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handoutMasterIdLst>
    <p:handoutMasterId r:id="rId45"/>
  </p:handoutMasterIdLst>
  <p:sldIdLst>
    <p:sldId id="256" r:id="rId2"/>
    <p:sldId id="281" r:id="rId3"/>
    <p:sldId id="257" r:id="rId4"/>
    <p:sldId id="258" r:id="rId5"/>
    <p:sldId id="259" r:id="rId6"/>
    <p:sldId id="260" r:id="rId7"/>
    <p:sldId id="261" r:id="rId8"/>
    <p:sldId id="262" r:id="rId9"/>
    <p:sldId id="263" r:id="rId10"/>
    <p:sldId id="279" r:id="rId11"/>
    <p:sldId id="265" r:id="rId12"/>
    <p:sldId id="267" r:id="rId13"/>
    <p:sldId id="268" r:id="rId14"/>
    <p:sldId id="266" r:id="rId15"/>
    <p:sldId id="264" r:id="rId16"/>
    <p:sldId id="280" r:id="rId17"/>
    <p:sldId id="269" r:id="rId18"/>
    <p:sldId id="270" r:id="rId19"/>
    <p:sldId id="273" r:id="rId20"/>
    <p:sldId id="277" r:id="rId21"/>
    <p:sldId id="278" r:id="rId22"/>
    <p:sldId id="275" r:id="rId23"/>
    <p:sldId id="276" r:id="rId24"/>
    <p:sldId id="299" r:id="rId25"/>
    <p:sldId id="271" r:id="rId26"/>
    <p:sldId id="272" r:id="rId27"/>
    <p:sldId id="293" r:id="rId28"/>
    <p:sldId id="294" r:id="rId29"/>
    <p:sldId id="297" r:id="rId30"/>
    <p:sldId id="298" r:id="rId31"/>
    <p:sldId id="283" r:id="rId32"/>
    <p:sldId id="284" r:id="rId33"/>
    <p:sldId id="285" r:id="rId34"/>
    <p:sldId id="286" r:id="rId35"/>
    <p:sldId id="304" r:id="rId36"/>
    <p:sldId id="287" r:id="rId37"/>
    <p:sldId id="288" r:id="rId38"/>
    <p:sldId id="289" r:id="rId39"/>
    <p:sldId id="301" r:id="rId40"/>
    <p:sldId id="300" r:id="rId41"/>
    <p:sldId id="302" r:id="rId42"/>
    <p:sldId id="303" r:id="rId43"/>
  </p:sldIdLst>
  <p:sldSz cx="12192000" cy="6858000"/>
  <p:notesSz cx="6761163" cy="99425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5" d="100"/>
          <a:sy n="75" d="100"/>
        </p:scale>
        <p:origin x="902"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B07AF03-1435-FEED-3B23-1584AAB7A3ED}"/>
              </a:ext>
            </a:extLst>
          </p:cNvPr>
          <p:cNvSpPr>
            <a:spLocks noGrp="1"/>
          </p:cNvSpPr>
          <p:nvPr>
            <p:ph type="hdr" sz="quarter"/>
          </p:nvPr>
        </p:nvSpPr>
        <p:spPr>
          <a:xfrm>
            <a:off x="0" y="0"/>
            <a:ext cx="2929837" cy="498852"/>
          </a:xfrm>
          <a:prstGeom prst="rect">
            <a:avLst/>
          </a:prstGeom>
        </p:spPr>
        <p:txBody>
          <a:bodyPr vert="horz" lIns="91440" tIns="45720" rIns="91440" bIns="45720" rtlCol="0"/>
          <a:lstStyle>
            <a:lvl1pPr algn="l">
              <a:defRPr sz="1200"/>
            </a:lvl1pPr>
          </a:lstStyle>
          <a:p>
            <a:endParaRPr lang="en-IN"/>
          </a:p>
        </p:txBody>
      </p:sp>
      <p:sp>
        <p:nvSpPr>
          <p:cNvPr id="3" name="Date Placeholder 2">
            <a:extLst>
              <a:ext uri="{FF2B5EF4-FFF2-40B4-BE49-F238E27FC236}">
                <a16:creationId xmlns:a16="http://schemas.microsoft.com/office/drawing/2014/main" id="{5C0A9220-39AB-EE56-BFA4-5119B0BEF995}"/>
              </a:ext>
            </a:extLst>
          </p:cNvPr>
          <p:cNvSpPr>
            <a:spLocks noGrp="1"/>
          </p:cNvSpPr>
          <p:nvPr>
            <p:ph type="dt" sz="quarter" idx="1"/>
          </p:nvPr>
        </p:nvSpPr>
        <p:spPr>
          <a:xfrm>
            <a:off x="3829761" y="0"/>
            <a:ext cx="2929837" cy="498852"/>
          </a:xfrm>
          <a:prstGeom prst="rect">
            <a:avLst/>
          </a:prstGeom>
        </p:spPr>
        <p:txBody>
          <a:bodyPr vert="horz" lIns="91440" tIns="45720" rIns="91440" bIns="45720" rtlCol="0"/>
          <a:lstStyle>
            <a:lvl1pPr algn="r">
              <a:defRPr sz="1200"/>
            </a:lvl1pPr>
          </a:lstStyle>
          <a:p>
            <a:r>
              <a:rPr lang="en-IN"/>
              <a:t>10-04-2026</a:t>
            </a:r>
          </a:p>
        </p:txBody>
      </p:sp>
      <p:sp>
        <p:nvSpPr>
          <p:cNvPr id="4" name="Footer Placeholder 3">
            <a:extLst>
              <a:ext uri="{FF2B5EF4-FFF2-40B4-BE49-F238E27FC236}">
                <a16:creationId xmlns:a16="http://schemas.microsoft.com/office/drawing/2014/main" id="{8574CD3A-DA70-3116-67E9-64535E8F118C}"/>
              </a:ext>
            </a:extLst>
          </p:cNvPr>
          <p:cNvSpPr>
            <a:spLocks noGrp="1"/>
          </p:cNvSpPr>
          <p:nvPr>
            <p:ph type="ftr" sz="quarter" idx="2"/>
          </p:nvPr>
        </p:nvSpPr>
        <p:spPr>
          <a:xfrm>
            <a:off x="0" y="9443662"/>
            <a:ext cx="2929837" cy="498851"/>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a:extLst>
              <a:ext uri="{FF2B5EF4-FFF2-40B4-BE49-F238E27FC236}">
                <a16:creationId xmlns:a16="http://schemas.microsoft.com/office/drawing/2014/main" id="{67FE1E59-F60B-3D8E-5D89-645CBC764EA2}"/>
              </a:ext>
            </a:extLst>
          </p:cNvPr>
          <p:cNvSpPr>
            <a:spLocks noGrp="1"/>
          </p:cNvSpPr>
          <p:nvPr>
            <p:ph type="sldNum" sz="quarter" idx="3"/>
          </p:nvPr>
        </p:nvSpPr>
        <p:spPr>
          <a:xfrm>
            <a:off x="3829761" y="9443662"/>
            <a:ext cx="2929837" cy="498851"/>
          </a:xfrm>
          <a:prstGeom prst="rect">
            <a:avLst/>
          </a:prstGeom>
        </p:spPr>
        <p:txBody>
          <a:bodyPr vert="horz" lIns="91440" tIns="45720" rIns="91440" bIns="45720" rtlCol="0" anchor="b"/>
          <a:lstStyle>
            <a:lvl1pPr algn="r">
              <a:defRPr sz="1200"/>
            </a:lvl1pPr>
          </a:lstStyle>
          <a:p>
            <a:fld id="{DB094672-0671-4AEF-92A2-2996F9C603B2}" type="slidenum">
              <a:rPr lang="en-IN" smtClean="0"/>
              <a:t>‹#›</a:t>
            </a:fld>
            <a:endParaRPr lang="en-IN"/>
          </a:p>
        </p:txBody>
      </p:sp>
    </p:spTree>
    <p:extLst>
      <p:ext uri="{BB962C8B-B14F-4D97-AF65-F5344CB8AC3E}">
        <p14:creationId xmlns:p14="http://schemas.microsoft.com/office/powerpoint/2010/main" val="831720568"/>
      </p:ext>
    </p:extLst>
  </p:cSld>
  <p:clrMap bg1="lt1" tx1="dk1" bg2="lt2" tx2="dk2" accent1="accent1" accent2="accent2" accent3="accent3" accent4="accent4" accent5="accent5" accent6="accent6" hlink="hlink" folHlink="folHlink"/>
  <p:hf hdr="0" ftr="0"/>
</p:handoutMaster>
</file>

<file path=ppt/ink/ink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5-12-18T08:05:14.532"/>
    </inkml:context>
    <inkml:brush xml:id="br0">
      <inkml:brushProperty name="width" value="0.05292" units="cm"/>
      <inkml:brushProperty name="height" value="0.05292" units="cm"/>
      <inkml:brushProperty name="color" value="#FF0000"/>
    </inkml:brush>
  </inkml:definitions>
  <inkml:trace contextRef="#ctx0" brushRef="#br0">2857 8401 442 0,'0'0'131'0,"0"0"-11"0,0 0 3 15,0 0 5-15,3 5 5 16,-3-5-33-16,0 0-5 0,0 0-24 0,0 0-7 16,0 0 3-16,0 0-18 0,0 0-11 0,6 2 5 15,-6-2-4-15,3 8 12 0,1-5-71 16,2 4 78-16,2 0-9 0,-2 3 0 0,4-2-11 16,1 7 6-16,-1-5-9 0,0 0 19 0,1 3-10 15,2-4-8-15,-3 1-83 0,2 0-24 16,1-1 68-16,1 0-20 0,-1-4 87 0,0 1 36 15,2-5-39-15,2-1-76 0,3-7-5 16,4-1 22-16,13-11 21 0,8-11-7 0,-4-2-4 0,14-12 4 16,0-3-11-16,-1 1 18 15,0-5-5-15,1-2-5 0,-2 3-1 0,0 3-9 16,2-2 10-16,-4 5 7 0,0-1-4 0,-2 3-9 16,-6 9 6-16,-1 0-3 0,-1 5 6 15,-3-3-19-15,-1 5 11 0,-2 1-8 0,-5 7 18 16,-3 0-21-16,-3 4 13 0,-3-1 3 0,0 5-10 15,-4-2-14-15,3 0 19 0,-7 4-10 0,2 0 2 16,-6 4 0-16,1-2 18 0,-1-1-8 16,0 4 0-16,-2-2-10 0,-1 2 13 0,2-1-8 15,-5 1 13-15,-3 3 18 0,7 0-26 0,-7 0-15 16,0 0-5-16,0 0 4 16,4 8-40-16,-5-1-102 0,-2 3-77 0,-3 0-42 15,5 5-503-15,-2-2 81 0</inkml:trace>
  <inkml:trace contextRef="#ctx0" brushRef="#br0" timeOffset="3468.27">4370 11057 524 0,'0'0'182'16,"0"0"-16"-16,0 0-20 0,0 0-10 0,0 0-18 16,0 0-8-16,-9 15 5 0,8-4-18 0,-2 6 0 15,2 1-12-15,1 7-19 0,-3 0-4 0,0 5-1 16,0 4-2-16,2 2-8 0,-2-3 21 15,-1 6-36-15,1-3 13 0,0-1 2 0,0 2-8 16,-1-2-4-16,3-7-21 0,-2 2-24 0,0-3-4 16,0-2-28-16,2 0-8 0,-1-4-113 15,1-5-38-15,-5-3-18 0,6-5-538 0,3 0 67 16</inkml:trace>
  <inkml:trace contextRef="#ctx0" brushRef="#br0" timeOffset="3988.72">4303 11031 993 0,'0'-6'284'0,"0"-1"-56"0,-1 0-65 0,1 3-22 16,0-2-5-16,0 6-13 0,0-11-21 0,3 4 8 15,4 0-30-15,0-1-4 0,4 4 6 16,5-4-23-16,-1 2 8 0,5-1-32 0,7 0 14 15,0 4-5-15,1 1-6 0,0-3-15 0,2 5-20 16,-2 4 12-16,-1-1-5 0,-1 0-7 16,-2 4-16-16,-3 1 8 0,0 0-18 15,-8 8 2-15,1-2-14 0,-3-2 14 0,-5 5-2 16,-3-1-8-16,-2 5-2 0,-2-4 2 0,-2 2 19 16,-3-2-17-16,-1 1 4 0,-1-1 17 0,-1-2 26 15,2-1-15-15,0-3 9 0,-1-1 11 16,5-2-2-16,-3 2-3 0,2-3 5 15,4 1-21-15,-3-3-7 0,0 0 21 0,3-5-9 0,3 8 4 16,0-1 6-16,4-3 9 16,-1-1-13-16,5 3-13 0,-1-2 10 0,4 3-2 15,3-1 5-15,-4 3-3 0,1-2-15 0,0 4 7 16,3 0-2-16,-7 3 5 0,-3 1-5 0,1 1 16 16,-2 2-11-16,-3 1 8 0,-3 2-6 15,-6 3-9-15,-1 1 12 0,-7 2 0 0,-10 9-7 16,-3-2 10-16,-4-1-19 0,-4-1 12 0,-2-7 9 15,0-3-5-15,6-6 3 0,0-4-5 0,7-5-3 16,-4-4 15-16,5 2-7 0,2-6-3 16,1-3 1-16,-1 0-17 0,4-2 1 0,0-5 3 15,7 3-3-15,0-5-6 0,2 3 1 0,5-1 10 16,3-1 3-16,3 0 2 16,2-1-41-16,8 1-87 0,0-1-92 0,1 0-174 15,8 1-415-15,1 2 105 0,4 3 37 0</inkml:trace>
  <inkml:trace contextRef="#ctx0" brushRef="#br0" timeOffset="4365.22">4992 11526 752 0,'7'-1'230'0,"-7"1"-17"0,0 0-21 0,4-3-21 16,-4 3-17-16,0 0-3 0,0 0-23 0,10-4-18 0,-3 4 5 15,-7 0-12-15,10-2-24 0,-2 1 3 16,1 0-36-16,-2-4-3 0,3 4-9 16,1-2-4-16,2-2-30 0,-2-2-10 0,-1 3 31 15,0-2-44-15,0-2 10 0,0-2 3 0,-3 1-8 16,0 0 30-16,0 1-27 0,-3-5 18 16,-1 5 2-16,-3-2-10 0,0 3 7 0,0-1 39 15,-3-2-20-15,3 3-6 0,-4 0 8 0,0 3-18 16,-5-3 11-16,2 4 4 0,0-1-12 15,-4 3 7-15,1 1 6 0,10 0-4 0,-24 5-6 16,14-2 22-16,-4 5-38 0,4 1 20 16,0-1-10-16,3 3 11 0,-4 3-16 0,8 3 15 15,0-1-15-15,3 1 21 0,0 0-6 16,6 1-25-16,5 5-1 0,-1-5-17 0,3-1-23 16,2 0-10-16,4-5-85 0,2-1-105 0,3-2-502 15,4-4-2-15,0-2 92 0</inkml:trace>
  <inkml:trace contextRef="#ctx0" brushRef="#br0" timeOffset="5644.18">5611 11331 770 0,'-3'-5'322'0,"-1"2"-17"16,-2-2-57-16,-1 3 13 0,-4-3-33 15,1 3-31-15,0 2-15 0,-1 0-18 0,-2 5-39 16,2-1 6-16,-5 1-16 0,1 3-13 15,2 4-2-15,0 1-18 0,2 3-8 0,1 3-10 16,0-1 0-16,0 6-25 0,6-2-90 0,4-2-26 16,0 1-8-16,3-1-25 0,4 0-13 15,1 2-46-15,5-4-15 0,1-3-8 0,0-5-82 16,3-2-7-16,0 1 43 0,3-4 25 0,-6-3-58 16,3-1 66-16,0-1 87 0,0-1 13 15,-1-2 72-15,2-1 54 0,-5-3 30 16,2 2 49-16,-2 0-44 0,-2-3 75 0,-1-1-3 0,-3 1 17 15,3 3-14-15,-3-2-3 16,-1-2 5-16,1 2 10 0,-3-1-2 0,-1 1-33 16,1 0-8-16,-1-1 28 0,-2 4-18 0,-1-2-16 15,0-1-12-15,0 7-18 0,-4-8-7 16,0 4-14-16,0-1-5 0,4 5-7 0,-10-1 10 16,10 1-15-16,-17 1 7 0,10 4-20 0,-2-1 0 15,2 1-3-15,3 2 5 0,-3-3-2 0,0 5 2 16,4-1 8-16,0 2-41 0,2-3 16 15,1 1-13-15,1 0 7 0,2 1-36 16,3-4 16-16,1-2-13 0,1 2 3 0,5-3-19 0,-3-2 9 16,1-2-16-16,2-3 0 15,2 4 23-15,-3-6-8 0,3 4 13 0,-5-4 8 16,3 5 18-16,-2-3 46 0,-1 0-3 0,-4 2 11 16,1-1 7-16,1-2-5 0,-2 6-13 15,-3-3 18-15,-3 3-15 0,10-5-2 0,-9 2 6 16,-1 3-14-16,0 0-5 0,0 0-6 0,0 0 13 15,0 0-10-15,0 0-10 0,0 0 4 16,0 0-9-16,-1 11 0 0,1-11 9 0,0 10-27 16,0-3-3-16,1-1-23 0,2-1-2 0,-3 2-24 15,7 0 18-15,-3-2 6 0,2-2-16 16,1-3-5-16,0 1 0 0,3 1-13 0,-10-2 8 16,20-3 0-16,-9 3 8 0,2-7 27 15,-2 6 11-15,-1-3 3 0,0-1 17 0,-3 0 60 16,4 2-16-16,-5 0 12 0,1-1-1 15,-3 0 6-15,3 0-1 0,-3 2-9 0,2 0 16 16,-6 2-20-16,6-6 10 0,-6 6-19 0,7-2 9 16,-7 2-18-16,3-5-1 0,-3 5 8 15,0 0-17-15,0 0 20 0,8 0-29 0,-8 0 1 16,0 0 10-16,0 0-18 0,7 7 20 0,-4-1-20 16,1-2-28-16,2-4 13 0,-6 0 15 15,8 7-21-15,1-6 1 0,-5-1 10 0,5 0-13 16,-9 0 20-16,18 0-15 0,-5-1-2 15,-2-3-1-15,-1-1 13 0,0-2-17 0,1 3 10 16,-1-4-16-16,0 1 18 0,1 0 21 16,-1 0 5-16,-4-1 2 0,1 1 18 0,-2 2-15 15,1 0 3-15,-3 0-4 0,1 0 9 0,-1 0 12 16,-3 5-25-16,6-10 8 0,-6 10-14 16,0 0 6-16,1-8 5 0,-1 8-10 0,0 0-8 15,0 0-8-15,0 0 8 0,0 0-2 0,0 0 2 16,0 0 15-16,0 0-18 0,7 16-7 15,-4-7 15-15,-2-1-2 0,2 0-1 0,3 1 21 16,-5-1-33-16,5 5-3 0,-3-4 1 16,0 1 4-16,2 0-10 0,-2-2-5 0,1-1 10 15,-1 3-30-15,0-3 9 0,0-1-4 16,1-1-13-16,-1 2 20 0,-3-3-2 0,3 0 5 16,-3 3 2-16,0-7 6 0,0 7-11 0,0-7 21 15,0 6 2-15,0-6-10 0,-3 5 31 16,3-5-13-16,0 0 2 0,0 7 16 0,0-7 3 15,0 0 2-15,0 0-3 0,0 0 14 0,0 0-22 16,0 0-1-16,0 0-4 0,0 0-4 16,27-11 12-16,-20 7-10 0,4 0 3 0,-4-2-18 15,6-1 10-15,1-1 2 0,-1-1-7 16,1 1 0-16,0 4 5 0,0-3 3 0,-4 0 4 16,0 0-12-16,-2 4 18 0,1-2 5 0,-2 2 13 15,-1-3 10-15,1 5 5 0,-3-6-18 16,-4 7-10-16,7-4 20 0,-7 4-12 0,0-6-14 15,0 6 4-15,0 0-1 0,-7-8-7 16,7 8-18-16,-11 0 20 0,11 0-2 0,-9 0-1 16,9 0 3-16,-13 3-7 0,8 2-16 0,-1-3 18 15,3 6 0-15,-1-1 1 0,1 1-9 16,2 1 8-16,1-1-5 0,1 2 5 0,2 3 6 16,1-3-9-16,5 0 13 0,5 4-15 0,3-3 0 15,4-4-2-15,3 3-8 16,3-5-26-16,11-2-15 0,3-3-106 0,17-3-175 15,-4 2-508-15,11-3 70 0,0-3 91 0</inkml:trace>
  <inkml:trace contextRef="#ctx0" brushRef="#br0" timeOffset="6502.57">8284 11161 801 0,'1'-14'302'0,"2"0"7"0,-3 4-37 0,0 3-19 0,0 0-51 0,0 3 8 0,0-1-38 16,0 5-26-16,-10-6-13 0,10 6-15 0,-24 7 17 15,10 0-45-15,-10 3 2 0,-6 5-10 16,-5 8-3-16,-6 1-15 0,7 1-2 0,6-4-1 15,-6 4-23-15,10 0 3 0,4-4-23 16,3 0 0-16,4-5-13 0,2 1-5 0,4 0 3 16,1-2 2-16,5-1 0 0,2-2-7 0,5 5-4 15,1-4 12-15,7-1-1 0,2 2 5 16,5-3 0-16,0 3 8 0,3-3-8 0,-1-3-2 16,1 5-5-16,-2-4 2 0,1 1-5 0,-6-1-3 15,-3-1 1-15,-1-1-4 0,-2-1-4 16,-1 3 3-16,-7 1 4 0,-3 1 11 0,-3 4-8 15,-8 2 0-15,-9 1 2 0,-14 14-4 16,-1-7 4-16,-8 0 11 0,-2 0-3 0,0 0-5 16,1-7-5-16,6-3 3 0,7-5 2 0,5-3 5 15,-1 1 13-15,5-6-12 0,2 2-6 16,6-3-3-16,0-2 1 0,1-5-3 0,6 1 2 16,1-1 9-16,2-3-16 0,8-4 12 15,-1 2-4-15,3-3-16 0,2-1 10 0,9-2-2 16,-1 5-13-16,2-2 21 0,2-3 15 15,0 6-16-15,1-3-7 0,-1 6 5 0,1-2-7 16,-3 3 17-16,1 0-20 0,-4 3-1 0,-2 0 6 16,1 4 0-16,-4 0-5 0,0 4 2 15,1 0-10-15,-4 3-7 0,2 1-16 0,-2 2-21 16,-2 5-22-16,1-5-72 0,-3 0-172 16,0 4-184-16,4-5-304 0,-3 0 76 0,3-1 31 15</inkml:trace>
  <inkml:trace contextRef="#ctx0" brushRef="#br0" timeOffset="7021.91">8370 11575 545 0,'0'0'199'0,"0"0"-14"0,0 0-27 0,0 0-9 15,-7 18-21-15,3-10 7 16,4 2-12-16,-6 4-25 0,6-3-6 0,-4 8-18 0,1-2-5 15,0 1-7-15,3 0 7 0,0-3-16 0,-3 1-1 16,6-4-11-16,-3 3-13 16,0-5-33-16,6 0 17 0,-5 0-4 0,5-5-18 15,1 2 0-15,0-7 15 0,0 0-23 0,-7 0 0 16,13-7 5-16,-2-1-2 0,-5 4 35 16,1-5-22-16,0 1 43 0,0 0-18 0,0-1 38 15,-3 1-17-15,2 2 96 0,-3-2-35 0,0 5 5 16,2-2-25-16,-2 1 4 0,0-1-9 15,-3 5-19-15,7-5-15 0,-7 5-2 0,0 0 7 16,0 0-5-16,0 0-8 0,7 10 3 16,-4-5-15-16,0 2 5 0,-2 3-8 15,3-2 5-15,2 2-15 0,-5 1 7 0,5 0-4 0,0-3-6 16,1-1 13-16,1 1-3 0,-2-5-2 0,4 4 0 16,1-5-20-16,-1 2 2 15,0-4-3-15,4-4 11 0,-4 1 2 0,3-4-18 16,2 0 8-16,-2-4-2 0,-2-3-6 0,-1 3 13 15,0-3 3-15,-2-3 10 0,1 5 0 0,-2-2-11 16,-4-1 6-16,1 5 2 0,-1-2-2 16,1-1 0-16,-4 5 8 0,0 1-14 0,0-3 14 15,0 3-8-15,0-1-6 0,-4 5 14 0,4-4-16 16,0 7-5-16,-7-7 7 0,7 7 1 16,-6 0-13-16,6 0 0 0,0 0-8 0,0 0-28 15,-11 10 5-15,9-3-23 0,1-2-30 16,2 5-75-16,1 0-110 0,2-10-25 15,-1 12-572-15,4-8 119 0,-1 5 40 0</inkml:trace>
  <inkml:trace contextRef="#ctx0" brushRef="#br0" timeOffset="7235.25">8852 11647 578 0,'0'0'251'0,"4"-4"-34"0,-4 4-2 16,3-3-35-16,-3 3-27 0,0 0-7 15,0 0-10-15,0 0-16 0,0 0-10 0,0 0 5 16,3 11-43-16,-3-6 5 0,0-5-11 16,0 15 3-16,0-6-22 0,0 0-4 0,0-1-22 15,0 1-19-15,0 3-43 0,-3-4-64 16,3 6-120-16,-3-3-215 0,3-4-310 0,0 2 53 16</inkml:trace>
  <inkml:trace contextRef="#ctx0" brushRef="#br0" timeOffset="7406.51">8859 11508 965 0,'0'-7'294'16,"0"7"-61"-16,3-3-18 0,-3 3-26 0,0 0-12 15,0 0-31-15,0 0-31 0,0 0-89 16,0 0-70-16,7 13-319 0,-3-6-413 0,-1-3 108 15</inkml:trace>
  <inkml:trace contextRef="#ctx0" brushRef="#br0" timeOffset="7599.11">9115 11269 1026 0,'0'-5'310'0,"0"-1"-42"0,0 6-24 0,0 0-24 15,0 0-33-15,0 0-13 0,0 0-23 0,0 0-16 16,3 23-7-16,-6-7-10 0,3 5 0 16,0 4-18-16,0 7-18 0,-3 2-6 0,0 7-17 15,0 10-26-15,3-5-15 0,-1-7-20 0,-2 0-88 16,-1-3-143-16,0-4 11 0,1 1-661 16,0-8 104-16,3 0 58 0</inkml:trace>
  <inkml:trace contextRef="#ctx0" brushRef="#br0" timeOffset="7812.06">8995 11651 819 0,'0'0'299'0,"1"-8"-30"15,2 5-39-15,3-1-7 0,5 1-34 0,-4-4-15 16,6 6-30-16,1-6-9 0,0 5 4 0,6-5-24 15,-2 6-44-15,5-1-58 0,1-3-59 16,0 2-153-16,-3 2-636 0,2-3 103 16,2 4 64-16</inkml:trace>
  <inkml:trace contextRef="#ctx0" brushRef="#br0" timeOffset="8564.34">9460 11518 673 0,'0'0'245'15,"-3"-7"-12"-15,0 4-30 0,3 3-22 16,-7-7 47-16,4 6-10 0,3 1-34 0,-8-4-7 16,1 1-16-16,7 3-25 0,0 0-11 0,-16 5 0 15,8-2-17-15,2 4-34 0,-1 3 16 16,0-2-16-16,4 5-18 0,-7-1 8 16,6 5-7-16,1-2-11 0,-1 3-23 0,4-1 15 15,0-1-15-15,0 1 0 0,0 0 10 0,1-5-10 16,2 1-2-16,0-5-13 0,4 5 2 15,3-5 0-15,0-4 0 0,1 3 3 0,3-6-8 16,-1-1-5-16,4-1 23 0,0-6-23 0,0 3-5 16,4-9-5-16,-1 1-3 0,1-4 8 15,0-6-3-15,-1 2-2 0,0-4 15 0,-6-2-10 16,0-5 3-16,-1 4 7 0,1-3 2 0,-7 0-2 16,0 2 34-16,-1 3-16 15,-6 5 5-15,3 2 13 0,-1 2-3 0,1 2-22 0,-3-2 20 16,0 7-26-16,3 0 10 0,-3 1-9 15,-3 5-6-15,3 3 18 0,0 0-16 0,0 0-12 16,-11 13 5-16,8 2 5 0,0 3-10 16,2 6 3-16,-2 2-6 0,0 3 13 0,-1 5 21 15,1 3-34-15,-4-4 0 0,3 5 24 16,1-4-32-16,0 0 16 0,2-6-5 0,-1-3-10 16,1-4-16-16,1-2 3 0,0-4 5 0,0-2-8 15,0-1 1-15,0-4 19 0,3-5-4 16,1 2 0-16,-4-5-1 0,0 0 9 0,0 0-9 15,21-13 6-15,-11 8 7 0,-4-1-20 16,5-1 11-16,-4 0 6 0,-1 3 1 0,1 0 5 0,1-3 3 16,-2 4-8-16,1 3 5 15,-1-2-10-15,-6 2 4 0,15 0 1 0,-15 0-5 16,16 3 7-16,-8 3 1 0,2 0-11 0,-3-1 18 16,3 2 0-16,1 3-5 0,-2-2-5 15,1-1 18-15,-2 1-21 0,2-1 21 0,-3-4-8 16,2 4 16-16,2-4-16 0,-1 1-5 0,1-3 10 15,-1-2-2-15,0-3-18 0,1 1 20 16,-1-4 8-16,0 2 2 0,-1-1-30 0,2-4 20 16,-1 2-2-16,-3-3-3 0,1 5 5 0,-2-2 6 15,1 2-9-15,-1-1 14 0,-2 6-11 16,-1-6-2-16,1 4-8 0,0-2-3 0,-4 5 1 16,3-3 2-16,-3 3-3 0,0 0-5 15,0 0 13-15,0 0-22 0,7 11 22 16,-7-4-13-16,0 1 16 0,-1-1-11 0,1 3-12 15,-2-1 10-15,2 0-3 0,0-2 8 0,-1 2 8 16,1 0-6-16,-3-1-20 0,3-1-20 16,-3 3-80-16,3-3-174 0,-8 1-135 0,5-3-451 15,3-1 110-15,0-4 51 0</inkml:trace>
  <inkml:trace contextRef="#ctx0" brushRef="#br0" timeOffset="8721.33">10076 11518 972 0,'0'0'264'0,"0"0"-18"0,3-4-26 15,-3 4-33-15,0 0-24 0,0 0-47 0,4 19-55 16,-5-9-145-16,1 8-80 0,-3 2-215 0,3 0-338 16,-3 1 41-16</inkml:trace>
  <inkml:trace contextRef="#ctx0" brushRef="#br0" timeOffset="9564.04">10134 11833 957 0,'0'0'269'0,"6"-2"2"16,-6 2-5-16,7-5-135 0,-7 5-21 15,8-1 5-15,-8 1-23 0,3-4 10 16,-3 4-22-16,4-5-16 0,-1 0 7 0,-3 5-12 16,3-5 8-16,-3 5-26 0,3-5 0 0,-3 5-8 15,3-4-23-15,-3 4 18 0,4-6-10 16,-4 6 11-16,4-7-24 0,-1 6 15 0,-3 1-17 15,7-7 4-15,-3 3-4 0,2-1 12 0,-3 4-12 16,-3 1 7-16,11-7 3 0,-8 6-16 16,-3 1 6-16,10-7-1 0,-6 7 4 0,-4 0-12 15,11-4 19-15,-11 4-13 0,10-1-10 0,-10 1 20 16,10 0-12-16,0 0 14 0,-10 0 12 16,17 2-32-16,-7 1 16 0,4-3-11 15,-1 4 13-15,2-3 18 0,1 1-30 0,5-2-1 16,0 0 6-16,-1 0-6 0,7-2 1 15,1-3 7-15,-1 0 23 0,1-1-36 0,3-4-2 16,-1-2 18-16,-2-1-21 0,-1-1 5 0,-4-1 8 16,-2 0 5-16,-4 1-5 0,-3 0 5 15,-4-1 6-15,1-2-6 0,-8 6 10 0,0-3-5 16,0 3-4-16,-3-3-4 0,-3 6 1 0,-3-2-6 16,-1 3 8-16,-1 2-2 0,-2 0-8 15,-3 3 10-15,-1-1-5 0,1 3 10 16,-1 4-25-16,1-1 7 0,-2 4 11 0,2 1-3 15,3 0-8-15,-4 2-2 0,4 0 2 16,3 2 11-16,-4-1-1 0,5 3-12 0,2-4 18 16,1 0-6-16,0-2-15 0,6 2-2 0,-3-3 10 15,3-2 2-15,4-2-17 0,-1 1 12 16,2-3-12-16,-8-1-9 0,17-1 14 0,-7-3 7 16,1 0 3-16,-1-2 10 0,-1-2-20 0,3 1 10 15,-3-1 20-15,1-1-17 0,-2 5 32 16,-1-4-7-16,-1 2 18 0,1-2-20 0,-4 1-1 15,4 4 29-15,-3-2-28 0,-1 3-1 0,-3 2-15 16,7-5 10-16,-7 5-27 0,0 0 12 16,0 0 2-16,6 15-2 0,-6-1 3 15,4 4-13-15,-4 0 2 0,0 14 5 0,-3 3 6 16,-1 18 5-16,-2 2-11 0,2 2-12 16,-3 0-24-16,-6-4-7 0,6 2-26 0,-3-2-2 15,-4-3-33-15,4-1-14 0,-5-8-12 0,5-2-69 16,-3-11 49-16,-1 3-42 0,1-9 39 15,-2 1 15-15,2-5 44 0,-1-4 58 0,1-4 62 16,0-3 41-16,-2-1 54 0,2-5-28 0,-1-4 86 16,-2-1 1-16,1-3-11 0,-1-3-27 15,-2 0 9-15,2-5-10 0,2-3-25 0,3-3-18 16,-3-4-6-16,7 0-17 0,1-1 15 0,6-2-15 16,6-5-14-16,12-14-14 0,9 5 5 15,8 2-1-15,15-5-2 0,8 2-17 16,4 3-9-16,3 5-23 0,4 3-9 0,2-1-14 15,4 6-38-15,1-3-95 0,6 5-81 0,6 4-265 16,-2 0-352-16,0 5 117 0,-4-1 67 16</inkml:trace>
  <inkml:trace contextRef="#ctx0" brushRef="#br0" timeOffset="10395.52">11829 11576 765 0,'0'0'192'0,"0"0"0"0,0 0-21 0,0 0-20 0,0 0-12 0,1 24-19 0,-2-13-13 16,1 4 1-16,0-1-24 0,-3 2 14 0,0 0-29 15,3 1-5-15,0-5-13 0,-3 2-20 16,2-3 4-16,1-3-1 0,0 1 2 0,0-4 12 16,0-5-20-16,0 3-7 0,0-3 7 0,0 0-10 15,14-11-21-15,-8-3 11 0,5 4 13 16,2-6-9-16,-1-1 14 0,1-2-8 0,0 1 5 16,4-2 2-16,-3 3 4 0,3 1-14 15,-3 3-2-15,3-1 2 0,0-1-2 0,-6 7 15 16,2-1 13-16,-2 6-31 0,2-2 3 0,-3 2-18 15,1 3-5-15,-2 2 12 0,1-1 3 16,-2 6 6-16,-1 0-14 0,-1 3 8 16,-2 1 16-16,2 4-26 0,-2 2-3 0,0-2 16 15,-4-2-14-15,3-1 12 0,-3 2-9 0,3-3-2 16,-3-1-13-16,1-2 15 0,2 0-4 16,-3 1 17-16,3-6-15 0,1-1 7 0,-4-2 1 15,14-2-8-15,-5-1 5 0,1-7 2 0,1 3 19 16,3-1-6-16,-4-4-17 0,4-1 2 15,-1 3 15-15,4-1 0 0,-3-3-7 0,0 6 10 16,-1-2-13-16,1 1 13 0,-4 1 0 16,-3 1 8-16,4 0-6 0,-4 3 0 15,2 0-17-15,-2 0 2 0,4 0-5 0,-4 4 16 16,2 0-9-16,-9 0-2 0,15 5 0 0,-9-2-5 16,1 4-5-16,0 3 5 0,0-2-15 15,-4 7-18-15,1-1-47 0,-1 2-27 0,0-4-101 16,1 6-644-16,-1-3 117 0,1-5 60 0</inkml:trace>
  <inkml:trace contextRef="#ctx0" brushRef="#br0" timeOffset="10740.2">12667 11575 908 0,'0'0'233'0,"3"-7"77"0,-3 7-36 0,0-7-13 16,0 7-31-16,0 0-20 0,-3-5-36 0,3 5-5 15,0 0-31-15,0 0-2 0,-17 12-26 0,11-7-5 16,-2 5-10-16,-2 4-29 0,3-2-68 16,-3 5-9-16,6 0 9 0,-3 4 2 0,1-5-23 15,3-3 15-15,3 2 8 0,-3-5-18 0,6 2 13 16,0-3-5-16,4-2 2 0,2-2-2 16,-1 0 0-16,5-5-3 0,1 0-15 0,-4-5 18 15,4 0 4-15,3-2-11 0,-4-2 14 0,-1-3-10 16,1 0-7-16,-3-1 20 0,0 1-3 15,-3-1 3-15,-3 0 5 0,2 1-7 16,-3-1-9-16,-3 1 34 0,0 0-35 0,0 2 19 16,-3-2-4-16,0 4-8 0,-1 0-8 0,-2-1 3 15,-1 6 5-15,0-2 5 0,0 5 0 16,-3 0-18-16,10 0-21 0,-17 0-27 0,10 5 12 16,0-2-100-16,4 4-117 0,-3-5-16 0,5 2-509 15,2 0 57-15,-1-4 99 0</inkml:trace>
  <inkml:trace contextRef="#ctx0" brushRef="#br0" timeOffset="11399.5">13119 11155 655 0,'3'-5'256'0,"-3"5"-18"0,0-7-44 0,0 7 1 16,0 0-31-16,0 0-13 0,0 0-23 15,3 18-8-15,-6-3-15 0,6 2-8 0,-6 8-12 16,3 0 2-16,0 1-26 0,0 6 6 0,-3 1-8 16,3-1-6-16,0-5 22 0,3 3-32 15,-3-2-10-15,0-3 8 0,0-3 23 0,0-2-38 16,3-4 12-16,-3 1-12 0,0-2 10 16,3-5-18-16,-3 3 10 0,-3-4 0 15,3-1 3-15,0-3 2 0,0 0-18 0,0-5 13 0,0 0-17 16,-10 0 4-16,10 0-7 0,-10-8 10 15,2 1 5-15,-1 2-13 0,2-2-10 16,0-1 5-16,-4 0 3 0,1 3-1 0,1-5 1 16,-2 7 7-16,1-4-7 0,3 2-16 0,-4 5 1 15,1-3 2-15,0 3 5 0,10 0-16 16,-17 3-9-16,10 1 9 0,-3 0 9 0,3 3-1 16,3 3 0-16,1-2 11 0,-3 2-6 0,5 2 3 15,-2-2-13-15,3 3 3 0,3-1 15 16,1-2 3-16,-1-2 0 0,4 2-11 0,3 1 6 15,0-2-6-15,0-4 16 0,5 2-18 16,1-3 18-16,-2-1-1 0,6-2-17 16,-5-1 13-16,9-3-13 0,-5-2 7 0,6 1 4 15,-1-2-4-15,-3-4 8 0,-1 2-5 0,4-6-7 16,-7 6 10-16,-3-2-1 0,-1 2 4 16,1-2-1-16,-4 0-10 0,-3-2 0 0,0 3 7 15,-4 1 1-15,1 3-3 0,-4-2 5 0,-3 1-7 16,2-1 20-16,-2 3-25 0,-5 0-4 15,2 2-1-15,6 2-9 0,-14-1-4 16,4 1 12-16,0 3 6 0,3-3-9 0,-3 8 1 0,2-1 5 16,-1 1-10-16,2 2 25 15,-1 5-15-15,5-1 5 0,-3-1 0 0,6 2-3 16,0 0 6-16,6 1 2 0,2-4-3 0,5 5 1 16,5-4 0-16,2-1-14 0,7-4-9 15,3-1-8-15,5-4-13 0,6 4-80 0,0-11-45 16,0 1-192-16,4 0-472 0,-1 1 52 0,14-6 131 15</inkml:trace>
  <inkml:trace contextRef="#ctx0" brushRef="#br0" timeOffset="13090.32">14660 11751 463 0,'-3'8'182'0,"3"0"-14"0,0 1-24 0,-3-1 2 15,3 1-31-15,0-1-10 16,-1-1-49-16,1 1-20 0,0-2-10 0,0-2 7 0,0-4 3 16,0 8 0-16,0-8-24 0,0 6 6 15,0-6 3-15,0 0 9 0,0 0-9 0,0 0 7 16,4-19-10-16,-1 9 15 0,1 0 1 15,2 0-9-15,1-5 16 0,0 4 5 0,0-3 26 16,-1 2 2-16,1-1-10 0,1 2 13 16,2-3-28-16,-4 6-11 0,1 1 13 0,0 1-15 15,0-2 0-15,0 4-3 0,-1 0-2 0,-2-2 25 16,-4 6-20-16,14 0-3 0,-14 0-20 0,10 6 7 16,-7-2 6-16,5 1-16 0,-2 3 6 15,-2 0 2-15,-1 0-6 0,3 0 24 16,-2 2-41-16,3-2 5 0,0 2-2 0,-1-2-4 15,-2-1 27-15,3 0 4 0,0-1-17 16,3 0 5-16,-3-1-5 0,3-1-8 0,1 0 15 16,-1-3 3-16,0-1-8 0,4-5 0 0,-1 5 8 15,4-8-15-15,-3 4-1 0,0-5 16 16,2 0-15-16,-1-3 5 0,-2 4-14 0,-2-3 24 16,2-3-15-16,-6 6 20 0,3-4-13 0,-3 2-15 15,-3 0 15-15,-1 0-10 0,0 6-5 0,0-2 10 16,-3-2 3-16,0 5-13 0,0 3-8 15,-3-7 5-15,-3 5 11 0,6 2-8 0,-7-3 2 16,7 3-12-16,0 0 15 0,-18 8 5 0,12-1 0 16,2 1-15-16,-2-1 0 15,2 3-3-15,3 0-5 0,-2-2 3 0,3 5-3 16,0-4 23-16,3 1-8 0,-2 0 3 0,6 2 3 16,0-2-6-16,-1-3 8 0,4 1-2 0,4-4 2 15,3 2-7-15,0-4-1 0,-3-2 0 16,6 0-2-16,-2-1 8 0,2-4-1 0,1-1-7 15,0-3-10-15,-5 2 15 0,2-6-8 0,-2 5 6 16,-1-2 12-16,-2 2-10 0,-2-1 8 16,-2 1 4-16,-5 1 11 0,2-1-15 0,-2 4 7 15,-1-2-17-15,-3-1 7 0,0 7-13 0,0 0 11 16,-6-8 7-16,6 8 6 0,0 0-14 16,-14 5-12-16,8-2 12 0,-2 4-14 15,2 0 12-15,2 0 2 0,-2 4-2 0,2-1 0 16,1-2 3-16,3 6-3 0,0-4-18 0,0 1 18 15,3 3 0-15,1-5 5 0,5 4 8 16,1-2-11-16,1-2 9 0,2-1-11 0,5-2-13 16,-1-4-28-16,7 1-21 0,-3-3-22 0,3-2-59 15,2 1-39-15,-2-7-67 0,4 0-531 16,2-3 58-16</inkml:trace>
  <inkml:trace contextRef="#ctx0" brushRef="#br0" timeOffset="13573.24">15805 11368 793 0,'0'-9'266'0,"0"9"54"0,0-8-41 0,0 8-38 15,0-4-24-15,0 4-4 0,0-4-47 0,0 4-7 16,0 0 0-16,0 0-34 0,0 0-20 16,0 0 18-16,3 22-36 0,0-11-8 0,-2 3-2 15,-1 4-16-15,4 0 3 0,-1 3-20 0,-3 0-1 16,4 4 1-16,-4 0-8 0,3-3 0 15,-3-4-3-15,3 0-7 0,-3 4-3 16,0-5-11-16,3-1 9 0,-3-4-1 0,0 3 3 0,1-5-10 16,-1-2 3-16,0-1 12 15,0 3-18-15,-1-5-10 0,-2-2 2 0,0 1-4 16,3-4 4-16,0 0-4 0,-18-4-19 0,12 1 14 16,-1-2 2-16,-3-2 2 0,2 2 1 0,-1-1 7 15,-1-1-3-15,-1 3-4 0,4-2-6 16,-3-1 8-16,0 6-18 0,3-2 8 0,-3 2-3 15,0-2 0-15,10 3 6 0,-17 4 1 0,7 0-19 16,2 1 9-16,1 3-4 0,1 0-1 16,-4 3 14-16,6-1-11 0,0 2 8 0,1-1 7 15,0-1 1-15,2 5-4 0,2-5 6 0,2 4 8 16,0-3-8-16,1-3 8 0,3 4-3 16,0-3 3-16,2-3 9 0,-1 1-6 15,2 1-4-15,3-3-1 0,-2-3-1 0,2 1 2 16,-2 1 6-16,3-3 0 0,-1-1-16 0,-2 0 3 15,-1 0-7-15,0 0-27 0,0 0-1 16,-3 0-27-16,-7 0-76 0,10-8-187 0,-4 9-589 16,-6-1 110-16,0 0 90 0,0 0 102 0</inkml:trace>
  <inkml:trace contextRef="#ctx0" brushRef="#br0" timeOffset="14136.19">16762 11443 790 0,'0'-9'259'0,"0"9"-26"16,-3-1-51-16,3 1-19 0,0 0-4 0,0 0-15 15,0 0-32-15,0 0 1 0,0 0-13 16,0 25-16-16,3-10 34 0,0 5-52 0,-3 5-12 16,1 5 13-16,-1 5-16 0,-1 7 3 0,1-1-19 15,-3 11 1-15,3 3-20 0,-3-2 12 0,0-11-46 16,-1-5-23-16,4-9-49 0,0 0-30 16,-3 0-41-16,3-9-24 0,0-1 37 0,-3-3-39 15,3-5 0-15,0-3-542 0,0-1 40 0</inkml:trace>
  <inkml:trace contextRef="#ctx0" brushRef="#br0" timeOffset="14559.7">16708 11830 586 0,'0'-8'212'0,"0"2"-15"0,0 1-23 16,3 2 0-16,-3 3-18 0,4-10-30 0,3 4-13 16,2 0 4-16,6 1-12 0,-2 0-13 15,8 1-5-15,0-1-25 0,2 2-8 0,4-3-1 16,1 3-12-16,-1-1 31 0,1 3-49 0,-4-1-10 15,-4 1 5-15,4 0-5 0,-4-2-16 16,-6 3-2-16,3 0-16 0,-4 0 11 0,2 0 8 16,-6 3-21-16,-2-1 28 0,0 1-5 15,-4 1 7-15,1-1-7 0,-4 5-20 16,0-2 58-16,-7 5-20 0,4-3-8 0,-4 2 6 16,0 3-16-16,-2-1 2 0,1 2 16 0,-2-3 13 15,0 4-13-15,2-1-5 0,2-3-8 16,-1 3-3-16,4-3 6 0,3-1 2 0,0-2 13 15,3-1-10-15,4 3 8 0,4-3 2 0,2-7-11 16,3 1-22-16,2-1-28 0,6-1-3 16,0-6-26-16,4-3 39 0,1 0-31 0,-1-5 23 15,-1 0-40-15,-2-2 22 0,-8 4 13 0,0-3-5 16,-3 0 10-16,-4 3-5 0,-4 1 26 16,-2-1 7-16,-4 4 16 0,0 0-3 0,-4 1 18 15,-2 0 20-15,-4 2-12 0,-1 3-13 0,-2 1 5 16,-2 2-5-16,-1 0 5 0,-2 2-5 15,-2 1-8-15,-4 4-5 0,0 1 13 16,3 0-54-16,2 1-43 0,-2 6-167 0,11-5-527 16,-4 3 72-16</inkml:trace>
  <inkml:trace contextRef="#ctx0" brushRef="#br0" timeOffset="15198.31">18899 11556 854 0,'-3'-8'323'0,"-1"3"-6"15,0-5-53-15,-2 3-16 0,2 2-22 16,-2 0-19-16,-5 0-38 0,1 2-13 0,-6 3-23 16,1 0-8-16,-9 1 3 0,-3 8-33 0,-4-1 13 15,0 9-19-15,-10 5-14 0,1 3-9 16,6 3-17-16,0 2-6 0,6 3 21 0,7 2 0 16,1-5-25-16,10-4-11 0,3-2 2 15,0-2-12-15,7 1 5 0,0-5-7 0,7 4-1 16,3-3-12-16,10-5 9 0,0-2-35 0,5-4-20 15,6-1-36-15,3-2-88 0,0-8-48 16,-10 1-169-16,31-6-509 0,0-2 94 0,-8-5 72 16,4-4 98-16</inkml:trace>
  <inkml:trace contextRef="#ctx0" brushRef="#br0" timeOffset="16578.47">19210 11343 839 0,'0'0'305'16,"0"0"-34"-16,0 0-33 0,0 0-33 0,0 0-6 16,0 0-27-16,-7 16-13 0,3-2-19 15,4 3-6-15,-6 1-17 0,3 7-7 16,2 0-10-16,-5 8-23 0,3 1-5 0,-4 0-6 16,3 4-9-16,0-2-6 0,-2-1 2 0,2 2-19 15,1-3-6-15,0-7-10 0,-1-2-18 16,1-1-13-16,3-6-10 0,-4-3 3 0,4-4-16 15,4 1 23-15,-1-7-2 0,1 2 7 0,-1-7 5 16,-3 0-2-16,0 0 33 0,24-10-2 16,-14 2 7-16,3-2-7 0,-2-2 12 0,2 2 1 15,-2 3-4-15,-1-3 14 0,0 2-18 0,1 1-6 16,-4-1 4-16,3 5-19 0,-1-3 28 16,-1 3-20-16,2-2-8 0,-3 5 8 0,4 0-5 15,-11 0-10-15,16 0 15 0,-6 5-16 16,-2-3 34-16,2 6-23 0,0-2-8 15,0-2-3-15,0 3 11 0,0 1-13 0,1 2 16 16,-1-3 9-16,4 1-25 0,-4-2 0 0,3-2 5 16,2 3-20-16,-2-6 10 0,1 4 12 15,0-5-1-15,-1-3-19 0,4 0 8 0,1-4-6 16,-2 2 11-16,-1-5-17 0,1 0-1 0,-2-7 5 16,-4 6 10-16,0-4 13 0,1 3-20 15,-4-1 5-15,-1-2 15 0,-2 5-17 16,-4-2-9-16,0 0 6 0,0 4 5 0,0 3-5 15,-4-1-1-15,-2-1 9 0,-1 7-8 0,0-3 5 16,-3 3 7-16,0 3-20 0,-4 3 16 16,3-2-16-16,-3 4 13 0,4 6-8 0,0-4 3 15,-1 1 4-15,2 3-14 0,2 0 15 0,4-2 0 16,-1-2 0-16,1 2 5 0,3-2-6 16,3-2 4-16,1 2-11 0,2-3 11 0,1-6 7 15,0 4-5-15,7-4-3 0,-1-1-15 0,1-4 13 16,0 1-3-16,3-4 8 0,0 2-7 15,0-2 2-15,-1 1 10 0,-4-2-10 0,1 0 23 16,1 0-21-16,-4 4 26 0,-3-3-3 0,4 1 9 16,-2 4-6-16,-5-4 13 15,2 5-26-15,-2-6 0 0,3 7 18 0,-7 0 0 16,7-4-17-16,-7 4 4 0,0 0-18 0,0 0 24 16,0 0-16-16,7 8-10 0,-7-8 7 0,0 6 6 15,0 0-10-15,3-1 9 0,-3-1-7 16,3 3-15-16,-3-7 2 0,4 8 10 0,-1-3-12 15,4-1 10-15,-3-3 0 0,2 3-5 0,1-1 2 16,0-3-2-16,0 3-1 0,-7-3 24 16,13 3-20-16,-9-2-1 0,-4-1 0 0,11 1-5 15,-11-1 8-15,10 0 13 0,-10 0-8 16,9 0-5-16,-9 0 10 0,0 0-13 16,11 2 1-16,-11-2-1 0,7 0 11 0,-7 0-9 15,0 0-1-15,13-2 20 0,-13 2-19 0,11 0 6 16,-11 0 3-16,10 0 2 0,-3 0-10 15,-7 0 5-15,14-2 3 0,-7-1 2 0,3 0-8 16,2 1 1-16,-1-3-1 0,0 1-5 0,-2-1 16 16,6-4-11-16,-5 2-12 0,4-3 7 15,-4 0-15-15,-1 0 18 0,-1-3-2 0,-1 3-1 16,0 1 13-16,-4-4 3 0,3 5 15 0,-5-1-8 16,3 1 3-16,-4 4-5 0,0-2 5 15,3-1-13-15,-3 7 15 0,-7-8-15 16,7 8-7-16,-7 0-1 0,7 0 16 0,0 0-21 15,-14 13 11-15,8-5 2 0,-2 3-13 0,2 4 3 16,-1 2 10-16,1 1 6 0,-2 7-4 16,5-2-2-16,-4 4-10 0,4-2 13 0,2 1-3 15,-2 4 5-15,3-3-10 0,0 0 11 0,-3 2-14 16,3-3 29-16,0 1-16 0,3-9-8 16,-3 4 9-16,-3-4-9 0,3 0-2 0,0-3-13 15,0-4 3-15,-3 2 3 0,0-3 4 0,-2-2 3 16,2 0 0-16,-1-2 5 0,-2-2-18 15,-1 0 18-15,1-3-12 0,6-1 9 0,-14 0-2 16,14 0-2-16,-11-6 4 0,5-3 9 0,1 2 6 16,-1 0-1-16,6-4 9 15,0 1-17-15,6-5 0 0,-1 4-1 0,5-5 1 16,3-2 2-16,8-2-7 0,0 2-3 0,2 0 5 16,15-7-2-16,0 1 2 0,-1-1 0 15,1 5 2-15,-4 0-14 0,-7 2 9 0,0 1 1 16,-2 2-1-16,-2-3-17 0,-6 6 25 0,1-3-22 15,-2 1 24-15,-2-2-4 0,-4 6 0 0,0-5 2 16,-2 3-2-16,-5-1-8 0,1 1 18 16,-1-1-8-16,-3 5 3 0,0-2-13 0,-3 2 5 15,-1 1 0-15,-2-3 8 0,1 3-6 0,-4 4 9 16,-1 1-16-16,3-1-3 0,7 3 11 16,-21 5-8-16,11 2 7 0,-1-3-12 0,4 8 21 15,-2 0-19-15,1-2 13 0,2 5-15 16,5-5 5-16,-2 3 13 0,6-1-21 15,-2 0 1-15,9-1-6 0,0-1 3 0,8-2-26 16,5 0-41-16,5 0-30 0,9-3-44 0,5-2-269 16,25-3-520-16,2-3 126 0,2-1 52 15,2 0 114-15</inkml:trace>
  <inkml:trace contextRef="#ctx0" brushRef="#br0" timeOffset="16983.87">21733 11286 721 0,'0'0'249'0,"0"0"-24"16,0 0-25-16,0 0-26 0,-7 22-36 15,7-11 8-15,-1 6 2 0,-2 4-30 0,3 4-11 16,-3 2-2-16,0 10-15 0,2 0-13 0,-2 2-11 16,-3 12-7-16,2 2 13 0,-3-3-21 15,0 4-28-15,-3-3-38 0,4-2-47 0,-8-3-76 16,7-21-110-16,-3 7-566 0,2-1 77 16,-2-11 76-16</inkml:trace>
  <inkml:trace contextRef="#ctx0" brushRef="#br0" timeOffset="17597.66">21347 11811 844 0,'-7'-15'315'0,"0"0"-31"0,0 2-38 15,3 4 0-15,1 1-24 0,0 3-109 0,3-2 5 16,0-1-31-16,6-1 5 0,2-2-15 16,5 1-11-16,8 0-2 0,2-5-7 0,8 3-6 15,4-1-10-15,9-5-13 0,4 3-8 16,0-3 6-16,3 1 7 0,-3-1-20 15,0 0-3-15,3 1 34 0,-6-2-29 0,-1 1-2 0,-9 1-8 16,-5 6 8-16,-7-3 15 0,-2 6 0 16,-3-1-10-16,-5 1 15 0,0 1 16 15,2 3-34-15,-5-3 19 0,0 4-22 0,-3-1-1 16,0 0-9-16,-1 0 8 0,-2 4-7 0,-4 0 2 16,0 0 3-16,0 0 12 0,0 8-7 0,-4 2-8 15,-2 1 0-15,-1 1-7 0,0 5 4 16,0 0-17-16,-3 1-3 0,3 4-18 0,1-4 11 15,-5 4 4-15,7-2-45 0,-2-5 9 0,2 2-14 16,-2-3 4-16,6-3 26 0,-4-3-15 16,3 2 30-16,-2-2 8 0,3-1 16 0,3-4 4 15,-3-3 11-15,5 7 2 0,-5-7 19 0,3 4-4 16,-3-4 1-16,7 1-5 0,-7-1-14 16,6 2 6-16,-6-2-7 0,0 0 12 15,18-2 0-15,-11 4-18 0,-7-2-3 0,16 0 1 16,-5 1 0-16,-1-1-1 0,4 0 13 0,-1 4 6 15,1-3-13-15,0 1 2 0,2-2-10 16,-1 3-10-16,1 0 15 0,-2-2-13 0,0 0 3 16,3-2-3-16,-4 0-2 0,2-4-13 0,-2 4 8 15,4-6 7-15,-3-1 5 0,-3 1 8 16,-1 2-10-16,-1-4-10 0,-2 2 7 16,1-2 6-16,-5 0 12 0,0 2-5 0,1 0-2 15,-4-1-1-15,-1 1 11 0,-5 0-10 0,3 4-1 16,-8 0 11-16,1-1-8 0,-3 4-10 15,-2 0 0-15,-5 7 13 0,3 0-16 0,-4 3 8 16,4-1 18-16,0 7-36 0,4-1 18 0,-1 3-8 16,10-3 8-16,1 5 0 0,6-5-2 15,1 7-11-15,7-2-41 0,2-4-28 16,11 1-51-16,-5-8-149 0,6 7-539 0,2-1 40 0,1-4 110 16</inkml:trace>
  <inkml:trace contextRef="#ctx0" brushRef="#br0" timeOffset="18326.79">23579 11675 816 0,'0'0'302'0,"0"0"-56"16,0 0 0-16,0 0-26 0,7 16-44 0,-7-9-7 16,0 3-18-16,0-2-18 0,0 2-10 0,0 3-8 15,0-5-17-15,0 3-14 16,-3-1 6-16,3-2-44 0,-1 2 0 0,-2 0-8 16,3-5-2-16,0 2-23 0,0 1 13 0,0-8 7 15,0 6-13-15,0-6-4 0,0 0 4 16,0 0-17-16,0 0 7 0,17-16 5 0,-10 8-7 15,3-4 23-15,0 1 10 0,5-5 2 0,-2 5 8 16,-3 2-12-16,1-4 20 0,-1 5-24 0,3-2 1 16,-2 3 3-16,-1 4-9 0,0-2-4 15,4 2 0-15,-4 2-11 0,1 1 16 0,2 2-21 16,-3 0 3-16,1 5-3 0,-1-1 3 0,-1 4-6 16,-2 0-1-16,1 4-9 0,-2-3-2 15,-2 5 2-15,2-2-20 0,-3-3 3 16,-2 5-24-16,3-3-17 0,-4-1 2 0,3-4 0 15,-3 2-13-15,3 0 6 0,-2-3 10 0,2 0-16 16,3-6 5-16,-2 4 37 0,-4-5 1 16,0 0 6-16,24-9 34 0,-14 3 4 0,4-2 29 15,-4-2 4-15,3 2 19 0,3-1-21 0,-5-1 0 16,1-2 5-16,1 4-20 0,1-2 7 0,-4 2 18 16,0 0-25-16,-2 0-3 0,-2 5 3 15,1-3-21-15,2 6 1 0,-2-3 6 0,-2-1-1 16,-5 4-6-16,13 5-5 0,-5-3-5 0,-6 4 16 15,5-2-11-15,0 4 10 0,-1 5-35 16,-2-1-34-16,2 3-46 0,-5-1-97 0,-1-1-187 16,7 2-535-16,-1 0 133 0,-2-4 34 0</inkml:trace>
  <inkml:trace contextRef="#ctx0" brushRef="#br0" timeOffset="18644.87">24464 11783 813 0,'-3'-8'295'0,"3"8"-3"16,-4-8-26-16,4 8-31 15,-6-1-22-15,6 1-29 0,-10 0-10 0,10 0-36 16,-18 6 3-16,11-2-26 0,-5 4-10 0,0 4-13 0,2 0-5 16,-1-4-5-16,1 9-23 0,1-9 23 15,1 7-26-15,2-5-12 0,2 0 7 16,1-3-18-16,3 1 14 0,3 1-24 0,4-3 0 15,1-3-8-15,1 2-5 0,4-4-7 0,-1-1 12 16,1-4-7-16,4 1 7 0,-3-4 1 16,0 3-4-16,-1-3 4 0,0 0 2 0,-2-1 0 15,-4-1 7-15,-1-1-10 0,-3 1 6 0,-2-2-8 16,2 1-3-16,-3 0-5 0,-3 0 16 0,-1 0-16 16,-2 0-3-16,-4 5-4 0,-1-1-9 15,1 2-19-15,-3 1-14 0,2 3-20 0,-2 4-54 16,1-1-153-16,0-6-64 0,1 7-576 15,1 1 127-15,3-3 37 0</inkml:trace>
  <inkml:trace contextRef="#ctx0" brushRef="#br0" timeOffset="19284.82">24867 11489 785 0,'4'-6'307'0,"-4"6"-20"15,4-3-33-15,-4 3-16 0,0 0-34 16,3-4-30-16,-3 4 8 0,0 0-33 0,0 15-14 0,0-5-2 16,-3 3-23-16,0 3-12 0,2 5 4 15,-6 4-25-15,3 0 5 0,-2 7-18 16,3 1-8-16,-4-2-7 0,4-5-3 0,2 1-23 16,-3-1 3-16,1-5 2 0,3-2-18 15,0-1-13-15,0-1-4 0,-3-2-4 0,3 2-1 16,0-9 9-16,0 6-2 0,-3-8 2 0,3-1-2 15,0 1-13-15,0-6 11 0,0 0 12 16,0 0-23-16,0 0 20 0,0 0 4 0,-14-14-1 16,11 7 18-16,-2-3-10 0,-1 2 7 0,0 0 13 15,2-1-10-15,-2 1 8 0,-2 0-18 0,1-1 20 16,1 4-15-16,-1 0-13 0,0 0 5 16,-3 1-2-16,0 0-3 0,3 4 0 0,7 0 6 15,-21 7 1-15,11-2-7 0,-1 1 11 16,-2 5-21-16,3 0 17 0,-1-1-12 15,1 5 3-15,2-1 2 0,-1-2-5 0,5 5 0 16,-2-3-10-16,3-3 18 0,3 3-14 0,3-3 12 16,0-1 4-16,4 0 5 0,4-1-7 15,5-5-11-15,2 2 6 0,1-5-13 0,3-1 5 16,-2-1-6-16,8-6 6 0,-5 0-5 0,6-1 12 16,-6-1-4-16,4 1-3 0,-3-2 5 15,0 0-5-15,-4-3 7 0,1 3 6 0,-4-5 0 16,3 5-1-16,-6-1 6 0,-4-2-15 15,0 5 7-15,-3-3 2 0,0 2-7 0,-6 1 16 0,2 1-9 16,-3-1-12-16,-3 5-5 16,-1-2-8-16,0 1 13 0,-1-1-5 0,5 5 20 15,-15 0-15-15,15 0 2 0,-21 5 3 0,13-1-15 16,-4 2 10-16,2-1 20 0,0 5-23 16,-1 0 11-16,1 0-6 0,6 0 3 0,-2 5 6 15,3-5-12-15,3 4 6 0,3 1 6 0,7-4-14 16,11 4 0-16,6-3-10 0,27 3-79 15,1-7-113-15,3 1-117 0,7-1-590 0,3-5 101 16,1 1 81-16,0-4 98 0</inkml:trace>
  <inkml:trace contextRef="#ctx0" brushRef="#br0" timeOffset="19813.86">25903 11516 778 0,'0'0'243'0,"2"-8"-15"15,-2 8-26-15,0-3-28 0,0 3-23 0,0 0-18 16,0 0 0-16,0 0-20 0,0 0-1 0,5 16-14 16,-2-4-6-16,-3 2-13 0,4 5-7 0,-3 1-8 15,-1 8 2-15,0-1-4 0,0 0 4 16,0 11-35-16,0-3 5 0,-1 0 2 0,-3 5-27 15,1-5-42-15,0 4-51 0,1-6-77 0,-16 9-115 16,14-9-512-16,4-9 26 0,0-5 102 16</inkml:trace>
  <inkml:trace contextRef="#ctx0" brushRef="#br0" timeOffset="20099.91">25944 11896 931 0,'0'0'313'0,"4"-6"-114"0,-2 0-15 0,-2 6-20 16,0-8-18-16,0 8-15 0,1-3-6 15,-1 3-20-15,0 0-20 0,4-2-9 0,-4 2 9 16,0 0-24-16,17 5-4 0,-7-1-4 0,0-1 1 16,-3 4-18-16,4-1 7 0,2 3-25 0,0 0 16 15,-2 2 14-15,2-3-17 0,-2 2-23 16,-4 3 4-16,3-3 9 0,-3 0-6 15,0-3-7-15,-3 1-3 0,-1 2-7 0,-3-2 22 16,0-1-23-16,-3 3 9 0,-1-3-27 16,-4 0-5-16,-1 0 11 0,-1-2-10 0,-1 1 7 15,1-6-13-15,-3 3 3 0,2 0 0 0,-2-3-26 16,2 1-23-16,4-5-117 0,-3 2-16 16,3 1-627-16,0-1 92 0,7 2 102 0</inkml:trace>
  <inkml:trace contextRef="#ctx0" brushRef="#br0" timeOffset="20325.46">26382 11925 913 0,'4'-3'279'0,"-4"3"-28"15,0 0-10-15,0 0-42 0,0 0-14 0,0 0-24 16,0 0-2-16,0 0-31 0,0 12-11 0,-1-5-7 15,0 2-5-15,-4-1-18 0,1 5-5 0,1-1-36 16,2-4-43-16,-5 7-113 0,-7-5-218 16,13 4-509-16,-2-4 98 0,0-7 35 0</inkml:trace>
  <inkml:trace contextRef="#ctx0" brushRef="#br0" timeOffset="20498.29">26457 11651 949 0,'0'-8'302'0,"0"8"-30"0,0-4-55 0,0 4-4 16,0 0-50-16,0 0-40 0,0 0-36 16,0 0-105-16,0 0-110 0,0 0-683 0,-6 17 87 15</inkml:trace>
  <inkml:trace contextRef="#ctx0" brushRef="#br0" timeOffset="20767.12">26628 11533 849 0,'1'-7'249'16,"-1"7"-27"-16,0 0-27 0,3-8-19 0,-3 8-9 15,0 0-24-15,0 0-17 0,0 0 4 16,0 0-27-16,-3 18-6 0,2-6-2 15,-2 6-26-15,-4 2-13 0,5 8-2 0,-6 1 2 16,1 4-12-16,0 2 4 0,-4 10-12 0,0 0-8 16,-2 0 8-16,4-8-3 0,2-9-2 0,3 2-11 15,-2-5 11-15,2 0-18 0,2-5 13 16,0 2-6-16,2-5-5 0,0-1 14 0,4-1-24 16,3-3 10-16,3 1-51 0,0-3-41 0,4 0-15 15,0-5-161-15,6-2-584 0,-6-1 69 16,3-4 77-16</inkml:trace>
  <inkml:trace contextRef="#ctx0" brushRef="#br0" timeOffset="20970.66">26687 11850 854 0,'-4'-3'297'0,"4"3"-25"15,0 0-32-15,0 0-25 0,0 0-15 16,0 0-21-16,0 0-18 0,0 0-10 0,0 0-20 16,20 8-57-16,-10-5-71 0,4-2-162 0,0 4-207 15,6-3-461-15,-2 3 116 0,8-1 40 0</inkml:trace>
  <inkml:trace contextRef="#ctx0" brushRef="#br0" timeOffset="21155.7">27298 11901 796 0,'3'-4'320'0,"-3"4"-29"0,7-4-37 0,-7 4-24 16,9-2-17-16,-4 1-32 0,-5 1-7 15,14-1-30-15,-4 1-47 0,0 1-41 0,-2 0-115 16,2-1-127-16,-1 5-651 0,1-1 117 0,-5-3 29 15</inkml:trace>
  <inkml:trace contextRef="#ctx0" brushRef="#br0" timeOffset="21299.34">27281 12101 826 0,'0'0'318'0,"17"-15"-42"15,-7 12-25-15,-1 3-31 0,-1-3-13 0,7 0-61 16,1 7-59-16,2-4-125 0,4 0-715 16,-1 0 47-16,3 2 51 0</inkml:trace>
  <inkml:trace contextRef="#ctx0" brushRef="#br0" timeOffset="21782.4">28098 11918 885 0,'0'-3'233'0,"0"-4"46"15,0 7-20-15,0-8-29 0,0 8-105 16,0-9-2-16,0 9-8 0,0-2-7 0,0 2-8 15,-3-6-11-15,3 6-17 0,0 0 15 0,0 0-38 16,0 0-1-16,-25 10-7 0,18-2 8 0,-5 5-6 16,5-1-9-16,-4 3 4 0,1 2 13 15,3 1-38-15,-3 2 5 0,0 0-18 0,6-2 8 16,-2 0-19-16,6-2 6 0,0-1 0 0,0-1 8 16,6-3-19-16,1 3 4 0,3-5-9 15,4 0-17-15,3-6-16 0,3 2-7 0,1-3 22 16,-1-4-9-16,4 0 9 0,3-3-4 0,-2-3 2 15,-1-2 23-15,-1-5 13 0,-2 3 7 16,0-3 19-16,-5-1-6 0,-1-2 18 16,-5 1 11-16,-4 2-36 0,2-3 9 0,-8 1 6 15,0 1-7-15,-5 0 2 0,-4 1 5 0,-2-2-21 16,-6 2 3-16,1 5 8 0,-2 2 3 0,-3 0-19 16,3 4 16-16,-4-1 0 0,1 5-11 15,1 5-2-15,-1-1 5 0,-3 4-64 0,4 0-33 16,4 2-130-16,-2 5-618 0,7-5 57 0,1 4 92 15</inkml:trace>
  <inkml:trace contextRef="#ctx0" brushRef="#br0" timeOffset="22660.33">29041 11891 765 0,'1'-7'351'0,"-1"7"-55"15,3-3-29-15,-3 3-27 0,0 0-27 0,-5-6-26 0,5 6-8 0,-10 0-21 0,10 0-22 0,-19 5-16 16,9-2-7-16,-4 5-13 0,1 2-3 0,-2 3-12 16,2-1-19-16,-4 5-4 0,3 1 2 0,0 1-16 15,1-1-17-15,3-1 5 0,2-1-6 16,2-1-9-16,2-2-13 0,1 1 7 0,3-3-7 15,3 2-1-15,1-4-7 0,5 0-20 16,2-2 7-16,1-3-5 0,1 0-2 0,-3-3 2 16,7-2-3-16,0-4-15 0,0-2 21 15,-2 0 2-15,-2-2-12 0,0-2 9 0,-3 3 16 16,1-7 3-16,-3 5-26 0,-6 0 8 0,1 1 15 16,-3-4-16-16,0 3 6 0,-3 2-3 15,-1 1-7-15,-2-3 22 0,-2 3-15 0,2 3 3 16,-1-1 5-16,-3-2 0 0,2 5 0 0,1-3 7 15,-2 2-9-15,2 0 9 0,0-1 1 0,3 3 12 16,4 1-5-16,-10-7-7 0,10 7 2 16,-6-2-2-16,6 2 7 0,-1-7-8 15,1 7-2-15,0 0 8 0,11-8-5 0,-1 0-11 16,1 4 16-16,2-4-39 0,1 0 18 0,-1 0 5 16,1-2 6-16,-2-2-13 0,-4 2-3 15,3 2 10-15,-4-3 5 0,1-2-4 0,-6 3 20 16,-2 2-26-16,0 0 15 0,-1-1 11 0,-5-1 0 15,0 1-5-15,-2 2-3 0,1 0 5 16,-3-1-5-16,0 1 3 0,-4 4 5 0,4-3-11 16,-4 5 19-16,1-2-14 0,3-1-2 0,-4 8-5 15,4-4-5-15,-1 0 10 0,1 3-5 0,3-2-2 16,0 4 12-16,0-1-5 0,3 1 3 16,3-2 7-16,1-3-7 0,2 13 12 15,5-10-7-15,3 3 0 0,0-3-10 0,8 4 12 16,2-6-10-16,3 1 8 0,-1 1 2 15,2-3-10-15,3 1-7 0,-4-2-1 0,-2 1 3 16,3 0 13-16,-10 1 2 0,3-2 19 0,-1 1-4 16,-4 0-2-16,-2 0 11 0,2-3-6 0,-4 3-23 15,-8 0-2-15,14 3 18 0,-5-2-8 16,-4 1-11-16,-2 3 11 0,2-1-2 0,-3 4-6 16,-2 4 5-16,3 0 6 0,-3-2-14 0,5 8 9 15,-3-3-9-15,1 6-7 0,5-2 8 16,-2 6-16-16,1-5-15 0,3 2-13 0,4-4-48 15,-4 2-93-15,4-8-155 0,1 6-587 0,1-5 89 16,-3-2 108-16,4-3 60 0</inkml:trace>
  <inkml:trace contextRef="#ctx0" brushRef="#br0" timeOffset="22864.71">29910 11816 842 0,'0'0'243'0,"0"0"-23"15,0 0 0-15,10 17-20 16,-12-4-36-16,-3 5-21 0,-2 9-7 0,-6 15 2 16,-5 5-51-16,-2-1-77 0,-14 19-302 0,3 0-448 15,-3 0 19-15,6-3 132 0</inkml:trace>
  <inkml:trace contextRef="#ctx0" brushRef="#br0" timeOffset="25170.6">4737 12964 591 0,'0'-8'258'0,"2"3"-9"0,-1-3-11 16,2 4 7-16,-3-4-24 0,0 2-22 0,0-3-32 15,0 5 14-15,3-3-35 0,-3-1 10 0,-3 2-20 16,3-1 2-16,-4 4-23 0,1-3-2 15,0 2-26-15,-5-1-5 0,-1 5-5 0,2-1-16 16,-8 2-7-16,-1-1-5 0,-4 7-11 16,-1 1-12-16,-2 1 20 0,1 1-13 0,-2-2 13 15,4 5-20-15,-4-1-16 0,4-2 5 0,6 5-7 16,0-7 5-16,1 6-11 0,6-3 6 16,-3 3-16-16,6-3 21 0,4-1-10 0,3 4 9 15,5-2-9-15,2 7-3 0,6-1 3 16,2 1-6-16,3-2 18 0,6-1-22 0,-4 1 2 15,1-2 10-15,0 3-10 0,-2-3 17 16,-2-3-14-16,-3 3-11 0,-1-5 16 0,-4 3-1 16,0-3 3-16,-5 5-2 0,-4 0-6 0,-3-3 8 15,-3 6 8-15,-7 2-15 0,-3 0 17 16,-5 1-20-16,-6 0 12 0,-10 4-7 0,0 0 3 16,0-8 12-16,4-5 8 0,2-1-20 15,0-3 15-15,1-5-16 0,7 3 19 16,-4-5-8-16,3-1-3 0,4-2 5 0,0-3-12 15,4 4-3-15,2-6 18 0,4-1-16 0,0-1-4 16,5 1 9-16,2-2-9 0,3 2-1 16,3-9-4-16,1 7 7 0,0-5 10 0,7 0-28 15,-1 1 23-15,4 0-7 0,0 3 9 0,-2-3-14 16,5 3 7-16,-6 4 2 0,3-2 8 16,-1 2-20-16,2 1-13 0,-5 0 10 0,1 5-2 15,-3 0-16-15,1 1-25 0,-1 1 7 0,-1 4-48 16,0-2-74-16,-2 4-85 15,-1 2-82-15,2-1-561 0,1 2 180 0,1 0-8 16,-4-1 108-16</inkml:trace>
  <inkml:trace contextRef="#ctx0" brushRef="#br0" timeOffset="25683.84">4937 13191 770 0,'1'-7'299'0,"-1"7"-27"15,0 0-34-15,0 0-23 0,0 0-26 16,0 0-2-16,0 0-38 0,0 18-6 0,0-6-15 16,0-1-10-16,0 1-3 0,3 2-28 15,-3 1-3-15,4 6-4 0,-1-2-19 16,-2 0-17-16,5-3-26 0,-3 5-24 0,1-3-19 16,2-5-3-16,-2 2 5 0,3-7 7 0,0 2-4 15,0-5-3-15,2-3 10 0,-4-2-2 16,-5 0 7-16,16-5 10 0,-9 0 6 0,0-2 18 15,0-1 12-15,-1 1 13 0,1-1 11 0,-3 2-16 16,3 2 10-16,-4-3 11 0,1 3-6 16,-1-2 3-16,0 4-15 0,0-4-11 0,-3 6-10 15,4-3-5-15,-4 3 6 0,0 0-1 16,7-2 2-16,-7 2-14 0,7 6-1 0,-4 1-7 16,1-1 7-16,2 2 1 0,-2 1-6 15,2-1-5-15,2 1 8 0,2-1-11 0,-3-1 11 16,3-2 2-16,0 2-4 0,0-6-6 0,2 2 0 15,0-6 5-15,1 2 0 0,2-4 11 16,1-1-6-16,-2-4-2 0,3-4 5 0,-3-1 0 16,-1-2-21-16,-2-1 13 0,-3 1-2 0,1-2 0 15,-6-2-8-15,1 6 8 0,-4-3 2 16,0 1-3-16,0 6-1 0,-4-4 6 0,1 2-1 16,0 2-6-16,-4 3-3 0,0 1-4 0,-3 2-1 15,3 0 8-15,0 5 0 0,7 0-15 16,-14 0-5-16,7 5-11 0,4 0-5 15,0 3-15-15,0 5-33 0,3-2-51 0,3 3-85 16,1-3-157-16,5 3-529 0,5 1 110 16,-3-4 41-16,3-1 172 0</inkml:trace>
  <inkml:trace contextRef="#ctx0" brushRef="#br0" timeOffset="25871.5">5601 13248 854 0,'0'-7'249'0,"0"7"-9"0,3-4 37 15,-3 4-19-15,0-6-25 0,0 6-20 0,0 0-42 16,0-5-4-16,0 5-24 0,0 0-18 16,0 0-2-16,0 0-8 0,0 0-22 15,0 25-14-15,0-14 0 0,0 2-25 0,0 2-13 16,0 3-13-16,0-1-28 0,0 1-79 0,0 5-19 16,1-6-170-16,2 1-644 0,-3-3 111 15,0-3 64-15,0-6 107 0</inkml:trace>
  <inkml:trace contextRef="#ctx0" brushRef="#br0" timeOffset="26039.24">5556 12966 854 0,'0'-8'315'0,"0"8"-41"0,0 0-18 0,4-3-25 16,-4 3-14-16,0 0-40 0,0 0-26 0,0 0-36 15,17 11-59-15,-11-5-133 0,2-1-150 16,-1 5-587-16,0-4 110 0,2 2 28 0</inkml:trace>
  <inkml:trace contextRef="#ctx0" brushRef="#br0" timeOffset="26236.6">5854 12866 834 0,'0'0'228'0,"0"0"-26"16,0 0-10-16,0 0-33 0,3 17-13 0,-3-7 2 16,0 5-28-16,0 3-7 0,0 7-18 0,3 4 7 15,-3 7-10-15,0 3-23 0,1 14 3 16,-1 5-8-16,0 1-13 0,3-1-25 0,-3 0-80 16,0-3-13-16,0-10-194 0,0-6-517 0,0-3 23 15,0-11 120-15</inkml:trace>
  <inkml:trace contextRef="#ctx0" brushRef="#br0" timeOffset="26463.62">5731 13308 890 0,'-4'-3'269'0,"4"3"-23"0,0-5-31 0,0 5-16 16,0 0-27-16,7-7-13 0,0 5-8 15,1 2-13-15,4-4-8 0,3 0-4 0,1 2-118 16,5-3 27-16,3 2-4 0,-1-4 0 16,2 5-36-16,5-4-39 0,-2 0-38 0,-1 2-53 15,-2-3-129-15,5 5-537 0,-7-3 48 0,-2 4 131 16</inkml:trace>
  <inkml:trace contextRef="#ctx0" brushRef="#br0" timeOffset="27287.46">6291 13143 962 0,'0'-10'325'0,"-3"2"-33"0,-3-1-29 16,2 1-24-16,-2 0-4 0,2-1-53 0,-4 2-1 16,-1 4-14-16,-1-1-34 0,-1 3-5 15,1 1-18-15,0 4-13 0,-5 3-10 0,3 2-7 16,1 3-21-16,0 6-1 0,2 2 12 15,5 0-32-15,1 4 3 0,3-2-3 16,0 3-10-16,6 0 11 0,1 0-11 0,3-4-13 16,1 4 3-16,5-2-2 0,-1-4-11 0,1-5 18 15,2-3-3-15,2-3-7 0,-2-2 0 16,5-5-21-16,-3-2 0 0,1-5 16 0,3-1 2 16,1-7-10-16,2-5-5 0,-4-1-10 0,5-12 10 15,-1-4-13-15,-6-3 8 0,-1-1 7 16,-3-3 1-16,-7 10-6 0,-2-1 28 0,-2 1-7 15,-5 8 13-15,2-2 7 0,-3 2-7 0,0 2-11 16,0 6 8-16,0 1-3 0,-3 0 4 0,2 5-9 16,-2 0 8-16,0 4-13 0,-1 2-12 15,0 3 4-15,4 2 3 0,0 0-5 0,-13 18 3 16,7-1 2-16,2 2 8 0,-3 12 2 0,3 4-25 16,-2 15 10-16,2 7-8 15,1 1 6-15,3 0-9 0,0 3-12 0,-3-1 18 16,6-6-8-16,-3-6-7 0,3-11-3 0,-3-5-26 15,3-6 3-15,1-1 13 0,-1-4-16 16,0-8 16-16,1-1 2 0,3-5 1 0,-3-4 4 16,2-3 11-16,-6 0-6 0,14-12 13 0,-4 0 11 15,0-1 20-15,-3-1 13 0,4-3-13 16,-4 3 3-16,2-3 7 0,-2 7-10 0,0-3-5 16,0 4 2-16,-3 1-15 0,2-2-2 0,-2 3 10 15,2 3 10-15,2-1-28 16,-2 1 2-16,-2-1 13 0,3 5-10 0,-7 0 5 15,17 0 1-15,-11 6-4 0,4-2-2 0,1 1 8 16,-1 1-11-16,0 3 8 0,1-2-5 0,2 2 3 16,-3 0-16-16,1-2 0 0,-1-1 3 15,4 1-5-15,-4-1-1 0,3-3-9 0,-1-2 9 16,0-1-1-16,3 0 6 0,-2-3 9 0,0-2-24 16,-2 1 24-16,2-2-6 0,-2-4 8 15,-1 2 8-15,0 1-11 0,1-4 18 0,-5 4 8 16,1 0-5-16,-3-1 31 0,2-1-47 0,-1 7 32 15,-2-4-9-15,0 1-2 0,0 0-5 16,1 0 3-16,-4 5-11 0,6-4-10 16,-5-1 3-16,-1 5-9 0,0 0 12 0,0 0-14 15,0 0 13-15,0 0 0 0,6 14-5 16,-6-6 5-16,0 1 6 0,0 1-14 0,0-1-12 16,0 4 17-16,0-2-22 0,3 2 4 0,-3-1-20 15,2-2-22-15,1 3-47 0,-3-4-80 16,3-1-191-16,0 0-558 0,-3-2 110 0,3-2 79 15,-3-4 130-15</inkml:trace>
  <inkml:trace contextRef="#ctx0" brushRef="#br0" timeOffset="28249.54">7149 13151 801 0,'0'0'210'0,"0"0"-1"0,0 0-29 15,10 15-50-15,-6 2-15 0,0-3-51 0,2 5-23 16,1 6-79-16,0 7 17 0,1 0-83 0,1 0-12 16,-2-1-78-16,-1 6-42 0,2-8 108 15,-1-4-33-15,0-1 46 0,-1-2 192 0,1-2 7 16,-3-5 31-16,-1-4 26 0,0-4 0 0,-2 1-46 16,2-1 27-16,0-4 40 0,-3 2-22 15,0-5-19-15,0 0-29 0,0 0 0 0,0 0 8 16,0 0-18-16,0 0-3 0,0 0-25 15,0 0 23-15,0 0-21 0,0 0-5 16,0 0 3-16,-9-15-21 0,9 15 24 0,0 0-29 16,-4-7 5-16,4 7-7 0,-5-1-24 0,5 1 19 15,0 0-3-15,-2-7-21 0,2 7 6 16,0 0-11-16,0-10 21 0,0 10-8 0,7-4 15 16,-4 0-9-16,4 1-11 0,-4-1 5 0,4 0 10 15,-1-2-15-15,2 5 23 0,-4-2-13 16,5-1-23-16,-2 2 19 0,0 1 12 0,-7 1-6 15,14-4-7-15,-14 4 8 0,13 4-15 0,-8-1 7 16,1 1-5-16,0 0 15 0,-2 2-5 16,2 2-10-16,2-1 0 0,-4-1 3 15,2 2-1-15,0-1-7 0,1 1 5 0,-3 2 11 16,3-3 1-16,0 1 4 0,2-2 9 16,-1-2-30-16,5 0 28 0,-3-1-10 0,1-3-3 15,0-3-2-15,2-1 7 0,1-4-10 0,2-1 3 16,-2-2-5-16,0-4 7 0,0 0 3 15,-1 2-13-15,-3-3-8 0,1-2 13 0,-4 2-2 16,-1 1 12-16,-2 0-12 0,-1-2 2 0,1 6 10 16,-4-2-2-16,0 4-5 0,-4 0 2 15,0 1-2-15,1 1 22 0,-4 4-19 0,1 1-17 16,6 2 9-16,-14 0-16 0,14 0 3 16,-16 9 7-16,5-2-7 0,4 3 10 15,-3 1-2-15,3 4 4 0,-4-1-4 0,4 2 2 16,1-3 2-16,3 4 3 0,-1 0 0 0,1-2-12 15,-1-4 2-15,4 2-8 0,0-4 26 16,0 1-11-16,4-2 8 0,0-3 8 0,2-1-7 16,-6-4-19-16,13 0 10 0,-13 0-7 0,18-10 8 15,-5 3-6-15,-2-3-4 0,-1 1 25 16,-3-2-8-16,4-1-23 0,-2 4 13 0,-2 1 8 16,0-3 4-16,0 3 4 0,-3 4 7 0,2-3-21 15,-3-1-7-15,1 5-2 0,-4 2 9 16,0 0 1-16,0 0-21 0,9 7 15 15,-9 3-2-15,1 5 15 0,3 3-10 0,-4 3-20 16,3 6 25-16,-3 2 3 0,0 11-11 0,0 0-2 16,-3 17 2-16,-1-3 6 0,1 3 0 15,-1 0-14-15,-3 0 16 0,1-6-7 0,-1-1-16 16,-1-9 5-16,2-7-10 0,-1-6 0 16,-3 4 0-16,0-9 5 0,0-4 13 0,0-3-3 15,-1-3 3-15,-2-3-2 0,-1-4 1 0,3-1 12 16,-6-5 4-16,3 0 15 0,-3-2-4 15,-3-6-11-15,2 0 0 0,-1-6 11 0,2 0 30 16,6-5-25-16,0-1-21 0,8-5 13 16,3-2-24-16,7-5 4 0,10-16-6 0,8 5 21 15,15-9-26-15,1 3 6 0,11 1-9 16,5 5-30-16,8 2-33 0,3 2-39 0,2 4-28 16,2 0-171-16,2 4-528 0,-2 2 85 0,-3-1 120 15</inkml:trace>
  <inkml:trace contextRef="#ctx0" brushRef="#br0" timeOffset="28808.34">8667 13323 790 0,'0'-7'297'0,"0"7"-33"15,0 0-23-15,0 0-14 0,0 0-42 16,0 0-27-16,-3 17-1 0,0-7-17 0,2 5-22 16,-2 3 0-16,0 7-11 0,0 0-9 0,-1 7-1 15,-2 3-23-15,1 3-5 0,2-3 5 16,-3 17-15-16,2-8-23 0,1-7-20 0,-4 13-24 15,7-8-36-15,-3-3-76 0,-1-3-36 16,0-1-82-16,-2-2-666 0,5-5 159 0,-2-6 31 16</inkml:trace>
  <inkml:trace contextRef="#ctx0" brushRef="#br0" timeOffset="29151.49">8572 13356 629 0,'3'-8'259'0,"1"1"-24"0,-1-1-27 16,0 1-9-16,4 2-30 0,0-2-20 0,0 1-14 16,4-1-9-16,1 3-24 0,3 0-2 15,1 2-16-15,2 2-35 0,-1 0 15 16,6 0-5-16,-1 5 15 0,5 0-25 0,-4 2-13 15,4 1-6-15,-2 2 4 0,-4 1-29 16,-1 0 25-16,3 0-7 0,-5 3 0 0,-5-4-12 16,-2-2-16-16,-1 6 12 0,-6-4 4 0,-1 1-4 15,-3 0-7-15,-3 0 8 0,-4 0 0 16,-4 2-8-16,1-2 0 0,-6-3-13 0,1 2 0 16,-1-3 8-16,-2-1-3 0,-3-4-10 0,5 3 3 15,-2-4-26-15,2 0-28 16,2-1-28-16,7 0-80 0,-3 0-105 0,2 0-483 15,8 0 23-15,0 0 127 0</inkml:trace>
  <inkml:trace contextRef="#ctx0" brushRef="#br0" timeOffset="29525.9">9057 13406 1016 0,'4'-3'294'0,"2"1"-25"0,1-1-41 0,-7 3-29 15,10-2-7-15,-3-1-10 0,-7 3-10 16,14 5-39-16,-7 0-3 0,0 0 1 16,3 3-26-16,1 4-11 0,-1 1-9 0,3 4-11 15,-3 1-10-15,-3 3-15 0,3-2 20 0,-3 4-18 0,-3-6-13 16,-1 0 1-16,0 0-14 16,-2-1 4-16,2-6-12 0,-6 5-1 0,3-5 22 15,0 0-20-15,-1-3 13 0,-2-1-18 0,0-4-6 16,3-2-4-16,-4 2-6 0,4-2 14 15,0 0-6-15,-3-15 2 0,3 3-9 0,0 4 9 16,0-9 11-16,1 6-12 0,2-4-6 0,0 1 23 16,0-3-13-16,4 4-3 0,-1-2 1 15,2 0-5-15,-1 0 2 0,0 4-10 0,5-3 10 16,-4 4 0-16,2 0 5 0,0 1-17 16,-2 2 7-16,1 0 5 0,1 4-21 0,1-1-30 15,-1 3-33-15,0 2-54 0,-3 1-126 16,1 1-120-16,1 5-514 0,-5 1 115 0,3 1 38 15</inkml:trace>
  <inkml:trace contextRef="#ctx0" brushRef="#br0" timeOffset="29887.75">9573 13416 790 0,'0'-4'318'0,"0"-2"-118"16,-3 0 2-16,3-1-26 0,-3 5-9 0,-2-2-16 15,5 4 0-15,-12-4-39 0,12 4 4 16,-14 7-35-16,6-4-6 0,-1 5 4 16,2 3-23-16,-3 3-4 0,2 1-6 0,2 3-5 15,2 6 7-15,-2-1 3 0,6-3-10 0,0-3-2 16,0 2-21-16,3-3 0 0,1-3 2 16,5 2-5-16,2-5-7 0,2-3 5 0,-3-4-11 15,5 1 14-15,1-4-21 0,2-4 10 0,-1-4 0 16,-3 2 3-16,3-6-1 0,-3-1 11 15,-2 1-23-15,-4-4 10 0,-1 3 0 0,-1 0-5 16,-5-2 0-16,-1 5 8 0,-1-5-5 0,-2 5 12 16,0 0-15-16,-1 3 3 0,-6-1-6 15,3 1 8-15,0 2-15 0,-2 0 10 16,-2 5 23-16,4 0-31 0,7 0 6 0,-17 5-27 16,6-1-29-16,5 2-29 0,2 3-8 15,-2-1-18-15,6 2-161 0,0 3-110 0,3-3-401 16,1 0 42-16</inkml:trace>
  <inkml:trace contextRef="#ctx0" brushRef="#br0" timeOffset="30120.94">10007 13389 854 0,'-3'-6'256'0,"-3"4"-33"15,1-3-21-15,5 5-20 0,-10-1-23 16,10 1-11-16,-21 6-17 0,9-3-21 15,-2 6-15-15,-3 6 7 0,3 0-18 0,-6 3-14 16,5 6-4-16,-1 1 1 0,1 1-3 0,2 5-3 16,3 0-28-16,0-1-15 0,6 2-36 15,1-6-23-15,3-1-2 0,3-1-16 0,5-6-64 16,2 0-43-16,0-4-65 0,-1-3-132 0,9-4-351 16,-1-1 7-16</inkml:trace>
  <inkml:trace contextRef="#ctx0" brushRef="#br0" timeOffset="31019.21">10151 13658 806 0,'1'-2'304'16,"-1"2"-27"-16,3-6-95 0,-3 6 2 15,0-9-20-15,0 9-13 0,3-2-31 0,-3 2-12 16,0 0 2-16,0-8-23 0,0 8-11 0,0 0-9 16,3-5 5-16,-3 5-16 0,0 0-15 15,0 0-10-15,0 0-11 0,4-4 6 0,-4 4-29 16,3-6 13-16,-3 6-15 0,6-7-38 0,-5 4-11 15,6-3-15-15,-4-4 33 0,-2-2-18 16,5 0-15-16,-3 2 38 0,-3-5 6 0,4 4 40 16,-4-3-12-16,3 3 28 0,-3-1 12 0,0 2-12 15,0 3 7-15,-3-3-7 0,3 3-29 16,-3 4-2-16,-1-2 29 0,4 5 17 16,-7-1-21-16,7 1-12 0,0 0-8 0,-14 12-2 15,8-2 17-15,-1 1-15 0,1 4 0 0,1 1 3 16,-1 1-16-16,2 2 11 0,1-3 2 15,-3 5 5-15,5 0-2 0,-2-3-8 0,3-1 10 16,0 2 13-16,3-3-7 0,0-3 4 0,1 1-2 16,3-5-3-16,3-1-27 0,0-4 14 15,0-2 3-15,4-4-18 0,0 0-12 0,3-4 10 16,0 0 4-16,0-3 1 0,0-3-8 16,1 1 3-16,-2-3 5 0,1-1-8 15,-2 3 13-15,-5-1 20 0,0 3 3 0,-1 0 7 0,-1 1 1 16,-4 2 15-16,2 0-5 0,-2 0-23 15,2-1 7-15,-3 6 13 0,1-5-33 16,-4 7 5-16,4-1-7 0,-4 1-3 0,0 0 7 16,0 0 1-16,0 0-3 0,0 14-8 0,0-8 18 15,-3 0-12-15,3 1-3 0,3 3 10 16,-3-3-5-16,3 3 2 0,0-2-12 0,-2 3 8 16,2-2-3-16,3 0-6 0,-2-2 4 0,3-1 1 15,0 2-14-15,-1-1-3 0,4-3-8 16,-2-1-12-16,-1-2-3 0,3 1-16 0,-1-2-20 15,-9 0 3-15,15-2 7 0,-15 2 19 0,13 0 30 16,-5-2 10-16,-5-3 26 16,3 2 30-16,-6 3 13 0,4-7 13 0,-1 4-17 15,0-2 9-15,-3 5-7 0,1-4-6 0,2 0 6 16,-3 4 0-16,3-5-26 0,-3 5 13 16,0 0-15-16,0-5-6 0,0 5-4 0,0 0-6 15,0 0-5-15,0 0 13 0,0 0-16 0,0 0 14 16,8 14 4-16,-8-10-22 0,3 2 2 15,0-2-5-15,-2 1-3 0,2-3 0 0,3 5-12 16,-3-6 27-16,1 1-17 0,-4-2-13 16,11 3 15-16,-11-3-4 0,16-5-4 15,-8-2 6-15,-1 3 10 0,2-5-10 0,-2-4 10 16,1 3 10-16,2-1-23 0,-4-1 11 0,1-1-1 16,0 2-7-16,-3 1 7 0,2 2 8 15,-2-2-23-15,2 3 11 0,-2-1 9 0,-1 1-4 16,4 3 7-16,-3-2-8 0,-1 5-4 0,-3 1-1 15,13-3 11-15,-13 3-14 0,15 4 39 16,-6 2-20-16,1 0-10 0,1 3-4 0,-1 0 6 16,4 3 6-16,-4-2-6 0,0 3 2 0,5 2 6 15,-5-2-11-15,3 4 8 0,-2 0-10 16,-1-1 8-16,-1 1-19 0,-4-2 22 0,1 2-14 16,-6-2-2-16,0 2 2 0,-3-1-5 0,-5 0 13 15,-4 2-7-15,-2 0-32 16,-7 4-25-16,1-6-118 0,-5 2-25 0,-29 2-87 15,23-1-477-15,4-6 62 0,0-3 85 0</inkml:trace>
  <inkml:trace contextRef="#ctx0" brushRef="#br0" timeOffset="31511.03">11744 13721 990 0,'0'0'315'0,"0"0"-51"0,0 0-19 15,7-6-30-15,-7 6-20 0,10-6-21 0,0 5-18 16,1 1-18-16,2 0-7 0,1 0-13 0,3-2-19 16,7-1 9-16,-4 3-16 0,7-2-18 15,1 2-20-15,3-2-13 0,-1 4 26 0,1-2-42 16,-3 0-9-16,-1 0-16 0,-3 4-31 0,0-3-15 16,-4 1-41-16,-2-1-28 15,-5 4-1-15,-2-10-145 0,-1 12-622 0,-6-2 143 16,-1 0 26-16</inkml:trace>
  <inkml:trace contextRef="#ctx0" brushRef="#br0" timeOffset="31778.06">11808 13883 670 0,'0'0'328'16,"0"0"-36"-16,0 0-36 0,0 0-13 16,0 0-3-16,0 0-40 0,21-2-18 0,-11 2-11 15,4 0-15-15,0 0-20 0,3-1-21 16,7-1-12-16,-3 2-11 0,9-2-10 0,-2-1 5 16,3 2-16-16,2-3-37 0,-2 2-37 0,3 1-17 15,-3-2-216-15,-3 0-650 0,2 2 106 16,-6 1 68-16,-6 0 67 0</inkml:trace>
  <inkml:trace contextRef="#ctx0" brushRef="#br0" timeOffset="32488.46">13631 13373 752 0,'-4'-7'310'0,"1"0"-6"0,0 3-43 0,-1-1-30 0,-2 1-29 15,-1-1-15-15,-7 5-18 0,4 0-13 16,-5 0-20-16,-4 7-6 0,-5 0-25 0,-1 4-8 15,-5 1-2-15,-8 10 2 0,1 3-15 0,0 1-13 16,6-1 3-16,7 2-23 0,-4 7-8 16,8-5 12-16,6-2-12 0,4 5-7 0,2-2 9 15,5 2-15-15,3-3 18 0,4 2-33 16,7-2-8-16,8 9-10 0,9-6-8 16,-1-2-53-16,1-8-85 0,2-8-159 0,1 0-568 15,3-1 64-15,0-5 80 0,-3-4 96 0</inkml:trace>
  <inkml:trace contextRef="#ctx0" brushRef="#br0" timeOffset="32868.75">13962 13758 844 0,'0'0'297'0,"-3"-5"-20"15,3 5-24-15,-3-6-20 0,3 6-44 0,-10-1-38 16,10 1-7-16,0 0 4 0,-21 7-20 15,14-1-8-15,-2 3-15 0,-2 4-89 16,1-3 2-16,3 7-8 0,-4-1-5 0,4 0 10 16,1-1 6-16,-1-4-6 0,4 3-7 0,0-3 12 15,1-1-4-15,2-3 2 0,5 1-3 16,-2-2-2-16,0-2 5 0,7-4-18 0,0 0 0 16,4-4-5-16,0-2 15 0,3-2-5 0,-4-2 3 15,2-4 4-15,1 1-19 0,-2 0 25 16,-3-4-11-16,-2 2-7 0,-1 3 11 0,-5-3-17 15,1 5 1-15,-4-3 13 0,0 3-13 0,0 2 2 16,-4-1 6-16,-5 1-3 0,4 7-8 16,-2-2 1-16,-2 0-14 0,9 3-12 15,-18 6-29-15,11-3-27 0,-2 5-6 0,1-1-56 16,4 3-56-16,-2 2-31 0,3-1-64 16,2-1-448-16,2 3 30 0</inkml:trace>
  <inkml:trace contextRef="#ctx0" brushRef="#br0" timeOffset="33231.1">14239 13806 668 0,'0'-5'261'0,"0"5"-31"0,0 0-10 16,0 0-23-16,0 0-20 0,0 0-8 16,0 0-36-16,-7 17 0 0,4-9-5 0,3-1-13 15,-3 0-15-15,0 1-15 0,3 0-14 16,0-2-2-16,0-2-20 0,0 6-8 0,0-5-5 15,0-2-16-15,3 3 3 0,-3-6-18 16,7 1 11-16,-7-1 2 0,9 0-16 0,-9 0 21 16,15-4-7-16,-9-2-9 0,4 1 16 15,-2-3 11-15,2 4-6 0,-3-2 10 0,4-1-10 16,-2-1 18-16,1 4-7 0,-3-2-3 0,1 1-8 16,1 1 5-16,-2 1-5 0,0-2 5 15,0 5-10-15,0-1 6 0,0 0-11 0,-7 1 5 16,17 1-3-16,-11 0-10 0,1-1 18 15,0 7-15-15,1-2-5 0,1 0 5 0,-2 3 7 16,0-1-89-16,3 3-3 0,-6-3 6 0,3 0-21 16,2 2 13-16,-5-1-44 0,3-1-66 15,0-2-14-15,-1 2-50 0,1-3-581 0,1-2 71 16,-2-1 105-16</inkml:trace>
  <inkml:trace contextRef="#ctx0" brushRef="#br0" timeOffset="33402.56">14684 13425 696 0,'0'0'253'0,"0"-9"-40"0,0 9-19 15,0 0 3-15,0 0-38 0,0 0-3 0,0 0-31 16,-3 23-12-16,3-9-16 0,0 5 6 16,0 6-11-16,-3 3-10 0,3 5 7 15,0 5-25-15,-5 13-12 0,2 3-70 0,-3 3 5 16,2-3-79-16,-3 0-195 0,4 3-529 0,-5-6 114 15,2-9 47-15</inkml:trace>
  <inkml:trace contextRef="#ctx0" brushRef="#br0" timeOffset="33779.21">14642 13891 765 0,'0'-8'297'0,"0"1"-18"16,0-1-44-16,1 5-4 0,3-4-29 0,-4 7-15 15,3-7-26-15,0 5-18 0,-3 2-10 0,11-2-12 16,-2 1-24-16,-9 1 16 0,18 0-21 16,-11 1-8-16,7 0-20 0,-1 0-7 0,1 1 7 15,2-2-34-15,-1 2-43 0,1-4-10 0,2 2-20 16,-2-2-16-16,2-1 0 0,-2-2-5 16,2 1 5-16,-5-3 8 0,2-1 5 0,-6 1 3 15,2-2 2-15,-1 1 41 0,-3 0-3 0,-4-1 47 16,0 0-14-16,1 2 32 15,-4 0 9-15,0 0-12 0,-3-1-5 0,2 4-8 16,-2-2-5-16,0 3 8 0,-4-1-6 0,7 4 11 16,-11-2-18-16,11 2-3 0,-13 4 5 15,6 1-17-15,-3 1-6 0,6 1 8 0,-2 2-18 16,2 2-2-16,-2-1 12 0,6 5 1 0,-3-1-4 16,3 3-6-16,3 2 4 0,0-2-5 15,0 3-26-15,4 0-32 0,4-2-52 0,-4-1-151 16,-8-3-118-16,15-2-494 0,0 0 95 0,-1-7 39 15</inkml:trace>
  <inkml:trace contextRef="#ctx0" brushRef="#br0" timeOffset="33996.08">15224 13790 665 0,'3'-6'243'16,"-3"6"0"-16,0 0-33 0,4-4-28 0,-4 4-18 15,0 0-5-15,0 0-34 0,0 0 3 0,17 4-15 16,-11 2-9-16,2 1-1 0,-1 1-39 16,3 2 69-16,0 1-2 0,1 0-11 0,2 3-25 15,1 1-24-15,-1 2-2 0,1-1-17 0,-4 1-52 16,3 0-52-16,-5-4-76 0,2-1-184 16,-3 1-543-16,-1-1 87 0,2-4 92 15</inkml:trace>
  <inkml:trace contextRef="#ctx0" brushRef="#br0" timeOffset="34153.21">15453 13822 601 0,'0'0'233'0,"-6"-4"-10"0,6 4-21 16,0 0-10-16,-18 8-36 0,8-1-10 15,0-1-26-15,-1 4-2 0,-6 5-34 0,4 1-76 16,-5 3-8-16,1 0-18 0,-3-7-205 0,3 9-521 15,0 2 40-15</inkml:trace>
  <inkml:trace contextRef="#ctx0" brushRef="#br0" timeOffset="34497.25">15685 13441 949 0,'-6'17'266'16,"6"-9"-25"-16,-4 2-31 0,1 1-13 0,0 3-15 15,3 3-1-15,-4 4-37 0,1-2-16 0,-1 6-3 16,0 0-22-16,1 0-1 0,0 0 8 15,0 0-33-15,-1 0-8 0,4 0-8 0,-3 1-2 16,3-1-10-16,0-1-1 0,0-2-9 0,0-1-8 16,0-1 12-16,0 0-7 0,3-3-3 0,1 1-15 15,-4-3-8-15,3 2-15 0,3-3 5 16,2-2-38-16,-4 2-47 0,5-4-137 0,-2-2-188 16,0 0-452-16,0-1 91 0,0-5 72 15</inkml:trace>
  <inkml:trace contextRef="#ctx0" brushRef="#br0" timeOffset="34701.64">15624 13824 742 0,'0'0'317'0,"-13"-2"-28"16,13 2-40-16,-7-4-32 0,7 4-27 15,0 0 2-15,-3-2-34 0,3 2-14 0,0 0-19 16,0 0-58-16,31 0-34 0,-9 0-79 0,-7 0-279 16,19-1-489-16,6-6 82 0,5 5 87 15</inkml:trace>
  <inkml:trace contextRef="#ctx0" brushRef="#br0" timeOffset="35402.68">16396 13372 742 0,'-3'-6'315'0,"0"2"-41"0,-1 0-13 0,-2 2-41 0,6 2-10 16,-15-1-31-16,2 4-18 0,0-2-10 0,-4 6-15 15,3 2-13-15,-3 0-16 0,-4 5-12 16,4 2-6-16,0 1-2 0,-3 3-10 0,3 2-13 16,6-4-13-16,0 5-2 0,2-4 10 0,5-1-18 15,-2-1-10-15,6 2 2 16,3 0-13-16,0-3 3 0,7 3 8 0,-3-1-10 15,7 3-9-15,-1-4 6 0,2 0-5 0,1-3-8 16,-2-1 5-16,0 4-4 0,3-1 4 0,-4-1-8 16,1-5 14-16,-7 3-21 0,3-3 0 15,-3 1 28-15,0-1-31 0,-4 2 3 0,-2-1 0 16,-1 1 5-16,-4 1 0 0,-6-1 15 0,0 1-18 16,-1 2 3-16,-6-3 8 0,-4 3 2 15,1-7-12-15,-4 2 12 0,3-3 8 0,-2 0-10 16,-4-4-1-16,6 0 4 0,0-2-14 0,1-2 6 15,3-4 14-15,0 3-14 0,3-7-3 0,4 1 3 16,3 0-1-16,0-3 3 0,7-1-12 16,3 2-1-16,1-5 10 0,3 5-4 0,3-3 7 15,0 3 0-15,4-1-5 0,3-3 5 16,0 5-10-16,1 1 5 0,-2 0-10 16,2 3-18-16,-2 0-3 0,2 0-28 0,-5 3-43 15,1 2-98-15,-1 0-102 0,2 5-599 0,-2 0 100 16,-3-1 64-16,1-1 122 0</inkml:trace>
  <inkml:trace contextRef="#ctx0" brushRef="#br0" timeOffset="35894.61">16489 13808 1000 0,'0'0'290'0,"4"-5"-40"16,-4 5-17-16,0 0-28 0,0 0-13 0,0 0-26 15,0 0-9-15,0 0-22 0,0 0-14 0,0 0-4 16,3 13-12-16,-3-3-15 0,0 3-24 16,0-3 9-16,0 3-27 0,0 1-9 0,3-3-39 15,-3 0-26-15,1-1-5 0,2 3-7 0,3-4-13 16,-2 0 18-16,2-7-44 0,5 4 2 0,-4-4 19 16,0-2 5-16,3 0-13 0,0-2 31 15,0-4 30-15,1 4 21 0,-4-4 38 16,-1-1 11-16,4-1-6 0,-2 5 6 0,-2-4-3 15,-2 5 10-15,2-3-15 0,-2 2-3 0,-4 3-7 16,7-7-16-16,0 7 8 0,-7 0-8 16,0 0 6-16,0 0-11 0,0 0-13 0,10 5 11 15,-7 0 10-15,-3 2-18 0,3 1-11 0,-3-1 16 16,1 3-7-16,-1-2-9 0,3 2 4 16,0-3-6-16,2 1-13 0,1 0 18 0,-2-1-4 15,5-4-1-15,-2 3 2 0,7-5-7 0,-1-2 3 16,2-6 2-16,1 0-15 0,5-3 5 0,0-1 5 15,-4-3 0-15,6-4-18 0,-9 1 23 16,3 0 10-16,-3-1-15 0,-3 2 5 0,-1 0 6 16,-1 0 4-16,-1 2-2 0,-5 4 2 15,1 0-7-15,-1 1-11 0,-3 1 6 16,0 2-6-16,-3 2-2 0,3 4 10 0,-10-4-10 16,5 4 5-16,5 0-8 0,-13 6 6 0,10-4-11 15,-4 8-36-15,0-3 14 0,3 1-47 0,1 4-23 16,0-3-69-16,3 2-108 0,3-1-609 15,0-2 118-15,1-1 64 0</inkml:trace>
  <inkml:trace contextRef="#ctx0" brushRef="#br0" timeOffset="36083.18">17152 13799 749 0,'10'-6'285'0,"-10"4"-60"0,4-5 44 0,3 6-29 0,-7 1-7 0,6-5-8 0,-6 5-43 15,1-4-3-15,-1 4-15 0,0 0-23 16,6-2-23-16,-6 2-3 0,0 0-13 0,0 0-12 15,0 0-6-15,-6 15-15 0,5-6-7 0,-5 1-16 16,3 0 3-16,-1 4-6 0,0-1-28 16,-2 2 3-16,2 3-20 0,1-3-39 0,-1 2-85 15,-3-2-60-15,3 2-334 0,1-6-325 0,0 0 47 16,3-5 101-16</inkml:trace>
  <inkml:trace contextRef="#ctx0" brushRef="#br0" timeOffset="36276.61">17100 13583 1054 0,'-3'-7'294'0,"3"7"-38"16,-3-5-15-16,3 5-49 0,0 0-20 15,0 0-29-15,0 0-48 0,0 0-80 0,0 0-184 16,10 20-665-16,-3-11 124 0,0-1 30 0</inkml:trace>
  <inkml:trace contextRef="#ctx0" brushRef="#br0" timeOffset="36539.55">17364 13415 701 0,'0'0'228'0,"3"-7"-31"16,-3 7-18-16,1-3-28 0,-1 3 0 16,0 0-13-16,0 0-17 0,0 0-6 0,0 0 0 15,10 11-23-15,-7-2-2 0,-3 0-1 0,3 5 3 16,-3 3-30-16,4-1-6 0,0 4 26 16,-4 0-31-16,0 0 6 0,0 5 1 0,3 0-17 15,-3 2-12-15,0 2 4 0,0-3-5 0,0 2-15 16,0 1-8-16,0-1-77 0,-3-3-40 15,0 0-185-15,3 0-499 0,0-3 28 16,-1-3 120-16</inkml:trace>
  <inkml:trace contextRef="#ctx0" brushRef="#br0" timeOffset="36773.28">17322 13747 872 0,'-3'-6'302'0,"3"6"-5"0,3-7-56 0,-3 7-16 15,5-3-20-15,-5 3-26 0,13-3-12 0,-3 1-1 16,1 2-28-16,2 0-5 0,2 2-15 16,1 0-16-16,2-1-33 0,1 1-2 0,2-1-85 15,0 4-66-15,-1-3-116 0,4 0-714 0,-6 3 149 16,2-2 48-16</inkml:trace>
  <inkml:trace contextRef="#ctx0" brushRef="#br0" timeOffset="37392.18">17805 13655 1054 0,'-3'-8'284'0,"-1"2"-15"0,-2-2-103 0,2 5-27 16,-3-1-4-16,3 0 1 0,-5-2-18 15,2 6-42-15,-4-2 19 0,1 2-15 0,10 0-16 16,-21 2 10-16,11 5-13 0,-3 1-22 0,2 1-4 16,1 2 4-16,0 2 7 0,0 1-21 15,3-1 9-15,3 4-11 0,1 1 0 0,0-1-21 16,6-1 27-16,-3 3-35 0,4-4-14 0,2 1-6 16,1-1-2-16,4-2 10 0,-1-3 13 15,7-2-13-15,-4-4 0 0,5 2 3 16,2-5-8-16,1-2 8 0,-1-2 17 0,0-1-17 15,1-6-6-15,3-1-2 0,-7-2 16 0,4-3-1 16,-5-1 13-16,2-8-28 0,2 2 36 16,-6-4 2-16,0 2 0 0,-4-4-2 0,3 0 8 15,-9 5 12-15,6 5 13 0,-6 0-18 0,-1 1 21 16,0 2-13-16,1 4 7 0,-4 1-2 16,3 0-15-16,0-1-11 0,1 5-23 0,-3 4 26 15,-1-2-23-15,0 5 5 0,0 0-5 16,0 0 15-16,0 21-4 0,-1-10 9 0,1 6-5 15,-4-1-10-15,4 7 33 0,-3 2-30 16,3 0 0-16,0 1 4 0,-3 0-9 0,-1 5 4 16,4-4 3-16,-3 0-17 0,0 0 24 15,-1-4-37-15,4-2 2 0,-3-2-23 0,3-2 2 16,0-4 18-16,-3-1-12 0,6-4 10 0,-6 2 13 16,6-3-6-16,-3-3 1 0,0-4 2 15,7 3 15-15,-7-3-22 0,0 0 14 0,0 0-1 16,21-9-4-16,-15 4 1 0,-2 2 15 0,2 1-8 15,1-3 16-15,0 3-8 0,0-4-3 16,-1 6 16-16,-2-3-16 0,2-1 3 0,-6 4-2 16,15-2 7-16,-9 2-15 0,-6 0 7 15,10 2 13-15,-2 2 8 0,-2-1-2 0,-2 3-3 16,2-4-11-16,-2 8 3 0,2-3-5 0,2 1-18 16,-1 2-48-16,-4-2-80 0,7-1-21 15,-10 5-170-15,14-6-444 0,-1 3 33 16,1-1 88-16</inkml:trace>
  <inkml:trace contextRef="#ctx0" brushRef="#br0" timeOffset="37864.21">18984 13776 849 0,'0'0'307'0,"0"0"-35"0,0 0-16 0,-3-4-31 0,3 4-30 0,0 0-11 0,0 0-15 16,0 0-16-16,17-1-17 0,-17 1-13 15,17 0-21-15,-3-3 3 0,-1 3-18 16,2 0-7-16,1-2-14 0,2 2-2 0,2 2-46 16,-3-2-56-16,4 4-65 0,-2-10-229 15,-1 8-562-15,0 3 129 0,-5 0 43 0</inkml:trace>
  <inkml:trace contextRef="#ctx0" brushRef="#br0" timeOffset="38082.75">19042 13991 709 0,'0'0'312'16,"14"7"-33"-16,-14-7-21 0,11 1-27 0,2-2-9 16,-2 1-14-16,5-1-34 0,1 1-10 0,4-4-8 15,-1 2-44-15,1 2-48 0,3 0-140 0,0 0-769 16,-4 0 74-16,-2 0 78 0</inkml:trace>
  <inkml:trace contextRef="#ctx0" brushRef="#br0" timeOffset="39642.64">21080 13451 778 0,'-4'-3'202'0,"4"3"-20"0,-16-2-24 0,5 3-14 0,-2 2-19 0,2 0-15 16,-6 2-7-16,-4 3-6 0,1 4-8 16,0 0-12-16,-1-1-23 0,4 3 10 0,-4 1-13 15,2-4-12-15,1 6 4 0,4 0-10 0,0-3-10 16,1 0 0-16,2-1 0 0,5-1 8 15,2-1 10-15,-2 0-18 0,6-3-5 0,-3 2-8 16,6 2 3-16,0-1-5 0,4-3-8 0,2 2 36 16,-1 4-29-16,6-4 6 0,-1 4 2 15,-2-3 1-15,2-1-1 0,-2 3 0 16,2-3 9-16,-3 2-7 0,1 0-6 0,-4-1 1 0,2 2 4 16,-1-1-11-16,-2 3 8 0,-5-3 7 15,-1 1-15-15,0-1 0 0,-7 1 16 16,-1 4-24-16,-2-2 83 0,-3 1-9 0,-4-4-14 15,-1 1-4-15,-2-3 6 0,3-1-18 0,-3-5-2 16,-1 0 4-16,0-2 8 0,1-2-22 16,-1-2-4-16,-3 2 8 0,5-2 3 0,-2-4-8 15,3 4 8-15,2-3-18 0,1 2 3 0,2 1-24 16,6-3-2-16,0 5-13 0,7 0-13 0,0 0-43 16,0 0-26-16,0 0-76 0,0 0-119 15,41 5-585-15,-24-2 86 0,10 3 78 0</inkml:trace>
  <inkml:trace contextRef="#ctx0" brushRef="#br0" timeOffset="40019.36">21380 13883 709 0,'-3'-7'314'0,"0"-1"-37"0,-4 2-21 0,1-1-121 0,-2 0 11 16,2 0-30-16,-1 5 6 0,-3-4-17 0,-1 6-36 15,1-3-7-15,-4 3 4 0,1 0 6 0,-1 1-23 16,0 2-1-16,1 4-22 0,-1-1 20 16,1 3-13-16,1 1-2 0,2 0-5 0,1 1-1 15,-2 1-17-15,8-3 25 0,-1 1-20 16,1 2 0-16,3-5 7 0,0-1-9 0,3 2 17 16,1-1-23-16,3-3 0 0,0-1 10 15,3-2-7-15,0-1-11 0,1 0 14 0,-2-1 7 16,5-2-3-16,-4-1-2 0,1 2 12 0,-1-3 1 15,0 2-21-15,-3-4 36 0,0 7 5 16,3-1-31-16,-6-2 116 0,-4 3-62 0,13-4 0 16,-10 4-15-16,-3 0-8 0,8-3-8 0,-8 3 1 15,10-2-1-15,-10 2-10 0,0 0-5 16,16 5 3-16,-11-4 7 0,5 6-46 0,-4-1 1 16,1 2-27-16,1-4-27 0,-2 3-57 0,1 3-138 15,-1-3-72-15,1 1-568 0,0 2 123 16,-3-3 71-16</inkml:trace>
  <inkml:trace contextRef="#ctx0" brushRef="#br0" timeOffset="40316.33">21514 13933 721 0,'1'0'203'0,"-1"0"-9"15,0 0-7-15,0-7-18 0,0 7-39 16,0 0 4-16,0 0-17 0,0 0-14 15,0 0-16-15,13 8-11 0,-7-1 6 0,-2-2-7 0,-1 0-6 16,4 2-13-16,-3 1-5 16,-1-3-15-16,4 0 28 0,-4 0-10 0,4-3-3 15,0 4 0-15,0-4 0 0,0-2-7 0,2 0-13 16,-9 0-6-16,21-4 24 0,-11-2-18 16,4-2 74-16,-3-1-8 0,3-4 8 0,-1 3-18 15,1-5-26-15,-1 3 6 0,1-4-3 0,-3 2-13 16,-1 6-13-16,-1-2-4 0,-1 2-11 0,-1-1-46 15,-1 3-26-15,-2 4-15 0,2 0-90 16,-6 2-40-16,0 0-60 0,11 2-508 0,-11 5-34 16,3-2 56-16</inkml:trace>
  <inkml:trace contextRef="#ctx0" brushRef="#br0" timeOffset="40663.31">21873 13993 678 0,'6'-2'289'0,"-1"-2"-15"0,1 0-39 0,-2-1-22 15,2 0-24-15,1-2-15 0,1 5-7 0,1-4-21 16,-2 1-18-16,3 1-16 0,-2-2-9 16,2 4-6-16,0-5-10 0,-3 6-10 0,3-2-13 15,-3-1-5-15,-1 2-11 0,2-1-4 0,-8 3-3 16,7-5-11-16,-1 3-17 0,-3-3-10 16,-3 5 35-16,4-4-35 0,-1 0 10 15,-3 4 10-15,0-10-16 0,0 10-4 0,-4-8 20 0,1 5-23 16,-3-3 8-16,3 3 7 0,-4-2-7 15,-4 3 4-15,4-3 4 0,-3 4-11 16,0 1 3-16,0 0 2 0,-4 0 0 0,0 0 13 16,1 4-23-16,-1 0 10 0,4-2 3 0,-4 6-8 15,3 0 3-15,2 5 7 0,2-2-10 16,-1 2 11-16,5-1-9 0,3 1 9 0,0-1-1 16,6 4-10-16,2 0 5 0,2-5 6 0,4 3-1 15,9-3-15-15,-1-3-15 0,11 4-13 16,2-5-113-16,2-2-233 0,1-1-542 0,3 0 112 15,-3-2 64-15</inkml:trace>
  <inkml:trace contextRef="#ctx0" brushRef="#br0" timeOffset="41192.41">22864 13646 965 0,'0'-5'281'0,"0"-2"-81"0,0 7-29 0,-3-8-7 0,3 8-15 0,0-8-32 16,0 8-14-16,0-3-11 0,0 3-13 0,0 0 8 16,0 0 0-16,-2 16-20 0,0-6-13 15,2 4-1-15,-3 4 6 0,0 6-20 16,0 3-1-16,2 7 72 0,-5 4-18 0,3 13-7 0,-2 0-21 15,-1 0 7-15,2 1-25 0,-2-2-7 16,4-8-73-16,-6-5-32 0,0-3-111 16,2-14-76-16,-1 5-584 0,3-1 56 0,-2-8 67 15</inkml:trace>
  <inkml:trace contextRef="#ctx0" brushRef="#br0" timeOffset="41880.71">22653 13946 883 0,'-5'-13'286'0,"2"6"-27"16,0 2-19-16,0 0-37 0,3-2-19 0,0 7-5 0,-1-4-25 16,1 4-19-16,0 0-4 0,4-8 2 15,3 7-33-15,3-2-11 0,1 1-9 16,6 1-1-16,3-2 0 0,1-1-7 0,10 2-16 16,-1-3-2-16,7-3 3 0,-2 4-4 0,3-5-22 15,-4 1 23-15,0-2-13 0,-3-1-16 16,-3 1-14-16,-5 0 6 0,-2-3-1 0,2 3-14 15,-9-1-2-15,3-3 3 0,-4 4 15 0,-1 2 0 16,-2-2-8-16,-4 1 8 0,1 2-5 0,0 1 7 16,-3-1-17-16,-4 5 2 0,0 2-3 15,0 0-2-15,0 0-5 0,0 0 8 0,0 0-8 16,-11 22 2-16,4-10-2 0,1 3-10 16,2 3 10-16,-3 7 10 0,0-1 8 0,0 2-19 15,1 1-4-15,-1 1 10 0,4 2-8 16,-5 2 11-16,5-7-23 0,-1 0 4 0,1 0-9 15,0-7 7-15,0-3 10 0,3-1 18 0,-1-4 0 16,-2-2 21-16,3-3-18 0,0-5-13 16,0 5 18-16,0-5 15 0,0 0 6 0,0 0-21 15,0 0 5-15,7-18 10 0,-4 11-18 0,0 2 34 16,-2 1-18-16,-1 4-3 0,3-8-3 16,0 6-7-16,1-4-13 0,-4 6 11 0,7-3-1 15,-1-1-10-15,-6 4 3 0,11-2 10 0,0 2-23 16,-1 0 0-16,-1 2 5 0,5-2-3 0,-3 4 11 15,3-1-19-15,2-3 27 16,2 4-39-16,1-1 0 0,-1-2 5 0,3-1-21 16,-4 2 4-16,4-4-12 0,3 2 17 0,-4-1-6 15,0-5 5-15,-3 2 11 0,3-4-8 0,-5 1 10 16,1-3 2-16,-6-2 6 0,4 2-8 16,-7-1 8-16,0 3-13 0,-1-3 7 0,-4 1-7 15,-2 1 8-15,0 5 10 0,-5-3 0 0,-1 2-3 16,-1 3 18-16,0 0-15 0,-1 0 5 15,-4 2-5-15,2 3 3 0,-1-2-4 0,4 5-6 16,-3 0 9-16,0 3-2 0,2 2 5 0,2-1 8 16,-1 5-6-16,4-1 21 0,0 0-20 15,6 1 7-15,3 3-5 0,1-1 11 16,7-2 4-16,3 2-28 0,4-1-27 0,9 0-60 16,-2-7-141-16,3-3-150 0,6 1-510 0,1-3 90 15,6-2 63-15</inkml:trace>
  <inkml:trace contextRef="#ctx0" brushRef="#br0" timeOffset="42239.77">24454 13928 790 0,'0'-2'328'0,"0"2"-39"0,-7-4-28 0,7 4-35 16,-11-4-11-16,2 4-23 0,9 0-21 0,-14 8-17 15,5-1-19-15,-3 0-9 0,-1 4-21 16,2 0-8-16,3 3-12 0,-4 3-19 0,-2 4 16 16,8-2-23-16,-4 3 5 0,2-3 5 0,5-2-31 15,0 0 1-15,-1-1-11 0,4-3-3 0,4-1-1 16,-1-3-7-16,7-1 17 0,-3-2-21 16,3-2-1-16,5-4-1 0,-2-2-14 15,4-4 21-15,-3 2-16 0,6-7 14 0,-3-2-1 0,0-1-7 16,-3-4 2-16,0 1-5 0,-4-2-2 0,0-2 10 15,0 1-19-15,-6-3-4 0,-1 6-8 16,-3-2-20-16,0 3 20 0,-3 0-8 16,-1-1 3-16,-6 2 5 0,3 4-5 0,-3 1 13 15,-1 1-15-15,-2 2 17 0,3 2-10 16,-4 4-2-16,1 0-16 0,2 1-16 0,1 0-37 16,-3 2-65-16,2 0-35 0,7 6-251 0,-2-3-441 15,5-3 123-15,1-2 80 0</inkml:trace>
  <inkml:trace contextRef="#ctx0" brushRef="#br0" timeOffset="42471.78">24830 13658 926 0,'0'0'294'16,"0"0"-25"-16,0 0-23 0,0 0-28 0,-3 18-19 15,2-10-7-15,-5 9-36 0,3-2 6 16,2 9-34-16,-5 1-16 0,2 1-12 0,2 6-13 16,-3 1 18-16,2 2-18 0,0-2-23 0,-1 2 0 15,4-1 3-15,0 3-44 0,0-9-23 16,-3 3-26-16,6-5-97 0,-6 0-251 16,6-1-537-16,1-2 123 0,5-4 48 0</inkml:trace>
  <inkml:trace contextRef="#ctx0" brushRef="#br0" timeOffset="42930.5">25247 13687 793 0,'0'0'271'0,"7"14"-27"16,-4-7-17-16,-6 7-27 0,3-2-16 0,0 9-10 15,-3 2-102-15,2 2 5 16,-2 3-3-16,-3 3-18 0,1 0 3 0,2-1-18 16,-3 2 3-16,-1-4 4 0,4-3-2 0,-1 0-25 15,1-5 17-15,-1-2 6 0,3 0-16 0,-2-6 3 16,3 2-16-16,-3-3 23 0,3-3-7 16,-3-1-8-16,3 1-15 0,-1-4-13 0,1-4 5 15,-1 5 7-15,1-5-9 0,0 0 2 16,0 0 0-16,-11-21 8 0,7 12 2 15,0-3-10-15,-3 2 20 0,1-5-10 0,-1 0-4 0,0 4 11 16,-3-3 1-16,-1 2-12 0,-3-1 4 0,-5 3-5 16,4 2-3-16,-1 1 9 0,1 3 1 15,-1 0-14-15,1 2 4 0,-1 4 9 0,-1 2-11 16,3 0 15-16,-3 3-15 0,4 1 5 16,0 4-5-16,-2 1 8 0,5 2-11 0,-1 1 8 15,3 1-5-15,0-3 8 0,0 4-10 16,5 1 7-16,3-3 5 0,0-1 5 0,3-2-17 15,2 2 7-15,6-5-31 0,1 2-30 0,5-3-80 16,0-6-86-16,3 5-615 0,5-6 69 16,2 1 82-16</inkml:trace>
  <inkml:trace contextRef="#ctx0" brushRef="#br0" timeOffset="43379.46">26017 13883 982 0,'0'0'277'0,"0"0"-26"0,0 0-11 0,0 0-45 16,0 0 2-16,6 18-31 0,-6-7-27 0,0 3 1 15,0 1 11-15,-3 2-43 0,0 5-1 0,3 3-9 16,-4 0-16-16,1 1-18 0,-1 1 17 16,0-1-27-16,1 4-10 0,-1-3-24 15,1-2-25-15,-3 0-59 0,5 0-92 0,-2-4-138 16,0 0-569-16,-1-5 75 0,4-1 73 0</inkml:trace>
  <inkml:trace contextRef="#ctx0" brushRef="#br0" timeOffset="43726.36">25972 13665 785 0,'3'-6'305'16,"-3"6"-29"-16,7-3-25 0,-7 3-36 0,12-1-25 16,-4 1-6-16,6 1-38 0,-1 1-5 15,5-1-8-15,-1 6-26 0,7 1 1 0,3 1-24 16,1 1 3-16,3 5-18 0,-4-2-2 0,1 0 5 16,4 4-31-16,-10-2 23 0,5 2-26 15,-6-4-2-15,-2 0-3 0,-4 1-18 0,-1-4-4 16,-4 4 14-16,-3-3-2 0,-4-3-25 15,0 2 15-15,-3-2 12 0,-3 4-10 16,-4-3-12-16,-3 0-6 0,-7 0-2 0,3 1-15 16,-9-2-11-16,2-1-5 0,1-2-2 0,-1 0 12 15,-3-4-4-15,7 4-19 0,-1-4-59 0,1 0-124 16,-10-1-96-16,13 0-550 0,5-1 115 16,5-2 49-16</inkml:trace>
  <inkml:trace contextRef="#ctx0" brushRef="#br0" timeOffset="44022.24">26841 13771 1054 0,'0'0'287'0,"-2"-6"-16"16,2 6-33-16,-6-6-25 0,6 6-11 0,-13-1-26 15,13 1-14-15,-18 7-16 0,10-1-26 0,-7 3 8 16,4 2-36-16,-5 6 0 0,1 1-12 16,-1 5 12-16,-2 2-23 0,2 2-3 0,2 0-12 15,4 1-10-15,3-4 4 0,2-1-9 0,-1 0-24 16,6-3 5-16,3-1-4 0,1-3-14 16,6 0 1-16,0-5 0 0,5 4-70 15,3-5-115-15,-2-2-158 0,3-3-574 0,3-2 95 16,1-1 69-16,-2-2 110 0</inkml:trace>
  <inkml:trace contextRef="#ctx0" brushRef="#br0" timeOffset="44224.08">27178 13905 988 0,'0'-6'271'0,"0"6"-25"0,0 0-21 16,0 0-28-16,0 0 0 0,0 0-28 15,7 16-26-15,-7-8-4 0,-1 2-17 0,1 4-12 16,-2 1-5-16,-2 3-10 0,1 0-26 16,2 0 16-16,-5 7-26 0,3 0 2 0,-1-1-41 15,-2 1-9-15,-5 1-70 0,7-1-141 0,-26 7-156 16,23-6-514-16,1-9 141 0,5-2 22 16</inkml:trace>
  <inkml:trace contextRef="#ctx0" brushRef="#br0" timeOffset="44725.02">27189 13791 752 0,'3'-2'248'0,"-3"2"-48"15,-3-6-26-15,3 6 0 0,7-5-38 0,-1 3 10 16,2 2-11-16,5-3-19 0,0 3-27 0,2 0 8 15,7 0-25-15,-4 0 2 0,6 0-2 16,0 1 2-16,-1 1 3 0,-1-2-13 0,2 4-33 16,-3-1 2-16,1-3 5 0,-4 4-7 0,-1 0-31 15,0-2 0-15,-4 3 3 0,-5 0-14 16,-1 0 1-16,-7 3 2 0,0-2 8 0,-2 2 8 16,-9 2-10-16,0 1 2 0,-6 2-8 0,-1-1-7 15,-2 2 15-15,-3 2-18 0,0-1 2 16,1-3-12-16,2 2 15 0,2-3-7 15,0 2 2-15,5-3-5 0,-1-1-18 0,7 0 20 16,-2 0 21-16,5-2-2 0,-2 1-8 0,6-1 22 16,0-3 6-16,3 3 5 0,0 3-7 15,4-3 7-15,0 0-8 0,6-1 13 0,-2 1-2 16,2-1 0-16,1 1-1 0,-1 3-10 0,-2-3 6 16,2 1 2-16,0-1 0 0,-2 3-8 15,-4-3 3-15,0 1 5 0,4 2-20 0,-8-2 5 16,3 6-11-16,-5-3 13 0,-2 1 13 0,-5 1-10 15,0-1 18-15,-2 1-21 0,-2 1 8 16,-4-3-3-16,-6 1-12 0,-1 0-6 16,-6-4 14-16,-1 0-9 0,-6 0-15 0,3-6-2 15,-9 3-59-15,5-4-24 0,-10-2-109 16,1 0-246-16,1-3-289 0,1-3-3 0,5 3 123 16</inkml:trace>
  <inkml:trace contextRef="#ctx0" brushRef="#br0" timeOffset="45674.6">28635 13983 619 0,'-14'-3'228'0,"1"-4"-26"0,2 5-5 0,-3-3-43 0,-2 5 2 15,2 2-21-15,2 1-19 0,-7-1-11 16,4 3 0-16,-4 0-13 0,4 3-10 16,-5 4 0-16,3 1-24 0,0 2-14 0,0-3 17 15,7 3-4-15,0 1-19 0,3-1-12 0,3-1-1 16,1-1-2-16,6-3-10 0,1-2 13 16,3 1-21-16,3-1 31 0,0-3-21 0,7-3 8 15,-3 2-10-15,5-4-16 0,-1 0 21 0,0-4 3 16,3 2-14-16,-1-3-9 0,0 0 9 0,-2 0 9 15,0 1 4-15,-5 0 39 16,0-1-31-16,0 3 6 0,-2-3-14 0,-1 0-5 16,-3 4 8-16,3-2 3 0,-6-1 0 0,5 4-19 15,-9 0 9-15,11-3-1 0,-7 1-12 16,-4 2 4-16,0 0-2 0,0 0 16 0,13 6-21 16,-10 1 5-16,-2-2 0 0,2 2-7 0,0-2-21 15,0 3-8-15,1-1 26 0,-3 1-39 16,2-2 8-16,2 0-5 0,-3 0-7 0,4-2 20 15,1 1-8-15,1-5-5 0,-2 4 2 0,4-4 6 16,-10 0 10-16,18 0-18 0,-9-3 3 0,-2 2 12 16,4-1 11-16,-4 1 12 0,3-3 21 15,-1 2-13-15,-1 1 18 0,-8 1-5 0,10-5 5 16,-3 3-10-16,-7 2 8 0,11 0-4 0,-11 0-1 16,9-1 12-16,-9 1-28 0,7-1 8 15,-7 1 2-15,0 0-10 0,7 2 10 16,-4 4-23-16,4-4 16 0,-6 2-3 0,-1-4 13 15,6 5 5-15,-2-1-16 0,-1 0 11 0,-3-4-18 16,3 5 5-16,-3-5 15 0,7 3 3 16,-7-3 3-16,10 2-3 0,-10-2 20 0,11 2-5 15,-11-2-7-15,14-2 12 0,-14 2-2 0,13 0-16 16,-7-2-12-16,-6 2 25 0,12-1 1 16,-12 1-9-16,10-2 11 0,-10 2-18 0,10 0-15 15,-10 0 17-15,12-3-15 0,-12 3-2 0,11 0 20 16,-11 0-28-16,11 3-11 0,-4-2-19 15,3 1-4-15,-10-2-58 0,17 2-49 16,-10-2-202-16,3 4-494 0,3-3 102 0,0-1 62 16</inkml:trace>
  <inkml:trace contextRef="#ctx0" brushRef="#br0" timeOffset="46116.85">29555 13708 1064 0,'0'-3'295'0,"0"-3"-42"0,3 3-25 0,0-2-18 0,-3 5-21 16,0 0-25-16,0 0-18 0,0 0-13 0,0 0-10 15,7 17-5-15,-7-7-8 0,0 5-21 16,0 5-4-16,0 7-11 0,-3 1-5 16,2 3-7-16,-2 2-4 0,0 1 1 0,0-1-33 15,1-6 33-15,0-2-16 0,-2 0-4 0,1-2 9 16,3-4-25-16,-3-3-12 0,3 0 24 15,-1-5-19-15,-2 3 12 0,3-5 0 0,-3 0-2 16,3-5-16-16,-3 0 13 0,3-4-18 0,-7 0 16 16,7 0-14-16,0 0 1 0,-11-8 2 0,6 1-7 15,-3-3 12-15,1 2-7 16,0-3-13-16,-3-2 20 0,0 3-10 0,-1 0-2 0,1 1-14 16,0-3 11-16,-1 8 3 0,-2-2 2 0,0 3-2 15,-2-1 17-15,-1 4-28 16,-5 4 11-16,3-1 0 0,-1 4-9 0,-2 1 1 15,0 2-2-15,1 5 7 0,2 1-18 0,2 0 25 16,-1 2-7-16,6 0 8 0,1 3-3 0,3-5-7 16,4 2 4-16,6-2-7 0,4-2 0 15,4 1-15-15,2-1 2 0,8-4-26 0,-1-3-12 16,3 2-77-16,-5-7-82 0,2-2-113 0,4 0-558 16,-6 0 75-16,2 0 61 0,0-3 97 15</inkml:trace>
  <inkml:trace contextRef="#ctx0" brushRef="#br0" timeOffset="46929.43">20666 14658 931 0,'0'-7'297'0,"0"7"-41"0,0 0-28 0,0 0-18 15,0 0-16-15,0 0-14 0,-6 25-24 16,6-11-3-16,-1 4-30 0,1 0 10 16,-3 7-23-16,3 5-23 0,0 5 11 0,0 0-27 15,-3 4 6-15,3-3-13 0,0 3-15 0,-4 1-8 16,4 0-31-16,0-2-15 0,-3-5-54 15,6 5-49-15,-3-16-224 0,4 6-562 0,-1-3 96 16,1-5 60-16</inkml:trace>
  <inkml:trace contextRef="#ctx0" brushRef="#br0" timeOffset="47350.55">20998 15083 957 0,'0'-4'299'0,"0"4"-22"15,0 0-44-15,0 0-11 0,0 0-27 16,0 0-13-16,-17 16-11 0,13-6-25 0,-2 0-21 16,2 1 1-16,-2 4-24 0,1 2-12 0,2-1-8 15,0 1 7-15,0 0-22 0,3 1 5 16,0-3-24-16,0 2 1 0,3-1-13 0,3 0-6 15,2-5-7-15,2-1-2 0,3-5-13 0,-2 2 2 16,5-4-8-16,-1-5-2 0,2-2-5 0,3-3 21 16,1-2-21-16,-4-4-1 15,3-2 1-15,-3-5 5 0,0 1 8 0,-6-2 2 16,-1 1-7-16,-3-2 4 0,0 3-9 0,-7 1 7 16,0 1 0-16,-1 2 5 0,-5 0 1 15,-1 1-14-15,0 3 0 0,-3 1 9 0,0 1-4 16,-1 3-12-16,-2-1 15 0,0 5-5 0,2 1 8 15,-3 1-8-15,0 3-11 0,4-3-1 16,0 7 30-16,-1-1-13 0,5 3-8 0,-1-1-10 16,4 3-10-16,6 2-82 0,0-3-51 0,1 2-187 15,6 3-568-15,7-1 123 0,4-1 79 16,2-2 84-16</inkml:trace>
  <inkml:trace contextRef="#ctx0" brushRef="#br0" timeOffset="47739.81">21688 15187 639 0,'-3'-4'336'0,"3"-3"2"0,-3 2-57 15,3-1-45-15,-1-1-1 0,-2 3-20 0,0-2-7 16,-1 3-55-16,1-1 19 0,-4 0-39 0,7 4-21 16,-13-3 14-16,6 3-32 0,-7 3-1 15,4 1-11-15,0 1-13 0,-4 0-5 16,4 2-11-16,-4 0 9 0,4 1-24 0,0 2-2 15,-1-2-10-15,4-1-19 0,1 1 6 0,2-1-18 16,1 1 18-16,3-3-21 0,0 2 8 16,0-7-2-16,3 7 7 0,1-6-8 0,-4-1 8 15,13 0-12-15,-2 0-4 0,-11 0 11 0,16-3-7 16,-9-2 2-16,3 3 7 0,-6-3 16 16,6 2-13-16,-7 0 3 0,5-1 20 0,-5-3-10 15,4 6-13-15,-4-2 3 0,3-1-1 0,-6 4 1 16,7-5 15-16,-7 5-15 0,4-5-6 0,-4 5 14 15,7-3-6-15,-7 3-2 16,0 0 4-16,10 2-7 0,-10-2 1 0,10 5-14 16,-2-1 10-16,2 2 4 0,-1-3-29 0,2 5-23 15,-1-1-31-15,4 0-67 0,3 0-73 0,-4-11-167 16,2 12-533-16,5-4 106 0,-3-1 97 16,1-3 92-16</inkml:trace>
  <inkml:trace contextRef="#ctx0" brushRef="#br0" timeOffset="48147.25">22256 14801 957 0,'3'-6'322'0,"-3"1"-27"0,1-1-27 16,-1 6-32-16,0-3-21 0,0 3-28 0,0 0-23 16,0 0-16-16,0 0-22 0,0 0 2 15,-1 18-26-15,1-3-5 0,-3 2 3 0,3 3-23 16,-3 5-11-16,3 3 1 0,-5-1-16 0,2 0 8 15,0 6-3-15,3-2-15 0,-3-5-5 16,0-1-3-16,3-3-2 0,0-4-5 0,-1 0 4 16,1-3-12-16,0-2 3 0,-3 0 4 0,3-2-9 15,0-3-3-15,-3 2-1 0,3-3-7 16,-3-6-12-16,3-1 25 0,0 0-16 0,0 0-4 16,0 0 7-16,-18-11-8 0,14 1 11 0,-5 1-11 15,-2-4 3-15,1 1 5 0,0-4-7 0,-4 1 20 16,1 0-26-16,-2 4 8 15,-1 1 13-15,1 2-8 0,-4 1-10 0,4 1 13 16,-4 3-3-16,4 2-5 0,-1 2-3 0,1 2-12 16,-5 2 12-16,6 0-2 0,1 3 10 15,-4 5-12-15,7-2-6 0,-1 4 5 0,1 0 0 16,3 2 19-16,1-1-19 0,2 0 13 0,8-2 5 16,-4 1-12-16,3 2 2 0,4-2 2 15,3 0-12-15,1-2 0 0,2-2-34 0,7 0-40 16,-3-1-16-16,0-3-207 0,0-2-673 0,4-1 186 15,0 1 44-15,-1-3 85 0</inkml:trace>
  <inkml:trace contextRef="#ctx0" brushRef="#br0" timeOffset="48646.58">23107 14888 1003 0,'0'0'312'0,"-3"-7"-17"0,3 2-52 0,0 5-21 16,0 0-17-16,0 0-18 0,0 0-21 0,0 0-4 15,0 0-34-15,0 29-13 0,0-12 8 0,-1 2-29 16,-2 6-1-16,3 7-12 0,-3 3-11 16,-4 12 17-16,1-5-29 0,-2 8-19 0,1-2-19 15,-3 2-32-15,0-4-37 0,-1 4-46 0,5-11-40 16,-11 1-185-16,10-11-594 0,0-4 146 15,1-8 31-15,-2 0 125 0</inkml:trace>
  <inkml:trace contextRef="#ctx0" brushRef="#br0" timeOffset="49348.45">22786 15156 813 0,'-3'-10'272'0,"3"2"-42"16,-4 3-30-16,7-2-13 0,-3 7-21 0,4-5-12 15,2 0 2-15,5 4-26 0,6-5-25 0,4 5-10 16,9-3 10-16,1-2-13 0,7-1-33 16,-1 3 2-16,1-2-20 0,0-1-2 15,3-1-9-15,-4 0-19 0,0-2-1 0,-2 2 3 16,0-2 2-16,-5-4-10 0,-3 3 26 16,-3-3-29-16,-3 6 32 0,-5-5-24 0,-1 1 13 15,-2 0 8-15,-3 0-3 0,-3 4 0 0,-3-2-10 16,-1 2-3-16,-3 4-4 0,-3-2-11 15,3 6 2-15,-7-7 1 0,7 7-21 0,-11 0 25 16,11 0-9-16,-13 14-1 0,3-3 6 0,2 4-6 16,1 2-9-16,-2 5 12 0,2-1 12 15,-4 9-12-15,5-2-7 0,-1 4-4 0,0 0 9 16,0 2-6-16,4-2-28 0,-1-3-12 0,4-4-9 16,-3 0-12-16,0-2 5 0,3-6-20 15,0-2 40-15,0-2 34 0,0-2 5 16,0-3 25-16,3-2-2 0,-3-2 18 0,0-4 8 15,6 3 9-15,-6-3-14 0,0 0 20 0,0 0-13 16,11-10-3-16,-7 7 3 0,-1-2-2 16,0 1-13-16,4 1-3 0,-4-4 8 0,1 5-11 15,3-1-4-15,-3-2-14 0,5 5 11 0,-2-3 0 16,-7 3-13-16,18-1 72 0,-5 1 5 16,-2 0-23-16,5 0-13 0,-1 1 3 0,-2 2-34 15,4-3-10-15,-3 0 16 0,0 4-16 16,2-1-5-16,-3-3 10 0,1 1-10 0,-3-2-3 15,0 1-7-15,-1 0 18 0,3-3-1 16,-3-1-7-16,-3-1 11 0,0 2-9 0,-1-4 11 16,-1 2-15-16,-5 0 7 0,3-3 10 15,-3 4 0-15,0 4-4 0,-3-13 4 0,-2 8-2 16,-1 0 2-16,-1 0-17 0,1 0 14 0,-5 0-1 16,4 4-1-16,-3-1-8 0,10 2 6 15,-18 3-3-15,5 1 21 0,4-1-19 0,-2 5-7 16,1 1 8-16,0 2-18 0,2 3 12 0,2 0-4 15,2-2 12-15,-2 8-2 0,6-2-8 16,0-1-13-16,3 2 18 0,3-3-10 16,1 1-18-16,4 0-31 0,5-2-17 0,-1-4-78 0,1 2-199 15,5-2-576-15,3-3 95 0,-1 0 66 16,5-1 141-16</inkml:trace>
  <inkml:trace contextRef="#ctx0" brushRef="#br0" timeOffset="50017.71">24266 15329 967 0,'0'0'253'0,"10"8"-12"0,-7-4-13 0,1 3-39 0,-4 0-12 0,4 1-18 0,-1 2-26 0,0 0-5 15,-3-2 0-15,1 2-18 0,-1 0-13 16,0 0-2-16,0-1-21 0,0-1 5 0,0 0-15 16,3-3-12-16,-6 2-1 0,6 0 8 0,-3-2-13 15,0-5 2-15,0 6-7 16,0-6 0-16,0 0-13 0,0 0 13 0,0 0-13 16,13-14 1-16,-5 6-17 0,1-5-4 15,-2 1 23-15,3-1-11 0,6-2-9 0,-4 1 1 0,2 0 9 16,-1-1 2-16,1 5-5 0,-1-2 20 15,-2 2-33-15,1 0 13 0,-4 2 0 0,2 1 0 16,-2 2-8-16,-1 0-5 0,2 2 21 0,-2 2-11 16,1 0-4-16,-8 1-14 0,10 5 8 15,-4 0 0-15,1 0 3 0,-3 6 0 0,-1 0-13 16,0 3 10-16,-3-2-21 0,1 4-7 0,-1 2-31 16,3-2-7-16,-6 1-75 0,3 5-81 15,3-2-620-15,-3-4 7 0,0 0 47 0,0-5 105 16</inkml:trace>
  <inkml:trace contextRef="#ctx0" brushRef="#br0" timeOffset="50820.57">24649 15449 762 0,'0'0'238'15,"0"-4"-15"-15,0 4-41 0,3-5 5 16,-3 5-29-16,0 0-14 0,0-7-19 0,0 7-12 15,7-2-24-15,-7 2 11 0,10-1-13 0,-3 0-25 16,0-2-16-16,3 3-28 16,0-3 0-16,0-4-34 0,1 7-12 0,-4-5-13 15,3-1 0-15,1-1 3 0,-1-3-3 0,0 2 13 16,1-2-6-16,-2 1 60 0,-2-1 2 16,-2 0 16-16,-3 2-32 0,2 1 32 0,-4 1-6 15,0-2 21-15,0 1-23 0,0 0 8 0,-4 0-11 16,2 3-10-16,-3 0 5 0,-1 2 5 15,6 2 6-15,-14-2-21 0,3 4-13 0,-2 0 25 16,2 6-19-16,-2 2 7 0,0 0-18 0,2 3 23 16,-2 4-21-16,2 0 8 0,1 5 16 15,3-3-6-15,1 5-25 0,2 1-7 0,4 0-14 16,0-2-41-16,4-3-17 0,5 4-21 16,1-8-54-16,5-1-25 0,-2-4-8 0,4-2-3 15,-3-2 42-15,3-4 4 0,0-3 27 16,0 0 29-16,-1-3 68 0,2-4 38 0,-1 4 56 15,-3-4-13-15,-1-1 39 0,3 0 38 0,-5-2-23 16,0 0 13-16,-1 1-11 0,-3 2 1 16,0-1-3-16,0 2-15 0,0-1 0 0,-1 3 2 15,-2-2-13-15,-1 3-17 0,1-1-6 0,-4 4-4 16,7-5-16-16,-7 5 2 0,7-3-7 16,-7 3-3-16,0 0-10 0,0 0-2 0,6 13-6 15,-3-8 11-15,-2 2-14 0,-1 0-1 0,3 1 1 16,-3 0-6-16,3 1-32 15,1-1 3-15,-3-1-3 0,2 1 3 0,3-1-10 16,-2-1 25-16,4-2-7 0,-3-1-3 0,2-3 8 16,-7 0 0-16,11 0-6 0,-11 0 1 15,13-7 28-15,-4 4 10 0,-4 0 13 0,1-1 2 16,-2-1-5-16,2 2-2 0,-1-4 10 0,-2 4 0 16,1 0-5-16,-1-1-11 0,-3 4-7 15,3-5-2-15,-3 5-4 0,6-3-7 16,-6 3 11-16,0 0-14 0,0 0 14 0,0 0 7 15,7 8-23-15,-7-1 5 0,5 1 3 16,1 1-16-16,-3 0 23 0,1 0-10 0,6 3-20 16,0-2 0-16,0 0 2 0,1-2 3 0,3-1 4 15,5-4-9-15,-4 0-26 0,4-3 13 16,-1-3-8-16,3 0 8 0,-1-4-3 0,1-3-7 16,0-2 15-16,-5-2 18 0,1 0 15 0,-6-4-10 15,-1 3-3-15,-6-2 3 0,-1 2 16 16,-3-2-14-16,-6-1-7 0,-2-1 23 0,-2 1-26 15,0-2 6-15,-7 8-1 0,0-2 3 0,0 3-5 16,3 2-10-16,-3 1 23 0,4 4-26 16,1 2 0-16,-1 4-26 0,-1-2-94 15,1 5-67-15,3 3-284 0,-1 1-286 0,7-3 40 16</inkml:trace>
  <inkml:trace contextRef="#ctx0" brushRef="#br0" timeOffset="51228.38">26140 15276 903 0,'0'0'302'0,"0"0"-38"0,0 0-29 0,0 0-12 15,0 0-41-15,0 0-8 0,3 20 2 16,-3-8-40-16,-3 9-3 0,3-2-2 0,-4 6-37 15,1 3-1-15,-1 4-1 0,2 1-10 0,-3 5-6 16,2-1-1-16,-4 13-19 0,1-8-2 16,6-5-8-16,-4-2-49 0,0-2-22 15,1-5-62-15,2-3-108 0,-15 5-189 0,16-9-496 16,-3-1 124-16,3-6 27 0</inkml:trace>
  <inkml:trace contextRef="#ctx0" brushRef="#br0" timeOffset="51551.65">26167 15201 813 0,'0'-5'331'0,"3"0"-34"0,-3 5-31 16,3-8-23-16,1 8-23 0,-4 0-20 0,17-3-24 15,-7 3-4-15,4 1-39 0,3 1-13 0,0 3 3 16,7 2-33-16,0 2-1 0,0 0-2 16,3 4-18-16,1 1 6 0,-5 1-14 0,1 1-12 15,-3-1-1-15,-4-2-14 0,2 1 4 0,-4-1-10 16,-4-1 0-16,-1-1-10 0,-2-2-5 16,-6-1 18-16,-2 2-3 0,-2-3-25 0,-6 1-9 15,-2-1 24-15,-4 1-30 0,-3-2 1 16,0-2 16-16,-3 0-22 0,2-1-9 0,-3-2 18 15,3-2-46-15,-4 1 3 0,4-3 8 16,2-1-44-16,6 4-34 0,-2-3-216 0,3 2-562 16,7-3 98-16,2 4 71 0,0 0 93 0</inkml:trace>
  <inkml:trace contextRef="#ctx0" brushRef="#br0" timeOffset="51855.04">26925 15241 977 0,'0'0'267'0,"-6"-8"-14"0,5 1-48 16,-5 4-34-16,3-4 39 0,-1 4-10 16,-3-1-26-16,0 3-5 0,7 1-31 0,-17 0-10 15,4 0 13-15,3 7-39 0,-2 1 1 0,-1 2-22 16,0 3-6-16,-4 3-4 0,6 3-25 0,-3 6 11 15,1 2-14-15,3-2-4 0,1 4-11 16,-2 0-15-16,7-4 4 0,1 0 4 0,3 0-29 16,3 0 3-16,1-3-41 0,2-2 8 0,4-2-34 15,4-3-79-15,0-2-128 0,3-2-614 16,-1-2 68-16,2-3 109 0,0-3 66 16</inkml:trace>
  <inkml:trace contextRef="#ctx0" brushRef="#br0" timeOffset="52059.21">27251 15329 721 0,'0'0'290'16,"6"-3"-29"-16,-6 3-23 0,0 0-5 16,0 0-49-16,0 0 16 0,5 10-39 15,-5-5-13-15,0 5-17 0,-5 2-8 0,5-1 0 16,-6 6-21-16,6 0-15 0,-7 4-3 0,-1-2 6 15,2 4-23-15,-1 1-24 0,-3-3-28 16,2 1-73-16,-1 1-183 0,2-2-181 0,-4 1-431 16,6-6 139-16,-3-3 8 0</inkml:trace>
  <inkml:trace contextRef="#ctx0" brushRef="#br0" timeOffset="52574.64">27318 15241 924 0,'1'-4'340'0,"-1"4"-43"16,3-6-46-16,-3 1-6 0,0 5-24 0,3-3-29 16,-3 3-6-16,7-7-14 0,0 7-24 0,-7 0-14 15,17 0-19-15,-6 0-10 0,2 0-13 0,4 0-15 16,-3 4 2-16,-1-1-5 0,5-2-20 15,-1 1-3-15,-3 3-15 0,3-2 5 0,0 4-21 16,-3 0 6-16,-1-1-23 0,-3-2-14 0,1 3 1 16,-1-1 10-16,-2 2-2 0,-6-1-4 15,1-2-4-15,-3 5-8 0,-3-3 0 16,1 1 11-16,-6 2-24 0,1 0 8 0,-4 0-13 16,3 2-7-16,-2-4 19 0,-1 2-4 15,-1 1 3-15,2 0 2 0,0-4-11 0,3 0-12 16,0 1 31-16,1-2-5 0,2 1-1 0,-3-2 18 15,7-2-4-15,-3 5 22 0,3-2 1 16,0-6-1-16,3 10 0 0,1-5 8 0,0-1-5 16,-1 2-2-16,4-3 12 0,-1 4-8 0,1-1 8 15,0-1-12-15,0 2 12 0,0 1-10 0,-1-1 7 16,-1 3-14-16,1-2 9 16,-1 2 1-16,-3 2 2 0,1 1 2 0,-3 2-12 0,-3 0 7 15,-4 2-2-15,-7 1 13 0,-6 3-16 16,-1-2-9-16,-3 1 9 0,-14 3 11 15,-5-1-6-15,-2-2-2 0,-4 0-8 0,-8-1-23 16,-4-1-38-16,-8-4-97 0,-6-10-229 0,-18 11-539 16,-5-5 102-16,-6-2 62 0,-1-8 107 15</inkml:trace>
  <inkml:trace contextRef="#ctx0" brushRef="#br0" timeOffset="53832.52">2152 10793 1013 0,'0'0'307'0,"-3"-4"-38"0,3 4-23 0,0 0-21 16,0 0-12-16,0 0-39 15,-1-6-23-15,1 6-13 0,0 0 3 0,0 0-39 16,0 0-2-16,0 0-3 0,4 18-15 0,-1-8 0 16,0 4-23-16,-2 4 7 0,2 5 1 15,0 4-24-15,0 6 6 0,1 6-18 0,-4 1 15 16,1 13-13-16,2 3-5 0,-3-2 8 0,0-7-10 16,0-6 2-16,0-3-15 0,0 4 7 15,0-3 3-15,3-6-10 0,-3 2-5 0,1-10-1 16,2 3 9-16,0-6-9 0,0-4 9 0,4-3-4 15,-4 2 1-15,5-4 3 16,-1-4-9-16,2-2 6 0,2-3-21 0,-1-4-4 0,0 0 17 16,4 0-39-16,-3 0-32 0,1-3-26 15,-1 1-39-15,-1-3-99 0,-3-3-556 16,1 6-71-16,-2-6 168 0,-2 3-25 0</inkml:trace>
  <inkml:trace contextRef="#ctx0" brushRef="#br0" timeOffset="54063.78">2134 11358 1016 0,'0'-7'299'0,"0"7"-40"0,3-7-19 0,2 6-4 16,-1-6-37-16,5 2-14 0,-2-1-32 15,0-1-4-15,6 3-16 0,1-3-26 16,3 1-12-16,0-2-13 0,1 4-13 0,2-2 0 15,0 4-10-15,-2-3-36 0,3 5-41 0,-1 0-30 16,-3 0-75-16,-1 0-164 0,2 5-583 16,-4-3 112-16,3-1 41 0</inkml:trace>
  <inkml:trace contextRef="#ctx0" brushRef="#br0" timeOffset="54284.15">2568 11183 767 0,'0'0'336'0,"0"-7"-19"0,0 7-51 16,0-7-25-16,0 7-21 0,0 0-43 0,0 0 2 15,0 0-18-15,0 0-25 0,0 21-11 0,1-10-7 16,3 6-23-16,-1-2-11 0,0 3 13 16,-2 7-33-16,1 0 13 0,2 0-26 0,-1 10-10 15,1-2-33-15,-1 3-54 0,4 2-143 0,-7-10-157 16,4 2-558-16,2 2 103 0,1-7 90 15</inkml:trace>
  <inkml:trace contextRef="#ctx0" brushRef="#br0" timeOffset="54535.4">3115 11311 742 0,'0'0'340'16,"0"0"-20"-16,1-5-38 0,-1 5-29 0,0 0-7 15,3-5-54-15,-3 5-8 0,4-7-10 16,3 6-28-16,-7 1-5 0,13-9-23 0,-7 7-6 16,3-4 1-16,0 5-39 0,1-5-20 0,0 5-23 15,1-1-34-15,-1 1-20 16,1-3-67-16,-1 8-114 0,-4-3-137 0,1 1-547 15,-3 6 125-15,0-2 44 0</inkml:trace>
  <inkml:trace contextRef="#ctx0" brushRef="#br0" timeOffset="54708">3164 11473 647 0,'4'-9'269'16,"2"3"-34"-16,-3 3-12 0,0-2-23 0,1-2-26 15,3 3-21-15,-3-2-17 0,3-1-5 0,2 6-11 16,2-5-13-16,2 5-32 0,-2-1-22 16,6 4-53-16,-1-2-148 0,5 0-671 0,0 0 97 15,3 1 74-15</inkml:trace>
  <inkml:trace contextRef="#ctx0" brushRef="#br0" timeOffset="55535.87">2245 12451 711 0,'-1'-4'335'0,"1"4"-15"0,0 0-41 16,0-6-41-16,0 6-28 0,0 0-18 0,0 0-13 16,0 0-22-16,0 0-14 0,0 0-20 0,-3 24-8 15,3-9-10-15,0 5-15 0,0 6-3 0,0 6-8 16,0 3-18-16,-4 19 16 0,2-3-15 15,1-8-4-15,-3 12-11 0,4-10-7 0,-4 5-4 16,4-2-2-16,-2-10-14 0,2 1 13 0,0 0 13 16,0-3-28-16,2-9-7 0,-1 1 24 15,2-6-24-15,1 0 14 0,-3-4-7 16,5-3-18-16,-3 1 10 0,4-4-4 0,-1-5 6 16,2 1-17-16,2-3-2 0,0-1-29 0,4-4-21 15,0-2-22-15,0 1-28 0,-1-5-16 16,4 2-110-16,-6-6-151 0,5 4-512 0,-2 0 113 15,-4-3 51-15</inkml:trace>
  <inkml:trace contextRef="#ctx0" brushRef="#br0" timeOffset="55739.55">2248 13000 870 0,'0'0'330'0,"0"-9"-13"16,0 9-63-16,6-7-32 0,-2 6-12 0,3-6-10 16,0 6-31-16,3-3-15 0,0-1-21 0,7 5-10 15,-4 0-62-15,2 0-51 0,5 5-28 16,0-1-87-16,1 4-153 0,-8 0-16 0,11 9-555 16,-2-3 117-16,-3 1 41 0</inkml:trace>
  <inkml:trace contextRef="#ctx0" brushRef="#br0" timeOffset="56144.66">2657 13175 545 0,'-3'-9'233'0,"0"1"-34"0,3 1 6 15,-4-3-13-15,1 2-28 0,0-2 20 16,-1 1-30-16,2-3-19 0,1 3-14 16,-3 0-6-16,1 1-5 0,-1-2-13 0,4 2 1 15,-3 1-19-15,3 2 3 0,3-1-13 0,-3-1 5 16,1 0-20-16,2-1-3 0,4 5 0 15,-3-4-7-15,2 5-11 0,4-3-5 0,1 5-10 16,2-1 13-16,0 1 2 0,-2 1 3 0,0 3-28 16,3-1 10-16,-1 3-6 0,-4 2 1 15,3 1-5-15,-3 1-3 0,-2 5-28 16,-4 0-18-16,-3 1-5 0,-3 3-10 0,0 1-21 0,-4 1-26 16,-2-2-25-16,-3 5 3 0,2-6 12 15,-4 0-2-15,4-3 26 0,-3 0-1 16,2-5 44-16,1 0 41 0,0-3 36 0,0 0 7 15,3-4 49-15,3 2-38 0,-2-2-32 16,0-3 63-16,6 0-39 0,0 0-3 0,0 0 3 16,0 0-5-16,0 0-10 0,0 0-9 0,0 0 1 15,22-10 3-15,-14 10-6 0,5-2 6 16,0 0-6-16,1-1 6 0,3 3-6 0,4 0 8 16,0 0-28-16,-1 5-41 0,4-5-34 0,0-2-183 15,-3 6-549-15,5-2 42 0,-4 3 133 16</inkml:trace>
  <inkml:trace contextRef="#ctx0" brushRef="#br0" timeOffset="56455.48">3219 13091 885 0,'-4'-8'392'0,"1"5"-149"0,2-4-74 15,-5 0 66-15,3 0-78 0,2 6-14 0,1-6-15 16,0 7-3-16,-3-8-33 0,3 8-12 16,0 0 2-16,4-3-8 0,-4 3-15 15,17-1 0-15,-7 2-6 0,6 0-1 0,2-1-4 16,2 5 3-16,4-4-4 0,0 0-24 0,4 1 12 16,2-1-17-16,1-1 8 0,0 1 2 15,0 2-7-15,-1-2-11 0,1-1 15 0,-4 2-4 16,-3-2-1-16,0 0-15 0,-3 0-12 0,-1 0-3 15,-3 0-3-15,-2 1-23 0,1 2-5 16,-5-1 13-16,2 0-23 0,-7-2-8 0,2 5-10 16,-4-1-57-16,-1 4-97 0,0-7-166 0,-6 6-419 15,3-7 52-15,-3 7 127 0</inkml:trace>
  <inkml:trace contextRef="#ctx0" brushRef="#br0" timeOffset="56738.51">3628 12927 770 0,'-2'-4'276'0,"2"4"-32"0,0 0-32 16,0 0-15-16,0 0 0 0,0 0-36 0,0 0-12 16,0 0-8-16,24 10-3 0,-15-6-7 0,1 0-19 15,0 3-12-15,1 0 13 0,2 0-42 16,-2-1 11-16,2 2-23 0,1-1 0 0,0 1 0 15,-4-1-18-15,1 0 5 0,-1-3-10 16,-3 3 7-16,2-1 19 0,-4 3-24 16,-2 1 21-16,-3 0-13 0,-4 5 5 0,-6 8-12 15,-6 2 4-15,-9 9-28 0,-6 2-17 0,-2 3-47 16,-5-4-71-16,-21 8-256 0,25-10-531 16,-4-2 117-16,1-9 81 0,3-6 66 0</inkml:trace>
  <inkml:trace contextRef="#ctx0" brushRef="#br0" timeOffset="57472.81">3171 11336 619 0,'0'0'248'0,"0"0"-25"0,0 0 0 0,0 0-8 15,0 0-39-15,-13-10-20 0,13 10-17 16,0 0-11-16,0 0 5 0,0 0-31 0,0 0-5 15,0 0-12-15,-2-3-3 0,2 3-13 0,0 0-3 16,0 0-9-16,0 0-14 0,0 0-2 16,21 9 10-16,-14-8-30 0,7 2 17 0,-1 1-15 15,5-1 11-15,6-3-11 0,-1 1-8 0,1 2 16 16,7-3-24-16,-3 0 16 0,5-3 16 16,-1 3-19-16,1 0-4 0,1-1-1 15,0 1-15-15,-3 0 23 0,0 1-13 0,0 2 3 16,-7-2 8-16,3 1-24 0,-3-1 3 0,-3 3 18 15,-1-2-13-15,-2-1-10 0,-5 0 5 16,1 1-8-16,-1 2-7 0,-3-1-11 0,-2-2 6 16,-1 5-26-16,-1-5-11 0,-2 4-48 0,2-3-76 15,-6-2-106-15,4 7-504 0,-3-6 18 16,-1-1 115-16</inkml:trace>
  <inkml:trace contextRef="#ctx0" brushRef="#br0" timeOffset="57814.33">3570 11098 941 0,'0'-5'269'0,"0"5"-61"0,0 0-27 16,-3-4-7-16,3 4-20 0,0 0-21 0,0 0 8 15,0 0-23-15,0 0-13 0,16 1-21 16,-16-1 13-16,18 4-23 0,-8 3-12 16,4 0-8-16,0 3 12 0,6-2-27 0,-3 7 9 15,4-1-12-15,-3-1-3 0,4 8 26 16,0-4-36-16,1 2 8 0,-1-1-3 0,-2 0-10 16,0-3 5-16,-4 2 3 0,-1-2-8 0,1-1 0 15,-4-3-16-15,0-1 6 0,-2-2-1 16,1 0 9-16,-7 1 7 0,2-1-8 0,-9 2 1 15,-3 2 14-15,-5 1-19 0,-3 2-19 0,-13 5-20 16,-17 10-70-16,-4 2-117 0,-17 8-665 16,-10 3 71-16,-4-3 131 0,-4 0 25 15</inkml:trace>
  <inkml:trace contextRef="#ctx0" brushRef="#br0" timeOffset="58810.61">3328 14912 778 0,'-1'-4'297'0,"1"4"-13"0,0 0-36 16,-3-7-23-16,3 7-40 0,0 0-1 0,0 0-23 15,0 0-18-15,0 0-20 0,-7 19-10 0,5-9-18 16,1 1-3-16,-3 6 0 0,4 5-5 15,-3 2-3-15,-1 2-9 0,1 2-14 16,0 9-7-16,-1 1 2 0,-2 12-12 0,2 4 15 16,0-1-8-16,-2-2-15 0,2 4-1 15,1-3-19-15,0-9 17 0,0-3-15 0,2-5-8 16,-1 4 13-16,2-8-7 0,2-4 4 0,-1 0 13 16,2-2-10-16,0-7-10 0,1 3-3 15,2-5 21-15,5-3-3 0,-4 0-20 0,6-3 7 16,1-3 3-16,2-4-8 0,-1 1-12 15,2-8-16-15,3 4-15 0,-2-4-29 0,1-2-89 16,-1-5-153-16,-1-1-625 0,-3 3 109 16,-4 0 68-16,-1-2 115 0</inkml:trace>
  <inkml:trace contextRef="#ctx0" brushRef="#br0" timeOffset="59047.34">3290 15463 683 0,'3'-5'207'0,"4"2"-20"16,0-1-3-16,3 1-25 0,0-4-28 0,5 3 2 16,1 0-15-16,2-3-8 0,2 4-11 15,0-4-24-15,5 3-29 0,3 0-3 0,-1 0-53 16,4 1-69-16,-2 0-1 0,2 4-55 15,-4 1-62-15,1 2-520 0,-1-1 28 16</inkml:trace>
  <inkml:trace contextRef="#ctx0" brushRef="#br0" timeOffset="59234.43">3919 15463 959 0,'0'0'269'0,"0"0"-21"0,0 0-25 15,0 0-21-15,0 0-12 0,0 0-16 16,-7 23-33-16,7-11-3 0,0 3-13 16,1 5-15-16,1 3-5 0,2 3-5 0,-4 4-5 15,3 4-24-15,1 1-63 0,0 0-64 16,2 19-551-16,-2-1-232 0,-1-9 130 0,0-7 12 16</inkml:trace>
  <inkml:trace contextRef="#ctx0" brushRef="#br0" timeOffset="59879.91">4907 15231 972 0,'0'0'205'0,"0"0"2"0,0 0-38 0,0 0-15 15,0 0-26-15,0 0 7 0,0 0-14 0,-20 9-29 16,9-3-2-16,-2-1-14 0,-2 2 1 0,-1 5 5 15,-5 1-10-15,-3-5-16 0,-2 9-7 16,4-9 9-16,-1 7-11 0,2-5-14 16,1 0-13-16,2 0 3 0,2-5 11 0,2 5-1 15,4-5 8-15,3 0-39 0,-4 0 14 16,4-1-9-16,1-1-12 0,2 0 13 0,-2 2 2 16,6-5-10-16,0 7 10 0,0-7-2 0,6 3-10 15,-2 2 2-15,2-3 5 0,4 1 8 16,1 0 20-16,2-1-31 0,-2 0 1 0,2 2-8 15,1 0 2-15,3 3 1 0,1-4 7 0,-2 4-8 16,-1-2 6-16,1 2-3 0,2-1 10 16,-2 1-10-16,2 1-8 0,-2-1-7 0,-1 3 15 15,1-2-3-15,-1 0 6 0,-2 1-11 16,1-1 1-16,-1 2 7 0,1-3-5 16,-4 1 7-16,3 2-20 0,-5-4-25 0,2 0-19 15,0 1-79-15,1-1-61 0,-5-1-46 0,-2 0-167 16,2-1-348-16,1-3 52 0</inkml:trace>
  <inkml:trace contextRef="#ctx0" brushRef="#br0" timeOffset="60283.89">5406 14883 875 0,'-3'-3'228'0,"3"3"15"0,-1-7-26 0,1 7-32 0,-3-7 60 0,3 7-27 16,0-7-26-16,0 7-8 0,0 0-38 15,0 0-5-15,0 0 0 0,0 0-34 0,0 0-7 16,3 17 0-16,-2-3-18 0,2 2-8 0,-2 4-7 15,-1 1-3-15,3 6-18 16,-3 3 0-16,0-1 2 0,0 8 1 0,0 1-13 16,0-1-21-16,0-1 24 0,3-1-24 0,-3 0 3 15,4-3 0-15,-1-3-5 0,3-3 5 0,1-2 5 16,-2-3-13-16,4 2 10 0,-2-5-15 16,3-1 3-16,-2 0 0 0,2-9-6 0,2 5-9 15,3-6-19-15,1-2-40 0,-1-5-32 0,1 0-168 16,-2 0-143-16,3-3-480 0,1-4 116 15,2-4 31-15,-6-1 87 0</inkml:trace>
  <inkml:trace contextRef="#ctx0" brushRef="#br0" timeOffset="60455.25">5488 15234 931 0,'0'0'305'16,"4"-8"-34"-16,3 5-28 0,0 0-38 0,6-1-5 16,1-3-26-16,0 6-36 0,9-3-25 15,-2 1-57-15,6-3-117 0,3-9-124 0,1 11-624 16,-3 4 88-16,2 0 40 0</inkml:trace>
  <inkml:trace contextRef="#ctx0" brushRef="#br0" timeOffset="60861.54">6039 15291 757 0,'-4'-4'333'16,"1"0"-41"-16,3 4-13 0,-10-7-44 0,2 4 3 16,5 0-28-16,-3-2-110 0,2-2-5 15,1 5-8-15,3-5-23 0,-3 3 2 0,2-1-2 16,1 5 11-16,0-10-24 0,4 4-5 0,-1-2 5 15,0 7-15-15,1-6-3 0,3 7-7 16,3-3 2-16,-3 2-28 0,3 1 8 16,1 0 9-16,-1 2 6 0,0 0-10 0,1 5-2 15,2 1 4-15,-4 2-7 0,0 2-11 16,0 1 13-16,-5 2-5 0,-1 2-5 0,0 1 3 16,-3 3-3-16,-6 1-46 0,2 3 33 0,-2 0-15 15,-6 5 13-15,3-3-16 0,-5-2 0 16,3-4-7-16,2-2 33 0,2-6 12 0,-1 0 6 15,2-1 5-15,2-2-5 0,-2-1-6 0,3-2-14 16,2-3-3-16,2 3 12 0,-1-7 1 16,13 3-1-16,1-3 3 0,0-2-15 0,9 1-3 15,1-1-28-15,7-3-30 0,3 2-50 0,0 1-63 16,7-4-87-16,1 6-533 16,-5-1 44-16,1 2 138 0</inkml:trace>
  <inkml:trace contextRef="#ctx0" brushRef="#br0" timeOffset="61283.03">4479 16692 688 0,'0'0'287'0,"0"0"-39"0,18-13-25 0,10-1-24 16,18-9-32-16,21-6 30 0,10-7-51 0,16-3 59 15,30-9-37-15,10-2-6 0,4 2-21 0,0 2-6 16,6-1-12-16,1 2-100 0,-1-1 3 16,1 5 2-16,-8 0 3 0,-2 5-1 0,-28 2-12 15,1 4-15-15,-5 2 10 0,-7 1-11 0,-6 4-10 16,-9 1-17-16,-16 9-34 0,-13 4-31 0,-10 3-50 15,-10 0-19-15,-14 6-97 0,-7 6-607 16,-6-3 108-16,-11 6 97 0</inkml:trace>
  <inkml:trace contextRef="#ctx0" brushRef="#br0" timeOffset="61547.57">4626 16852 1049 0,'12'-10'289'0,"7"-1"-23"0,6-5-25 0,26-11-5 15,20-9-42-15,18-8-15 0,41-16-15 16,3-7-8-16,11 2-7 0,10-2-24 0,7 1-120 16,6 0 13-16,-9 5-15 0,-1 3 30 0,3 2 3 15,-9 4-5-15,-1 4-37 0,-9 4-27 16,-8 2-16-16,-31 12-48 0,-10-1-44 0,-33 9-173 15,20 0-500-15,-18 8 53 0,-17 3 111 16</inkml:trace>
</inkml:ink>
</file>

<file path=ppt/ink/ink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5-12-18T08:50:29.408"/>
    </inkml:context>
    <inkml:brush xml:id="br0">
      <inkml:brushProperty name="width" value="0.05292" units="cm"/>
      <inkml:brushProperty name="height" value="0.05292" units="cm"/>
      <inkml:brushProperty name="color" value="#FF0000"/>
    </inkml:brush>
  </inkml:definitions>
  <inkml:trace contextRef="#ctx0" brushRef="#br0">4623 4317 476 0,'0'0'181'0,"0"0"-12"15,0 0-5-15,-7-4-3 0,7 4-12 0,0 0-34 16,0 0-10-16,0 0-23 0,-6-2 0 0,6 2-3 16,0 0-2-16,0 0-21 0,0 0-2 0,0 0-5 15,0 0 2-15,0 0-13 16,0 0-15-16,0 0 21 0,0 0-26 0,0 0 0 15,0 0 5-15,0 0-28 0,0 0 15 0,0 0 31 16,23-2-8-16,-12 2 0 0,-1 0-10 0,4 0-2 16,6-3 9-16,1 1-12 0,3 1 0 15,3-1-5-15,4 1 5 0,4 1-77 0,8-7-13 16,2 6 14-16,17-5 14 0,-1 4 8 0,1-3 13 16,3 2-2-16,-3-2 12 0,2 2-10 15,-2 1 20-15,0-3-22 0,-1 3 14 0,0-3 24 16,-2 4-28-16,-6-2 17 0,6 3 6 0,-5-4 0 15,-8 1-16-15,15 1 6 0,-13-3 4 16,-4 5-4-16,0 0 22 0,-6-1-25 16,3 0 7-16,-9-2-12 0,1 1 23 0,-2 2-5 0,-8-1-11 15,1 1 6-15,-3 0 4 0,0 0-4 16,-1 0-6-16,-3-2 14 0,-3 2-19 0,0 0 23 16,-4 0-10-16,0-1 13 0,1 1-2 15,-2 1-6-15,-9-1-13 0,14-1 62 0,-14 1-15 16,14 0-6-16,-7 0 13 0,-7 0-35 0,9-4 17 15,-9 4 23-15,11 4-25 0,-11-4 5 16,10-4-23-16,-10 4 5 0,0 0-1 0,0 0-4 16,10 0 8-16,-10 0 4 0,0 0 6 0,0 0-8 15,0 0 8-15,11 0-11 0,-11 0-9 16,0 0-19-16,0 0-28 0,0 0-48 16,0 0-44-16,0 0-100 0,-11 14-341 0,2-8-196 15,2-1 97-15</inkml:trace>
  <inkml:trace contextRef="#ctx0" brushRef="#br0" timeOffset="2026.41">20414 2316 688 0,'0'0'289'0,"0"0"-7"0,0-8-1 0,0 8-60 16,3-4-88-16,-3 4-10 0,0 0-26 0,0 0 18 15,0-6-28-15,0 6-8 0,0 0-7 16,0 0 7-16,3-4-30 0,-3 4 53 0,0 0-22 15,0 0-9-15,3-5 1 0,-3 5-16 0,0 0 6 16,7-3-1-16,1 2-15 0,1-5 16 0,-2 3-14 16,3-3-14-16,4-3 12 0,-1 0-8 15,2-4-10-15,1 0-7 0,2 0 17 0,-2-4-17 16,-1-1-11-16,1-2 10 0,2-2-20 0,-1-1 16 16,0-1-11-16,-3 2 5 0,-1-1 16 15,-3 0-24-15,1 2-4 0,-1-1 12 16,-3 2-15-16,-1 0 0 0,-1 3 20 0,1 2-7 15,-6 1-16-15,3 2 6 0,-6 2 2 0,3 0-6 16,-3 3 1-16,-1 2-2 0,-6 3 7 16,10 2 12-16,-17 5-14 0,3 2 7 0,1 5-15 15,-5 3-11-15,2 6 6 0,-2 4 10 0,2 2-5 16,-5 13-6-16,6 3 14 0,-1-1-4 0,3 3-4 16,2 0 23-16,7-5-10 0,-2-3-9 15,3 1 9-15,2 0 0 0,2-1-16 16,-1 2 5-16,3 0 3 0,-3-3-8 0,3 0 21 15,-3-3-8-15,4 0-5 0,-4 2 5 0,0-5 2 16,0-3 6-16,0 0-8 0,-4 0 0 16,-2-1-13-16,2-1 3 0,-7 3-18 0,-2-3-5 15,2-3-29-15,-5 2 11 0,1-10-31 0,-1 3-36 16,-2-3-10-16,2-3-2 0,-2-3-14 16,2-2 32-16,1-1-19 0,2-5 13 0,-4-4 16 15,3-1 20-15,0-3-7 0,1 0 22 0,0-4 57 16,2-1 0-16,1-2 27 0,3 1 40 0,-4-1-16 15,5 0 33-15,2 2-18 16,-2-1 8-16,3 3-2 0,-2 0 2 0,2 0 5 16,0 1-13-16,3 0-5 0,0 1 1 0,0-1-14 15,3 1-2-15,5 1-8 0,1 0-23 16,2-1 18-16,6-1 5 0,4 1-2 0,-1-1 5 16,7 2-14-16,-3 0 4 0,7-3 5 0,0 3-14 15,-7-1 1-15,2 1 2 0,2 0-2 16,3-3 8-16,-7 4-14 0,0 0 14 0,3-2-11 15,-7 2 0-15,1 0 1 0,0 2-4 0,-5 0 24 16,-1 2-13-16,-5-2 2 0,4 2 6 0,-4-1-3 16,0 2 0-16,0-1-5 0,-6 1 8 15,3 1-14-15,-7 1 4 0,10 0-3 16,-10 0 4-16,0 0-4 0,3 8 0 0,-3-2-8 16,-3 3 5-16,-1-1 6 0,1 2-1 0,0 0 3 15,-1 1-18-15,1 0 10 0,0-1-7 16,2 0 7-16,-3 1 3 0,4-1-16 0,0-2-2 15,0 1 5-15,0-1 0 0,5 0-5 0,1-1-5 16,1-3 10-16,3 1 5 0,1-3-8 16,2-1 3-16,4-2 11 0,-3-2-22 0,0-1 9 15,3 0 12-15,-3-2-2 0,-1-2 5 0,0 1-6 16,-2-1-2-16,-4-1 0 0,-1 1 16 16,-2 0-16-16,-1-2-2 0,-6 2-1 0,3 1 8 15,-4-2-10-15,-3 3 6 0,-2 2-6 16,-2-2-6-16,1 3 4 0,-3 1 2 0,2 2-23 15,1 0 0-15,-4 0-28 0,4 3-11 16,3-1-43-16,-3 2-30 0,3-1-1 0,3 0-54 16,1 2-40-16,3-5-41 0,-3 5-77 0,3-5 15 15,0 0 41-15,10 2 90 0,-10-2 53 0,14 0 4 16,-14 0 11-16,16-4 76 0,-5 1-4 16,-1 0 67-16,0-1 23 0,1 2-10 0,-1-3 34 15,0 4 4-15,-2-4 10 0,4 3 24 0,-5-2 23 16,0 2-39-16,4-2 13 0,-4 2-21 15,2-1 1-15,-1 0 7 0,-1 3-10 0,3-2-8 16,-1 1 24-16,-9 1-21 0,18 1-3 16,-5 1 3-16,-2-1-8 0,2 4-7 0,-2-3-9 15,3 5 32-15,-1 1-39 0,1 0-5 16,-1 0 21-16,-2 3 4 0,2-3-25 0,-3 4 26 16,1-1-13-16,-4-1-3 0,-1 2-12 0,-2-2 4 15,-1 0 3-15,1 0-12 0,-4 2 2 16,0-1 10-16,-4-2-3 0,1 1 1 0,-1-3-11 15,1 0 1-15,0-1 12 0,-1-1-15 0,1-4-13 16,3-1 15-16,-6 3-15 0,6-3 10 16,0 0-7-16,0 0 4 0,0-16 4 0,0 10 4 15,3-1-15-15,3-2 15 0,-5 0-12 0,5 0 2 16,1-1 3-16,3 0-6 0,-3 2 1 16,0 0 10-16,0 0-13 0,0 2 5 0,0-1-31 15,-1 4 6-15,-2-2-14 0,2 5-42 16,-6 0-52-16,11-1-11 0,-11 1-76 0,10 5-496 15,-7-2 33-15</inkml:trace>
  <inkml:trace contextRef="#ctx0" brushRef="#br0" timeOffset="2252.87">21439 2494 698 0,'3'-3'182'0,"-3"3"-28"0,3-5-8 0,-3 5-26 16,0 0-2-16,0 0-13 0,0 0-6 16,4 20 14-16,-4-9-29 0,0 1 3 0,-4 7-23 15,1 0 13-15,0 5-20 0,-4-1-1 0,1 2-7 16,-2 0-11-16,1 0-2 0,1-1-11 16,2-4-50-16,-2 3 25 0,3-6-36 0,3-2-15 15,-5-1-6-15,9-3-50 0,-3-3-65 0,2-3-342 16,3-3-175-16,1-2 55 0</inkml:trace>
  <inkml:trace contextRef="#ctx0" brushRef="#br0" timeOffset="2567.65">21654 2576 811 0,'0'0'235'0,"0"-5"-9"16,0 5-14-16,0 0-17 0,0 0-24 0,0 0-30 15,0 0-13-15,-21 10-18 0,8-3 8 16,3 3-26-16,-7 0 0 0,3 2-20 0,-6 1-3 15,2 2-23-15,-5 3-8 0,5-5-4 0,-2 3-17 16,0-3 9-16,5 0-8 16,2-3-36-16,-1-2 23 0,4 1 16 0,0-3-6 15,4 0 11-15,1-2 4 0,2-1-12 0,3-3 0 16,0 0 8-16,0 0-3 0,0 0 15 0,17 3 13 16,-17-3-25-16,14-1 2 0,-14 1 0 15,17-2-7-15,-10 1 7 0,3 1-20 0,-10 0-6 16,17 0 16-16,-7 0 8 0,1 1-11 0,-1 2 3 15,3-2 0-15,-2 1-10 0,-1 1-85 16,0 0 15-16,1 3-35 0,-1-2-5 0,4 3-65 16,-1 1-137-16,-6-1-165 0,7 3-288 15,-1 2 17-15</inkml:trace>
  <inkml:trace contextRef="#ctx0" brushRef="#br0" timeOffset="2828.31">22044 2510 691 0,'-6'-4'268'0,"6"4"-14"15,-8-2-113-15,8 2-6 0,-20 6-20 0,9 0-20 16,-2 4 0-16,-1 3-13 0,1 2-11 16,-5 6-25-16,2 0 18 0,-2 0 21 0,4 0-21 15,1-1-8-15,3-2-12 0,0 1-6 0,-1-1 6 16,7-3-16-16,-2 2 74 0,3-4-17 0,2 0-3 15,1-1-13-15,1 0-5 0,5-4-13 16,0 2-20-16,6-2-21 0,-2-4-38 16,7-2-18-16,0 0-62 0,4-3-71 0,2-2-3 15,1-3-56-15,3 0 26 0,-6-5-180 16,7-2-345-16,-4-3 181 0</inkml:trace>
  <inkml:trace contextRef="#ctx0" brushRef="#br0" timeOffset="3047">22294 2496 660 0,'3'-8'217'0,"-3"-3"39"0,3 5-43 15,0-1-42-15,-2 6 1 0,-1 1 2 0,0-7-33 16,0 7 0-16,0 0-16 0,0 0-28 16,0 0-2-16,0 0-18 0,0 0-13 0,0 0-3 15,11 19-7-15,-8-11-16 0,0 4 19 0,1 1 14 16,2 4-14-16,1-1-11 0,0 3 7 16,3 0-14-16,-3 2-90 0,0-1 2 15,0-1-7-15,-1 0 38 0,1 2-5 0,-4 0 23 16,-6 4-18-16,-10 3 5 0,-11 14-64 0,-28 11-135 15,-6 1-615-15,-14-2 90 0,-10-6 71 16</inkml:trace>
  <inkml:trace contextRef="#ctx0" brushRef="#br0" timeOffset="4702.58">23049 2716 460 0,'14'3'238'0,"-7"-3"-20"0,5 2-11 16,0-2-15-16,4 0-23 0,5 2-23 0,0 1-23 16,6-2-3-16,4 0 8 0,3 2-33 0,3-3 0 15,4 0-8-15,4 2-21 0,2-2 1 16,-2 0 4-16,-1 0-14 0,-3 0-4 16,1 0-32-16,-5 0 20 0,-3 2-10 0,1-4 10 0,-5 2-18 15,-3 0 5-15,-5 2 5 0,2-2-2 16,-8 0-21-16,2 0 10 0,-5 0-4 15,1 1 9-15,-1-1-7 0,-6-1-15 0,4 1-47 16,-11 0-45-16,10-2-52 0,-10 2-77 0,3-2-32 16,-3 2-531-16,0 0 72 0,0 0 48 15</inkml:trace>
  <inkml:trace contextRef="#ctx0" brushRef="#br0" timeOffset="4986.79">23770 2608 637 0,'-3'-7'233'15,"3"7"-21"-15,0-5-25 0,0 5-15 16,0 0-16-16,0 0-23 0,0 0-21 0,7-2-1 16,-7 2-7-16,0 0-9 0,16 7-5 0,-5-4-16 15,-4 3 3-15,3 0-13 0,1-1-8 16,-1 2-17-16,0 1 1 0,4 0 7 0,-1-1-1 15,1 0-5-15,-1-1 0 0,-3 1-21 0,1-2 0 16,-1 2-4-16,0-2-3 0,-2-1 17 16,1 0 4-16,-5 1 4 0,2-3-79 0,-5 3 0 15,-1-5 16-15,-4 11-16 0,-3-4 30 16,-10 3 6-16,-3 0 10 0,-10 5-35 0,-11 5-6 16,-4-3-38-16,1 4-67 0,-4-2-69 15,7-3-243-15,7 0-320 0,3-3 82 0</inkml:trace>
  <inkml:trace contextRef="#ctx0" brushRef="#br0" timeOffset="6206.46">25042 2492 678 0,'-7'-6'166'0,"-3"1"21"0,-1 2-23 0,1 2-16 0,0 1-15 15,-4 0-20-15,1 2-8 0,-1 4-13 16,1 0 0-16,-2 3-12 0,-4 4-11 15,4 0-10-15,-4 3 0 0,7 0 5 0,-1 1-26 16,-1 2 18-16,7 0-23 0,1-4-12 0,3 3-6 16,2-1 13-16,1-2-10 0,1 2-10 0,5-2 15 15,1-2-5-15,4 0-15 0,2-3-1 16,0 0 19-16,5-3-3 0,3-1-6 0,1-4 1 16,0-2 13-16,8 0-11 0,4-7 0 0,1-1-4 15,10-9-14-15,-2-1 21 0,-1-3 3 16,-4-6-14-16,2-2 29 0,-6-5 0 15,2-5 0-15,-7 4-18 0,2-5-11 0,-2 2 9 16,-6 3-24-16,0 7 64 0,-9 8 57 0,-3 1-139 16,-4 4 95-16,4-1 16 0,-6 4-3 15,3 0 15-15,-2 2-30 0,-2 2-26 0,-1 3 5 16,0 4-13-16,-3 1 5 0,0 0-2 0,-10 18 8 16,4-2-21-16,-5 6 7 0,1 5 9 0,0 2-6 15,-8 11-30-15,1 2 7 0,4 0-2 16,2-5-16-16,-1-8 3 0,1 2-21 0,4-5 3 15,-4-4-10-15,8-1-5 0,-1-4 2 0,-2 0 5 16,5-4 5-16,-2-1 19 0,0-4-9 16,3-1 11-16,5-2-8 0,-3-3 21 0,-2-2-8 15,16-2 0-15,-2-2 8 0,-2 0 7 0,0-2-7 16,-1-2 12-16,2 0-7 0,-2 1 0 16,2 0-5-16,-6 3-1 0,4-2-4 15,-2 3-6-15,-5-2-4 0,6 4-1 0,-6-2 13 16,-4 3-2-16,13-1 9 0,-13 1-19 0,16 3 4 15,-11-1-5-15,2 0 3 0,-1 3 5 0,-2 0-12 16,6 0 22-16,-6-1-23 0,2 0 3 16,1 1-1-16,-4-2 14 0,1 1-8 0,3 1 7 15,-3-4 4-15,2 2-9 0,-2 0 11 0,-4-3-8 16,14 0 10-16,-14 0-13 0,13-4 3 0,-6 1 13 16,3 1-10-16,-3-1 12 0,-1 1 8 15,-2-1-10-15,3 1 10 0,-7 2-5 0,10-5 5 16,-10 5-10-16,7-1-3 0,-7 1-13 0,7-3 6 15,-7 3-16-15,0 0 0 0,8-1 3 16,-8 1 5-16,0 0-10 0,0 0-6 16,6 10-22-16,-6-10-1 0,3 7 8 0,-3-2-43 15,0 2-18-15,3-2-67 0,-3-5-130 0,-3 8-584 16,3-3 81-16,0-1 91 0</inkml:trace>
  <inkml:trace contextRef="#ctx0" brushRef="#br0" timeOffset="6384.82">25808 2471 760 0,'-3'-5'238'0,"3"5"-21"0,0 0-27 16,0 0-39-16,0 0-13 0,0 0-79 0,-10 13-113 15,2-4-105-15,5-1-565 0,-1 2 53 16</inkml:trace>
  <inkml:trace contextRef="#ctx0" brushRef="#br0" timeOffset="6635.5">25900 2381 870 0,'0'0'266'0,"0"-6"-31"16,0 6-17-16,0 0-36 0,0 0-34 15,0 0-20-15,0 0 8 0,0 0-13 0,0 20-29 16,0-7-9-16,-3 0-16 0,0 7 5 0,-1 2 18 16,-3 3-22-16,3 0-9 0,-2 1 3 0,2-1-18 15,1 2-13-15,-1-4-12 0,1 1-16 16,0-4-13-16,3 0-5 0,0 0-20 0,0-4-33 16,5-1-16-16,-4-2-26 0,3-9-145 0,6 8-597 15,-3-6 95-15,4-1 71 16</inkml:trace>
  <inkml:trace contextRef="#ctx0" brushRef="#br0" timeOffset="7018.18">26372 2196 547 0,'0'0'190'0,"-4"23"-32"0,1-11-17 16,-1 5 3-16,-2 5-14 0,-1 8-5 15,-1 3-17-15,-5 10-26 0,3-5-5 16,-2 8-6-16,0-3 14 0,1-8-24 0,2-6 11 16,2-4-34-16,3-1 8 0,-2-2-10 0,2-6 15 15,2 1-12-15,-3 0-1 0,2-5-17 0,3-1-3 16,-3-1 5-16,2 2 5 0,-2-6 8 16,3 3-6-16,-3-4-12 0,0 0 10 0,3-5-10 15,-1 5-10-15,1-5 5 0,0 0-11 0,0 0 11 16,0 0-3-16,-14-11 1 0,11 5-1 0,-1 2-2 15,-2 0-8-15,0-3 10 16,1 2-2-16,-2 0-24 0,-2 1 6 0,2 0 5 0,-4 4 23 16,4-2-21-16,7 2-2 0,-22 3-15 15,10 3-3-15,2-1 20 0,-4 3-10 0,4-2 8 16,-4 5-8-16,7-1 11 0,-2 0 4 16,2-1-2-16,3 1-18 0,-3 1 3 0,4-1 0 15,2 0 2-15,0-3 3 0,2 1-13 0,3-1-8 16,3 1-23-16,7-2 8 0,6-2-225 15,8-3-528-15,3-1 82 0</inkml:trace>
  <inkml:trace contextRef="#ctx0" brushRef="#br0" timeOffset="7420.42">27121 2585 883 0,'0'0'240'16,"0"0"-15"-16,0 0-10 0,0 0-30 0,-11 23-19 15,8-10-12-15,-1 5-26 0,-3 6-3 16,-2-1-10-16,1 7-28 0,-2 0-5 0,0 5 5 16,-4 9-2-16,4 1-21 0,-7-2-8 0,10-4-5 15,-3-6-20-15,-1-2-31 0,4-1 3 0,-2 0-24 16,2-5-33-16,2-5-53 0,-1 0-88 15,3-11-4-15,-1 5-618 0,1-3 75 0,0-5 69 16</inkml:trace>
  <inkml:trace contextRef="#ctx0" brushRef="#br0" timeOffset="7686.67">27063 2552 545 0,'10'-6'158'16,"-4"6"-17"-16,2-1 3 0,5 0-16 0,3 1-11 15,2 0-2-15,3 0-17 0,6 1-6 16,-3 0-5-16,6 3-10 0,-3-1-18 0,-2 2 2 16,-1 0 0-16,0-1-12 0,-4 2 0 0,-2 0-8 15,1 0-16-15,-4 1 9 0,-2 1 32 0,-2 0-33 16,-3 1-2-16,-6 0-13 15,-3 1-15-15,-8 4 2 0,-2-1-46 0,-4 0-28 16,-11 3-90-16,-1-6-66 0,-1 8-523 0,1-3 47 16</inkml:trace>
  <inkml:trace contextRef="#ctx0" brushRef="#br0" timeOffset="8042.69">27586 2579 780 0,'3'4'215'15,"3"1"-118"-15,-2 1 88 0,-1 1-14 16,4 2-32-16,-3 1-14 0,-1 1 0 0,0 0-12 16,1-1-8-16,-1 1-3 0,0 1 6 0,-2-1-37 15,2-1 1-15,-3 0-3 0,3-2-20 16,1-1 0-16,-4 1 2 0,4-1-26 15,-1-1 19-15,-3-2-83 0,3 2 1 0,-3-6 18 0,0 0-24 16,1 4 31-16,-1-4-2 0,0 0-3 16,6-12-15-16,-1 3 17 0,-3-1-9 0,4-2 12 15,-1-3 5-15,1 3 3 0,1-3 0 16,-1 2 0-16,-2-1-3 0,5 1 11 0,-4 2-6 16,2-1-2-16,-1 2 15 0,1 1-5 15,1 1 3-15,-2 0 2 0,1 4-17 0,2-2 7 16,-1 4-23-16,2-1-23 0,-3 3 5 0,-7 0-110 15,14-2-54-15,-4 7-581 0,0 1 62 16</inkml:trace>
  <inkml:trace contextRef="#ctx0" brushRef="#br0" timeOffset="8363.94">28051 2588 744 0,'0'0'274'0,"-1"-5"-28"0,1 5-23 16,-6-4-26-16,6 4-18 0,0 0-23 0,-21 9-13 16,11-2-30-16,-1 1-11 0,-2 3-25 15,-1 4-3-15,0 1 3 0,0 2-97 0,1-4-11 16,0 4-41-16,2-5 14 0,4 2-4 0,1-2 29 16,5-3-18-16,0 0-8 0,1-3 74 15,2 0-38-15,1-2-5 0,7-3-5 0,1-2 15 16,-1-1 7-16,6-2 9 0,2-3 2 0,1-1 18 15,-4-2 10-15,4-3 0 0,-4 1 26 0,-1 0-36 16,-1 2 15-16,0-4-2 16,-5 1 0-16,-1-1-3 0,-4 1 0 0,1 4-8 15,-4-3-4-15,0 3 2 0,-1 2-11 0,-5 0 1 16,-4 3-21-16,-1 0-2 0,-2 3-29 0,-1 3-4 16,-3 1-16-16,3 1-11 0,0 3-4 15,-3 0-146-15,7 1-571 0,3-1 87 0</inkml:trace>
  <inkml:trace contextRef="#ctx0" brushRef="#br0" timeOffset="9330.09">28518 2571 696 0,'0'0'251'0,"0"0"-8"15,0 0-21-15,0 0-19 0,0 0-34 0,0 0-23 16,-22 12-8-16,7-4-3 0,1 1-12 15,-6 4-20-15,-4 2-6 0,0 3-7 0,0 0-19 16,1 3-7-16,1-2-20 0,-1 3-26 0,6 0-26 16,2-3-20-16,3-1 2 0,4-2-15 15,5-1-38-15,3-4-8 0,3 0-26 0,5-3-40 16,5-1-42-16,4-2-20 0,0-2 51 0,4-1-5 16,3-4 41-16,-1-1-5 0,1-2 5 15,4 2 100-15,-1-3 8 0,-6 0 63 16,6-1 21-16,-10 1 28 0,4-3 8 0,-5 6-15 15,-1-4 91-15,-3 2-4 0,-1 0-16 0,-1 0-102 16,-3 0-11-16,0 2 29 0,3-2 10 16,-6 2-23-16,2-1 7 0,-6 4-17 0,4-5-11 15,2 2-5-15,-6 3 1 0,8-5-9 0,-4 1 1 16,-4 4-16-16,6-3-12 0,-6 3-6 0,6-3-13 16,-6 3 16-16,4-3-28 0,-4 3-8 15,5-4 21-15,-5 4-9 0,6-3 14 0,1-2-13 16,-1 0 20-16,-2 0-20 0,8-1 10 0,-7-1-2 15,2 0 25-15,2 0-8 0,-2-1 6 0,-2-1-1 16,1 3 9-16,0-1 22 0,-5-1-13 16,2 3-4-16,2 0-4 0,-4-1 1 15,-1 6 8-15,0-7 4 0,0 7-2 0,-9-6-15 16,9 6 0-16,-10 2-11 0,10-2 1 0,-18 7-1 16,5-1 11-16,-1 2-16 0,1 3 13 15,2-1-5-15,-1 2 0 0,0-1 5 0,1 1-15 16,1 0 15-16,1 1-7 0,1-2 9 0,2-2-17 15,2 1 5-15,1-2-5 0,0-1 7 0,6 0 11 16,0-3 5-16,1 2-21 0,2-3 5 16,8 0 11-16,-2-3-13 0,1-1 15 0,3-1-5 15,1 0-5-15,0-3-7 0,1 0 17 0,-2-3-10 16,2 1 5-16,-1 0 18 0,-3 1 3 0,-1-1-14 16,1 0 11-16,-4 1 3 15,1 3 2-15,-2-3-7 0,-5 3 4 0,3 0 1 16,-1 0-3-16,-1 0-21 0,-5 3-4 0,10-3 12 15,-10 3-7-15,0 0-6 0,0 0 21 0,0 0-10 16,6 9-3-16,-6-4-3 0,-3 2-2 16,3-1-5-16,-3-1 3 0,3 3-3 0,0-1-6 15,0 1 1-15,0-1 8 0,0 0 4 0,0-1-7 16,3 0 2-16,0-1-7 0,0-1 23 0,1 0-13 16,6-2-5-16,0-2-8 0,1-2 11 15,3-2 4-15,2 0-4 0,2-2 14 16,3-3-1-16,-1-3-4 0,0-1-2 0,-3-1 1 0,2 1 6 15,-3-3-4-15,-3 0-16 0,4 3 24 16,-6 1 4-16,-2 0 1 0,-2 1-14 16,1 3 14-16,0-2-16 0,-3 3 10 0,1 0-10 15,-2 2-10-15,0 2 16 0,0 0-9 0,-4 3-4 16,0 0 2-16,0 0-6 0,3 13-6 0,-3-3 22 16,0 1-23-16,0 1 8 0,3 1-13 15,0 3 15-15,-2 0-2 0,5 3 0 0,0 2 0 16,2 1 15-16,-1 0-10 0,0 1 3 0,-1-3-6 15,2 2-4-15,-2-1 9 0,-3-3 6 0,-4 1-6 16,-7 4-2-16,-6 0-25 16,-7 1-21-16,-13 4-5 0,-7-9-228 0,-3 9-523 15,-8-2 68-15,-6-4 38 0</inkml:trace>
  <inkml:trace contextRef="#ctx0" brushRef="#br0" timeOffset="10065.61">24687 1582 703 0,'0'6'241'0,"0"0"-26"0,-4 1-23 0,4 2-23 16,0 1-5-16,-4 1-23 0,4 0-6 16,-3-1-12-16,0 1-18 0,1-1-5 0,-3 0-13 15,2-1-18-15,0 0-15 0,3 0-6 0,-4-3-7 16,4-1 11-16,-4 1-6 0,4-6-5 15,0 6 0-15,0-6-6 0,0 0-9 0,0 0-3 16,11-17 0-16,-1 6 0 0,4-6 0 16,-1 0 23-16,5-3-5 0,1 0 5 15,-1-1-97-15,-1 0 31 0,4 2-9 0,-1 1 86 16,-3 4-16-16,3-1 2 0,-6 3-4 0,5 3-16 16,-7 1 18-16,5 2-11 0,-4 1-7 0,-2 2-5 15,3 1-2-15,-4 2-11 0,4 2 23 16,-4 1-26-16,1 2 4 0,-1 3 1 0,2 3-7 15,-4 1-10-15,-1 2 2 0,0 8-68 0,-4 1-22 16,0-3-50-16,-3 2-147 0,0 2-560 16,-3-4 88-16,0-2 68 0</inkml:trace>
  <inkml:trace contextRef="#ctx0" brushRef="#br0" timeOffset="10882.77">25179 1625 601 0,'3'-5'215'0,"-2"-1"-49"15,-1 2 67-15,0 4-5 0,3-7-26 16,-3 7-25-16,3-5-6 0,-3 5-19 0,0 0-24 16,0-4-13-16,0 4-15 0,0 0-11 0,3-6-17 15,-3 6-6-15,0 0-12 0,0 0 0 16,0 0-13-16,0 0-18 0,0 0-8 0,0 0 6 16,4-3-14-16,-4 3 4 0,6-4 6 0,2 1 4 15,-5-2-26-15,4-1 23 0,3 0-3 16,1-4-10-16,-2 3 13 0,-2-5 0 0,3 1 15 15,-2 3-2-15,0-3-8 0,-3 4 8 16,-2-2-8-16,1 3 10 0,-1-1-12 0,1 0 2 0,-4 2-3 16,0 5-2-16,-7-5-8 15,7 5 1-15,-10 0 9 0,10 0-12 0,-21 8-8 16,8-1 2-16,1 3 1 0,-7 4 2 0,4 1-5 16,-1 1 5-16,-2 4-18 0,2 4-17 15,-1 1-22-15,3 0-22 0,3 0-33 0,1-6-16 16,4-2-51-16,3 0-5 0,3-5 2 0,3-1-30 15,3-4-26-15,1 0 43 0,4-4 37 0,2-3 25 16,4 0-11-16,-3-5 86 16,7 0-19-16,-2-2 28 0,3 0 37 0,1-1 43 0,-1-2 25 15,-3 0 26-15,2 0 23 0,0 0-5 0,-5 1-43 16,-5 2 25-16,3-1 7 16,-4 2-9-16,1 1-11 0,-1 0-10 0,-4 0-8 15,1 3 3-15,0-1-20 0,-3 0 2 0,-4 3-11 16,10-3-20-16,-10 3 11 0,0 0 12 0,0 0-15 15,0 0 10-15,3 7-15 0,-3-7 2 16,-3 9-15-16,3-9-30 0,0 9-1 0,0-6 0 16,0-3 3-16,0 8 15 0,0-8-12 0,0 0 2 15,6 2 20-15,-6-2-12 0,0 0-11 16,18-6 44-16,-9 2 3 0,-2-3 4 0,4 3-2 16,-4-2 23-16,2 2-15 0,-2 0-5 0,-2-1-11 15,1 3 11-15,-2-1-14 0,2 0 19 16,-6 3-18-16,10-4-3 0,-10 4-2 15,8-1-16-15,-8 1 29 0,0 0-9 0,10 6-6 16,-10-2 9-16,3 2-15 0,0 0 8 0,-3 0 4 16,3 2-12-16,-2-1 0 0,2 1 8 15,4-1-5-15,-3 0-6 0,4-1 11 0,0-1-6 16,3-5 14-16,3 0-6 0,3-1-18 0,3-5 24 16,4-1-14-16,0-4 1 0,3-3 4 15,-6 1-17-15,3-4 97 0,-4 3-18 16,-3-3-5-16,-3 3 8 0,0 1-18 0,-2 0-6 0,-7-1-7 15,1 3 3-15,-5 1-3 0,-1 2-21 0,0 1 11 16,-4 3 2-16,-3-2-17 16,-6 6-1-16,3-1 0 0,-4 2 6 0,-3 3-21 15,-1 2 5-15,1 2-23 0,-3 3-13 0,0 2-15 16,-1-3 3-16,4 3-29 0,3 1-38 0,5-1-39 16,-2 1-194-16,7-2-501 0,4-3 114 15,4 1 31-15</inkml:trace>
  <inkml:trace contextRef="#ctx0" brushRef="#br0" timeOffset="11114.78">26410 1448 826 0,'-4'-9'182'0,"4"9"0"0,4-3-16 0,-4 3-10 0,0 0-23 0,0 0-2 15,0 0-24-15,0 0-4 0,0 0-14 0,-11 12-12 16,7 0-20-16,-2 1 12 0,2 3 7 16,-2 6-30-16,-2 2-2 0,-1 7 5 15,2-1-3-15,2 6-21 0,-4-2 6 0,-1 1-13 0,7 0-10 16,-4 0 4-16,-1 1-19 0,2-4-6 0,-1 0-48 16,4-5 4-16,1 0-43 15,0-6-107-15,-8 3-77 0,10-6-497 0,-1-5 100 16</inkml:trace>
  <inkml:trace contextRef="#ctx0" brushRef="#br0" timeOffset="11410.43">26423 1386 673 0,'0'0'253'0,"3"-6"-17"0,-3 6-24 16,7-2-23-16,-7 2-27 0,17-1-19 0,-7 1 3 16,4-1-18-16,-3 2-5 0,6 0-13 15,-1 1-26-15,-1 0 14 0,1-1-24 0,-1 2-2 16,-2-1-6-16,4 1-2 0,-5 1-13 0,0-1 0 16,-2 0-2-16,0-1-18 0,0 2-11 0,-6 2 1 15,3-3 4-15,-5 2-20 0,-7 5-2 16,-1-2-39-16,-5 4-82 0,-7 3-43 0,-5 1-156 15,2 2-523-15,-3-4 106 0,0-1 71 0</inkml:trace>
  <inkml:trace contextRef="#ctx0" brushRef="#br0" timeOffset="11769.46">26710 1406 586 0,'0'0'204'0,"14"0"-9"0,-14 0-29 16,13 4 3-16,-6-1-15 0,0 0-8 0,0 2-28 16,-3 1-14-16,2 2 30 0,1 2-42 15,-3 0 2-15,1 1 4 0,-3 1-24 0,1 1-8 16,-3-1 9-16,3-2-27 0,-3 0 11 16,2-2-5-16,-2 0-16 0,1-1 11 0,0-1 30 15,-1-2-97-15,3 0-23 0,-3-4 29 16,0 0 4-16,0 0 0 0,0 0 6 0,6-14-14 0,-5 7 37 15,3-2-16-15,-1-2 74 0,4-2-12 16,1-2-1-16,-3 0-17 0,6-3-3 16,-4 4 3-16,3-2-13 0,-4 2-3 0,2 3 3 15,1-1-6-15,-5 2-4 0,3 0-21 0,3 3 28 16,-3 0-22-16,0 1 7 0,2 1-24 16,-1 3 6-16,-1-1-38 0,0 1-23 0,-7 2-62 15,17 5-8-15,-10-3-120 0,-1 4-568 0,1 2 46 16,1 1 41-16</inkml:trace>
  <inkml:trace contextRef="#ctx0" brushRef="#br0" timeOffset="12099.09">27174 1386 811 0,'1'-5'276'0,"-1"5"-32"15,0-8-12-15,0 8 7 0,3-7-37 16,-3 7-8-16,0 0-35 0,0 0-28 0,0 0-14 15,-20 4-9-15,9 2-8 0,-2 3-6 0,-3 2-12 16,1 3-10-16,-1 3-39 0,2 0 3 0,0-3-18 16,3 3-5-16,2-4-34 15,2 1 8-15,-1-3 6 0,5-3 2 0,0-1 0 0,3 0 2 16,6-4-2-16,2-2 15 0,-8-1 5 16,24-1 1-16,-11-5 4 0,1 0 21 0,3-1-2 15,-4-2 7-15,5-1 2 0,-2-1-9 16,-5 0-14-16,-1 0 1 0,0 1 5 0,1-1-13 15,-5 0-1-15,-2 1 19 0,-1-1-2 0,0 4-11 16,-6 0-26-16,0 1 11 0,-1 0-1 0,-5 4-12 16,-2-1-25-16,-2 3 9 0,-2 0-25 15,-1 5-23-15,3-4-18 0,-2 6-90 0,-1 0-97 16,5 3-627-16,4-2 108 0,4-1 76 0</inkml:trace>
  <inkml:trace contextRef="#ctx0" brushRef="#br0" timeOffset="12283.09">27662 1296 898 0,'0'0'282'0,"0"0"-32"16,-12-4-17-16,12 4-23 0,-21 4-26 16,5 0-20-16,-1 3-13 0,-4 3-12 0,1 0-22 15,-4 7-14-15,-1-1-14 0,-2 4-9 0,-4 7-42 16,0 2-10-16,1 4-46 0,10-7-12 0,5-4-45 15,6 0-91-15,2-1-128 0,0-4-172 16,10-2-300-16,5-2 65 0</inkml:trace>
  <inkml:trace contextRef="#ctx0" brushRef="#br0" timeOffset="13003.57">27770 1546 775 0,'4'-4'190'0,"-4"1"27"0,6 0-40 16,-6 3-8-16,4-5-13 0,-4 5 5 0,3-4-25 15,-3 4-26-15,3-6-8 0,-3 6-10 0,0 0-20 16,3-5-8-16,-3 5-8 0,0 0 11 0,3-3-24 16,-3 3-22-16,0 0-16 0,0 0-5 15,0 0 8-15,2-6-13 0,-2 6 5 0,3-4-18 16,-3 4 2-16,3-7 11 0,-3 7-10 16,4-8 2-16,-1 1 18 0,0 1 21 0,0 1-24 15,-2-2 8-15,2 1 3 0,0 0 10 16,1 0 5-16,-3 0-2 0,-1 2 10 0,3-1-5 15,-3 5-21-15,0-9 21 0,0 9-24 0,3-5 1 16,-3 5-6-16,0 0 6 0,0-5-8 16,0 5 5-16,0 0-5 0,0 0-2 0,-14 15-9 15,10-8 11-15,-2 2 6 0,2 1-14 0,-2-1-30 16,3 1 7-16,2-1 8 0,0-1-21 0,-5-1 21 16,6-1 16-16,0 0-16 0,3 0 15 15,0 0 10-15,-1-4-2 0,7 2 0 16,-2-3 18-16,3-1-18 0,4-3 0 0,-1 1 16 15,-1-2-19-15,1 0-2 0,1 1 18 0,-1-1-11 16,-3-2 19-16,1 2-1 0,-1 0 3 16,0 0-23-16,-2 1-2 0,-2 0 12 0,1 1 8 15,1-1 2-15,-8 3-12 0,9-2 5 0,-5-2-18 16,-4 4-13-16,0 0-5 0,10 0 13 0,-10 0-3 16,0 0-8-16,6 9 14 0,-3-4-9 15,-2-1 19-15,-1 3-8 0,3-1-3 0,-3 0-7 16,4-1 15-16,-4 2-21 0,3-2 47 0,-1 0 10 15,0 0-24-15,-2-5 9 0,3 6 10 16,2-3-13-16,-5-3 7 0,0 0 6 0,16-8-11 16,-6 0-12-16,0 0 7 0,1-2-7 15,-1-2 13-15,0-1 2 0,4-3-11 0,-4-2 9 16,0 0 2-16,-3 4-3 0,3-2-12 16,-4 2 20-16,-2 2-7 0,2 1-1 0,-5 1-20 15,6 0 3-15,-4 2 25 0,-2 0-13 0,2 1-25 16,0 1-16-16,0 3 8 0,-3 3-2 0,0 0 5 15,0 0 20-15,0 0-31 0,4 22 13 16,-1-8 8-16,0 3-2 0,1 2-4 0,0 5-2 16,3 1 13-16,2 6-10 0,-2 1 18 0,9 14 0 15,-4-2 2-15,2-1 0 0,-1-1-10 0,-2-7 8 16,-4-4-18-16,-4-3 12 0,-3 1 1 16,-5 6-6-16,-15 10-10 0,-13 10-30 15,-11 2-57-15,-14-3-5 0,-15-4-161 0,11 2-597 16,-9-5 134-16,-4-2 55 0</inkml:trace>
  <inkml:trace contextRef="#ctx0" brushRef="#br0" timeOffset="13569.62">24765 2214 872 0,'-21'24'231'0,"1"1"2"0,-4 14-46 0,-3 4 10 16,-1 3-36-16,1 2 5 0,-4 14-17 16,14-10-16-16,0 3-21 0,4 0-7 0,11 1-28 15,3-4 0-15,10 2-13 0,10-3 5 0,16 4-15 16,3-7-16-16,9-2-7 0,6-5-5 0,10-7 4 15,6-9-40-15,5-5-28 0,8-7-47 16,9-2-48-16,-14-11-149 0,20 2-537 0,0-2 72 16,0-4 110-16</inkml:trace>
  <inkml:trace contextRef="#ctx0" brushRef="#br0" timeOffset="13927.69">26481 2166 780 0,'0'0'225'15,"3"-6"-27"-15,-3 6-32 0,0 0-5 0,0 0-5 16,25 13-17-16,-9 0-6 0,5 4-3 0,10 11 3 16,3 4-23-16,-3 1-15 0,3 6-10 15,0 3 4-15,6 10-94 0,-11-8 10 0,-2 3 0 16,0-1-12-16,-3 2 78 0,-6 2-12 0,-5 2-10 15,-13 3 17-15,-4 2-22 0,-16 21-49 0,-16-6-46 16,-20 8-822-16,-26 14 107 0,-18 0 44 16</inkml:trace>
  <inkml:trace contextRef="#ctx0" brushRef="#br0" timeOffset="20751.62">21633 3936 593 0,'0'-5'131'0,"0"5"35"0,4-3-45 15,-4 3 81-15,0 0-8 0,0 0-22 16,0 0-26-16,-4-10 0 0,4 10-16 0,0 0 11 16,0 0-44-16,0 0 11 0,-3-5 2 0,3 5-15 15,0 0 2-15,0 0-77 0,0 0 3 16,0 0-2-16,0 0-31 0,0 0-11 16,-3-4 44-16,3 4 3 0,0 0-26 0,0 0 25 15,0 0-22-15,0 0 10 0,-4-3 17 0,4 3-25 16,0 0 3-16,0 0-8 0,0 0 5 15,0 0-23-15,0 0 13 0,-16 3 31 0,16-3-34 16,0 0-5-16,-11 4 8 0,8 0-5 0,-1 0 10 16,1 1-10-16,0 0 7 0,-1 2-4 0,-3 0 19 15,3 1-17-15,-2 2-2 0,3-2 14 16,-1 0-2-16,-2 4-15 0,5-3-5 0,-2 2 10 16,-1-1 20-16,4 3-15 0,0-1-10 0,0-2-1 15,-3 2 6-15,6-1 10 0,1 2 6 0,-4-2-11 16,4 2 7-16,-1-3-1 0,0 1-9 15,4-2 6-15,-1 4-14 0,-2-5 9 16,3 1 7-16,0 0-18 0,3-2 18 0,-3 1-15 16,4-4 25-16,-2 2-20 0,1-3-3 0,1 2 14 15,2 2 6-15,-2-4-9 0,-1 0 5 16,4 0-24-16,-3-2 3 0,2-1 6 0,1 0 9 16,-1-1-2-16,4 1 13 0,-6-3-5 0,5 0-8 15,-2 0 0-15,3-5 5 0,-3 2 21 16,-1 1-14-16,2-1-9 0,-2-2 7 0,-2 0-7 15,-1-1 12-15,0 0-12 0,1-3-11 0,-1 1 23 16,-1-1-12-16,2 1 2 0,-7 0 8 16,5-3-16-16,-5 3 11 0,2-2-8 15,-5 2-3-15,2 1 8 0,1-2-15 0,-1 0 18 16,-3 2 0-16,0-3-8 0,0 2 10 0,-3 3-2 16,-1-5-14-16,1 5 14 0,2-2-5 0,-5 0 2 15,2 1-15-15,-2 0-1 0,-1 1 11 16,-1 1-20-16,-1 0 35 0,-1 0-12 0,-1 2 4 15,1-1-9-15,0 0-3 0,-4 2 0 0,1 0-1 16,2 0 19-16,-2 3-10 0,2-2-3 0,0 0 5 16,-2 2 0-16,-1 1-15 0,1 0-6 15,3-3 16-15,-1 3-5 0,1 3 0 0,0-3 8 16,-1 0-6-16,1 1-17 0,0 2 12 0,0-3 21 16,0 3-16-16,3-2 11 0,0-1 0 15,7 0-8-15,-14 4-18 0,7-4 20 16,1 4-2-16,6-4 18 0,-11 3-15 0,4-3 10 15,7 0-24-15,-9 3 9 0,9-3 4 0,-11 3 11 16,11-3-13-16,-7 2 3 0,7-2 2 16,-7 2-10-16,7-2 10 0,-6 4-10 0,6-4 10 15,-7 3-5-15,7-3-10 0,-7 1 2 0,7-1-28 16,0 0 10-16,-4 5-17 0,4-5-16 0,0 0-13 16,-3 8-27-16,3-8 42 0,0 4-142 15,0 0-60-15,3-1-514 0,1-2 44 0</inkml:trace>
  <inkml:trace contextRef="#ctx0" brushRef="#br0" timeOffset="21691.03">22417 4117 829 0,'0'0'266'0,"0"0"-48"15,0-6-11-15,0 6-25 0,0 0-29 0,0 0-12 16,0 0-13-16,0 0-8 0,0 0-15 0,16-2 0 16,-5 2-10-16,-1 0-21 0,8 0-7 0,2 0 10 15,4-3-16-15,0 1-23 0,7 1 16 16,-1-2-8-16,4 3-7 0,-3-4-4 0,3 3-6 16,0-1-1-16,0 1-3 0,-3 1 3 0,-3-1-10 15,-4 1-5-15,0-3 10 0,0 3-10 16,-8 0-3-16,2 3 1 0,-5-6-4 15,2 3-7-15,-5 0 3 0,0 0-19 0,0 0 9 16,-10 0-21-16,10 0-26 0,-10 0-18 0,0 0-7 16,0 0-62-16,7 0-28 0,-7 0-31 15,0 0-276-15,0-4-322 0,0 4 101 0</inkml:trace>
  <inkml:trace contextRef="#ctx0" brushRef="#br0" timeOffset="22013.34">22943 3988 560 0,'0'-7'161'0,"0"7"-20"0,0 0 18 16,0 0-34-16,0 0-15 0,0 0 3 0,0 0-21 16,0 0-10-16,0 0-5 0,24 7 7 0,-17-3-10 15,3 0-2-15,1 0-8 0,-1 0-18 16,0 2 18-16,1 0-2 0,1-2-16 0,-1 1-16 15,0-2 9-15,-1 3-14 0,-1-2 1 0,2 0 12 16,-1 0-17-16,-3 3 22 0,1-4-9 16,-2 2-14-16,0 1 98 0,-2-2 2 0,-4 3-53 15,0 0-67-15,-4 4-8 0,-5 2 11 16,-6-1 12-16,-1 4-33 0,-8 0 41 0,0 2 49 16,0-3-34-16,0 2-2 0,0-2-10 15,0-2-49-15,3-1-59 0,3 1-138 0,-1-1-615 16,6-2 85-16,0-2 44 0</inkml:trace>
  <inkml:trace contextRef="#ctx0" brushRef="#br0" timeOffset="22573.98">23705 3979 627 0,'7'-9'202'0,"0"6"-18"0,-1-3-41 0,2 1-2 16,-1-1-3-16,3-1-40 0,1 2-6 0,2-4 13 15,-3 1-13-15,4-2-20 0,-1-1 2 16,-3-1-28-16,4 2 5 0,-4-5-12 16,4 2-1-16,-4-1-10 0,-3-4-13 0,4 3 9 15,-4 0-12-15,-4 2 9 0,3-2-3 0,-5 1 18 16,2 2-26-16,-3-1 18 0,0 1 5 15,-3 3-12-15,3-3-11 0,-4 5 10 0,1-3-4 16,0 6 12-16,-1 0-8 0,-2 1-9 0,6 3-14 16,-18 1 6-16,11 5 20 0,-7 2 2 15,4 1 1-15,0 3-16 0,-4 5-2 0,1 4 17 16,-1 4-9-16,1 0-1 0,3 4-7 16,-2 1 15-16,-4 15-16 0,5-8 14 0,4-3-3 15,-2-1-18-15,5-4-3 0,-3 6 85 16,3 1 5-16,-2-7-30 0,3 0-1 0,-1-1-10 15,1-3-5-15,0-3-10 0,3-2-3 0,-1 1-15 16,-3-3-36-16,4-1-11 0,-3-1-35 16,0 1-72-16,3-8-176 0,0 2-543 0,-1-4 113 15,-2 2 53-15</inkml:trace>
  <inkml:trace contextRef="#ctx0" brushRef="#br0" timeOffset="22759.51">23660 4191 721 0,'-3'-7'272'0,"3"7"-24"15,4-8-33-15,-1 7-13 0,5-6-35 16,-2 5-4-16,4-3-1 0,0 3-24 0,7-4-15 16,-2 3-26-16,5-1-18 0,1 0-7 0,-2 4-57 15,2-5-38-15,0 4-110 0,0-1-107 16,-1-1-592-16,-3 3 133 0,-3-2 21 0</inkml:trace>
  <inkml:trace contextRef="#ctx0" brushRef="#br0" timeOffset="23135.12">24010 4046 673 0,'0'-8'220'0,"0"8"-44"15,0-7 80-15,0 7-38 0,0-6-26 0,0 6-31 16,0-5-7-16,0 5 5 0,0 0-37 15,10-2-1-15,-10 2-11 0,13 7-13 0,-8-4-5 16,4 5-15-16,-2-2-13 0,0 3 2 0,4 3-14 16,-2 0-4-16,-2 1 6 0,0 0-16 15,0-1-4-15,-3 1-11 0,-1-2-5 16,-3 2-3-16,3-4-17 0,0 0 17 0,-3 1-2 16,-3-4-13-16,3 2 5 0,-3-4 2 0,0 0 1 15,3-4-3-15,-8 3-2 0,8-3 2 16,0 0 3-16,0 0-1 0,-13-11 9 0,10 4-9 15,3 0 19-15,0-4 0 0,0 0-19 0,0 0-7 16,3 0 13-16,0-2-3 0,3 2-2 0,-2 1 7 16,3 1-10-16,0-3 3 0,-3 4 0 15,2 0-3-15,1-1 0 0,4 5 3 0,-5-3-13 16,4 2-1-16,-2 3 6 0,2 1-15 0,-1 1-21 16,-9 0-128-16,12 7-48 0,-9-3-141 15,4 3-474-15,-1 1 49 0,-2-1 99 0</inkml:trace>
  <inkml:trace contextRef="#ctx0" brushRef="#br0" timeOffset="23471.91">24471 4003 747 0,'1'-3'223'0,"-1"-5"-8"0,0 4-36 0,0 4-18 15,0 0-12-15,-5-7-9 0,5 7-7 0,-10 0-28 16,10 0 8-16,-20 7-34 0,6-2 3 15,1 3-8-15,-1 2-10 0,-3 4-5 16,3-1-7-16,1 2-24 0,-1 2-10 0,3-1-11 0,2-2-4 16,1-1 2-16,1-1 8 0,1-3 2 15,3-1-25-15,3 0 12 0,0-4-9 16,3 1 14-16,4-4-7 0,-7-1 0 0,20-4 13 16,-7 1-15-16,-1-4 14 0,4-2 12 0,-2 0-17 15,0 1 14-15,-1-2-14 0,1 0 16 16,-4 1-23-16,1-3 6 0,-2 3 9 0,-2 0 3 15,-3 1 5-15,-1 1-3 0,0 2-4 16,-3-1-14-16,0 0 6 0,0 6-3 0,-6-8-5 0,2 7 0 16,-3-2 0-16,7 3-15 0,-20 0 7 15,10 3-18-15,0-2-12 0,-1 6-18 16,1-4-34-16,0 4-53 0,-1-3-3 0,3 4-77 0,0-7 54 16,5 2-609-16,-2 2 54 0</inkml:trace>
  <inkml:trace contextRef="#ctx0" brushRef="#br0" timeOffset="23783.81">24632 3934 908 0,'6'-6'310'0,"-6"6"-46"0,0 0-21 16,1-3-3-16,-1 3-58 0,0 0-13 15,0 0-15-15,0 0-26 0,9 11 7 0,-8-5-14 16,-1 2-24-16,0 2 0 0,3 1-25 0,-3 3 2 16,-3 1-2-16,3 1-16 0,-1-1 16 15,-2 4-6-15,0-2-33 0,3 1-15 0,-4 0-12 16,1-3-19-16,0 2-15 0,3-6-65 0,0 2 1 15,-3-1-31-15,3-4-110 0,0 1-665 0,0-1 107 16,0-4 77-16</inkml:trace>
  <inkml:trace contextRef="#ctx0" brushRef="#br0" timeOffset="24635.65">24256 4113 494 0,'0'-7'258'0,"0"7"-25"0,-7-6-59 0,7 2 36 15,0 4-10-15,-4-5-103 0,4 5-8 0,-3-7 22 16,0 4 4-16,3 3-13 0,-7-6-15 16,4 2-25-16,3 4 9 0,-8-4-4 0,8 4-8 15,-7-1 5-15,-2-2-11 0,9 3-4 0,-15 3 0 16,2-2-8-16,3 2-6 0,-4 2 4 16,1-1-8-16,-2 3-8 0,-1 0-11 0,2 1 1 15,1 2 8-15,-2 0-11 0,5 0 8 0,-3 1-18 16,2 0 0-16,1-1-3 0,0 2 14 15,1-2-9-15,1 0-4 0,4-1 12 16,1-2-8-16,0 3 9 0,0 0 9 0,3-5-12 16,0 4 7-16,6-3-20 0,-2-1 2 0,5 0 29 15,-1-3-13-15,2 2-13 0,3-4 10 16,-2 1-13-16,2-2 6 0,1 1 7 0,-3-1 0 16,2-4 11-16,1 3-11 0,-4-4 3 0,0-1-10 15,1 2 7-15,-1-2 0 0,-4-1-7 16,2-1-3-16,-1 2 5 0,-1-3 8 0,-1 2-8 15,-3 0-10-15,1-1 10 0,-3 0-13 0,0-1 13 16,0 0-2-16,-3 2-21 0,2-1 2 0,-2 5 34 16,0-5-18-16,-3 2-2 0,5 1 7 15,-5-1-13-15,3 3-20 0,-2 0 10 0,5 4-31 16,-3-7-2-16,0 4-20 0,3 3-14 0,0 0-15 16,0 0-20-16,0-7 30 0,0 7-9 15,0 0-101-15,0 0-107 0,17 0-466 0,-7-1 51 16</inkml:trace>
  <inkml:trace contextRef="#ctx0" brushRef="#br0" timeOffset="25180.51">24365 3938 821 0,'0'0'264'0,"0"0"-16"0,0 0-25 16,0 0-29-16,0 0-20 0,0 0-28 0,0 0 3 15,0 0-37-15,0 0 9 0,0 0-11 0,18 8-13 16,-12-3-15-16,1 3 0 0,2-4-16 0,-1 4-9 16,-1 2 2-16,3 1-18 0,-3 0 5 15,5-1-11-15,-7 2 4 0,2-2 2 0,-1-2 2 16,-1 2-20-16,1 0 8 0,-2-2-3 0,-1 0-5 15,0-1 3-15,0 0-1 0,-1 0-2 16,-4-1-10-16,-4 1-8 0,3 1 21 0,-1-3-21 16,-2 0 8-16,-2-1 7 0,1-2-4 0,0 2 2 15,1-3-3-15,6-1-2 0,-17 0-11 16,17 0 6-16,-10-6-5 0,6 1-1 16,1-1-7-16,3-2 15 0,0 0 1 0,3-5 1 15,1 2-12-15,-1-3-5 0,3 2 13 0,1-5-11 16,-3 3-4-16,6-1 7 0,-3-2 5 0,3 2 0 15,-2 1-10-15,1 0 18 0,-2 2-11 16,3-1-2-16,-2 1 0 0,-2-1 8 0,1 5-16 16,-4-1 21-16,4 1 2 0,-3 0 6 0,3 1-26 15,-4 3 12-15,0-4-17 16,1 3 2-16,-1 1-2 0,0 0 18 0,-3 4 2 0,4-9-5 16,-4 9-2-16,4-4-16 0,-4 0 0 15,0 4-2-15,3-4-1 0,-3 4 1 0,0 0-28 0,0 0 7 16,0 0-10-16,0 0-64 15,0 0 20-15,0 0-97 0,0 0-46 0,10 8-629 16,-7-5 53-16,-1-2 138 0</inkml:trace>
  <inkml:trace contextRef="#ctx0" brushRef="#br0" timeOffset="25548.85">24849 3778 657 0,'0'0'264'0,"0"0"-36"0,0 0-16 0,0 0-10 0,0 0-10 0,0 0-28 15,2 10-5-15,-2-10-28 0,3 7-14 0,-3-1-7 16,-3 2-15-16,3 0 10 0,0 0-13 16,0 3-18-16,0-1 1 0,-1 4-14 15,0 1 0-15,-1-2 1 0,-1 3-6 0,0 1-17 16,2 0 7-16,-6 4 15 0,4-4-10 16,-1 2-25-16,1-1 10 0,-3-2-8 0,2 1-3 15,1 0-9-15,-1-1 9 0,0 0-4 0,-2-2 5 16,3 2-11-16,2-6 0 0,-2 1 1 0,0-1-19 15,0 0-25-15,-1-5-5 0,4 2-29 16,-4 1-63-16,1-2-77 0,-7-2-152 0,13 0-526 16,-3-4 99-16,0 0 75 0</inkml:trace>
  <inkml:trace contextRef="#ctx0" brushRef="#br0" timeOffset="25990.74">25076 3821 885 0,'0'0'213'0,"0"0"-27"0,0 0-9 0,-13-1-18 16,13 1-24-16,-21 5-12 0,7-1 8 16,-6 3-26-16,-1 2 15 0,-2 2-46 0,-5 1 11 15,1 4-34-15,-1-4 10 0,-2 5-4 0,5-2-19 16,-2-1-2-16,7-2-26 0,-1 1-5 15,4-2 0-15,4-3-7 0,2-1 2 0,-2 0-8 16,6-1 8-16,0-1-13 0,-1 1 16 16,2-2-11-16,3 0 6 0,3-4 7 0,0 0 8 15,0 0 5-15,6 6 5 0,-6-6-18 16,0 0 5-16,15 0-2 0,-6 0-11 0,-9 0 1 16,15 3 4-16,-9-3 6 0,4 0-6 0,0 2 6 15,1 0-3-15,-1 2 0 0,0-1-7 0,4 3 7 16,-4-1-8-16,4 2 13 0,0 1-7 15,0-1 5-15,-1 3-21 0,4-3 18 0,-4 1 8 16,1 0-16-16,0-1 1 0,1 0 4 0,-2-1 3 16,0 0-5-16,1-1-12 0,-4-1 14 15,0 1-4-15,-2-2-21 0,2 2-52 16,-4-3-19-16,1 0-57 0,-7-2-151 0,11 3-510 16,-5-2 80-16</inkml:trace>
  <inkml:trace contextRef="#ctx0" brushRef="#br0" timeOffset="26115.74">25213 4075 652 0,'0'0'179'0,"0"-9"-202"0,0 9-642 0</inkml:trace>
  <inkml:trace contextRef="#ctx0" brushRef="#br0" timeOffset="27055.18">21469 4592 642 0,'0'0'256'16,"0"0"-95"-16,0 0-69 0,0 0 44 0,0 0-8 16,0 0 20-16,0 0-25 15,0 0-10-15,0 0-13 0,0 0-29 0,0 0 24 16,0 0-23-16,0 0-3 0,-13 17-10 0,2-6-8 16,-5 5 3-16,-5 7-13 0,-13 9 43 15,-7 2-43-15,-7 9-15 0,-4 2 2 0,-2 2 8 16,-4 0-6-16,3-1-9 0,0 1-6 0,-3-1-2 15,8-1-3-15,-2-1 8 0,3-1-13 16,9-8 11-16,-1 2-6 0,1-3-20 16,1-1 12-16,2-3 1 0,3-2-1 0,9-8 1 15,6-4 10-15,4-2-11 0,-2-4 3 0,7 0-5 16,0-2 23-16,3-1 6 0,-3 0-14 16,3-2-2-16,3 1-13 0,-2-2 2 0,3 0 3 15,3-4 3-15,-1 5 10 0,1-5-18 0,0 0-18 16,0 0 8-16,0 0-18 0,0 0-46 15,0 0-11-15,20-9-109 0,-16 6-211 0,3 2-373 16,-3-1 77-16</inkml:trace>
  <inkml:trace contextRef="#ctx0" brushRef="#br0" timeOffset="28540.92">20410 5576 532 0,'0'0'84'0,"0"-4"29"0,0 4-31 0,0 0 15 0,0 0-23 16,0-5 11-16,0 5-29 0,-3-6 31 15,3 6-13-15,0 0-10 0,3-8-7 0,-3 8 9 16,0-3 9-16,0 3 27 0,0-8-20 15,0 2-39-15,0 6 16 0,0-8 8 0,3 5 27 16,-3-4-19-16,0 7 45 0,-3-7-87 16,3 3 8-16,0 4 8 0,-6-7 7 0,1 3-10 15,-1 1-2-15,6 3-3 0,-13-1-23 0,2 1 10 16,-3 3-8-16,-3 2-9 0,0-1 14 16,0 3-2-16,-6 4-15 0,2 2 2 0,-4 2 5 15,-2 2 34-15,3 2-31 0,1 4 2 0,-1-3-27 16,-4 12 4-16,10-1 6 0,2-7-1 15,-1 2 1-15,7-5 5 0,3 2-6 0,-1 0 3 16,5-4-5-16,6 3 11 0,-3-5-6 16,8 2-5-16,5 2 7 0,1-5-2 0,3-3-2 15,7 2 5-15,7-5 17 0,0 0-27 16,3-6 15-16,-3-3-6 0,6-2-9 0,4-1 22 16,-3-4-12-16,-1-2-8 0,1-1 2 0,-4-3 1 15,-3-1 79-15,10-9 7 0,-10 4-30 16,-8 0-13-16,-2-4-2 0,-3 0-1 0,1-1-4 15,-4-2 7-15,-5 0-13 0,1-4-7 0,-5 4 2 16,-2 0-3-16,-4 0-7 0,-1 0-5 0,-5 1 23 16,-2 3-21-16,-2-1-7 0,-3 4 7 15,-4 2-9-15,-4 3 14 0,-2 3-12 16,-5 4-3-16,-3 0-3 0,1 5 1 0,-4-1-8 0,3 4 18 16,0 0-6-16,0 4-14 15,4 2-19-15,-1-4-33 0,4 3-20 0,3 2-11 16,5-1-28-16,2 0-140 0,0 1-54 0,7-1-515 15,1-2 77-15,2 1 54 0</inkml:trace>
  <inkml:trace contextRef="#ctx0" brushRef="#br0" timeOffset="29020.62">19469 5178 601 0,'0'0'159'0,"0"0"10"0,0 0-31 0,0 0-5 16,-6 17 8-16,3-8-39 0,3 5 36 0,0 3-51 15,0 5 16-15,0 3-6 0,0 2-12 16,0 0-24-16,0 4-2 0,0-2 25 0,0 7-35 16,0-2-3-16,3 0-2 0,-3-6-4 0,0 3-11 15,-3-4-1-15,3 3-36 0,0-8 13 0,-3 0-41 16,3-4-74-16,0-1 18 0,-1-2-54 15,1-2-532-15,0-4-8 0,0-5 69 0</inkml:trace>
  <inkml:trace contextRef="#ctx0" brushRef="#br0" timeOffset="29348.49">19303 5085 803 0,'0'-6'238'0,"0"6"-20"0,0 0-21 0,9-3-23 15,-9 3-23-15,10-1-2 0,1 1 4 16,2 1-30-16,2 1 0 0,1-1-31 0,2 2 10 16,2-1-15-16,1 0-10 0,-1 4 0 0,0-5-13 15,-2 3-3-15,2 0-9 16,-3 2-4-16,-2-2-12 0,1 1-3 0,-5-1 13 15,2 1-15-15,-6-1-3 0,3 2 3 0,-6 1-8 0,-1-2 5 16,-3 5-5-16,-3-1-20 0,-5 3-6 16,-2 1-7-16,-6 0-16 0,2 1-27 15,-7 2-1-15,4 0-31 0,0-5-7 0,3 3-100 16,-7-3-135-16,9-1-498 0,5-2 101 0,-1 1 48 16</inkml:trace>
  <inkml:trace contextRef="#ctx0" brushRef="#br0" timeOffset="30474.56">19815 5267 619 0,'-4'-8'205'0,"4"8"-34"0,-9-6-4 0,5 4-6 15,4 2-38-15,-14 0 5 0,4 0-28 16,10 0-11-16,-21 2 14 0,11 2-42 0,-3-1 0 15,-1 3-2-15,1-2 5 0,1 2 3 0,-1 0-39 16,4-2-2-16,-2 2-3 0,4-1-23 16,0-1-6-16,1-1 30 0,2 2-40 0,4-5 1 15,-7 4 7-15,7-4-17 0,0 0 14 0,0 0 6 16,0 0-5-16,0 0 0 0,31-4-3 0,-21-2 5 16,0 3-2-16,0-2-13 0,1 1 25 15,-1-2 9-15,-3 0-4 0,4 3-4 0,-5 2 7 16,1-4 13-16,0 2 0 0,-1-1 8 15,-1 2 2-15,-5 2-2 0,9-2 7 16,-9 2-35-16,7-2 12 0,-7 2 1 0,7-4-16 16,-7 4 7-16,0 0-4 0,0 0-11 0,0 0 8 15,11 6 3-15,-8-4 2 0,-3-2 0 0,6 7 3 16,-5 0-1-16,2-4 6 0,0 1 3 16,1-1-4-16,3 0-12 0,-7-3 11 0,10 4-9 15,-3-4-2-15,-7 0 5 0,17 0 5 0,-10-4 19 16,3 0-27-16,1-2-7 0,-1 0 3 15,0-3 2-15,3-1-6 0,-6 2 6 0,0-1 6 16,0-1-6-16,0 1 5 0,-4-1-18 0,-2 0 23 16,2 4 8-16,-3-3 2 15,0 2-2-15,0-1-12 0,-3 2 6 0,2 2-4 16,-2 0 30-16,-4 1-48 0,3-2 18 0,-2 2 2 16,6 3-20-16,-10-1 7 0,10 1 14 0,-11 1-1 15,11-1-26-15,0 0-2 0,-13 1 16 16,13-1-19-16,0 0 4 0,-1 4 14 0,1-4 18 15,0 0-38-15,0 0 5 0,21 6 8 0,-14-8 15 16,3 4-10-16,4-5 3 0,-1 3 9 16,0 0-7-16,-1-3-13 0,1 1 21 0,1 0-3 15,-4 1-2-15,0 0-8 0,1 1-8 0,-2-3 10 16,-9 3-2-16,11 0 8 0,-1 0-11 16,-10 0 11-16,7 4 15 0,-3-3 2 15,-4-1-12-15,6 7 2 0,-6-3 3 0,0 2 17 16,-3 1-9-16,3-2-3 0,-4 1-3 0,1 0-10 15,0 1 11-15,3-3 4 0,-3 1-17 16,3-5 4-16,-1 7 1 0,-2-4-13 0,3-3-10 16,4 7 25-16,-4-7-5 0,6 4 5 0,-6-4-5 15,10 0-12-15,-10 0-6 0,18-4 18 16,-5 0-13-16,-2 1 36 0,2-3-33 0,-3 2 0 16,4 0 5-16,-4 0 8 0,0-2-3 0,1 4 8 15,-4-4-6-15,-1 3 1 0,1 0 18 0,0 1-1 16,-3-1-4-16,-4 3-1 15,9-4-12-15,-9 4 0 0,4-2-3 0,-4 2 8 16,0 0-13-16,0 0 15 0,0 0 3 0,0 0-8 16,0 0-2-16,-10 15-6 0,7-9 3 15,-1-2 13-15,1 2-13 0,-4-3-7 0,6 2-6 16,-2-2 8-16,3-3-10 0,-3 6 0 0,3-6 7 16,0 4-7-16,0-4 7 0,0 0-4 0,0 0 12 15,21-6-5-15,-8-4 18 0,4-3-18 16,3-5-16-16,1-5 16 0,-3 1 11 0,2-2-14 15,4-12 3-15,-4 9-2 0,-6 2 22 0,3 0-17 16,-3-2 7-16,-1 5 33 16,-6-2-22-16,0 5 94 0,-1 2-31 0,-2 3-32 0,3 3-22 15,-6-3-73-15,2 4 30 0,-3 2 11 16,0 1-9-16,-3 3 9 0,3 4-6 0,-8-3-5 16,8 3 11-16,-13 12 4 0,3-3-7 15,-1 2-5-15,1 6 2 0,-3 5 21 0,5-1-33 16,-2 8 2-16,0-1 25 0,3 3-2 0,3-5-15 15,1 0-10-15,3 1-3 0,0 1 5 16,3-3 10-16,0 0-5 0,2-5 11 0,2 1-16 16,2-3 13-16,1-5-26 0,1 0-28 0,2-4 0 15,2-2-51-15,-2-3-8 0,4-3-40 16,-13 2-167-16,12-6-469 0,-1 1 47 16</inkml:trace>
  <inkml:trace contextRef="#ctx0" brushRef="#br0" timeOffset="30647.89">20478 4988 732 0,'-3'-2'204'0,"3"2"-1"0,-3-4-37 0,3 4-5 0,0 0-25 0,0 0 0 16,0 0-26-16,16-7 7 0,-9 7-22 16,7-3-21-16,7 1-20 0,-1 0 0 0,10 1-41 0,1-3-100 15,4 2-16-15,3 1-173 0,6 0-500 16,0-1 111-16</inkml:trace>
  <inkml:trace contextRef="#ctx0" brushRef="#br0" timeOffset="31266.2">21890 4481 622 0,'31'20'184'0,"-3"1"-20"0,9 8-11 0,0 4 21 0,1 0-36 16,0 3-25-16,-4 2 5 0,0 0-16 15,0 5-22-15,-3 1 4 0,-3-1 6 0,2-2-14 16,-2 1-1-16,-5 0-1 0,1-5-31 0,-3-1 1 16,0-7 10-16,-8-4-18 0,4 0 4 0,-3-2-9 15,-4-4 0-15,1-2 10 0,-1-3 5 16,0-3-10-16,-3 3 56 0,-3-6 23 15,2 3-33-15,1-5-51 0,-1 1-8 0,-2-2-16 16,0-1 14-16,-1 0 15 0,0 1-3 0,-3-5 5 16,7 4 14-16,-7 0-17 0,0-4-11 15,0 0-4-15,7 1 11 0,-7-1-16 0,0 0 11 16,6 3-14-16,-6-3 1 0,0 0 3 0,0 0-16 16,0 0-18-16,5 4-10 0,-5-4-3 15,0 0-23-15,0 0-76 0,0 0 2 0,3 4 10 16,-3-4-74-16,-3 7 48 0,3-7-76 0,-5 11-31 15,2-7-539-15,3 2 47 0</inkml:trace>
  <inkml:trace contextRef="#ctx0" brushRef="#br0" timeOffset="31906.87">22673 5416 767 0,'0'-6'300'0,"0"6"-21"0,0-7-10 0,0 7-29 0,-3-8-25 15,3 8-20-15,-7-3-19 0,7 3-27 0,0 0-3 16,-24 12-21-16,14 0-12 0,-1 0-6 0,-2 5-14 16,1 1 4-16,-4 5-15 0,6 4-18 15,-4 3-3-15,4-2-20 0,0 1-8 0,3-4-15 16,6 0 13-16,-2-4-16 0,3 0 11 0,4-2 2 16,3-2-5-16,0 0-10 0,0-3 10 15,7-2-15-15,-1-4-6 0,0-1-2 0,5-1 13 16,-1-6 7-16,3-1-2 0,1-5 0 0,0-1-7 15,2-4 6-15,1-6 9 0,3-1-11 16,-3-3-4-16,-4-2 12 0,8-12-18 0,-7-1 0 16,0-3-5-16,-8 6 15 0,-6 1-2 15,0 3-10-15,-2 4 17 0,-7 1-7 0,-1-1-3 16,-4 3-2-16,-3 2-21 0,-4 2 16 0,-3 3-3 16,-1 2-3-16,-2 2-12 0,-4 4 15 15,6 3-13-15,-4 1-8 0,4 3-12 0,2 3-15 16,-2 0-29-16,2 4-3 0,1 0-9 0,2 4-72 15,5 2-19-15,2-9-211 0,5 4-474 16,0 0 71-16,2 1 90 0</inkml:trace>
  <inkml:trace contextRef="#ctx0" brushRef="#br0" timeOffset="32914.53">23493 4928 970 0,'0'0'276'0,"-11"-3"-20"0,5 0-44 0,6 3-14 0,-16 6-19 16,4 0-10-16,-1 2-31 0,0 3-10 0,-1 4-5 15,1 3-16-15,-2 0-9 0,2 6-22 0,-1 2 6 16,4 4-8-16,3-4-17 0,-3-1 4 16,9 0-10-16,-2 1-10 0,3-3 0 0,0-4-15 15,0 3 7-15,4-5-7 0,3 0-3 0,0-5 8 16,3 1-11-16,4-4 6 0,-1-2 2 0,5-4-3 15,2-3 11-15,0 0-26 0,1-3 11 16,5-5 2-16,-4 0-5 0,5-9-3 0,1 1-2 16,-4-1 5-16,9-14-3 0,-5 3-10 0,0-5 8 15,-8 4 5-15,-3 4-10 0,0 0 7 16,-3 0-15-16,-1 3 39 0,1 1-27 16,-7 4 1-16,1 0 46 0,-3 6-18 0,2-1-8 15,-3 2-10-15,-1 2 5 0,1-1-7 0,-1 7-13 16,0-4 2-16,-3 6-5 0,0 0-5 15,0 0 13-15,0 0-6 0,0 15 1 0,-3-5-8 16,0 5 0-16,-1 2 8 0,1 1-16 0,0 0 8 16,-2 2 5-16,2 0-18 0,-1 4 1 0,1 0 1 15,-3-5 1-15,3-1-5 0,3-3-1 16,-1 2-12-16,1-4-15 0,-3-1 20 0,3-2 2 16,0-1 14-16,0 1-6 0,0-6 5 0,0 2-5 15,4-1 11-15,-1-2-1 0,-3-3 6 16,8 3 10-16,-8-3 5 0,5 6-3 15,-5-6-13-15,7 0-4 0,-7 0 12 0,4 2-20 16,-4-2 2-16,6 2 6 0,-6-2-1 0,7 4 1 16,-3-1 7-16,-4-3-3 0,12 5-4 15,-7-2-1-15,2 1 3 0,-1-2-15 0,5 0-8 16,-4 4 12-16,3-5-14 0,1 1 4 0,-1-1 6 16,0-1-3-16,4-1 13 0,-4-1-5 0,3 1-1 15,-2-5-1-15,2 4-1 0,-3-4 21 16,1-1-8-16,-1 2 28 0,-1-2-8 0,-1-1-4 15,-1 2 7-15,0-1 5 0,-1 1-3 0,2-1-2 16,-2 0-2-16,-2 2 12 0,-1 1-20 16,0-1 7-16,1 2-4 0,-4 3-3 0,6-5 4 15,-6 1 1-15,0 4-10 0,0 0-5 16,8-1 2-16,-8 1 0 0,0 0 0 0,0 0 3 16,0 0 10-16,3 12-26 0,-3-6-13 15,0-4-7-15,3 5-10 0,-3 0-8 0,0 2-31 16,0-5-48-16,1 1 9 0,-1-5-255 0,0 10-553 15,3-4 82-15,-6-4 123 0,3-2 48 16</inkml:trace>
  <inkml:trace contextRef="#ctx0" brushRef="#br0" timeOffset="33051.35">24081 4978 578 0,'0'0'238'0,"-3"-7"-31"0,3 7-53 0,-3-4-13 16,3 4-26-16,0 0-38 0,0 0-88 0,0 0-114 16,0 0-372-16,-4 15-189 0</inkml:trace>
  <inkml:trace contextRef="#ctx0" brushRef="#br0" timeOffset="33274.53">24187 4947 839 0,'0'0'200'0,"0"0"-13"16,0 0-26-16,0 0 5 0,0 0-30 0,0 14 0 15,0-4-19-15,-3 3-7 0,1 3-7 16,-3 0-9-16,2 2-22 0,0 7 20 0,-1 0-30 16,1 0-6-16,-5 8-15 0,5-8-8 0,0 4-38 15,2 0-18-15,-2-3-18 0,3-2-43 0,0-4 4 16,0-4 57-16,4-2-123 0,2-4-696 15,2-3 128-15</inkml:trace>
  <inkml:trace contextRef="#ctx0" brushRef="#br0" timeOffset="33723.58">24629 4859 880 0,'-11'16'266'0,"1"1"-41"16,3 0-81-16,0 0-21 0,-3 3 66 0,3 2-17 16,-3 6-14-16,2 1-22 0,-1 3 12 0,2-3-17 15,2 2-16-15,0-5 8 0,-2-1-18 0,6 0-5 16,-2-1-26-16,3-5-2 16,0-2 22-16,0-3-45 0,0 1 2 0,0-4 6 15,0 0-4-15,0-2 1 0,0-2-33 0,4-2 4 16,-4-5 11-16,3 3 2 0,-3-3 11 15,0 0-26-15,11-15-2 0,-11 9 2 0,3-4-18 16,-3 1 25-16,0-1-4 0,-3-1-21 0,2 1 5 16,-5-2 16-16,2 2-21 0,-3 0 0 0,0 2 5 15,-3 2-2-15,-2 2 2 0,0 0-10 16,-2 4 3-16,1 0 2 0,-4 4 5 0,3-1-5 16,1 5-15-16,-4 6 13 0,6-3 12 15,-3 5-20-15,4-4-8 0,1 3 8 0,1-1 2 16,5 2-7-16,-1-4 5 0,4 1-5 0,0-3 12 15,4 0-7-15,2-4 8 0,5 2 2 16,2-5-13-16,2-3 13 0,1 1-12 0,5-2 2 16,0-2-3-16,-1-1-18 0,1 1-7 15,-1 1-13-15,0-4-10 0,-3 3-34 0,-3-3 16 16,0 2-85-16,-4 0-174 0,0 3-470 0,-3 0 17 16,-3 1 77-16,-4 0 23 0</inkml:trace>
  <inkml:trace contextRef="#ctx0" brushRef="#br0" timeOffset="33782.1">24574 5367 478 0</inkml:trace>
  <inkml:trace contextRef="#ctx0" brushRef="#br0" timeOffset="49866.11">5632 2798 737 0,'0'0'192'0,"0"0"-13"15,0 0-15-15,-6-3-18 0,6 3-26 0,0 0-8 16,0 0-7-16,0 0-18 0,0 0-5 15,0 0 3-15,0 16-11 0,2-10-12 0,-1 5-9 16,2 0-2-16,0 1 1 0,-3 1-6 0,3 2-5 16,1 2 5-16,-1 0-16 0,0-2-12 15,-2 3 13-15,3-1-16 0,-1-1-12 16,0 1 5-16,-2 0-26 0,1 1-28 0,2-4-62 16,-1-1-86-16,-6 4-65 0,6-4-524 0,-3-1 87 15</inkml:trace>
  <inkml:trace contextRef="#ctx0" brushRef="#br0" timeOffset="50219.5">5553 2794 918 0,'0'0'272'0,"-3"-6"-32"0,3 6-30 0,-1-5-25 16,1 5-24-16,0 0-13 0,0 0-22 0,7-10 2 16,1 8-13-16,-2 0-10 0,5-3-21 15,2 4 3-15,1-2-12 0,4 1-6 0,1-2-13 16,-1 3-2-16,2 0 7 0,0 0 3 16,-2 1-15-16,-1 0-31 0,0 0 18 0,-1 1 15 15,-1-1-36-15,-2 1 0 0,1 0 6 16,-4 1-3-16,0 0-16 0,-2 3 6 0,-2-2 5 15,-3 2 2-15,-3 1 11 0,-2 2-16 0,-2 1-5 16,-3 1-2-16,-4 2-8 0,1 0-18 16,-7 1 2-16,1 0 8 0,1-1 1 0,-4-1-6 15,4 0-5-15,2-3 0 0,-2 0-44 0,6-2-33 16,2-2-128-16,0 1-66 0,3-3-523 16,1 2 37-16,3-4 101 0</inkml:trace>
  <inkml:trace contextRef="#ctx0" brushRef="#br0" timeOffset="51539.71">6145 2836 591 0,'-4'-3'235'0,"-3"1"49"0,1-1-20 0,-1 1-3 16,-4-1-23-16,1 1-28 0,0 0-33 0,-1 0-16 15,-2 1-15-15,0-1-16 0,2 2-7 16,1 2-20-16,-4-1-27 0,4 1-1 0,0 0 12 16,-1 3-21-16,1 0-22 0,3 0-6 0,1 1 11 15,2 2-21-15,-3 0-10 0,4-3-5 0,3 3-8 16,-1-2-10-16,5 0-3 0,-1-1-18 16,2-1 26-16,1 0-10 0,1 0 13 15,0-4-16-15,3 0 28 0,-10 0-2 0,13 0-15 16,-3-4 17-16,1 3 3 0,-4-3 5 15,-1 1 0-15,1 1-3 0,1-1 6 0,-2 1 12 16,1-1-4-16,-7 3 9 0,10-3-22 0,-7-1 12 16,-3 4-8-16,8-2-7 0,-8 2 11 15,6-5-1-15,-6 5-13 0,0 0-2 0,0 0-13 16,7-1 8-16,-7 1 4 0,0 0-14 0,0 0-1 16,10 7 8-16,-6-6-10 0,-1 5 0 0,1-2 3 15,2 0-4-15,-2-1-4 0,3 1-5 16,3 0 2-16,-3 0 0 0,3-4-5 0,-3 2-2 15,3-2 2-15,0 0 8 0,0-1-8 16,-2 0 10-16,2-4 8 0,0-1-5 16,-2 0-3-16,1 1-10 0,-2-2 3 0,0 0 15 15,0 1 13-15,0-2-13 0,-4 2 5 0,0-2-5 16,-2 1 0-16,1 1 8 0,-2 0 4 16,-2 0-4-16,1 1 7 0,-2 0-15 0,3 5 0 15,-7-6-10-15,0 3 10 0,7 3-5 0,-10-3 8 16,3 2 2-16,7 1-10 0,-14 1 10 0,14-1-10 15,-10 3-8-15,7 0 10 0,3-3 1 16,-4 3-11-16,4-3-8 0,0 0-2 0,0 6 21 16,0-6-13-16,0 0-3 0,14 4 10 0,-14-4 0 15,17-4 1-15,-7 3 14 16,1-1 3-16,-1-1-10 0,3 0 0 0,-2 0 0 16,-1-1 11-16,0 2-16 0,1-1-3 0,-4 3 21 15,2-4 0-15,-5 2-16 0,-4 2 3 0,14-2 33 16,-10 0-28-16,-4 2-12 0,0 0 9 15,12 0-4-15,-12 0 2 0,8 3 2 0,-8-3 19 16,3 7-16-16,-3-7-13 0,1 6 16 0,-1 0-3 16,3-1 15-16,-3-1-22 0,3 2-1 15,0-2-4-15,-3 1-16 0,0-5 2 0,7 7-15 16,-4-5 8-16,-3-2 0 0,11 5-3 16,-4-5 8-16,-7 0-5 0,13-4 5 0,-5 1 8 15,-2 0-8-15,1-1 7 0,3-2-7 16,-2 1 16-16,-2 0-9 0,1-2 3 0,-1 5 11 15,1-3 7-15,-4 2 3 0,2 0 2 0,1-1-2 16,-6 4 7-16,7-4-10 0,-7 4-8 16,3-4 6-16,-3 4-3 0,0 0 0 0,0 0-8 15,0 0 16-15,0 0-5 0,0 0 7 0,4 12-15 16,-4-12 5-16,0 5 5 0,0-5-8 16,3 6 3-16,-3-6-10 0,0 4-10 15,0-4 2-15,7 4 0 0,-7-4 2 0,4 2-4 16,-4-2 22-16,0 0 4 0,13 0 4 0,-13 0 5 15,0 0 0-15,14-2 3 0,-14 2-2 16,7-1-1-16,-7 1 11 0,0 0-13 0,9-1 22 16,-9 1-32-16,0 0 2 0,0 0 5 0,7-2 3 15,-7 2-13-15,0 0 5 0,8 6 0 16,-8-2 3-16,0-4 2 0,3 9 6 0,0-3-9 16,-3 2 1-16,4-1 0 0,-4 1 10 0,3-1-18 15,1 1 2-15,2-2 11 0,-3 2-3 16,2-5 3-16,1 2 2 0,1-3 1 0,-1-1 2 15,-6-1-16-15,18-3 1 0,-8-3 7 0,4-2-10 16,-4-3 2-16,4-3-7 0,0-5 8 16,-1 0-1-16,1-6 11 0,-4-2-2 15,3-1 12-15,-5-2 2 0,2 0-15 0,-4 0 13 16,-2 4-15-16,3 1 7 0,-4 1 1 0,-2 5-21 16,-1 5 46-16,3 0-34 0,-6 2 16 15,2 1-76-15,1 1-4 0,-3 5-7 0,-1 0 21 16,4 5-6-16,0 0 13 0,-16 12 8 0,12 0-5 15,-3 3 7-15,0 6 1 0,3 2-6 16,1 2 13-16,0 0 8 0,0 4-11 0,6-2-7 16,-3 1 0-16,3 0 18 0,1 0-6 15,6 1 4-15,-3-1 14 0,3-6-4 0,0-1-14 16,4-2 21-16,-4-1-7 0,4-3-6 16,0-1 1-16,3-4-1 0,-4-3 8 0,5-1-16 15,-2-1 1-15,2-1 0 0,-5-4-11 0,2 0-17 16,-2-1 9-16,1-2-37 0,-4 3-134 0,-3-7-125 15,2 3-505-15,-4-2 62 0,-2 1 97 16</inkml:trace>
  <inkml:trace contextRef="#ctx0" brushRef="#br0" timeOffset="51696.71">6726 2869 801 0,'0'0'261'0,"0"0"-95"0,30 0-5 16,-15-5-7-16,4 4-49 0,9-4 8 16,7-3-39-16,9 3-26 0,-10-4-383 0,37-1-423 15,12-8 116-15</inkml:trace>
  <inkml:trace contextRef="#ctx0" brushRef="#br0" timeOffset="53547.18">8531 2771 721 0,'-7'-4'223'0,"0"1"5"0,0 0-64 16,-3-2-6-16,3 1-53 0,-4 0 46 16,-2 1-28-16,3 0-3 0,-1 0-9 0,-2 2-12 15,6 1-19-15,-4 0 7 0,-1 0-23 16,2 3 0-16,2 1-8 0,-2 1-20 0,3 3 2 16,-3 0-2-16,6 2 10 0,-2 0-23 15,2 0 5-15,4 4 3 0,0-3-16 0,3 3-2 16,-2-3 8-16,5 4-11 0,1-1-2 0,3-3-6 15,0-1 8-15,2 0 6 0,4-3-19 0,-2 0 16 16,3-2-10-16,3-3 4 0,-3-3 4 16,4 0-14-16,0-4-2 0,2-2 20 0,1-4-20 15,0 0 23-15,0-4-13 0,-4-3-5 0,4-2 3 16,-6-2 2-16,2-2 10 0,-3-1 6 16,-4 2-3-16,2-2-1 0,-5 2 1 0,0 3 3 15,-3 2 2-15,0 2-10 0,-1 2 33 0,-2 3-26 16,3 2-9-16,-6-3-4 0,2 7-20 15,0-1 16-15,0 2-16 0,-3 4 11 16,0 0 2-16,0 0-11 0,1 14 9 0,-1-3-14 16,-1 4 32-16,1 2-19 0,0 3 1 0,0 1 9 15,0 2-14-15,0 3 4 0,0 2-10 16,1 1 1-16,1-1-1 0,-1 0-3 0,2-3-14 16,0-2 19-16,0-4-9 0,-2-2 12 0,2-4 3 15,1-1-3-15,-1-4-2 0,1-2 5 0,-1-1 3 16,1-4 4-16,-4-1 3 0,0 0 3 15,20-7 2-15,-16 2-12 0,5-2 7 0,-5 0 15 16,2 1-7-16,2-1-10 0,-5 2-1 0,1-1 11 16,-1 0-21-16,3 2 18 0,-5 0-12 15,5 1 2-15,-6 3 2 0,8-2-2 16,-8 2 21-16,7-1-26 0,-7 1 10 0,10 3-3 16,-4 0-22-16,1 1 17 0,0 0 14 0,0 1-4 15,0 1-2-15,3-3-12 0,-3 2-6 16,0 0 8-16,2-4 0 0,-1 4 0 0,-1-4-3 15,0 0 11-15,2-1 4 0,-9 0 6 0,18-1-18 16,-9-2 18-16,2-1-6 0,-4-1-19 0,0-1 12 16,3 0-3-16,-3 1 31 0,0 0-28 15,-1-3-2-15,-2 5-9 0,-1-3 19 16,1 0 2-16,0 3-10 0,-4 3 21 0,7-7-8 16,-4 4-8-16,-3 3 2 0,3-5-19 15,-3 5 1-15,0 0 9 0,4-3-1 0,-4 3-15 16,0 0 26-16,0 0-3 0,0 0-20 0,0 14-3 15,0-9 8-15,2 0-24 0,-2-5-30 0,-3 12-15 16,0-2-103-16,0-4-174 0,3 0-481 16,-3 2 90-16,2-3 76 0</inkml:trace>
  <inkml:trace contextRef="#ctx0" brushRef="#br0" timeOffset="53707.84">9094 2694 611 0,'0'0'154'0,"0"0"-95"0,0 0-11 0,0 0-14 0,0 0-219 0,0 0-455 0</inkml:trace>
  <inkml:trace contextRef="#ctx0" brushRef="#br0" timeOffset="53958.57">9198 2613 709 0,'3'-2'248'0,"-3"2"-61"0,0 0 10 0,0 0-46 16,0 0-8-16,0 0-2 0,6 17-23 15,-5-6 7-15,2 2-7 0,-3 2-26 0,3 3-13 16,0 0-10-16,-2 5 24 0,2 2-32 0,1 1-5 15,-1-1-12-15,-2 0-16 0,2-1 5 0,3 0-35 16,-2-3-29-16,2-4-12 0,-2 1-91 16,3-11-58-16,0 5-622 0,3-4 95 0,0-5 69 15</inkml:trace>
  <inkml:trace contextRef="#ctx0" brushRef="#br0" timeOffset="54376.49">9543 2546 632 0,'0'0'197'0,"0"0"-3"15,0 0-27-15,6 20-11 0,-6-13 64 16,3 5 3-16,-2-1-39 0,2 3-12 0,0 1-21 16,0-1-21-16,2 5 16 0,-2-4-31 0,0 3-7 15,1-1-8-15,2 0-26 0,1-1 10 0,-3 1-12 16,3-4-3-16,-4 2-8 0,1-5 6 15,2 2-13-15,-3-1 2 0,1-3-7 16,0 1-8-16,-1-1 2 0,1-2 6 0,-1 0-13 16,0-1 2-16,-3 0-87 0,0-5 16 0,0 0 2 15,0 0 6-15,0 0-8 0,0 0-1 16,0 0-4-16,0 0 17 0,-17-12 9 0,13 9-9 16,-5-2 1-16,2 0 7 0,0 0 31 0,-7 2-34 15,4 1 11-15,-4 0 49 0,1 2 4 16,-2 2-4-16,-1 2-16 0,-1-1 3 0,3 4 5 15,-3 0-24-15,4 2 6 0,2 1 3 16,0 2-8-16,2-1 7 0,2 1 1 16,4-2 4-16,-2 2-12 0,2-2 0 0,3 2-8 15,0-4 3-15,3 3-3 0,2-3-8 0,1 0 6 16,1-2-3-16,3-2-8 0,1 1 16 0,2-5-16 16,4 1 11-16,-3-2-32 0,3-3-35 15,3 3-71-15,-2-3-37 0,-5 1-219 0,8-2-467 16,-3-1 52-16,1 0 115 0</inkml:trace>
  <inkml:trace contextRef="#ctx0" brushRef="#br0" timeOffset="54474.36">9762 2883 839 0,'-4'-5'149'0,"-2"6"-833"0</inkml:trace>
  <inkml:trace contextRef="#ctx0" brushRef="#br0" timeOffset="59201.73">10411 2848 847 0,'0'0'212'16,"0"0"3"-16,0 0-36 0,0 0-33 16,0 0-23-16,3 15 15 0,-3-3-30 0,3-1-8 15,-3 3-6-15,1 3-14 0,2 2 9 0,0 3-22 16,-3 3 5-16,4 2-8 0,-3-1 0 15,2 1-18-15,0-1-3 0,3 1-10 16,-5-1-4-16,5 1-35 0,-6-8-11 0,3 6-53 16,-3-7-127-16,0 2-110 0,1-1-489 0,2-3 56 15,1-2 139-15</inkml:trace>
  <inkml:trace contextRef="#ctx0" brushRef="#br0" timeOffset="59503.36">10373 2851 552 0,'0'0'218'16,"0"0"-18"-16,1-5-19 0,-1 5-7 0,9-2-20 15,-9 2-26-15,10 0-18 0,-10 0 0 16,21 1-13-16,-7 0 8 0,-1-1 0 0,5 2-25 15,-1 0-6-15,3-1 15 0,0 2-37 0,-2 1-4 16,3 1 6-16,-2-2 0 0,-4 0-13 0,-2 3 2 16,1-4 6-16,-1 4-26 0,-3-3 8 15,-2 0 12-15,-4 3-15 0,-1 0-10 16,-3 1 5-16,-4 2 16 0,-2 0-27 0,-5 1 11 0,-2 0-20 16,-2 4-3-16,-1-5 8 0,1-1-13 15,2 1-57-15,-1-1-15 0,1-1-204 16,0 0-572-16,5-1 103 0,1 0 59 0</inkml:trace>
  <inkml:trace contextRef="#ctx0" brushRef="#br0" timeOffset="59704.41">10780 2996 517 0,'0'0'222'0,"7"0"-35"0,-7 0-18 0,0 0-23 16,0 0-16-16,3 7 6 0,-3-7-18 16,3 10-8-16,-3-4-26 0,0 0-20 0,0 2-30 15,4 4-103-15,-4-3-62 0,-10 4-81 0,13-2-533 16,-3-1 107-16</inkml:trace>
  <inkml:trace contextRef="#ctx0" brushRef="#br0" timeOffset="59862.75">10832 2883 657 0,'0'0'190'0,"0"0"-72"0,0 0-11 0,0 0-46 15,0 0-160-15,0 0-83 0,9 17-466 0</inkml:trace>
  <inkml:trace contextRef="#ctx0" brushRef="#br0" timeOffset="60278.67">11112 2726 619 0,'0'0'271'0,"0"0"-33"0,0 0-33 16,0 0-18-16,0 0-16 0,0 20-25 0,0-6-15 15,0 2 15-15,-3 2-31 0,2 2 0 16,1 2-15-16,0 0 0 0,0 3-21 0,1 0 1 16,2 0-1-16,-3-6-13 0,3 0-9 15,0 1-4-15,-2-3-4 0,2-4-8 0,-3-1 3 16,3-1-16-16,0-1 5 0,1-1 8 0,-4-1-5 16,4-3-11-16,-4-3 11 0,0-2-5 0,0 0 7 15,0 0-33-15,0 0 11 0,0 0 7 0,0 0-8 16,-8-20 16-16,5 14 18 15,0 0-21-15,-4-2-26 0,1 3-81 0,-2-2 10 16,1 1 25-16,-3 2 1 0,0-1 20 0,-1 2-8 16,1 3 8-16,-3 2-3 0,2 1-7 15,-2 0-3-15,2 6 18 0,1-5 0 0,0 6 8 16,-1 2-10-16,5 0-1 0,-1 0 14 0,4-1-22 16,0-1 9-16,3 2-16 0,0 0-12 15,3-3 17-15,0 1-15 0,4-3-46 0,0-2-16 16,7-3-107-16,-8-1-90 0,7-3-496 0,5-4 123 15</inkml:trace>
  <inkml:trace contextRef="#ctx0" brushRef="#br0" timeOffset="60494.36">11313 2621 783 0,'7'21'251'0,"-6"-11"-41"16,5 1-16-16,1 2-15 0,3 0-23 16,1 6 8-16,5 6-120 0,-2-4 2 15,3 4-10-15,0 2 15 0,-3 0-13 0,0 0 8 16,-4 1-5-16,-4-3-7 0,-5 4-9 0,-2-1-2 16,-9 4-59-16,-4 12-15 0,-9 1-136 15,-4-3-18-15,-4 0-527 0,-3-6 23 0</inkml:trace>
  <inkml:trace contextRef="#ctx0" brushRef="#br0" timeOffset="60885.73">10155 2831 872 0,'-4'-4'249'0,"0"-2"-6"0,4 6-28 0,-6-4-8 16,6 4-33-16,-10-1-7 0,10 1-19 15,-13 7-23-15,5 1-4 0,-2 5-16 0,3 1-18 16,-4 7-10-16,5 3 10 0,-1 6-8 16,4 6-10-16,3 1-5 0,0 2 3 0,6 12-16 0,4-1-3 15,5 0-14-15,4-2-19 0,2-4-2 16,7-4-26-16,2-5-100 0,4-4-7 16,1-4 20-16,10-2-84 0,5-10-49 0,2-1-340 15,-4-10-216-15,-7 1 116 0</inkml:trace>
  <inkml:trace contextRef="#ctx0" brushRef="#br0" timeOffset="61214.01">11737 3014 703 0,'0'-4'215'0,"0"4"-46"0,0 0 5 16,3-6-25-16,-3 6-34 0,4-3 10 0,3 2-12 16,-7 1-44-16,10-5-35 0,0 4 6 0,-3 1-63 15,-7 0-69-15,18 1-56 0,-6 0-259 16,-4 3-320-16</inkml:trace>
  <inkml:trace contextRef="#ctx0" brushRef="#br0" timeOffset="61399.39">11720 3192 632 0,'0'0'189'16,"0"0"-10"-16,0 0-7 0,0 0-13 0,24-6-44 15,-16 5-5-15,4 0-59 0,-1 1-28 16,3 0-110-16,-1-7-72 0,4 8-552 0,-3 0 48 15</inkml:trace>
  <inkml:trace contextRef="#ctx0" brushRef="#br0" timeOffset="61650.32">12130 3006 788 0,'0'0'276'0,"-3"-6"-15"0,3 6-53 16,0-5-1-16,0 5-20 0,3-6-8 0,-3 6-25 16,0 0-16-16,0 0-10 0,1-6-13 15,5 4 5-15,-6 2-35 0,10-3-16 0,-2 1 21 16,2-3-32-16,3 3-6 0,1-1-17 16,2-2-24-16,-4 2-19 0,1 1-64 0,1 0-17 15,-1 1-49-15,-3 0-98 0,1 1-580 16,-4 1 66-16,-1 0 66 0</inkml:trace>
  <inkml:trace contextRef="#ctx0" brushRef="#br0" timeOffset="61805.68">12178 3120 808 0,'0'0'256'0,"0"0"-25"0,0 0-1 0,18-12-43 16,-6 10-3-16,-1-2-35 0,-1 2-26 15,5-3-42-15,-2 1-19 0,0 1-72 0,2 0-67 0,5-1-33 16,-3 0-136-16,3 2-519 16,-3-2 89-16</inkml:trace>
  <inkml:trace contextRef="#ctx0" brushRef="#br0" timeOffset="62112.86">12636 2929 952 0,'0'-4'228'0,"0"-1"-70"16,0 5 16-16,0-9-25 0,0 9-11 15,0-8-5-15,0 8-25 0,-3-7 2 0,3 7-18 16,0 0-5-16,-7 0-16 0,7 0-9 0,-10 8 10 16,2-1-3-16,5-1-18 0,-3 3 3 15,-1 3-13-15,1 1-11 0,2 2-2 16,-3 2-4-16,3 0-4 0,4-1-7 0,-3-1 7 16,3 0-22-16,0-3 2 0,3 1 2 0,0-1-9 15,-3-3 25-15,4-1-18 0,3-2 10 16,0-4-8-16,0 0-4 0,2-4 9 0,2-3 11 15,0 2-7-15,3-8 6 0,-4 3-6 0,0-3 2 16,4-1-8-16,-5-1 5 0,-2 1-2 16,0-4 7-16,0 1-20 0,-3 1 18 0,-1 1-19 15,-3-2 14-15,0 1 0 0,-6 1-6 0,-2 0-2 16,-2 1 3-16,-3 4-44 0,-2-3 5 16,-9 5-12-16,-2 0-86 0,-2 0-147 15,4 6-543-15,-6 4 51 0,9-2 122 0</inkml:trace>
  <inkml:trace contextRef="#ctx0" brushRef="#br0" timeOffset="71183.8">2863 4003 476 0,'0'0'189'0,"0"0"-33"0,0 0 3 16,-3 6-39-16,3-6 0 0,0 0 3 0,3 9-13 16,3-2-25-16,-5-1 20 0,5 1-26 15,-3 1 29-15,2 5-26 0,1-5-6 16,-3 1-24-16,4 0 22 0,0-2-13 0,-3 1 98 0,3-2-18 16,-1-2-3-16,4-1-5 0,1-6-100 15,9-7 70-15,19-15-11 0,17-21-8 16,14-8-4-16,25-29-9 0,11-6 6 0,4-1-13 15,5 2-23-15,1 1-36 0,-2-1-36 0,-5 13-176 16,-3 3-67-16,-27 22-586 0,0 6 49 16,-11 5 132-16</inkml:trace>
  <inkml:trace contextRef="#ctx0" brushRef="#br0" timeOffset="71931.02">2758 6686 806 0,'0'0'279'0,"0"0"-41"0,0 0-13 0,-5 10-10 16,5-10-31-16,11 15-4 0,-7-7-14 15,2 7-23-15,4-5-10 0,-2 5-17 16,1-5-17-16,1 0-9 0,-2 1 15 0,2-1-13 16,3-1-10-16,-2-3 43 0,-1-3-35 0,6-4-23 15,6-6 9-15,8-10 1 0,18-15-100 16,20-18 74-16,7-8-7 0,28-24 7 0,6-4-5 15,8-6-31-15,6 2-43 0,0-4-41 0,10-5-264 16,4 6-601-16,0 1 118 0,-3 1 86 16,-5-1 77-16</inkml:trace>
  <inkml:trace contextRef="#ctx0" brushRef="#br0" timeOffset="76576.23">18245 7603 657 0,'8'0'274'0,"-8"0"-33"15,20-3-13-15,1-3-36 0,3 2-11 16,13-7-9-16,15-1-39 0,-1-2 0 0,7 2-20 16,0-4-19-16,-3 1-7 0,3-2 0 15,0 3-94-15,-4 1-19 0,1-3 29 0,-3 2-1 16,0 3-2-16,-8 2 16 0,-7 0-21 0,0 2 7 15,-2-1-2-15,-8 2 33 0,0 2-38 16,-2-2 0-16,-2 4-10 0,-6-3-13 0,-3 3-36 16,-1 1-21-16,-2-4 34 0,-7 5-108 0,-4 0-69 15,0 0-542-15,0 0 74 0</inkml:trace>
  <inkml:trace contextRef="#ctx0" brushRef="#br0" timeOffset="77003.28">18519 7260 898 0,'-7'-2'212'15,"7"2"-7"-15,-9-5-13 0,8 2 3 0,1 3-39 16,0 0-28-16,-10-4-10 0,10 4-6 0,-7-2-4 15,7 2-6-15,-10 7-15 0,0-1-10 16,-1 3-5-16,-2 0 9 0,-4 2-42 16,0 4 2-16,0 0-8 0,0-3 13 0,-1 2-13 15,1 1 3-15,4-5-13 0,0 1-12 0,2 1 9 16,4-6-7-16,-3 1-8 0,6 1 5 16,-6-2-10-16,6 1-7 0,-2-3 7 0,3 1-3 15,-1-2-10-15,4 3 18 0,0-6-12 0,0 8 14 16,0-8-9-16,7 3-3 0,-1 1-1 0,1-3-1 15,4-1 2-15,-1 3 0 0,0-3 15 16,1 5-5-16,2-4-3 0,-3 1-4 0,4 3 2 16,-1-3-8-16,-2 4 6 0,2-2 2 0,-2 2 2 15,3 2-4-15,-1 2-3 0,1-1 7 0,-1 4 6 16,2-1-1-16,-2 4 11 16,1-1-18-16,-1 1-12 0,-3 0-22 0,4 1-27 15,0 0-1-15,0 0-89 0,6 0-76 0,1 1-610 16,0-3 79-16,1-2 67 0</inkml:trace>
  <inkml:trace contextRef="#ctx0" brushRef="#br0" timeOffset="77401.52">19679 7203 765 0,'0'0'233'0,"0"0"-13"0,0 0-26 16,0 0-14-16,0 0-19 0,3 16-20 16,-6-2-16-16,2 3-10 0,-2 8-15 15,0 1-18-15,0 6 10 0,-1 6-12 0,0 1-19 16,0 12-7-16,1-5 5 0,0-9-18 0,3 2-21 16,0 2-17-16,0-7-26 0,0-1-36 15,3-6-18-15,-3-2-41 0,0-7-41 0,-3-1-117 16,6-2-510-16,0-8 54 0</inkml:trace>
  <inkml:trace contextRef="#ctx0" brushRef="#br0" timeOffset="77674.17">19599 7128 724 0,'4'-10'279'0,"0"7"-23"15,3-2-28-15,-1 4-13 0,8-5-31 0,0 3 0 16,7-3-30-16,-2 4-8 0,6 0-21 16,5-2 1-16,1 2-32 0,0 0 1 0,0-2-18 15,3 4-16-15,-4-2-2 0,1 2 5 0,0 0-10 16,-7 0-13-16,0 0 10 0,-4 2-28 16,1-2 8-16,-4 1 2 0,-6 4-20 0,1-3 15 15,-7 4 5-15,-2 2-17 0,-6 2-9 0,-5 5-12 16,-5 1-13-16,-11 2-94 0,3 1 9 15,-5-1 1-15,-13 5-18 0,9-1 43 16,2-5-13-16,2 0-2 0,8-6-44 0,1 2-40 16,6-8-44-16,2 7-569 0,2-3 50 0</inkml:trace>
  <inkml:trace contextRef="#ctx0" brushRef="#br0" timeOffset="78929.62">20488 7242 642 0,'-7'-9'235'0,"1"8"-22"0,-1-3-11 0,-7 1-25 15,1 3-1-15,-1-1-53 0,-3 1 21 16,-4 1-22-16,0 0-14 0,-2 2-11 16,-4 4-12-16,3 0-3 0,-4 3-6 0,4-3-12 15,1 0-25-15,2 2-3 0,4-2-21 0,4 2-10 16,3-2 18-16,2-3-43 0,4 1 22 15,1-2 19-15,3-3-55 0,0 0 19 0,10 6 25 16,-10-6-12-16,24-6-3 0,-9 3-8 0,4-2-10 16,-1 2 51-16,-1-5-2 0,0 2-11 15,1-1 18-15,-5 3-2 0,3 0 7 0,-5 0-2 16,-1-2 13-16,0 3-21 0,-2 2 5 16,-2-2 0-16,1 2-15 0,0-1 13 0,-7 2 2 15,11-2-17-15,-11 2 2 0,6 0-6 16,-6 0 22-16,7 4-45 0,-4 0 17 0,-3-4-6 15,3 10 7-15,-3-2 1 0,3 0 0 0,-1 1-11 16,4 0-2-16,-2 0 25 0,2-2-25 16,1 1 10-16,4-4-5 0,-1 0-7 0,0-1-6 15,4-3 10-15,2-1-2 0,-1-5-8 0,1 2 24 16,2-10-24-16,3 6 5 0,-5-9 3 16,2 5 8-16,-2-5-11 0,-2 0 21 0,-4-4-21 15,0 3 16-15,-3 1-3 0,3 0-15 0,-6 3 20 16,-1 2-10-16,-3-1 0 0,3 2 2 15,-6 3-2-15,0-1 13 0,0 2-8 16,-1 4-7-16,-3-1 7 0,0 3-13 0,7 1 8 16,-16 1-2-16,5 4 9 0,1-3-9 0,3 5-14 15,1 0 4-15,-2-3 4 0,5 3-7 16,3 0 7-16,0 0-2 0,3-3-11 0,0 2 1 16,5-4 15-16,2 0-3 0,0 1-2 0,4-6 5 15,2 1-3-15,2 0-2 0,0-4 28 16,-2 4-24-16,5-4 9 0,-5 2-3 0,2-3 13 15,-5 1 7-15,2 4 11 0,-3-3 0 0,-1 4-18 16,0-2 20-16,-5-1 49 0,1 2-8 0,-1 0 5 16,-6 2-27-16,11 0-1 15,-11 0 26-15,0 0-26 0,7 9-8 0,-7-1 6 16,-3-1-11-16,3 2-12 0,-1 2-1 0,1 2 1 16,0-2-8-16,0 0-8 0,0 2 3 15,1-5 0-15,-1 3-6 0,3-3 9 0,3-1-16 16,-2 1-13-16,7-2 23 0,-2-5-7 0,1-1 17 15,2 2 1-15,1-4-34 0,4-3 18 0,-3 2-2 16,0-4 7-16,2 0-5 0,-1 3-8 16,-2-3 14-16,-3 0-9 0,1 4-9 0,-1-3 12 15,-1 0 0-15,-1 3 5 0,-1-1-5 0,-1 0 0 16,-2 3-5-16,-4 1 11 0,10-5 4 16,-6 4-30-16,-4 1 12 0,0 0-2 15,0 0 0-15,0 0 2 0,10 7-7 0,-10-7-21 16,3 8 6-16,-3-8-9 0,3 3 9 0,0 3-6 15,-2-4 8-15,-1-2-13 0,10 6 16 16,-6-5-6-16,-4-1 3 0,10 3 5 0,-3 0 8 16,-7-3-8-16,14 0 8 0,-5-3 17 0,-2 6-7 15,-7-3 0-15,11 0 8 0,-11 0-5 16,10 0-1-16,-10 0-4 0,10 1-1 0,-10-1-2 16,11 1 10-16,-5 1-15 0,-2 4 7 0,-1 0 1 15,4-2 15-15,-4 5-19 0,4-1 6 0,-3 5 21 16,-1-5-34-16,1 2 21 0,-1 1-1 15,0 2-7-15,1-4 0 0,2-1 16 16,2 2-6-16,-2-2-2 0,1-2 12 0,7-3-10 0,-4-2 3 16,7-2 8-16,0-5-3 15,7-2-8-15,0-5-10 0,0-9 18 0,7-6-16 16,-1-5 9-16,-2-6 17 0,-1-4-18 0,-6 0-2 16,3-7 15-16,-4 0 2 0,1 0-2 0,-5 3 11 15,-1 1-16-15,-6 8 2 0,-2 10 6 16,0 4-6-16,-3 3 11 0,-1 3-31 0,1 1 20 15,-4 4 1-15,3 1 2 0,0 1-3 0,0 3-9 16,-3 2 4-16,0 6 8 0,0 0-23 16,0 0-3-16,-13 23 19 0,7-7-6 15,-2 12-18-15,-2 5 21 0,0 13-8 0,-1 1 3 16,4 6 2-16,-2-1-5 0,2 0-2 0,4 2-3 16,-1-15 10-16,3-1-15 0,1-2-3 15,0-7 16-15,1-1-8 0,3-2-10 0,2-2-6 16,-2-1 1-16,5-3-3 0,-2-5-15 0,4 0-8 15,-1-5-16-15,7-2-42 0,-6-6-196 16,6-1-675-16,-1-1 131 0,-1-4 63 0,2-4 90 16</inkml:trace>
  <inkml:trace contextRef="#ctx0" brushRef="#br0" timeOffset="79087.92">21706 7028 729 0,'0'0'223'0,"0"0"-13"0,19-4-21 0,3-3-20 0,18 0-10 16,22-3-13-16,23-5-52 0,4 1-55 15,4-4-80-15,2 1-727 0,1-2 46 0</inkml:trace>
  <inkml:trace contextRef="#ctx0" brushRef="#br0" timeOffset="79820.23">17199 3485 1044 0,'0'0'284'0,"0"0"-13"0,0 0-35 16,0 0-19-16,-23 15-25 0,3 3-7 16,-14 15-34-16,-18 12-5 0,-2 9-13 0,-9-1-31 15,-2 7-7-15,-6 2 12 0,0-2-35 0,1 1-3 16,2-4 0-16,3-4-5 0,4-3-10 15,6-6-23-15,1-3 17 0,12-14-20 0,5 1-10 16,9-7-30-16,4-4-32 0,8-5-38 0,1 1-5 16,6-9-18-16,-1 0-84 15,-4 0-108-15,13-4-550 0,1 0 76 0,0 0 42 16</inkml:trace>
  <inkml:trace contextRef="#ctx0" brushRef="#br0" timeOffset="80178.55">16223 4067 634 0,'0'0'200'0,"0"0"-8"15,0 0-23-15,-11 24-28 0,10-11 7 0,-5 3-22 16,-1 6 12-16,-3-2-33 0,0 4-16 0,0 1 6 15,0 2-21-15,-1 2-10 0,1-4-5 16,3-4 3-16,-4 1-19 0,5-4 6 0,2-4-11 16,-2 3-10-16,2-6 11 0,1 0-6 0,3 0-10 15,3-7 3-15,1 3-6 0,2-4 8 16,9 0-2-16,1-3-3 0,5-6-16 0,3 4 14 16,3-3-16-16,11 1 87 0,-1-4-12 0,4 2-4 15,11-2-4-15,3-1-26 0,-5 7 8 16,-8-4 0-16,2-1-8 0,1 7-31 15,-1 0-87-15,-3 0-214 0,4 4-603 0,-5-1 122 16,-6-2 37-16</inkml:trace>
  <inkml:trace contextRef="#ctx0" brushRef="#br0" timeOffset="81173.67">16934 2676 716 0,'-4'-7'249'0,"-2"1"-24"0,1 1-18 0,-1 0-30 0,2 3-24 16,-6-1-22-16,10 3-11 0,-21 4 6 0,5 2-16 15,-5 3-13-15,1 2-2 0,-5 6-13 16,2 2-13-16,-8 9 0 0,1 5 56 0,5 0-15 16,1 3-7-16,4-5-6 0,9-3-13 0,2 2-2 15,2 0-25-15,3-5 4 0,4-3 3 16,4 1-20-16,3 0 14 0,2-4-4 15,6-2-18-15,4-3 0 0,2-3-16 0,7-7 6 16,3 1-3-16,0-6 0 0,9-5-3 0,12-5-20 16,1-6 8-16,-4-4-8 0,-1-4-2 15,-4-1 9-15,-3-5-9 0,1 1 9 0,-8-7-12 16,0 1 8-16,-7-4 15 0,0-1-16 0,-7 0 16 16,-2-1 8-16,-2 0-24 0,-5 9 11 15,-4 6 8-15,-3 3 20 0,-1 4-18 0,0 1-98 16,-3 4 34-16,0 0-10 0,-3 2 15 0,3 3-2 15,-3 2 2-15,2 1-7 0,-5 4 15 16,6 3-3-16,0 0 13 0,-13 11-10 16,8-3 7-16,-1 5 8 0,2 3-4 0,-2 1 6 15,3 2-25-15,2 0 13 0,1 3-18 0,0-1 3 16,0 0-3-16,1 3-20 0,2-4 4 16,3 0-9-16,-3-3 4 0,1-2 21 0,4 0-17 15,-2-2 1-15,1-3 14 0,-1-1 17 0,1-2 13 16,-4-1 1-16,5-1 4 0,-2 1 10 15,-2-4 4-15,2 3 11 0,-2-3-11 0,-4-2 1 16,7 7 14-16,-3-4-14 0,-1-2-17 0,-3-1 13 16,7 6-3-16,-1-5-11 0,-2 4 22 15,3-3 4-15,-3 1-20 0,5 1 10 16,-2-1 10-16,0 0-17 0,4 0-1 0,-1-1 1 16,4 2-3-16,-4-2 0 0,3-1 12 0,1-1-12 15,2 0 0-15,-1 0 13 0,-2-1-21 16,1-1 8-16,0-2 25 0,3-1-38 0,-1 0 16 15,-4 0 7-15,1-1 15 0,-3 1 8 0,1-2 8 16,-1 2-8-16,-1-1 8 0,-1 0-13 16,-4 1 11-16,2 0-9 0,-3 0 6 0,1 0 2 15,-1 0-5-15,-3 5-10 0,7-5 13 0,-3 2-8 16,-4 3 0-16,3-5-10 0,-3 5 0 16,4-4 5-16,-4 4-6 0,0 0 4 0,0 0 9 15,0 0-22-15,0 0-8 0,6 12 23 16,-6-12-34-16,0 7-2 0,0-3 0 15,0-4-20-15,3 9-11 0,-3-6-4 0,0-3-19 16,0 9-43-16,0-9-59 0,-3 6-85 0,0-4-588 16,3-2 74-16,0 0 100 0</inkml:trace>
  <inkml:trace contextRef="#ctx0" brushRef="#br0" timeOffset="81352.86">17627 2428 619 0,'0'0'235'0,"0"-7"-25"0,0 7-15 15,-3-4-31-15,3 4-44 0,0 0-25 0,0 0-34 16,0 0-135-16,0 0 43 0,3 18-716 16,0-11 63-16</inkml:trace>
  <inkml:trace contextRef="#ctx0" brushRef="#br0" timeOffset="81602.39">17808 2220 770 0,'0'0'297'0,"0"-7"-18"16,0 7-46-16,0 0-13 0,0 0-8 0,0 0-43 15,0 0-5-15,4 25 5 0,-4-5-49 0,0 8 24 16,-1 6-32-16,-2 4-12 0,3 15-5 0,0-8-3 15,0-6-13-15,3-1 1 0,1-1-19 16,3 1 1-16,-3-5-9 0,6-1-9 0,-4-1 5 16,2-2-19-16,-1-4-2 0,2-2-10 0,1-1-18 15,1-2-43-15,-1 1-21 0,0-7-126 16,4-1-757-16,-4-6 136 0,1-2 46 0,2-5 107 16</inkml:trace>
  <inkml:trace contextRef="#ctx0" brushRef="#br0" timeOffset="82058.85">18359 1908 550 0,'0'0'228'15,"0"0"-16"-15,9 15-7 0,-8-3-29 16,3 4 57-16,-1 3-15 0,1 6-31 0,-1 6-18 15,3 3-13-15,-2 2 13 0,2 16-49 0,2 1-10 16,-5-2 11-16,4-1-24 0,0-8 8 0,-1-7-18 16,-1 0-10-16,1-3-8 15,-2-7-8-15,2 2-2 0,1-4 0 0,0 0-8 16,-3-4-7-16,-1-4-3 0,3 1-13 0,-5-4 5 16,2 1-2-16,0-4-1 0,0-1 4 15,-3-3-19-15,0 0-18 0,0-5 9 0,0 0 6 16,0 0-14-16,0 0-3 0,0 0 7 0,-27-13-9 15,17 8 1-15,3-2 17 0,-7 3-24 16,1 0-2-16,0 1 20 0,-1 1-16 0,-3 2 17 16,0 2 1-16,-1 2-14 0,1 3 7 0,-3 5 10 15,6 0-15-15,-3 1 0 0,3 4 7 16,0 0 1-16,4 1-8 0,0 0 5 16,7-1-8-16,-4 1 3 0,7-4 2 0,3 1 3 15,1-1 21-15,6 0-19 0,-3-1-2 0,7-5 5 16,-1-1 6-16,5-1 1 0,2-2-14 15,4-4-29-15,3-4-51 0,-3-2-169 0,4 2-685 16,2-4 114-16,-6-1 74 0,0-1 93 0</inkml:trace>
  <inkml:trace contextRef="#ctx0" brushRef="#br0" timeOffset="82161.25">18796 2670 453 0,'0'-6'-64'0</inkml:trace>
  <inkml:trace contextRef="#ctx0" brushRef="#br0" timeOffset="82511.97">17230 3400 760 0,'39'-8'286'15,"8"-7"-22"-15,11-1-11 16,21-7-30-16,3-2-16 0,7-3-15 0,3-1-25 0,-3-1-26 16,3-1-82-16,1-1-16 0,5 2-5 0,2-3 8 15,-4 3 1-15,-1-1-19 0,-5 2-8 16,-6 2-4-16,-5 2-55 0,-20 6-15 16,-4 1-38-16,-18 5-77 0,-6 5-115 0,-10 0-517 15,-8 4 64-15,-7 2 148 0</inkml:trace>
  <inkml:trace contextRef="#ctx0" brushRef="#br0" timeOffset="82710.31">17829 3338 767 0,'52'-17'285'0,"1"-2"-24"0,6 1-34 0,13-6-17 15,3 0-23-15,4 2-5 0,-4 2-21 16,4-3-12-16,-17 5-24 0,-5 3-5 0,1 3-38 16,-6-1-5-16,-9 4-46 0,-12 1-72 0,-6 6-64 15,-8-1-131-15,-1 1-608 0,-5 2 96 16,-7 0 78-16</inkml:trace>
  <inkml:trace contextRef="#ctx0" brushRef="#br0" timeOffset="103470.8">5715 4450 831 0,'0'0'249'0,"-5"-3"-27"0,5 3-81 0,0 0 10 0,0 0-61 15,0 0 25-15,-16 0 16 0,16 0-27 16,0 0-11-16,-7-1-4 0,7 1-2 0,0 0-18 16,-8-3 11-16,8 3-9 0,0 0-25 0,0 0 3 15,-10-1 2-15,10 1-2 16,0 0-18-16,-9 8 15 0,8-5-16 0,-2 3-9 15,0-4-8-15,-1 7 7 0,3-1-10 0,-2 0 8 16,3 3-2-16,-3 1-9 0,3 0-2 16,0 1 11-16,3-1-6 0,-3 2-10 0,3-2 5 15,2 2 0-15,1 0 6 0,-3-1-24 0,4 2 23 16,0-2-13-16,0-3 11 0,3 2 5 0,-3 0 2 16,3-3-22-16,-2-2 12 0,1-2 0 15,1 2 13-15,2-6-18 0,-2 4 0 0,3-5-21 16,1 0 29-16,2-5-16 0,-2 1 13 0,3-3 0 15,-3-1-20-15,0-2 10 0,0 2 15 16,-1-6-15-16,-2 2 15 0,-1-1-2 0,-3-4-3 16,2 6-5-16,-5-5-2 0,0-1-1 15,-1 3 3-15,-3-1 13 0,0 2 69 16,-3-3-18-16,-4 0-10 0,3 2 9 0,-3 2-32 16,-3-2 28-16,-4 3-10 0,1 0-19 0,-1 5 1 15,-3-2 2-15,0 2-17 0,0 4 12 0,-3-4 0 16,3 4-18-16,-1 2 6 0,1-1 4 15,3 1-12-15,-3 1-6 0,4 1 14 0,0-2-14 16,-1 1-4-16,4 1 2 0,-1 1-16 0,4-1 11 16,0 0-8-16,1 2-20 0,2 0 0 15,4-4-34-15,-3 7-32 0,-1-1 29 16,4-6-40-16,0 0-74 0,0 0-131 0,0 0-540 0,14 1 87 16,-14-1 82-16</inkml:trace>
  <inkml:trace contextRef="#ctx0" brushRef="#br0" timeOffset="105468.39">17207 3588 309 0,'0'-9'95'0,"3"5"0"0,-3-4-21 15,0 2 0-15,0 6 18 0,0-9-18 16,1 3-4-16,-1 6-17 0,0-8 32 0,3 6-26 15,-3 2-11-15,0-7 4 0,0 7 4 16,0 0-2-16,3-8 4 0,-3 8-1 0,0 0-11 16,0 0 2-16,0-4-1 0,0 4-35 0,0 0 24 15,0 0 10-15,0 0 5 0,0 0 52 16,0 0-6-16,0 0 26 0,-7 21-16 0,1-9 6 16,-2 2-11-16,-5 6-17 0,-5-1-8 0,-1 6 2 15,-12 6-10-15,-3 2-23 0,-2 1 23 16,-4 0-7-16,3-2-19 0,-4 2 6 0,-4 0-3 15,8-1-5-15,-4-1 0 0,2-1-21 16,2 1 11-16,3-3 2 0,10-4 6 16,4-6-37-16,-1 1 19 0,3-5 2 0,5 2-21 15,0-2 11-15,2-2-2 0,1-3-9 0,0 0 3 16,3-3 8-16,0 1-3 0,1 0 6 0,2-1-11 16,-2-3-10-16,1 2 7 0,2-1 13 15,-3-1 1-15,5 2-6 0,-2-4 3 0,0 1-16 16,3-3 14-16,-4 7 12 0,4-7 5 0,-6 6-31 15,6-6 26-15,-4 1-28 0,4-1-44 16,0 0-9-16,0 0-19 0,0 0-15 0,0 0-21 16,4-17-99-16,-4 12-24 0,3-7-71 0,4 4-520 15,-4 1 118-15,1-1 49 0</inkml:trace>
  <inkml:trace contextRef="#ctx0" brushRef="#br0" timeOffset="105907.71">16608 3817 560 0,'-3'-6'195'0,"3"6"-39"0,0 0-3 0,0 0-27 0,0 0-32 0,0 0 24 0,0 0-28 0,0 0-3 15,-10 15 5-15,3-3-2 0,0 3-16 0,-3 7 10 16,0 3-12-16,-1 3 43 0,-2 3 8 0,0-2-10 16,2 0 2-16,-3 0-18 0,3 0-15 15,1-8 8-15,1 1-19 0,-2-3-7 0,4 0-5 16,1-4-3-16,2-2-15 0,-2-2 23 0,2-3-7 16,0 2-34-16,1-2 7 0,-1-1-12 15,1 0 11-15,3 0-22 0,-3-3-7 0,3 0 18 16,0-4-5-16,0 6 18 0,0-6-26 0,6 3 2 15,-6-3 19-15,0 0-8 0,15 0-8 16,-15 0 11-16,16-6-19 0,-9 3 8 0,4-1 6 16,-1 1-11-16,0 1-5 0,1-3-3 0,2 5 16 15,-2-2-5-15,2-1-21 16,0 1 21-16,1 1-8 0,-4 1-8 0,4-2 16 16,-4 2-11-16,3 0 3 0,-2 0-8 0,-1 0-12 15,0 3-24-15,4-1-50 0,-3-2-37 16,0 4-107-16,-1-3-225 0,3 1-354 0,-2 1 72 15,-5-2 52-15</inkml:trace>
  <inkml:trace contextRef="#ctx0" brushRef="#br0" timeOffset="106008.09">16872 4179 829 0,'0'0'184'16,"0"0"-122"-16,0 0-779 0</inkml:trace>
  <inkml:trace contextRef="#ctx0" brushRef="#br0" timeOffset="108610.17">19261 7185 342 0,'4'-7'187'0,"-1"0"-33"15,-2 3 79-15,2-2-8 0,-3 4-12 0,0 2-11 16,3-10-31-16,0 3 3 0,-3 5-10 16,1-4-15-16,-1 6-16 0,3-8-3 0,-3 8-20 15,3-2-5-15,-3 2-5 0,0-7-5 0,0 7-16 16,0 0 1-16,3-6-16 0,-3 6-11 0,0 0 14 15,3-2-34-15,-3 2 18 0,0 0-10 16,0 0 16-16,0 0 17 0,0 0-54 0,0 0-15 16,0-8-53-16,0 8 99 0,0 0-18 0,0 0-2 15,-16 2-11-15,16-2 9 16,-24 6-12-16,7 2-1 0,-7 0-72 0,-6 3 4 0,-4 3 4 16,-8 2 12-16,-2 2 18 0,-5 1-13 15,2 2-7-15,-1-3 5 0,1 1 4 0,-2 2 6 16,2-3 8-16,-1 1 2 0,4-2-5 15,9 0 11-15,8-5-14 0,6-2-2 0,0-2 8 16,5 0-11-16,1-5 1 0,2 4-29 0,2-4-8 16,2 3 19-16,-1-1-13 0,6-3 12 15,-3 2 3-15,4 0 21 0,3-4 4 0,0 0-7 16,0 0-13-16,0 0 1 0,14 3-29 0,-14-3-49 16,10 0 3-16,-10 0-95 0,0 0-25 0,14 0-584 15,-11 1 133-15</inkml:trace>
  <inkml:trace contextRef="#ctx0" brushRef="#br0" timeOffset="109170.84">18738 7050 609 0,'0'0'263'0,"-3"-8"-32"0,3 8-42 0,-1-6-2 15,1 6-21-15,-6-2-4 0,6 2-42 0,0 0 0 16,-13 15-22-16,2-7-1 0,1 3-8 0,-3 6-12 16,2 1 3-16,-6 4-19 0,-4 3 77 15,4 0-30-15,-10 9-3 0,3-1-11 0,-3 0-9 16,6-7-16-16,4-2 10 0,0-5-15 0,3 2-5 15,0-7-13-15,1 3-13 0,2-3 6 16,4 0-1-16,-2-5-4 0,2 1 1 0,0-2-27 16,3-1 13-16,-2 2-1 0,2-5-12 0,1 3 4 15,0-3-1-15,3-4-6 0,-4 4 10 16,4-4 3-16,0 0-3 0,0 0-7 16,14 0-8-16,-14 0 0 0,24-4 5 0,-3 0-2 15,-2 1 5-15,9-5-8 0,-1 6-6 16,1-3 9-16,3 3 2 0,-1-2-2 0,1 3 7 15,-3-1-10-15,-1 2-8 0,-4 2 1 0,4-2 4 16,-5 1-2-16,2 3-18 0,0-1 20 16,-4 1-2-16,0-1-3 0,-3 0 8 0,1 1-12 15,-1-1 4-15,-4-2 0 0,-3 3 1 0,1-2 7 16,-1-1-3-16,0 3-7 0,-2-2 12 16,1-2 3-16,-2 1-10 0,-7-1 8 15,10 0-26-15,-10 0-10 0,11-1-36 0,-11 1-3 16,6-6-2-16,-5 3-62 0,2-2-64 0,-3 1-33 15,0-3-606-15,0-2 58 0,0 2 62 16</inkml:trace>
  <inkml:trace contextRef="#ctx0" brushRef="#br0" timeOffset="109728.99">18992 6978 665 0,'0'0'253'0,"0"-7"-4"16,0 7-47-16,0 0-25 0,-1-6-29 16,1 6 8-16,-3-5-15 0,3 5-28 0,-10-1-19 15,10 1 1-15,0 0-28 0,-17 9 20 0,6-1-16 16,-2 2-9-16,-5 7-19 0,1 5 1 15,-13 10-16-15,-1 3 18 0,0 1-8 0,-3 4-17 16,-11 10 4-16,11-8-9 0,-10 6 2 0,13-10 7 16,-3-1-2-16,4-2-25 0,5-2-1 15,4-6 13-15,5-5-7 0,2-6 0 0,1-3-14 16,2 1 9-16,4-3 17 0,0 1-15 16,1-4-2-16,-2 0-6 0,5-4 8 0,-1 3-3 15,1-1 3-15,3-6 8 0,0 0 5 16,0 0-23-16,10 1 12 0,-10-1-4 0,18-4-1 15,-8 0 16-15,4 2-13 0,2-5-21 16,2 2 21-16,-1 2 0 0,3-4-2 0,1 4-1 16,-1-2 3-16,4 2-2 0,0-1-14 0,4 2 16 15,-4 2-5-15,3-1-3 0,0 1 16 16,0 0-3-16,4 0-10 0,0 0 0 0,-1 1 10 16,-2 1-5-16,0-1 3 0,-1 3-3 0,0-2-5 15,-2-1-8-15,-5 3 3 0,0-2 12 16,1-1-4-16,-1 5 2 0,-2-5 0 15,-5 0-8-15,1 1-2 0,-1-1 20 0,-2 2-2 0,-1-2-11 16,-3-1-5-16,2 2 24 0,-1-1-11 16,-8-1-8-16,10 0-25 0,-10 0-69 15,4 4-23-15,-4-4-90 0,0 0-85 0,0 0-478 16,0 0 54-16,0 0 105 0</inkml:trace>
  <inkml:trace contextRef="#ctx0" brushRef="#br0" timeOffset="119986.58">4295 9491 601 0,'-7'-5'136'15,"7"5"28"-15,-7-4-19 0,4 0-4 16,3 4-5-16,-7-3-8 0,7 3 2 0,-7-1-22 16,1-4-13-16,6 5-13 0,0 0 7 0,0 0-20 15,-8-1-5-15,8 1 8 0,0 0-13 0,-6-6 0 16,6 6 5-16,0 0-34 15,0 0-2-15,0 0 3 0,0 0-18 0,0 0 2 16,0 0 1-16,0 0-14 0,0 0 19 0,28 6 12 16,-12-6-5-16,5 0-5 0,6 0-5 0,4-3-10 15,10 0-8-15,-3-1 20 0,6 2 1 16,14-4-14-16,0-1 16 0,-10 5-17 0,10-6 1 16,-10 1 11-16,-7 5-15 0,3-4 4 0,-2 0-1 15,-2 4 6-15,1-1-14 0,-6-3 4 16,-1 5 6-16,-3 0 2 0,0-4-5 0,-8 4-5 15,-2 1 6-15,0-2-14 0,-4 1 16 0,0-2-1 16,-4 2-2-16,1 0 11 0,-3-1-14 16,1 2 3-16,-4 0-7 0,2 0 9 0,-10 0-7 15,10 0-5-15,-10 0-13 0,11 0-5 16,-11 0-18-16,0 0-51 0,6 4-18 0,-6-4-74 0,1 6-594 16,2-6 51-16,-3 0 74 15</inkml:trace>
  <inkml:trace contextRef="#ctx0" brushRef="#br0" timeOffset="122830.18">5987 9631 555 0,'0'0'166'0,"0"0"-10"15,0 0-22-15,0 0-14 0,0 0-2 0,0 0-3 16,0 0 5-16,0 0-41 0,0 0 47 16,0 0-49-16,0 0 5 0,0 0 25 0,21 7-28 15,-12-7 16-15,0 2-5 0,3-1-6 16,3 1-27-16,-2-2 9 0,4 0 1 0,-3 0-14 15,3 0 4-15,3 1-14 0,1 2 16 16,0-3 20-16,-1 2-27 0,4-1-19 0,0-1 3 16,0 1 10-16,0-1-5 0,3 0-13 0,3 0 10 15,1 0 3-15,0 0-13 0,-3 0-5 16,5 0 1-16,-1 0 22 0,1 0-11 0,1 0-81 16,0-1-23-16,2 1 8 0,1-1 25 0,-3-1-5 15,3 2-5-15,-3 0 18 0,0-3-8 16,2 3 26-16,1-1-18 0,-3 1 5 0,0 0-6 15,0 0 24-15,0 0 0 0,-3 0-10 0,-3 0-1 16,3 0 19-16,-4 0-11 0,-3 0 11 16,-1 0-21-16,1 1 15 0,0 2 8 0,-3-3-30 15,-1 2 25-15,1-2-3 0,0 0 1 16,-5 1-3-16,2-1 5 0,-2 1 7 0,2-1-17 16,-2 0 15-16,2 0-12 0,-5 0 1 15,5 0 19-15,-5 0-10 0,4 0-3 0,-3 0 7 16,3 0-1-16,-3 0-1 0,3 0-5 0,-3 0-11 15,3 2 19-15,0-2-3 0,-4 0-18 16,1 0 6-16,3 3 7 0,-3-3-13 0,3 1 18 16,-3-1 10-16,6 0-12 0,1 1-3 0,-4-1-13 15,7 0 3-15,0 0 10 0,3 2-8 16,-2-2 11-16,5 0 7 0,-3-2-10 0,4 2-5 16,3 0 10-16,-2 0-5 0,1-2 10 0,1 2-2 15,0-3 5-15,1 1-26 0,-1 2 23 0,0-1-20 16,0-2 0-16,4 3 17 15,-4 0-14-15,0-3 7 0,0 3 18 0,0-1-11 16,1 1-9-16,-1 0 9 0,-3 0 1 0,3 0-23 16,0 0 30-16,1 0-17 0,-1 0 2 15,0-2-18-15,0 2 23 0,0-1 0 0,3-3-8 16,-3 3-2-16,5-1 10 0,-5 1-7 0,0-3 4 16,3 2-4-16,-3 1-1 0,0-2 1 0,4-1 2 15,0 2 0-15,-4-1 2 0,4-2-4 16,2 3 4-16,-5-3-4 0,3 4-6 0,-4 0 5 15,0-5 11-15,0 6-8 0,0-2 3 0,0-1 12 16,-3 0-10-16,3 1-7 16,0 0-1-16,4-3 13 0,-3 5-7 0,-5-1-3 15,4-2 5-15,-2 0-8 0,1 2 6 0,1 1 5 16,-3-3-6-16,3 1-9 0,-3-1 9 16,3 1 6-16,-3 1-13 0,3 0 7 0,0-2-2 15,-2 1 3-15,2 2-13 0,0-1 2 0,7 1 10 16,-1-3-7-16,2 3 10 0,-1-3 6 0,4 3-11 15,-1-1 0-15,0 1-8 0,1 0 16 16,-1 0-3-16,4 0 18 0,-4-2-23 0,4 1-23 16,-3-3 20-16,0 3-2 0,2-1 8 0,-2 1 4 15,-1-3-9-15,17 2 2 16,-9 0 7-16,-8-3-1 0,4 4-6 0,-1 1 5 0,15-2-13 16,-10-2 13-16,-4 3-2 0,13-2-6 15,-10 1 16-15,-6-3-13 0,-4 4-8 0,7 0 26 16,-7-4-18-16,0 5 18 0,3-1-18 15,-3-1-13-15,0-2 18 0,0 2 1 0,0 0-17 16,0 1 11-16,4-3-13 0,-1 2 1 0,1 1 12 16,16-5 7-16,-10 5-9 0,10-1 2 15,-9-2-16-15,-8 2 9 0,4-1 12 0,11-3 3 16,-8 5-3-16,-10-5 5 0,3 5-8 0,-2-5-7 16,-2 4 5-16,4 0 8 0,-2-3-11 15,-1 2-7-15,4 2 15 0,-1-5-2 16,0 4-1-16,1-2-2 0,13 0-5 0,-8 2 10 15,-5-3-12-15,-1 4 7 0,1 1-5 0,-1-3 2 16,1-1-12-16,-1 2 20 0,0-2 3 16,-2 2-1-16,-1-1-9 0,4 2-6 0,-1-4 11 15,-3 4 7-15,3-5-10 0,-3 5 0 0,4-1-8 16,-4-3 18-16,0 2-7 0,3 2-3 16,-3-5 8-16,3 5-8 0,1 0-8 0,-4-1 8 15,4-2 5-15,-4 4-15 0,0-3 5 0,3 0 7 16,-10 2-4-16,7-2-9 0,-4 3 24 15,-1-1-20-15,-2 1-4 0,0 0 19 0,0-1-5 16,0 1 4-16,0 0-14 0,0 0-6 0,0 0 13 16,-3 1 5-16,3-1-15 0,1 0 15 15,-1 0 5-15,-3 1-15 0,3-1 7 16,-3 2-12-16,3-1 10 0,0-1 10 0,-3 1-4 16,3-1 4-16,0 3 0 0,0 0-18 0,-3-3 8 15,0 0 0-15,2 0 13 0,-2 0-13 16,0 1 0-16,-3 2 3 0,5-1-14 0,-2-1 11 15,-3-1-2-15,-1 0 10 0,1 1-21 0,-1-1 10 16,4 5 24-16,-3-4-34 0,-1 0 18 0,3-1-5 16,-2 0-8-16,3 2 13 0,-1 0-12 15,-2 1-6-15,-1-2 13 0,0 1-3 0,4-2 1 16,-4 0 30-16,4 1-28 0,-7 2 8 16,4-3-19-16,-1 2 6 0,1-1-5 15,2-1-3-15,-2 1 11 0,2-1-3 0,-3 2-6 16,1 1 17-16,2-2 4 0,-3 0-15 0,-2-1 12 15,5 2 6-15,-5-1-15 0,2 0-9 0,1-1 24 16,-5 0-8-16,1 4-5 0,3-4-2 16,-3 2-1-16,1-2 11 0,1 0-11 0,1 0 3 15,-2 0-2-15,-1 0 12 0,3 0-18 0,-2 0 6 16,5 0-6-16,-3 0 5 0,0-2 9 16,1 2 1-16,2-1-7 0,-2-2 5 0,3 6-12 15,0-6 22-15,2 3-15 0,-2-1 0 0,0-2 8 16,3 3-6-16,-3 0 3 0,0-1-12 15,3 0 9-15,-3-2 9 0,2 1-9 16,-2 2-17-16,0 0 12 0,1 0 6 0,-1 0-3 16,-2 0 0-16,2 0-5 0,0 0 2 0,-3 0 8 15,2 0-2-15,1 0 7 0,0 0-18 16,0 0 16-16,2 0-18 0,-2 0 12 0,0 0-2 16,4 0 3-16,-1 0 7 0,0 0-10 0,0 0-2 15,1 2 2-15,2-2 2 0,-3 3 1 16,8-3 4-16,-2 2-19 0,-6-2 29 0,1 0-1 15,-1 2-16-15,0-1-5 0,1 0 5 0,-5-1-5 16,4 4-1-16,-3-2-1 0,0-2 9 0,3 0 14 16,-3 1-4-16,3 5-14 0,0-6 7 15,0 1-13-15,4 1 6 0,-4 1 2 16,7-1-8-16,0-2 3 0,0 2 10 0,3 0-5 16,-3 1-2-16,1 0 9 0,-1-3-12 15,-1 1 0-15,2 2 2 0,-1-3 1 0,-1 2 2 16,-2-1 0-16,0-1 0 0,-4 0 2 0,7 3-4 15,-4 0-3-15,5-3 20 0,-8 1-15 0,3 0-10 16,-3-1 2-16,1 0 8 0,6 3 13 16,-3 1-23-16,2-1 10 0,-2-3 5 0,-4 0-5 15,1 4-8-15,-1-1 34 0,0-3-24 0,-3 1 6 16,3 1 2-16,-3 1-15 0,0-2-5 16,2 0 7-16,-2 2 3 0,-3-3-5 15,3 1 0-15,-1 3 5 0,-2-2-2 0,-1-2 4 16,1 0-12-16,-2 1 0 0,5-1 5 0,-7 3-1 15,3-3 12-15,1 2 17 0,-1-2-18 16,1 1-13-16,0-1 16 0,-1 0 4 0,-1 0-12 16,2 0 0-16,3 0-2 0,-1 0-11 0,1 0 5 15,-3 0 1-15,2 0 7 0,-5-1 7 16,2 1-7-16,0-5-5 0,-2 5 16 0,1-1-14 16,-2 1 6-16,-3 0-3 0,3 0 15 0,-4-3-13 15,4 3-7-15,-3-3 0 0,-1 2 23 16,1 0-8-16,-1-1-12 0,-3 2 4 15,1-1-7-15,-2 1 8 0,-2-1 5 0,3-2-11 16,-3 1 3-16,-1 2-5 0,-2 0 18 0,2-1-11 16,-3 1-17-16,-2 0 20 0,-1-1-5 15,-7 1-13-15,16-2 13 0,-8 2 3 0,-8 0-11 16,13 0 3-16,-7-3 10 0,-6 3-10 0,12-1 23 16,-12 1-10-16,10 0-8 0,-10 0 0 15,13 0-6-15,-3 0 4 0,-10 0 4 0,10 0 1 16,-10 0 2-16,11 0 3 0,-11 0-3 0,11 0 0 15,-11 0-2-15,9 0 7 0,-9 0 0 0,0 0 8 16,7 0 0-16,-7 0 2 16,0 0-12-16,0 0 18 0,0 0-34 0,0 0-2 15,7 4-47-15,-7-4-135 0,-27 13-204 0,13-5-418 16,-10 0 66-16,-7 1 93 0</inkml:trace>
  <inkml:trace contextRef="#ctx0" brushRef="#br0" timeOffset="129144.95">14885 8168 284 0,'0'0'74'0,"-3"-7"10"0,3 7-56 0,-3-4 47 16,-1-2-29-16,4 6 79 0,-6-1 6 0,6 1 4 16,-4-7-17-16,4 7-62 0,-7-3-15 15,7 3 21-15,-4-4-16 0,4 4-5 0,-9-4 18 16,5 0-39-16,4 4 8 0,-6-2 3 0,6 2 18 16,0 0 7-16,-11-1-30 0,11 1 91 15,-4-6 4-15,4 6-32 0,0 0 26 0,-10-1-25 16,10 1 20-16,-9 0-10 0,9 0 2 15,-5-3-20-15,5 3-7 0,-9-4-9 0,9 4-7 16,0 0 2-16,-11-1 11 0,11 1-26 16,-6-2-10-16,6 2 18 0,0 0 12 0,0 0-22 15,-11 0-24-15,11 0 26 0,0 0-28 0,0 0 8 16,0 0-16-16,0 0 3 0,0 0 5 0,0 0 7 16,0 0-14-16,0 0 4 0,0 0-5 15,28 0 13-15,-8 0-20 0,4-1 10 0,3 0-8 16,14-4 10-16,0 4-10 0,4-3 3 0,17 1 2 15,2-4 0-15,-2 4 1 0,6-2 1 16,-3 2-24-16,0 2 17 0,-3-5 5 0,2 6 0 16,1-2-5-16,-3 1-5 0,-1-3 3 0,-9 3 7 15,-4-1-7-15,-1 2-6 0,-2 0 16 0,-1 0-11 16,0 0 4-16,1-1-12 16,-4 0 12-16,-3-2-4 0,-3 3-12 0,-4 0 15 15,2-2-5-15,-2 2 0 0,-3 0-3 0,-2 0 6 16,-2 0-11-16,0 0 8 0,-3 0-12 0,-1 0 14 15,-2 2 8-15,-2-2-5 0,-1 0 16 16,1 3-16-16,-2-3-7 0,-1 0-1 0,-2 0 8 16,-1 1-7-16,0-1 2 0,1-1 2 0,-4 2 1 15,-7-1 7-15,16 0 5 0,-16 0-17 16,11 0 9-16,-11 0 4 0,13 0 14 0,-13 0-7 16,7 0-10-16,-7 0 5 0,0 0 7 15,11-1-25-15,-11 1-18 0,0 0-3 0,0 0-45 16,0 0-37-16,0 0-68 0,-27-6-98 15,15 6-507-15,-1 0-31 0,-3 0 60 0</inkml:trace>
  <inkml:trace contextRef="#ctx0" brushRef="#br0" timeOffset="129645.66">15005 8199 790 0,'0'0'226'0,"-7"1"-11"0,7-1-5 0,0 0-26 0,-9 0-15 16,9 0 15-16,0 0-35 0,0 0-9 0,0 0-19 15,0 0 2-15,0 0-6 0,0 0-32 16,0 0 9-16,0 0-6 0,0 0-19 0,34 0 0 15,-15-1-3-15,2 1-15 0,10 0-2 0,3 1-8 16,8-2 8-16,8 1-11 0,18 1-15 16,2-5 13-16,4 4-8 0,6 0-10 0,-2-3 18 15,1 3-28-15,-1 0 12 0,4 0 1 16,-3-2-6-16,-7 1-7 0,-1-3 7 16,1 4-13-16,-6-1-9 0,2-1 17 0,-4 1 3 15,-12 1-18-15,-8-1 18 0,1-2-6 0,-1 1-9 16,-10 2 7-16,0-1 5 0,-3 1-13 0,-7-1 16 15,0 1-5-15,-4-3 12 0,1 1-15 16,-7 1 16-16,0 1-18 0,-1 0 25 0,1 0 10 16,-7-2-43-16,2 2-59 0,-9 0-3 0,15-1 14 15,-15 1 9-15,10-4 11 0,-4 4 28 16,-6 0-11-16,8-3-12 0,-8 3 18 0,0 0-18 16,6-1-11-16,-6 1-7 0,0 0-41 0,0-6-2 15,0 6-39-15,0 0-92 16,-9-5-287-16,4 3-317 0,-1 1 104 0,6 1 55 15</inkml:trace>
  <inkml:trace contextRef="#ctx0" brushRef="#br0" timeOffset="130819.83">16038 8240 724 0,'0'-7'264'0,"0"7"-34"0,0 0-5 0,0 0-41 16,0 0-17-16,0 0-6 0,0 0-33 0,0 0-20 15,0 0 7-15,-3 23-8 0,2-11-25 16,-2-4 15-16,3 9-10 0,-4-4-15 16,4-1 5-16,0 6-18 0,-3-1 5 0,3-1-16 15,0 5-1-15,0-4-12 0,3 1 11 0,-3-2-30 16,4 1 4-16,-4 0 24 0,4 1-19 15,-1-3-4-15,0 2 4 0,4-2 4 0,-1 1-4 16,5-3-7-16,-4 3-3 0,6-1-15 0,2 1 13 16,1-4 10-16,5 3-10 0,0-7-5 15,6 2-3-15,0 3-74 0,8-6 15 0,2-1-2 16,1 0 10-16,6 0 12 0,14-2 4 0,6 1-6 16,-2-5-5-16,4 3 5 0,-1 1 10 0,3-4 6 15,-3 1 2-15,0 1-5 16,-1-2-3-16,4 0 9 0,-3 0 6 0,4 0-7 15,0 0-12-15,-1-2 25 0,3 2-1 0,2-1 6 0,1 1-5 16,-1 1 10-16,2-2-15 16,-1-2-3-16,-1 3 8 0,-2-4 15 0,5 4-10 15,-4-2 0-15,6-1 3 0,-2 0 2 0,2 0-15 16,1-1 23-16,-4-2-18 0,0 2 5 16,-3-1 7-16,0 2-2 0,-1-4 1 0,-5 0-19 15,5 2 0-15,-6-2-2 0,1 1 7 0,-2-2 5 16,1 1 6-16,-3 3-11 0,2-2 13 0,-5-2-2 15,-1 1 10-15,0 3 12 16,-10-2-22-16,-3-1-19 0,-5 3 6 0,-2-2 3 0,-1 1 9 16,1 2 6-16,-7-3-13 0,-4 2 12 15,0-1-12-15,-3 3 0 0,-3 1 36 16,-1-3-18-16,-6 1-11 0,-1 3 57 0,2-3-21 16,-5-1-20-16,0 3 18 0,1-1 18 0,-2 1-31 15,-2 0 0-15,1-2 82 0,-8 3-13 0,10-2-23 16,-10 2-2-16,9-1-11 0,-5 0-2 15,-4 1 7-15,0 0-20 0,7-6 3 0,-7 6-3 16,3-6-23-16,-3 6 23 0,1-4-70 0,-1 4-24 16,3-7 4-16,0 6-7 0,-3 1 25 15,0-9 8-15,0 1 5 0,4 0-5 0,-1-2-3 16,0-4-9-16,1 3 14 0,6-4 6 0,-6-2 5 16,2 2 7-16,1-9-7 0,0 4 5 0,0-4-8 15,3-2 26-15,-3-4-21 0,4 1-2 16,-2-3 7-16,-2 2 1 0,0 1-9 15,1-2 4-15,-2 6 4 0,1 0 11 0,-1 0-6 16,-3 0-9-16,1 3 12 0,3 2-8 0,-6 2 11 16,2 3-16-16,0-2 8 0,-3 6 10 15,3-3 11-15,-3 3-6 0,1-1-17 0,2 3 2 16,-3 0 0-16,0 2 2 0,0 0 3 0,0 1 3 16,0-1-3-16,3 2-5 0,-3 5-2 15,0-10 4-15,0 7 3 0,0 3 0 0,0-8-7 16,0 8 2-16,0-7-13 0,3 3-2 15,-3 4-26-15,0 0-16 0,0-6-9 0,0 6-21 16,0 0-33-16,0 0-44 0,0 0 5 16,0 0-192-16,-3-4-475 0,3 4 86 0,0 0 59 15</inkml:trace>
  <inkml:trace contextRef="#ctx0" brushRef="#br0" timeOffset="131284.43">19822 7900 668 0,'0'6'215'0,"0"-6"-44"0,0 0-20 0,0 0 13 0,0 0 5 15,0 0 10-15,0 0-36 0,10 0-48 16,-10 0-41-16,10-6 7 0,-6 0-4 0,6 3-29 15,-6-5 20-15,6 1 1 0,1-1 18 0,-1 0-21 16,0-1 7-16,4 1-4 0,2-2-11 16,-2 1-4-16,0-4-9 0,3 3 6 0,0 0-3 15,3 0-7-15,-3-2 7 0,0 4-5 0,-3 0-8 16,3-1 3-16,-3 5-8 0,0-3 3 16,-1 2 3-16,-2 1 7 0,-4-2-13 15,3 3 8-15,-4-1-34 0,2 1 21 0,-1 2 3 16,-1-3-3-16,-6 4 6 0,10 0-9 0,-10 0 13 0,11 5-15 15,-5-3 13-15,-2 6-3 16,2-2 1-16,-2 1-1 0,0-2-20 0,-1 9 7 16,1-6 13-16,2 8-2 0,-2-7 5 0,-1 7-11 15,3-4 11-15,-1 3 8 0,-2 0-26 16,1-3 15-16,-1 1-8 0,3-1-9 0,-2 1-4 16,2-1 17-16,-1 0-1 0,1-2 0 0,-2 0 8 15,-1-1-19-15,3 3 4 0,-2-2 2 0,-1-1 5 16,4-1-2-16,-3 2-21 0,3-3-21 15,-4 1-35-15,4 0-115 0,-4 0-200 16,0-6-392-16,4 3 33 0,-7-5 106 0</inkml:trace>
  <inkml:trace contextRef="#ctx0" brushRef="#br0" timeOffset="136488.7">23226 9611 739 0,'0'0'277'0,"0"0"-73"16,0 0-17-16,0 0-20 0,0 0-11 0,-3-4 8 15,3 4-39-15,0 0-20 0,0 0 15 0,0 0 6 16,0 0-21-16,0-6 5 0,0 6-23 15,0 0 5-15,0 0-18 0,0 0-10 16,0 0-5-16,0 0-10 0,0 0-1 0,0 0-2 16,0 0-10-16,0 0 0 0,0 0-10 0,0 0 7 15,0-8-13-15,0 8-7 0,0 0 0 16,0 0 0-16,0 0 5 0,10 0-3 0,-10 0-17 16,0 0 12-16,15 1-5 0,-15-1 18 0,16 0-21 15,-8 3 14-15,2-3 9 0,0 0-19 16,4 0-4-16,-1 0-2 0,5 0-8 0,-2 2 19 15,5-2-4-15,3-2 4 0,0 4-17 0,-1-2 22 16,2 0 4-16,2 0-20 0,3 1 16 0,1-2-1 16,0 2-15-16,0-1 0 0,3 0-3 15,-3-1 16-15,0 1-5 0,2-2 2 0,0-1 8 16,-1 3-15-16,2-1 15 0,5 1 5 0,-5-2-23 16,0 1 23-16,3-1-5 0,1 0-3 15,7 1-10-15,-4-1-13 0,4 1 13 16,-2 0 6-16,-2-4-11 0,4 5 5 0,-1 0 0 15,1-1-10-15,-1 1 7 0,-3-1 9 0,1 2-19 16,-5-1 11-16,0 0 4 0,-2 0-17 16,-1 0 10-16,0 0 0 0,1 0 0 0,-1 1 3 15,-3-1-11-15,3 0 23 0,-2 2-7 0,-3 1 0 16,2-3-8-16,0 1 0 0,3 0-6 0,0-1 4 16,-3 0 12-16,6 0-10 0,-3 0-8 15,7-2 24-15,-6 2-9 0,6 0-14 16,4-3 22-16,-2 1-7 0,-2 2-8 0,7-1-13 15,-3 0 8-15,0-1 7 0,-1-1-7 0,17 2 10 16,-9-1-5-16,-5 1 8 0,15-6 8 16,3 5-22-16,0-1 4 0,0 1-1 0,3 0-4 15,3-3-1-15,-1 4 13 0,1-1 8 0,1-1-16 16,-4 0-4-16,4 1 22 0,-2 1-23 16,-3-3 3-16,5 2 5 0,0 2 5 0,-1-1-12 15,4-2 7-15,-3 0-8 0,6 2-2 16,-5 1 10-16,1-3-3 0,-1-1 8 0,0 1 5 0,-3 3-15 15,2-2 10-15,0-3-10 16,2 4-2-16,-4 1 9 0,4-3-9 0,-5-1 1 16,6 4 14-16,-3 0-8 0,-1 0 3 0,-2-2-8 15,-4 2 7-15,-3-4-7 0,2 2 0 0,-13 0 5 16,-3 2-3-16,-4 0 1 0,-2-1 2 16,2 1-3-16,-2-1 6 0,-1-2 2 0,-4 3-8 15,-3 0-2-15,3 0-10 0,-2 0 25 0,-1-2 5 16,1 2-12-16,-1 2-6 0,-3-2 14 15,3 0-11-15,-2 0 10 0,-3 3-2 0,-2-6-6 16,-3 3-7-16,-3 0 8 0,1 0 9 16,-6-2-14-16,-3 2 22 0,2 2-4 0,-2-4 2 0,-3 2-6 15,1 2 1-15,-2-2 13 0,-2 3-11 16,-7-3 1-16,14-3-9 0,-14 3-17 16,7 5-21-16,-7-5-43 0,0 0-118 0,-28 10-773 15,4 3 118-15,0-4 66 0,-13 0 93 0</inkml:trace>
  <inkml:trace contextRef="#ctx0" brushRef="#br0" timeOffset="138430.6">2722 10736 478 0,'0'0'115'0,"0"0"24"0,-6-4-101 15,6 4 77-15,-4-2 8 0,4 2-21 16,0 0 32-16,-3-4-30 0,3 4-4 0,0 0-15 16,0 0-11-16,-6-7-31 0,6 7 11 15,0 0-3-15,0 0-2 0,0 0-11 0,0 0-9 16,-4-1-14-16,4 1 13 0,0 0-2 16,0 0-8-16,0 0 5 0,0 0-18 0,0 0 18 15,0 0-8-15,0 0 1 0,0 0-9 0,0 0 3 16,28 6 1-16,-18-5 7 0,2 0-6 15,3-1-1-15,-2 0 1 0,5 0-4 0,1-1 8 16,3 1-1-16,1 0 0 0,1-1 21 0,0 1-28 16,6-2 79-16,1-1 2 0,3 2-12 15,5 1-21-15,1-3 3 0,1-1-5 16,1 1-3-16,-1 3 3 0,4-2-10 0,2-3-1 16,14 5-25-16,-9-1 15 0,9-5 6 0,-10 5 22 15,-3 1-30-15,14-2-8 0,-7-1 23 16,6-2-23-16,4 5 15 0,-3-1 6 0,0-1-70 15,2-2-38-15,1 3 46 0,0 0-20 16,0-4-8-16,0 4 25 0,4-2-7 0,-1-3-5 16,-6 3 36-16,2-2-9 0,1 5-1 0,-6-4-3 15,2 0 17-15,1 1-22 0,-1-4 10 0,1 5 2 16,-1-3-12-16,-9 4 5 0,9-2 20 16,-10 0-20-16,10 0 25 0,-3 0-5 0,-3-1-23 15,-14 3 3-15,7-1 8 0,-4-3-1 0,1 5 8 16,-1-2-5-16,5-3 5 15,-5 4-15-15,1 1 5 0,2 0 2 0,-2-2-9 0,-1 1 9 16,0-1 3-16,4-2 20 0,-4 3-7 16,1 1-3-16,-1-1-17 0,2 0 7 15,-2-4 18-15,0 5-16 0,0-1 11 0,1-2-13 16,-1-1 0-16,1 4 8 0,16-7-3 0,-3 3 0 16,1-2 3-16,-2-1-16 0,2 3 5 0,-1-3 9 15,0 0 1-15,-10 5-7 0,10-4 0 16,-7-1 26-16,-10 4-31 0,17-4 5 0,-9 3-3 15,-8 0 1-15,2-1-4 0,-1 0 4 0,-2-2-1 16,1 6 11-16,4-6-5 0,-4 4 4 16,0-4 3-16,17 0-12 0,0 5-11 0,0-4 8 15,0-1 2-15,-6 4 6 0,7-4 2 0,2 5 34 16,0-3-42-16,-7 4-2 16,-9 1 33-16,3-2-23 0,0 2-2 0,17 0-8 15,-10 0-1-15,7 2 1 0,-8-2 3 0,8 1-8 16,-1 5 15-16,-13-5 23 0,-3 1-36 0,-1 3 16 15,4-4-16-15,9 5 16 0,2-3-8 16,-5 1-8-16,-9-1 16 0,-1-2-6 0,1 1-9 16,16 2 9-16,-3-2 11 0,-3 2-3 0,6-1-2 15,-2-1-11-15,3-2-7 16,2 4 18-16,-2-1-16 0,2-2 3 0,-2 3 5 16,-7-3-3-16,7 0-2 0,-8 0-5 0,-10 0 13 15,2-1 4-15,1 4-4 0,1-1 2 16,-4-1 0-16,1-2-5 0,-1 0 13 0,4 1-10 15,-4 4-14-15,5-4 24 0,-5 0-21 0,17 5 1 16,1-5 12-16,-11 4-13 0,8 0 6 0,-6-5 12 16,-8 6-13-16,-1-5 14 0,1 0-14 15,17 3 8-15,-11-2-5 0,-3-1-2 0,14 0 7 16,2 1-3-16,4 2-9 0,-3-3 4 0,4 1-5 16,-4-2 16-16,7 0-5 0,-4 0-1 15,0 1-2-15,1 2-5 0,-4 0 0 0,0-3 10 16,-4 1-2-16,1 3 14 0,-10-2-14 0,12-1-6 15,-13 2-2-15,-3-3 5 16,14 4 3-16,3-3 12 0,0-1-15 0,-1 2 10 16,-9-2-30-16,-6 0 15 0,15-2 5 0,-13 2 0 15,-3-1 13-15,-4-1 2 0,1 0-10 0,-4-1 0 16,4 3-2-16,-11-1 5 0,0-1-16 16,-3-2 16-16,0 4-11 0,-4-1 0 0,-7 0-12 15,4-1 18-15,-6-1 4 0,-2 3 1 0,-2-1-3 16,-4 1-7-16,4 0 9 0,-4 0-12 15,-3 0-13-15,3-2-54 0,-6-1-132 0,-4 3-173 16,7-2-460-16,-7 2 59 0,0 0 151 0</inkml:trace>
  <inkml:trace contextRef="#ctx0" brushRef="#br0" timeOffset="139715.06">14605 5575 588 0,'-3'-4'220'16,"3"4"-28"-16,0 0-10 0,-7-3 0 16,7 3-36-16,0 0 0 0,0 0-31 0,0 0-3 15,0 0 9-15,0 0 4 0,0 0-61 16,0 0 31-16,0 0-13 0,17-1 10 0,-3 1-8 16,2 1 16-16,5-1-33 0,3 0-1 15,7 0 32-15,3 2-32 0,10-1-38 0,18-4 47 16,0 3-17-16,7-1-22 0,2 0 5 0,4-4-18 15,0 3 5-15,18-6 11 0,-18 7-11 16,20-7 3-16,-3 0-16 0,1-1 3 0,-17 1 23 16,13 0-13-16,-18 0 5 0,0 2-17 0,-2-1 2 15,-4 1-11-15,-3-1 19 0,-1-1 12 16,-16 2-45-16,-4-1 37 0,-3 4-19 0,-7-1 22 16,-1 2 3-16,-2-1-18 0,-5-1-1 0,-3 2-4 15,-2 1 23-15,-4 0 10 0,0 1-20 16,-1-5 25-16,0 4-41 0,-5 1 36 15,1-2-12-15,-5 1-27 0,-4 1 16 0,7-3-23 16,-7 3-13-16,0 0-22 0,0 0-24 0,0 0-10 16,0 0-31-16,-28 12-100 0,18-10-286 15,-6 4-400-15,-2 2 98 0,0-5 53 0,-5 3 123 16</inkml:trace>
  <inkml:trace contextRef="#ctx0" brushRef="#br0" timeOffset="140692.41">15638 5503 698 0,'0'0'213'0,"0"0"-24"0,0 0-12 0,0 0-3 15,0 0-5-15,0 0-36 0,0 0 3 16,-3 13-14-16,0-7-12 0,2 1 6 16,1 5 1-16,-4 0-7 0,1 1-28 0,0 0-2 15,2 5-1-15,-2 1-5 0,-3-1-94 0,5 1-11 16,-5 3 21-16,2-5 0 0,-3 1-16 15,4 0 21-15,-1 0 13 0,-2-1-11 0,3-1 6 16,2 1 4-16,-2-2-12 0,0 2 10 0,-1-3 11 16,3-2-21-16,-2 1 12 0,3-2 1 15,-3 3-3-15,3-5-15 0,0 1 28 0,0 2-21 16,0-1-5-16,3-3 8 0,0 3 18 0,-3-4-25 16,5 0 7-16,1 1 5 0,-2-1 0 15,2-1 10-15,1-1-4 0,4 2-4 16,2-6-2-16,5 2 11 0,1 2-9 0,3-5 6 15,5 0-10-15,4 0 4 0,6 0 11 0,8 0-23 16,-1-2 15-16,17-2-7 0,-9 2 7 16,10-1-2-16,-12 1-3 0,12-2-8 0,-4 0 14 15,3 1-22-15,-9 0 6 0,7-1 13 0,2-1-13 16,0-1 20-16,1 0-17 0,0 4 2 16,2-4 5-16,1-1-3 0,0 2-2 0,3-2 8 15,-3-4-5-15,1 4-19 0,-4-2 21 16,2 2-5-16,-5-1 3 0,1 0-6 0,-5 0 11 15,-10 2-18-15,-5 2 12 0,-2-3-4 16,-1-1 10-16,-2 2-3 0,-8 2 5 0,-3-2-25 16,4-1 48-16,-7 2-15 0,2-1 5 0,-6 0 13 15,0-2-6-15,-3 5 21 0,3-5-10 16,-4 0-12-16,-2-1 14 0,0 1-2 0,-1 0-28 16,-1-1 7-16,-1 1-7 0,-2-2 10 0,-2-2 0 15,-1 2-2-15,0-3-9 0,1 0 9 16,-1-4-18-16,1 0 7 0,-3-8-8 0,5 0 21 15,-3-7-5-15,4-2-7 0,3-14-4 0,1 4 9 16,2-6-4-16,1 0-14 0,-4 0 4 0,3 0-2 16,-2-1-2-16,-1-2-1 0,0 6-2 15,1-8 13-15,-4 5-1 0,2-1-14 0,-1 0 12 16,-4 1 46-16,2 7-51 0,-3 5 5 16,-2 2 31-16,2 3-33 0,0-1 4 15,-3 2-2-15,0 0 1 0,0 6 19 0,0 0-20 16,-3-4 5-16,3 5 1 0,0 0-6 0,-4 2-8 15,4 3 6-15,0 1 10 0,-3-2-13 0,0 3-3 16,3 1 24-16,-3 2-34 0,3 3 3 16,0-2 25-16,-1 3-28 0,-2-2 18 0,3 2-15 15,0 2 7-15,0 0 9 0,-4 1-22 0,4 0-2 16,0 2 23-16,0-3-5 0,0 7 3 16,-3-6-3-16,3 3 2 0,0 5-2 0,0-10 0 15,0 10 29-15,0-5-32 0,0 5 6 16,-1-6-6-16,1 6 8 0,0 0-5 15,0-8-5-15,0 8-10 0,-3-5-3 0,3 5-3 16,0 0-35-16,-3-3-11 0,3 3-12 0,0 0-3 16,0 0-48-16,-7 12-106 0,1-5-117 0,2 0-494 15,-3 0 74-15,0 1 105 0</inkml:trace>
  <inkml:trace contextRef="#ctx0" brushRef="#br0" timeOffset="141183.53">17617 4379 773 0,'0'0'250'0,"0"0"-19"0,0 0-37 15,0 0-9-15,0 0-19 0,0 0-18 16,0 0-2-16,0 0-18 0,6-13-13 0,-2 6-17 15,3-2 7-15,-3 0-8 0,6-3-13 0,-3 0-25 16,7-4 0-16,-1 1 3 0,-3-1-4 16,7-1-1-16,-3-1-11 0,0 0 3 0,2 1-9 15,-2 1-9-15,0 0 10 0,-3 1-8 0,2 4 6 16,-3 0-19-16,-2 1 1 0,1 2-3 16,-2 1 2-16,0 1-12 0,0-1 10 15,0 2-23-15,0 3 5 0,2 1 18 0,-9 1-13 16,18 3 0-16,-8 1 13 0,-2 4-16 0,5 1 6 15,-3-1-16-15,4 9 24 0,-1-5-16 16,-2 5 7-16,2 1-4 0,0 1-3 0,-1-2-5 16,1 1 2-16,4 0-7 0,-4 0 33 0,2 3-15 15,-2-4-6-15,4-1 1 0,-3 0 12 16,3-3-23-16,-4 1 8 0,2-4 13 0,-5 0-18 16,3-2 10-16,-2 2-5 0,-1-3 8 0,-1 0-5 15,-1-1-3-15,-1-1-3 0,-1 0 3 16,-2 0 5-16,2-4 16 0,-2 3-39 0,0 0 5 15,2-3-41-15,-6-1-33 0,0 0-84 16,0 0-78-16,10-1-652 0,-10 1 118 16,0 0 51-16</inkml:trace>
  <inkml:trace contextRef="#ctx0" brushRef="#br0" timeOffset="160365.79">2641 4278 430 0,'-6'-3'176'0,"6"3"34"16,0 0-13-16,0 0-41 0,-1-5 18 16,1 5-53-16,0 0 4 0,0 0-2 0,0 0-3 15,0 0-30-15,0 0-6 0,0 0-4 0,0 0-14 16,0 0 1-16,0 0-8 0,0 0-16 16,0 0 1-16,0 0-14 0,7 15 14 0,-1-8-16 15,-2 1 0-15,2-2 11 0,2 1-14 0,-2 0-4 16,1-1 12-16,0 2-20 0,-1-4 20 15,5 3-13-15,-4-1-17 0,3-3 10 0,1 2 0 16,2-4 15-16,5-2 8 0,5-5-21 16,4-1 16-16,18-11 2 0,2-7-10 0,12-11 3 15,6-6-1-15,7-5-17 0,3-3 0 16,1 0-11-16,5-2-17 0,1 1-42 0,1 1-61 16,16-16-179-16,-22 18-287 0,0 1-173 0,-3 8 50 15</inkml:trace>
  <inkml:trace contextRef="#ctx0" brushRef="#br0" timeOffset="161098.84">2743 6965 483 0,'3'21'177'0,"0"-8"-31"16,1-1 5-16,1 3-3 0,1 0-22 0,0-2-6 15,1 2-30-15,0 0 30 0,0-3-46 0,0 1-5 16,3-4 62-16,-3 2 2 0,4 1 15 15,5-9-20-15,1 2 0 0,3-10-30 0,8-3 19 16,13-12-12-16,21-17-82 0,6-10 5 0,31-24-4 16,3-6-4-16,15-7-25 0,-1 0-46 15,14-4-72-15,-7-4-136 0,4 0-542 0,-1 5 64 16,1 5 69-16</inkml:trace>
  <inkml:trace contextRef="#ctx0" brushRef="#br0" timeOffset="200621.49">17429 11715 639 0,'0'0'223'0,"0"0"-21"0,0 0 1 16,0 0-24-16,0 0-10 0,0 0-36 15,0 0 8-15,0 0-31 0,0 0 10 0,0 0 13 16,0 0-15-16,0 0-16 0,0 0-5 16,0 0-27-16,0 0 1 0,0 0 3 0,0 0-15 15,0 0 41-15,0 0-49 0,0 0-5 0,0 0-20 16,0 0-6-16,0 0 9 0,0 0 14 0,0 0-15 16,0 0-28-16,0 0 21 0,0 0 15 15,0 0-21-15,0 0 5 0,0 0 1 0,0 0-13 16,0 0-6-16,0 0 8 0,0 0-2 15,0 0-5-15,-6 7 4 0,6-7-2 0,3 11 1 0,-3-1-6 16,3-2 0-16,-3 8 10 0,3 0-10 16,-3 6-13-16,0-1 21 0,0 3-3 15,1 1-8-15,2-4 6 0,0 4 12 0,-3-5-23 16,3 0 19-16,0 0-24 0,-2-1 8 0,3-3-5 16,2 1 7-16,-2-4-2 0,2-1-5 0,1-2 2 15,1 2 11-15,2-8 2 0,0 2 2 16,4-5-12-16,-1-1 3 0,5-7 9 0,1 0 6 15,2-4-18-15,3-4-3 0,1-5 3 0,-5-2 0 16,4 2-3-16,3-11 16 0,-6-1 0 0,-1-3-16 16,-3 5 0-16,-4 2 3 15,-1 3-5-15,1-2 7 0,-7 4 9 0,1 5-4 0,0 1-15 16,-3 2 24-16,-1 3-6 0,0-1 0 16,-3 3 10-16,1 2-10 0,2 1 3 0,-3-3 10 15,0 5-10-15,0 2-1 0,0 3-9 0,0 0 15 16,0 0-21-16,-13 11 13 0,9 2 8 15,-4-1-13-15,2 5 2 0,2 1-2 0,-2 2-7 16,6 0 7-16,-3 4 12 0,3-3-22 0,3 4 8 16,3-3-1-16,-2 3 3 0,6-2-10 15,1 2 2-15,2-5 11 0,5-1-14 0,1-1-4 16,2-5-13-16,0-2-10 0,6-3-24 0,1-4-10 16,-2 3-63-16,-5-7-308 0,7 2-430 0,-1-2 100 15,4-2 77-15</inkml:trace>
  <inkml:trace contextRef="#ctx0" brushRef="#br0" timeOffset="200979.6">18639 12126 555 0,'0'0'251'0,"0"0"-21"0,0 0 3 0,3 4 0 0,-3-4-31 16,0 0-48-16,0 0-6 0,-10 10 11 16,1-4-26-16,-3 6-23 0,-4 1-13 0,-5 0-74 15,-13 19-168-15,0-5-685 0,0 3 90 16,-3-1 75-16</inkml:trace>
  <inkml:trace contextRef="#ctx0" brushRef="#br0" timeOffset="201736.14">19946 11536 911 0,'3'-3'245'0,"-3"3"-24"0,0 0-9 0,0 0-15 0,0 0-18 0,0 0-28 0,13 10-66 0,-6-2 4 16,0 5-12-16,0-1-20 0,0 5 7 0,5-1 7 15,0 8-32-15,-3-2 32 0,1 4-27 16,5 1 4-16,-5-2 9 0,4 0-29 16,2 0 13-16,-2 0-8 0,-3-7-2 0,-1 6 15 0,4-8-18 15,-1 4-5-15,1-1-2 0,-4-6 2 16,0 2-5-16,1-7-3 0,-1 2-5 15,-3-2 18-15,3-1-5 0,-3 0 13 0,0-4-10 16,-1-3-1-16,-6 0-17 0,15-5 7 0,-3-2 6 16,-5-6 17-16,4 1-12 0,2-9-6 15,1-1-4-15,-3-8-6 0,2 3 3 0,-2-4 7 16,-1-1-10-16,0 3-2 0,1 0 15 0,-2 4-20 16,-2 0 10-16,1 5-8 0,-2-2 15 0,-2 4-22 15,2 3 45-15,-2 3-33 0,-1-1 21 16,0 3-31-16,0 2-3 0,2-1 3 15,-5 1 16-15,3 1-16 0,-3 3-8 0,3 0-10 16,-3 4-15-16,0-10 23 0,0 10-11 0,0 0 8 16,0 0 3-16,0 0-13 0,0 0 0 15,0 0-5-15,0 0-8 0,4 22 5 0,-4-16-43 16,0 1-26-16,0 1-174 0,0-1-601 0,0 3 71 16,0-2 90-16</inkml:trace>
  <inkml:trace contextRef="#ctx0" brushRef="#br0" timeOffset="201876.57">20687 11558 770 0,'0'0'238'0,"0"0"-20"0,4 7-60 0,-4-7-150 0,-4 11-627 15,-2-4-44-15</inkml:trace>
  <inkml:trace contextRef="#ctx0" brushRef="#br0" timeOffset="203045">17638 14426 934 0,'-3'-6'317'0,"3"6"-30"0,0-5-34 0,0 5-40 16,0-7-11-16,0 7-23 0,0 0-28 0,0 0-18 15,0 0 0-15,6-3-28 0,-6 3 3 16,0 0-19-16,20 9-2 0,-6-7-10 0,-1 8-8 15,2-3-2-15,4 5 2 0,-1-2-8 0,0 1-12 16,1-1-5-16,-1 4 7 0,-1-3-15 16,-3 0-6-16,-4 0 4 0,4-1-9 0,-4 2 1 15,-3-1 7-15,2-1-10 0,-4 3 0 0,-2-2-13 16,-6 0-4-16,-1 4-6 0,-3-2-13 16,0-1-18-16,-6 5-10 0,-1-9 13 15,0 5-8-15,-6-2 8 0,6-4-46 0,0 1 7 16,-2-5 1-16,2 3-70 0,4-5-54 0,-5-1-242 15,9-1-392-15,6 1 66 0,-4-10 31 16</inkml:trace>
  <inkml:trace contextRef="#ctx0" brushRef="#br0" timeOffset="203294.4">18116 14316 975 0,'0'0'348'0,"0"0"-49"0,0-4-109 15,0 4-21-15,0 0 7 0,0 0-27 16,0 0-8-16,-27 4-11 0,16 4-25 16,-9 2 0-16,3 4-28 0,-7 3 23 0,0 1-24 15,0 0-22-15,4 3-8 0,2 2 11 0,-1-2-19 16,8 0-2-16,1 0 5 0,3-3-26 16,4 2-10-16,6-2 21 0,3-1-29 0,5-1 11 15,9-4 5-15,4 0-26 0,4-4-18 0,10-4-2 16,6-7-52-16,23 4-176 0,2-9-28 15,6 1-545-15,14-1 43 0,-3-5 118 0</inkml:trace>
  <inkml:trace contextRef="#ctx0" brushRef="#br0" timeOffset="203575.79">19155 14776 790 0,'0'0'351'16,"0"0"-44"-16,0 0-33 0,0 0-23 15,-13 14-15-15,2 0-29 0,-5 2-31 0,-5 5-40 16,-13 17-62-16,0-9-33 0,-8 4-187 0,-8 9-678 16,5-12 102-16,4-2 11 0</inkml:trace>
  <inkml:trace contextRef="#ctx0" brushRef="#br0" timeOffset="204354.64">20345 14341 770 0,'0'0'241'0,"0"0"-14"15,0 0-30-15,0 0-28 0,-4 25-20 0,4-15-1 16,-3 1-9-16,3 3-29 0,-3-1-21 0,3-1 24 16,0 2-13-16,0-1-18 0,3 0-3 15,-3-1-13-15,3 0-9 0,1-1-3 0,0-4-3 16,2 1-15-16,1 0-6 0,4-6 6 0,-1 0-8 16,3-4-2-16,1 0-8 15,0-6 15-15,6 0-2 0,0-9 0 0,1 2-16 16,0-5 3-16,0-3-16 0,-5-1 14 0,2-1-9 15,1 3 9-15,-4 0 9 0,-2 3-7 16,-3-1 90-16,1 9-29 0,-4-3 0 0,-1 2-20 16,1 3 13-16,-3 0-11 0,2 3-17 0,-5 0 5 15,-1 6-19-15,0 0-4 0,3 15 7 16,-3 2-5-16,-3 7 18 0,-1 8-12 0,-3 18-11 16,0 4-8-16,-3 3 11 0,4 1-8 0,-2 2 5 15,-2 1-16-15,4-3 14 0,5-2-11 16,-2-3 3-16,0-11 7 0,3-5-9 15,-3-4 4-15,3-2-2 0,-5-2 0 0,5 0 10 16,-3-3-21-16,0-3 1 0,2-4 15 0,-5-1-18 16,3-1-13-16,-4 1 28 0,-1-4-35 15,-2-3 2-15,-3 0 2 0,-7-3-17 0,-1 1-5 16,-2-5-1-16,-5-3 6 0,4-1 2 0,-7-1 13 16,0-2-7-16,1-3 12 0,-4-2 51 15,3 0-25-15,6-2-5 0,1 0-3 0,4 1-2 16,0-4-3-16,7 2 10 0,-2-4 0 0,9-1 8 15,2 0 2-15,4-1-14 0,4-1-1 16,5-1 7-16,3-2-17 0,4-3 8 16,5 3-6-16,3-1-4 0,10-3-9 0,0 4-30 15,0 2-56-15,7-1-175 0,-10 4-288 0,-1 2-329 16,-2 4 129-16,-4 0 48 0,0 2 39 16</inkml:trace>
  <inkml:trace contextRef="#ctx0" brushRef="#br0" timeOffset="204451.84">20824 14773 780 0,'3'-7'254'0,"-3"7"-62"0,0-8-116 0,0 5-769 15</inkml:trace>
  <inkml:trace contextRef="#ctx0" brushRef="#br0" timeOffset="207703.89">4641 5617 130 0,'0'0'15'0,"0"0"29"0,0 0 5 0,0 0-19 0,0-6 19 15,0 6 69-15,0 0 86 0,0 0-47 16,0 0-29-16,0 0-29 0,0 0 24 16,0 0-20-16,0 0-32 0,0 0 16 0,0 0-20 15,0 0-3-15,0 0 13 0,0 0-6 16,0 0 1-16,0 0-26 0,0 0 0 0,0 0 3 16,0 0 2-16,0 0-28 0,0 0 23 0,0 0-23 15,0 0 16-15,0 0-14 0,0 0 8 16,0 0-17-16,0 0 9 0,0 0-17 0,0 0 2 15,0 0-2-15,0 0-5 0,0 0-3 0,0 0 30 16,0 0-22-16,0 0 10 0,23 2-3 16,-23-2-10-16,8 0 13 0,-8 0 10 15,9 3-7-15,-9-3-8 0,13 1 17 0,-13-1 4 16,12 0-16-16,-3 1 12 0,-9-1-2 16,15-1-7-16,-9 2 10 0,1 1-6 0,3-2-9 15,-10 0 7-15,17 0-18 0,-7 0 20 0,1 0-4 16,-4 0 7-16,3 0-15 0,0 0 10 15,1 1-8-15,-1-1 1 0,0 0-4 0,4 0 11 16,-1 0-20-16,-2 1 25 0,-1-1-5 0,3 0-31 16,2 3 14-16,-2-3 22 0,4 0-3 15,-4 1-20-15,5 1 8 0,-2-2-3 0,-1 0 6 16,5 1-24-16,-3-1 16 0,0 3 10 16,0-3 7-16,1 0-12 0,1 0 15 0,2 2-12 15,-3-2-6-15,1-2 5 0,2 4-12 16,-3-2 10-16,-1 0-6 0,3 0 9 0,-3 0-11 15,0 1 15-15,0-1-25 0,-2 1-3 16,5-1 16-16,-6 0 13 0,3 5-34 0,-1-5 38 16,-1 1-30-16,-2 0 13 0,4 1-11 0,-3-1-7 15,3 0 15-15,-4 2-7 0,1-3 7 16,3 0 5-16,-3 3-10 0,3-3 21 0,0 0-14 16,0 1-84-16,0-1 3 0,3-1 33 0,-5 1-10 15,5-2 18-15,1 1-11 0,2 1 24 16,-2-4-16-16,-1 3 33 0,4-1-35 0,-3 1 7 15,2 1 21-15,-2-1 5 0,3-2-3 16,-3 1 3-16,2 1-10 0,1 0 2 16,-3 1 8-16,3-2-13 0,-4-2 18 0,4 4 8 15,0-2-31-15,-3 1 25 0,6 1 8 0,-3-4-5 16,0 1 3-16,0 2-21 0,0 0 18 16,3-4-15-16,0 3 23 0,-3 0-8 0,1-2-5 15,-5 4 18-15,4-3 3 0,0 0-42 0,0 1 24 16,3-1-8-16,-7-1 5 0,4 1-13 15,-2 2 15-15,0-1-2 0,2-2 3 0,1 1-11 16,-1 0 95-16,3-2-7 0,1 4-19 0,0-4 0 16,1 3-12-16,-1 0-13 15,2-2-3-15,-2 2 3 0,3-2-5 0,-1 2 2 16,1-1-18-16,-3 2 19 0,2-4-4 0,1 4-19 0,-3-2 12 16,2 0 2-16,1 2-9 15,-3-1-4-15,3 1 4 0,-1-2-9 0,1 2-9 16,-1-2 7-16,1 2 8 0,-3-3 10 0,0 2-16 15,-1 2-1-15,3-1 12 0,-7 0-3 16,2-1-20-16,2-1 10 0,-3 2 0 0,-3 1 0 16,6-2-5-16,-3 1 8 0,0 1 2 0,0-3-10 15,-1 2 3-15,2 0-3 0,-2-1-6 16,-1 1 1-16,0 1 18 0,-1-4-15 0,0 2 9 16,-1 1-14-16,-6 1 19 0,0-1-12 0,0 1 11 15,-1 0 1-15,-2 0 4 16,-1 0 7-16,0-2 0 0,-10 2 5 0,17 0 3 15,-13-3-1-15,-4 3 40 0,13 0-17 0,-13 0-30 16,7-1-71-16,-7 1 12 0,0 0 18 0,0 0-20 16,0 0-9-16,0 0-6 0,0 0-39 15,0 0-16-15,0 0-56 0,-24 8-199 0,13-2-520 16,-1-1 87-16,1 1 140 0</inkml:trace>
  <inkml:trace contextRef="#ctx0" brushRef="#br0" timeOffset="-205912.35">17460 15870 391 0,'3'-4'141'0,"-3"4"-21"0,0 0 21 16,0 0-3-16,0 0-28 0,0 0-2 0,0 0 27 15,0 0-30-15,0 0-33 0,3-5 25 16,-3 5 24-16,0 0-22 0,0 0 9 0,0-5-6 16,0 5-27-16,0 0 4 0,1-5-2 0,-1 5 5 15,0 0-6-15,0 0-1 0,3-6-4 16,-3 6-4-16,0 0-3 0,0-5-21 0,0 5 3 16,0 0 8-16,0 0-5 0,0 0 23 0,0 0-39 15,0 0-13-15,0 0 21 0,0 0-7 16,0 0-6-16,0 0-85 0,0 0 19 15,0 0-16-15,-3-7 13 0,3 7-2 0,0 0 9 16,0 0 17-16,0 0-12 0,0 0 17 16,0 0-1-16,0 0 15 0,0 0-20 0,0 0-17 15,0 0 29-15,0 0-17 0,0 0 13 0,0 0-3 16,0 0 13-16,0 0-17 0,0 0-4 16,0 0 18-16,0 0 3 0,0 0 0 0,0 0-17 15,0 0 11-15,0 0 4 0,0 0-19 0,0 0 24 16,3-4-13-16,-3 4 10 0,0 0 5 15,0 0-3-15,0 0-30 0,0 0 23 0,0 0 18 16,0 0-8-16,0 0-13 0,0 0 6 0,0 0-3 16,0 0 12-16,0 0-12 15,0 0 15-15,0 0-4 0,0 0-12 0,0 0 6 16,0 0 13-16,0 0-18 0,0 0 3 0,0 0-1 16,0 0 6-16,0 0-3 0,0 0-6 15,0 0 6-15,0 0 6 0,0 0-19 0,0 0 13 16,0 0 0-16,0 0-23 0,0 0 33 0,0 0-10 15,0 0-31-15,0 0 42 0,0 0 4 16,0 0-7-16,0 0-6 0,0 0 1 0,0 0-6 16,0 0 1-16,0 0-16 0,0 0 46 0,0 0-41 15,-4-6-36-15,4 6-63 0,0 0-126 16,0 0-540-16,0 0 40 0</inkml:trace>
  <inkml:trace contextRef="#ctx0" brushRef="#br0" timeOffset="-203981.29">13679 12964 675 0,'-4'-13'277'0,"1"3"-14"16,0 2 1-16,-1 0-57 0,1-1 11 16,-1 1-36-16,0 2-6 0,1 1-20 0,0-1-20 15,-3-1 15-15,2 4-2 0,-3-2-29 0,0 2-23 16,0 2 6-16,7 1-37 0,-21 3 1 16,8 2 2-16,-3 2 0 0,-5 4-21 0,3 0 14 15,-6 7-13-15,7 2-16 0,-3-1 10 0,6-2-7 16,0 1-18-16,4 2 3 0,4-1-4 15,2-3-11-15,1 0-12 0,3-4-4 0,0 2 3 16,4-4 1-16,2 0 1 0,4-2 5 16,1-3 0-16,2-3-5 0,2-2-2 15,4-6 9-15,-1 2-4 0,2-5-6 0,1-3 10 16,2 0 4-16,-3-2 11 0,1-4-24 0,-3 1 9 16,-2 3 11-16,-2 2-10 0,0-3 12 0,-3 5 16 15,-1 0-21-15,-1 1 10 0,-2 2 27 16,1-1-30-16,-2 3 7 0,-2-3-12 0,-1 6 1 15,0 0 2-15,-3 2 6 0,0 0-3 0,0 0-13 16,0 0 3-16,4 13-21 0,-5-6 13 16,1 5 5-16,0-2 10 0,1 0-7 0,2 5-3 15,0-5-18-15,1 7 3 0,3 0 10 0,0-1-20 16,3 1-16-16,4-2 5 16,-1 1-46-16,1-5-30 0,0-3-29 0,6 0-33 15,-3-3-141-15,1 0-588 0,2-1 97 0,-3-4 71 16,4-4 101-16</inkml:trace>
  <inkml:trace contextRef="#ctx0" brushRef="#br0" timeOffset="-203794.7">14143 12933 734 0,'-3'-7'289'0,"3"3"8"0,-3-2-5 0,3 6-51 0,-3-7-44 15,3 7-10-15,0-4-24 0,0 4-6 16,3-5-22-16,-3 5-7 0,0 0-20 0,10-3-14 15,-10 3 6-15,14 3-20 0,-4-2-50 16,0 0-4-16,7 5-46 0,-7-5-42 0,5 6-92 16,-2 0-96-16,4 3-605 0,-7-2 89 0,4 3 55 15</inkml:trace>
  <inkml:trace contextRef="#ctx0" brushRef="#br0" timeOffset="-203636.63">14267 13114 662 0,'-4'-6'246'16,"4"6"-15"-16,-6-6-39 0,3 4-13 16,3 2-8-16,-4-7-17 0,4 7-16 0,3-6-25 15,1 2 10-15,2 1-19 0,1-1-11 0,4 0-11 16,2 0-44-16,1 2-23 0,0 1-2 16,7-5-46-16,2 5-44 0,-2-1-87 0,2 2-76 15,5-1-536-15,0-2 44 0</inkml:trace>
  <inkml:trace contextRef="#ctx0" brushRef="#br0" timeOffset="-203216.23">14968 12726 857 0,'-4'-5'223'0,"-2"-2"-11"15,2 1-5-15,-6-1-32 0,3 3-7 0,-3 0-19 16,2 4-3-16,8 0-44 0,-23 7 8 0,9 1-10 15,1 0-3-15,-1 7-10 0,0 1-10 16,0 3-28-16,1 6 12 0,3 0-7 0,-1 0-16 16,4 6 8-16,4-6-15 0,0 0-8 0,3-6 11 15,0 5-4-15,3-6-9 0,0 0 2 16,1-1-5-16,2-1-13 0,5 0 31 0,-1-8-24 16,0 0 1-16,4-3-10 0,0-4-3 0,3-7 20 15,0 4-17-15,4-10-1 0,2 1 19 16,-1-7-19-16,0 0 14 0,-1-4-3 15,0-3-8-15,-7-2 5 0,7-13 5 0,-2 0-12 16,-8 5 7-16,-4 9-2 0,-1 0-6 16,-5 1 3-16,-1 2 6 0,-1 3-14 0,-2 0 8 15,-3 2-20-15,-1 6 7 0,-4-1 3 0,-2 5 0 16,-2 1 2-16,-1 5 3 0,2 2 3 16,-3 0 7-16,-1 6-10 0,-1-1-18 0,1 7-18 15,2-1-33-15,1 4 3 0,2 0-70 0,2 2-35 16,-2-2-34-16,6 0-594 0,4-1 19 15,-1-3 117-15</inkml:trace>
  <inkml:trace contextRef="#ctx0" brushRef="#br0" timeOffset="-201570.14">14854 13497 299 0,'0'0'120'0,"0"0"-25"0,0 0 2 0,0 0 3 16,0 0-44-16,0 0 39 0,0 0-33 0,0 0 35 15,0 0-20-15,0 0-6 0,-3 19 11 16,3-9-41-16,0-2 5 0,0 5 36 16,3-2 15-16,-3 4-30 0,1 2-29 0,-1 1 8 15,3 0-23-15,-3 3-2 0,0-2 35 16,4 6-7-16,-1 2-11 0,-2 2 3 0,2 0-20 16,0 0-1-16,0-1 3 0,-2 5-7 0,2-1-4 15,0 1 6-15,3 1 26 0,-5-1-21 16,3 2 10-16,-1-2-23 0,1 6 26 0,-4-3-13 15,6-1 5-15,-3 3 6 0,1-4-11 0,2 1-21 16,-1-2 14-16,-2 2 14 16,3-2-22-16,-2 4 10 0,2-7-26 0,-5 0 18 0,5-3-2 15,-2 4 0-15,0-5 7 0,2 0 6 16,-2-1-16-16,-1-1 5 0,3 1 8 16,-5-1-15-16,6-5 9 0,-4 2-7 0,-2-3-7 15,2 1 27-15,0-1-17 0,0 2 5 0,1-3 13 16,-1 2-19-16,0-1-2 0,1-3-5 15,0 2 11-15,-1 1-9 0,1-3 8 0,-1 0-4 16,3 1 4-16,-5-4 5 0,5 5-12 0,2-4-21 16,-5-1 28-16,4 3-30 0,2-1 30 15,-2 0-5-15,4-2 10 0,-1 1-10 16,0 2 11-16,1-2-19 0,5-1 24 0,-1 5-19 16,1-5 21-16,2 1-7 0,2 0-1 0,-3-1 0 15,4 1 67-15,3-1 0 0,-4-4-8 16,8 7-2-16,2-5-8 0,1 0-105 0,3 0 13 15,3 0 7-15,-2 0 24 0,0-1-18 16,2-1 2-16,1 0 8 0,2-1-23 0,12 6 20 16,-11-3 3-16,0-5-5 0,10 8 4 0,-6-9 4 15,-2 3-3-15,-1-2-8 0,-1-1 18 16,0 2-10-16,1-3-5 0,1-3 17 16,-2 4-2-16,1-1-7 0,-1-2 7 0,3-1 5 0,-6 4-20 15,3-1 2-15,-7-3 19 0,0 1-17 16,4-1 4-16,-4 2-1 0,3-2 8 0,-3 0 3 15,-2 0 23-15,5 0-26 0,-3 0 13 0,0 0-21 16,1-3 6-16,-4 3-6 0,-2 0-22 16,-1-3 35-16,-4-1 0 0,-3 4 0 0,0 0-17 15,-5 0 32-15,-1 0 1 0,-2 0 7 16,-3-1 82-16,1-2-28 0,-1 2-7 16,-4-2-11-16,-6 3 3 0,14-2-11 0,-14 2 8 15,4-5-25-15,-1 3 2 0,-3 2-5 0,0 0-8 16,3-8-5-16,-3 8-13 0,0 0-2 15,-3-5-41-15,3 5 5 0,-6-5-41 0,6 5-23 16,-5-5-69-16,-2-1-136 0,4 2-591 0,-3 4 82 16,-1-4 66-16,3 0 100 0</inkml:trace>
  <inkml:trace contextRef="#ctx0" brushRef="#br0" timeOffset="-201229.97">16765 15133 550 0,'0'0'217'0,"-9"-2"-22"0,9 2-6 0,0 0-38 0,0 0-18 0,0 0 6 16,0 0-19-16,9 18-15 0,-1-9 15 0,-1-1-30 15,2 2-13-15,3 1 12 0,-2 0-20 16,6 0 13-16,-2 3-31 0,0 0 1 15,3 0-11-15,0-3 12 0,0 3 65 0,-4-4 0 16,2 0-18-16,-2 0-18 0,1-1-3 16,-1 2-10-16,1-4 0 0,-4 1-10 0,-3-1-8 15,0 0 6-15,0 1 7 0,-7 2-26 16,0 0-2-16,-7 5 5 0,-3-1 2 0,-4 5-9 16,-6 1-4-16,-11 9-4 0,0-1-13 0,-3-3 7 15,3-2-33-15,7-5-17 0,-3-1-34 16,7 4-18-16,-1-9-179 0,7 2-635 0,1-4 102 15,6-2 65-15,3-2 104 0</inkml:trace>
  <inkml:trace contextRef="#ctx0" brushRef="#br0" timeOffset="-200788.86">17522 15245 941 0,'0'0'210'0,"0"0"-13"0,-1-8 59 0,1 8-35 0,-3-4-22 0,3 4-9 0,0 0-47 0,0 0-2 16,0 0 0-16,0 0-31 0,0 0 15 0,-3 16-20 15,6-7-15-15,-3 6-26 0,0-2 5 16,0 6-18-16,-3-1 3 0,3 0-1 15,-3 6-12-15,2 1 16 0,1 0-4 0,-4 0-1 16,1 0-27-16,3-7 8 0,0 4-25 16,-3-4-10-16,3 0-16 0,0-3-64 0,0-1-3 15,0-2-56-15,0-3-12 0,0-2-113 0,3 3-602 16,-3-3 98-16,3-2 58 0</inkml:trace>
  <inkml:trace contextRef="#ctx0" brushRef="#br0" timeOffset="-200473.04">17364 15496 780 0,'0'0'246'0,"0"0"-3"0,0 0 5 15,7-8-40-15,-7 8 2 0,13-2-34 0,-2-1-25 16,-1 3-13-16,4-4-12 0,0 1-3 0,3 0-21 16,-1 1-20-16,5-3 10 0,-1 2 5 15,1 1-20-15,3-1-10 0,-3 0-11 0,-1-1-10 16,4 2 0-16,0-1-18 0,-4-2-12 16,1 4-11-16,0-2-5 0,-5 3-21 0,2-4 4 15,-2 4-35-15,-1-2-12 0,-2 1-30 16,1 1-47-16,-7 0-18 0,3-1-40 0,0-2-40 15,-3 3-585-15,-7 0 105 0,10 3 46 0</inkml:trace>
  <inkml:trace contextRef="#ctx0" brushRef="#br0" timeOffset="-198353.5">18011 15358 432 0,'0'0'126'0,"0"0"35"0,3-3 0 15,-3 3-23-15,0-6 6 0,0 6 2 0,0 0-13 16,3-4 0-16,-3 4-18 0,0 0 13 0,0-5-26 16,0 5-2-16,0 0 0 0,0 0-10 15,0 0-26-15,3-7 63 0,-3 7-4 0,0 0-5 16,0 0-21-16,0 0 6 0,0 0-9 0,0 0-19 15,-13 18-27-15,6-11 19 0,3 1-13 16,-2 2-6-16,-1-3-20 0,0 1 29 0,0 0-21 16,0 1 7-16,0-2-15 0,1-1 0 0,-1-1-2 15,0 2-11-15,3-2 1 0,1-2-6 16,-3 4 3-16,5-4-8 0,-2 1 3 16,3-4 4-16,0 7-1 0,0-7-6 0,3 4 10 15,1 0-7-15,-4-4-1 0,13 3-7 0,-5-3 11 16,2 1-14-16,0-1 6 0,4 0 4 15,-1 2 6-15,1-2-26 0,-4 3 8 0,3-2-2 16,1 0-1-16,-3 1 5 0,3 1-9 0,-1-1 14 16,-3 1 13-16,1 4-17 0,-2-4-8 15,-2 4 10-15,1 1-3 0,-5 0 1 0,1 1 7 16,-1 4-5-16,-3-1 2 0,-3-4-9 0,-1 7-1 16,-3-5 3-16,0 7-21 0,-6-2-25 15,-1 0-21-15,0-2 3 0,-3 2-8 0,0-2-56 16,-1-2-10-16,-1-6-118 0,4 1-602 15,-1-1 93-15,-1-3 56 0</inkml:trace>
  <inkml:trace contextRef="#ctx0" brushRef="#br0" timeOffset="-198119.42">17976 15316 865 0,'4'-3'286'0,"2"-2"-25"0,1 1-30 0,4-4-11 0,2 3-23 0,0-3-2 16,8-1-34-16,3 1-2 0,3 0-55 16,8-1-6-16,2 1-85 0,-16 5-300 0,37-6-571 15,-4-4 124-15,1 5 63 0</inkml:trace>
  <inkml:trace contextRef="#ctx0" brushRef="#br0" timeOffset="-192312.28">15693 12772 486 0,'0'0'217'0,"0"0"-37"16,-4-4 6-16,4 4-19 0,0 0-3 0,0 0-6 15,-7-2-30-15,7 2 0 0,0 0-10 0,0 0-28 16,0 0 9-16,0 0-17 0,-7-2-5 15,7 2-21-15,0 0 3 0,0 0 8 16,0 0-18-16,0 0-6 0,-13 2 6 0,13-2-16 16,-8 2-5-16,8-2-2 0,0 0-1 15,-6 4 3-15,6-4-2 0,0 0-11 0,0 0-9 16,-3 4 9-16,3-4-25 0,0 0 25 0,0 7-12 16,0-7 9-16,0 0-12 0,0 0 16 15,9 4-14-15,-9-4 16 0,12 2-20 0,-3-2 17 16,-9 0 8-16,18-2-8 0,-5-1 8 0,5 2-10 15,1-1-5-15,2-3 2 0,3 0 13 16,0-1-10-16,11-3 0 0,2-1 7 0,10-3-12 16,2-4 2-16,2 1 6 0,0-1 4 0,-3 0 8 15,-1 1-18-15,-1-1 11 16,1 0-21-16,-5 7 10 0,-8-5 3 0,0 7-5 0,0-3 2 16,3-2-5-16,-3 5 5 0,0-2 3 15,-3 2 2-15,4 0-17 0,-4-1 25 16,-4 2-18-16,3 4 13 0,-3-3-23 0,-2-3 12 15,2 2 1-15,-3 4 0 0,-4-2-3 0,1 1 5 16,-3-2-15-16,1 5 10 0,-4-6 21 16,-2 7-19-16,-2-3 1 0,2 0 13 0,-3 2-9 15,-2 1 6-15,2-3-66 0,-4 2 2 0,1-3 12 16,-1 2 83-16,-6 2 7 0,11 0-17 16,-11 0-3-16,4-2-8 0,-4 2 15 0,0 0-22 15,0 0-1-15,0 0-4 0,0 0-11 16,0 0-8-16,0 0-12 0,0 0-29 0,0 0-35 15,-10-9-31-15,10 9 15 0,0 0-153 16,-11 1-431-16,11-1-81 0,0 0-8 0,-14 2 126 16</inkml:trace>
  <inkml:trace contextRef="#ctx0" brushRef="#br0" timeOffset="-191933.67">16660 12336 314 0,'0'0'136'0,"0"0"-26"0,0 0 18 16,16 11 54-16,-11-8-3 0,5-1-20 0,-1 4 4 15,-1 0-9-15,5-4-46 0,-3 5 12 0,5 0-2 16,-2-3-31-16,4 3 0 0,0-1 7 16,0-1-32-16,-3 1 17 0,3 1-30 0,-3-1 10 15,3-1 0-15,-4 2-3 0,1-3-13 0,-4-1-14 16,0-2 4-16,1 5 3 0,-4-2-3 16,-1-3 10-16,1 5 21 0,0-2 0 15,-6 0-10-15,-1 3-8 0,0 1 5 0,-5 1-12 16,-1 1 15-16,-4-1-13 0,-3 5 2 15,2-4-20-15,-6 7 3 0,3-5-3 0,-2 1-10 16,1 1-11-16,-1-2-30 0,1 3-21 0,5-5-20 16,-1 4-69-16,-2-4-123 0,4-2-566 15,5 0 90-15,1 1 20 0</inkml:trace>
  <inkml:trace contextRef="#ctx0" brushRef="#br0" timeOffset="-191406.93">17353 12659 819 0,'0'0'268'0,"-10"0"-19"0,10 0-19 16,-6 3-18-16,6-3-27 0,0 0-32 15,-10 0 6-15,10 0-31 0,0 0 0 0,0 0-15 16,0 0-6-16,0 0-12 0,0 0-16 0,0 0 3 16,0 0-26-16,0 0 11 0,0 0-6 15,26 4 11-15,-11-5-34 0,-2 1 19 0,1-3-16 16,3 0 13-16,3 2-29 0,-2-1 3 0,-1-2-2 15,3 3 7-15,-3-3-10 0,1 0 3 16,2 2-16-16,-7 1-10 0,1-2-13 0,0 0-23 16,-1 2-30-16,1 1-47 0,-4-2-102 0,-3 2-151 15,4 0-486-15,-4-1 107 0,-7 1 10 16</inkml:trace>
  <inkml:trace contextRef="#ctx0" brushRef="#br0" timeOffset="-190830.67">18054 12531 703 0,'0'0'300'0,"1"-5"-34"15,-1 5-30-15,0 0-9 0,3-4-42 16,-3 4-91-16,3-6 6 0,-3 6-15 16,0 0 7-16,4-4 5 0,-4 4-25 0,0 0 15 15,0 0-28-15,3-4-23 0,-3 4 7 0,0 0-12 16,0 0 10-16,0 0-11 0,0 0 17 16,0 0-27-16,0 0 3 0,-10 17-18 0,3-9 13 15,0 5 0-15,-2-1 2 0,-2 1 6 0,1-1-31 16,-4 5 25-16,4-5-17 0,0 2 5 15,-4 0-11-15,3-2 6 0,2 1 2 0,-2-2-8 16,1-3-7-16,3 1 10 0,1-1-26 16,1-1 8-16,-1 1-10 0,2-2 18 0,1-2-13 15,0 1 13-15,3-5-11 0,0 0 11 16,3 8 10-16,-3-8-8 0,10 1 16 0,-10-1-8 16,11-1 0-16,-11 1 10 0,16-5-12 15,-5 5-6-15,-1-1 11 0,0 1-11 0,1 0 5 16,-1 0 11-16,3 0-5 0,1 1-1 0,-4 2 3 15,0 1 11-15,4-4-14 0,-4 6-7 0,1-2 15 16,-1 3 1-16,0-3-6 0,-3 0-3 16,4 6 11-16,-5-3 2 0,1 1-7 0,-4 1 5 15,1-1 2-15,0 0 3 0,-4 6-2 0,0-3 9 16,-4-1-22-16,-3 3 2 0,0-1-5 16,0 2-3-16,-6-3-10 0,-1 4 1 0,-3-4-22 15,0 3 16-15,0-4-20 0,-3-3-5 16,2 1-29-16,1 1 8 0,0-4-90 0,3-5-94 15,-2 1-553-15,1 1 51 0,5-4 105 16</inkml:trace>
  <inkml:trace contextRef="#ctx0" brushRef="#br0" timeOffset="-190584.22">18068 12533 1005 0,'0'0'205'0,"0"0"-31"0,1-7 16 16,-1 7-32-16,0 0-17 0,3-3-5 0,-3 3-21 16,0 0-23-16,7-5 11 0,-7 5-14 15,10-2-7-15,0-2-3 0,0 0-15 0,3 2 0 16,2-3-15-16,6 0-5 0,-1-2-11 0,4-1-8 15,3 2-37-15,-3-3-104 0,-10 8-145 16,13-5-558-16,-6 5 72 0,-11-2 117 0</inkml:trace>
  <inkml:trace contextRef="#ctx0" brushRef="#br0" timeOffset="-184667.76">19980 12591 419 0,'0'0'200'0,"0"0"-26"0,0-7 0 15,0 7-25-15,0 0-11 0,0 0-33 0,0 0 23 16,0 0-44-16,0 0-10 0,0-4-17 16,0 4 2-16,0 0 15 0,0 0-18 15,0 0 16-15,0 0-29 0,3 21 11 0,0-13 0 16,0 5-18-16,-3-2 10 0,1 3-13 16,2-2 3-16,-3 4-11 0,3-1-9 0,0 1 2 15,-3-4 0-15,3 3-3 0,-1-5-7 0,-2 2 22 16,0-1-12-16,0-1-13 0,3-3 21 15,-3 1 0-15,0-1-6 0,0 0 6 0,0-3-16 16,0 3 21-16,3-2-3 0,-3-5-23 0,-3 9 8 16,3-9 66-16,-3 3 11 0,3-3-6 15,0 0-28-15,0 0 3 0,0 0-2 0,-18-17-1 16,12 9-13-16,-1-9 9 0,-1 2-19 0,1-5-10 16,-2-3 18-16,2-1-5 0,-4-1-11 15,5 5 3-15,2-4 1 0,-3 2-96 16,0 5 34-16,4-1-21 0,-1 3-15 0,-2-1 25 15,3 5 16-15,3-3 0 0,-4 3 31 0,4 3-44 16,-3-2 15-16,6 3 1 0,-3-1 14 16,4 1 11-16,-1 2-23 0,3-1 13 0,1-1-16 15,4 5 6-15,-4-3 12 0,3 1-2 0,0 3-16 16,0-2 16-16,-3 3-8 0,4 4-10 0,-4-1 13 16,2-2 12-16,-2 6-15 0,-1-1 3 15,-4 2 2-15,1 3 23 0,-3-3-17 16,-3 6 2-16,-2-1 7 0,-5 2-7 0,1 3-5 15,-6 3 2-15,-1 0 13 0,-5 1-12 16,-3-3 1-16,4 5 4 0,-4-6-11 0,-1 3 13 16,1-3 3-16,1 0-3 0,2-4 7 0,1-3-14 15,6 3 1-15,0-3 1 0,1-3 3 0,3 2-3 16,2-2-11-16,2-1 6 0,2 3-5 16,4-3 38-16,1-1-26 0,2-4-2 0,6 4-10 15,3-5 12-15,4-1 11 0,5-1-3 0,6-5-5 16,4 4 8-16,7-7 2 15,13-5-10-15,0 4 13 0,4-5-8 0,-1 4-5 0,-2-3-5 16,-4 3-23-16,-4-1-39 0,-9 10 3 16,-1-6-102-16,-4 6-39 0,-5 2-601 0,-5 0 63 15</inkml:trace>
  <inkml:trace contextRef="#ctx0" brushRef="#br0" timeOffset="-184118.96">20642 12641 895 0,'0'0'203'0,"0"-4"-37"0,0 4 75 0,3-6-106 0,-3 6-9 0,-3-8-9 0,3 8 6 16,0-8-25-16,0 2 9 0,0 6-30 0,-6-7 12 16,6 7 1-16,-4-5-16 0,1-1-10 15,-4 4-7-15,0-3-6 0,0 2 20 0,-3-2-27 16,-4 5-3-16,1-3 5 0,0 3-15 16,-5 0 5-16,0 2-8 0,-1-1 13 15,-2 4-21-15,0-3 1 0,4 6-11 0,0-2 0 16,0 2 3-16,0 2-8 0,7-2 3 0,-4 2-16 15,7 3 11-15,0-1-14 0,4-4-9 0,3 6 7 16,3-4-7-16,1-2 17 0,2 0-12 16,5-2 4-16,-1-2 9 0,0 1-11 0,7-3 18 15,-3-2-23-15,0-1 8 0,6-5-3 0,0 4 26 16,-2-6-23-16,-4 0 7 0,9-1 36 16,-9 0-22-16,0-3 4 0,-1 3-5 0,1 0 3 15,-7-1 20-15,3 0-2 0,-3 2-5 0,0 0 10 16,-3 0-8-16,2 2 18 0,-2-3 8 15,-1 5-39-15,0 0 5 0,0-2-12 16,-2 4 13-16,-1 2-21 0,7-9-6 0,-7 9 6 16,0 0 6-16,0 0-9 0,0 0 0 0,13 17 1 15,-9-9-1-15,-1 2 8 0,5 5-17 16,2-1-14-16,3 3-2 0,4 2-46 0,3 4 2 16,4-10-151-16,13 11-660 0,-6-4 74 0,-3-8 118 15</inkml:trace>
  <inkml:trace contextRef="#ctx0" brushRef="#br0" timeOffset="-182989.75">20092 15820 588 0,'0'0'259'0,"0"0"-26"16,7 18-11-16,-7-8-25 0,0 0-28 0,4 3 3 15,-4 1-29-15,3 2 1 0,-3 0-27 16,3 2-12-16,0-2 0 0,-2 3-13 0,-1-2-7 16,0 1-6-16,3-6-17 0,-3 2-9 0,3-3-7 15,-3 2 8-15,0-3-26 0,3-2 24 16,-3-1 1-16,0-1-27 0,1-1-52 16,-1-5-15-16,0 5 95 0,0-5-3 0,0 0-2 15,0 0-8-15,0 0-8 0,-4-17 8 0,1 5-15 16,0 1-6-16,2-4 6 0,-5-2-11 15,-1-2 21-15,0-5-23 0,3 3 10 0,-2-3-13 16,-4 0 3-16,6 0-5 0,-6 2 7 0,6-2 5 16,-2 6 6-16,2 0-11 0,1 3-10 15,0 0 6-15,-2 2-14 0,5 1 24 0,0-1-16 16,0 1 2-16,2 2-7 0,4 0 0 0,1 2 0 16,2 0 0-16,-1-1 23 0,5 2-25 15,-3 3 2-15,5-1 10 0,-2 1 3 0,4 1-13 16,-4 3 2-16,2 0-9 0,-2 0 12 15,0 4-31-15,1 0 29 0,-4 1-11 0,1 3 6 16,-4-1 7-16,-1 3-15 0,-2 0 10 16,-4 0-8-16,-3 5 8 0,-4-1 0 0,-3 3-15 15,-4 2-3-15,-4 1 5 0,-2 0-10 0,-14 7-11 16,0 1 6-16,-4-3 0 0,1 0 3 16,-4 0-11-16,3-2 20 0,4-5-4 0,7 0 2 15,6-7 5-15,0 1-2 0,5-3 2 0,1 0 5 16,5 1-12-16,1-4 7 0,5 0 11 15,0 0 9-15,4-6-2 0,0 0-2 0,18 2 7 16,-5-3 3-16,8-5 5 0,3 2-16 16,7-3 11-16,3-1 5 0,17-6 0 15,0 3-3-15,0-2-4 0,-7 6 14 0,-5-2-20 0,-2 6-23 16,0-4-7-16,-9 3-26 0,0 3-3 16,-4 0-25-16,-1-1-83 0,1 2-45 0,-10 2-157 15,6 0-467-15,-6 1 114 0,3-2 49 16</inkml:trace>
  <inkml:trace contextRef="#ctx0" brushRef="#br0" timeOffset="-182584.69">20803 15876 606 0,'-1'-9'325'0,"-2"4"-41"0,0-1-25 0,0 1-19 15,-1 2-24-15,-2-3-32 0,-1 5 8 0,-4-2-39 16,1 1-14-16,-4 2-6 0,1 1-10 16,0-1-13-16,-5 4-21 0,2 1 6 0,-2-2-18 15,1 4-1-15,3-2-9 0,0 1-13 0,4 3-6 16,0-2-1-16,3 0-22 0,-3 1-10 0,6-1 16 16,1 0-21-16,0 1 1 0,3-2-4 15,0-1 6-15,3-1-8 0,3-2-2 0,-2 1 4 16,4-2 4-16,-8-1-11 0,22-1 7 0,-10-3 1 15,4-2 13-15,1-1-6 16,-3 1 0-16,7-3 1 0,-5 0-4 0,-1 2 9 16,1-2 7-16,-2 2-10 0,-1-2 5 0,-2 4 18 15,-1-1 33-15,-3 1-17 0,0 2-17 16,0 1-24-16,0-2-75 0,0 2 5 0,-4-1-7 16,-3 3 20-16,11-4-15 0,-11 4 15 0,9 7 12 15,-2-2-9-15,0-1 10 0,4 5-16 0,2 4 19 16,5 1-42-16,5 0-2 0,4 3-97 15,1 0-254-15,27 5-440 0,16 2 74 0,11-5 95 16</inkml:trace>
  <inkml:trace contextRef="#ctx0" brushRef="#br0" timeOffset="-176395.04">18626 12551 496 0,'-3'-8'189'0,"2"5"11"0,-2-4-133 0,3 0-16 15,-4 2 28-15,4 0-22 16,-3-3 14-16,3 1 3 0,0 2-2 0,-4-1-5 16,4-1 2-16,0 1-15 0,-3 2 7 0,3 4 16 15,0-11-13-15,0 7 2 0,0-3-25 16,0 7-18-16,3-11 23 0,1 4-10 0,-1 1-23 15,4 1 23-15,0-1-18 0,0 2 15 0,3-2-18 16,1 0-4-16,-1-1 17 0,4 4-41 16,2-3 33-16,2 5 4 0,-2-5 9 0,5 5-20 15,-4-2 7-15,3 2 1 0,1 2-9 0,-4 1 4 16,1-1-19-16,2 6 11 0,-3 0-6 16,3 3-7-16,-3-1 21 0,-2 7-4 0,-2 0 4 15,1 5-6-15,-1 6-10 0,-6 0 13 16,3 8-16-16,-6-2 24 0,2 6-3 0,-5 13-16 15,2-9-15-15,-3 15 26 0,-3-1-5 16,-4 1-6-16,0 2 19 0,0 5-19 0,0-4 1 16,-3 3 0-16,-1 13-3 0,1-12 15 0,0 10 3 15,0-17-16-15,0 2 6 0,3 1-5 16,-3-8 12-16,3-2-7 0,0 1-11 0,0-4-5 16,4-6 21-16,0-9-10 0,-1-3 25 0,0-3-18 15,4-1-25-15,-3 1 10 0,3-5-5 16,0-4-1-16,3 0 19 0,-3 1-21 0,7-6 16 15,-3 2-3-15,3-5-11 0,-1-2 4 0,5-1 25 16,-1-4-21-16,0 3 1 16,1-5 25-16,2-1-21 0,-3 0 1 0,1 0-3 15,2-2 2-15,-3-3-12 0,1 4 13 0,-1-1-14 16,-3-1 37-16,3 1-23 0,-3 0 7 16,-7 2 5-16,10-2-10 0,-3-4 26 0,-7 6-5 15,10 0-6-15,-10 0-22 0,0 0-6 0,0 0 28 16,0 0-30-16,0 0 23 0,-14 17-11 15,8-9 14-15,-4 7-3 0,-1 0-11 0,1 4 3 16,-3 6 3-16,-2 1 2 0,2 4-7 0,-5 8-1 16,2 8-2-16,-1-2 13 0,3 3-5 15,0 3-1-15,1 1 4 0,2-1-6 0,-2 1-5 16,6 2 7-16,-4 1-4 0,5-1 7 16,2 3 16-16,1-4-11 0,0 2 3 0,-1-1 5 15,1-10-15-15,3-1 2 0,0 12-2 16,0 0 12-16,-3 3-12 0,3-4 71 0,-4 1 13 15,0-1-22-15,-2 4 4 0,-1-6 10 0,-3 6-40 16,-7-6 4-16,-1 1 1 0,-13 8-5 16,-6-1-6-16,-1-3 5 0,-10-1-22 0,-6 0-16 15,-1-1-33-15,-16 1-51 0,-2-1-103 0,-32 12-745 16,-12-4 126-16,-12-2 77 0,-9-5 89 16</inkml:trace>
  <inkml:trace contextRef="#ctx0" brushRef="#br0" timeOffset="-157601.39">4319 15687 302 0,'0'0'92'0,"-10"-1"20"16,3-2-40-16,7 3-5 16,-17 0 7-16,10 3-13 0,7-3-38 0,-18 2 41 15,12-2-23-15,-4 2 41 0,3-1-5 0,-4-1-82 16,2 0 12-16,-1 4 55 0,2-4 10 15,-2 3 7-15,3-3-15 0,-3 1 13 0,3 1-21 16,0-2-12-16,7 0 35 0,-13 4-18 0,5-4 11 16,8 0-5-16,-10 1 4 0,10-1-4 15,-6 2-3-15,6-2-28 0,0 0 7 0,-14 0 11 16,14 0-13-16,-4 3-16 0,4-3 9 0,0 0 2 16,0 0-19-16,0 0 6 0,0 0 0 15,-6 2 1-15,6-2-1 0,0 0 2 16,0 0-12-16,0 0 15 0,0 0-2 0,17 7-13 15,-17-7-6-15,10 3 16 0,-10-3 3 16,10 1-3-16,-3-1 0 0,0 2 31 0,-7-2-24 16,14 3-22-16,-5-1 25 0,2-2 31 0,-1 2-30 15,0-2-1-15,1 0 13 0,0 3-5 16,2-3-3-16,1-3 1 0,-1 3 2 0,1 0-21 16,0 0 11-16,3 0-3 0,-4-2 0 0,2 2 5 15,1 0-7-15,-2-1-11 0,2 1 1 16,2 0 14-16,-1-4-14 0,3 4-16 0,1-2 23 15,-4 1-10-15,4-1-1 0,0-3 22 0,-1 5-9 16,1-3-2-16,2 1-15 0,-3-1 18 16,4 1-14-16,-3-3 6 0,0 3-20 15,-1-1 15-15,4-2-11 0,-3 5 3 0,-1-4 0 16,4 0 1-16,-6 2 1 0,5-3 9 16,-3 2-101-16,2 0 19 0,-2-1 2 0,3-1 15 15,2 0 5-15,-4 3-4 0,1-3 12 0,3 2-5 16,-1-2-8-16,-4 4 42 0,0-2-29 15,1-1 20-15,0 2-12 0,-4 0 8 0,3-1 30 16,-3 1-23-16,0 1 6 0,1 1-16 0,-5-2-3 16,1 1 31-16,3 1 8 0,-4-4-21 15,1 4 26-15,0 0-33 0,0 0 5 0,-1 0 2 16,1 0 8-16,0 0-3 0,0 0-15 0,-1 0 8 16,0 0 5-16,2 0 5 0,-2 0-10 15,1 0 5-15,0 4 7 0,0-4-30 16,2 0 25-16,-2 0 9 0,-3 0-6 0,6 1 5 15,-4-1-8-15,0 2 1 0,2-2 2 16,-2 0 10-16,1 0-13 0,-1 0 8 0,1 1 1 16,0 1-12-16,0-2 1 0,-1 0-2 0,0 0 7 15,2 0 2-15,1 0-2 0,-2 0-8 16,-1 3 8-16,2-3-15 0,1 0 33 0,-2 0-18 16,0 1 21-16,3-1-16 0,-3 0-8 15,3 1-5-15,-4-1 6 0,1 0 7 0,0 0-8 16,0 2 32-16,0-2-32 0,-1 0-5 15,4 0-2-15,-4 0-3 0,1 0 3 0,0 0 7 16,0 3 9-16,0-6 4 0,3 3 0 0,-4 0-12 16,2 0 14-16,1 0-4 0,1 0-3 15,-4 0-23-15,2 0 18 0,1 0 5 0,-4-2 3 16,4 4 2-16,-2-4 3 0,-1 2-21 0,0 0 6 16,-2 0-1-16,2-1 13 0,-1 1-4 15,1 0 4-15,-3 0-15 0,4-1 7 0,-4 1-7 16,4 1 10-16,-4-1-5 0,3 0-2 0,-2-1 4 15,2 1-2-15,-2 0 3 16,3 0 2-16,-1-3 0 0,-2 3-5 0,2 0-8 16,1 3-4-16,-4-3 30 0,3 0-13 0,-1 0-8 15,1 1 6-15,1-1-1 0,-1 0-12 16,0 0 10-16,1 1 5 0,0-1-15 0,3 0 7 16,-4 0 11-16,-1 0-3 0,4 2-7 0,1-2-1 15,-4 0-2-15,2 3 2 0,1-3 8 16,-4 1-7-16,4 0 4 0,1 1-12 0,-4-2 10 15,5 1 5-15,-5-1-10 0,5 0 3 0,-5 0-6 16,5 0 16-16,-2 0-16 0,-2 0 0 16,3 0 8-16,-3 0-7 0,3 4 12 0,-3-4 0 15,2 0-15-15,2 0-3 0,-5 0 10 0,5-4 13 16,-2 4 1-16,-1 0-4 16,1 0-9-16,1 0 7 0,0 0 5 0,1 0-10 15,-2-1-2-15,2 1 7 0,-1-2 2 0,0 1-12 16,0 0 8-16,0-2-8 0,-3 3 23 15,3 0-11-15,-3-2-7 0,2 2-5 0,-1 0 26 16,-2 0-14-16,1-1-9 0,-1 0-6 0,-3 1 13 16,4 0-7-16,-3 0 2 0,-1 0-3 0,1-3-2 15,-2 3-8-15,-9 0 18 0,18 0 11 16,-11 0-24-16,-7 0 16 0,16 0-24 0,-9 0 11 16,-7 0 10-16,14 3-7 0,-8-3-6 0,2 1 16 15,-8-1-13-15,13 0 5 0,-6 1-8 16,-7-1 16-16,17 0-8 0,-10 0 12 15,-1 2-4-15,1-2-8 0,4 3 15 0,-11-3-7 16,13 2-13-16,-6-2 0 0,0 2 0 16,-7-2 2-16,14 1 13 0,-4-1-2 0,-2 0-13 15,1 4-18-15,-2-3 23 0,4 1-10 0,-4-2 15 16,6 0-8-16,-3 1-12 0,1-1 23 16,-1 2 4-16,1-2-9 0,2 0 10 0,0 0-23 15,-2 0 17-15,-4 0-4 0,3 3-1 0,0-2-7 16,-10-1 3-16,14 0-3 0,-5 0-1 15,-9 0 12-15,12 1-12 0,-12-1-4 0,10 0 15 16,-10 0 0-16,9 0 11 0,-9 0-19 16,11 0-12-16,-11 0 12 0,0 0 16 15,7 0 0-15,-7 0-11 0,0 0 78 0,0 0-6 16,9 0-10-16,-9 0 3 0,0 0-3 0,0 0-3 16,0 0-23-16,0 0 3 0,0 0 11 15,0 0-24-15,9 2-8 0,-9-2-20 0,0 0-20 16,0 0-72-16,0 0-36 0,2-4-791 0,-2 4 112 15,0 0 55-15,0 0 120 0</inkml:trace>
  <inkml:trace contextRef="#ctx0" brushRef="#br0" timeOffset="-151773.84">22611 13196 578 0,'0'0'164'0,"0"0"2"15,0 0-35-15,0 0-1 0,-7 2-25 0,7-2 5 16,0 0-25-16,0 0 17 0,0 0-2 0,0 0-8 15,11 10 23-15,-4-10-2 16,0 4-13-16,6 0-11 0,1-4-2 0,0 5 8 16,6-1-26-16,0-2 18 0,7 1-7 0,1 0-4 15,6-2-22-15,5 4-8 0,1-3 8 0,1-2 13 16,4 5-19-16,-1-3-15 0,1 0 13 16,20 0-7-16,-4 1-14 0,7-3 11 0,-3 1 0 15,0-1 3-15,6 2-14 0,-1-2-4 0,1 0-1 16,1-2 29-16,0 1-52 0,3-2 26 15,4 2 3-15,-1-2-16 0,18-2-7 0,2 3 2 16,-1-2 8-16,-1-2 2 0,2 1-10 0,-5 2 13 16,3-2-8-16,-17 3 3 15,19 1-5-15,1-2-3 0,0-1 5 0,0 1-2 16,4-1-6-16,-4 4 1 0,2 0 2 0,-4-1 5 16,-14-1-2-16,16 1-85 0,4-3 13 0,2 2 15 15,-3 0-2-15,2-3-10 0,-2 4 28 16,0 1-11-16,1-3 0 0,-4-1 19 0,4 4-31 15,3 0 30-15,0-1-5 0,4 1 26 0,-2-2-10 16,-4 2-6-16,-2 2 1 0,3-2 17 16,-1 1-17-16,-2-1 10 0,0 0 25 0,5 0-25 15,-5 0-3-15,6 0 13 0,-4 0-13 0,4 0 13 16,-1-1-10-16,-1-1 2 0,2 4 8 16,6-1-5-16,-1-2 2 0,3-1-14 15,-3 4 17-15,-1-5-8 0,-1-1 0 0,5 2-5 16,2 2 6-16,-1 0 9 0,0-1-9 0,-1 1 9 15,-6 1 14-15,-1-1-27 0,1 0 14 16,-2 0-11-16,-1 0 6 0,2 0-1 0,1 5 6 16,-5-3 7-16,0 0-13 0,-5-1 3 0,-1 3-7 15,0-1-9-15,0-3 14 0,3 1 9 0,-2 2-7 16,-1-1 18-16,0 0-7 0,-17 0-19 16,1 1 13-16,13-1-5 0,-11 0 0 0,11-1 8 15,-11-1-26-15,13 0 23 0,-19 1 3 16,0-1 7-16,-3 0-7 0,-4-1 9 0,-1 1-9 15,-6 0 23-15,-13-1-34 0,-8-1-7 16,-2 2 2-16,-8 0 24 0,-1-1-14 0,-8 1-12 16,-2-1 15-16,-5 1 36 0,-2-3-20 0,1 1 4 15,-6 2-17-15,1-2-21 0,-7 0 0 16,0-2-35-16,-5 4-34 0,0 0-23 0,0 0-218 16,-29 0-519-16,15 0 118 0,-10-2 45 0</inkml:trace>
  <inkml:trace contextRef="#ctx0" brushRef="#br0" timeOffset="-150836.68">23860 12968 857 0,'0'0'276'16,"0"0"-27"-16,0 0-24 0,0 0-38 15,0 0 2-15,0 0-20 0,0 0-38 0,0 0 4 16,0 0-17-16,0 0-18 0,0 0 2 0,0 0-12 16,0 0 0-16,34 3-26 0,-24-2 10 15,3-1-23-15,-2 1-8 0,5-1-9 16,-2 2-24-16,-1-2-5 0,2 1-28 0,-2-1-23 15,4 0-44-15,-6 0-71 0,0-5-105 16,2 5-556-16,0-5 85 0,1 5 25 0</inkml:trace>
  <inkml:trace contextRef="#ctx0" brushRef="#br0" timeOffset="-150369.65">24355 12859 604 0,'0'0'217'0,"0"0"-30"0,0 0-13 16,0 0-23-16,0 0-10 0,0 0-16 0,0 0-17 15,0 0-3-15,0 0-16 0,0 0-12 0,-17 17 10 16,17-13-25-16,-4-1 4 0,-2 4-15 15,2-4 3-15,1 4-8 0,-1-2-10 16,-3-2-5-16,4 3-3 0,0-4 0 0,-1 3-10 0,1 0-3 16,3-5-7-16,-7 7-8 0,4-7-8 15,3 0 6-15,-4 8-8 0,4-8-8 0,-1 6 7 16,1-6 4-16,0 4-1 0,0-4-12 16,0 0 4-16,5 7 11 0,-5-7 13 15,10 0 2-15,-10 0-10 0,13 0 15 0,-13 0-12 16,17-2 12-16,-10 2 13 0,3-1-10 0,1 1-2 15,-1-3-1-15,0 3-2 0,1 0-5 16,2 3 20-16,-2-2-16 0,-1 1-6 0,-3-1 1 16,3 5 6-16,0-5-3 0,-3 8-10 0,-1-3 23 15,-2 0-7-15,-4 0-6 0,3 3 13 16,-6 3-31-16,0-3-10 0,-1 1 0 0,-2 0 8 16,-4 3-31-16,-1-3-7 0,-2 4-21 0,0-3-13 15,-2 0-77-15,-2 1-41 0,0-4-191 16,0 0-324-16,7-5 35 0</inkml:trace>
  <inkml:trace contextRef="#ctx0" brushRef="#br0" timeOffset="-150128.6">24304 12827 506 0,'0'0'210'0,"3"-2"-13"0,-3 2-5 16,11-2-18-16,-11 2-15 0,13-2-28 0,0-1-14 15,3 1 11-15,3 1-33 0,1-2 13 16,7-1-14-16,-2-2-12 0,5 5-20 0,-2-3-55 16,3 0-4-16,0 2-75 0,2 2-81 0,-12 2-85 15,10 1-507-15,-4-1 51 0</inkml:trace>
  <inkml:trace contextRef="#ctx0" brushRef="#br0" timeOffset="-149758.15">25144 12996 563 0,'0'0'238'0,"4"-5"-39"0,-4 5-4 15,4-8-36-15,-4 6 10 0,6-2-21 16,-6 4-35-16,7-5 7 0,-4 1-28 0,4 2 3 16,0 1-6-16,-7 1 6 0,12-7-28 0,-7 7-6 15,2 0-20-15,-7 0-8 0,17-2-10 16,-10 1-48-16,3 1-14 0,-3-3-45 0,3 2-121 16,0 1-555-16,1 0 28 0,-1 0 94 0</inkml:trace>
  <inkml:trace contextRef="#ctx0" brushRef="#br0" timeOffset="-149213.65">25616 12768 824 0,'4'-2'243'0,"-4"2"-28"0,0 0-5 16,0 0-36-16,0 0-5 0,-3 17-31 0,3-10 5 15,-4 1-10-15,1 2-25 0,-1-2-6 0,3 6-7 16,-5-1-5-16,2 2-21 0,-2 2-10 16,-1-1 10-16,-3 1-21 0,3 5-30 0,3-6-2 15,-5 0-4-15,7-3-32 0,-4-4-13 0,3 3-3 16,-1-2 3-16,1 0 33 0,0-4 2 16,0-1-4-16,3 1 14 0,0-6-27 15,0 6 28-15,0-6-11 0,0 0 16 0,0 0 13 16,6 1 7-16,-6-1-4 0,0 0 2 15,0 0 4-15,0 0-14 0,14-10-5 0,-11 6-6 16,-3 4 23-16,4-1-25 0,-4 1-8 0,7-4 13 16,-7 4-15-16,9-3 10 0,-9 3-3 15,11 0-3-15,-11 0 14 0,10 0-21 0,-10 0 0 16,13 4 8-16,-5-3-1 0,-1 1-12 0,-7-2 5 16,16 1 8-16,-8-1 7 0,-8 0-15 15,16 0-10-15,-9-1 10 0,4-2-5 0,-4 2 7 16,3-4 4-16,0 3-4 0,-3-4 8 15,3-1 11-15,-3 3 7 0,3-2 0 16,-3 2-5-16,0 0 18 0,-4-3 5 0,5 4 3 16,-5-2-3-16,4 2-10 0,-4 0 2 0,0-1 11 15,-3 4-16-15,7-3-15 0,-4-1-18 16,-3 4 15-16,0 0 6 0,0 0-11 0,0 0 8 16,11 11-8-16,-11-7 3 0,0 5-16 0,0-1 11 15,3 0-16-15,-2 6-7 0,2-3-13 16,0 4-21-16,-3-3-38 0,6 3-25 0,-5-1-52 15,2-3-154-15,5 2-580 0,1-7 112 0,-2 0 118 16,0 1 33-16</inkml:trace>
  <inkml:trace contextRef="#ctx0" brushRef="#br0" timeOffset="-149005.25">26334 12872 865 0,'0'0'261'0,"0"0"-31"0,5-4-10 0,-5 4-38 0,0 0-26 0,0 0-7 15,0 0-11-15,0 0-33 0,0 0-39 16,0 0-43-16,19 5-105 0,-15-3-739 0,2-1 155 16,5 3-7-16</inkml:trace>
  <inkml:trace contextRef="#ctx0" brushRef="#br0" timeOffset="-148851.68">26651 12902 949 0,'0'0'266'0,"0"0"-51"16,10-2-48-16,-10 2-32 0,8 0-35 15,-8 0-120-15,7-3-75 0,-7 3-204 16,11 0-428-16,-11 0 79 0</inkml:trace>
  <inkml:trace contextRef="#ctx0" brushRef="#br0" timeOffset="-148724.22">26917 12875 578 0,'5'-4'177'0,"2"-1"-8"15,0 1-41-15,0 0-47 0,3 1-60 16,1-1-36-16,-1-1-126 0,0 0-458 0</inkml:trace>
  <inkml:trace contextRef="#ctx0" brushRef="#br0" timeOffset="-148538.22">27267 12776 744 0,'6'-3'261'0,"-1"1"-28"16,-5 2-38-16,10-5-16 0,-4 4-28 15,-6 1-28-15,11-3-21 0,-7 0-30 0,-4 3-46 16,10-1-24-16,-10 1-50 0,13 0-60 0,-13 0-10 16,0 0-94-16,11 0-24 0,-8 4-301 15,-3-4-44-15</inkml:trace>
  <inkml:trace contextRef="#ctx0" brushRef="#br0" timeOffset="-148504.72">27374 12781 289 0,'6'2'112'0,"-6"-2"-7"0,0 0-92 16</inkml:trace>
  <inkml:trace contextRef="#ctx0" brushRef="#br0" timeOffset="-147881.12">28266 12726 744 0,'0'0'323'0,"3"-5"-103"16,-3 5-38-16,5-7 38 0,-5 7-49 0,0-6-14 16,0 6 40-16,0 0-26 0,-2-6 1 15,2 6-21-15,0 0-105 0,-9-4 5 0,9 4-13 16,-12 2 8-16,12-2 3 0,-20 8-18 0,6 0-8 15,1 2 7-15,-4-2-4 0,4 8-23 16,0 0 30-16,-2 1-36 0,1 0 24 0,1 1-19 16,3 3-22-16,-1-4-8 0,4 2-3 0,4-3 8 15,-1 1-21-15,1-4-4 16,3-1 9-16,0-2 19 0,4 2-6 0,2-3 6 16,4-5-1-16,1 4 16 0,2-4 0 0,1-3 0 15,0-1-3-15,3 0 29 0,0-5-29 0,4 2 24 16,-5-4-16-16,5-1 15 0,-4 0-23 15,-3-2 16-15,0-3-3 0,-4 2 8 0,3-5-8 16,-2-1-5-16,-4 0-23 0,1 2 10 0,-6-2 5 16,1 1-27-16,0 4 19 0,-3-3 1 15,-3 4 17-15,-2-3-19 0,-3 6-14 0,-2 0 10 16,-1-1-2-16,1 5 36 0,0 0-38 0,-4 4-22 16,4 0-27-16,-4 0-38 0,7 7-62 15,-6-1-54-15,2-1-573 0,4 2 115 16</inkml:trace>
  <inkml:trace contextRef="#ctx0" brushRef="#br0" timeOffset="-147332.02">29274 12697 680 0,'1'-6'264'0,"-1"6"-36"0,3-8-29 0,-3 8 96 16,0 0-134-16,-3-7-20 0,3 7-16 0,0-4-9 15,0 4-22-15,0 0 14 0,0-6-29 0,0 6-17 16,0 0 9-16,0 0-9 0,0 0-16 16,-5 21 5-16,2-10-5 0,0-1 0 15,3 4-20-15,0-2 7 0,-1 5-18 0,1-2-12 16,0 3-36-16,1 0-65 0,-1 2 11 0,-1-2-205 15,2-2-524-15,5 0 56 0,-1-4 86 16</inkml:trace>
  <inkml:trace contextRef="#ctx0" brushRef="#br0" timeOffset="-146797.15">30230 12651 632 0,'-6'-5'248'0,"6"5"-20"0,0 0-28 0,0-6-14 16,0 6-4-16,0 0-18 0,11-7-23 0,-11 7 5 15,7 0-29-15,-7 0-9 0,10-2 10 16,-10 2-24-16,14 0-19 0,-14 0 9 0,13 2 3 15,-6-1-18-15,3 5-10 0,-3-3-3 0,0 4-2 16,1 1-8-16,-2-1-7 0,-1 1 12 16,-3 2-15-16,1 0-1 0,-3 2-17 0,0-1 8 15,-3 4-16-15,-1-3-5 0,-2 4 3 16,-5 1-13-16,-2-2-3 0,1 2-5 0,-4-2 8 16,2 1-15-16,4-5 12 0,0-3 6 0,3 0-19 15,-1 2-2-15,2-3 5 0,0 0 10 0,5-1 14 16,-2-2-1-16,3-4-3 0,7 6 6 15,1-4 2-15,-8-2-20 0,19-2 15 16,-6 1 0-16,2-3-15 0,1 4-3 0,2-1-12 16,3-2-29-16,-1-3-131 0,3 6-680 0,-2 0 126 15,-1 0-4-15</inkml:trace>
  <inkml:trace contextRef="#ctx0" brushRef="#br0" timeOffset="-146196.22">31124 12591 813 0,'0'0'264'0,"10"-2"-26"0,-10 2-13 0,10-5-35 15,-7 4-19-15,-3 1-9 0,16 0-22 16,-11 0-12-16,-5 0-5 0,19 0-18 0,-14 0-20 16,5 4-1-16,-3-1-17 0,0 0-8 0,0 4-26 15,1 1 3-15,-3-1 15 0,-2 1-31 16,-1 2 11-16,-2-2-31 0,-5 6 18 0,2-3-10 16,1 3-31-16,-6-3 12 0,1 4 4 0,-1-5-9 15,-1 4 4-15,2-3 12 16,3-2-6-16,-3-1-9 0,1 0 12 0,2-2 9 0,1-1 14 15,0 1 24-15,1 0-1 0,0-4-10 16,-1 3 11-16,3-5 7 0,-3 5-5 16,3-5 13-16,0 0-5 0,3 7 0 0,-3-7-31 15,0 0 0-15,13 0 7 0,-13 0 9 0,10 0-21 16,-10 0 2-16,11 0 26 0,-11 0-36 16,10 0 8-16,-4 0 3 0,-6 0-3 0,11 6 5 15,-7-4-16-15,-1 3-12 0,2 0 0 0,-3 0-10 16,-2 3 5-16,-2-4-16 0,-3 5-38 15,-1 1-23-15,-5 0 18 0,4 1-54 0,-3-3-7 16,-1 2-86-16,1-2-80 0,3-1-557 0,-2 2 119 16,1-3 32-16</inkml:trace>
  <inkml:trace contextRef="#ctx0" brushRef="#br0" timeOffset="-145618.68">31876 12565 959 0,'0'0'285'16,"3"-6"-114"-16,-3 6-2 0,0 0-18 15,3-3-20-15,-3 3-19 0,0 0-25 0,0 0 0 16,0 0-2-16,0 0-21 0,-8 15-11 0,3-9 19 15,0 4-18-15,-4 0 0 0,5 1-3 16,-3 4-5-16,-2-1-5 0,4 0-21 0,-4 1-7 16,2-1-8-16,2-1-12 0,0 2 24 0,1-7-37 15,-3 3-13-15,1-1 5 0,5-1-3 16,-2-3 0-16,0 1 13 0,0 0 8 0,2-2 10 16,0 0-15-16,1-5 22 0,0 7-14 0,0-7 19 15,0 0-1-15,0 0-24 0,5 0 51 16,-5 0-53-16,0 0 33 0,0 0-13 15,19-3-13-15,-14 0-2 0,-5 3 2 0,16-2 19 16,-9 0 1-16,1 0-12 0,5-3-25 0,-3 5 4 16,4-1-20-16,-4-2 11 0,1-1-11 15,2 4-21-15,-3-2 24 0,1-2 10 0,-1 3 0 16,0-2-6-16,1 1 11 0,-4-1 5 0,-1 1 11 16,4 0 19-16,-2-3 14 0,-2 4 25 15,-2-1-25-15,4-3 10 0,-6 2 20 0,5-2-25 16,-1 3 30-16,-2-2-10 0,-1 0-5 0,1 1 18 15,-1-1-10-15,-3 4-3 16,5-8 26-16,-5 8-46 0,2-3 17 0,-2 3-4 16,4-7-21-16,-4 7 5 0,6-2-20 0,-6 2 12 15,0 0-15-15,0 0 11 0,0 0-3 16,0 0 4-16,4 10-14 0,-4-4-11 0,0 3 11 16,0 0-29-16,0 1-2 0,0-1-23 0,0 5-51 15,3 0-6-15,0-3-173 0,-3 3-557 16,2 0 78-16,0-3 125 0</inkml:trace>
  <inkml:trace contextRef="#ctx0" brushRef="#br0" timeOffset="-145186.18">32518 12537 826 0,'3'-6'328'0,"-3"6"-49"0,0 0-23 16,0 0-44-16,1-5-17 0,-1 5-21 0,0 0-36 15,0 0 6-15,0 0-17 0,0 0-14 0,0 0-18 16,-10 15-13-16,8-9-3 0,-4-1-5 16,3 1-22-16,-1 2 6 0,1-2-4 0,-3 2-8 15,5-4-7-15,-2 3-14 0,0 2 1 0,0-4-1 16,3-1-9-16,-1 3 14 0,-1 0-4 15,0-3-36-15,-1 2 33 0,3-6-15 16,3 8 12-16,-3-1-7 0,4-4-11 0,-3 4 16 16,5-6 8-16,-2 5-13 0,-1-5-3 0,4 5 13 15,-1-3-8-15,2-1-10 0,2 2 13 16,-1-2-10-16,1 4 18 0,-2-4-8 0,2 4-18 16,1-2 7-16,-4 3-7 0,3-3 13 15,-4 2-21-15,2 2 13 0,0-1 8 0,-3 1-8 16,0 2-12-16,-4 1 9 0,0-1-17 0,-2 1-8 15,-2 2-54-15,-3 0-23 0,-4 4-17 16,-4-2-150-16,4-1-639 0,-1-3 143 0,1 0 8 16,-3 1 123-16</inkml:trace>
  <inkml:trace contextRef="#ctx0" brushRef="#br0" timeOffset="-145024.9">32580 12506 849 0,'10'-4'254'0,"4"3"-44"16,2-2-18-16,-1 3-16 0,5-5-66 16,4 3-215-16,7 4-650 0,3-2 108 0</inkml:trace>
  <inkml:trace contextRef="#ctx0" brushRef="#br0" timeOffset="-142886.45">23661 11986 465 0,'0'0'185'0,"-7"-3"-29"0,7 3 0 15,-10-2-5-15,10 2-13 0,-6-5 6 16,6 5-22-16,-8 0 1 0,8 0-15 0,-7-3 7 15,7 3-31-15,0 0-27 0,0 0-1 0,-7-1-18 16,7 1 14-16,0 0-22 0,0 0 9 16,1 11-11-16,2-3 3 0,3 1-1 0,1 2 6 15,4 4-36-15,5 6 16 0,-1 0-6 16,2 2 15-16,3 2-2 0,7 11-5 0,-2 1 10 16,1-3-20-16,-1-1 0 0,-2-6-13 15,-5-2 0-15,-1 0 5 0,0 0 0 0,0-2 15 16,-3-3-15-16,-1-3 0 0,-3 4 13 0,4-5-11 15,-7-5 14-15,3 4-4 0,-2-5-17 16,2 0 10-16,-4-2 3 0,0 1 5 0,-1-1 2 16,1-1 3-16,-2-1 3 0,-1-4 2 0,1 4-13 15,-1-2 13-15,-3-4-15 0,3 4-13 16,-3-4-31-16,0 0 13 0,0 0-21 0,0 0-43 16,8-12-56-16,-8 12-80 0,0-9-550 0,3 8 72 15,-3-6 86-15</inkml:trace>
  <inkml:trace contextRef="#ctx0" brushRef="#br0" timeOffset="-142494.08">24061 12334 593 0,'0'0'220'0,"0"0"-15"0,0-3-46 0,0 3-8 0,0 0 0 0,0 0-23 16,0 0-13-16,0 0-7 0,0 0-26 0,0 0 7 16,0 0-17-16,0 0-6 0,0 20-2 15,3-13-10-15,0 1-13 0,2 2-3 0,-2 4 6 16,0-2 7-16,1 2-20 0,-1 3-8 0,0 0 3 16,4-3-16-16,-4-2 10 0,1 3-4 15,0 0 14-15,2-3-19 0,-2 1 1 0,-4-3-1 16,6 0 1-16,-6 3-12 0,4-5 13 0,-1 1 20 15,-3-1-33-15,4-1-5 16,-4-2 21-16,3 2 4 0,-3 0 11 0,2-4 0 16,-2 4-6-16,0-7-32 0,-5 8 104 0,-2-8-5 0,3 4-33 15,-3 0 23-15,-6-4-5 0,-1 0-19 16,1 5-1-16,-8-3-24 0,-3 0-15 16,-7-1-21-16,0 4-58 0,-9-3-157 0,5 5-690 15,-2-4 124-15,-4 1 52 0,10-3 92 16</inkml:trace>
  <inkml:trace contextRef="#ctx0" brushRef="#br0" timeOffset="-141140.58">22770 11226 555 0,'0'0'156'0,"0"0"-20"0,0 0-8 0,0 0-23 16,0 0 0-16,0 0 10 0,0 0-31 15,0 0-2-15,0 0-15 0,-2 21 15 0,-1-12-6 16,3 1-12-16,0 0 3 0,-3 5-21 0,3-1 5 16,0-1-7-16,0 1 7 0,0 1-8 15,0-1-4-15,0 1-1 0,3 2-2 0,0-4-5 16,0-1 17-16,-2 1-19 0,6-1-9 0,-3-4 8 16,2 5 0-16,1-5-15 0,0 0 18 0,5-4-13 15,-1 5 5-15,1-6 5 0,-2-1-2 16,3-2 4-16,1-1-7 0,3-3 8 15,0-3 2-15,0-3-10 0,3 0-12 0,-2-5 7 16,-1 0-3-16,3-3-13 0,-3 1 11 16,-3-1 3-16,2 0-1 0,-1 0-7 0,-5-3 10 15,4 9 2-15,-7-2 3 0,3-2 21 0,-4 7-19 16,2-1 62-16,-5 1 5 0,3 1-17 16,-5 3-9-16,2-4-15 0,-3 7-2 0,0 2-3 15,0 0-15-15,0 0 2 0,0 0-10 0,-13 12-2 16,10 0 2-16,-2 0 2 0,2 1-25 15,-1 0 34-15,1 1-11 0,3 3-23 16,-3-2 12-16,3 0 6 0,3-2-13 0,0 3-2 16,1 0 17-16,3-1-12 0,-3-4 7 0,6 3-2 15,0-3-26-15,1-4-12 0,2 1-31 16,1-6-52-16,-1-2-145 0,5 3-656 0,-2-2 108 16,-1-1 53-16,-2-1 137 0</inkml:trace>
  <inkml:trace contextRef="#ctx0" brushRef="#br0" timeOffset="-141021.65">23387 11348 752 0,'0'0'-5'0,"0"0"-671"0</inkml:trace>
  <inkml:trace contextRef="#ctx0" brushRef="#br0" timeOffset="-138370.84">32888 11776 780 0,'3'-4'236'0,"-3"4"-24"0,0-13-25 15,0 12 8-15,0 1-6 0,0-8-10 0,0 8-25 16,0-7-85-16,0 7-26 0,0 0-2 0,0-7-2 16,0 7-11-16,0 0 8 0,0 0-16 15,0 0-17-15,0 0 22 0,0 0 3 0,0 0-4 16,0 0-7-16,-5 19 4 0,0-8-19 0,1-1 14 16,-6 7 7-16,3 4-13 15,-6-2 5-15,-1 6-2 0,3 0-10 0,-6 0-3 16,4 1 15-16,-3 1 3 0,1-2-18 0,1-2 23 15,0 1-23-15,1-5 3 0,2 1-1 16,1-2-2-16,0 0 26 0,0-4-26 0,6-2-3 16,-5 4 16-16,5-5-10 0,-3 3-6 0,6-6-17 15,-5 2-9-15,6 2 22 0,-3-6-29 0,3 1-15 16,0 1-13-16,3-3 23 0,-3-5-136 16,3 3-63-16,-1 2-203 0,-2-5-302 0,0 0 100 15</inkml:trace>
  <inkml:trace contextRef="#ctx0" brushRef="#br0" timeOffset="-138012.02">32669 12100 496 0,'0'0'202'0,"0"0"-25"0,0 0-16 0,0 0-10 0,0 0-15 0,0 0-8 0,-4 16-5 0,1-6-29 0,-1-2 9 15,1 4-8-15,-1 0-31 0,-2-4 15 0,2 6-28 16,-2-3-10-16,3 0 8 0,-2 2-8 0,-1-3 5 16,5-2 15-16,-2 2-17 0,0-1-11 15,0 3-2-15,2-8-13 0,0 4 22 0,1-1-4 16,1-1 5-16,0-4 8 0,2 5 76 15,3-4-25-15,1-3-13 0,1 1 5 0,2-1-17 16,3-1-19-16,3-2 0 0,-1 1 1 0,4-3-11 16,0 0 2-16,-3 0 1 0,2 0-8 15,-2-3-13-15,-1 5 13 0,1-4-8 16,-1 1-7-16,-5 2-19 0,0-1-27 0,3 3-24 16,-6 0-43-16,-5-4-330 0,3 6-481 0,3-3 153 15,-5-1 8-15</inkml:trace>
  <inkml:trace contextRef="#ctx0" brushRef="#br0" timeOffset="-137352.02">32789 11043 639 0,'-4'-4'277'15,"4"4"-37"-15,0-7-35 0,0 7-8 0,0 0-17 0,4-6-19 0,-4 6-18 0,0 0-10 0,10 0-28 0,-10 0 0 16,13 4-18-16,-4-1-7 0,-4 4 1 16,2-3-17-16,3 3-10 0,-3 1 13 0,0 1-16 15,-1-1-8-15,-2 7-12 0,-1-5 13 0,4 3-6 16,-7-1-5-16,0 2 1 0,-2-3 4 16,-3 6 0-16,0-3-25 0,-3 1-3 15,1-3-15-15,-2 4-33 0,-6-1-16 0,5-4-23 16,2 2-12-16,-5-2-78 0,-4-3-50 15,7-2-623-15,3-2 95 0,0-4 41 0</inkml:trace>
  <inkml:trace contextRef="#ctx0" brushRef="#br0" timeOffset="-137012.98">33044 11001 826 0,'1'-8'315'16,"-1"8"-49"-16,0-4-10 0,0 4-10 16,-2-7-44-16,2 7-20 0,-8-6-26 0,4 5 16 15,4 1-47-15,-17 1-2 0,10 3-8 16,-4-1-20-16,1 3-11 0,-1-1-9 0,-5 6-6 16,6 0-5-16,0-1-13 0,-4 5 5 0,4-5-5 15,5 7-5-15,-4-2-17 0,5 2 9 16,1-1-18-16,0-2 1 0,6-1 10 0,-3 1-16 15,7-2 0-15,2 2-7 0,-1-3-3 16,4 1 5-16,2-3 6 0,-2-2-11 0,7-3-8 0,-5 3-10 16,1-1 1-16,0-2-19 0,-3-4-5 15,1 5-13-15,-2-3-14 0,-1-1-30 16,-3-1-94-16,0 0-726 0,2 0 76 0,-4 4 110 16,-5-4 59-16</inkml:trace>
  <inkml:trace contextRef="#ctx0" brushRef="#br0" timeOffset="-136916.08">33243 11226 716 0,'4'5'249'0,"-4"0"-109"0,-5 2-839 0</inkml:trace>
  <inkml:trace contextRef="#ctx0" brushRef="#br0" timeOffset="-132082.75">18017 13130 619 0,'0'0'192'0,"0"0"77"0,-6-4-3 0,6 4-43 0,0 0 7 0,0 0-53 0,0 0-98 0,0 0 0 0,0 0-25 15,0 0 10-15,-7 11 10 16,7-5-23-16,0 2-12 0,0 5 12 0,0-1-36 16,-4 3 19-16,4 0 2 0,0 1-8 0,4 1 2 15,-4-1 4-15,3-5-6 0,0 6-3 16,-2-4 11-16,2-1-2 0,3-4-4 0,1 1-12 16,4-7 28-16,-1-3-18 0,11-9 11 0,19-16 12 15,12-17-31-15,9-6 3 0,8-8-5 0,8-1-20 16,12-23-16-16,-16 20-49 0,16-39-196 15,-1 15-579-15,-22 20 69 0,-4 0 148 0</inkml:trace>
  <inkml:trace contextRef="#ctx0" brushRef="#br0" timeOffset="-130303.35">18024 16151 368 0,'0'5'128'0,"0"-5"-8"15,0 0 19-15,-4 6-6 0,4-6 2 0,0 0-22 16,0 5 10-16,-3 1-16 0,0-3-4 0,3 4-9 16,-3 1-7-16,3-1-15 0,-1 3 0 15,-2 2 20-15,3-2-18 0,0 2-10 0,-3 1-13 16,3-1 13-16,0 1 0 0,0-2-10 0,0-1-8 16,0 1 0-16,3-2-15 0,-3 0 7 15,3-3 19-15,-3 0-9 0,1 0-9 16,2-3 2-16,3 0 23 0,-6-3-16 0,15-12 21 0,1-1-12 15,8-10 48-15,14-10-13 0,10-11-13 16,3-4-38-16,10-4-36 0,4-1-89 16,4-6-523-16,3 2-220 0,-4-2 80 0,0-1 104 15</inkml:trace>
  <inkml:trace contextRef="#ctx0" brushRef="#br0" timeOffset="-123165.33">4285 12625 238 0,'0'0'102'15,"-7"-2"-41"-15,7 2 1 0,0 0 7 16,0 0 3-16,0 0-42 0,0 0 70 0,-10-1 20 16,10 1-9-16,0 0-40 0,0 0 34 0,0 0-33 15,0 0 7-15,0 0-5 16,-10-1-5-16,10 1-5 0,0 0-7 0,0 0 2 16,0 0-11-16,0 0 27 15,0 0-29-15,0 0 5 0,0 0 38 0,0 0-53 16,0 0 8-16,0 0-8 0,0 0-11 0,0 0 6 15,0 0-18-15,0 0 35 0,0 0-4 0,0 0 10 16,0 0-44-16,0 0 26 0,0 0 10 0,0 0-16 16,23-5 17-16,-23 5-9 0,10-1-2 15,-10 1-23-15,12 0 15 0,-12 0-8 0,12-1-4 16,-12 1 7-16,15 0 2 0,-6 0-9 0,-9 0-4 16,17-2 29-16,-9 2-43 0,2 0 30 15,0 0-5-15,1 0-3 0,2 0-7 16,1 0 8-16,-1 2-14 0,0-2 14 0,5 0 4 0,-5 0-4 15,2 1-19-15,5-1 27 16,-6 0-11-16,6 1-11 0,0-1 9 0,-2 0-4 16,-2 0 4-16,2 0-6 0,0 0 0 0,-2 2 13 15,1 1 0-15,0-3-10 0,0 1-3 0,0 0 11 16,0-1-16-16,0 0 8 0,-2 0 15 16,1 2-15-16,1-2 2 0,1 0-7 0,-4 1 2 15,3-1 18-15,-1 0 5 0,2 0-33 0,-2 0 16 16,2 0 14-16,-2 0-24 0,-1 0 1 15,1 0 1-15,-2 0-6 0,0 0 6 0,3 0 0 16,-3 0-6-16,3 0 4 0,-4 0-6 0,1 0-3 16,0 0 0-16,0 0 14 15,-1 0-4-15,0 0 9 0,1 0-4 0,0 0-4 16,-3 0 5-16,-1 1 0 0,3-1-11 0,-2 0-2 16,-1 0-2-16,0 0-8 0,1 0 12 0,-1 0 6 15,0 3-1-15,1-2-12 0,-1-2 16 16,0 1-14-16,3 0 0 0,-3 1 24 0,1-1-24 15,-4 0 1-15,3 2-3 0,0-4 0 0,1 2 2 16,-1 2 13-16,0-4-10 0,1 2 0 16,2-1 13-16,1 1-13 0,-1-3 5 0,1 2 5 15,-3 1-15-15,2 0-2 0,1-3 19 16,-1 3-12-16,1-1-2 0,0-3-1 16,0 2-2-16,-1 2 13 0,4-1 5 0,-6 0-11 15,2-1-2-15,1-2 10 0,2 4-7 0,-2 0-3 16,0-2 3-16,0 1-3 0,-1-2 5 0,2 2 15 15,1 1-35-15,-2 0 7 0,0 0 11 16,3-1-6-16,-1-1 1 0,2 2 4 0,-2-1-2 16,2 1-13-16,2-1 3 0,1 1 2 0,0-3 24 15,-1 3-6-15,4 0-13 0,-3 0-9 16,0-2 9-16,1 2 1 0,-1 0 4 0,1 0 3 16,0 0-5-16,-1 0 3 0,0-1 15 15,-1 1-31-15,1 0-5 0,3 0 23 0,-3 0-10 16,-2 1-8-16,2-2 11 0,0 1 4 15,-1 0 6-15,1-1 2 0,0-1-5 0,-5 2-5 16,2-3 0-16,2 3-10 0,-3-1 18 0,4 1 2 16,-4 0-8-16,1 0-4 0,-2-2 2 15,5 2-5-15,-2-1 0 0,-4 1 5 0,5-4-3 16,-3 4 11-16,4 0 2 0,-5 0-15 0,2 0 7 16,3 0 6-16,-1-1-3 0,0-1-20 15,1 2 7-15,-4-1 6 0,1 1 17 0,2-1-18 16,0 1 3-16,-2 0 3 0,-2-3-3 0,5 3 0 15,-1 0 8-15,-2 0-3 0,3 0 5 16,-2 3-15-16,2-3 7 0,0 0-25 16,-1 0 29-16,0 0-6 0,1 0 0 0,-1 0 10 15,1 0-8-15,0-3 11 0,-1 3-5 0,1-2 0 16,3 2-19-16,-7 0 14 0,6 0-3 16,-2 0 0-16,-1-1 2 0,-2 0 1 0,3-1 7 15,-2-1 0-15,-1 2 1 0,-1 1-16 0,0 0 10 16,-4-3 0-16,2 0-3 0,1 2 3 15,-2 0-2-15,-1 1-6 0,-1-3 6 0,0 3 0 16,-2-1 4-16,1-2 6 0,-1 1-8 0,-3 2-5 16,1 0 8-16,1-1 0 0,-9 1 4 15,14-3 1-15,-7 3-3 0,-7 0 1 0,11-3-17 16,-5 2 14-16,-6 1-13 0,10 0 23 16,-10 0-18-16,7 0 13 0,-7 0-6 0,0 0-9 0,10-2-1 15,-10 2 6-15,0 0-1 16,10-1 6-16,-10 1-18 0,0 0 10 0,0 0-3 15,8-4 8-15,-8 4-7 0,0 0 4 0,0 0-7 16,0 0 13-16,10 0 0 0,-10 0-8 16,0 0 0-16,0 0 7 0,0 0-4 0,10-1-1 15,-10 1 6-15,0 0 10 0,0 0-15 0,11-2 2 16,-11 2-13-16,0 0 8 0,10-1 3 16,-10 1 7-16,9 0-84 0,-9 0-1 0,11-1 1 15,-11 1 10-15,10-3 18 0,-10 3-5 0,10-2 2 16,-3 2 21-16,-7 0-8 0,11-1 3 0,-5 0 10 15,-6 1-8-15,10-2 11 16,-10 2-1-16,11-3-9 0,-11 3 4 0,10-1 8 16,-10 1 16-16,7 0-1 0,-7 0-10 0,0 0-5 15,7 0 5-15,-7 0 13 0,0 0-2 16,10-2 2-16,-10 2-15 0,0 0-3 0,0 0 15 16,10-4-15-16,-10 4 13 0,0 0 5 0,7-1-3 15,-7 1-2-15,0 0 5 0,0 0 3 0,0 0-11 16,0 0 24-16,0 0-14 0,0 0 11 15,0 0 10-15,0 0-26 0,11 0 44 0,-11 0-28 16,0 0-3-16,0 0-7 0,0 0 12 0,0 0-15 16,0 0-10-16,0 0 0 0,0 0-29 15,0 0-37-15,0 0-101 0,3-4-56 16,-3 4-601-16,0-4 63 0,0 4 118 0</inkml:trace>
  <inkml:trace contextRef="#ctx0" brushRef="#br0" timeOffset="-113668.39">2525 11651 478 0,'0'0'207'0,"0"-3"-15"0,0 3-20 0,0 0 66 16,-1-5-31-16,1 5-40 0,0 0 20 0,0 0-24 15,0 0-42-15,0 0 4 0,24 8-20 16,-10 5 21-16,4-1-27 0,9 8-12 0,7 9-5 16,3 1-2-16,0 4 2 0,5 3-16 0,2 9 16 15,0-2-21-15,-10-2 6 0,1-7-18 16,-1 5-6-16,-2-7-2 0,1 2-10 0,-8-3-8 15,-2-7 8-15,-2 0-26 0,-1-7 0 0,0 3-33 16,1-2-34-16,-8-2-63 0,1-9-144 16,-1 3-612-16,2 2 119 0,-5-3 30 15</inkml:trace>
  <inkml:trace contextRef="#ctx0" brushRef="#br0" timeOffset="-113451.39">3096 11589 965 0,'-4'-6'291'16,"4"6"-14"-16,0 0-32 0,-7 0-30 0,7 0-12 15,-20 18-27-15,-12 14-20 0,-12 16-5 16,-7 14 11-16,-17 31-52 0,-8 10-8 0,-6 9-17 15,-7 14-144-15,-7 13-85 0,-17 4-160 0,2 0-556 16,-6 1 120-16,4-6 51 0</inkml:trace>
  <inkml:trace contextRef="#ctx0" brushRef="#br0" timeOffset="-106663.92">2299 13347 824 0,'0'-7'235'15,"0"7"-81"-15,-3-6-21 0,3 6-8 16,0 0 3-16,0 0-30 0,0 0-4 0,0 0 1 16,0 0-26-16,0 0 5 0,0 0-15 0,9 13 8 15,-2-2-29-15,3 2 21 0,5 6-5 16,1 5 12-16,8 9-43 0,1 3 21 15,5 2-1-15,-5 0 1 0,5 4-6 0,1-2-15 16,-4 3-7-16,4-1 9 0,0-2-20 0,-3-3-22 16,2-3 1-16,-7-3-32 0,1-8 12 15,-3-5-13-15,-7-1-51 0,3-2 13 0,-1-1-66 16,-5-10-78-16,2 3-521 0,-3 0 45 0</inkml:trace>
  <inkml:trace contextRef="#ctx0" brushRef="#br0" timeOffset="-106434.9">2727 13248 639 0,'0'0'215'0,"-2"-7"0"15,2 7-30-15,0 0-19 0,0 0-20 16,-13 21-21-16,4-3-4 0,-3 10-1 0,-10 19-10 15,-6 13-20-15,-6 6-16 0,-4 4-33 0,0 7-39 16,0 3-73-16,-9 3-44 0,-19 13-100 16,32-17-561-16,3 3 72 0</inkml:trace>
  <inkml:trace contextRef="#ctx0" brushRef="#br0" timeOffset="-104904.27">19758 13133 396 0,'0'0'149'16,"0"0"-16"-16,0 0-5 0,0 0 36 0,0 0-18 15,10 0-6-15,-4 0 19 0,1 1-28 0,7-2-11 16,2 1 64-16,9 0-87 0,8-3-12 15,9-2-1-15,20-4-20 0,6 1 16 0,14-3-34 16,6-3 5-16,-2 3-2 0,3-3-14 0,3-1-19 16,0 3-24-16,1-3-92 0,3 5 3 15,-7-5-162-15,3 7-539 0,-3-7 107 0</inkml:trace>
  <inkml:trace contextRef="#ctx0" brushRef="#br0" timeOffset="-104181.2">20123 16360 639 0,'38'-5'190'0,"-1"-1"9"0,1 3-45 0,20-5-3 16,7 1-13-16,6-1 65 0,21 0-14 16,4-1-38-16,7-1-28 0,0 2-46 0,9 1-85 15,-9-1-437-15,3-2-290 0,-7 1 57 0</inkml:trace>
  <inkml:trace contextRef="#ctx0" brushRef="#br0" timeOffset="-99164.89">24020 14616 934 0,'0'0'263'0,"0"0"1"0,0 0-31 0,0 0-8 0,0 0-28 0,-4-7-23 0,4 7-15 16,0 0-18-16,0 0 2 0,0 0-33 0,0 0 0 16,0 0-17-16,0 0-6 0,0 0-8 0,0 0-13 15,0 0-7-15,0 0 0 0,0 0-5 0,25 0 20 16,-15 0-38-16,6 0-5 0,-1 0-1 15,5-1-7-15,0 1 3 0,4 0-13 0,0-2 2 16,-4 2-2-16,5-1-18 0,-5 1-39 16,-3-4-37-16,4 2-122 0,-4 2-30 15,-3 2-296-15,0-2-321 0,-1 0 92 0,-3 3 77 16</inkml:trace>
  <inkml:trace contextRef="#ctx0" brushRef="#br0" timeOffset="-98697.89">24728 14433 775 0,'0'0'282'0,"3"-2"-11"15,-3 2-20-15,0 0-41 0,0 0-8 0,0 0-13 16,0 0-27-16,-15 16-19 0,6-10 8 15,-1-1-23-15,3 3-18 0,-4-1-10 0,1 1-11 16,0 0-25-16,-1-2-5 0,2 0-5 0,-1 1-5 16,2-3 2-16,-2 0-36 0,4 3 8 15,-1-4 11-15,3 2-17 0,-3-3 4 0,4 4-1 16,3-6-12-16,-7 2-13 0,4 3 15 0,3-5-10 16,-4 5 0-16,4-5 13 0,0 0-5 15,0 0-11-15,7 7 8 0,-2-7 6 0,-5 0 6 16,13 4 6-16,-7-1 1 0,4-2-7 15,4-1-4-15,-4 4-5 0,4-1 10 0,0 0-3 16,-1 2 1-16,4 1-6 0,-3-2 0 16,0 2 3-16,-1 2-11 0,1-4 9 0,-2 3 4 15,-1 3-2-15,-3-2 5 0,2 4-8 0,-3-2 3 16,-4 0 0-16,3 0 2 0,-5 1-7 16,-1-1 2-16,-1 1-13 0,-5 1-12 0,0-1-8 15,-1-1 5-15,-4 3-28 0,-2-5-5 16,0 2-3-16,1-3-10 0,-1-3-26 0,-1 3-53 15,1-6-36-15,-8 3-146 0,8-4-546 0,2-4 119 16,1 4 30-16</inkml:trace>
  <inkml:trace contextRef="#ctx0" brushRef="#br0" timeOffset="-98460.61">24683 14451 811 0,'4'-3'230'0,"-4"3"-20"0,7-3-20 0,-1-1-21 0,-6 4-13 0,10-4-5 0,-2 1-16 0,2 2-7 16,0-4-23-16,4 3 3 0,2-1-24 0,2 1 6 15,-2-3 46-15,-1 5-16 0,8-2-18 16,-6 0-30-16,1 2-21 0,0-3-53 0,-2 6-22 15,2 0-32-15,-5-2-92 0,3 3-65 0,1-1-626 16,-6 2 84-16,3 0 43 0</inkml:trace>
  <inkml:trace contextRef="#ctx0" brushRef="#br0" timeOffset="-98177.04">25165 14733 898 0,'0'0'287'16,"17"0"-16"-16,-10 0-33 0,-7 0-33 0,21-2-16 15,-8 1-17-15,3 0-16 0,-1-2-10 16,3 1-16-16,-2 2-17 0,5-2-3 15,-2 1-15-15,-1 0-21 0,3-3-25 0,-4 4-6 16,0 0-25-16,-1-1-5 0,-1 0-39 0,-2-1-38 16,1 4-2-16,-4-4-44 0,0-1-103 15,-2 6-429-15,2-6-129 0,-10 3 57 0</inkml:trace>
  <inkml:trace contextRef="#ctx0" brushRef="#br0" timeOffset="-97894.28">25384 14516 555 0,'0'0'228'0,"0"0"-36"0,0 0-28 0,0 0 22 16,0 0-6-16,0 17-32 0,3-11-20 0,-3 1 74 15,0 3-12-15,3 0-11 0,-3 5-36 16,0-1-22-16,0 0-4 0,-3 6-7 0,3-3-2 16,-3 1-16-16,-1 1-36 0,1-1-30 0,0 1-31 15,1 0 0-15,-3 0-44 0,2-3-117 16,-1-3-75-16,4 1-573 0,0-1 79 0,4-1 29 16</inkml:trace>
  <inkml:trace contextRef="#ctx0" brushRef="#br0" timeOffset="-97648.33">25866 14512 703 0,'0'0'208'0,"0"0"20"15,0 0-52-15,0 14-4 0,-3-7-3 0,1 1-34 0,-3 2-22 16,1-3 10-16,1 7-21 0,-1-3 1 16,1 2-14-16,0-1-15 0,-1 2-7 0,-2 1-1 15,2 2-22-15,0-5-13 0,0 5-29 16,-2-2-30-16,3 1-21 0,3-4-86 0,-4-1-93 16,4 1-542-16,-3-3 32 0,6-2 93 0</inkml:trace>
  <inkml:trace contextRef="#ctx0" brushRef="#br0" timeOffset="-97176.74">26115 14566 716 0,'0'-4'353'0,"0"4"-48"15,0 0-39-15,-3-6-7 0,3 6-111 0,0 0-12 16,0 0-23-16,-3-5-21 0,3 5 8 15,0 0-31-15,0 0 10 0,-18 15-10 0,12-9 5 16,-1 5-25-16,0-3 12 0,-3 9-7 0,3-4-23 16,-6 5 10-16,5-3-5 0,4-3-21 0,-5 3 3 15,6-5-10-15,-1 4 12 0,1-3-20 16,-1-1 3-16,3 1-3 0,1-3 2 0,0 1-2 16,1-5 3-16,3 4-16 0,-1-2-2 0,4-2 38 15,-1-1-23-15,4-1 5 0,1 0 18 0,2-4-16 16,1 1-1-16,0-3-6 15,0 1 5-15,2-4 2 0,-1 3-4 0,-2-3-3 16,2-3 0-16,-2-2-3 0,-3 2 1 0,1-5 17 16,0 4 1-16,-3-3-19 0,-1-3 3 0,1 6 3 15,-5-4 4-15,3 1 1 0,-5 2 0 16,-1-3 20-16,0 3-23 0,0-1 20 0,0 3-9 16,-4-3-14-16,-2 3 9 0,-2 2-11 0,-2-1-13 15,-3 1 10-15,-2 4-2 0,-1 0 5 16,2 2-8-16,1 1-12 0,0-1 10 15,3 2-16-15,-2 2-22 0,1 1 4 0,1-2-5 16,1 4-68-16,1-3-11 0,2 4-80 0,-1-4-12 16,7 2-617-16,0-4 77 0,0 5 105 15</inkml:trace>
  <inkml:trace contextRef="#ctx0" brushRef="#br0" timeOffset="-96805.14">26690 14705 675 0,'0'0'251'0,"0"0"56"0,0 0-38 0,0 0-21 0,0 0-35 16,0 0-6-16,0 0-10 0,0 0-30 15,28-1-24-15,-28 1-36 0,10 1 9 16,-1-1-27-16,-9 0-20 0,13 1-28 0,-8 1-30 16,-5-2-50-16,10 0-127 0,-7 6-387 0,0-4-253 15,-2 3 89-15,-1-5 28 0</inkml:trace>
  <inkml:trace contextRef="#ctx0" brushRef="#br0" timeOffset="-96599.88">26650 14901 1039 0,'0'0'302'0,"6"4"-44"16,-6-4-32-16,7 1-19 0,-7-1-33 16,13 2-3-16,-2-2-9 0,-1 0-114 0,0 0-19 15,7-2-83-15,-2 0-433 0,4-1-273 0,2 0 31 16</inkml:trace>
  <inkml:trace contextRef="#ctx0" brushRef="#br0" timeOffset="-94792.35">27408 14676 532 0,'0'0'235'0,"-4"-3"-27"16,4 3-19-16,0 0-38 0,0 0-10 0,-3-7 5 16,3 7-39-16,0 0-7 0,0 0 8 15,0 0-8-15,0 0-24 0,0 0-12 16,0 0-2-16,0 0-1 0,-18 10-7 0,9-3 5 0,-1 1-3 16,-1-1-10-16,-2 3-13 15,1-2-9-15,-1 2-4 0,-1-2 13 0,1 3-10 16,3-5-33-16,-1 2 33 0,1-1-10 0,4 1-8 15,-1-1 33-15,-1-1-38 0,2-2 8 16,2 2-18-16,1-2 2 0,0 1 18 0,3-5-4 16,0 0 14-16,6 8-7 0,-6-8 2 0,13 2-7 15,-1-3 12-15,1 0-17 0,1-1 22 16,6-2-7-16,0 4-18 0,-2-3 6 0,2-1 4 16,-2 2 10-16,4 0-7 0,-7 1 0 15,3 1-11-15,-2 1 1 0,-2 0 5 0,0 2-3 16,3 1 2-16,-1-1-12 0,-4 4 23 15,0 1-8-15,-1 2 11 0,-1-2-11 0,-6 7-10 16,-1-5 16-16,1 5-16 0,-4-1 5 0,0-1-18 16,-4 3 10-16,-2 0-25 0,-2-1-26 15,1-4-20-15,-1 6-72 0,-11-3-125 0,6-3-520 16,0-3 28-16,-2-2 105 0</inkml:trace>
  <inkml:trace contextRef="#ctx0" brushRef="#br0" timeOffset="-94565.74">27373 14516 691 0,'17'-8'314'0,"4"1"-29"0,-3-3-37 16,4 6 0-16,3-3-51 0,6-3-12 0,3-2-19 15,3 3-18-15,15-6-114 0,3 4-57 0,0 0-110 16,-8 5-318-16,-6-1-335 0,-3 3 95 16</inkml:trace>
  <inkml:trace contextRef="#ctx0" brushRef="#br0" timeOffset="-94145.66">28180 14983 854 0,'4'5'264'0,"-1"2"-8"15,0 2-28-15,-3-4-28 0,6 7 2 16,-4-2-5-16,1 0-46 0,3 0-5 0,-2-2-26 16,-1 4 11-16,1-2-19 0,2 0-12 0,2-2 15 15,-2 1-28-15,1-4-79 0,0-2 20 16,4 2-25-16,2-6 99 0,11-10-23 15,17-10 1-15,20-13 12 0,12-12-23 0,8-6-8 16,38-24 9-16,11-3-32 0,6-6 8 0,5-8 0 16,17-8-28-16,61-30-8 0,-48 31 8 15,51-33-28-15,-58 41-405 0,13 2-516 0,-2 5 88 16,-18 3 60-16,-13 16 120 0</inkml:trace>
  <inkml:trace contextRef="#ctx0" brushRef="#br0" timeOffset="-90786.3">9467 15623 476 0,'-7'0'120'0,"7"0"103"0,-10-2-47 0,10 2 14 15,0 0-29-15,-6-5-13 16,6 5 1-16,0 0-21 0,-8 0-21 0,8 0-7 16,0 0 15-16,0 0-38 0,0 0-5 0,0 0 20 15,0 0-26-15,-7-1-7 0,7 1 5 16,0 0-12-16,0 0-9 0,0 0 1 0,0 0-9 16,0 0 11-16,0 0 1 0,0 0-14 0,15 11 31 15,-9-7-21-15,1-1-12 0,3 2 15 0,4-2 10 16,3 1 3-16,3-1-18 0,-2-2 0 15,5 1-7-15,5 3-4 0,2-5 3 0,1 2 11 16,3 1-13-16,0-2 17 0,1 0-9 16,3-1 2-16,3-1-3 0,4 1 1 0,2-1-6 15,1-2-13-15,11 1-12 0,8-3 12 16,-5 3-12-16,6-2 13 0,-3 0-4 0,3 0-9 16,-3 0 18-16,-2 1-21 0,-3-1-3 15,-8 1 1-15,-7 3 15 0,-4-7-8 0,2 7-5 16,-9 0-10-16,1-1 26 0,-4 1-14 0,-4 0-7 15,0 0-2-15,-3-2 2 0,-3 2-8 16,-4 0 16-16,0 0-1 0,-3 2 19 0,0-4-39 16,-4 2 18-16,0 0-5 0,0 0 36 0,-10 0-13 15,14 0 3-15,-7 0-108 0,-7 0 31 16,11-2 10-16,-11 2 0 0,12 0 18 16,-12 0 5-16,7-3-5 0,-7 3-8 0,8 0 8 0,-8 0 13 15,0 0-6-15,0 0 19 0,7-2-23 16,-7 2 9-16,0 0-12 0,6-2 0 15,-6 2 5-15,0 0-23 0,0 0 8 0,0-6-26 16,0 6-12-16,0 0-22 0,0 0-29 0,-3-10-68 16,3 10-68-16,-4-1-592 0,4 1 72 0,0 0 133 15</inkml:trace>
  <inkml:trace contextRef="#ctx0" brushRef="#br0" timeOffset="-90042.38">21084 13214 56 0</inkml:trace>
  <inkml:trace contextRef="#ctx0" brushRef="#br0" timeOffset="-89165.91">20861 13137 317 0,'0'0'136'0,"0"0"56"0,-4-4-16 15,4 4-25-15,0 0-5 0,0 0-13 0,-6-3 0 16,6 3 0-16,0 0-25 0,0-5-1 15,0 5-20-15,0 0-7 0,0 0 14 16,0 0-22-16,-3-7-5 0,3 7-1 0,0 0-17 16,0 0 12-16,0 0-20 0,0 0 8 15,0 0-8-15,0 0-10 0,0 0-3 0,6-4 0 16,-6 4 5-16,0 0 0 0,18 2-15 0,-8-2 8 16,3 5-3-16,1 0-8 0,3 2-4 15,0 1-14-15,7 1 21 0,1-1-8 0,1 7 6 16,2-1-9-16,2 0 1 0,-2 3 5 0,2-1-13 15,5 8 15-15,-2-2-5 0,2 4-2 0,-3 1 0 16,-6-5-16-16,-2-1 28 0,7 6-7 16,0 1 15-16,-1 0-25 0,-6-3 12 0,4 7 8 15,3-2-25-15,-1 0 25 0,-2 0-23 16,-1 1 20-16,1 0 6 0,-8-2-3 0,4 2-18 16,3 3 18-16,-3-6-8 0,0 5-12 15,-3-5 12-15,-4-1 6 0,0 0-21 0,0 1 20 16,-1-3-15-16,-4 7-5 0,1-4 0 0,-3 3 11 15,1 1 7-15,-2-1 0 0,-2-2-3 16,1 6-15-16,-5-3 5 0,3-1 10 0,-5-4-4 16,-1-2-4-16,0 5 14 0,-1-4-11 0,-2 1-2 15,-3 5 12-15,-2-1-15 0,1-2 16 16,-2 3-11-16,-6 0 3 0,5 0 28 0,-10 5-21 16,6-3-2-16,-7 3-15 0,2-6 27 0,5-3-27 15,-3-2 12-15,-1 0-4 16,1-1-1-16,0-1 8 0,0-3-13 0,4-1 3 0,-2-3 4 15,5 1 1-15,-3-2-15 0,5-5 17 16,-1 3-2-16,-1-3-13 0,3-3 15 0,0 0 6 16,3 1-19-16,-2-2 44 0,2-2-33 15,1 1-3-15,-1-2 6 0,-3-1 4 0,4 1 8 16,3-4-2-16,-7 4-8 0,4 0-18 0,3-4 15 16,0 0 8-16,-10 1 3 0,10-1-8 15,0 0-8-15,-11 0 3 0,11 0 7 0,0 0-4 16,0 0 9-16,-10-5 1 0,10 5-29 0,-7-1 13 15,7 1-4-15,0 0-6 0,-3-7 30 16,3 7-40-16,-7 0 10 0,7 0-3 0,0 0-20 16,0 0-2-16,-4-7-44 0,4 7-34 15,-3-5-68-15,-1 4-226 0,4-3-483 0,0 4 81 16,-3-8 36-16,3 8 123 0</inkml:trace>
  <inkml:trace contextRef="#ctx0" brushRef="#br0" timeOffset="-88493.86">21087 15566 481 0,'0'0'184'0,"0"0"-12"0,0 0 7 0,0 0-26 16,0 0 21-16,0 0 0 0,0 0 0 0,0 0-12 15,0 0-57-15,0 0 92 0,0 0-39 0,0 0-9 16,13-15-3-16,-3 9-11 0,1-6-12 16,2-1-20-16,2-3-11 0,4-5-8 0,2 0 6 15,10-10-8-15,0-2-13 0,3-3 13 0,3-2-21 16,8-10-17-16,-7 12 4 0,6-13-14 15,4 4 2-15,-11 8 2 0,1 4-10 0,0 4 3 16,-4-2-8-16,-7 12-5 0,-7 2-5 0,-2 3-1 16,-5 3 11-16,2 1-10 0,-5 2 13 15,-1 1-18-15,-1 0 4 0,-2 0-7 0,-2 4 6 16,3-2-9-16,-4 5-15 0,-3 0 11 16,0 0-6-16,0 0-2 0,0 0-23 0,0 0-34 15,0 0-58-15,0 0-177 0,-23 8-610 16,18-2 75-16,2-4 85 0,3-2 74 0</inkml:trace>
  <inkml:trace contextRef="#ctx0" brushRef="#br0" timeOffset="-82673.66">2364 15448 437 0,'-3'-3'179'0,"3"3"-22"0,-1-5-37 16,1 5 18-16,-3-7-20 0,3 7-6 0,0 0-12 15,0 0-23-15,-4-7 8 0,4 7-9 16,0 0 9-16,0 0-1 0,0 0-40 0,0 0-6 15,0 0-5-15,21 7 16 0,-14 1-3 16,3-1 8-16,0 3-31 0,3 5 3 16,2 0-3-16,1 3 2 0,-1 2 1 0,1 3-6 15,2 1-2-15,-1-1 18 0,-4 1-10 0,5-3 2 16,-5-1 0-16,0-1-10 0,-2-3 2 16,0 0-22-16,2-4 7 0,0 0 31 0,1-2 0 15,3-5-11-15,1-1 47 0,8-10-11 0,6-7-15 16,29-22 13-16,3-12-10 0,9-12 69 15,23-24-98-15,10-13 80 0,13-9-8 0,8-8-20 16,7-1 2-16,8 3-36 0,-1 3-56 16,6 2-64-16,4 13-847 0,-5 3 138 0,-9 15 72 15,-17 7 89-15</inkml:trace>
  <inkml:trace contextRef="#ctx0" brushRef="#br0" timeOffset="-77271.58">2330 16398 568 0,'0'-7'189'0,"0"7"21"0,0 0-41 0,0 0-13 15,0 0-5-15,0 0 56 0,0-6-12 0,0 6-13 16,0 0-36-16,0 0-6 16,0 0-12-16,0 0-15 0,-4-4-23 0,4 4 4 15,0 0-9-15,0 0-31 0,0 0 20 0,17 14-20 16,-7-4-3-16,5 5-13 0,8 3 11 15,8 10-11-15,3 5-5 0,0 4-27 0,13 8 24 16,8 5 1-16,1 5-13 0,1 1 2 0,2 3 1 16,-4 0 12-16,-1-2-15 0,0-1-15 0,-2-3-6 15,-8-3-15-15,1-3-7 0,-10-10-24 16,2-7-12-16,-7-3-32 0,-2-3-1 0,-4-5-129 16,-4-6-522-16,-2 0-13 0,-2-4 42 0</inkml:trace>
  <inkml:trace contextRef="#ctx0" brushRef="#br0" timeOffset="-76942.34">3314 16258 655 0,'0'0'233'0,"-13"-3"-23"0,5 3 38 0,8 0-15 0,-23 7-21 15,3 5-22-15,-15 12-3 0,-12 20-24 16,-12 13-22-16,-27 29 8 0,-3 12 2 0,-13 23-34 15,-8 15-40-15,-36 60-54 0,-35 4-322 0,21 13-556 16,-2 5 82-16,-9-5 125 0</inkml:trace>
  <inkml:trace contextRef="#ctx0" brushRef="#br0" timeOffset="-70308.29">5783 1146 560 0,'0'0'238'0,"0"0"18"0,0 0-66 16,-1-4 1-16,1 4-9 0,0 0-21 15,0 0-27-15,0 0-14 0,0 0-5 0,0 0-23 16,0 0-10-16,0 0-3 0,0 0-12 0,0 0 0 15,0 0-24-15,-6 16 13 0,6-7-17 16,0 0 4-16,0 3-4 0,0 0-1 0,3 1-10 16,-3 0 3-16,0-1 10 0,3 2-36 0,-2-2 13 15,-1 1-5-15,3-2 10 16,0-1-3-16,0 0 8 0,1-1 8 0,3-5 0 0,6-4 15 16,-2-2 6-16,19-10-91 0,15-14 4 15,20-16 4-15,7-9 26 0,23-27-5 16,4-2 2-16,7-6-20 0,8 2 77 0,-2-1-105 15,4 1 12-15,1-1-4 0,-5 5 5 0,-5 0-8 16,-9 10-16-16,-30 17 3 0,-3 6-43 0,-7 9-1 16,-13 14-127-16,-13 15 41 0,-13 6-131 15,-1 9-443-15,-2 2 62 0</inkml:trace>
  <inkml:trace contextRef="#ctx0" brushRef="#br0" timeOffset="-69760.55">5536 1392 412 0,'1'-4'156'0,"-1"4"-56"0,2-8 7 15,-2 4-12-15,0 4 5 0,4-5-26 0,-4 5 13 16,0 0-13-16,0 0-2 0,0 0-13 16,21 12 0-16,-15-3 10 0,1 2-36 0,0 3 33 15,3 4-27-15,0 0-6 0,0 2 11 16,1 1 9-16,-1-2-12 0,0-1-10 15,1-1-3-15,-1 1-12 0,0-3 17 0,-2-2 0 16,2 0 62-16,2-3-21 0,0-1 18 0,4-4-38 16,1-6 94-16,15-8-30 0,18-12-95 15,19-21 16-15,10-9 2 0,30-24-6 0,4-11 14 16,20-16-5-16,13-10-14 0,56-39-17 0,1 2-46 16,-2-2-59-16,14-17-172 0,15 0-542 15,-1-2 61-15,3-3 159 0</inkml:trace>
</inkml:ink>
</file>

<file path=ppt/ink/ink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5-12-19T07:37:43.086"/>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
    <inkml:brush xml:id="br2">
      <inkml:brushProperty name="width" value="0.05292" units="cm"/>
      <inkml:brushProperty name="height" value="0.05292" units="cm"/>
      <inkml:brushProperty name="color" value="#002060"/>
    </inkml:brush>
  </inkml:definitions>
  <inkml:trace contextRef="#ctx0" brushRef="#br0">22581 3192 460 0,'-7'-4'200'0,"7"4"-144"15,0 0 47-15,-10-2-132 0,10 2 73 0,0 0 135 16,-4-5 3-16,-3 0-121 0,4 4-2 15,0-5 59-15,3 6 20 0,-4-8-89 16,1 3-52-16,3 5 24 0,0-10-11 0,3 2 8 16,-3-1 48-16,4 1-35 0,2 0 69 0,1-1-49 15,3-1-35-15,0-1 22 0,1 3-89 0,-1-1 38 16,0 1-5-16,5 0 0 0,-4 3-15 16,1-5-6-16,5 4 29 0,-7 5-54 0,4 0 49 15,-7 0-1-15,10 3 29 0,-5 3-8 0,0-2-64 16,2 2 85-16,-4 4 15 0,-2 1-10 0,-6 1-24 15,2 7 11-15,-8 1 5 0,0 2 3 16,-6 8-21-16,-11 9-2 0,-6 1-31 0,4 2-1 16,-5-3-19-16,-5 4 9 0,1-3-35 15,-1 0 38-15,-2-3-10 0,4-4 10 0,0-3 3 16,8-7-3-16,2-4 18 0,4-4 0 0,0-3-23 16,3 2 82-16,1-5-12 0,3-4-50 15,2 1 11-15,1-4 5 0,1-1 0 0,6 0 5 16,0 0-6-16,-7-9-29 0,7 4-1 0,0 5 31 15,7-17-13-15,2 9 15 0,-1-1-20 0,5 0 44 16,-2 0-39-16,2 1 36 0,1 0-3 16,0 1 3-16,-1 4-39 0,1-1 27 0,3 0-9 15,-3 2 6-15,-1 2-42 0,1 2 42 0,3-2 2 16,-3 4 72-16,3 3-90 0,1 0-8 0,-2-2 55 16,-2 4-1-16,-1-1 10 0,-2 1 9 15,6 1 9-15,-4-1-40 0,-2 0-29 16,3 1-20-16,0 1 2 0,2-7-102 0,-9 2-143 15,13-3-392-15</inkml:trace>
  <inkml:trace contextRef="#ctx0" brushRef="#br0" timeOffset="673.23">23094 2661 279 0,'0'0'87'0,"0"0"-8"15,9 18 34-15,-9-11-116 0,0-1 154 0,1 0-20 16,-1 2 17-16,-4-1-53 0,8 3 12 0,-4-2 16 15,0-1-67-15,0 1-4 0,0 0 14 16,0 1-12-16,-4-1-29 0,4-2 9 0,0 2 45 16,0-1-58-16,0-1 20 0,0-1-3 0,0 0 8 15,0-5-18-15,0 9-28 0,-6-3 220 0,6-2-133 16,0-4-46-16,0 0-20 0,0 0-3 16,0 0 23-16,0 0-21 0,0 0-17 15,6-17 27-15,-6 7 22 0,4-2-9 0,2 1-22 16,-1 0-29-16,-2-3 31 0,3 0-23 0,1 2 13 15,0-1-26-15,0 2 5 0,0-3 29 0,-1 4 20 16,-2 1-18-16,2 0-16 0,-2 1 16 16,3 0-7-16,-3 2 4 0,-1-1 8 0,3 3 18 15,-2 0-15-15,2 1-15 0,-1 2-1 0,-5 1 18 16,13 0 6-16,-13 0-57 0,13 4 18 0,-5-1 12 16,-1 2 1-16,2 2-18 0,-5-1 13 15,6 1-18-15,-3 2 25 0,-3 0-2 0,2-1-11 16,-2 1 1-16,3 0 20 0,-1 2-3 0,-2-1 9 15,-1-1-29-15,1 1 15 0,-1 0-28 16,0-2 16-16,1 2-1 0,0-2-25 16,-1 0-13-16,1 1-71 0,-1-2-121 0,-3 0-284 15,3-1-233-15,0-1 54 0</inkml:trace>
  <inkml:trace contextRef="#ctx0" brushRef="#br0" timeOffset="925.29">23667 2727 486 0,'0'0'156'15,"0"0"13"-15,4-4-31 0,-4 4-30 0,7-3 9 16,-7 3 29-16,10-3-18 0,0 2-20 0,-2-1 30 16,2 1-33-16,4-2-46 0,-1 1-16 15,0 0-32-15,1 0-78 0,-1 0-33 16,2 0-53-16,-2-4-134 0,4 6-384 0</inkml:trace>
  <inkml:trace contextRef="#ctx0" brushRef="#br0" timeOffset="1230.83">24122 2519 614 0,'0'0'166'0,"0"0"21"16,3-6-67-16,-3 6-35 0,0 0 127 0,0 0-163 16,0 0 97-16,-9 20-28 0,8-7 17 0,-2-3-45 15,3 5-49-15,-6 2-3 0,5 6 57 16,-2 1-54-16,-4-1-33 0,6 0 50 0,-5 6 4 16,6-1-8-16,-6 5-75 0,2 4-4 0,1-7-185 15,0 9-551-15,3 1 75 0</inkml:trace>
  <inkml:trace contextRef="#ctx0" brushRef="#br0" timeOffset="2349.27">25387 3376 542 0,'0'0'154'0,"0"0"-31"0,0 0 30 16,0 0-20-16,0 0-38 0,0 0-13 15,0 0-13-15,30-1 0 0,-19-3-7 16,0 4-11-16,6-1 36 0,0 0 10 0,3-1-25 16,0-2-19-16,1 1 27 0,3 2 2 0,-3-5-44 15,2 4-33-15,-2 1-51 0,-3-3-54 0,-2 3-135 16,2 2-459-16,-5-1 67 0</inkml:trace>
  <inkml:trace contextRef="#ctx0" brushRef="#br0" timeOffset="2581.5">25346 3600 637 0,'0'0'164'0,"18"-12"-21"0,-10 12-7 0,0-2-1 15,2 2-12-15,4 2 0 0,0-2-36 0,3 1-2 16,4 2-6-16,-1-3 5 0,4 0-20 0,4 0-7 16,-1 1-55-16,4 1-38 0,-7-4-235 15,10 1-415-15,3-3 18 0</inkml:trace>
  <inkml:trace contextRef="#ctx0" brushRef="#br0" timeOffset="3301.07">26710 3406 396 0,'-4'-10'85'0,"1"2"114"16,0-1-63-16,3 1 66 0,0 0-81 15,3-2 14-15,-1-1-20 0,0 0-22 16,7-1 9-16,-1-3 5 0,2 3-17 0,0 1-23 15,1-1-1-15,5-1-2 0,-2 3-15 0,0 0 2 16,0 0 21-16,3 3-26 0,3 2-41 0,-6 4 46 16,3-1-20-16,-3 2-34 0,3 2-15 15,-4 2 23-15,2 5 18 0,1-1 6 0,-5 4 6 16,-1 3 24-16,-3 0 5 0,-1 5-59 0,-6 1 16 16,0 6-6-16,-7 6-5 0,-9 15-2 0,-5-5 10 15,0 6-10-15,-2-5-29 16,-6 4-45-16,-11 2 12 0,9-9-46 0,-3-2-25 15,3-3 12-15,-1-7 0 0,3-5 11 0,9-6-21 16,2-3 44-16,-2-5 7 0,9-2-2 0,-1-2 30 16,1-5 1-16,4-1-6 0,7 0 11 15,-4-8 61-15,4 1-8 0,1 2-4 0,2-8 58 16,4 2 33-16,-1-2-53 0,5 1 35 0,-1-2-15 16,4 3 3-16,-4 3-8 0,5-5 20 0,-4 9-7 15,1-3-18-15,2 0-15 0,-1 4 4 16,0 3-63-16,1-4 48 0,-2 4-15 0,1 4 5 15,-3-3 31-15,3 2-26 0,7 2 3 0,-9-1-36 16,6 3-29-16,-4-1 37 0,2 2-8 16,-5-3-13-16,4 1 2 0,-1 0 39 0,1 2-30 15,1-6-3-15,-3 0-47 0,2-2-48 16,-1 0-128-16,8-2-491 0,-3-3 38 0</inkml:trace>
  <inkml:trace contextRef="#ctx0" brushRef="#br0" timeOffset="3842.36">27239 2908 401 0,'0'0'110'16,"0"0"-2"-16,0 0 2 0,0 0 10 0,0 0-33 15,0 0-2-15,0 0-34 0,11 19 33 16,-10-13-7-16,5 3 18 0,-6 1-67 0,5-1 21 16,-3 1-13-16,-2 0-13 0,3 1 10 0,-3 0-15 15,3-1 5-15,0 2-3 0,-2-4-12 0,0 1 15 16,-1 0-8-16,0-2-15 15,0-1-12-15,3 0 42 0,-3 0-14 0,0-6-24 16,0 7 28-16,0-7-30 0,0 0 3 0,0 0-6 16,0 0 10-16,13-13-17 0,-9 4 20 0,2-2-3 15,5-4 6-15,-4 0 2 0,6-3-15 0,1 1-1 16,-1-1-1-16,1 1 12 0,-3 0 28 16,2 3-26-16,-3 1 3 0,0 1 26 0,1 1 8 15,-4-1-27-15,0 4 14 0,1 1-6 0,-3 1-17 16,6 0 28-16,-4 1-11 0,-1 4-2 0,1-1 31 15,-7 2-19-15,17 3-1 0,-10 2-37 16,-1 1-33-16,2 2 82 0,-2 1-5 16,-2 2-18-16,3 5 5 0,3-4-28 0,-6 3 28 15,3 2 5-15,-4-1-41 0,0 1-5 0,2 1 31 16,-3 1 10-16,1-1-13 0,1 1-15 16,-1 0-8-16,-2 0-69 0,2-2-151 0,0 4-499 15,1-3 62-15</inkml:trace>
  <inkml:trace contextRef="#ctx0" brushRef="#br0" timeOffset="4376.53">28023 3706 555 0,'0'0'200'0,"13"0"-34"0,-13 0-20 15,15 0-46-15,-4 0-11 0,2 0 1 0,3 0 7 16,5-2-17-16,-1 1-11 16,4 1-18-16,4-2-3 0,-1 1 16 0,0 1-17 15,1-4 4-15,-4 3-92 0,-1-1 20 0,3 2 16 16,-7-1 5-16,1-2-25 0,-3 3 27 0,-3 0 8 16,0-1 29-16,-1 1-21 0,1 0-6 15,-7-2-12-15,-7 2 8 0,17 0 59 0,-10-1-62 16,-7 1 0-16,10 0-5 0,-10 0-18 0,0 0 0 15,6 3-7-15,-6-3-55 0,0 0-56 0,0 0-20 16,0 0-89-16,1 1-441 0</inkml:trace>
  <inkml:trace contextRef="#ctx0" brushRef="#br0" timeOffset="4800.96">28951 3400 645 0,'-2'-5'238'0,"2"5"-8"0,-3-3-15 0,3 3-31 16,0 0-15-16,0 0-13 0,0 0-17 0,0 0-1 16,0 0-84-16,0 0 15 0,5 21-57 15,-4-9 1-15,0 6 82 0,-1-1-23 0,3 0 12 16,-3 6-48-16,0-2 36 0,0 1-49 0,0 3 20 16,0-1-10-16,0-3-12 0,0 1-3 0,0-3-8 15,0 2 18-15,0-4 6 0,0 0-9 16,3-5-15-16,-3 3 13 0,0-1 11 0,0-4-6 15,0 1 0-15,0-3-31 0,3 1 24 0,-3-2-13 16,1 1 25-16,-1-2-18 0,0-2 11 16,0 1-21-16,-1 2-13 0,1-7 18 0,1 6 3 15,-1-2-59-15,0-4-82 0,-4 3-192 16,4-3-501-16,0 0 68 0,0 0 111 0</inkml:trace>
  <inkml:trace contextRef="#ctx0" brushRef="#br0" timeOffset="5316.75">27606 4601 655 0,'-4'-6'235'0,"4"6"-45"0,0-4-9 0,0 4-32 0,11-7 10 16,4-1-19-16,8-1 1 0,10-5-31 0,19-3-2 16,23-3-11-16,14-4-10 0,6 0-13 0,4 2 11 15,8 1-1-15,-1-3-40 0,7 1-8 0,3 1 20 16,0 0-2-16,5-3-24 0,-9 2 9 15,0-2 7-15,-6 2-23 0,-2 2-13 0,-3 0 26 16,-5 3 15-16,-7 1-43 0,-7 1 12 0,-14 5 11 16,-6 2-31-16,-11 1 23 0,-9 0-38 15,-10 2-8-15,-10 3-26 0,-5-1 16 16,-7 4-29-16,-5 0-48 0,-5 0-51 0,0 0-228 16,-25 4-382-16,4 5 73 0,-9-1 70 0</inkml:trace>
  <inkml:trace contextRef="#ctx0" brushRef="#br0" timeOffset="5684.61">27828 4771 565 0,'0'0'218'0,"0"0"-19"15,0 0 14-15,14-11-67 0,-1 4-5 16,11-4 10-16,21-11-6 0,13 2-47 0,20-9-4 16,8-1-35-16,8 0 16 0,7 3-11 0,2-4-85 15,6 4 24-15,4 2-6 0,3 2 8 0,-7-2 18 16,-2 0-10-16,-8 6-13 0,-4-4 26 16,-3 5-55-16,-3 3 19 0,-7-3-8 0,-13 4 8 15,-4 3 36-15,0 1 15 0,-7 1 2 0,0-1-30 16,-17 4 10-16,-7-2-5 0,-7 2 0 15,-6 4-64-15,-4 2 53 0,0-3 32 0,-3 0-85 16,0 0 82-16,-5-1-39 0,-5 4 34 16,-4 0-8-16,0 0-21 0,0 0 9 0,-3-4-14 15,3 4-30-15,0 0-13 0,-21 4-34 0,11-8-165 16,0 12-528-16,2-5 81 0</inkml:trace>
  <inkml:trace contextRef="#ctx0" brushRef="#br0" timeOffset="39800.97">8367 2767 212 0,'0'0'87'0,"0"0"20"0,0 0-40 16,0 0 5-16,0 0-3 0,-8-3-5 0,8 3 31 15,0 0-8-15,0 0 0 0,0 0-23 0,0 0-23 16,0 0 20-16,0 0 3 0,0 0-23 16,-9-1 15-16,9 1-33 0,0 0 8 0,0 0 5 15,0 0 28-15,0 0 23 0,0 0-5 0,0 0-57 16,0 0 24-16,0 0 38 0,0 0 0 0,0 0-10 16,0 0-39-16,0 0-22 0,-7-2 35 15,7 2-28-15,0 0-3 0,0 0 8 0,0 0 8 16,0 0-20-16,0 0 12 0,0 0-10 15,0 0-8-15,0 0 3 0,0 0 12 0,0 0-14 16,0 0-1-16,24-5 18 0,-18 3-15 16,1 1-3-16,-7 1 5 0,15-2-2 0,-6 1-10 15,1-1-6-15,-3 0 13 0,4 1 1 0,2 0-14 16,1-1 11-16,-4-1-6 0,0 2 6 16,4 1-5-16,-4-2-3 0,0 1 20 0,1-1-15 15,-4 2-7-15,-7 0 14 0,17 0-1 0,-10-2-1 16,-7 2-5-16,13 2-10 0,-13-2 5 0,11 2 0 15,-8 1 15-15,-3-3-10 0,4 6-7 16,-4-4-8-16,0-2-8 0,-1 10 10 0,-2-3 8 16,0-1 0-16,-4-2-15 0,3 4 4 15,-3-1 22-15,1 1-29 0,-1-2 15 0,-1 2 1 16,2-1-11-16,-1-1 10 0,1 0-7 16,-2 1-3-16,2-2 16 0,-1 0-29 0,3-1 26 15,1 0-15-15,0 0 7 0,-4-1-7 0,7-3 2 16,-4 5 10-16,4-5-12 0,-6 3-3 15,6-3-7-15,0 0 14 0,-1 6-9 0,1-6 10 16,0 0-3-16,0 0 0 0,0 0 0 0,0 0 0 16,0 0-5-16,0 0 8 0,0 0-5 0,18 0 17 15,-18 0 9-15,0 0-24 16,13-4 5-16,-13 4 8 0,10 0-2 0,-10 0 4 0,11 0-4 16,-11 0 9-16,14 0-2 0,-8 0 1 15,2 4-4-15,-8-4 3 0,16 0 8 16,-12 1-3-16,6 0-2 0,-6 1-3 0,-4-2-13 15,13 4 6-15,-7-1 15 0,-1-1-8 0,-2 1-3 16,1 1-7-16,-4-4 5 0,9 6-2 0,-9-3 17 16,1 3-7-16,-1-2-8 0,0 2 5 15,0-6-10-15,-1 11 20 0,-2-6-10 0,0 1 5 16,-1 2-12-16,-2-4 17 0,1 3-12 0,-4-1-14 16,5 2 17-16,-6-4 9 0,3 2-15 0,0-2 3 15,-3 2-1-15,3-1 1 16,-4-2 4-16,5 0-12 0,-4 1 3 0,3-1-3 15,-4-3 5-15,2 0 10 0,2 1 8 0,-4 1-6 16,11-2-1-16,-16 0 2 0,9-2-6 16,7 2-20-16,-14 0 6 0,14 0 25 0,-13-1-13 15,13 1 0-15,-11 0 10 0,11 0-7 0,0 0 7 16,-13 0-7-16,13 0-8 0,-7 0 2 0,7 0 1 16,0 0 0-16,0 0-6 0,-11 0 0 15,11 0-4-15,0 0-3 0,0 0-1 0,0 0 22 16,0 0-17-16,-10-2 9 0,10 2-6 0,0 0-4 15,0 0 7-15,0 0-5 0,0 0-3 16,0 0 0-16,0 0 13 0,0 0-2 16,0 0-16-16,0 0 23 0,0 0 3 0,0 0-28 0,0 0-16 15,0 0-43-15,0 0-77 0,3-5-243 16,-3 5-310-16,0 0 92 0</inkml:trace>
  <inkml:trace contextRef="#ctx0" brushRef="#br0" timeOffset="44249.75">5830 4171 199 0,'0'0'105'0,"0"0"-31"0,0 0-10 0,0 0 23 16,18-5-18-16,-18 5-7 0,0 0 10 0,9-3 9 15,-9 3-27-15,7-2-8 0,0 1 29 0,-7 1-9 16,14-1 16-16,0-4-56 0,-1 4 22 15,5-2-2-15,1-2-23 0,2 2 52 0,3 2-58 16,4-4 35-16,-1 0 4 0,7 0 8 0,0 0-8 16,4 1-2-16,-1-2-21 0,1 4 21 15,0-4-13-15,-1 3-5 0,4-1 2 0,0 0-15 16,0 3 21-16,0-2 10 0,3-1-13 0,1 4 10 16,-1-5-23-16,15 2 3 0,-8 2-1 0,-7-3 9 15,1 1-32-15,2 2 4 16,11-5-9-16,-6 4-12 0,-8-4 36 0,1 4-24 15,-4-3 19-15,0 2 2 0,0 1-3 0,-7-1-5 16,4 0-12-16,-4 2 20 0,-6 1 0 16,2-3-23-16,1 3 13 0,-7-2-21 0,0 1 26 15,0 2-23-15,0-1 8 0,0 0-11 0,0 2 10 16,0-2 4-16,-1 3-1 0,-2-3-10 0,3 0 12 16,0 0-12-16,-1 0 5 0,1 0 5 15,-2 0 3-15,2 0 2 0,-2-3 3 0,0 3 7 16,1-2-9-16,-3 1 4 0,-2 1-12 0,0 0 15 15,-2-2-1-15,1 1-1 0,-3 1-1 16,0 0-7-16,-4 0 17 0,3-4-17 16,-5 8-36-16,2-8 61 0,-10 4-10 0,13 0 3 15,-2 0-8-15,-11 0 5 0,10-1 36 0,-10 1-34 16,10 0 6-16,-10 0 20 0,0 0-41 16,14 1 11-16,-14-1-16 0,4-3 5 0,-4 3 8 15,0 0 21-15,0 0-47 0,12 0 21 0,-12 0 17 16,0 0-22-16,0 0 13 0,8-1-1 0,-8 1 6 15,0 0-1-15,0 0-20 0,0 0 6 16,0 0-1-16,0 0-2 0,0 0-14 0,0 0 17 16,10 0-19-16,-10 0 16 0,0 0-8 0,0 0-16 15,0 0 9-15,0 0-6 0,0 0 18 16,0 0-10-16,4 4-13 0,-4-4 20 16,3 4 4-16,-3-4-22 0,3 9 24 0,0-5-8 15,-2 1-10-15,2 5 5 0,1 0-11 0,-1 2 14 16,0-2-16-16,-2 1 20 0,2 6-2 15,0-1 5-15,0 5-5 0,-2-3-7 0,2 2-6 16,-3 2 18-16,3 3 0 0,0 0 0 0,2 1-10 16,-2 1 8-16,1 2-1 0,2 0-2 0,-3 0-5 15,4 0-3-15,0 3 19 0,-3-7-9 16,-1 0 3-16,1 2-12 0,2-4 12 0,-3 2-13 16,1-2 18-16,-1-4-5 0,1 0 1 0,0 1-14 15,-1-1 0-15,0-1 8 0,0 3 0 16,-2-4-7-16,2 1 19 0,0 0-27 15,0-1 15-15,-3-1-5 0,1 1 10 0,-1-3-13 16,3-3 8-16,-3 2-5 0,0-1 13 0,0-4-8 16,4-1-5-16,-4 1 10 0,0 0-13 15,0-1 21-15,0-2-8 0,0 2 3 0,3-1-13 16,-3-4 7-16,0-2 1 0,1 7-6 0,-1-7-79 16,2 8 39-16,-2-8-19 0,1 8-7 15,-1-8 41-15,3 2 5 0,-3-2-15 0,0 0 20 16,0 6-13-16,0-6 8 0,0 0 8 0,0 8 10 15,0-8 2-15,0 0-23 0,0 0 26 0,0 0 8 16,0 0-16-16,0 0 16 16,0 0-8-16,0 0-5 0,-10 0 10 0,10 0-25 15,0 0 7-15,0 0 8 0,-18-8 10 0,9 7-13 16,1-4-2-16,1 5-8 0,-3-1 23 0,-4 0-13 16,4-1 1-16,-6 2-9 0,2 0 11 15,-3 2 13-15,0-2-11 0,-4 0-17 0,1 2 22 16,-4 0-22-16,-1 2 7 0,-6-1 18 0,4 2-15 15,-4-4-3-15,-6 7 0 0,3-6 1 16,3 4 4-16,-6-2 5 0,6 0-9 0,-3-1-4 16,3 1 24-16,-4-2-8 0,-2 2-15 0,6 0 17 15,-7 1 3-15,5 1-7 0,2-5-6 16,-7 4 3-16,5-4 2 0,1 2 14 0,-3 0-11 16,2-1 10-16,1 1-8 0,-2-2-9 15,1 3 14-15,1-2-22 0,-2-1 92 0,1 2-18 16,-1-1-3-16,3-2-5 0,0 1-10 0,-3 0 10 15,3-1-12-15,0 0-1 0,0 2-17 16,-2 1 7-16,5-3-3 0,-3 1-4 0,4 0-6 16,-1 1-2-16,1-1 5 0,3 0 0 0,-1-1-16 15,2 0 11-15,-1 3 5 0,3-3 3 0,-1 0-9 16,0 0 1-16,1 0-13 0,2 0 8 16,-2 0-8-16,3 0 13 0,2 0-3 0,-5 0-10 15,3 0-3-15,-1 0 3 0,1-3 8 16,1 3-21-16,-3-1 16 0,3 1-6 0,-3-1 3 15,5 1 5-15,-5 0-10 0,0 1 10 16,3-1 3-16,-1 0-13 0,-2 0 13 0,3 0-6 16,-1 1-4-16,-1 2 2 0,4-3-3 0,-5 0 13 15,6 0-12-15,-3 0 7 0,4 0-13 0,2 0 13 16,-3 0-2-16,4 0 7 0,1 0-5 16,9 0-2-16,-18 0-6 0,11 0-2 0,7 0 0 15,-14 0 7-15,7 1-7 0,7-1 0 0,-10 0 3 16,10 0 2-16,-13 0 2 0,13 0-17 15,0 0 25-15,-11 0 5 0,11 0-7 0,-9 0-3 16,9 0 16-16,0 0-21 0,-12 0 13 0,12 0 7 16,0 0-5-16,-10-1-4 0,10 1 1 15,-6-7-1-15,2 5 7 0,1-4-18 16,-1 0 23-16,1 2-26 0,-1-4 16 0,1 0-13 16,0-1 8-16,-1-5 7 0,1 3-5 0,0-3-18 15,-4-1 24-15,6-2-14 0,-5-1 9 0,2-5 1 16,1-2-9-16,3-2 2 0,-6 0 0 15,2-6-5-15,1-1 0 0,-2 1 10 0,2-1-7 16,0 5-3-16,-1 1 8 0,1 1-8 0,0-1 5 16,0 1-8-16,0 2 1 0,2 0-3 0,-2 5 7 15,-1 0 6-15,0 2-8 16,4 0 5-16,-3 1 3 0,0 3-16 0,3 2 10 0,-4-2-12 16,4 3 26-16,-3-3-14 0,3 4-2 15,0 1 16-15,-3 0 1 0,3 1-14 0,0 1-21 16,0 0 23-16,-3 0-7 0,3 2-3 15,0-2 2-15,0 7 8 0,-1-9-7 0,1 5-1 16,0 4 3-16,-2-10-8 0,2 10 11 0,0-5-3 16,0 5-3-16,-1-6 11 0,1 6-3 0,0 0-10 15,0-8 15-15,0 8-23 0,0 0 11 16,0-6 17-16,0 6-15 0,0 0 3 0,0 0 12 16,0-7-7-16,0 7-8 0,0 0-13 0,0 0 18 15,0 0 5-15,0 0-17 0,0-4 12 0,0 4-3 16,0 0-9-16,0 0-1 15,0 0 0-15,0 0 8 0,0 0-2 0,0 0-8 16,0 0 10-16,-4-7-11 0,4 7 9 0,0 0-1 16,0 0 11-16,0 0-13 0,0 0-3 0,0 0 11 15,11-2-9-15,-5-1 4 0,4 1 7 16,1 0-5-16,6-3 5 0,7 1-15 0,3-3-5 16,11-1-1-16,17-6-20 0,7 2 11 0,6-4-32 15,14 1-24-15,-11 5-32 0,15-12-97 16,0 5-397-16,6-1-155 0,0 0 50 0,-2-4 121 15</inkml:trace>
  <inkml:trace contextRef="#ctx0" brushRef="#br0" timeOffset="49176.68">25220 7050 537 0,'0'0'182'0,"0"0"35"0,-3 3-40 15,3-3-36-15,0 0-49 0,0 0 13 0,0 0-21 16,0 0 1-16,0 0 7 0,0 0-26 0,0 0-17 16,0 0 23-16,0 0-13 0,0 0-8 15,0 0-5-15,0 0-5 0,0 0 0 0,0 0-18 16,0 0 10-16,0 0-25 0,19-7-24 16,-11 4 22-16,2 1 12 0,3-3-1 0,-2 1-11 15,5-2 17-15,-1-1-11 0,1-1 11 0,-1 0-23 16,4-3 34-16,-1 1-16 0,0-3-11 0,-2 3 19 15,2-7-11-15,-2 3-2 0,0-3-28 16,-4 0-1-16,-2 1 11 0,4-2-10 0,-5 0 12 16,-5 1-15-16,3-1 29 0,-6 2-34 0,2-2 12 15,-6 4-9-15,3-1 12 0,-5 0 1 0,2 3-17 16,-2-1 9-16,-3 3-21 0,1 2 13 16,-4 1 8-16,5 3-18 0,-4-2 30 15,-1 4-28-15,1 1 3 0,0 1 13 0,-1 1-3 16,-2 3-5-16,0 3 33 0,-2 1-28 0,2 4 10 15,-4 1-4-15,6 4 7 0,-1 3-6 16,1-1-4-16,-3 6 12 0,3-1 1 0,4 0 7 16,-2 3 23-16,1 2-23 0,-2 3-5 0,4 0 13 15,2 1 13-15,1 3-3 0,-5 13-11 0,2-8-14 16,6-1 12-16,-3-3-2 0,-1 16-13 0,4-10 15 16,0-2 3-16,-3 11 12 0,0-9-14 15,3-3 12-15,0-4-13 0,0 2-8 16,0-2 16-16,0 1-10 0,0-9 5 0,-1 4-8 0,-2-6-5 15,3 1 13-15,0-5-13 0,0-1 0 16,0-1-18-16,0-3-10 0,0 0 2 16,0-6 6-16,0 3-16 0,0-3-18 0,-3-1-5 15,6 1-130-15,-14-3-129 0,8-4-401 0,0 2 105 16</inkml:trace>
  <inkml:trace contextRef="#ctx0" brushRef="#br0" timeOffset="49813.78">25021 7475 606 0,'8'-7'200'0,"2"4"-29"0,0-2-9 0,4-1-24 0,-1 2-5 0,8-2-10 0,0 3-8 0,2-5-2 0,4 4-16 0,0 1-10 0,1 1-15 16,0-3-14-16,4 3 9 0,-6 0-29 15,5-3 21-15,-4 3-10 0,-4 1-6 0,1-3-4 16,-3 1-9-16,0 2 6 0,-1-2-15 0,-2 0-16 16,-2 2 13-16,-2 0 13 0,-1 0 40 15,0-3-7-15,-5 4 3 0,2 0-34 16,-3-1 23-16,-7 1-74 0,11-2-23 0,-5 1 3 15,-6 1 15-15,7-4 10 0,-7 4-17 0,0 0 12 16,0 0-8-16,0 0 8 0,0 0-2 16,0 0 27-16,0 0-25 0,0 0-5 0,0 0 8 15,-28 5 20-15,22-2-15 0,-1 4 2 0,1 1-5 16,-2 1 11-16,1 0 12 0,-2 4-25 0,5-2 15 16,-2 0-13-16,1 2 15 0,2-2-2 15,3 2-5-15,-3-3-2 0,3 0 2 16,3 0 17-16,0-2-17 0,2 3 0 0,1-5 26 0,-2 1-11 15,6-2-5-15,2-2 13 0,-4 1-5 16,6-3-26-16,0-2 13 0,-4-3 5 16,4 1 26-16,-1-1-26 0,2-1-13 0,-3-2 11 15,-1-2 12-15,0 1 6 0,0 0 2 0,-3-2 7 16,-1-3-30-16,1 2 3 0,-5 2-3 0,0-4 8 16,0 2-6-16,-6 2 1 0,3-4 2 15,-6 3-5-15,2 0 61 0,-4 2-68 0,-1-1-6 16,-1 1 13-16,-1 1 13 0,1 0-26 0,0 4-10 15,-1-5 7-15,1 4 6 0,4 3-5 16,-1-1-11-16,-1 1-20 0,8 1-3 0,0 0 6 16,-16 3-8-16,16-3-47 0,-3 7-6 15,3-7-1-15,3 7-62 0,-3-7-135 0,8 7-399 16,-3-3 69-16</inkml:trace>
  <inkml:trace contextRef="#ctx0" brushRef="#br0" timeOffset="50282.71">25845 7358 624 0,'0'0'205'0,"11"-4"-31"0,-11 4-18 0,7-1 5 15,-7 1-46-15,0 0 8 0,13 5-23 0,-7-3 13 16,-6-2 5-16,8 7-29 0,-1 0-17 0,-4-3 10 15,4 4-26-15,-4-1 5 0,0 1 3 0,2 2 3 16,-2-2-8-16,0 2 0 0,1 1-5 16,-1-1-21-16,-3-3 3 0,0 2-21 0,0-1 5 15,0-3 11-15,0 2-15 0,-3 0-11 0,3 0 38 16,-1 0-2-16,-2-3-28 0,0 2 13 0,3-6-6 16,-3 4 8-16,3-4 5 0,0 0-12 15,0 0 2-15,0 0-5 0,0 0 5 0,0 0 8 16,-5-18-37-16,5 11 19 0,5 1-5 15,-2-5-5-15,0 3-9 0,1-2-1 0,2 2 27 16,-2-2-20-16,2 0 5 0,2 1 8 16,-2-4-18-16,1 3 15 0,0 1-5 0,3 0-2 15,-6 1-6-15,4-1-2 0,-6 0 18 0,4 2-18 16,-2-1 2-16,0 2 8 0,2 2 6 16,-5-2-9-16,2 4 1 0,0-5 5 0,0 5 2 15,-3 2-13-15,3-7-20 0,-3 7-10 0,1-5 18 16,-1 5-14-16,0 0-6 0,0 0-35 0,0 0-4 15,0 0-8-15,0 0-30 0,0 0-52 16,0 0-95-16,0 14-493 0,3-7 61 16,-3-5 43-16</inkml:trace>
  <inkml:trace contextRef="#ctx0" brushRef="#br0" timeOffset="50566.04">26184 7243 698 0,'0'0'185'0,"3"-3"-19"0,-3 3-15 0,0 0-41 0,3-7 5 16,-3 7-20-16,0 0 10 0,0 0-39 16,0 0-9-16,0 0-1 0,4 13 11 15,-4-6-14-15,0 1-7 0,1 2-20 0,-1 2 15 16,-1-2-18-16,1 4 10 0,0-3 6 0,0 3-3 15,0-2-8-15,0 2-15 0,0-1 7 0,-4-1 6 16,4 1-6-16,0-1-7 0,4 4-41 16,-3-5-8-16,-1 3-18 0,0-3-28 0,0 3 36 15,0-5-100-15,0 1-76 0,0 0-106 0,0 2-356 16,3-3 57-16</inkml:trace>
  <inkml:trace contextRef="#ctx0" brushRef="#br0" timeOffset="50920.82">26440 7275 478 0,'0'0'200'0,"0"0"-13"16,1-7-8-16,-1 7-38 0,0 0-8 0,0 0-28 16,0 0 10-16,0 0-18 0,-31 11-18 0,17-4-15 15,3 1-10-15,-3 1-10 0,1-1-14 16,-1 5-12-16,-2-4-30 0,5 1-4 0,-6 1 6 15,0 2-3-15,7-2-35 0,-1-3 35 0,0 2-3 16,2-3-14-16,2 1-9 0,1-2-2 0,-2 1 29 16,5-3 9-16,3 0 8 15,0-4 10-15,-1 4-17 0,1-4 30 0,0 0 3 16,8 6-1-16,-8-6 1 0,10 0 5 0,-10 0-28 16,13 0 10-16,-9 1 12 0,6 0-1 0,-3 1-4 15,0 1-4-15,-7-3-1 0,14 2-10 16,-7 0 11-16,3 2-6 0,0-3-7 0,0 6-6 15,-3-5 9-15,3 6 9 0,1-5-20 0,-1 5-10 16,0-1-16-16,1 1-15 0,-1-2-66 0,4 4 2 16,-7-2-62-16,-4 0-183 0,7 2-293 15,1-2 34-15</inkml:trace>
  <inkml:trace contextRef="#ctx0" brushRef="#br0" timeOffset="51205.05">26830 7185 527 0,'0'0'161'0,"-10"0"3"16,10 0-5-16,-14 7-19 0,7-5-1 0,0 7-14 15,-1-1-33-15,-4 6 80 0,2-3-47 0,3 4-12 16,-4 2-8-16,1 5 5 0,4-4 0 16,-1 3-18-16,2 3-2 0,-1 1-16 0,3-2-28 15,3 2 15-15,0-2-20 0,6-1 10 0,-1-1-22 16,1-2-12-16,4 3-17 0,0-5-20 0,4-2 5 16,3-2-47-16,4-5-181 0,3 0-307 15,3-2-180-15,1-6 88 0</inkml:trace>
  <inkml:trace contextRef="#ctx0" brushRef="#br0" timeOffset="51492.43">27359 7153 358 0,'0'0'123'0,"0"0"25"16,0 0 8-16,0 0-20 0,11 18-8 16,-4-11-10-16,0 1-21 0,2-1 77 0,2 3-31 15,-1 2-10-15,0-2-2 0,1 1-21 0,-1 3 5 16,4 2-10-16,-4-4-23 0,0 3 10 16,1 3-23-16,-1 0-7 0,-3 3-6 15,-7-2-7-15,-1 6 5 0,-15 17-11 0,-8 1 1 16,-21 13-9-16,-2 1-45 0,-8 1-31 0,-10-22-156 15,0 21-614-15,-3 3 91 0,-2-10 42 0</inkml:trace>
  <inkml:trace contextRef="#ctx0" brushRef="#br0" timeOffset="52424.6">25124 8833 509 0,'0'0'217'0,"0"0"-25"16,0 0-12-16,14 2-22 0,-2-4-12 15,-4 1-18-15,6-3-2 0,3 1-11 0,0-4-10 16,3 0-8-16,1-1-15 0,-1-2-3 16,1 0-10-16,0 2 3 0,-3-2-21 0,-2-4 11 15,-3 4-11-15,4 0 13 0,-3-3-23 0,-3-2 0 16,-1 3-21-16,-2-3-7 0,-3 1-5 0,2 2-11 16,-6-3 19-16,-1 4-16 0,0-3-13 15,-4 1 10-15,0 1 3 0,0 2-10 0,-5-3 2 16,2 2-2-16,1 4 0 0,-5 0 2 0,4 2 3 15,-3-1 2-15,-1 4 1 0,1-3-6 16,0 4 1-16,1 2 9 0,-2 4 6 16,1-3-16-16,-1 8 11 0,1 3 4 0,0 0 14 0,-1 7-6 15,1 1-12-15,3 8-3 0,0 1 18 16,-3 5 5-16,7 0 7 0,-4 1-4 16,4 4-13-16,2 12-6 0,-5-1 22 0,2-6-14 15,3-8 13-15,1 1-20 0,-3-1-1 0,3-2 14 16,-3 5-16-16,3-5 3 0,3 3 20 0,-3-4-23 15,0-3 8-15,0-4-5 0,4 2-1 16,-4 0-4-16,0-4-3 0,0-4 5 0,0 2-20 16,0-1-32-16,0-3-9 0,0-1-10 0,-4 3-29 15,1-4-43-15,-1-2-164 0,-2 1-405 0,-1-3 24 16,0-1 35-16</inkml:trace>
  <inkml:trace contextRef="#ctx0" brushRef="#br0" timeOffset="52993.51">25090 9200 453 0,'4'-7'148'0,"2"4"-10"0,0-4-28 0,1 0 23 15,7-1-15-15,0 1-5 0,3-1-24 0,4 2-4 16,2-1 12-16,5-1-20 0,-1 1-11 15,1 0-4-15,6-3-13 0,-3 3 4 0,-1 3-2 16,1 0-2-16,-3-3-31 0,-1 4 15 16,0-4 6-16,-7 6-1 0,1-2-17 0,-3-1-37 15,-2 4 32-15,-2-3 4 0,-1 0-12 0,-3 2 7 16,2 0 0-16,-3-1 11 0,-9 2 18 16,14 0-27-16,-14 0 12 0,7 0 1 0,-7 0-22 15,0 0 5-15,0 0 10 0,-6 10-21 0,-2-3 21 16,1 0 0-16,-2 1-10 0,-2-1-8 15,1 3 8-15,0 1-18 0,3-4 18 0,-4 3 0 16,5 2-13-16,-1-1 20 0,2-1-22 16,-1 0 14-16,3 3 1 0,0-4-3 0,3 2 13 0,0 0-12 15,3-2-4-15,0-4 1 16,4 2 5-16,0 0 7 0,0-4-17 0,3 2 2 16,1-5-2-16,2 2 9 0,1-4-6 0,-1 1-1 15,2-5 20-15,-5 4-20 0,3-4-5 16,1-2-7-16,-4-1-9 0,0 1 37 0,1-3-21 15,-1-2 5-15,-2 2 3 0,-2-3-14 0,-3 2 12 16,1-2 6-16,-1 2-4 0,-3-1 5 0,0 1-23 16,0-1 20-16,-3 1-13 0,-1-1-7 15,1 3 5-15,-5 2 5 0,2 1-3 0,-1-3-7 16,0 2 13-16,-3 2-6 0,3 3-17 0,0-2 12 16,1 2-23-16,6 3 1 0,-14 0-45 15,14 0 9-15,-11 4 7 0,5 2-23 16,3-2-100-16,0 0-30 0,-5 3-172 0,8 0-305 15,3-3 75-15</inkml:trace>
  <inkml:trace contextRef="#ctx0" brushRef="#br0" timeOffset="53408.81">25910 9049 494 0,'11'0'171'0,"-11"0"-33"0,13 1-12 0,-6 0-27 0,3 5 9 0,-6-3 2 16,3 5-28-16,-1 0-13 0,1 3 10 15,2 1-7-15,-7-1-21 0,1 4 13 0,3-4-13 16,-5 3-17-16,-1 2 2 0,0-4 7 0,3 3-2 16,-3-1-3-16,0-3 6 0,0 3-21 15,0-3-5-15,0-3 25 0,-3-1 50 0,3 3 17 16,-1-4 0-16,-2-2-21 0,0 0-12 0,3-4-13 15,-4 3 13-15,4-3-31 0,0 0 0 0,0 0-15 16,-6-17-1-16,6 7-4 0,0-1-8 16,5-3 8-16,-3-1-8 0,1-2 5 0,3 2-6 15,-2-2-4-15,3 1-3 0,3 0-7 16,-3 3 18-16,0-4-14 0,4 3 6 16,-5-1-3-16,1 3-7 0,3-1 17 0,-3 3-12 15,-3 3 2-15,4-3 0 0,-3 3-10 0,-2 3 3 16,1-3 7-16,3 2-17 0,-3 2 12 0,-1-3-8 15,3 5 3-15,-6 1-20 0,7-3 7 16,-7 3-13-16,0 0-7 0,0 0-39 0,14 3-30 16,-14-3-26-16,0 7-100 0,0 0-550 0,0-2 54 15,0 2 63-15</inkml:trace>
  <inkml:trace contextRef="#ctx0" brushRef="#br0" timeOffset="53679.86">26313 8975 673 0,'0'0'204'0,"0"0"9"0,0 0-8 0,0 0-39 16,0 0-2-16,0 0-16 0,0 0-22 0,-6 15-8 15,5-5-8-15,0 0-23 0,-4 5 0 16,2 1-5-16,-1 1-18 0,1 0 0 0,-4 2 2 15,3 5-17-15,-2-2-80 0,5-4-2 16,-5 0-21-16,3 0-5 0,2 3-10 0,0-5-23 16,-4-3 2-16,8 1-30 0,-1-3 0 0,-1 2-26 15,-2-5-197-15,3-4-325 0,4 2 7 16</inkml:trace>
  <inkml:trace contextRef="#ctx0" brushRef="#br0" timeOffset="54054.01">26512 8993 757 0,'0'0'246'15,"0"-6"-39"-15,0 6-28 0,0 0-25 0,0 0-16 16,-6-4-2-16,6 4-26 0,0 0 15 16,-21 10-25-16,11-4-15 0,-4 2-6 0,0 0-18 15,0 2-20-15,-2-2-7 0,1 3 7 0,-1 2-39 16,1-2 11-16,-1-3-8 0,2 2-13 0,1-2-2 15,3 1 15-15,-1-1-5 0,4-1-5 16,-3 0-8-16,3-4 6 0,0 2 4 0,3-2 6 16,-2 2 15-16,3-3 7 0,-1 2-4 0,4-4-1 15,-3 4 3-15,3-4 3 0,0 0-3 0,0 0-3 16,0 0 11-16,7 7-3 16,-7-7-10-16,6 2-8 0,-2 0 19 0,-4-2-17 15,10 6-4-15,-3-6 10 0,0 4-3 0,2-1-4 16,-2-2 9-16,1 6-10 0,2-4-7 0,0 2 4 15,1 1 6-15,-1-2-18 0,0 2 3 16,4-2-9-16,-1 3-50 0,1 0 7 0,2 1-23 16,-1 0-79-16,-2-6-8 0,4 5-616 0,-3-6 55 15,3 4 91-15</inkml:trace>
  <inkml:trace contextRef="#ctx0" brushRef="#br0" timeOffset="54320.93">26830 8968 870 0,'-4'-3'174'0,"4"3"-23"0,-9-7 38 0,5 6-15 16,4 1-18-16,-11-1-22 0,11 1-17 0,-13 2-1 16,6 2 1-16,-3 2-27 0,3 2-8 15,-3 3 10-15,3 2-23 0,-7 3-15 0,7 1 23 16,-4 1-34-16,5-1 8 0,-4 2-2 0,7 1-13 15,-1-2-8-15,1 0 10 0,3 1-10 16,0 1-17-16,0-2 7 0,6 0-13 16,-5-3-28-16,8-1 10 0,-2-1-20 0,4-1-42 15,2-2-19-15,1 1-106 0,3-5 26 0,-3-5-161 16,3 0-415-16,4-1 140 0,0-1-50 16</inkml:trace>
  <inkml:trace contextRef="#ctx0" brushRef="#br0" timeOffset="54585.66">27250 8933 558 0,'0'-8'248'0,"0"8"-23"16,0-7-10-16,0 7-43 0,0 0-14 0,0 0-4 16,1-3-24-16,-1 3 1 15,0 0-26-15,0 0-13 0,13 10-5 0,-4-7 3 16,-4 5-19-16,5 3 4 0,0-1-17 0,4 1-6 15,-4 2-6-15,4 0 15 0,-1 3-30 0,-1-1 2 16,-3 0 0-16,1-2 11 0,0 3-11 16,-2 0-10-16,-5 0 16 0,3 2-21 0,-7 3 5 15,-4 0 12-15,-6 1-12 0,-5 6-12 0,-15 8-14 16,0 4-56-16,-18 6-120 0,-12-3-126 0,6-1-519 16,11-11 95-16,-3-5 61 0</inkml:trace>
  <inkml:trace contextRef="#ctx0" brushRef="#br0" timeOffset="55147.78">27913 7693 685 0,'0'0'249'0,"0"0"-34"0,0 0-23 0,0 0-13 16,0 0-20-16,0 0-16 0,0 0-5 0,0 0-20 16,4 3-18-16,-4-3 0 0,0 10-21 15,0-5 0-15,-1 2 1 0,1 1-14 0,-6 1-4 16,3 2-9-16,-1 1-12 0,-2-1-2 15,-1 3-21-15,-4 3-23 0,4-2-39 0,-6-2-30 16,-1 5-187-16,-3-3-192 0,7-1-282 16,0-3 54-16</inkml:trace>
  <inkml:trace contextRef="#ctx0" brushRef="#br0" timeOffset="55554.57">28013 7400 637 0,'3'-7'205'0,"-3"7"-8"0,0 0-31 0,0 0-15 15,0 0 0-15,0 0-36 0,0 0-5 16,-17 14-5-16,14-11-12 0,2 2-14 0,-2-2-28 16,3-3 0-16,-6 7-10 0,6-7-8 0,-2 3 16 15,2-3-16-15,-6 5 3 0,6-5-10 0,0 0 15 16,0 7-11-16,0-7-17 16,0 0 0-16,0 0-3 0,0 0 18 0,0 0 3 15,0 0-15-15,8-15 25 0,-5 9-8 0,-3 6-15 16,0-4 18-16,0 4-3 0,3-7-8 15,-3 7 6-15,0 0-13 0,0-5 15 0,0 5-63 16,0 0 1-16,0 0 4 0,0 0-3 0,0 0-80 16,0 0-414-16,-7 13-238 0,7-13 120 15,-3 10 13-15</inkml:trace>
  <inkml:trace contextRef="#ctx0" brushRef="#br0" timeOffset="56128.8">27629 9453 406 0,'1'7'172'0,"2"-1"-11"0,-3-6-15 0,0 9-13 0,0-2 3 16,0 1-23-16,0 1-14 0,-4 0-9 0,-2 7-13 15,2-4 20-15,-6 3-28 0,-3 2-33 0,2-2 20 16,-6 2-12-16,4-1-49 15,-3-1 17-15,1 1-45 0,-6-3 18 0,4 2-72 16,7-5-115-16,-7 4-57 0,8-7-424 0</inkml:trace>
  <inkml:trace contextRef="#ctx0" brushRef="#br0" timeOffset="56363.18">27783 9197 578 0,'0'-4'189'0,"0"4"-17"16,0 0-59-16,0 0-1 0,0 0-35 0,0 0-26 15,0 0-105-15,0 0-104 0,-10 8-510 16</inkml:trace>
  <inkml:trace contextRef="#ctx0" brushRef="#br0" timeOffset="57240.03">25291 10768 673 0,'0'0'243'0,"-3"-7"-49"0,3 7 6 0,0 0-26 15,0-5-13-15,0 5-28 0,0 0-12 16,3-5 2-16,-3 5-11 0,4-2-20 0,3-3-20 16,-7 5 13-16,10-3-24 0,0-2 11 0,4 1-34 15,-4-2 26-15,4-2-20 0,0-2 9 16,2 3-7-16,-1-4 0 0,1-3-20 16,2-1 7-16,-1-2 3 0,0 3-13 0,3-8 0 15,-6 2 0-15,0 0-20 0,-1 1 5 0,-3-4 12 16,1 2-5-16,-4-3-4 0,-1 0-9 0,1 0-15 15,-3-1 1-15,-1 5-11 0,-3 0 23 16,-3 1-13-16,-1-2-3 0,1 6 4 0,-4 1 12 16,0-2-23-16,0 7 7 0,-6 0 1 0,3 2-3 15,-1 0-8-15,-3 7 14 0,1 0-1 16,-1 0 0-16,0 6 8 0,-3 2 0 0,1 1-11 16,3 3 9-16,-2 3 12 0,-2 9 0 0,5 1-15 15,-1 1 20-15,0 5-8 0,6 2 4 16,-3 1 11-16,0 10-6 0,3-4 2 0,4-4-11 15,-1 3 3-15,-3 11 0 0,7-7 8 16,-3-3-5-16,2-1 7 0,-2-1 8 0,3 18-15 16,0-12 7-16,0-4-10 0,0 1 8 0,3-4 0 15,-2 3-5-15,-1-5-6 0,0 2 3 16,0-9 8-16,3 3-3 0,-3-4 1 0,0 0-4 16,0-2-17-16,4 0-23 0,-4-4-3 0,-7 2-38 15,3-2-57-15,4-4-40 0,-3-1-636 0,-1 1 70 16,1-7 64-16</inkml:trace>
  <inkml:trace contextRef="#ctx0" brushRef="#br0" timeOffset="57725.04">25069 11111 660 0,'3'-5'225'0,"-2"-3"-30"0,5 1-101 0,2-2 19 15,2 0-21-15,3 0-25 0,8-4 2 16,6 3-26-16,7-1 6 0,0-1 5 0,15-5-18 16,1 7 2-16,2-5-5 0,-11 7 11 0,-3-2-1 15,0 3-25-15,-8 5 0 0,-2-4-3 16,2 3-15-16,-7-1 8 0,-2 1-18 16,-3 1 12-16,2-3 9 0,-6 5-14 0,-1-2 13 15,1-3-25-15,-7 4 12 0,3 1-9 0,-3 0 22 16,-7 0 5-16,10 4 13 0,-10-4 11 15,1 9-19-15,-1-9-7 0,-11 12 8 0,4-4-1 16,-3 6 8-16,0-3-2 0,-4 6-1 0,1-2-14 16,2-1-6-16,1 0 0 0,0 1 8 15,6-1-8-15,-6-3 10 0,7 3 3 0,2-3-8 16,1-1 11-16,1 2-11 0,2-2-13 0,5 0 6 16,1-2 5-16,1-1 12 0,4-1-12 0,0-4-16 15,-1 0 59-15,5-2-46 16,-1-3-10-16,0-4 8 0,0 0-3 0,-1 0 28 0,-1-3-23 15,-2 2 5-15,1-4 6 0,-4-1 4 16,-3-2-17-16,-1 2 7 0,-2-2-2 0,-4 1-8 16,4 2-8-16,-8-2 13 0,0 1 5 15,-5 1-4-15,2-1-17 0,-7 1 6 0,4 2 13 16,-3 2-8-16,-2 1-5 0,2-2 2 0,-4 5 8 16,7 0-17-16,-1 3-24 0,-2 0-10 15,6 1-26-15,-7 2-46 0,7-2 23 0,3 5-81 16,-5 0-103-16,6 2-443 0,3 0 72 0</inkml:trace>
  <inkml:trace contextRef="#ctx0" brushRef="#br0" timeOffset="58161.15">25937 10919 465 0,'14'-1'149'0,"-3"1"15"0,-1 1-29 0,4 2-30 0,-4 0 33 0,4-2-27 16,-4 5-14-16,3 2-18 0,1 1-17 15,-4-1 7-15,4 1-13 0,-4 1 8 0,-3 4 0 16,0-3-13-16,0 6-7 0,-3-2-6 16,-1 3 8-16,-3-1-7 0,-3-2 7 15,2 3-16-15,-6-1 4 0,0-4-24 0,0 0 18 16,-2 0 10-16,1-2-25 0,2-3 3 0,-1-1 4 15,0 0-12-15,1-4 5 0,6-3 2 0,-8-2-10 16,8 2 10-16,-7-10-17 0,4 1 27 16,3-5-19-16,0 4-6 0,3-5 10 0,0 0-8 15,1-3 1-15,1 0-3 0,1-3 25 0,1 3-32 16,3 1 4-16,-4 2 29 0,5-2-16 16,-4 5-5-16,2-2 3 0,-1 3 2 0,-1 1-7 15,2-1-26-15,-2 5 33 0,-3-2 0 16,6 1-5-16,-3 0-7 0,-3 4 2 0,5-1 0 0,-4 2 12 15,3-3-17-15,-8 5-15 16,8-1 7-16,-8 1-7 0,7 7-9 0,-4-6-22 16,2 6-23-16,-5 0-3 0,3-3-76 0,-3-4-37 15,0 14-537-15,0-4 54 0</inkml:trace>
  <inkml:trace contextRef="#ctx0" brushRef="#br0" timeOffset="58444.66">26385 10864 749 0,'0'0'251'0,"0"0"-28"0,0 0-21 16,-3-6-20-16,3 6-28 0,0 0-1 0,0 0-35 15,0 0 0-15,-10 11-6 0,10-4-14 0,-1 0-17 16,-2 4 9-16,0 3-3 0,0-3-20 0,2 6-19 15,-5 2-7-15,6-5 3 0,-3 6-14 16,1-2 1-16,-4 0-13 0,3-2 0 0,2 1-18 16,0 0-3-16,-1-2-30 0,-1 0-8 0,0-4-25 15,3-1-6-15,-3 3-92 0,3-4-74 0,0-2 38 16,3-3-422-16,-3 5-89 0,3-9 125 16</inkml:trace>
  <inkml:trace contextRef="#ctx0" brushRef="#br0" timeOffset="58819.81">26536 10865 847 0,'3'-6'261'0,"-3"6"-41"0,1-4 8 0,-1 4-36 16,3-5-21-16,-3 5-30 0,0 0 0 0,0 0-23 16,0 0-16-16,0 0-7 0,0 0-13 15,-24 7 5-15,14-3-18 0,-5 4-26 16,-1 3 8-16,-1 0-40 0,0-1-24 0,-1 4-13 15,2-3-38-15,-2 2 21 0,1-2 7 16,4-3 5-16,1 2-20 0,-4-2-5 0,9 0 12 16,-2 1 21-16,-2-3 5 0,7-4-10 0,-2 5 31 15,2-1 7-15,1-2-2 0,0-3 17 0,3-1 31 16,0 0-9-16,3 7 17 0,-3-7-8 16,0 0-8-16,7 6-4 0,1-5 5 0,-8-1-26 15,12 0 25-15,-5 1-12 0,-7-1-3 0,16 2-10 16,-6-2 11-16,-2 0-24 0,-1 3 13 15,3-2 3-15,1 0-11 0,-2 1 0 16,1-1-2-16,1 3-5 0,-1-1-26 0,2 2-13 0,-3-3-12 16,1 5-34-16,0-3 3 15,1 7-6-15,-1-7-99 0,-3 3-77 0,4 3-481 16,-2-3 64-16,-2 0 28 0</inkml:trace>
  <inkml:trace contextRef="#ctx0" brushRef="#br0" timeOffset="59133.02">26861 10814 847 0,'0'-8'266'0,"-1"3"0"0,1 5-41 0,-6-7-25 0,3 6-26 15,3 1-18-15,-10-7-12 0,7 5-19 0,-5 1-2 16,8 1-13-16,0 0-13 0,-17 1 1 0,10 5-19 16,0-3 10-16,2 5-37 0,-3 2 9 15,1 4-5-15,0 0-2 0,0 2-21 0,0 1-2 16,4 2-13-16,0 4 13 0,1-1-8 0,2 0-3 16,0 2 1-16,1 0-14 0,3-4-9 15,-1 5-16-15,4-3-5 0,3-2-28 16,1-4-13-16,2 1-13 0,1-4-69 0,3-1-54 15,-3-5-53-15,6 3-533 0,0-3 36 0,-2-6 97 16</inkml:trace>
  <inkml:trace contextRef="#ctx0" brushRef="#br0" timeOffset="59408.16">27305 10743 522 0,'0'0'202'16,"0"0"-2"-16,0 0-21 15,0 0-23-15,0 0 3 0,17 8-16 0,-10-1-13 16,-4 1 4-16,5 0-19 0,1 0-5 0,-2 3-18 16,1 3 5-16,1-3-12 0,-2 4-90 15,3-1 10-15,-2 0-28 0,0 1 35 0,-3 2 14 16,-2 1 0-16,1 1-8 0,-4-2 20 0,-1 2-28 15,-2-2 13-15,-5 6-7 0,-8 3-11 16,-1-1 15-16,-10 7-22 0,-1-3-27 0,-2 0-42 16,-1-1-16-16,4-6-80 0,7-8-78 0,2 1-480 15,1-2 24-15</inkml:trace>
  <inkml:trace contextRef="#ctx0" brushRef="#br0" timeOffset="59720.78">27725 11297 491 0,'0'0'166'0,"0"0"-22"0,0 0-16 0,0 0-11 15,0 0-1-15,-7 19-11 0,4-13-21 0,-3 2 8 16,4 1 3-16,-4-1-29 0,0 2 6 0,2 1-13 16,-2 2-51-16,-1-3 4 0,3 0 6 15,-3 0-18-15,0 4-87 0,-2-3-76 0,2 0-32 16,2 0-396-16,-1-3-29 0</inkml:trace>
  <inkml:trace contextRef="#ctx0" brushRef="#br0" timeOffset="60048.89">27807 11018 719 0,'0'0'233'16,"-6"-7"-18"-16,3 4-18 0,3 3-26 0,0 0-2 15,-14 0-33-15,14 0-13 0,0 0-13 16,-10 8-5-16,6-5-13 0,-3 4-2 0,6-2-39 16,-5-2-23-16,3 6 18 0,2-4-15 15,0-2-26-15,1-3 0 0,-5 10 10 0,5-10-10 16,0 7 8-16,0-7-5 0,0 0 2 15,0 0-20-15,0 0 0 0,0 0 7 0,0 0 8 16,16-13 11-16,-15 6 12 0,-1 2 5 0,0-2-13 16,0 2-25-16,0-1 23 0,-1-1 5 15,1 7-46-15,-3-10-13 0,-3 9-122 0,6 1-643 16,-7 1 92-16,7-1 63 0</inkml:trace>
  <inkml:trace contextRef="#ctx0" brushRef="#br0" timeOffset="80528.89">28473 7292 258 0,'-6'-6'92'0,"6"6"46"16,-4-3-56-16,4 3-5 0,-6-4-5 0,6 4 2 15,0 0-23-15,-4-3 13 0,4 3-10 0,0 0-16 16,0 0 3-16,-6-1-18 0,6 1-5 16,0 0 10-16,0 0-7 0,-7-4-6 0,7 4 16 15,0 0-28-15,0 0 22 0,0 0 6 0,0 0-8 16,-10 0-18-16,10 0 13 0,0 0-8 15,0 0 3-15,0 0 25 0,0 0-22 0,0 0-1 16,0 0 64-16,0 0 14 0,0 0-24 16,0 0 0-16,0 0-28 0,-7-3 10 15,7 3-15-15,0 0 2 0,0 0 6 0,0 0-21 16,0 0 15-16,21-7-2 0,-8 4 18 0,-3 2-24 16,8-3-14-16,6-3-3 0,-1 3 7 0,6-5 3 15,3 4 3-15,3-5-14 0,0 3 1 16,2-1-15-16,4 4 12 0,13-9 10 0,3 3-12 15,-2 1-10-15,1 1 12 0,-2-1-10 0,-8 1 5 16,-9 2 0-16,0-1 5 0,-6 4 11 16,-3-2-19-16,-1 1-7 0,-3 3 15 0,-4-4-7 15,-2 3 10-15,-2 0 5 0,-2-2-11 0,-1 4 14 16,-2-3-8-16,-1 3 7 16,-3-1-5-16,0-2 9 0,3 1-19 0,-10 2-3 15,13-2 6-15,-13 2 0 0,9 0 7 0,-9 0-7 16,0 0 12-16,6-1-17 0,-6 1-8 0,0 0-13 15,0 0-54-15,0 0-36 0,0 0 27 16,0 0-104-16,0 0-35 0,0 0-287 0,0 0-145 16,-14 9 17-16</inkml:trace>
  <inkml:trace contextRef="#ctx0" brushRef="#br0" timeOffset="80964.64">29161 7026 468 0,'0'0'189'0,"-3"-5"-22"0,3 5-21 16,0 0-31-16,0 0-31 0,0 0 11 0,0 0-11 15,0 0-12-15,0 0 2 0,0 0-17 0,10-4 12 16,-10 4-10-16,0 0-21 0,18 4-10 16,-8-1 8-16,-1-2 5 0,2-1 5 15,-1 3-28-15,3-3 8 0,-2 4-24 0,2-2 8 16,-1-2 26-16,-2 2-13 0,3 2-18 16,-2-3 16-16,-1-1-6 0,3 1 11 0,-2-1-11 15,-1 0 3-15,0 0-10 0,2 0 2 0,-2-1 0 16,-2 1 6-16,0-1 4 0,2 1-2 15,-10 0-5-15,13-4 18 0,-13 4 4 0,14 0 29 16,-14 0-87-16,10-1-10 0,-10 1 36 0,7 1-21 16,-7-1 23-16,0 0-28 0,0 0 20 15,10 4-4-15,-10-4-1 0,0 0-2 16,-14 13 22-16,-5 1-4 0,-5 4 7 0,-17 13-22 16,-7-3-73-16,-8 18-7 0,-15-1-138 0,13 2-499 15,0 0 58-15</inkml:trace>
  <inkml:trace contextRef="#ctx0" brushRef="#br0" timeOffset="85381.12">13860 9207 110 0,'0'0'46'0,"0"0"-11"0,3-6 19 0,-3 6-15 16,0 0-19-16,0 0 21 0,0 0-18 15,0 0 10-15,4-2 34 0,-4 2-41 16,0 0 14-16,0 0 7 0,0 0-17 0,0 0 65 0,6-5-31 15,-6 5-13-15,0 0 11 0,0 0 12 16,0 0 10-16,0 0-9 0,0 0-22 16,0 0-4-16,0 0 17 0,0 0-7 0,0 0 8 15,0 0-34-15,0 0 21 0,0 0-8 0,0 0-15 16,0 0 2-16,0 0 0 0,0 0-25 16,0 0 0-16,0 0 27 0,0 0-12 0,0 0-2 15,4 14-6-15,-4-4 11 0,1-3-18 0,-1 1-16 16,0 3 13-16,-1 3 13 0,1 2-8 15,0 1 11-15,-4 0-14 0,4 1 6 0,-3 5-13 16,3-4 13-16,-3 3-13 0,3-4 0 16,-3 5 8-16,2-4-11 0,1-1 18 15,0 0-17-15,0-1 7 0,-3-1 3 0,3-2 12 16,0-3-12-16,0 2 2 0,0-2 16 0,0-3-21 31,0 1 10-31,0-1 11 0,-3-1-39 0,3-1 23 0,0-1 6 0,0 2-6 0,0-7-10 16,0 8 10-16,0-3-7 0,0-5 7 0,0 5-8 15,3 0-7-15,-3-5-28 0,0 3-41 16,0-3-80-16,4 0-424 0,-4 0-113 0</inkml:trace>
  <inkml:trace contextRef="#ctx0" brushRef="#br0" timeOffset="86128.97">13894 9174 391 0,'-3'-6'149'0,"3"6"2"0,0 0-23 16,3-10-11-16,0 8-9 0,-3 2 7 15,0-6 8-15,0 6-62 0,4-7 14 0,-1 4 9 16,1-2-20-16,-4 5-84 0,4-9 12 16,-1 5-5-16,0 0-10 0,1-2 26 15,2 2-3-15,-2-1 5 0,3 2 18 0,0 0-31 16,-1-1 18-16,1 1 3 0,0 0-13 0,3 1-2 16,0 0 7-16,2 1-8 0,0 0-7 15,-2 1 18-15,1 2-6 0,-1-2 44 0,4 3-48 16,-4 2 7-16,1-3-18 0,-1 5 8 0,4-1-5 15,-5-2 12-15,1 4 6 0,1-1-11 16,-4 0-4-16,0-2 45 0,3 5-46 0,-3-4 13 16,-3 2-2-16,2-1 0 0,-3 1-14 0,-2 1 14 15,-1-1-1-15,0 0-4 0,0 2-1 16,-4-2-12-16,1 4 25 0,-1-2-10 16,-5 0-13-16,1 1 21 0,-2 2-8 0,-3-3 18 15,2 2-13-15,-2-2-5 0,-2 1-10 16,2-3 25-16,-1 1-12 0,-2-1 2 0,5-1-15 15,-6 1 28-15,7-4 5 0,-1 2-13 0,1-2-18 16,0-1 39-16,-1-2-31 0,5 1 20 16,-1 1-12-16,7-3 33 0,-14 1-8 0,14-1-46 15,0 0 6-15,-13-4 17 0,13 4-2 0,-7-2-19 16,7 2 11-16,0 0 3 0,-6-2-13 16,6 2-8-16,-5-5 31 0,5 5 10 0,0 0-26 15,0 0-30-15,0 0 23 0,-3-3 2 0,3 3 5 16,0 0-15-16,0 0 3 0,0 0 15 15,0 0-15-15,0 0-8 0,0 0-5 16,0 0-103-16,-10 8-79 0,10-8-466 0</inkml:trace>
  <inkml:trace contextRef="#ctx0" brushRef="#br0" timeOffset="91749.13">14161 8833 383 0,'-3'-1'64'0,"-1"-5"34"0,4 6-14 0,-7-4-10 0,4 0-7 16,3 4 5-16,-4-6-19 0,4 6 6 0,-9-4-8 15,5 2-2-15,1-3-5 0,3 5-9 16,-11-2 1-16,4 0-13 0,1-2 5 0,-1 4 13 15,-4-3-33-15,1-1 25 0,0 3-7 16,-1-1-8-16,1 2-10 0,-4-1-6 0,1 1 8 16,-3-1 21-16,1 1-23 0,-3 2-3 15,2-2 8-15,-5 3-13 0,1 2 0 0,-4-2 2 16,0 4 1-16,0 0 7 0,0 3 0 0,1-2-15 16,-2 2-15-16,1 1 22 0,0 0-4 15,4 0-6-15,-1 2 3 0,-3 2 0 0,0 0 0 16,1 1-24-16,2 5 29 0,3-2-10 0,2-4 18 15,-2 5-8-15,-1 2-18 0,5-3 0 16,3 3 13-16,-1 2 15 0,1-3-15 16,0 5 5-16,2-2-5 0,1 1 2 0,1 5 9 15,1-2 27-15,2 2-43 0,1-4 20 16,0 0-10-16,3 5 7 0,0-5-9 0,3 3 2 16,0 0 10-16,1 2-18 0,2-6-4 0,4 4 19 15,-2 2-2-15,2-5-15 0,0 1 10 16,4 1 10-16,-1-1-7 0,1-4 25 0,0-3-2 15,0-2-1-15,2 3-17 0,2-5-3 0,-1-1 18 16,3 0-46-16,0-5 46 0,1 3-10 16,3-4 18-16,0-1-1 0,1-1 6 0,4-3-25 15,-1 2-11-15,2-5 25 0,-5-1 3 0,6 0 3 16,-1 0 18-16,1-1-8 0,0-5-47 16,-1 3 50-16,-2-3-16 0,-1-1-2 15,1-2-21-15,-1 1 28 0,1-2 8 0,-2-3-23 16,-1 0 13-16,2-5 12 0,-3 1-20 0,3-4-18 15,-7 2 8-15,1-5 15 0,-3-1-10 16,1 0 10-16,-4-2-40 0,-2-4 27 0,4-11 11 16,-3 9-3-16,-7 0-16 0,3-1 14 0,-6-1-14 15,2-3 14-15,-3 3-24 0,1-2 9 16,-4-1-22-16,0 1 29 0,0-1-10 0,-4 5 12 16,1-1-13-16,-3 2-14 0,-1 4 37 0,-1 3-27 15,2 2-9-15,-4-2 11 0,0 4 8 16,-1-1-13-16,-2 5-3 0,-2 2 3 15,-1-2-13-15,-2 3 18 0,-1 3 3 0,-5 3-8 16,3 0 5-16,-4 1-23 0,2 5 33 16,-1 1-41-16,0 1 26 0,0 0 3 0,0 1 7 15,0-1-23-15,-3 7-3 0,6-5 8 0,0 4-7 16,1-4-11-16,0 4 13 0,3-4-7 16,0 4-19-16,4-5-30 0,1 2 30 0,2 1-22 15,4-1 20-15,-2-2-28 0,5 4-24 0,3-5-40 16,0 0-46-16,3 9-484 0,5 1 48 15</inkml:trace>
  <inkml:trace contextRef="#ctx0" brushRef="#br0" timeOffset="92668.11">14270 9701 286 0,'0'0'123'0,"0"0"10"0,-3-4-33 15,3 4-3-15,0 0-15 0,0 0-15 0,0 0-3 16,0 0-18-16,0 0 18 0,0 0-16 16,17 9-19-16,-13-7 14 0,5 6-10 0,-2 1-7 15,7-1 64-15,-4 6-70 0,4 0-15 0,0 1 8 16,3 2 5-16,0 6-8 16,3-4-7-16,-3 4 22 0,4 0-27 0,6 5 14 15,-3 1-24-15,4 1 24 0,-1 2-6 0,0-4-12 16,1 5 4-16,2-1-1 0,-2 0 26 15,2-1 6-15,-2-4-24 0,-1-1-3 0,1 6 26 16,2-4-10-16,-9 0-18 0,2-7 16 0,-2 4-21 16,0-3 5-16,-1-3-3 0,1 5 16 15,-3-6-6-15,1 5 6 0,-4-7-31 0,1 0 8 16,-2-3 20-16,-1 1 1 0,-3 0-6 0,1-3 10 16,-1-1-20-16,-3-2 18 0,1-1 0 15,1 1-11-15,-5-2 42 0,2-2-9 0,-2 3 60 16,3-2-26-16,-3 0-12 0,-1-5 14 15,-3 0-9-15,3 6-16 0,-3-6 10 0,0 0-2 16,0 0-21-16,0 0 26 0,0 0-49 16,0 0-23-16,0 0-33 0,0 0-102 0,0 0-129 15,0 0-432-15,0 0 62 0</inkml:trace>
  <inkml:trace contextRef="#ctx0" brushRef="#br0" timeOffset="93576.77">15429 10857 335 0,'0'0'153'0,"-3"-6"-43"0,3 6 8 0,-4-4-10 16,4 4 2-16,-6-4-13 0,6 4-7 0,-8-3-24 15,8 3-22-15,-10-1 17 0,1 1-20 16,9 0 0-16,-18 1 33 0,8 2-53 0,-4-3-14 16,1 6 32-16,-1-4-8 0,0 6-1 0,-3 1-12 15,-3-1 0-15,2 7-26 0,-1-5 26 0,1 7 0 16,0-3 21-16,2 1-42 0,2 2 3 15,3-1 5-15,-2-2 5 0,6 1 11 0,0 2-1 16,1-3-22-16,5-3-14 0,-2 2 9 0,6-1 9 16,-3-2 11-16,4-2-10 0,-1 3-3 15,4-5 38-15,1 1-35 0,4 0-6 16,-2-6-7-16,1 5 18 0,3-5-8 0,-3-1 5 0,2 1 0 16,0 1 5-16,1-2 0 15,-4-2-15-15,1 1-3 0,-1 1 14 0,0 0-17 16,1 0 11-16,-11 0-7 0,13-1 32 0,-6 0-20 15,-7 1-20-15,14 0 25 0,-14 0-12 16,10 0 4-16,-10 0-12 0,10-1 33 0,-10 1-23 16,8-4 26-16,-8 4-47 0,9 0-25 0,-9 0 15 15,0 0-15-15,10 0-33 0,-10 0-13 16,0 0 20-16,14 0-107 0,-10 0-85 0,3 0-365 16</inkml:trace>
  <inkml:trace contextRef="#ctx0" brushRef="#br0" timeOffset="93923">15699 10930 632 0,'0'-6'202'0,"0"6"-5"15,0-6-18-15,0 6 29 0,0-9-39 0,0 9-3 16,0 0-28-16,0-4-20 0,0 4-6 16,0 0-30-16,0 0 5 0,0 0-20 15,0 0-11-15,0 0-7 0,0 0 5 0,0 0-8 16,0 0-18-16,0 25 13 0,0-15-16 0,-3 1 4 16,3 3 4-16,0-3-15 0,-3 6 10 15,3-3 3-15,0 1 5 0,0-3-16 0,0 4 3 16,0-1-13-16,0-4 11 0,0 6-14 0,0-5-9 15,3 1-13-15,0-1-24 0,-2-1-4 16,2-1-50-16,-3-2-52 0,6 1 47 0,-5 3-127 16,-1-6-269-16,3 1-215 0,0 0 49 0</inkml:trace>
  <inkml:trace contextRef="#ctx0" brushRef="#br0" timeOffset="94580.99">15531 10549 481 0,'-10'-6'148'0,"1"1"13"0,1 0-53 0,1 4 7 15,-3-5-12-15,0 5-4 0,-4-2-12 0,1 0-5 16,-1 3-2-16,-3 0-34 0,-4 3 10 16,-3 0-7-16,0-2 2 0,-6 5-5 0,3 2-5 15,-4-1-26-15,-4 4 21 0,4-1 0 0,-3 5-18 16,-10 3 5-16,4 3 13 0,1 0-39 15,-2 1 21-15,11-4-5 0,2 0 5 16,4 3 0-16,1 0-6 0,-8 5 24 0,10-1-8 16,4 0-28-16,7 3 31 0,0 0-8 15,-1 3 5-15,4 2-10 0,4-3 18 0,3 7-18 16,0-2 0-16,3 0 10 0,4-2 3 0,4 13-13 16,5-4 7-16,5-5 14 0,0 4-1 15,6-7 1-15,3 0-14 0,5-1 1 0,0-1-6 16,5-6 16-16,1-1-21 0,4-1-4 0,2-1 14 15,2-4-7-15,5-4-5 0,0 0-5 16,5-4-19-16,-1-4 27 0,3-4-14 0,-12-3 16 16,-2 0-8-16,11-4 6 0,0-3-1 0,-3-3 6 15,-3-4 7-15,-2-1 8 0,-4-3-36 16,-6-4 30-16,-2-3-12 0,-4-5-5 16,0-7-5-16,-7 0 12 0,1-6 1 0,-7-6-26 15,-5-2-6-15,-5-2 6 0,-1 0-23 0,-4 0-49 16,-6-1 1-16,-6 0-19 0,-4 0 3 15,-4 4-16-15,-6 1 21 0,-4 5 21 0,-4 1-16 16,-6 4 30-16,-6 4-14 0,-2 3 35 0,-9 7 8 16,-4 4 8-16,-6 0-8 0,2 6 13 15,-5 7 12-15,2 5 13 0,7 2 8 0,7 2-10 16,-14 2-5-16,5 4-8 0,6 5 10 0,10-1-25 16,6-1 5-16,8 7-52 0,6-9-86 15,1 9-577-15,6-2 75 0</inkml:trace>
  <inkml:trace contextRef="#ctx0" brushRef="#br0" timeOffset="100146.89">28324 9293 383 0,'0'-7'134'16,"0"7"-27"-16,0 0 26 0,-3-4-10 0,3 4-31 15,0 0 100-15,0-6-38 0,0 6-13 16,0 0-13-16,0 0-3 0,-1-7-23 0,1 7 3 15,0 0-25-15,0 0-9 0,0 0 6 0,-1-3-23 16,1 3-3-16,0 0-7 0,0 0-11 16,0 0-2-16,0 0 7 0,0 0-10 0,0 0-5 15,0 0 3-15,18 2-1 0,-18-2-2 16,21 4-5-16,-6-2-7 0,4-2-1 0,5 1 15 0,4-1-9 16,6 1-1-16,0-1-5 15,10 0-5-15,1 0 3 0,4 2-18 0,14 1 25 16,2-2-5-16,-3 0 1 0,5-1-6 0,-15 0 5 15,-7 2-7-15,-1-1 4 0,-2 3-7 16,-1-4-7-16,-7 1 17 0,-3-2-5 0,2 1 13 16,-8 0-3-16,-1-3-10 0,-4 2 6 0,1 1 9 15,-4-1-2-15,-1-1-15 0,-1 2 7 0,-2 0-5 16,-3-1 5-16,4 0 16 0,-4-2-34 16,-3 1 41-16,3 2-4 0,-3-1-9 0,-7 1 11 15,13-1-13-15,-9-1 10 0,-4 2-8 0,11-4-15 16,-11 4-38-16,6 0-21 15,-6 0-79-15,0 0-41 0,3-6-74 0,-3 6-556 16,0 0 105-16,0 0 47 0</inkml:trace>
  <inkml:trace contextRef="#ctx0" brushRef="#br0" timeOffset="100555.38">29343 9131 386 0,'0'0'148'0,"0"0"-7"0,0 0-26 0,-2-5-7 0,2 5 7 0,0 0-2 15,0 0-24-15,0 0-14 0,0 0-29 16,0 0 5-16,0 0-5 0,0 0 8 0,0 0-16 15,0 0-2-15,15 9-13 0,-12-4 13 0,5-2-6 16,0 4-12-16,-3-4-10 0,5 4 23 16,-2 1-13-16,1-1-18 0,-2 0 18 0,3 2-3 15,4-1 21-15,-4 0-28 0,4 1-11 0,-1-1-10 16,-2 0 21-16,0 1-3 16,2-1 13-16,1-1 23 0,-7-2-28 0,3 2-11 15,2-1-2-15,-4-2 8 0,-1 1-6 0,-1-2-22 16,2 4 38-16,-4-7-5 0,2 6-6 0,-1-5 37 15,-5-1 2-15,5 6 59 0,-5-6-5 16,-3 5-16-16,3-5 1 0,-14 7-16 0,0 0-21 16,-6 1 1-16,-10 3-36 0,-19 10-64 0,-4-3-98 15,-23 9-478-15,0-1-95 0,-5 3 59 16</inkml:trace>
  <inkml:trace contextRef="#ctx0" brushRef="#br0" timeOffset="103612.73">24553 5810 511 0,'0'0'203'0,"0"0"35"0,0 0-92 15,-7-6-16-15,7 6-25 0,0 0 8 0,-3-3 40 16,3 3-9-16,0 0-4 0,0 0-19 16,0 0-11-16,-5-5-18 0,5 5 15 0,0 0-45 15,0 0 10-15,0 0-3 0,5-10-16 16,1 8-9-16,-2-4 10 0,3-1 2 15,3-1-25-15,-3 2 5 0,3-3-1 0,1-3 4 16,-4 4-6-16,2-2-12 0,-2 1 7 0,1 0-16 16,-2-3-9-16,1 2 0 0,-1 2 4 0,-5-2 6 15,2 1-5-15,1 0-21 0,-4 2 5 16,0 0 11-16,0 1 7 0,-7 2-18 0,7 4-10 16,-10-5 1-16,3 3 11 0,-4 2-4 0,1 5-13 15,-3-4 28-15,-1 7-23 0,0-4 0 16,-3 5 13-16,3 3-2 0,0-3 9 0,-2 3-2 15,2 1-7-15,4-1 9 0,0 2-40 0,2 1 30 16,1-4 3-16,1 1 2 0,6 0 1 0,-3-1 7 16,3 2-23-16,3-4 10 15,0 2-7-15,1 1 18 0,2-3-1 0,2 1-2 16,-2-2 15-16,1 2-9 0,0-2 6 0,0-1-12 16,-3 1-2-16,2 0 2 0,-2-1-16 15,-1-2 9-15,-3 2 2 0,0 1-11 0,-3-1 19 16,-4 3-11-16,0 0 6 0,-1 2-14 0,-4-1-4 15,2-1 15-15,-5 3 0 0,5-5-3 0,-4 0 5 16,4 2-17-16,3-3 4 0,-3 1-30 16,3-1 23-16,1-3-7 0,2 2 1 0,1 0 1 15,3-3 10-15,0-3-12 0,0 8-1 0,0-8 5 16,6 4 11-16,-2 0-3 0,4-4-2 16,-8 0 7-16,12 4 5 0,-8-2 6 15,3 0-1-15,-1-1 3 0,-6-1-3 0,11 3-2 16,-6 2 16-16,-3-3 1 0,-2 4 27 0,3-2-26 15,-6 3 43-15,2 1-7 0,-5 2-3 16,-2 1-8-16,-2-1-7 0,0 1 5 0,-1 2-8 16,-1-3 2-16,2 0 9 0,-1 0-8 0,1 1 2 15,0-2 5-15,2-2-30 0,2-1 17 0,-1 1-7 16,4 1 3-16,2 1 10 0,1-2-11 16,1 0 3-16,5 1-5 0,4-4-5 0,8 3-34 15,6-1-30-15,7 2-38 0,6-5-70 0,7 3-550 16,-2-4-44-16,2 0 47 0</inkml:trace>
  <inkml:trace contextRef="#ctx0" brushRef="#br0" timeOffset="104784.63">24515 12133 616 0,'-3'-7'218'0,"3"7"-26"0,0 0-26 15,0-8-12-15,0 8-21 0,0 0-23 0,0 0-10 16,3-4 2-16,-3 4-22 0,0 0-1 15,0 0-2-15,0 0-18 0,0 0-11 0,18 8 14 16,-13-3-21-16,-3 1 18 0,-2 2-8 0,3 2-8 16,-3-3-2-16,0 6 3 0,-3-1-11 0,2 2-15 15,-5-2 5-15,-1 5 5 16,3-2-13-16,-6 2 9 0,3 1-7 0,-3-3-1 0,0 2-1 16,0-3-17-16,2-2 12 0,-2 4-3 15,2-2 1-15,0-2-5 0,0 1 12 16,1-2-5-16,1-3-12 0,3 2 2 0,-1-1-23 15,1-2 7-15,3 0-2 0,-4 2 13 0,8-4-20 16,-1-2 17-16,1 1-12 0,-4-4 9 16,13 2 11-16,-2-2 5 0,-2-5 1 0,1 4-1 15,-3-1-3-15,4-3-17 0,-1 2 25 0,-3 1 6 16,3-3 7-16,-6 4-3 0,3-2 8 16,-1-1 21-16,-2 2 7 0,-1-3 0 0,-3 5-15 15,9-3 18-15,-9 3-8 0,2-5-10 0,-2 5 5 16,0 0-15-16,0 0-8 0,0 0-5 15,0 0 3-15,0 0 2 0,0 0-8 16,-18 15-7-16,15-7-8 0,-1 2 2 0,-2 1 9 16,3 3-9-16,3 1 6 0,-4 6-1 0,4-2-7 15,-4 1 0-15,4 0 3 0,4 0 2 16,-4 1 5-16,3 4-7 0,-2-4-6 0,-1 4 6 16,3 0 7-16,-3-3-12 0,0-1 17 0,0 0-25 15,-3-2 12-15,-1 6-2 0,-3-1 10 0,0 0-10 16,-9 1 6-16,-2 1 1 0,-3-2-4 15,-6 3-11-15,-4 4 21 0,-3-5-41 16,0-1-5-16,-7-2-72 0,3-3-46 0,-16-2-198 0,18-4-467 16,0-4 117-16,-2-2 34 0</inkml:trace>
  <inkml:trace contextRef="#ctx0" brushRef="#br0" timeOffset="112289.74">29609 7567 542 0,'0'0'113'15,"0"0"7"-15,0 0-10 0,0 0 62 0,0 0-14 16,0 0-17-16,0 0-5 0,0 0-16 0,0 0-7 16,0 0-16-16,0 0 0 0,0 0-30 0,0 0 35 15,4 9-35-15,-4-9-13 16,0 7 33-16,0 1-31 0,0-3 8 0,3 2 0 15,-3 1-18-15,2 2 3 0,-2 1-16 0,1 0-20 16,0-1 30-16,-1-2-2 0,3 6-18 16,-3-6 16-16,3 2-1 0,0 0-25 0,-2 3 0 15,2-4 2-15,0-3 23 0,2-1-12 0,-2 5 2 16,0-3 8-16,0-2-16 0,4-2 32 16,0 4-86-16,4-7 24 0,5 0 7 0,5-7 1 15,16-3-1-15,18-13 1 0,20-5 4 0,4-11 16 16,4-4-15-16,6 0 4 0,26-17-12 0,4-4 18 15,5-1-36-15,-1 4-26 0,-3-4-14 16,3 5-7-16,-2 1-35 0,-24 18-7 16,20-17-90-16,-20 19-136 0,-3 3-458 0,-8 5 122 15</inkml:trace>
  <inkml:trace contextRef="#ctx0" brushRef="#br0" timeOffset="127377.96">13532 9765 363 0,'0'0'131'0,"0"0"-1"0,0 0 26 0,0 0-20 16,0 0-44-16,0 0-69 0,0 0 13 15,0 0 10-15,0 0-10 0,0 0 7 0,0 0-17 16,0 0 61-16,0 0 20 0,0 0-25 0,0 0-7 15,7-15 14-15,-7 15-30 0,0 0 20 16,0 0-20-16,0 0-18 0,0 0 0 16,0 0 13-16,0 0-21 0,0 0 11 0,3-7 12 0,-3 7-28 15,0 0-18-15,0 0 21 0,0 0-3 16,0 0 41-16,0 0-7 0,0 0-19 16,0 0-2-16,0 0 11 0,0 0-6 0,0 0-5 15,0 0-13-15,0 0 18 0,0 0-16 0,0 0 4 16,0 0-4-16,0 0 4 0,0 0 12 15,0 0-18-15,0 0-10 0,0 0 18 0,0 0 5 16,0 0-26-16,0 0 8 0,0 0 8 0,0 0-21 16,0 0 0-16,0 0 1 0,0 0-6 15,0 0 5-15,0 0 8 0,0 0-16 0,0 0 27 16,0 0-14-16,0 0-2 0,0 0 10 16,0 0 7-16,0 0-30 0,0 0 26 0,0 0-11 15,0 0 1-15,0 0-19 0,0 0 11 16,0 0-16-16,0 0 26 0,0 0 0 0,0 0-3 15,0 0 1-15,-20 14-14 0,13-8 3 0,1 0 3 16,-2 1 18-16,1 3-21 0,-3 1-3 16,-1 0 3-16,-2-1 1 0,0 5-1 0,-4 1-13 15,3-2 11-15,-4 1-9 0,-2 0 17 0,0 5-19 16,-4-2 13-16,3 1 11 0,-7-1-22 16,5 2 9-16,-4-1 2 0,0 0 0 0,2-2-20 15,-12 8 17-15,6 1-7 0,-3-1 5 0,6-1-13 16,1-8 3-16,3 7 20 0,0-4-2 15,0-2 2-15,0 6-12 0,0-5 7 16,-10 11 8-16,7-8-13 0,3 1 10 0,0-2-28 16,-11 5 23-16,9-1 8 0,-1-6-10 0,2 4 7 15,1-4 0-15,-3 0-30 0,2 0 27 16,-1 3 1-16,2-4-3 0,-3 1-18 0,5-2 6 16,-2-1 4-16,5-3 13 0,-2 3-5 0,4-5-2 15,3 2-6-15,1-2 21 0,-2-1-13 16,3-1-10-16,0 0 3 0,2-1-6 0,1-3 8 15,2 3-3-15,-1-2-7 0,2 0 13 0,2-1-3 16,-2 0-10-16,-1 1-1 0,0-3 22 16,3 1-4-16,4-3-2 0,-9 7 13 15,8-7-13-15,-5 4 1 0,6-4-94 0,0 0 30 16,-8 4-11-16,8-4 33 0,-3 4-8 0,3-4 26 16,0 0-12-16,0 0 12 0,-7 3 15 15,7-3-2-15,0 0 13 0,-3 3-26 0,3-3-21 16,0 0-4-16,0 0-8 0,0 0-34 0,0 0-17 15,0 0-72-15,0 0-254 0,0 0-360 16,17-3 99-16,-17 3 60 0</inkml:trace>
  <inkml:trace contextRef="#ctx0" brushRef="#br0" timeOffset="129504.84">12028 10943 481 0,'0'0'197'0,"0"0"10"16,-4-7-23-16,4 4 21 0,0 3-28 0,-3-7-11 16,3 7-12-16,-3-2 17 0,3 2-17 15,0 0-21-15,-4-6-10 0,-2 3-21 0,6 3-4 16,-7-4-14-16,7 4-15 0,-14-3 8 0,14 3-23 15,-14 1-6-15,14-1 11 0,-20 5-20 16,9-1 1-16,-2-4-1 0,2 7-11 0,-6-2-2 16,1-2 2-16,1 7 5 0,-2-4-18 15,0 2 3-15,1 1-7 0,1 1 7 0,-4 3-13 16,4-2 18-16,-1 3-13 0,1-2 5 16,2 5-12-16,-1-1 7 0,1 1 3 0,6 0 0 15,-1-3-6-15,2 1-14 0,2 2 12 0,4-5 8 16,0 2-8-16,0-3 2 0,4 3 6 15,-1-3-5-15,1-1-3 0,6-2 10 0,-3 3-4 16,3-7-6-16,1 5 2 0,2-8-9 0,-3 5-11 16,4-5 18-16,-1-1-2 0,-1 4 4 0,1-4-9 15,1-4 17-15,2 4-15 0,-5-1 0 16,3-2 3-16,-1-1-21 0,1 2 25 16,-4 0-4-16,0-4 7 0,4 5-12 0,-7 0 7 15,3-4 8-15,0 5-24 0,-6-1 4 0,2-2 7 16,1 0-13-16,-7 3-18 0,11-1-23 15,-11 1-63-15,10-2-68 0,-10 2-58 0,7-2-379 16,-1 2-148-16,-2-3 89 0,-4 3 87 0</inkml:trace>
  <inkml:trace contextRef="#ctx0" brushRef="#br0" timeOffset="130160.81">12220 11069 468 0,'-1'-4'187'0,"1"4"-8"0,-6-7-2 0,2 4-29 0,4 3 16 0,-1-7-39 0,-2 2-30 16,3 5-26-16,-3-3 16 0,3 3-11 0,-3-7 3 16,3 7-11-16,-4-7-10 0,4 7 24 0,0 0-32 15,1-7-9-15,-1 7 9 0,3-3-1 16,3-2-14-16,-3 2 3 0,-3 3-3 16,11-7-15-16,-7 7 10 0,2-4-18 0,1 1 11 15,4 2-6-15,-5-1-20 0,4 2 15 0,-3-1 3 16,4 1-13-16,-11 0 10 0,16 1 6 0,-8 1-16 15,-1-1 0-15,-1 4 10 0,1-3 3 16,-3 4-1-16,-1-2-9 0,1 3 2 0,-4 1-5 16,0 2 8-16,-4 2-6 0,-3 1-7 0,0 1-2 15,-2 0 9-15,-2 2-12 16,1-3-3-16,-3 2 8 0,2-4 5 0,1 2-26 0,0-2 44 16,2-3-33-16,1-1 10 0,-2 3-3 15,5-3-7-15,-4-2 7 0,2-2 13 0,3 4-12 16,-1-4 32-16,1-2-7 0,3-1-10 15,-7 6-1-15,7-6-12 0,0 0 5 0,0 0 5 16,0 0 1-16,0 0-19 0,0 0-5 0,0 0 20 16,0 0 19-16,0 0-19 0,17-11 11 15,-11 8-31-15,-6 3 11 0,11-3 14 0,-11 3-7 16,11 0 5-16,-11 0 6 0,14 1 14 0,-5 1-25 16,-2 1-23-16,0-2 28 0,1 2-15 0,2-3 10 15,-1 4 5-15,2-1-12 16,-4-2 17-16,3 3-3 0,0-1 1 0,1-3-10 15,-1 3-16-15,4 0-21 0,-4-1-15 0,0 0-30 16,0-2-175-16,0 0-439 0,0 0 17 16,-3 0 64-16</inkml:trace>
  <inkml:trace contextRef="#ctx0" brushRef="#br0" timeOffset="131005.24">12472 10825 504 0,'0'-7'230'0,"0"7"8"0,-6-10 3 0,6 8-57 0,-4-3-23 0,1-3 16 16,-1 6-16-16,0-5-25 0,-2 3 15 0,2-1-8 16,-2-2-25-16,-1 4-13 0,-4-4-3 0,5 0-17 15,-4 3-11-15,-1 0 5 16,-2-5-22-16,3 6 2 0,-5-2-1 0,-1 1-14 16,2 0-3-16,-3-1 10 0,-3 1-10 0,2 2-13 15,-2 1-5-15,-1-4 8 0,0 5-18 16,-2 0 2-16,-1 0-2 0,0 4 7 0,0-3-9 15,-4 1-1-15,1 1-8 0,-4 2 16 0,4 1-7 16,-8 3-1-16,1-2-5 0,0 2 5 16,0 1-2-16,0 1 5 0,0 2-13 0,0-1-8 15,0 1 13-15,-11 5 0 0,11-1 3 0,6-3-16 16,-2 0 6-16,5 7-16 0,-9 4 15 0,7-1-10 16,7-5 6-16,-8 14 9 0,5-6-2 15,9-2-7-15,-3 1 12 0,3 5-5 16,3-5 2-16,-2 6 11 0,4-1-3 0,1-2-10 0,1-3 5 15,4-1 8-15,-1 0-13 16,4-3-18-16,0-2 26 0,1 2 5 0,2-4-16 16,3 6 11-16,5-5-3 0,-1 3-2 0,3-4-1 15,5 6 3-15,6-6 8 0,4-1 2 16,2-2-12-16,11 7 2 0,3-6 3 0,4-3-3 16,-7 0-13-16,-3-9 6 0,3 3 7 0,0-4 2 15,0 1-1-15,4-4 4 0,-1-1-15 0,17-5 20 16,-3 3-10-16,0-4-2 0,-2 0 10 15,-2-1-24-15,-3-3 27 0,-6 0-6 16,-8 1-18-16,-2 2 6 0,-1-5 14 0,0 1-12 0,0-5 16 16,-4 5-6-16,-2-6-10 15,6-6 3-15,-6 2 9 0,2-10-1 0,-6 7-14 16,-3 0-2-16,3-10-3 0,-10 8 8 0,-1-3 18 16,1-2-79-16,-4 3-3 0,1-4 0 15,-5-1 5-15,1 4 15 0,-3-5 11 0,-1 8-10 16,-3-3 9-16,0 5 4 0,-3 0-1 0,-1 0 3 15,-6-2 5-15,-1 4-5 0,-5-2 7 0,-2 5 24 16,-2 0-3-16,-7 2 7 0,-1 1-19 16,-2 5-17-16,-4-1 9 0,-1 3 10 0,-6 1 7 15,3 3-2-15,1-2-3 0,6 8-12 0,-3-3 33 16,3-1-19-16,-2 2-4 0,5 2 13 16,1 0-11-16,3 0-12 0,3 0 7 15,1 0 15-15,5 2-27 0,-1 0-14 0,2 0 4 16,4 1 1-16,-4-3-9 0,7 6-19 15,0-4 1-15,4 3-47 0,-3-2-119 0,5 3-27 16,1-2-498-16,0 3 81 0,1-1 52 0</inkml:trace>
  <inkml:trace contextRef="#ctx0" brushRef="#br1" timeOffset="136269.1">13576 9674 289 0,'0'0'115'16,"0"0"-36"-16,0 0 13 0,0 0-38 0,0 0 8 16,0 0-14-16,0 0 6 0,0 0-13 0,0 0-10 15,0 0 20-15,0 0 21 16,0 0-52-16,0 0 11 0,0 0 17 0,-3 7-37 0,3-7-4 15,0 0 9-15,0 0-9 0,0 0 11 16,0 0 13-16,0 0-21 0,0 4 6 0,0-4 17 16,0 0-36-16,0 0 54 0,0 0-15 15,0 0 21-15,0 8-65 0,0-8 44 0,0 0-31 16,0 0 87-16,0 0-2 0,0 0 12 0,0 0-23 16,0 0 3-16,0 0 0 0,0 0 18 15,0 0-59-15,0 0 26 0,-3 4-19 0,3-4 3 16,-5 6 1-16,2-1 32 0,-3 0-23 0,2 1-12 15,-5 3-3-15,2 3 10 0,-4-1-7 16,4 1 2-16,-3 1-12 0,-4 4 12 16,-2-3-18-16,1 4 6 0,-1-2-9 0,-5 1 4 15,0 3-22-15,1 2 9 0,-4-4-1 16,-3 2-9-16,2 0 1 0,-9 5 11 0,0 0-12 16,4-5 19-16,6 1-19 0,-1-4-9 0,2-1 13 15,-1 2 1-15,0 0-1 0,0-3 6 16,4 2-16-16,-4 1 13 0,6-4 0 0,2-2-18 15,-2 2 15-15,2 0-10 0,1-3-5 0,-1 5 13 16,2-4-5-16,1 1-6 0,1-1 6 0,-1 1-13 16,0-3 2-16,-1 3 11 0,1-2-6 15,-2 3 16-15,2-3-20 0,-4 3 12 0,3-3-23 16,-3 5 23-16,3-4-4 0,-3 2 6 0,4-1 9 16,-2-1-19-16,-1-1-2 15,2 2 5-15,4-4-10 0,-4 5 8 0,0-3 2 16,1-1-5-16,2 3-15 0,-2-1 40 0,3-4-30 15,-4 6 23-15,4-4 0 0,-1-1-21 16,1 0 9-16,0 3-6 0,-1-4 7 0,5-2-7 16,-1 1 13-16,-3 0-10 0,2 3-9 0,2-6 14 15,-1 0-10-15,0 3 12 0,-3 0 0 16,3-3-5-16,0 3 0 0,-2-1-12 0,1-2-4 16,-2 3 6-16,3-3 10 0,-3 0 6 0,0 3-24 15,0 0 10-15,3-4 8 0,-4 4 3 16,4-2-8-16,-2-2 5 0,5 0 0 15,-3 1-7-15,0-1 2 0,1-2 7 0,2 4-4 16,4-5 5-16,-7 2-6 0,4 3-2 0,3-5 3 16,-7 3 2-16,7-3-5 0,-4 5-3 15,4-5-2-15,-6 4 3 0,6-4 20 0,0 0-13 16,-4 1-10-16,4-1 2 0,0 0 8 0,-6 5-5 16,6-5 5-16,0 0 3 0,0 0-5 15,0 0-1-15,-8 1 11 0,8-1-13 0,0 0 15 16,0 0-2-16,0 0-8 0,0 0-5 0,0 0-15 15,0 0-16-15,0 0-30 0,0 0 4 16,0 0-32-16,0 0-62 0,0 0-228 0,0 0-461 16,27-7 85-16,-19 0 79 0</inkml:trace>
  <inkml:trace contextRef="#ctx0" brushRef="#br1" timeOffset="137224.31">12032 10951 739 0,'-1'-2'256'16,"1"2"-43"-16,0-6-9 0,0 6-9 0,0 0-34 15,-3-9-5-15,3 9 6 0,0 0-52 16,0-3 10-16,0 3-2 0,0 0-13 0,0 0-36 15,-4-5 5-15,4 5 13 0,0 0-18 0,-6-4 5 16,6 4-7-16,-4-4-6 0,4 4-17 0,-10 0 7 16,10 0-18-16,0 0 8 0,-21 6 0 15,11-4-18-15,-4 3 8 0,1-2-3 0,-5 6-7 16,2-1-16-16,-2 0 18 0,-2 1-8 0,-1 4 1 16,1-1-9-16,3-4 9 15,-3 2-14-15,6 3 8 0,-3-4-10 0,7 1 0 16,-4 4 0-16,3-3 3 0,2 4 0 0,1-1-3 15,1 0-8-15,4 1 13 0,-3 0-5 0,5-5 8 16,1 5-6-16,0-5-2 0,0 4 3 16,0-3-8-16,1-1-3 0,2-2 5 0,0 3-4 15,0-2 12-15,1-4-13 0,2 2 8 0,-1-1 5 16,1-4 0-16,1 3-2 0,0-4 0 16,3 2-9-16,0-3 12 0,0-2-4 0,1 2 3 15,-1-2 3-15,0-3-8 0,4 4-10 16,-1 0 7-16,-3-1 1 0,4-2-1 0,-4 3-2 0,1-2 5 15,-1 0 15-15,0 2-15 16,-3-1 10-16,1 1-12 0,1-3-6 0,-2 2 8 16,-7 2-7-16,14-1 1 0,-11 0-6 0,-3 1 14 15,10-2-15-15,-10 2-10 0,7 0 23 16,-7 0-23-16,8-4-28 0,-8 4-44 0,0 0-27 16,0 0-91-16,6 0-102 0,-6 0-501 0,7-1 78 15,-1 1 86-15</inkml:trace>
  <inkml:trace contextRef="#ctx0" brushRef="#br1" timeOffset="137860.79">12220 11018 581 0,'-7'0'174'0,"7"0"-28"0,0 0 22 0,0 0-24 0,0 0 32 0,-11-3-32 16,11 3-27-16,0 0-6 0,-3-4-14 0,3 4-13 16,0 0 11-16,0 0-13 0,0 0-5 0,-7-3-13 15,7 3-21-15,0 0 14 0,0 0 1 16,0 0-12-16,0 0-7 0,0 0-3 0,0 0 5 16,0 0-8-16,0 0-28 0,13-7 5 0,-13 7 21 15,11 0-13-15,-11 0-13 0,13 0 10 16,-13 0-9-16,18 0-6 0,-11 4-3 15,3-2-2-15,0 2 36 0,0 1-19 0,-3 1-12 16,0 2 11-16,0 1-9 0,-4 0 8 0,-3 1 6 16,-3 8-21-16,-4-1 20 0,-3 5-48 15,0-1 15-15,-5 2 5 0,-1 1-5 0,-1-1-2 16,3-4 14-16,0-3-11 0,1 0 14 0,-1-4 8 16,3 1-10-16,2-2 20 0,1-3-15 0,2-1 16 15,-1 1-14-15,3-5 6 0,1 3-3 16,3-6 0-16,-3 1 3 0,3-1-11 0,0 0 24 15,0 0-19-15,13-10-2 0,-9 3-2 0,6 4 7 16,0-2-3-16,0-2 4 0,1 4-12 16,-1-2 4-16,3 1 33 0,1-2-36 15,-4 3 10-15,5-1-10 0,-2 3 2 0,0-2 11 16,-2 2-13-16,2-2 5 0,-2 3-8 0,2 3-10 16,-3-3 18-16,4 1-49 0,-3 2-12 15,3-3-26-15,-4 5-74 0,0-2-90 0,4-3-310 16,-4 5-171-16,-1-3 97 0</inkml:trace>
  <inkml:trace contextRef="#ctx0" brushRef="#br1" timeOffset="139183.54">12654 10883 701 0,'-7'-7'240'0,"7"7"9"0,-3-7-34 16,-2 6-3-16,5 1-15 0,-6-4-23 0,6 4-23 15,-4-6-7-15,-2 4-19 0,6 2-22 16,-4-6-1-16,-2 3-15 0,6 3-10 16,-8-4 7-16,2 1-10 0,2-3-2 0,-2 5-16 15,-1-1 1-15,0-3 7 0,7 5-23 0,-11-4 5 16,2 0-5-16,1 2 5 0,1-3-15 0,-3 2 15 16,0 1-23-16,0-3-3 0,-3 4 13 15,1-2-15-15,2-1-2 0,-3 4-16 0,-1-4 20 16,4-1-7-16,-4 4 0 0,1-1-3 0,-1-3 10 15,0 4-9-15,1-2-6 0,-4 0 0 16,3 2-3-16,0-1-2 0,1 1 3 0,-2-3 2 16,2 2-10-16,-1 1 15 0,4 1-2 15,-3 0-5-15,-1 0-9 0,0-1 14 16,0 1-10-16,1 1 7 0,-1-1-10 0,0 1 7 16,1 4 8-16,-4-3-7 0,3 0 7 0,-3 2-15 15,0-1 8-15,0-2 4 0,0 5 11 0,3-5-18 16,-6 6 8-16,6-4 0 0,-4 1-11 15,2 0 6-15,-2 1-3 0,2-2-6 0,-1 4 9 16,3-4 2-16,-3 3 0 0,3-1 0 0,0-2-7 16,-2 4 2-16,1-3 2 0,2 3-2 15,-4 0-12-15,3 0 9 0,0 0 0 0,-2 1-4 16,1-2 7-16,-1 2 18 0,2-1-29 0,-3 3 1 16,-1-2 31-16,-2 4-16 15,3-2 5-15,0-2 3 0,0 1-29 0,-1 1 11 16,5-3 8-16,-1 1-16 0,-2 2 21 0,1-2-6 15,2-1-9-15,-1 3-1 0,1-2 5 16,-1 5-4-16,3-4-1 0,-2 1 5 0,2 0-7 16,1-2-3-16,0 2 11 0,-1 2-3 0,2-2-5 15,2 0 22-15,1-2-12 0,-2 5-10 0,4-4 2 16,-2 2 8-16,-1 3-15 0,1-4 15 16,2 1 10-16,0 3-5 0,-2-4-5 0,5 3 0 15,-5-1-5-15,6-4 8 0,-4 7-3 0,4-5-10 16,-3 4 17-16,3-3-22 0,0 3 10 15,0-3 2-15,0 2-7 0,3-2 2 16,-3 0 19-16,0 1-19 0,4-2 18 0,-1 1-7 16,0 3-11-16,-2-4 21 0,5 2-6 15,-1-1-4-15,1-1-6 0,0-2 6 0,-2 4-8 16,3 0 15-16,3-2-12 0,-3-2-1 0,3 2 11 16,1 1-6-16,-1-2-9 0,0 1 7 0,4-1 2 15,-1-1 1-15,2 0-6 0,1 1-2 16,-2-1 2-16,3-1 21 0,0-1-18 0,-3-1 0 15,6 2-2-15,-3-1-1 0,0-2 3 0,4 1 3 16,-4-2 2-16,4 2 0 16,-1-3-7-16,1 1-4 0,2 0 6 0,2-3 6 15,-2 0-4-15,1 0 6 0,0 0-8 0,7-5 2 16,-4 4 6-16,4 1-13 0,0-7 13 16,-3 6-6-16,2-3 3 0,1-1 0 0,-3 0-5 15,2 2-2-15,1 0 2 0,0-2-8 0,-1-2 8 16,1 3 10-16,-3-2-7 0,2-1-1 0,-3 3 4 15,0-2-6-15,1-1 12 0,-4 3-12 16,3-3 6-16,-3 2 4 0,0-2-10 0,-3 2 5 16,3-3-3-16,-4 3-4 0,0-4 10 0,1 5-6 15,-4-4 1-15,0 1-1 0,4 0-17 16,-7 0 15-16,3-1 15 0,-1 1-15 16,-4 1 3-16,4-2 4 0,-6 1-9 0,4-2-3 15,-4-3 12-15,1 2-1 0,-1 2-22 16,-3-4 19-16,2-1-6 0,-1-4-7 0,-1 1 7 15,2-1 1-15,-2-3-3 0,1-3 7 0,-2 4 3 16,1-5-10-16,0-1 8 0,0-6-6 16,0 3 16-16,0 3-15 0,2 0-1 0,-5-1 6 15,3 2-3-15,-3-1 7 0,-1 2 1 0,0 4 0 16,0-2-1-16,-3 2-9 0,0 0 9 0,0-2 4 16,-3 5-9-16,-3-1 8 0,2-1 1 15,-10 1-16-15,1 1 33 0,-11-2-28 0,-4 4 5 16,-19-5-10-16,-5 3 15 0,-6 5 0 15,-10 2 8-15,-4 3-20 0,3 0 14 16,-2 6-7-16,-5 0 3 0,2 0-16 0,-1 6 11 16,-14 3-13-16,0 1-21 0,6 7-89 0,18-2-129 15,-17 10-667-15,4 3 120 0,6 1 67 16,21-5 89-16</inkml:trace>
  <inkml:trace contextRef="#ctx0" brushRef="#br1" timeOffset="141464.2">15737 11593 240 0,'0'0'77'0,"0"0"12"15,0 0-42-15,0 0 17 0,0 0-21 16,0 0-38-16,0 0-23 0,0 0-2 0,0 0 2 15,0 0 3-15,0 0 91 0,-3-4-60 0,3 4 22 16,0 0 16-16,0 0-29 0,0 0 62 16,0 0-35-16,0 0 22 0,0 0-31 0,0 0 19 15,0 0-19-15,0 0 3 0,0 0 0 16,0 0 6-16,0 0-22 0,0 0 9 0,0 0 9 16,0 0-2-16,0 0-17 0,0 0-1 15,0 0 13-15,0 0-21 0,0 0 3 0,0 0 11 16,0 0-17-16,0 0 1 0,0 0 8 0,13 11-36 15,-10-10 15-15,1 4-5 0,-4-5 0 16,7 8 10-16,-4-4 11 0,1 4-9 0,-1-1-14 16,3-4-11-16,-2 4 33 0,0 1 9 0,3 0-6 15,-4 1 18-15,4-1-34 0,-1 5-2 16,2-1-10-16,-1 1 18 0,2-1-15 0,-2 2 19 16,4-3-6-16,-1 6-1 0,3-2-10 0,-2 3 5 15,2-3 8-15,2 3-3 16,-2 3-7-16,1-4-8 0,-1 2 15 0,1 1 5 15,3 2-2-15,4 1 13 0,-5-3-9 0,2 4-6 16,-1-2-14-16,3-3 13 0,-2 5 3 16,-2-5 5-16,2 3-18 0,-2-2 3 0,2-3-1 15,-5 1-7-15,1 1 3 0,0-3 7 0,0 4-13 16,-1-3 21-16,0 1-3 0,-2-3-10 0,-1 2 3 16,4 1-21-16,-7-1 30 0,3 4-12 15,0-4 0-15,1 0 3 0,-4 1 2 0,2-1 3 16,2 1 10-16,-4-3-8 0,3 2 13 0,-4 1-28 15,2-4 13-15,2 2-6 0,-3-4 11 16,2 3-18-16,-1-1-13 0,-1-2 28 16,0 2-18-16,3-4 29 0,-3 3-6 0,3-3-20 15,-4-1 21-15,-2-1-32 0,4 0 1 16,-2 1 33-16,1-2 0 0,-1-2-23 0,-2 2 17 16,0 0-9-16,2-1 10 0,-2-2-8 0,-1 3 8 15,0-6 2-15,1 5 5 0,-1-3-22 16,0 1-6-16,-3-4 77 0,5 4 85 0,-2 0-26 15,-3-4-44-15,0 0 14 0,3 4 4 0,0 1-23 16,-3-5 1-16,0 0-11 0,4 2 10 0,-4-2-2 16,0 0-31-16,3 5 10 0,-3-5 1 15,0 0-27-15,0 0 9 0,3 5-6 0,-3-5-23 16,0 0-33-16,0 0-43 0,0 0-131 16,-6 4-221-16,6-4-434 0,0 0 120 15,0 0 43-15</inkml:trace>
  <inkml:trace contextRef="#ctx0" brushRef="#br1" timeOffset="148383.84">16801 12898 532 0,'0'0'189'0,"3"-5"11"0,-3 5-62 16,0 0-69-16,0 0-5 0,0 0 28 15,0 0-53-15,0 0 22 0,0 0-2 0,0 0 46 16,0 0-31-16,0 0-15 0,0 0 8 0,0 0 17 16,0 0-25-16,0 0 10 0,-8-6-23 15,8 6 11-15,0 0 1 0,0 0-17 0,-6-4 8 16,6 4-3-16,-7-2 3 0,1-2-3 15,6 4-31-15,-12-1-10 0,6 1 21 16,6 0-8-16,-20 0-3 0,9 1 1 0,-2 3-4 16,-2-2-4-16,-1 4 13 0,-1-2-14 0,3 4 11 15,-3-1-8-15,-3 1-10 0,3 6-2 0,3-4 20 16,0 0 53-16,1-2 9 0,-1 2-19 16,7 3-5-16,-3-3-9 0,2 1-4 0,2 1-2 15,2-1 3-15,1-3-11 0,0 0-18 0,3 3 16 16,0-4-6-16,0 0 4 0,6 3-4 15,-2-3-20-15,5 0 16 0,-1-4-3 0,2 2-5 16,0-2-1-16,4-2 6 0,-1 2-20 16,-1 0 17-16,1-3-5 0,1 0 3 15,-1-2-3-15,0 2-2 0,2 0 0 0,-2-4-1 16,-2 4-7-16,2-1-5 0,-3 0 8 0,1 1 2 16,-4-2-8-16,2 1 3 0,-1 0-18 15,-1-2-12-15,-7 3-6 0,16-2-33 0,-8 2-26 16,-8 0 39-16,13 0-154 0,-6 0-31 0,-1 0-71 15,2 0-474-15,-1 0 82 0,-7 0 59 0</inkml:trace>
  <inkml:trace contextRef="#ctx0" brushRef="#br1" timeOffset="149006.41">16937 12926 560 0,'0'0'197'0,"-3"-5"-28"0,3 5-28 0,-4-5 10 16,4 5-18-16,0 0-13 0,-6-2-28 0,6 2-25 15,0 0 15-15,0-6-13 0,0 6 0 0,0 0-13 16,0 0-12-16,10-6-1 0,-4 5-4 15,-6 1 4-15,17 0-7 0,-10 0-15 16,3 0 20-16,-10 0-3 0,18 0-33 0,-9 0 0 16,-2 1 21-16,4 2-3 0,-4-2-5 15,3 1 0-15,-4-2-16 0,2 0 9 0,-1 1-4 16,-1 4-2-16,1-3-12 0,-1-2 9 0,-6 0 6 16,5 9 2-16,-5-7-5 0,0-2 0 15,-8 10 1-15,5-6-27 0,-1 3 24 0,-2-3-1 16,2 2-7-16,-2 1 15 0,1-6-12 0,-1 5-9 15,3-2-12-15,-1 0 39 0,1-1-11 16,3-3-8-16,-7 6 14 0,7-6 9 0,-6 2-33 16,6-2 3-16,-4 6 2 0,4-6 6 15,0 0-8-15,0 5-1 0,0-5-4 16,0 0 15-16,10 6 3 0,-3-6-11 0,-7 0-2 16,10 4 7-16,-2-1-12 0,1-2 12 0,-2-1 29 15,0 2-34-15,-1 3 8 0,2-2-18 16,-1 1 26-16,-1-1-13 0,1 3 12 0,0-4-1 15,-3 5-17-15,2-3 9 0,-5 3-1 0,2 0 26 16,-3 3-10-16,-3-3 7 0,2 3 6 0,-5-1-26 16,-5 5 10-16,1-4 1 0,0 3 1 15,-7-1 1-15,0 1-10 0,-1-4-21 0,-6-1 23 16,5-2 3-16,1-2-16 0,-6 1-5 0,7-4 36 16,-4-1-48-16,1 0-6 15,6-4 8-15,-3 2-10 0,4 1-24 0,-2-5-55 16,5 5-34-16,0-6-80 0,4 2-472 0,1 0 9 15</inkml:trace>
  <inkml:trace contextRef="#ctx0" brushRef="#br1" timeOffset="149726.84">16988 12706 486 0,'-4'-8'215'0,"1"0"-39"0,-1 1 6 0,-2-1-13 0,2-1-28 0,-2 1 5 0,-2 2-31 15,-1 0-5-15,2 0 0 0,-3-1-15 0,2 0-16 16,-8 2-2-16,2-1-31 0,0-1 23 16,-6 4-23-16,0-1 3 0,-1 0-16 15,0 3 0-15,-7-4 78 0,2 7 1 0,-5-2-22 16,1 4-11-16,-1-1 0 0,0-1-12 16,-4 4 2-16,1 2-7 0,3-1-9 0,-3 1-2 15,3 2 1-15,0 0-16 0,0 1 7 0,1 3 3 16,2 0-23-16,1 1-2 0,1 2 20 15,5 2-13-15,-3-1-10 0,7 6 10 0,-1 1-38 16,5-2 17-16,-1 4 11 0,7-1-13 0,-2 6-2 16,8-5 7-16,-3 5-15 0,4-2 15 0,4 2 3 15,3 2-10-15,0-3 2 0,3 1-8 16,7 10 6-16,0-2 4 0,4-1 6 0,3-3-8 16,3-1 3-16,1-2-3 0,2-1 8 15,4-5-8-15,0-2-13 0,1 0 16 16,2-2 10-16,5-6-21 0,-5 0 16 0,-3-8 8 15,4-2-19-15,2 3 6 0,-1-6-3 0,5-1 10 16,-4-3-17-16,2-3 17 0,2-1-2 16,-2-6-11-16,8 2 11 0,-8-3 0 0,5-3 0 15,-3-7-11-15,-2 0 21 0,-1 1-12 0,-4-8-16 16,1 1 7-16,-4-5 6 0,-3 3 7 16,-8-4-22-16,-2 2 1 0,3-4 17 0,-10 4-9 15,-3 2 3-15,-2-1-12 0,-5 3 2 0,-4-4-1 16,0 3-1-16,-4-9 4 0,-5 3 3 15,-6-9 8-15,-1 0-3 0,-8 3-2 16,-4 3-6-16,-6 0 6 0,-3 5 2 0,-5 2-5 16,-6 5 7-16,-6 3 4 0,-5-1-19 0,1 10 10 15,-3-3 14-15,-1 8-26 0,4 1-1 16,7 5 11-16,6 4-28 0,-13 2 18 0,4 5-26 16,3 7-33-16,2 3-97 0,-4 6-308 0,8 2-386 15,4 4 66-15,0-5 162 0,2-4 28 16</inkml:trace>
  <inkml:trace contextRef="#ctx0" brushRef="#br1" timeOffset="157548.18">30098 9168 276 0,'0'0'90'0,"3"-3"2"0,-3 3-3 16,0 0-2-16,4-7-36 0,-4 7 52 0,0 0-21 16,0 0 64-16,0 0-11 0,3-5-4 15,-3 5-24-15,0 0 57 0,0 0-18 0,0 0-148 16,1-3 94-16,-1 3 2 0,0 0-9 0,3-6 10 16,-3 6 2-16,0 0-5 0,0 0-8 15,0 0-22-15,0 0 2 0,3-3 0 0,-3 3-8 16,0 0-5-16,0 0-17 0,0 0 2 0,0 0 2 15,0 0-25-15,0 0 12 0,0 0 3 16,0 0-17-16,0 0 7 0,0 0-11 0,10 10 6 16,-5-4-5-16,-3-1-6 0,2 1 6 15,2 1-11-15,-2 1 9 0,2 0-12 0,-2 0 9 16,2 0 7-16,-1-3-7 0,3 2 7 16,-3 0-20-16,1 0 18 0,-2 3-3 0,4-4-8 15,-2-2 13-15,1 1 11 0,2 3-14 0,1-6-12 16,-5 4 26-16,5-5 4 0,4-1-30 15,2 0-56-15,5-6 7 0,4 2 21 0,9-10-18 16,13-2-1-16,8-4 29 0,13-9 8 0,5-1 2 16,1-7 8-16,1 1-31 0,1 0 21 0,-2-1 15 15,2 1 0-15,-4-5-18 0,3 8-2 16,-3 1-1-16,-4-1 1 0,-13 9 20 16,-5 3-3-16,-1-1-10 0,-15 5 6 0,-3 9 12 0,-7-3-5 15,-3 3 23-15,-5 2-5 0,-1-4-13 16,-2 3 0-16,0 5-15 0,-5-4 10 15,2 4-5-15,-4-2-8 0,-3 2-3 0,-3 2-17 16,0 0-8-16,0 0-51 0,-23 8-49 0,6 0-35 16,-7 3-70-16,-2 2-479 0,-3 3 60 15</inkml:trace>
  <inkml:trace contextRef="#ctx0" brushRef="#br1" timeOffset="158264.87">30130 9161 491 0,'-2'-4'138'0,"2"4"13"16,0 0-20-16,0 0 27 0,-3-6-73 0,3 6 17 15,0 0-7-15,0 0-13 0,-3-4 10 0,3 4-18 16,0 0 6-16,0 0-29 0,0 0-8 16,-3-4 3-16,3 4-5 0,0 0-12 0,0 0-1 15,0 0-5-15,0 0-5 0,0 0 12 0,0 0-14 16,0 0-6-16,0 0 3 0,0 15-3 16,0-15-5-16,3 10 10 0,-3-2-17 15,3 1 2-15,2 0 15 0,-4 3 3 0,0-2-13 16,3-1-2-16,2 2 10 0,-5 0-16 15,5 0 21-15,-2-1-10 0,2 3-13 0,2-1 10 16,0-2-5-16,-3 5 5 0,2-5 3 0,1 2 2 16,-2-2 49-16,4 1 2 0,-1 2 8 0,1-4-2 15,-2-1-131-15,-1 0 20 0,3-1 29 16,1-3-8-16,-1 1 10 0,4-4-10 0,4-1 15 16,1-4 11-16,1 2 7 0,8-7-15 0,10 1 13 15,6-9 4-15,8-1-19 16,1-3 7-16,4-1 0 0,10-7 5 0,2-1 0 0,-1-1 13 15,0-1-18-15,-3-1 10 0,0-1 3 16,-1 7-16-16,-12 2 6 0,3 1 25 0,-4 0-36 16,2 1 3-16,-6 3 8 0,-3 2-16 15,-7 2 5-15,-6 0 34 0,-4 7-21 0,-1-3 13 16,-7 3-18-16,1-1 3 0,-3 4 12 0,-3 1-15 16,-3-1-5-16,-1 4-8 0,0-4 5 0,0 4 3 15,-3-2-10-15,-2 0-26 0,-5 4-8 16,2-2-20-16,-2 2 46 0,0 0-84 0,0 0 43 15,-25 2-141-15,16 5-530 0,-2-4 52 0</inkml:trace>
  <inkml:trace contextRef="#ctx0" brushRef="#br1" timeOffset="179282.06">17552 8444 197 0,'0'0'156'0,"0"0"-5"0,-3-1 2 16,3 1-117-16,0 0 74 0,0 0 21 0,-3-6-19 15,3 6-19-15,0 0 12 0,-4-4-21 0,4 4 23 16,0 0-12-16,-4-5-49 0,4 5 49 0,0 0 5 15,-4-3-29-15,4 3-9 0,-3-6 2 16,3 6-33-16,0 0 20 0,0 0-3 0,0-4-4 16,0 4 2-16,0 0-15 0,0 0-3 0,3-9 0 15,-3 9 8-15,4-6-21 0,3 5 6 16,-3-5-11-16,2 6 0 0,4-3 29 0,-2-1-32 16,5 1 9-16,0 3-4 0,2 0-14 0,-2-1 22 15,4 2-22-15,4-1 15 16,-1 4 2-16,1 2-20 0,3-3 18 0,4 2-29 0,-5 4 34 15,4-1-5-15,4 2-13 0,-3 3-3 16,2 2-4-16,-2-3 2 0,-1 5 10 0,-3-1 13 16,-1 7-21-16,-2-4-15 0,0 6 18 15,-4 0-2-15,0 1-11 0,0 13 26 0,-6-4-6 16,-2-2 4-16,-5 3-24 0,-1 3 15 0,-3 17 11 16,-6-2-18-16,-4 3 13 0,-8 12 17 15,-2 1-9-15,-1-2-27 0,-6 0 19 0,0-1-5 16,-1-2-3-16,1-3 2 0,-1 2 11 0,2 0 7 15,5-13-30-15,0 1 23 0,4-2-21 16,-3 0 21-16,6-5-8 0,0 0-15 0,4 0 15 16,4-5-2-16,1-7 2 0,2 4-3 15,3-7-2-15,3-1 8 0,1 2 0 0,3-1-13 16,0 2 20-16,3-4-5 0,4-3 13 16,-1 0-30-16,5-3 9 0,-5-4-7 0,4-1 8 15,0-2-16-15,1-4 8 0,2 1-6 0,0-6 32 16,1 1-90-16,0-5 7 0,-1 2 9 15,-2-3 7-15,6-2-26 0,-5 0 26 0,2-4 0 16,-4 3 33-16,4-4-10 0,-7 6 2 0,2-5-66 16,-2 1 190-16,-3 3-34 0,-2-1 28 15,2-3 3-15,-4 5-21 0,0 0-12 0,-7 0 2 16,13-1-8-16,-6 0-2 0,-7 1-23 0,0 0-13 16,10 0 13-16,-10 0-3 0,4 2-17 15,-4 5 9-15,0 1 1 0,-1 0-19 16,-2 2 22-16,0 7-17 0,0 1-6 0,-1 6-4 15,-3 9 13-15,3-1 6 0,-2 4-16 0,-1 14 5 16,4 6-10-16,-1 0 13 0,-3 4-5 0,1 4 5 16,5 0-8-16,-5 18-5 0,-1 1 5 15,4 1 3-15,-8-4 4 0,7 4-4 0,-5 2 2 16,-1 4-12-16,2-5 4 0,1 6-7 0,-2 1-5 16,2-2 5-16,-1-1 12 0,-1-3-4 15,2-1-6-15,3 4 3 0,-9 1 3 0,6-4 0 16,-3 0-3-16,-1-1 12 0,-2-6-7 15,-2-4-10-15,-1 0 10 0,-2-1-12 0,2-6 9 16,-5 0 1-16,0-14-6 0,1-1 19 16,-4-3-11-16,-6 8-13 0,5-12 8 0,-5-3 5 15,2 0 0-15,0-4-10 0,-2-4-18 0,3-1 18 16,6-7 8-16,1-7 7 0,3-5-8 0,0 0-4 16,3-1-1-16,0-3 6 0,1-3-1 15,2 1 14-15,1-3-1 0,0-3 6 0,-1 3 2 16,4-5-16-16,-2-1 4 0,2 2-4 0,7-2-2 15,-14-2-17-15,10-2-22 0,1-2-37 0,-3 0-80 16,5-4-146-16,2-2-551 0,-1-1 114 16,3-5 40-16</inkml:trace>
  <inkml:trace contextRef="#ctx0" brushRef="#br1" timeOffset="180310.59">19374 10444 504 0,'0'0'210'0,"-6"-1"-18"0,6 1-31 15,0 0-15-15,0 0-5 0,0 0-19 16,0 0-14-16,-7 10-6 0,4-2-20 16,-2 6-8-16,2-1-12 0,-1 5 10 0,-2 1 2 15,-1 0-18-15,-3 5-10 0,3 1 13 0,0 0 3 16,-3 0-37-16,-1 1 1 0,5-2 7 15,-1-1-15-15,0-5 7 0,-3 4 1 0,6-9-13 16,1 2 2-16,-4 0 11 0,4-5 7 0,0 0-10 16,0 2 5-16,-2-4-81 0,5-4 27 0,-3 3-12 15,3-6 99-15,0-1-20 16,-4 6 2-16,4-6-17 0,0 0 7 0,0 0 3 0,0 0-18 16,0 0 0-16,0 0 5 0,0 0-8 15,0 0-7-15,0 0-3 0,7-16 8 16,-7 16-21-16,11-5 24 0,-1 5-11 0,0-2 8 15,4 1-8-15,-1 1 8 0,5 0-13 0,-2 0 12 16,2 0 1-16,3-1-8 0,-1 2-12 0,1-2 17 16,-1 1-10-16,0 0 15 0,1-1-17 15,-3 0 9-15,-2 1-2 0,2-4-7 0,-5 4 12 16,4-2-5-16,-4-3 5 0,-2 2-2 0,0-4 2 16,-2 4 13-16,1-3-18 0,-2-1 6 0,-1-3 4 15,-1 3-12-15,-3-1 20 0,1-1-18 16,-4 1 2-16,3 0-4 0,-3-1-8 15,-3 1 10-15,3 0 3 0,0 1-6 0,-3 1 6 16,2-2-3-16,-2 2 8 0,0-1-11 16,3 3-7-16,-3 0 10 0,3 4-17 0,-1-8 14 15,1 8-25-15,0 0 26 0,0 0-8 0,0 0 5 16,0 0-3-16,-14 8 0 0,11 0-7 0,0 2 5 16,3 3 13-16,-4-2-18 0,4 2 20 15,-3-1-5-15,3 2-13 0,0 1 3 0,-3-3 5 16,3 4 5-16,0-5-7 0,0 3-9 0,0 0-1 15,-3-2 14-15,6-2-20 0,-3 4 13 16,0-6 3-16,0 3 4 0,0 0-2 0,0-5-56 16,0 5 7-16,3-3-7 0,-3-4-85 15,-3 5-43-15,3-1-146 0,-3 6-459 0,3-4 73 16</inkml:trace>
  <inkml:trace contextRef="#ctx0" brushRef="#br1" timeOffset="180639.23">19053 11198 652 0,'0'0'261'0,"-7"-4"-35"0,7 4-19 15,0 0-18-15,0 0-17 0,0 0-24 16,0 0-15-16,21-11-12 0,-1 4-24 0,0 0 5 16,8-1-15-16,6-2-5 0,17-1-2 0,1-6-6 15,3 2-5-15,-1 0-13 0,1-2-12 0,-1-1 7 16,-2 3-28-16,-1-2-56 0,0 5-1 16,-13-1 1-16,-1 5 8 0,-6-2-29 0,-1 3 13 15,-5 3-13-15,-1-2 8 0,-7-1-36 0,3 4-28 16,-5-2 51-16,-5 5-61 0,-1 4-41 15,-5-2 66-15,-4-2-87 0,-7 11-302 16,1-3-207-16</inkml:trace>
  <inkml:trace contextRef="#ctx0" brushRef="#br1" timeOffset="180965.87">19067 11397 440 0,'27'-7'115'0,"0"-2"8"0,1-3-36 16,6 1 38-16,13-4-20 0,2-2-13 16,5-1 11-16,-3 0-21 0,4-3-29 0,-3 3 27 15,2 0-24-15,-3 1-18 0,-3-1 111 0,4 2-34 16,-5 2 0-16,-6 1-12 0,-6 1-27 15,-4 2 1-15,0-1-18 0,-5 4-8 0,1-2 6 16,-2 3-4-16,-5 0 6 0,-3 2-23 0,0-3-3 16,-6 5 16-16,3-3-21 0,-4 4 8 15,-1-2-10-15,-5 0-16 0,4 2-15 0,-8 1 7 16,0 0-43-16,0 0-12 0,0 0-4 16,0 0-76-16,0 0-95 0,-18 5-212 0,15-2-307 15,3-3 97-15</inkml:trace>
  <inkml:trace contextRef="#ctx0" brushRef="#br1" timeOffset="187104.09">28596 11090 340 0,'0'0'146'16,"0"0"0"-16,-3-7-13 0,3 7 8 15,0 0-19-15,0-7-24 0,0 7 17 0,0 0-15 16,0 0-11-16,-3-3-25 0,3 3-2 0,0 0-8 15,0 0-14-15,0 0 19 0,-10-1-15 16,10 1-13-16,0 0 10 0,0 0-8 16,0 0-15-16,-13 1 2 0,13-1 11 0,0 0 0 15,-11 3-16-15,11-3-5 0,-10 0 6 0,7 5-9 16,3-5-2-16,-11 2 26 0,11-2-39 16,-7 6 11-16,7-6 10 0,-6 2-11 0,6-2 3 15,-7 2 1-15,7-2-9 0,0 0-5 0,-4 5 13 16,4-5 1-16,-1 3-6 0,1-3 2 0,0 0-7 15,10 7 18-15,-2-4 0 0,6 2-16 16,3-3 16-16,7-1-13 0,4 2-13 0,6 0 3 16,8-2 5-16,1 3 15 0,19-4 0 0,3 0-7 15,3 1 7-15,-3-1-13 16,-10 0-2-16,-7 0 5 0,14-5 3 0,-1 5-8 16,-11-4 25-16,-8 1-15 0,-1 2 8 0,0-1-3 15,2-3-12-15,-11 2 2 0,-1 3 15 0,-3-2-5 16,-8 3 19-16,3-3 17 0,-9 2 25 15,5-4-27-15,-7 4 25 0,2 0-23 0,-1-1 0 16,-2-1-7-16,-4 1 7 0,2-3 12 0,-2 4-22 16,-7 0-8-16,11-4 6 0,-6-1-19 15,-5 5 8-15,5-2-13 0,-5 2 6 0,0-6-6 16,0 6-10-16,0 0-21 0,0 0-7 0,0 0-31 16,0 0 13-16,-13-1-59 0,13 1-76 0,0 0-6 15,-15 1-215-15,9 4-348 16,3-3 82-16</inkml:trace>
  <inkml:trace contextRef="#ctx0" brushRef="#br1" timeOffset="187572.77">29521 10905 634 0,'0'0'200'0,"-3"-5"0"0,3 5-37 16,0 0-9-16,0 0-21 0,0 0-13 0,0 0 3 16,0 0-28-16,0 0-28 0,0 0 17 15,0 0-10-15,0 0-12 0,13 15-9 0,-7-11 19 16,4 3-33-16,-2 0 4 0,2 3-2 0,0-2-15 15,1 2-6-15,1 3 16 0,-1-5-18 16,0 3 10-16,2-3-10 0,1 2 5 0,-4 1-5 16,3-2 7-16,-2 0-9 0,-1-5 2 0,-3 3-8 15,3 0-5-15,-3 0 8 0,0-4-3 0,-1 4 3 16,-2-6-11-16,0 5 9 16,2-4 9-16,-2 3 1 0,-4-5-3 0,5 4 10 15,-5-4 8-15,2 5-16 0,-2-5-7 0,3 3 10 16,-3-3 2-16,0 0-9 0,0 0-11 15,-7 7-8-15,0-6 26 0,-3 5-20 0,0-3 2 16,-4 5 5-16,-6-1 3 0,-1 4-28 0,-10 3 22 16,3 3-1-16,-15 5 6 0,-2 0-19 15,-1 3-19-15,2 0-10 0,-1-1-46 0,3 2-35 16,4-2-93-16,-10 1-115 0,24-9-471 0,11 1 104 16,2-7 63-16</inkml:trace>
  <inkml:trace contextRef="#ctx0" brushRef="#br1" timeOffset="194687.01">13354 9240 532 0,'0'0'187'15,"0"0"-8"-15,0 0-2 0,0 0-24 0,0 0-125 16,0 0 21-16,0 0 12 0,0 0-2 16,0 0 8-16,0 0-3 0,0 0-31 0,0 0-2 15,0 0 17-15,0 0-32 0,0 0 20 16,0 0-8-16,0 0 2 0,0 0 11 0,0 0-20 16,0 0-3-16,0 0-3 0,0 0 26 0,-4-14-20 15,4 14 14-15,0 0 12 0,0 0-27 16,0 0 16-16,0 0-21 0,5-7 11 0,-5 7-11 15,0 0 26-15,0 0-36 0,3-3 26 0,-3 3 10 16,0 0-33-16,0 0 12 0,0-6-25 0,0 6 23 16,0 0 13-16,3-4-8 0,-3 4 2 15,0 0-12-15,0 0 18 0,-3-7-1 0,3 7-1 16,0-6-1-16,0 6-15 0,0 0-11 16,-11-8 34-16,8 6-21 0,3 2 16 15,-4-7-18-15,-2 6-8 0,6 1 41 0,-10-6-33 16,5 5-6-16,-1-1-9 0,-1-2 4 0,7 4-7 15,-10-4-18-15,0 4 49 0,10 0-21 0,-11-5 0 16,5 3 5-16,6 2-15 0,-10-1 23 16,10 1-20-16,-8 0 12 0,8 0-2 0,-9-3-16 15,9 3 28-15,0 0-9 0,-7-4-6 0,7 4-13 16,0 0-2-16,-4 0-3 0,4 0 5 16,0 0-4-16,0 0 9 0,0 0 0 0,0 0 11 15,-7-3-23-15,7 3 15 0,0 0 2 16,0 0-7-16,0 0 10 0,0 0-18 15,0 0 1-15,0 0 4 0,0 0 8 0,0 0 31 16,0 0-31-16,0 0-11 0,0 0 6 0,-7-3-13 16,7 3-5-16,0 0-48 0,0 0-9 0,0 0-165 15,0 0-39-15,0 0-449 0,0 0 37 16</inkml:trace>
  <inkml:trace contextRef="#ctx0" brushRef="#br2" timeOffset="199696.06">13385 9150 460 0,'0'0'146'0,"0"0"-79"0,0-7-1 0,0 7 116 15,0 0-16-15,0 0 3 0,0 0 0 0,-3-6-25 16,3 6-9-16,0 0-4 0,0 0-1 16,-4-4-14-16,4 4 4 0,0 0-20 0,0 0 7 15,0 0-12-15,0 0-11 0,0 0-9 0,-3-7 12 16,3 7-36-16,0 0-8 0,0 0 9 0,0 0-1 15,-4-1 8-15,4 1-13 16,0 0-16-16,-6-6 9 0,6 6-9 0,-7-1 6 0,7 1-13 16,-11 0 3-16,11 0 7 0,-16-2-10 15,9 2-2-15,-4-1 2 0,1 1-13 16,-3 0 5-16,-1 0-2 0,3 0 10 0,-6 0-18 16,1-3 23-16,-2 6-20 0,0-3-3 0,2 0 8 15,-5 0-87-15,1 1 23 0,-4 1-6 16,3-2-7-16,-3 0 31 0,1 0-5 0,2 4-11 15,-6-4 13-15,3 3 3 0,-4-3-3 0,1 1 26 16,0 1-16-16,-1 1 3 0,-2-1 0 0,2-2 18 16,-2 3-26-16,-1-2 16 0,3 3 12 15,-2-2-17-15,-1-1 7 0,0 2 11 0,3 0 4 16,-5-2-7-16,5 1-5 0,-3 1 7 16,0-1 6-16,1 0-16 0,-1 0 13 15,0 2 3-15,1-2 14 0,2-2-17 0,-3 4-7 16,1-1-3-16,2-2 7 0,0 1 8 0,-2 2-10 15,3-1 5-15,-3-1-3 0,2 4-4 0,1-5 2 16,-1 5 10-16,-2-5-10 0,2 5 2 16,0-2 13-16,-2 3-7 0,-1-3-1 0,3 0 14 15,-6 3-11-15,0 1-10 0,0-2-5 0,0 0 17 16,0 2-2-16,0-1-2 0,-1 0-1 16,4 0 11-16,-3 2 3 0,0-1-16 0,3-1-5 15,1-2 25-15,2 2-17 0,1 1-19 16,3-1 3-16,-6 3 26 0,2-2-5 15,-2 2-3-15,2 3 0 0,-3-4 0 0,4 2-12 16,-4 2-4-16,3-2 9 0,-2 2 4 0,-1-1 1 16,0-2-6-16,1 3 6 0,-1-1 2 0,0 3 3 15,0-2-6-15,0-1-4 0,-3 2 2 16,0-2-8-16,-11 5 16 0,8-2-11 0,6-5 6 16,0 4-6-16,0-4 13 0,1 2-10 0,2-1-2 15,-3 0-8-15,8 1 7 0,-1-2 3 16,3 0 0-16,-3-1 13 0,4 3-23 0,-4-1 17 15,3 0-12-15,2 3 13 0,-2-3-11 0,0 3-2 16,4 0-5-16,-4-1 2 0,1 2 16 16,3-2-8-16,-1 0 2 0,2 1-4 15,2-3 2-15,-3 6 2 0,3-9 4 0,1 7-12 16,-2-3 14-16,2 1 7 0,3-3 3 0,-4 4-41 16,1-3 23-16,-1 4 18 0,4-5-23 15,-3 4 8-15,2-3-1 0,1 3-2 0,-5-3 8 16,5 4-8-16,-3-3-5 0,-1 3 2 0,4-1-15 15,-4 1 11-15,4 1 14 0,-3-3-7 16,-1 4 16-16,1-2-11 0,1 2-3 0,-1-1-12 16,3 0 2-16,-4 1-2 0,4-3 10 0,-4 1-2 15,7 0 4-15,-3-1-4 0,-1 1 2 16,5-3 15-16,-4 4-18 0,3-1 11 0,-3-4-5 16,3 4-6-16,0-3 13 0,-3 3-25 15,2-2 7-15,2-1 13 0,-1-2-10 0,1 5 10 16,-1-7-2-16,3 2-11 0,-3-2 11 15,4 4-11-15,-3-3 11 0,2-2-8 0,-2 1 12 16,4-4-7-16,-1 5 0 0,0-5 5 0,-1 0-5 16,4 2-2-16,-3-2 4 0,0 3-2 15,3-7 3-15,-4 6 7 0,4-6 1 0,-3 6-17 16,3-6 12-16,-3 4 14 0,3-4-23 0,-3 6-17 16,3-6 76-16,0 0 6 0,-2 3 7 0,2-3 5 15,0 0-2-15,0 0-21 0,-3 7 8 16,3-7-13-16,0 0 18 0,0 0-16 0,0 0 11 15,0 0-15-15,-3 5-1 0,3-5-20 16,0 0 8-16,0 0 5 0,0 0 0 16,0 0-13-16,-3 3-5 0,3-3-44 0,0 0-51 15,0 0 11-15,0 0-93 0,11 0-665 0,-11 0-5 16,9 0 58-16,-9 0 118 0</inkml:trace>
  <inkml:trace contextRef="#ctx0" brushRef="#br2" timeOffset="200537.7">9328 10884 642 0,'0'0'197'0,"0"0"-18"0,-1-8 3 0,1 8-18 0,0 0 64 0,-6-4-21 15,3 0-33-15,3 4 5 16,-5-2-23-16,5 2-17 0,-10-2-27 0,10 2-9 0,-10-3-6 16,10 3 3-16,-17 3-21 0,7-1 0 15,0 0-17-15,-5 5-1 0,2-1 13 16,-4 2-27-16,-4 2 6 0,4-1-12 0,-4 5-7 16,2-2-4-16,1 5 6 0,-3 0-5 0,2-2-11 15,1 3 11-15,5-1-21 0,-4-2 0 0,6 3 19 16,0-1-24-16,1-3 2 0,4 1 4 15,0-3 1-15,2 4-6 0,0-2-9 0,3-3 8 16,-1 0-2-16,4 1-3 0,3-2-3 0,-2 0 6 16,1-2 2-16,2 2 10 0,4-3-12 15,-2 0-1-15,5-2 9 0,-3-3-6 16,4 0 0-16,-1 0 15 0,1-2-20 0,0 0-5 16,3 0 5-16,-3-2 5 0,3 1 0 0,-3-1-7 15,3-3-1-15,-1 5 6 0,-2-1-6 16,0-2-10-16,0-1-25 0,-4 4 12 0,0-2-35 15,1 2-11-15,-4-1-51 0,2-3-10 0,1 2-82 16,-2 1-38-16,-2-1-587 0,1 1 88 16,0-3 56-16</inkml:trace>
  <inkml:trace contextRef="#ctx0" brushRef="#br2" timeOffset="201318.79">9590 10880 752 0,'0'0'207'0,"-3"-5"-25"0,3 5-39 0,0 0 11 0,0-7-18 0,0 7-29 0,0 0 24 16,0 0-70-16,0 0 21 0,0 0-13 0,0 0-10 15,0 0 5-15,0 0-15 0,0 0-8 16,-4 21 12-16,4-17-7 0,0 4-7 0,-3 0-16 16,3 5 15-16,-3-3-22 0,3 1 9 15,-4 2-4-15,1-1 7 0,0 0 15 16,0 1-14-16,-2-1-17 0,2-1-1 0,0-1-4 16,2 0-14-16,-2-2 19 0,0 3-4 0,0-5 2 15,3 1-12-15,-3 0-3 0,2-1 2 0,1-3 18 16,0-3 1-16,-3 9-14 0,3-4 3 15,0-5-2-15,0 8-3 0,0-8 15 0,-3 3-2 16,3-3-10-16,0 7-1 0,0-7 3 0,0 0-17 16,0 0 19-16,0 0-7 0,0 0 3 15,0 0 7-15,0 0-10 0,0 0 0 16,0 0 5-16,0 0-5 0,0 0-5 0,0 0 8 0,0 0 2 16,17-8-5-16,-17 8-5 15,12-3-3-15,-4-1 3 0,-1 3-3 0,-1-1 3 16,1-2 10-16,4 3 5 0,-1 1-10 0,0-3-2 15,1-1 2-15,-1 1-3 0,0 2 16 0,4-1-23 16,-4-2 12-16,-1 4 9 0,2-1-9 16,-1-2 3-16,-3 0-12 0,1 2 14 0,-2-1-17 15,1 0 18-15,-7 2-11 0,10-6 6 0,-3 4 4 16,-3-3-7-16,-1 2 13 0,1-2-18 16,-1 2-8-16,0-4 26 0,0 4-13 0,-3-2 18 15,1-2-36-15,1 3 23 0,-2-3-18 0,0 7 21 16,0-10-10-16,0 6-6 0,0 4 34 15,0-10-29-15,0 10 13 0,0-7 0 16,0 7-4-16,-2-4-6 0,2 4-3 0,0 0-5 16,-1-6 21-16,1 6-10 0,0 0-3 0,0 0 5 15,0 0-5-15,0 0-3 0,0 0 8 16,-3 23-2-16,3-13 10 0,0-1-8 0,-3 1-5 16,3 2-10-16,0-1 20 0,0-1 3 0,0 5-11 15,0-5-2-15,-3 5-2 0,6-5-1 16,-3 5 8-16,0-5 0 0,0 3-2 0,3-2 10 15,-3-3-1-15,0 2-6 0,0-3 4 0,3 0-10 16,-2 1-13-16,1-4-7 0,-1 3-21 0,3 0 12 16,-1 0-32-16,0-3-26 15,-2 0-54-15,-1-4-115 0,9-1-501 0,-9 1 24 16,0 0 99-16</inkml:trace>
  <inkml:trace contextRef="#ctx0" brushRef="#br2" timeOffset="202119.68">9771 10691 639 0,'-9'-7'213'0,"2"3"-49"0,0-1 17 0,-1-2-60 0,-1 2 9 0,-1-1 9 16,-1 0-40-16,1 2 11 0,0 0-23 0,-7-5-5 15,3 7-13-15,-3-4-17 0,0 4 9 16,-1-3 21-16,-2 4-46 0,-3 1 0 0,2 0-3 16,-4 1-7-16,-5 5-3 0,-1-5 0 0,-3 7-5 15,-3 1-8-15,2-1 15 0,-13 9-4 16,-3-4-8-16,3-1 7 0,0 6-2 0,0 1 8 15,3-2-29-15,-1 2 24 0,3-2-16 16,9 1 7-16,4-3-4 0,2 0 2 16,-3 1 80-16,8 2-8 0,-1-2-8 0,0 4-2 15,3-2-8-15,1 6 0 0,3 1-8 0,4 0-2 16,-1 0-11-16,7 0 9 0,0 0-29 0,4 0 7 16,-1 1 4-16,2 2-11 0,1-2 12 15,2 2-9-15,2-3-8 0,0 0-10 0,3 0 12 16,-2 0-10-16,3 0 11 0,3-1 10 0,0-5 7 15,0 5-25-15,1-3 0 16,3-1 4-16,3 4 4 0,0-6-16 0,4 3 13 16,2-2-36-16,0-2 36 0,5-3-13 0,0-3 10 15,3-1-9-15,3-2 9 0,4-1-87 16,-1-4-2-16,4 0 13 0,-1-8 2 0,6 4 72 16,15-6 20-16,-3-1-28 0,0-2 23 0,-3 0 0 15,2-4-18-15,-2 3 8 0,0-3-25 16,-7 1 27-16,0-2-10 0,-4-2 1 0,1-4 1 15,-11 8 17-15,-6-2-9 0,-1-3-10 0,0 1 13 16,-3-5-10-16,-4 0-8 0,1 0 3 0,-4-6 7 16,0 0-7-16,-3 0 2 0,0-2 0 15,-7-2 3-15,2-3 0 0,-2 3-13 0,-3-1 3 16,0-1-1-16,-1 7-7 0,-3-4 13 16,0 4-3-16,-3-3-3 0,-1 4 14 15,0 1-11-15,-3 0-5 0,1 0 8 0,-4 6-3 16,-1-4-13-16,1 4 3 0,-6 3 7 0,-2 1-12 15,0 0-5-15,-5 5 5 0,-1 2 12 0,-6 1-2 16,2 4-10-16,-6 2 2 0,3 1 3 16,-6 1-5-16,3-1 2 0,-2 5 6 0,2 0 7 15,4-1-10-15,-1 0-11 0,3 1 21 0,2-2-17 16,2 4 7-16,3-4 5 0,4 3-3 16,-3 0-18-16,5-3 21 0,-1 6-20 0,2-2-39 15,4 1-48-15,3 2-67 0,-3-2-113 0,2 2-581 16,8-3 62-16,-3 1 117 0,3-3 67 15</inkml:trace>
  <inkml:trace contextRef="#ctx0" brushRef="#br2" timeOffset="206397.91">11847 11631 455 0,'0'0'161'16,"0"0"24"-16,0 0-34 0,0 0-13 0,0 0-18 15,0 0 11-15,0 0-24 0,0 0-22 16,0 0 7-16,0 0-3 0,0 0 4 0,0 0 6 15,0 0-9-15,0 0-5 0,0 0-16 0,0 0 7 16,0 0 1-16,0 0-8 0,0 0-7 0,0 0-16 16,0 0 15-16,0 0 1 0,0 0-9 15,0 0-9-15,0 0 2 0,0 0 0 0,0 0-28 16,0 0 20-16,0 0-7 0,0 0-3 16,0 0 0-16,-24-5-2 0,24 5-11 15,0 0-4-15,-10 7 7 0,5-7 2 0,2 6-7 16,-3-2-3-16,-1-1 5 0,0 2 8 0,-3 2-23 15,0 3 3-15,0 2 7 0,-1-1-2 16,-3 3-5-16,-3-1 9 0,1 2-12 0,1 2 18 16,-5 0-8-16,3-1-12 0,-4 6 7 0,-2-1 3 15,2 0-13-15,-3 0 7 0,-4 12 1 16,-3-1 10-16,-3 1-1 0,4 1-7 0,-1-1 11 16,-3 0-11-16,3 1 13 0,1-1-8 0,-4-1 11 15,6-1-1-15,-3-1-7 0,1 2-11 0,8-7 16 16,2-2-15-16,0-2 5 0,-1 2 4 15,4-2-12-15,0-1 16 0,0 3-11 16,3-6-5-16,-2 2 13 0,2-3-13 0,3 1 5 16,-2-2-16-16,2-1 17 0,1 0 1 15,0-3-9-15,0 0 12 0,3-1-13 0,0-2 14 16,1 1 1-16,1-1-4 0,-1-2 7 0,2-2-4 16,1 4 7-16,-3-3-26 0,5-3 23 15,-5 4-2-15,2-4-3 0,4-2-5 0,-4 7 1 16,1-4-6-16,3-3 20 0,-3 7-2 0,3-7-8 15,-4 4-7-15,4-4-1 0,-3 4 16 16,3-4-2-16,-3 2-1 0,3-2-23 16,-3 5 16-16,3-5 0 0,0 0 12 0,0 0-15 15,-4 3-2-15,4-3 12 0,0 0-7 0,0 0 5 16,0 0 15-16,-4 5-28 0,4-5 15 16,0 0 3-16,0 0-26 0,0 0 8 0,0 0 0 15,0 0-12-15,0 0-11 0,0 0-26 0,0 0-15 16,0 0 3-16,0 0-44 0,0 0-93 15,-3 8-145-15,3-8-494 0,0 0 95 0,0 0 46 16,0 0 110-16</inkml:trace>
  <inkml:trace contextRef="#ctx0" brushRef="#br2" timeOffset="209598.34">10472 13068 463 0,'0'0'164'0,"0"0"-31"0,0 0-28 0,0 0 2 16,0 0 13-16,0 0-30 0,0 0 36 15,0 0-9-15,0 0-17 0,-10-13 5 16,10 13-23-16,0 0 0 0,1-7 13 0,-1 7-16 16,3-7-5-16,-3 7-7 0,0-4 9 0,0 4-24 15,0 0-1-15,0-10 10 0,0 10-15 16,-4-5-5-16,1-1-2 0,-1 5 9 0,0-5-14 15,-2 5-1-15,6 1-10 0,-17-2-3 0,6 2-12 16,-2 2 15-16,-1-2-28 0,-2 6 31 16,1 1-29-16,-1-1-5 0,-2 1 1 0,1 6 19 15,-3-2-9-15,2 4 5 0,2 1-1 0,1 0-1 16,2 0-6-16,0 2-6 0,-1 1 6 16,4-2 0-16,-1-1 3 0,7 1-16 15,-2-2 18-15,0 2-5 0,2-5-2 0,4 2 7 16,0 0 3-16,0-3-14 0,3 0 4 0,-2-1 2 15,5 0 8-15,1-2 9 0,4-5-6 16,-1 4-4-16,4-6 4 0,2 4-17 0,-1-4-1 16,1-1 12-16,5-1-18 0,-1-4 18 0,0 5-15 15,-2-1-3-15,-1-2 6 0,0-1 12 16,-4 4-18-16,1-2-3 0,-3 1-32 0,2-2-67 16,-2 3-3-16,-5-1-15 0,4 0-202 0,-3 2-415 15,0-1 61-15</inkml:trace>
  <inkml:trace contextRef="#ctx0" brushRef="#br2" timeOffset="210161.61">10709 13077 706 0,'0'0'279'0,"0"-5"-84"0,0 5-47 0,0 0-17 0,0 0-1 16,0 0-30-16,-1-6 5 0,1 6-36 0,0 0 33 16,0 0-30-16,0 0 5 0,-17 14-18 15,10-10 0-15,1 3-1 0,2 2-14 0,-3-1 5 16,0 0-11-16,1-2-25 0,-1 3 25 0,-1 0-25 15,2-2 2-15,2 1 16 0,-2-1-13 16,2-1 8-16,-2 2-9 0,-1-1-9 0,3 0 2 16,1-4 1-16,-1 4 9 0,4-5-30 0,-3 4 5 15,0-2-8-15,3-4 8 0,-4 4 10 0,4-4-13 16,-3 6 29-16,3-6-29 0,0 0 29 16,0 0-21-16,0 0 0 0,0 0 5 15,13 1-18-15,-13-1 21 0,14-1-3 0,-7-3 10 16,-7 4-12-16,17-2 4 0,-9 1-2 15,1 1-2-15,1-1-8 0,-10 1-5 0,18 1 7 16,-8 0-5-16,-3-1 3 0,3 2 8 0,-3 3-1 16,3-2 11-16,-3 4-28 0,3-3 12 0,-3 2 11 15,-1 2-8-15,-2-1 10 0,-1 1-10 16,1 2 10-16,0-2-10 0,-4 4 21 0,0 0 7 16,0-4-31-16,-5 3 21 0,2 2-30 0,-4-2 22 15,-2 2-8-15,-2-1 34 16,1 1-46-16,0-2 2 0,-4-3-7 0,4 0 41 15,-4 2-55-15,3-3 14 0,-1-1-29 0,2-2-22 16,-2 1-13-16,2-2-29 0,-3-1-48 16,6 0-85-16,-3-2-117 0,3 0-369 0,-1-4 90 15</inkml:trace>
  <inkml:trace contextRef="#ctx0" brushRef="#br2" timeOffset="210414.12">10684 13076 680 0,'0'-5'187'0,"0"5"-23"0,1-6 0 0,-1 6-8 16,3-7-13-16,-3 7-12 0,3-3-21 15,-3 3-13-15,7-5 11 0,0 3-21 0,-3-3-16 16,5 3-12-16,-2 0 8 0,4-3-1 0,-4 4-12 15,3-2-21-15,0-1-4 0,1 3-14 16,-1-2-20-16,3 2-44 0,-6-2 11 0,-7 3-108 16,13-2-28-16,-2 2-315 0,-7 0-228 0,5 0 75 15</inkml:trace>
  <inkml:trace contextRef="#ctx0" brushRef="#br2" timeOffset="211213.63">10863 12748 719 0,'-4'-7'215'16,"0"-1"-23"-16,0 1 5 0,-2-1-41 15,2 2-2-15,-2 0-14 0,-1 0-9 0,0-3-8 16,-3 5-3-16,3 0-25 0,-4-3-24 16,1 3 19-16,-3-2-18 0,-4 6-13 0,3-2-8 15,-3-3 15-15,0 4-17 0,-7 1-3 0,3 1-10 16,-6 4-13-16,-1-3 5 0,-3 3-82 16,-3 1 1-16,0 4 6 0,0-1 12 0,0 1-9 15,0 0 31-15,0 4-22 0,0-3-4 0,-8 6 8 16,5 1 13-16,9-4-2 0,-2 1-3 15,-1 1 8-15,4-3 25 0,2 5-5 0,-1 1-26 16,2 0-4-16,3-1 33 0,0 4-1 16,4-1-25-16,0 3 39 0,4-1-31 15,6 0 12-15,-1-1 8 0,2 6 13 0,0-2-20 16,5-1 2-16,-2 1 36 0,6 2-46 0,-2-2 15 16,5 5-12-16,-3 2 9 0,5 1-7 15,-1-1 13-15,2-1 0 0,-2-1 5 0,7 1-5 16,-4-2-11-16,4-1 11 0,-1 0 2 0,2-2-10 15,1-2 24-15,2-2-11 0,-2 2-1 0,2-1 19 16,2-6-15-16,1 5-6 0,3-7-12 16,0 1 81-16,2-5-5 0,-2-1-9 0,7-2-4 15,0 0 13-15,0-6-27 0,3 3 17 0,0-5-31 16,-3-1 3-16,4-1-5 0,-1-4 13 16,3 4-21-16,-3-6 8 0,0-1 15 15,0-2-31-15,-3 1 16 0,0-3-8 0,-3-3-25 16,12-8 10-16,-5-3 12 0,-4-4-20 15,-4 1 18-15,3-5-7 0,-2-5-11 0,-7 4 10 16,3-6 1-16,-7 2-9 0,3-4-66 0,-6-1-15 16,3-2 15-16,-7 11 3 0,1 2 23 15,-5-1-6-15,-2 1 11 0,-1 2 0 0,-3 4 2 16,0-2 6-16,-3-1 12 0,-4 5-20 0,0-4 13 16,-7 0 12-16,1 4-22 0,-5 1-14 0,-6 4 60 15,1-3-42-15,-18 4 13 0,6 3 8 16,1 1-20-16,-3 7 5 0,-1 1 10 0,-3 2 10 15,0 0-13-15,4 4 5 0,-5 0-4 16,8 2-9-16,3 0 14 0,0-1 2 16,4 2 2-16,1 2 6 0,5-3-16 0,0 2-7 15,4-2-16-15,0 3 11 0,3-2-1 0,0 4-7 16,4-4-8-16,1 7-53 0,1-1-70 16,-9 0-197-16,11 2-430 0,6-3 77 0,-5 1 93 15</inkml:trace>
  <inkml:trace contextRef="#ctx0" brushRef="#br2" timeOffset="-214609.11">15128 11496 258 0,'0'0'164'16,"0"0"25"-16,0 0-43 0,0 0 13 0,-3-5-41 15,3 5 2-15,0 0 0 0,0 0-2 16,0 0-31-16,0 0 15 0,0 0-7 0,0-7 2 16,0 7-33-16,0 0 11 0,0 0 4 0,0 0-2 15,0 0-3-15,0 0-5 0,0 0 0 16,0 0 5-16,0 0-28 0,0 0-71 0,0 0-21 15,0 0 36-15,0 0-8 0,-7-1-8 0,7 1 8 16,0 0 3-16,0 0 2 0,0 0 16 16,0 0-6-16,0 0 13 0,0 0-5 15,0 0-7-15,-10 10 17 0,3-6-17 0,4 0-19 16,-1 1 31-16,-2-2-7 0,2 4-6 16,-3-1 16-16,0 2-13 0,-3-2 26 0,3 4-44 15,-4 0 95-15,1 2-11 0,0 0 11 0,-3 1-8 16,2 2-15-16,-6 2-13 0,4 1 15 15,-5 3-12-15,1-1-14 0,-3 4 9 0,3-1 17 16,-4-3-10-16,4 5-5 0,-3 0-5 0,-1 0 7 16,4 0-25-16,-10 7 13 0,6-4-10 15,1-3-6-15,3 0 10 0,-1 0-14 0,-6 10 9 16,4-8 6-16,3-3-26 0,0 0 18 0,-3-2-5 16,6 1 2-16,-3 1-5 0,-1-3 5 15,2 1 24-15,1-3-34 0,2 2 3 16,0-3-16-16,-1 2 18 0,1-1-7 0,1-2-8 15,-1 1 15-15,3 0 3 0,-1 0-13 0,-2-3-3 16,2 6 18-16,1-3-15 0,0 0 13 16,-4 0-13-16,4 5 18 0,-3 0-8 0,-4 2 1 15,3 0-16-15,-3-3 5 0,4 3-3 0,-5 0 11 16,1-1-11-16,0 1-2 0,0-2-10 16,3-3 10-16,-3 1 12 0,3-2 9 0,0-2-14 15,-2-2-2-15,1 2 21 0,2-5-14 0,3 1-2 16,-1-2 3-16,2-3-10 0,2-1 9 0,0 3 6 15,0-3-13-15,0 1 0 16,0-1 8-16,1 0-1 0,2-4-9 0,-3 4 9 16,3-4-9-16,1 4-1 0,0-2 14 0,-4-2-17 15,4 3 19-15,-3-2-13 0,1 3-2 16,2-2 17-16,-4-1 0 0,1 3-20 0,2-2 16 16,-3 0-6-16,0 2-5 0,0-1 7 0,1-4-2 15,2 4-12-15,-3-2-1 0,3 0 21 16,1-1-21-16,-3 1-2 0,6-4 0 0,-7 6 12 15,4-1 9-15,-1-2-14 0,4-3-2 0,-7 5 10 16,7-5-10-16,-4 3 7 0,4-3-4 16,-3 6 10-16,3-6-6 0,0 0-12 15,-3 1 25-15,3-1 3 0,0 0-2 0,0 0-22 16,-7 6 32-16,7-6-95 0,0 0 5 0,0 0 84 16,0 0-2-16,0 0-25 0,0 0 17 15,-6 4-8-15,6-4 4 0,0 0-4 0,0 0 1 16,0 0 2-16,0 0-90 0,0 0-25 0,0 0-274 15,0 0-501-15,0 0 109 0,0 0 59 0</inkml:trace>
  <inkml:trace contextRef="#ctx0" brushRef="#br2" timeOffset="-212717.3">13839 13443 394 0,'0'0'176'0,"0"0"-25"15,0 0 0-15,0 0 8 0,5-10-115 0,-5 10 4 16,0 0-4-16,0-8-11 0,0 8 18 0,0 0-15 15,-2-9 8-15,2 9-24 0,0 0 0 16,0-8 6-16,0 8 38 0,2-2-38 0,-2 2 30 16,0 0-5-16,-2-9 93 0,2 9-40 0,0-6 14 15,0 6-15-15,-3-4 7 0,3 4-13 16,-6-7-20-16,2 3-11 0,4 4-2 0,-6-4-20 16,2 0-1-16,4 4 3 0,-11-2-7 15,11 2-21-15,-13 0 15 0,3 0-2 16,0 0-8-16,-1 2 2 0,1 3-9 0,-4 0-9 15,1 0 4-15,-4 3 1 0,3 1-12 0,-6-1 13 16,2 5-5-16,-2-1 7 0,2 3-2 0,-1 1 2 16,-2 1 6-16,3 2 7 0,-2-1-20 15,0 4-3-15,6-4 0 0,-3 2 13 0,4-1-18 16,2 0 15-16,1-2-2 0,3 0 7 0,-1-1 4 16,2 1-9-16,3-3-7 0,0 3 15 15,2-5-23-15,1 1 15 0,0-1 34 0,1-1-37 16,5 0-12-16,-3-1-25 0,5-2 22 15,-2 2 13-15,1-3-86 0,3 1 12 0,1-3-18 16,2 0 43-16,1-1-2 0,-3-1-7 16,2-3 7-16,1 1 0 0,2 2 15 0,-2-3 13 15,0 0 1-15,-3 0-6 0,2 2-5 0,-3-4 15 16,-2 4-10-16,1-2 3 0,-9 0 7 16,17 0-5-16,-10 0 13 0,-7 0 3 0,10 0-16 15,-10 0 3-15,11 0 12 0,-11 0-9 0,10 0-1 16,-10 0-10-16,0 0-5 0,0 0-13 15,10-2 36-15,-10 2-61 0,0 0-103 0,7 2 18 16,-7-2-97-16,3-6-502 0,-3 6 44 0</inkml:trace>
  <inkml:trace contextRef="#ctx0" brushRef="#br2" timeOffset="-212029.64">14185 13484 627 0,'-4'-6'161'0,"4"6"8"16,0 0-13-16,0-7-36 0,0 7 21 0,0 0 51 16,-3-5-38-16,3 5-16 0,-3-4 3 0,3 4-19 15,0 0 4-15,-7-4-11 16,7 4-38-16,0 0 5 0,-18 4 7 0,12-1-17 15,-4 0-5-15,0 4 4 0,-1-2-22 0,-2 4 0 16,-2-1-16-16,2 3 10 0,-4-1 3 0,3 5-12 16,-3-1 7-16,4 1-18 0,-2-1-13 15,-1 1 10-15,2 2-76 0,1 0 0 0,2-2 12 16,-3 1-4-16,7-1 12 0,-2-3-23 0,1 2 28 16,1-2-2-16,4 0 20 0,-3 0-5 15,5-2-10-15,-2 2 8 0,3-2 12 0,0-2-5 16,3 2 8-16,1-3 8 0,-1 0-11 0,4-1 5 15,0-1-17-15,3 1 15 0,-3-4 12 16,3 0-2-16,1 2-15 0,2-2-5 16,-2-2 5-16,-4 2 7 0,3-4-2 0,1 1-5 0,1 0-3 15,-2-3 18-15,-3 2-25 0,4-2 22 16,-4 0 8-16,-1-3-10 0,1 3 0 16,0-2 0-16,-3 2 26 0,-1-2-36 0,1-1-6 15,-1 1 6-15,-3 2 5 0,0-2 8 0,0 6-14 16,-3-12 14-16,2 7-21 0,-5-2 13 15,2 6-8-15,-3-6 8 0,3 4-5 0,-2 1 2 16,-1-3-18-16,-2 5 21 0,1-2 3 0,1 0 12 16,7 2-7-16,-13-3-16 0,5 2 15 0,8 1-4 15,-10 0-3-15,10 0-34 0,-10 0 24 16,10 0-24-16,0 0-7 0,0 0-18 0,-10 0-10 16,10 0-77-16,-14 0-207 0,14 0-356 15,0 0 33-15</inkml:trace>
  <inkml:trace contextRef="#ctx0" brushRef="#br2" timeOffset="-211061.05">14038 13141 652 0,'-7'-4'195'0,"-3"0"10"0,3-2-19 0,0 4-17 0,1-5-15 16,-5 5-21-16,1-2-20 0,0 0-14 16,-1 1 6-16,-2-1-35 0,2 3 17 15,-2-2-13-15,0 2 3 0,1-4-8 0,-4 5-8 16,2 0-2-16,1 0-15 0,-2 2-9 0,-1 1 9 16,-2-1-16-16,2 1 8 0,-5 4 12 15,0 0-30-15,-2-1 11 0,-1 3 12 0,-1 0-31 16,-5 3 33-16,2 1-22 0,-2-1 15 0,2 3-6 15,-13 8-2-15,10-4-22 0,-6 6-9 0,3 0 49 16,0 0-23-16,6 0-20 0,-2 4 15 16,9-1-13-16,3-3 13 0,-1-1-3 0,4 2-2 15,2 0-13-15,-1-1 18 0,4 0-11 0,3 0 16 16,-4 0-7-16,2 0 2 16,5 0-8-16,-2 0 5 0,5 0-2 0,-2 0-5 15,3 0 15-15,0-2-23 0,3 2 5 0,-2-5 8 16,2 4 2-16,3-1-7 0,1-3 7 15,1 1-23-15,-1-2 24 0,5 2-9 0,0 0-7 16,1-3 13-16,7 3 13 0,0-2-29 0,-2-2 21 16,6 1-5-16,-1-3 8 0,2 2-9 0,2-2 14 15,0-1-16-15,1 0 8 0,-1-1-5 16,-2-4 0-16,5 1-8 0,-2-2 0 0,-2 2-5 16,1-3 8-16,1-1-6 0,-1-4-2 0,-2 4-10 15,2-4 25-15,-4 0-2 0,1-2-13 16,7-2 5-16,-4 0 5 0,1-4 1 0,0 4-16 15,5-9 20-15,-2-1-5 0,3 4 5 16,-3-7-12-16,-3 2 7 0,12-9 1 16,-1-3-1-16,-5-2 0 0,0 1-15 0,-3-3 18 15,-1-6-11-15,-2 6 8 0,-8 0 1 0,4-6 2 16,-6 3-19-16,-2 5 17 0,1-13-1 16,-3 6-5-16,-3 2 5 0,-1 2 6 0,-4-1-14 15,-2-1-7-15,-1 1 31 0,-3 3-31 0,0-2 7 16,-4 0 19-16,-5-2-11 0,2-1-5 0,-7 2 13 15,-3-11-10-15,0 11 4 0,-8-5-14 16,6 11-3-16,-2 0 10 0,0 2 8 0,-2 5-11 16,-4-1-7-16,2 2 10 0,-2 0-15 15,-1 3 10-15,-2 3 10 0,-1 3-15 16,6 0 0-16,-5 0 2 0,2 1-4 0,2 6 2 16,-1-2 5-16,6-1-3 0,-4 4 0 0,1 0 1 15,4 0-1-15,-1 1 1 0,-2 5-16 16,6-5 18-16,-4 6-5 0,4-4 0 0,0 4-1 15,1-3-1-15,1 0-3 0,2 6 10 0,-1-3-11 16,4-1-14-16,-1 2-11 0,1 0-33 16,3 1-46-16,1-1-88 0,-8 3-211 0,13-3-467 15,-2 1 116-15,3-3 69 0,0-3 120 0</inkml:trace>
  <inkml:trace contextRef="#ctx0" brushRef="#br2" timeOffset="-209556.06">16909 13598 401 0,'0'0'187'15,"-3"-7"26"-15,3 7-34 0,-3-1 0 0,3 1-41 16,-4-6-2-16,4 6-3 0,0 0-10 15,-3-4-13-15,3 4-18 0,-7-4-20 16,7 4-13-16,-1-4 5 0,1 4 64 0,0 0-3 16,-6-6-20-16,6 6 3 0,0 0-16 0,-3-1-8 15,3 1-10-15,0 0-5 0,0 0-22 16,0 0-4-16,0 0-10 0,0 0 16 0,0 0-13 16,-7 11 2-16,4-4-2 0,-1 1-5 0,-6 9 7 15,3 1-10-15,-6 7-2 0,-5 15-13 16,-3 2-11-16,1 6 6 0,-4 2 2 0,-6 10 0 15,2 7 8-15,0 1 10 0,1 3-10 0,-1-2-18 16,2-1 6-16,-1-1-9 0,3-2-74 0,6-11 21 16,1-3-3-16,0-2 3 15,1-5 7-15,1-2 3 0,5-7-3 0,0-5 16 16,-1-3 15-16,5-2-5 0,-1-2 0 0,-1-3 3 16,2-3 25-16,2-1-26 0,-2 0 8 15,3-5 3-15,-1 1 10 0,1-2-23 0,0 0 21 16,-1-2 7-16,3-1-10 0,-2 0-3 0,3-4 16 15,-3 5-1-15,3-3-17 0,-3-2 33 16,3-3 5-16,-4 9-15 0,4-9-3 0,0 7 6 16,0-7-9-16,0 0 4 0,-3 1-4 0,3-1 3 15,0 0-10-15,0 0-17 0,0 0-22 0,0 0-48 16,0 0-128-16,0 0-253 0,0 0-275 16,0 0 88-16,0 0 5 0</inkml:trace>
  <inkml:trace contextRef="#ctx0" brushRef="#br2" timeOffset="-208709.01">16273 15174 655 0,'0'0'263'0,"0"0"-53"0,0 0-94 0,-13-3-6 16,13 3-5-16,0 0-1 0,-7-5-22 0,7 5 5 15,0 0-10-15,-3-7-15 0,3 7 12 16,-7-1 8-16,7 1-23 0,-7-4-8 0,7 4-8 16,-7-5-4-16,7 5-1 0,-13-2-7 0,2 3 2 15,11-1-5-15,-17 0 0 0,3 1 29 16,4 4-42-16,-4-1 3 0,-2 1-15 0,-2 3-11 16,1 4-2-16,-3-4 33 0,3 9-23 0,-4-2 10 15,4-1-2-15,0 3-6 0,3 0-4 16,-2 0-1-16,4 1 1 0,3-1 9 15,2-2-9-15,3 2-11 0,-2-6-13 0,6 4 21 16,-4-5 13-16,8 4-3 0,-1-3-15 16,4-3 10-16,0 1 18 0,3-1-13 0,1-1-3 15,2-1 6-15,1-2-8 0,2 0 18 0,-1-1-13 16,-2-2 3-16,4-1-3 0,-3 0-8 0,0 0 3 16,2 0 10-16,-1 0-2 0,-2 0-13 15,-3 0 13-15,4-1-3 0,-4 1-10 0,0-2 10 16,-2 1 0-16,1 0-10 0,-9 1-3 0,14-3-5 15,-7 3 1-15,0 0-19 0,-7 0-10 16,10-3-56-16,-4 2-54 0,-6 1-67 0,11-6-486 16,-7 4 10-16</inkml:trace>
  <inkml:trace contextRef="#ctx0" brushRef="#br2" timeOffset="-208176.85">16482 15163 458 0,'0'0'207'0,"0"0"-23"0,0 0-10 0,0 0-35 0,0 0-14 0,0 0-2 16,0 0-18-16,0 0-5 0,7-5-3 16,-7 5-18-16,11-3-7 0,-5 2 12 0,-6 1-27 15,13-3-4-15,-2 1-9 0,-4 1-24 0,3-1 27 16,4-3-6-16,-4 5-8 0,7-1-8 16,-7-5 4-16,4 5-9 0,0-1 6 0,-1-3-19 15,1 2-2-15,0 1 21 0,-5-3-11 0,2 5 24 16,-1-3-19-16,-3-1-4 0,1 3 4 15,-2 1-7-15,-6 0 12 0,10-4 6 16,-10 4 2-16,4-5-12 0,-4 5 10 0,0 0-29 16,3-3 14-16,-3 3-19 0,0 0 21 0,0 0-26 15,0 0 3-15,0 0 3 0,-14 12-1 16,8-5-2-16,2 0 0 0,-3 4 15 0,0-3-2 16,-2 9-6-16,5-3 8 0,-4 1-15 0,2-1 16 15,-1 8-14-15,-3-4 0 0,4 6 16 16,-2-3-5-16,1-1-21 0,4-3 16 0,-3 0-16 15,2-1 10-15,1-1 11 0,-2-3-8 0,2 3 15 16,0-5-12-16,0-2-11 0,0 5 6 16,2-5-6-16,-2 1-7 0,3-1-42 15,0-4 6-15,-3 4-23 0,-1-3-46 0,4 0-75 16,-3 2-22-16,3-2-503 0,-4-2 39 16</inkml:trace>
  <inkml:trace contextRef="#ctx0" brushRef="#br2" timeOffset="-207960.09">16540 15323 632 0,'-3'-7'192'0,"3"7"-16"0,0 0-30 0,10-5-18 0,-3 2 8 15,3 0-39-15,0-1 16 0,8-1-31 16,-2-1-6-16,5-1-9 0,3 0 10 0,-1-3-13 16,2 5-16-16,2-1-25 0,1-1-63 0,-1-1-127 15,0 1-588-15,-3 0 69 0</inkml:trace>
  <inkml:trace contextRef="#ctx0" brushRef="#br2" timeOffset="-207227.76">16676 14758 534 0,'-13'-4'164'0,"0"-2"-20"0,2 3-21 15,-5-1-3-15,5 4 0 16,-2-1-5-16,-1 0-17 0,0 1 1 0,-3 0-29 16,0 0 24-16,-4 1-48 0,-2 0 11 0,-1-1-16 15,-1 6 12-15,-5-2-35 0,2 3 31 16,-2-3-8-16,-1 5-18 0,-3 0 10 0,0 1 16 15,0 1-19-15,3 4-9 0,-14 2 7 0,7 6-2 16,1 1 10-16,0 0-3 0,3 5-5 16,3-3-13-16,3 6 21 0,-2 0-18 0,9-1 8 15,-4 3 7-15,1 4-13 0,1 2-4 0,6-1 79 16,3-4-19-16,4-4-9 0,3 2 5 0,0-4 2 16,4 0-18-16,0 0-5 15,3 0 3-15,3-1 0 0,0 0-24 0,1 2 9 16,6 1-6-16,0-2 3 0,1 1-3 0,6-3-2 15,6 8 12-15,5-2-14 0,-4-8-9 16,10 0 1-16,3 0 9 0,-6-4-17 0,0-7-5 16,3 1 15-16,4-5 0 0,-4 1 0 0,4-3 10 15,-1-4-23-15,1 2 11 0,-3-5 2 16,2-1-18-16,-3 0 16 0,7-2-9 0,-4-3 1 16,1 1-10-16,-4-4 15 0,1 0-8 0,-5-5 15 15,4 2 1-15,-3-4-13 0,6-9 0 0,-2-1-1 16,-4-1 1-16,2-6-5 15,-2-3 18-15,-3-5-11 0,-1-2-7 0,1-4-11 16,-4-1-7-16,-3-3 5 0,-1-2-13 0,0 1 10 16,-6-3 5-16,0 4 1 0,-5 0-11 15,-5 8 5-15,-4 6-9 0,-3 2 1 0,-4 1 11 16,-10-9-8-16,-3 4 6 0,-5 3-4 0,-8 3 1 16,-2 6 5-16,-6 2 10 0,3 5 3 15,-6-2-18-15,3 9 2 0,7 2 8 0,3 3 2 16,0 1-9-16,0 2-6 0,1 0 13 0,2 4-3 15,1 0-7-15,0 5-33 0,0-3-37 0,-1 1-14 16,1 5-298-16,3 4-455 0,3-2 120 16,7-2-3-16,-3-1 134 0</inkml:trace>
  <inkml:trace contextRef="#ctx0" brushRef="#br2" timeOffset="-206127.99">30347 11058 373 0,'-3'-7'225'0,"3"7"8"16,-3-8-7-16,3 6 12 0,0 2-34 0,0 0-24 0,-4-8-6 15,4 8-26-15,-3-3-7 0,3 3-5 16,0 0-26-16,0-5-21 0,0 5-14 16,0 0-11-16,0 0-1 0,0 0-4 0,0 0-13 15,-5 15 3-15,3-5-5 0,2-1-3 0,2 7-3 16,-2 2 0-16,2-3-10 0,1 3-2 0,0 0 2 16,1 2-5-16,2-3 5 0,0-4-5 15,-1 4 1-15,1-2 4 0,1-2-10 0,0-2 2 16,1-3 11-16,4-1-11 0,-1-4 14 0,3-3-9 15,7-9 26-15,10 1-23 0,14-13-10 16,2-8 11-16,17-6-1 0,1-5-8 16,0-3 6-16,0-1-8 0,-3-2-8 0,3 0-5 0,3 0 16 15,0 3-21-15,-2 0 15 16,-1 2-10-16,2 1 13 0,-5 7-8 0,-10 6 0 16,-5 4-7-16,-2 2 0 0,-8 6-34 0,-9 1-28 15,-5 7-23-15,-2 3-23 0,-2-2-2 0,-9 5-60 16,-5 2-66-16,1 6-632 0,-5 1 105 15,-3 0 69-15</inkml:trace>
  <inkml:trace contextRef="#ctx0" brushRef="#br2" timeOffset="-205643.09">30337 11058 522 0,'0'0'166'0,"0"0"-48"0,0 0 2 0,0 0 11 0,-6 17 2 16,6-12-3-16,0 1-20 0,0 2 6 0,-1 5-37 15,1-2-25-15,0 3 20 0,0-2-23 16,0 2-2-16,1 4 2 0,-1-1-18 0,3 1 8 16,-3 2-2-16,0-1-16 0,3-1 5 0,0-2 2 15,-2 5 6-15,2-4-13 0,0-3 13 0,0 1 5 16,2 2-13-16,-2-5-10 0,4 1 38 15,-1-5 29-15,1 2-8 0,1-3-13 0,5 1 10 16,-3-1-7-16,4-4-11 0,2 1 5 16,-1-4-10-16,6-1-12 0,1-4 2 15,3 1 10-15,6-7-10 0,17-7-13 0,-1-1 3 16,18-12-8-16,3-5-5 0,4-6 7 0,0-5 1 16,12-4-8-16,23-17-92 0,9-3-26 0,1 1-51 15,10-6-82-15,-4 10-584 0,-1-7 72 16,-5 2 106-16</inkml:trace>
  <inkml:trace contextRef="#ctx0" brushRef="#br2" timeOffset="-194676.13">20380 13758 419 0,'-4'-2'197'0,"4"2"-12"16,-3-5-1-16,3 5-41 0,0 0-12 15,-4-4-42-15,4 4 34 0,-4-6-20 16,4 6 2-16,0 0-29 0,0 0-17 0,0 0 10 16,-3-2-28-16,3 2 5 0,0 0 11 0,0 0-6 15,0 0-8-15,0 0-7 0,0 0 5 16,-3 14-7-16,3-8-17 0,0 7 27 0,0 2-39 16,-1 3 23-16,-2 0-30 0,3 2 12 0,-3 3 5 15,0 2 1-15,3 0-1 0,-1 2-5 0,-2 1-5 16,-1-1-2-16,4 1 12 0,0-3-7 15,-3 2-8-15,3-2-3 0,0-2 9 0,0 0-22 16,-3-4-15-16,3 3-7 0,-1-4-11 16,-2 0 32-16,3-3-65 0,-3 2 2 15,0-7 1-15,3 5 20 0,-1-7-8 0,-2 4-14 16,0-6-60-16,-5 1-187 0,5-1-381 0,0-4 82 16</inkml:trace>
  <inkml:trace contextRef="#ctx0" brushRef="#br2" timeOffset="-194264.77">19873 13708 721 0,'0'0'136'0,"0"0"-11"0,0 0-7 0,0 0-41 16,11-7 5-16,-1 7 2 0,3-2-15 16,5 1 6-16,3-1-9 0,2-1-22 0,7 1-6 15,4 1 18-15,5-5-20 0,2 5 3 16,4-6-1-16,-1 3-53 0,-1-2 43 0,12-2 0 15,-10 3 5-15,-7 0-5 0,2-2 8 16,-5 5-23-16,-8-4 2 0,4 3 21 0,-4-1-20 16,-3 1-4-16,-4 1 6 0,1-3-7 0,-7 5 9 15,0-2-7-15,3 0 0 0,-7-1-11 0,0 2 1 16,1 1-3-16,-1 0-26 0,-10 0 16 16,13 4-5-16,-6-1-11 0,-3-2-46 0,-4-1-33 15,3 10-10-15,0-5-115 0,-3 1-474 0,1 0 41 16</inkml:trace>
  <inkml:trace contextRef="#ctx0" brushRef="#br2" timeOffset="-193780.78">20841 13953 373 0,'0'-5'154'0,"0"5"15"0,0-7-18 15,0 7 2-15,-3-8-7 0,3 8-33 0,-8-3-11 16,5-1-2-16,3 4-8 0,-13-2-7 16,6 1-11-16,7 1 3 0,-14 0-18 15,4 1 5-15,10-1-13 0,-14 6-13 0,7-3 11 16,-3 3-39-16,3-2 54 0,0 4-69 0,0-1 18 15,1 0 0-15,2 1 12 0,1 0-43 16,3 1 36-16,0-2 3 0,0 1-9 0,0 1 6 16,3-5-5-16,1 4-31 0,-1-1 21 0,4 1-3 15,3-2 13-15,-3-2-16 0,3 1-23 16,0-3 19-16,1-2 2 0,-1 0 10 0,4 0-18 16,2 0 21-16,-2-5-8 0,-3 1 2 0,2-4-2 15,1 6 8-15,-4-7 12 0,4 0-2 0,-4-3-2 16,-3 2-9-16,2 0 6 0,-4-1 8 15,1-1-24-15,-5 2 29 0,2-3-16 16,-3 3-8-16,0 0-7 0,-3-1 0 0,-1 0 13 16,-3 1 7-16,3 2-20 0,-2 1-5 0,-1 2 10 15,-3 0-5-15,2 1-11 0,-1 0 4 0,2 4-6 16,7 0-8-16,-17 0-23 0,17 0-48 16,-10 1-44-16,6 4-7 0,1-3-8 0,-1 3-46 15,4-2-520-15,0-3 54 0</inkml:trace>
  <inkml:trace contextRef="#ctx0" brushRef="#br2" timeOffset="-193515.38">21138 13633 821 0,'0'0'228'0,"0"0"-23"0,0 0-8 16,0 0-18-16,0 0-13 0,-7 18-22 0,4-10-9 16,0 6-7-16,-1 3-33 0,-2 1-74 0,1 5 9 15,2 4-9-15,-4-2-8 0,4 6 10 16,-4 1-8-16,4 0 5 0,-4 2-12 16,3-3-16-16,-2 4-27 0,5-1-29 0,-2-5-59 15,0 3-44-15,-1-4-32 0,-6 1-60 0,6-8-458 16,1-4 52-16</inkml:trace>
  <inkml:trace contextRef="#ctx0" brushRef="#br2" timeOffset="-192808.72">21032 14041 565 0,'0'0'202'0,"4"-8"-33"16,2 5-2-16,1-3-11 0,3 3-13 15,0-2-30-15,1 4 12 0,3-5-35 16,2 5 12-16,2-2-20 0,2-1-3 0,-3 2-7 16,4 0-8-16,0 1-20 0,-1-4 12 0,1 5 0 15,-1-1-15-15,-3 0 8 0,0-4-18 16,-3 4-1-16,0 1-4 0,-4-3 25 0,3 1 21 16,-2 0 5-16,-4 2-11 0,2-3-84 0,-9 3-5 15,7-2 8-15,-7 2 20 0,5-5 0 0,-5 5-18 16,0 0 3-16,0 0 18 0,0 0-13 15,-25 0-21-15,14 0 8 0,-2 5 36 0,0 0-38 16,-1-1-6-16,1-1 31 0,-2 3-23 16,5-4 18-16,-4 5-5 0,4-4-21 15,0 4 11-15,3 0 2 0,-3-4-15 0,6 5 0 16,1-4 0-16,3-1-18 0,0 4 12 0,0-7 4 16,7 6 2-16,-1-4-6 0,5-2-2 15,-1 0 1-15,0 0 12 0,1-2-8 0,2-3 3 16,-2 4 10-16,-1-2 23 0,3-1-3 0,-2-1 14 15,-1 1 4-15,-3 1-4 0,4-2 40 0,-5 3 11 16,-2-4-21-16,2 6 7 0,-2-5 16 16,-1 1-17-16,0 1-29 0,-3 3 33 0,8-5-30 15,-8 5 15-15,6-2-16 0,-6 2-20 0,0 0 0 16,0 0 13-16,0 0-2 0,0 0-14 16,4 12 3-16,-4-5-10 0,0 1 15 15,3-1-4-15,-3 3-1 0,6-2-16 0,-5 0 1 16,6 1-18-16,0-1 8 0,3-2 12 15,0-2-2-15,1 0 35 0,2-3-32 0,1-4 9 16,3-1-22-16,7-4 35 0,-3-5-20 0,2-6-5 16,8-7-16-16,3-6 11 0,-10-3 15 0,6 0 0 15,-6-5-11-15,-3 2 17 0,-4 1-6 16,-3 4 0-16,-4 5 5 0,-3 4 18 0,-4 1-21 16,1 4 1-16,-3 1 12 0,-2 3 11 0,-3 0-6 15,1 7-4-15,-1-2 4 0,-2 3-10 16,-1 6-15-16,-4 2 10 0,11-1 11 0,-16 10-14 15,2 4 1-15,7 1-1 0,-3 5 1 16,0 1 10-16,3 9-18 0,0 2 12 0,0 1-12 16,7 2-28-16,0-3-18 0,4 0-21 15,2 0-5-15,12 10-5 0,-2-13-87 0,5-6-71 16,3 0-523-16,14-4 59 0</inkml:trace>
  <inkml:trace contextRef="#ctx0" brushRef="#br2" timeOffset="-192351.98">22383 14012 875 0,'0'0'243'0,"0"0"-117"0,0 0 1 16,0 0-24-16,0 0-6 0,6 4-2 0,-6-4-21 15,0 0 16-15,0 0-29 0,0 8 11 0,0-8-21 16,0 9-15-16,0-3 20 16,0-4-5-16,-3 6-5 0,0 1-15 0,3-3 2 0,-1 1-20 15,-2-2-31-15,0 2 16 0,-1 0-6 16,4-1 13-16,-3-1-18 0,3-5 3 15,-1 7-5-15,1-7-1 0,0 6 9 0,0-6 4 16,0 0-22-16,0 0 17 0,0 0 5 0,15-18-12 16,-9 9 7-16,1-2 3 0,4 1 0 0,2-1-3 15,-3-3 13-15,1 6 3 0,2-7 13 16,-3 5-14-16,4 0 4 0,-1 3 6 0,-1-1-9 16,-3 1 10-16,1 3 15 0,1-2-22 0,-1 5-1 15,0-5-2-15,-2 6-3 0,2 0 2 16,-10 0-9-16,16 7 22 0,-8-5 1 0,-2 6-9 15,1-1 4-15,-1 1-37 0,-2 2 1 16,4 3-11-16,-5-3-46 0,0 3-92 0,0-1-35 16,0 1-523-16,1-1 30 0</inkml:trace>
  <inkml:trace contextRef="#ctx0" brushRef="#br2" timeOffset="-191992.16">22930 13951 591 0,'0'0'197'0,"-5"-5"-8"16,5 5-30-16,-9-3-5 0,9 3-24 15,-12 6-10-15,0-2 1 0,2 1-21 16,0 3-6-16,2-1-32 0,-2 3-3 0,0-2 7 16,3 6 3-16,-3-3-10 0,3-1-15 0,4-3-3 15,1 3-23-15,-3 0-3 0,5-1 5 16,3-3-2-16,0 2-13 0,1-3-7 0,3 1 15 15,3-3-8-15,1-2-8 0,1-1 16 0,0 0-8 16,1-1 3-16,1-2-3 0,3-1 0 16,-3-3-5-16,-4 3 8 0,3-3 2 0,-2 0-5 15,-4-2-2-15,-1 1 7 0,-2-2 3 0,2 0-8 16,-6-2-10-16,0 4 15 0,0-2-10 16,-3 0 18-16,0 0-11 0,-4 1-7 0,3 0 16 15,-5 2-6-15,1 1-7 0,1-1 2 16,-2 2 15-16,5 3-35 0,-4 0 0 0,8 2-19 15,0 0-9-15,-13 7-34 0,10-4-92 0,-1 4-202 16,8 0-395-16,3 3 86 0</inkml:trace>
  <inkml:trace contextRef="#ctx0" brushRef="#br2" timeOffset="-191836.43">23217 14062 893 0,'0'0'251'16,"0"-4"7"-16,0 4-48 0,3-5-23 0,-3 5-74 16,0 0-57-16,3-4-18 0,-3 4-43 15,10-2-90-15,-2 3-675 0,2-1 74 0</inkml:trace>
  <inkml:trace contextRef="#ctx0" brushRef="#br2" timeOffset="-190928.75">23740 13990 627 0,'-1'-9'258'0,"0"4"-43"16,1 5-20-16,-2-10-26 0,2 10-8 0,-6-2 36 15,1-3-15-15,5 5-21 0,-9-1-15 0,9 1-5 16,-11 0-24-16,11 0-17 0,-17 4-18 15,10 0 15-15,-2-2-43 0,1 4 15 0,1 3 8 16,1-1-36-16,-1 2-10 0,4-3-1 0,-2 6 4 16,2-3-11-16,0 0-16 0,0 0-12 15,3 3-13-15,3-3 3 0,0-1-8 0,2-1-10 16,1 2 7-16,1-3-20 0,3 0 8 0,1-4 4 16,-1 0 11-16,3-3-5 0,1 0 5 15,-1-5 0-15,5 1 3 0,-5-2 7 16,4-2-2-16,-4-1 15 0,-1-4-8 0,-2 3 5 15,0-1 14-15,-4-3 12 0,2 6-13 0,-5-2 8 16,0 1-16-16,-3 0 21 0,0 0-7 16,-3 2-9-16,-2-1 9 0,-4 3-16 0,2 0 0 15,-3 0 5-15,-4 3 5 0,4-3-25 0,-3 4 25 16,2 1-8-16,1 0 9 0,5-2-1 0,5 2-5 16,-19-3-28-16,15 3 0 0,4 0-3 15,-10-2 6-15,10 2 7 0,0 0-15 16,1-5 8-16,-1 5 2 0,10-13-5 0,4 2 23 0,-1-3 2 15,3-1-22-15,-1 2 12 0,1-3 23 16,2-7-15-16,-1 8 8 0,-3-3 20 16,0 0-2-16,2 0 4 0,-3 2 11 0,-1 0 3 15,-3 2 5-15,-2 2 7 0,1-1 13 0,1 3-10 16,-5 2-16-16,2 1 3 0,-2-3-5 16,-1 8-2-16,2-4-8 0,-2 1-8 0,-3 2 2 15,0 3-15-15,0 0 6 0,0 0 4 0,0 0-12 16,-3 21 15-16,2-9-18 0,-3 6 8 0,1-1 0 15,0 8-16-15,-1 4 1 0,-2 7 19 16,5-3-11-16,-5 2-24 0,3 4 23 0,2-3-5 16,0 4 5-16,-2-1-8 0,0-3 11 15,3-1-13-15,0-3 2 0,3-3-4 0,0-1-9 16,-2-4-2-16,0-5-2 0,-1 1 2 16,3-5 10-16,-3 0-7 0,3-1 2 0,-3-3 11 15,3 1 7-15,-2-6 5 0,-1 1-5 0,6-6-5 16,-2 2 10-16,-4-3-7 0,11-6-21 15,0-3 13-15,-3-4-8 0,-1 0-20 0,4-2-1 16,-4-7-12-16,2 0-5 0,-4-1-15 0,1-2 12 16,-3-5 16-16,-6 5-1 0,3 0 11 15,-6-1-10-15,-8 1 20 0,3 0-5 0,-6 1 15 16,-4 5 0-16,-2 1 11 0,-1 2 2 0,-1 1 3 16,1 5-21-16,3 0 36 0,-2 1-13 15,3 3 3-15,6-1 2 0,0 4 1 16,1-2-1-16,0 5-2 0,5 0-3 0,8 0-13 15,-10 2 6-15,10-2-16 0,0 0 21 0,0 0-13 16,24 10 0-16,-7-7-3 0,7-1-2 0,7-2-24 16,3 0-35-16,0 0 5 0,11-2-33 15,2 1-13-15,15-8-61 0,10 4-615 0,-7 1 61 16,3 0 16-16</inkml:trace>
  <inkml:trace contextRef="#ctx0" brushRef="#br2" timeOffset="-190490.33">25029 13901 609 0,'0'0'184'0,"0"0"-5"0,0 0-35 0,-8 25 12 15,8-12-21-15,-3 3 6 0,1 2-33 16,-3 5-9-16,2 3 6 0,-1 8-20 16,1 0-13-16,-3 2 4 0,1 0-14 0,-1 10-19 15,-1-3-2-15,4-5-5 0,1-4 5 16,-3 1-38-16,-2-2-14 0,6 2-30 0,-2-5-17 15,3-3-4-15,-3-2-194 0,3 0-489 0,0-5 44 16</inkml:trace>
  <inkml:trace contextRef="#ctx0" brushRef="#br2" timeOffset="-190163.14">24943 13899 698 0,'0'0'220'16,"3"-8"3"-16,1 6-18 0,2-4-34 0,5 4-7 16,-1-1-20-16,3-1-27 0,5 3 9 15,2 0-32-15,-3 1-9 0,7 1 4 0,0 0-22 16,-4 1-3-16,5 2 8 0,-2-1-29 0,-1 1 1 15,-3 0 2-15,2 3-23 0,-3-2-3 16,-5 0 8-16,0 1-10 0,1-2 13 0,-4 2-3 16,-3 1-23-16,-3 1 16 0,-1-4-8 0,-6 4-16 15,-1-1 3-15,-3 1-36 0,-6 2 16 16,-1-2-29-16,0 1-53 0,-6 4-13 16,3-3-21-16,-7-2-233 0,7 1-414 0,3-2 100 15</inkml:trace>
  <inkml:trace contextRef="#ctx0" brushRef="#br2" timeOffset="-189773.04">25398 13965 537 0,'0'0'192'0,"0"0"-10"16,0 0-26-16,0 0-5 0,10 1-15 0,-10-1-24 15,8 6-2-15,-6-2-33 0,1 1 5 0,5 1-3 16,-2 3-20-16,-2-2 3 0,-1 2 2 16,4 1-23-16,-4 1 23 0,6-3-23 0,-7 2-16 15,1-2-7-15,3 1-13 0,-5 1 0 0,2-1-12 16,0-5-6-16,0 4 3 0,-2-2-3 16,-1-3 0-16,0 4 8 0,0-7-3 0,-4 6 0 15,4-6 24-15,0 0-3 0,0 0-8 16,0 0 5-16,0 0-13 0,0 0 21 0,0 0-13 15,4-23 8-15,3 14 0 0,-3 0-10 16,5-3 12-16,1 2-12 0,1-2-3 0,-1 0 10 16,4 2-3-16,-4 2-9 0,4-2 4 0,0 0 22 15,-1 1-14-15,1 3-10 0,-1-1 2 16,-1 1-14-16,0 4-9 0,-5 2-10 0,3-1-5 16,1 1-120-16,-11 0-48 0,13 3-224 0,-6 2-296 15,0 0 97-15</inkml:trace>
  <inkml:trace contextRef="#ctx0" brushRef="#br2" timeOffset="-189411.92">25890 13974 898 0,'0'-8'264'0,"0"8"-29"16,-3-7-20-16,3 7-31 0,-11-1-4 0,11 1-27 15,-14 4-17-15,4 0-21 0,3 1-13 16,-3 2-7-16,0 4-18 0,1-1 7 0,-2 5-22 16,1-3-3-16,2 3-3 0,5 0-30 0,-1-3-24 15,1 3 11-15,3-7 2 0,3 4-2 0,1-6-5 16,2 1-3-16,5 1-8 0,-1-6 3 16,0 2 8-16,4-4 0 0,0-4-8 0,3 1 2 15,-1-4 1-15,-1 0 2 0,-2-1-3 16,1-2 4-16,-4 2 1 0,0-3 29 0,-2-2 3 15,-2 5-9-15,-3-2-17 0,-2 0-8 16,-1 2 8-16,-1 0 0 0,-5 1 0 0,2-2-8 16,-6 1 2-16,3 7-12 0,-3-5 13 0,-4 5-21 15,1 1-10-15,-1 0 13 0,0 1-11 16,-3 5-30-16,0 1-28 0,0-1-72 0,3-6-54 16,0 9-624-16,4 0 74 0,4-4 53 0</inkml:trace>
  <inkml:trace contextRef="#ctx0" brushRef="#br2" timeOffset="-189149.22">26279 13924 744 0,'0'0'218'0,"0"-8"-18"0,0 8-3 0,-3-7-31 16,3 7-33-16,-7-1 11 0,7 1-22 0,-10 0-22 15,10 0 74-15,-20 6-18 0,10-4-17 16,-2 8-27-16,-1-3-2 0,3 3-10 16,-7 5-13-16,4-2-13 0,2-1 8 0,-2 4-25 15,6 0-11-15,-4 0-18 0,4-1-18 0,1-2-10 16,3 4-36-16,2-2-5 0,1-1-33 16,1-1-64-16,-5 2-167 0,14-1-524 0,3-3 69 15,1-3 84-15</inkml:trace>
  <inkml:trace contextRef="#ctx0" brushRef="#br2" timeOffset="-188227.85">26423 14158 888 0,'0'0'289'0,"3"-5"-41"0,-3 5 8 16,0-6-18-16,2 0-46 0,-2 6-2 16,0 0-34-16,-2-8-15 0,2 8-16 0,2-3 16 15,-2 3-57-15,0 0 21 0,0-8-15 16,0 8-24-16,0 0-22 0,1-7-3 0,0 1-10 15,2 5-1-15,-3 1-12 0,7-11-18 0,-3 5-2 16,-1-2 20-16,4-2-34 0,-4 2 16 16,4-2 10-16,0-2-28 0,-4 2 21 0,1 0-3 15,1-1-5-15,-3 0 5 0,-2 1 2 0,3 2-2 16,-3-4 16-16,0 5 2 0,0-1 2 16,0 0-12-16,-3 1 5 0,2 3-21 0,-5 0 5 15,2 1 6-15,-3-1-6 0,7 4-14 0,-16 0 17 16,9 5 0-16,-4-3 0 0,4 6-26 15,-2-1 16-15,2 3 7 0,-1 0 8 16,2 5-12-16,-1-2 1 0,4-1-1 0,3 1 12 16,-1-1-3-16,2 2 6 0,-1-3-13 0,6 2 5 15,-2-1 0-15,2-4-3 0,5 2 6 16,-4-3 7-16,6 0-2 0,-2-4 0 0,2 1-21 16,3-2 15-16,-4-2-9 0,5-1 14 0,-4-1 4 15,1-3-11-15,3-2 0 0,-1 3 5 16,-4-4 2-16,1 2-7 0,1-2 13 0,-1 1-10 15,-6 2 15-15,4-2-5 0,-4 1-77 0,-1 1 5 16,1 1 7-16,0 1 17 0,-3-2-4 0,-1 4 3 16,3-2-20-16,-6 3 20 0,7-4 0 15,-7 4 6-15,0 0 4 0,0 0 6 16,4 8 2-16,0-1-16 0,-4 1 9 0,0 0 7 16,0-1-3-16,0 2-12 0,0 0 15 15,3-2 0-15,-3 2-2 0,0-2-11 0,5-1-7 16,-4 2 10-16,0-1-11 0,5-1 6 0,-2-4 7 15,-1 4 1-15,5-4-1 0,-2 0 31 0,1 2-38 16,2-4 20-16,-9 0-12 0,12-2 14 16,-12 2 6-16,13-2-8 0,-6 0 19 0,0 1-9 15,0-1 18-15,-7 2-10 0,8-5 21 0,-8 5-16 16,5-1 11-16,-5 1-1 16,7-1-12-16,-7 1 0 0,0 0-11 0,10-2-15 15,-10 2 23-15,0 0-18 0,0 0 3 0,7 4 3 16,-7-4 19-16,0 8-4 0,5-4 7 0,-4 1-30 15,-1-5 2-15,1 6-12 0,-1-6 17 16,8 2 8-16,-8-2-10 0,6 2 7 0,-6-2 6 16,0 0-16-16,23-6 31 0,-12 2-23 0,-1-5 2 15,4 1-2-15,1 0 2 0,-4-2-12 16,1-1 20-16,-2 0 13 0,2 1-20 0,-1 2 12 16,-4 1-13-16,0-3 29 0,1 3-6 0,1 4-15 15,-5-2 8-15,-1 0 0 0,4 0 5 16,-4 1 5-16,0 0-8 0,-3 4-30 15,8-7 18-15,-8 7 2 0,3 0 5 0,-3 0-13 16,0 0 14-16,0 0-9 0,4 8-7 0,-1-1-5 16,0-2 17-16,0 2-17 0,0 2 13 15,-2-3-11-15,6 6 16 0,-3-3-13 0,2-1 5 16,-2 3-8-16,2-3 13 0,2 6-2 0,0-3 7 16,-3-1-10-16,1-2-10 0,-2 4 10 0,-1-3 5 15,2 0-10-15,-2-1 12 0,-6 1-9 16,3 0 2-16,-8-1-8 0,-2 2-2 0,-3 0 12 15,-5 2 14-15,-1-2-29 0,-3-1-5 0,-5 0-56 16,3-1-11-16,-3-1-125 0,-1 3-565 16,1-2 63-16,2-1 88 0</inkml:trace>
  <inkml:trace contextRef="#ctx0" brushRef="#br2" timeOffset="-187884.81">28094 14024 591 0,'0'0'189'0,"0"0"-56"0,4-6 13 0,-4 6 5 0,11-2-25 16,-5 2 2-16,-6 0-11 0,17-1-37 0,-6-2-9 16,-1 3-7-16,0-3-23 0,1 6-12 0,2-3-47 15,-2 3-75-15,-1-9-129 0,0 12-492 16,0-3 25-16</inkml:trace>
  <inkml:trace contextRef="#ctx0" brushRef="#br2" timeOffset="-187728.23">28159 14201 929 0,'11'-4'256'0,"-1"-2"-23"0,3 2-21 15,2 0-12-15,1-3-16 0,2 4-61 16,3-2-21-16,0 3-28 0,-5-11-281 16,5 13-563-16,-3 0 86 0,-2-2 37 0</inkml:trace>
  <inkml:trace contextRef="#ctx0" brushRef="#br2" timeOffset="-186900.72">29719 13808 770 0,'0'0'207'0,"-4"-9"-2"0,1 6-54 0,0-2 0 0,-5 3 5 16,3-4-25-16,-4 4-8 0,-3-1-13 0,1 1-13 16,-3 2-30-16,0 0 7 0,-2 0 3 0,1 2-26 15,-1 1-8-15,2-1-7 0,2 2-3 16,-4 0-10-16,6 2-5 0,0-2 16 0,-1 3-24 15,4 1 5-15,-2 2 13 0,5 1-20 16,1-1-16-16,0 1 11 0,6 3 0 0,0-3 9 16,1 5-4-16,5 0-5 0,3-1-11 15,1 2 5-15,6 0 11 0,-4-3-8 0,6 5-5 16,-3-4 5-16,-2-1 8 0,0 1-14 0,-2 0 6 16,-3 0-5-16,3-3 8 0,-5-2 15 15,-2 5-28-15,-3-5 4 0,-1 3 14 0,-3-1-8 16,-3 3 0-16,-1-2-18 0,-4-1 11 0,-3 3-4 15,0-4 1-15,-1 2 7 0,-4-2-2 16,3-3-18-16,-3-1 11 0,-2-2 1 0,4 0-19 16,2-5 24-16,0 1-4 0,-2-2-8 0,1-1 5 15,2-3 6-15,6-3 9 0,-3-2 3 16,5-1-15-16,2-3 5 0,2-3 10 16,2-1-10-16,6-4-3 0,3-5 6 0,1 1-6 15,6 0 1-15,3-7 1 0,5 0 4 0,1 1 2 16,-4 7-5-16,-4 6 15 0,-3-2 13 15,1 5 3-15,-5 4 17 0,1-3 13 0,-7 7-12 16,3-4 5-16,-4 0 4 0,-2 4-12 0,-4-2-5 16,0 2-8-16,-4 1 8 0,-4-3-3 0,-7 6-10 15,1-2 0-15,-7 1 0 0,1 3-12 16,-4 0-4-16,-3 1-4 0,-1 1 2 0,0 0-13 16,-2 3 3-16,4-1-31 0,-2 5-48 0,7 0-11 15,-3 0-28-15,7 4-81 0,6 2-615 16,5-1 84-16,3-2 98 0</inkml:trace>
  <inkml:trace contextRef="#ctx0" brushRef="#br2" timeOffset="-186489.32">29155 14608 381 0,'34'-4'151'0,"-3"1"-21"0,1-2-17 0,0 0 20 0,6-3-43 16,17-5-6-16,6-1 19 0,4-1-21 15,18-2-34-15,5-4 32 0,-3 1-19 0,4-1 8 16,-6 0 5-16,-5 1-7 0,-1 0-39 0,-20 2-20 16,4 1 33-16,-10 2-11 15,-10 5 1-15,-8 2 2 0,-7 1-10 0,-6-3-58 16,2 9-35-16,-11-2 9 0,-3-1-62 0,-6 4-61 15,-2 0-500-15,0 0 37 0</inkml:trace>
  <inkml:trace contextRef="#ctx0" brushRef="#br2" timeOffset="-186163.95">29082 14838 924 0,'21'-9'263'0,"3"-4"-27"0,1 3-29 16,5-1-25-16,17-4-1 0,2-3-24 16,5 2-14-16,4-4-18 0,21-2-15 0,-1-1 6 15,5 4-19-15,5-2-13 0,-2 0-12 0,-4 2 10 16,0-1-13-16,0-2-5 0,-17 9-18 0,-3-2 3 15,-4-1-11-15,-3 2 1 0,-8-3 2 16,-9 7-11-16,-6 2 9 0,-9 0-9 16,-3 3 16-16,-6 0 1 0,3-2-7 0,-10 3-32 15,1 0-10-15,-6 1 14 0,-2 3-30 16,0 0-2-16,0 0-31 0,-20-4-59 0,12 4-123 16,-2 4-661-16,-3-1 150 0,2-3 17 0,-2 4 117 15</inkml:trace>
  <inkml:trace contextRef="#ctx0" brushRef="#br2" timeOffset="-175974.06">20438 15358 353 0,'0'0'212'0,"-1"-4"-68"0,1 4-40 15,0 0 1-15,0 0 49 0,0 0-54 0,0-8-3 16,0 8 18-16,-4-5-17 0,4 5-17 15,0 0 9-15,0 0 5 0,0 0-6 0,-3-4-14 16,3 4-9-16,0 0-4 0,0 0-27 0,0 0-4 16,0 0 2-16,0 0 1 0,-7 14-6 0,4-2-5 15,-3 4 13-15,2 3-13 0,-4 4 0 16,-1 1 5-16,2 5 3 0,0 3-11 16,-4-1 1-16,2-2-1 0,-1 1 1 0,2-5-4 0,2-5 4 15,-1 5-16-15,0-5 3 16,1-2-21-16,1-2-23 0,2-3-15 0,0 2-49 15,-1-5 11-15,4 2-22 0,0-6-162 0,0-1-426 16,0 0 23-16</inkml:trace>
  <inkml:trace contextRef="#ctx0" brushRef="#br2" timeOffset="-175628.78">20137 15351 588 0,'9'-6'192'0,"3"-2"-79"16,4-3 20-16,5 1-38 0,6 0-24 15,1-1 1-15,3-1-3 0,2-5-2 0,1 9-3 16,-2-5 12-16,2 1-9 0,0 0-6 0,3-1-2 16,-6 4-20-16,3 0 4 15,-7 2-2-15,1 0-5 0,-4-3-23 0,-7 9 18 16,3-5-21-16,-2 5 15 0,-5-1-20 0,-6 2 1 16,4 2 4-16,-5-2-18 0,-2 7-12 15,-1-1-24-15,-3 2-17 0,0 4-83 0,-3 1-7 16,-1 3-138-16,1 1-387 0</inkml:trace>
  <inkml:trace contextRef="#ctx0" brushRef="#br2" timeOffset="-175211.53">20820 15566 547 0,'0'0'192'16,"0"0"-30"-16,0 0 24 0,0 0-32 0,0 0-26 15,0 0 5-15,-17 13-15 0,10-9-24 0,-3 3-4 16,3 1 2-16,-3-1-5 0,3 0-15 16,0 1-18-16,-3 3 12 0,3-1-15 0,0 3 3 15,1-4 2-15,2 2-15 0,-2 1-20 16,6-2 33-16,-1 0-18 0,1-1-24 15,1-1-1-15,-1 0 1 0,6-2 6 0,1-2-5 16,0 3 0-16,6-6-3 0,-2 1 3 0,2-2-18 16,1-3 2-16,2-4 19 0,-1 3-4 15,1-3 1-15,-1-2-3 0,1-4-7 0,-2 3 15 16,-1-5-26-16,-2 5 21 0,-1-5-18 0,-3 3 0 16,0-3 23-16,-3 4-16 0,-1-3 8 0,1-1-4 15,-4 5-6-15,-1-5-13 0,-2 7 23 16,-4-4-20-16,3-1 2 0,-2 6 6 0,-1-3 76 15,0 2-15-15,-3 1-3 0,3 4-2 0,-3-4-3 16,3 7-43-16,-3-1 7 16,10 1-20-16,-10 0-46 0,10 0-67 0,-10 5-100 0,9-2-634 15,1 3 120-15,0-6 54 0</inkml:trace>
  <inkml:trace contextRef="#ctx0" brushRef="#br2" timeOffset="-174396.89">21223 15287 509 0,'0'0'192'16,"-3"-6"-21"-16,3 6-12 0,0-5-31 0,0 5-15 15,0 0-3-15,0 0-26 0,0 0-4 0,0 0 17 16,0 0-18-16,3 15-2 0,-3-1-13 16,0 4 5-16,-3 0 8 0,3 7-5 0,-3 5-3 15,0 5-5-15,-1 0-31 0,1 4 16 0,-2 11-14 16,2-7-17-16,0-8-13 0,-1 3-74 16,1-3-125-16,-3-4-101 0,2 5-419 0,-3-11 46 15</inkml:trace>
  <inkml:trace contextRef="#ctx0" brushRef="#br2" timeOffset="-173662.57">21244 15658 665 0,'17'-7'246'0,"4"-3"-26"0,-1 5-31 15,-3 0-17-15,1 0-14 0,1 0-9 0,-1 0-26 16,3 0-11-16,-2 0-1 0,-1 3-14 0,-1-4-13 16,-3 4-17-16,3-3-6 15,-3 4-10-15,-4-2 16 0,1-1-13 0,-2 3 2 16,-2 0-10-16,0 0 3 0,-7 1-6 0,11-1-9 16,-11 1 4-16,0 0 0 0,0 0-20 15,0 0 10-15,-1 9-7 0,1-9 12 0,-17 11-10 16,7-2 5-16,-4-1-17 0,1 5-1 0,-1-2 10 15,0-2-12-15,1 3 15 0,-1-2 8 16,1 0-26-16,2-1-5 0,4-1-10 0,0-1 22 16,-2-1 1-16,8-1-5 0,-3 2 2 0,1-4-2 15,3-3 2-15,8 5-20 0,1-3-3 16,-9-2 21-16,17-2-11 0,-6 1-2 0,2-3-33 16,1 1 25-16,-4-4 3 0,3 4 2 15,-2-2 5-15,2 1-4 0,-6-2 12 0,4-1-18 16,-1 6 33-16,-4-3-7 0,-2 1 10 15,4 0 13-15,-2-1-20 0,-2 2-91 0,-4 2 34 16,9-4 8-16,-9 4-18 0,4-4 20 0,-4 4 6 16,0 0 25-16,0 0-21 0,7-3 13 15,-7 3-25-15,0 0 25 0,0 0-4 0,0 0-24 16,0 11 15-16,0-11-4 0,3 9 7 0,-3-4 0 16,1-2 13-16,2 4 0 0,4-1 7 15,-4-4-2-15,8 3-13 0,-1-3 3 0,0-2 13 16,4 0-3-16,-1-5 5 0,4 1 8 15,0-9-3-15,4 2-23 0,0-8 5 16,2-2 19-16,8-13 1 0,-4 1-1 0,-2-7-4 16,2 3-4-16,-6-1-3 0,2-4-18 0,-5 5 21 15,-2-5-9-15,-2 6-6 0,-7 5 4 16,0 2 16-16,-4 4-1 0,1 4 6 0,-4 0-10 16,-4 5 7-16,1-1-8 0,-1 2 9 0,-2 5-6 15,-1 3-3-15,0 6-4 0,-4 1 7 16,11 0 3-16,-20 8 4 0,9 2 17 0,1 5-32 15,-3 6 0-15,6 1 9 0,0 9 9 0,1 0-28 16,6-1-10-16,0 2 10 16,6 5 8-16,4 8-13 0,11-2-15 0,3-6 10 0,7-3-10 15,6-5-34-15,4-1-51 0,7-9-127 16,0-3-173-16,6-4-334 0,-8-7 74 16</inkml:trace>
  <inkml:trace contextRef="#ctx0" brushRef="#br2" timeOffset="-172957.34">22533 15556 770 0,'0'0'233'0,"0"0"-8"0,0 0-28 0,0 0-15 15,4 17-26-15,-4-10-5 0,0 3-25 0,0 1-6 16,-1 0-13-16,-2 1 3 0,3 1-33 16,0-1-10-16,-3 0 4 0,3 0-7 0,0-4-28 15,-4 1 10-15,4-1-10 0,0-1 3 0,0-1-6 16,0-1-10-16,0-5-23 0,0 5 36 15,0-5-26-15,0 0 8 0,14-10-10 0,-8 3 4 16,4-6 6-16,1 3-10 0,-1-5 7 0,6 3 3 16,-4-4-2-16,5 2-16 0,-1 1 12 0,-1 0 4 15,1 2-3-15,-2 0-8 0,0 1 10 16,-1 5-15-16,1-1 5 0,-4 0-7 16,4 5 2-16,-4-2 7 0,0-1-4 0,1 4 10 15,-4 5-6-15,0-2 14 0,3 3-14 16,-3 0 4-16,-2 3-14 0,-3 1 8 0,4-2-18 15,-3 5-2-15,-2-1-31 0,2 1-36 0,0-1-41 16,2-1-56-16,-2 2-115 0,0-2 7 16,1-5-89-16,5 1-241 0,-2-2 41 0,7 2 205 15</inkml:trace>
  <inkml:trace contextRef="#ctx0" brushRef="#br2" timeOffset="-172597.52">23155 15548 568 0,'7'-7'215'16,"-4"4"-49"-16,4-2 13 0,-7 5 26 15,4-3-15-15,-1-1 7 0,-3 4-5 0,0 0-29 16,0 0 6-16,0 0-25 0,0 0-19 0,0 0-12 16,0 0-6-16,-27 14-9 0,13-6-4 0,4 2-14 15,-4 5-11-15,-3 2-10 0,4-1 2 16,2 4-15-16,1-1 3 0,0-1-13 0,2-2-3 16,2-4-13-16,5 3 3 0,1-5-7 0,0 0 7 15,1-3-5-15,5 1-3 0,2-3-20 16,2-3 10-16,0-2-10 0,4 0-10 0,2-7 17 15,-1 2-10-15,-2-5 1 0,1 0-6 0,3-2-5 16,-7-1 18-16,4-4 5 16,-7 4-10-16,2 0-5 0,-4-4 0 0,-2 7 10 15,0-3-8-15,-3 3 3 0,0-1-3 0,-3 4-7 16,0-2 7-16,-5 3-7 0,2-1 2 0,-4 4-3 16,-1-1 16-16,1 2-15 0,0 1 0 15,-1 1 10-15,1 0-8 0,3 1 8 0,-2 1-29 16,1 1 6-16,4 1-31 0,4-4-7 0,-3 7-136 15,-3-2-157-15,12-2-467 0,4 0 96 16,4-3 67-16</inkml:trace>
  <inkml:trace contextRef="#ctx0" brushRef="#br2" timeOffset="-172473.37">23562 15606 757 0,'0'0'200'0,"3"-5"-11"0,-3 5-22 15,0 0-47-15,0 0-20 0,0 0-39 0,0 0-56 16,0 0-92-16,3 14-97 0,1-13-505 16,7 6 55-16</inkml:trace>
  <inkml:trace contextRef="#ctx0" brushRef="#br2" timeOffset="-171663.57">23993 15533 954 0,'3'-4'302'16,"-3"4"-43"-16,-3-6-29 0,3 6-20 0,0 0-20 15,-4-7-27-15,4 7-7 0,0 0-20 0,-24 8-3 16,14-3-18-16,-1-1-12 0,-2 4-6 0,3 2-7 16,-4 1-11-16,4 1-5 0,0 1-25 15,2 1-6-15,0 0-14 0,0 0-14 0,1-2 0 16,0 3-17-16,7-5-1 0,-4 3-2 0,7-5 0 15,-2 1-16-15,3-4 19 0,-1 0-1 16,4-3 8-16,2 1-2 0,-2-3 0 16,-7 0-6-16,18-5 0 0,-8 0 11 0,0 0-3 0,-3-3 3 15,0 1 0-15,0-1-6 16,-1 1 14-16,-1-3 1 0,-2 3 19 0,0-1-15 16,-3 0-6-16,0 1 6 0,0-3-3 0,-3 5 7 15,3 0 3-15,-4-2-5 0,-3 3-10 16,4 0-3-16,-1 0-2 0,-2 0 20 0,2 1-28 15,4 3 3-15,-6-7-1 0,4 5-12 0,2 2-3 16,-3-5-5-16,3 5 6 0,5-10-1 0,1 2 2 16,4-7-27-16,5-2 23 0,4-1 7 15,-1-7-20-15,9-10 18 0,-2-2-6 0,-2 2 6 16,1-2 8-16,-3-1 2 0,-5 5 7 16,1 5-2-16,-6-1 23 0,0 1-7 15,-1 2 12-15,1 3 0 0,-6 3-12 0,3 0 17 16,-5 2-7-16,3 7 10 0,-2-3-3 0,-1 4-15 15,1 0-2-15,-1 2-11 0,0 3 3 16,1-2-3-16,-4 7-7 0,0 0 2 0,0 0-8 16,7 15-2-16,-7 0 10 0,0 5-2 0,-3 5 7 15,3 11 6-15,-1 3-14 0,-6 15 1 0,4 4 2 16,0 2-5-16,-4 0 10 0,4-2-7 16,-1 2-9-16,1-3 6 0,0-3 6 0,2-10 1 15,-3-4-7-15,4-5 5 0,0-5-5 0,0-1 11 16,0-4-14-16,-3-4 3 15,3-2-3-15,0-4 24 0,0-2-13 0,0 0-11 16,0-3 3-16,3-5 5 0,-3-1-7 0,0-4-6 16,0 0-7-16,18-10 4 0,-11-3-14 15,5-5 17-15,0-5-46 0,1-5 6 0,-2-4-9 16,5-8-4-16,-5 2-1 0,-7 6 9 0,2 0 17 16,-6 6-18-16,-3 1 16 0,-1 0-13 15,-6 0 15-15,-4 3 5 0,-3 7 0 0,-6-1 8 16,-5 2 10-16,-2 4 13 0,-3 4-5 0,1 2 21 15,-2 1-16-15,3 3 7 0,-3 3 11 0,6 1-23 16,-2-3 13-16,8 6-8 0,-1 1 2 16,9-1 4-16,3 0 4 0,5-1 3 15,6 1 2-15,6-2-25 0,9-2 12 0,9-3-15 16,10 0-28-16,27-3-15 0,8-2-54 16,26-15-125-16,1 8-602 0,-1 1 66 0,-2-6 65 15</inkml:trace>
  <inkml:trace contextRef="#ctx0" brushRef="#br2" timeOffset="-171130.95">25052 15483 568 0,'-3'-7'251'0,"2"1"-21"0,-5-1-33 0,-1 0-33 0,0 2-18 0,-3 2-5 15,0-4-24-15,-3 7 9 0,1 0-49 16,1 5-8-16,-5-2 13 0,3 6-8 0,-1-1 5 16,0 7-30-16,1 2 10 0,-1 1-3 15,4 7 5-15,4 0-25 0,-2 0 5 16,5 0-8-16,3 4 1 0,0-3-27 0,3-1 16 16,5-1-20-16,1-3-13 0,-2-4 0 0,7 4 2 15,0-5-18-15,3-5-45 0,3-1-19 0,1-2-84 16,-1-9-133-16,2 4-433 0,0-6 26 15</inkml:trace>
  <inkml:trace contextRef="#ctx0" brushRef="#br2" timeOffset="-170568.31">25356 15280 593 0,'-3'7'185'0,"-1"4"50"0,1-1-20 0,0 6-25 16,0 1-9-16,-1 0-22 0,-4 8-5 15,2 3-1-15,0 2-27 0,-1 3-16 0,0 1 5 16,-4-1-13-16,5 0-20 0,2-1-8 0,-2-1-2 16,-2-5-11-16,5-2-12 0,-1-3-5 15,-2-3-24-15,6-3 8 0,-3 0 0 16,3-1-12-16,0-3 22 0,3-2-12 0,-3-3-11 15,6-1-5-15,-2-1 6 0,4-3-16 0,-8-1 18 16,16-2 5-16,-6-3-31 0,1 2 16 16,-1-2 7-16,0 0 3 0,1 0-10 0,-1 0 4 15,-1 2-1-15,-1 0-14 0,-1-1 6 0,-1 3-19 16,1-1 21-16,-7 2-7 0,14 2-8 16,-7-1 12-16,2 3-4 0,-5-1 4 0,4 0-2 15,-2 4 5-15,1 0-12 0,-4-1 19 0,4-1-19 16,0 2 14-16,-3 0-4 0,2 1-8 15,-2-5 5-15,2 2 0 0,-2 0 10 0,6 0-20 16,-3-1 18-16,0-3-11 0,4-1 8 16,-11 0-5-16,20-4-20 0,-6 0 20 0,-1-3 7 15,1 0-30-15,-1-1 21 0,0 0 7 16,-1-1 5-16,-2 1 11 0,1 0 7 0,-2 4 5 16,-2-2-10-16,0-1-3 0,-1 2 6 0,2 0 0 15,-5 3-8-15,3-3-3 0,-2 4-10 16,-4 1-2-16,7-7-6 0,-7 7 6 0,0 0 9 15,0 0-14-15,0 0 2 0,11 10 5 0,-11-5-15 16,0 0 20-16,3 0 0 0,-3 2-2 16,0-4-3-16,0 4-25 0,0 1-3 0,0-1-18 15,0 0-41-15,0-1-21 0,0-1-189 16,0 2-583-16,0-4 128 0,0 2 27 0</inkml:trace>
  <inkml:trace contextRef="#ctx0" brushRef="#br2" timeOffset="-170381.98">25712 15454 706 0,'-3'-6'297'0,"3"6"-36"0,-3-7-36 0,3 7-35 0,-4-3-65 0,4 3-12 15,0 0-31-15,0 0-111 0,0 0-173 0,0 0-555 16,0 0 88-16</inkml:trace>
  <inkml:trace contextRef="#ctx0" brushRef="#br2" timeOffset="-170152.69">25907 15366 537 0,'3'-3'179'0,"-3"3"13"0,0 0-46 15,0 0 10-15,0 0-18 0,0 23-15 0,0-11-20 16,0 2 12-16,-3 7-23 0,2 2-2 16,1 2-8-16,-3 2-13 0,0 3-16 15,0 5 19-15,0-3-18 0,2-4 12 0,-2 1-40 16,3-1-29-16,0-3 11 0,0 1-31 16,3-4-54-16,1-4-71 0,-4 0-75 0,8-1-496 15,-3-4 25-15</inkml:trace>
  <inkml:trace contextRef="#ctx0" brushRef="#br2" timeOffset="-169497.31">26341 15166 734 0,'0'0'264'0,"0"0"-39"16,0 0-15-16,0 0-31 0,0 0-2 0,0 0-19 16,0 0-22-16,-7 24 2 0,4-13-17 0,3 4 1 15,-3 10-17-15,-1 0-97 0,-2 0-18 16,-2 10 10-16,3 12 18 0,-3 1-13 0,-2 2 8 16,2-10-6-16,1 7 9 0,1-9-3 0,1-5 4 15,0-4-14-15,1-1 12 0,0-3 16 16,1-3-28-16,0-1 12 0,3-4-10 0,-3-1 3 15,3-2 5-15,0-2 2 0,0 1-12 0,0-3 20 16,0-1-16-16,0 0 6 0,-1-5-10 16,2 4 20-16,-1-4-3 0,0-4 19 0,0 0-9 15,0 0-9-15,0 0-11 0,0 0 13 16,6-21-8-16,-3 12 3 0,-1-2 0 0,-2-2-8 16,1 2-4-16,-1-3 17 0,0 3-8 15,-1-3-2-15,-4 6-6 0,2-2 9 0,-1 0-9 16,-2 2-4-16,-5 1-16 0,1 0 13 0,0 3 3 15,-7 0 17-15,6 4-20 0,-6 3-13 16,1 1 1-16,-2 2 17 0,-2 4 0 0,3 0 13 16,-1 4-18-16,2-3-5 0,3 6-6 0,1-4 14 15,2-1-3-15,0 3 5 16,6-5 0-16,-2 2-10 0,6-1 13 0,0-2-16 0,0-1 11 16,6 0-6-16,-2-1-5 0,10-3-2 15,-4 2-5-15,4 0-29 0,2-4-35 16,-1 2-34-16,-2-6-61 0,1 5-660 0,2-2 53 15,-6-1 154-15</inkml:trace>
  <inkml:trace contextRef="#ctx0" brushRef="#br2" timeOffset="-168948.69">23387 16286 693 0,'0'0'197'0,"-3"-3"-20"0,3 3-24 0,0 0-9 16,0 0-34-16,-7 19 5 0,4-5-13 0,3 3-4 16,-3 6-9-16,-1 6 9 0,4 3-19 15,-3 6 0-15,0-1-4 0,1 16-6 16,-1 1 2-16,0 1-25 0,0-3 8 0,-1-10-10 15,1-5-14-15,0 1 9 0,3-5-21 0,-3-3-52 16,2-4 1-16,-2 2-23 0,0-6-39 16,-1-1-82-16,3-3-30 0,-2-4-538 0,3-3 59 15</inkml:trace>
  <inkml:trace contextRef="#ctx0" brushRef="#br2" timeOffset="-168653.77">23377 16331 895 0,'4'-4'244'16,"2"0"-22"-16,2 1-27 0,2-1-26 0,0 0 2 15,1 0-22-15,5 2-14 0,-2 2-14 0,0 0-6 16,3 0-18-16,0 2-18 0,3 1 8 15,-3 1-35-15,1 1 12 0,-1-1-34 0,0 3 29 16,-3 0-23-16,-1 1 5 0,0 1-13 0,-2-1 8 16,-4 0-5-16,-1 1-6 0,-2-1 14 15,-4 2-6-15,0-2-2 0,-4 2-31 16,-2 0-5-16,-1 1-34 0,-7 0-22 0,1-1-42 16,-1-1-101-16,-6 3-134 0,5-4-469 0,2-3 134 15,-1-1 21-15</inkml:trace>
  <inkml:trace contextRef="#ctx0" brushRef="#br2" timeOffset="-168248.75">23771 16329 465 0,'0'0'154'0,"19"2"-3"15,-11 4-23-15,2-1-10 0,0 5 7 16,0 0-12-16,-3 4-21 0,0 1 8 0,0 0-21 16,0 3 3-16,-4 0-8 0,-2 1-20 0,2 0 0 15,-3-1 17-15,0-4-7 0,0 1-33 16,-3-2 18-16,3-1-1 0,-1-1 9 0,-2-1-1 16,3 0-36-16,0-2 19 0,-3-1 4 0,-1-3-30 15,4-4 92-15,-1 3 0 0,1-3-15 16,0 0-3-16,0 0-11 0,5-24-4 15,1 16 2-15,-2-7-33 0,2 2 16 0,1-2-6 16,1-3-20-16,2 1 7 0,0-1-5 0,4-1 8 16,-4 1-15-16,3 1 5 0,1 0-19 15,-4 3 11-15,0 3-12 0,-2 1-6 0,1 1 7 16,-2 1 4-16,1 0-26 0,-2 2-13 0,1 1-18 16,-1-1 20-16,-2 3-27 0,2 1 7 15,-6 2-29-15,0 0-27 0,15 2-115 0,-15-2-60 16,6 5-552-16,-3 1 118 0,-2-1 30 15</inkml:trace>
  <inkml:trace contextRef="#ctx0" brushRef="#br2" timeOffset="-167899.64">24214 16374 834 0,'0'0'284'0,"0"0"-43"16,-3-7-26-16,3 7-18 0,-6-2-10 0,6 2-21 15,-15 1-30-15,15-1-6 0,-16 7 1 16,6-4-19-16,-1 6-19 0,-2-2-6 0,2 5-18 16,1 0-3-16,0 1 14 0,3 0-22 0,-2 1-1 15,1 0-16-15,4-1 5 0,-2 2-10 16,3-3 10-16,3-2-23 0,0 1-18 0,3-2 26 16,0-3-1-16,4 0-12 0,3-2 10 15,1-2-20-15,-1 0-3 0,3-4-2 16,4-1-1-16,1-4 3 0,-2 0-5 0,2-4 0 15,-1-2-2-15,3 0-11 0,-6-1 13 0,0-2-2 16,-4 3 2-16,0 0-13 0,-3-2 8 16,-3 3-1-16,-1 1-9 0,-3 0 13 0,-3 2-11 15,-1 0 0-15,1 2 3 0,-5 0-3 0,0 5 3 16,-3-1-1-16,0 3-9 0,11 0-11 16,-20 3 8-16,12-1-23 0,-2 5-20 0,0 0-34 15,3 4-56-15,0-2-111 0,4 0-593 16,2-2 162-16,0 0-6 0</inkml:trace>
  <inkml:trace contextRef="#ctx0" brushRef="#br2" timeOffset="-167679.02">24707 16283 596 0,'-7'-4'253'0,"7"4"-38"0,-13 0-23 15,13 0-18-15,-21 6-12 0,4-1-40 0,3 3 6 16,-6 0-25-16,6 3 2 0,-3 2-8 0,-3 2 0 16,-1 3-28-16,3 2-2 0,-1 2-23 15,6 2-27-15,1-5-22 0,2 3-38 16,-1 0-14-16,5-1 22 0,1-3-65 0,0-1-141 16,5-4 34-16,6 0-518 0,1-1 42 0</inkml:trace>
  <inkml:trace contextRef="#ctx0" brushRef="#br2" timeOffset="-166725.28">24761 16533 944 0,'1'-3'289'0,"2"-3"-15"0,-3 6-31 16,0-7-23-16,0 2-38 0,0 5-82 16,0-6 2-16,0 6-30 0,3-4-10 0,-3 4-14 15,0 0-4-15,0 0-19 0,0-7 3 16,0 7 1-16,0 0-14 0,0-5-10 0,0 5 0 15,0 0-7-15,4-7-14 0,-1 4 1 0,1-3 5 16,0-2 5-16,2 0-3 0,-2-2-2 16,2 0 5-16,-1-1 38 0,1 1-31 0,-3-1-9 15,4 3-11-15,-4-3 36 0,1 3-13 0,-1 2 5 16,-3-2-2-16,3 1 10 0,-3 3 0 16,0-2-8-16,0 6 3 0,-3-7-8 0,3 7-5 15,0 0 12-15,-10 0 1 0,10 0-2 16,-14 8-19-16,7-1 5 0,1 2 1 0,-1 0 4 15,0 4 3-15,0-1-7 0,0 2 12 16,4 0 18-16,-1 0-38 0,1-1 23 0,0-2-16 16,3 0 6-16,0-2-6 0,3 1 1 0,0-1 7 15,1-2-13-15,2-1 8 0,1-2 8 16,4-1-6-16,2-1 11 0,1-2-10 0,-1 0 4 16,2-3-14-16,-2 0 2 0,5-2 17 0,-6 1-12 15,2-2 18-15,-3 0-7 0,-1 2-17 16,0-1 14-16,1 0 7 0,-2 0-15 0,-2 1 3 15,1 1 15-15,0 1 2 0,-3-2-7 0,-5 4-13 16,7-4 8-16,-1 2 0 0,-6 2-6 16,0 0-15-16,0 0 3 0,0 0 0 15,0 0 10-15,8 6-10 0,-8-6 15 0,0 10-8 16,0-4 6-16,0 1 2 0,0-1-31 16,0 0 24-16,0 2-3 0,0-3-8 0,0 1 0 15,3-3-2-15,0 3 15 0,-2-1-5 0,2-3-6 16,5 1 11-16,-8-3 3 0,12 2 2 15,-5-3-2-15,-7 1-11 0,17-5 8 0,-6 0 0 16,-1 1 8-16,-1-2-14 0,2 0 22 0,-4-1-21 16,3 0 20-16,-2 2-15 0,1-3 5 15,-5 3-7-15,3 1 7 0,-1-2 7 0,1 3-6 16,-3-1-1-16,-1 1-8 0,1 0 3 16,-4 3-5-16,6-4-8 0,-6 4 8 0,0 0 0 15,0 0-18-15,11 6 5 0,-7-2 28 16,-4 1-23-16,0-5 11 0,6 9 10 0,-6-4-34 15,5-2 29-15,-3 1-21 0,1 0 18 0,0-1 0 16,-3-3 2-16,8 6 1 0,-1-5 4 16,-7-1-12-16,13 0-2 0,-13 0 2 0,14-5 7 15,-7 0-7-15,3-1 20 0,-4-1-22 0,2-2 14 16,1 1 1-16,-2-2-11 0,0 2 6 16,0-2 10-16,-3 2 0 0,-1-1-6 0,1 0 9 15,2 3 7-15,-3-1-11 0,0 0-9 0,-2 3 10 16,3-1 2-16,-1 1-25 15,-3 4 15-15,4-8-20 0,-4 8 15 0,3-4-11 16,-3 4-4-16,0 0-8 0,0 0 18 0,10 10-3 16,-7-6-7-16,0 3 7 0,2 1 6 15,-2 1 12-15,4-1-2 0,-1 2-14 0,4 2 6 16,1-1 16-16,-1-1-24 0,7 4 6 0,-3-1 4 16,5 0-10-16,-4 1 14 0,2-1-6 15,-5-5-8-15,0 3 5 0,-5 1-9 0,-3-3-1 16,-1 2 3-16,-6 0-11 0,-7 2-2 0,-1-1-41 15,-14 5-36-15,-1-3-84 0,-9 0-113 16,1-2-384-16,-13 2-33 0,5 0 123 16</inkml:trace>
  <inkml:trace contextRef="#ctx0" brushRef="#br2" timeOffset="-166132.02">26307 16429 639 0,'-2'-12'333'0,"-3"3"-64"0,2 0-36 0,1 2-18 15,-3 0-95-15,2 1 6 0,-1 0-21 16,0 0 12-16,1 0-25 0,0 1-5 0,-1 3 6 16,-2-3-27-16,6 5-15 0,-18 2 13 15,8 3-15-15,-4 2 7 0,1 3-25 16,-1 5 20-16,-3 2-17 0,7 1 6 0,-4 1-22 16,4 1 8-16,0 3-18 0,4-2-31 0,-2 0 2 15,7 0-4-15,0-2-24 0,1 0-5 16,5 0 29-16,2-3-98 0,7-1-5 0,4 0-200 15,1-4-435-15,2 0 52 0,-1-5 86 0</inkml:trace>
  <inkml:trace contextRef="#ctx0" brushRef="#br2" timeOffset="-165724.16">26574 16467 598 0,'0'0'251'0,"0"0"-31"0,0 0-5 0,0 0-23 15,6 16-25-15,-3-9-21 0,-2 1-8 0,5 0-13 16,-2-1-20-16,0 3 0 0,-1-2-25 16,2 3-6-16,-3 1 3 0,1-1-11 0,3-2 1 15,-5 3-34-15,2-2 16 0,-3 0-1 16,0 0 14-16,4-2-24 0,-4 1-7 15,-4-1-11-15,4-1-66 0,0 0 18 0,-3-1-3 16,3-2 8-16,0-4-13 0,-4 6 11 0,4-6 12 16,0 0-13-16,0 0 21 0,0 0 10 15,-3-16-28-15,6 7 64 0,0-2-33 0,1 0-13 16,0-3-18-16,3 0 107 0,-1-1-17 0,1-1 25 16,0 0-30-16,4 0 9 0,2 0-12 15,-6 1-10-15,6 3 7 0,-3-2-10 0,-3 3-13 16,4 1 8-16,-4 3-28 0,3-1-13 0,0 3-23 15,-6 1-33-15,3 4-118 0,-7 0-113 16,10 4-558-16,-10 2 121 0,0 1 20 16</inkml:trace>
  <inkml:trace contextRef="#ctx0" brushRef="#br2" timeOffset="-165039.72">26816 16598 834 0,'1'-6'297'16,"-1"1"-49"-16,3-1 8 0,-3 6-33 0,8-7-31 15,-6 3-16-15,1 0-27 0,3 0-16 16,-1 0-5-16,2 1-5 0,-1-1-31 16,1 1-10-16,-1 1-21 0,-1-2-4 0,4 4-6 15,-2-4 5-15,0 2-28 0,0-3 16 16,0 3 12-16,0-4-28 0,2-1-12 0,-1-1 17 15,-1-1-25-15,-1 1 12 0,-2-2-2 0,-1 0 2 16,3-1-4-16,-1 0-11 0,-2 3 28 16,0-2 1-16,-2 2-22 0,-1 0 6 0,0-1 8 15,0 4-16-15,-1-4 11 0,-2 5-19 0,0 1 11 16,-3-1 2-16,6 4-7 0,-15 0 5 16,15 0-6-16,-13 5-14 0,5 0 27 0,1 2-7 15,-2 1-10-15,2 3 4 0,0 3-2 0,3 0 0 16,1-3 1-16,0 4 1 15,2-1 6-15,1-1-3 0,1 0-7 0,2-1-8 16,4 0 12-16,0-2 4 0,3 0-19 0,3-2 11 16,2-1 14-16,1-3-22 0,2 2 16 15,6-5-4-15,-4-1-7 0,1 0 0 0,3-2 3 16,0-1-6-16,-4 0-2 0,2-3 8 0,-4 1-8 16,-3-1 2-16,1 2 29 0,-5 0-37 15,-1-3 6-15,1 2-8 0,-5 0-12 0,-3 3-3 16,-2-3 5-16,-1 5-11 0,0 0 22 0,-7-7-24 15,7 7 10-15,-14 0 13 0,14 0-7 16,-15 6 2-16,6-5 5 0,2 2-5 16,0 1 3-16,-2 0-6 0,1-1 4 0,3 1-1 15,0 2-3-15,1-3-2 0,1 1 3 16,0 1 7-16,0-2 13 0,3-3 0 0,0 8-13 16,0-8 33-16,8 5-17 0,-6-4 5 0,-2-1 15 15,13 0 0-15,-5 2 0 0,-8-2 15 16,13-2-2-16,-4 2-13 0,-9 0-5 0,15-1 5 15,-8-1 10-15,-1 1-15 0,-6 1 5 0,16 0 3 16,-16 0-24-16,12 0 4 0,-6-2-1 16,-6 2 5-16,15 2 8 0,-9-2-18 0,4 0 8 15,-2 1-3-15,1 1-8 0,-2-1 1 0,3 2 2 16,4-2-44-16,-4 3-17 0,5-2-55 16,-3 1 29-16,0-3-281 0,1 2-520 15,-3-2 122-15,4 3 49 0,-1-6 101 0</inkml:trace>
  <inkml:trace contextRef="#ctx0" brushRef="#br2" timeOffset="-164463.89">27547 16156 670 0,'0'-5'269'0,"-3"0"-59"0,3 5-18 0,0-5-18 0,0 5-44 0,0 0-7 15,0 0-18-15,0 0-5 0,0 0-21 16,3 17 8-16,-3-8-7 0,0 5-19 0,0 4-5 15,-3 4-2-15,3 5 0 0,-4 5-5 16,-2 3-6-16,1-2-33 0,-3 4-4 0,-3 9-35 16,4-7-45-16,0-5-44 0,-3-1-51 0,3 0 11 15,0-4-98-15,-2-5-44 0,5 1-406 16,-3 10 84-16,3-19 560 0,1-4 62 0,0-2 21 16,3-2 45-16,-1-4 57 0,1-1 3 0,0-3 55 15,0 0-129-15,0 0 53 0,0 0-18 16,0 0 51-16,0 0 72 0,0 0-21 0,10-13 44 15,-9 7-59-15,2 2 33 0,-3 4-22 0,4-7-4 16,-1 2-45-16,-2 2-8 16,2-3-23-16,0 2 18 0,1 1-33 0,-4 3-3 0,6-9 0 15,1 6-13-15,2-3-13 0,-1 2 1 16,-1 1-14-16,7-1-9 0,-4-1-14 16,3 0 6-16,-2 1 0 0,5-2-29 0,-1 0-2 15,-2-1 3-15,3 0 2 0,-4-1 21 0,2 1-21 16,-1-2-3-16,-3-2 3 0,4 1-7 15,-4-1-11-15,0-1 18 0,1 1 13 0,-4 0-3 16,-1 2-15-16,1 0 16 0,0 0 2 0,-3 2-3 16,-1-2-5-16,0 5 8 0,-1-2 0 15,-2 0-20-15,0 6 9 0,-5-6-4 0,5 6 17 16,0 0-17-16,-14 2 5 0,14-2-3 16,-14 10 7-16,8-3-17 0,-1 1 23 0,0 2-18 15,0 2 23-15,1-1-15 0,2 1 7 16,1 1-7-16,0-1 0 0,2 1-16 0,1-1 3 15,1 1 5-15,2-3-3 0,4 0-12 0,2-3 7 16,-2 1-15-16,9-2-33 0,-4-1-26 16,5 1-95-16,-1-5-237 0,5 1-464 0,-3-4 123 15,2-2 41-15,4-1 150 0</inkml:trace>
  <inkml:trace contextRef="#ctx0" brushRef="#br2" timeOffset="-164023.81">28224 16087 657 0,'4'-6'274'0,"-4"6"-10"0,0 0-31 0,0 0-21 0,0 0-20 0,-7 20-13 16,7-8-25-16,-3 5-6 0,-1 1-12 16,1 5-13-16,-2 4-8 0,-3-2-35 0,3 8 4 15,-1 1-10-15,2-1 0 0,-5 0-20 0,5-1-3 16,-3 0-2-16,3-4 0 0,1-5-3 15,0-3-5-15,1-3 0 0,0-1-8 0,-1-2-5 16,3-1 16-16,-3-1-11 0,3-2-8 0,-3-2-12 16,3-3 15-16,0-1 6 0,0-4 2 15,0 0-1-15,0 0-22 0,0 0 15 16,0 0-15-16,-8-17 2 0,5 11 3 0,-1-1 8 16,1-1-11-16,-1 1 3 0,-2 0 5 0,1 0-7 15,-7 3-16-15,5 0 7 0,-3 1 4 16,-4 0-19-16,1 3 13 0,1 0 3 0,-4 4-16 15,2-2 3-15,4 2 10 0,-5 2-13 0,-1 1 6 16,3 1 15-16,2 0-3 0,1-1-15 16,3 1 0-16,-3 0-3 0,3 0-13 0,3 1-2 15,1-1-5-15,0-1-5 0,6-1-8 0,-3 1-5 16,4 0-36-16,2-1-43 16,5-1 7-16,-1-1-153 0,8-2-318 0,3-1-200 15,1-2 55-15,3-1 107 0</inkml:trace>
  <inkml:trace contextRef="#ctx0" brushRef="#br2" timeOffset="-163805.4">28839 16220 831 0,'0'0'269'0,"0"0"-33"0,5-4-39 0,-5 4-13 16,0 0-10-16,0 0-20 0,9 0-26 0,-9 0 0 16,0 0-16-16,11 4-25 0,-2-1-35 15,-9-3-73-15,8 4-10 0,-4 0-56 0,-1 2-212 16,3 2-467-16,-3-1 70 0</inkml:trace>
  <inkml:trace contextRef="#ctx0" brushRef="#br2" timeOffset="-163633.02">28763 16520 911 0,'0'0'253'0,"0"0"-2"16,0 0-28-16,0 0-21 0,0 0-8 0,0 0-27 16,0 0-6-16,23-3-35 0,-14 2-65 0,-2 2-33 15,-7-1-184-15,18-1-663 0,-8 1 133 16,0-1 15-16</inkml:trace>
  <inkml:trace contextRef="#ctx0" brushRef="#br2" timeOffset="-160669.95">29534 15936 709 0,'0'0'207'0,"0"0"-28"16,0 0-23-16,0 0 5 0,0 0-10 16,0 0-20-16,0 0 15 0,0 0-23 0,21-1-3 15,-11 1-10-15,3-2-13 0,1 0-4 0,2 2-12 16,2-5 7-16,0 2-22 0,2-3-5 16,4 1-7-16,0-1-13 0,0-2 16 0,-1 2-17 15,3 0-9-15,-4-1 10 0,-5 1-13 0,4-1 0 16,-2 2 6-16,-7-1 4 0,5 0-12 15,-4 3-6-15,-3-1 8 0,1 2-15 16,-4-1 15-16,0-1-5 0,3 2-12 0,-6 1-1 16,4-3 8-16,-8 4-16 0,10 0 1 0,-10 0 2 15,0 0 0-15,5 7-5 0,-8 1-10 16,2 2 28-16,-5 1-36 0,2 3 28 0,-2 5-2 16,-5 2-1-16,4 3-9 0,-4 3 2 0,-2 1 23 15,0 0-23-15,3 3-10 0,-4 0 25 16,4-1-10-16,0 3 0 0,-1-5-2 0,4 2 2 15,-2 0-5-15,1-6-5 0,4-3 13 0,-2-3-3 16,3 0-3-16,0-4 1 16,-1 0-1-16,4-3 1 0,-3 0 2 0,0-1-13 0,3-1 8 15,-1-3-23-15,2 0 3 0,-4 0-95 16,3-6-131-16,0 2-627 0,0-2 118 16,0 0 31-16</inkml:trace>
  <inkml:trace contextRef="#ctx0" brushRef="#br2" timeOffset="-160335.91">29586 16206 514 0,'0'0'218'0,"0"-7"-34"0,0 7-31 0,3-7-7 16,3 3-25-16,-2-3 7 0,6 2-13 0,4-4-5 16,-1 2-31-16,5-2 13 0,6 0-15 15,-1-2 8-15,7 1-37 0,1-1-4 0,4-1 12 16,10-3-17-16,-5 3 1 0,-4 3 12 0,-1-2-6 16,-2 2-3-16,0 2-30 0,-5-2 43 15,-1 4-40-15,-4-3 7 0,-2 3-10 16,-3 2 2-16,-1-1-5 0,0 1 8 0,-4 1-26 15,-1-2 26-15,0 4-15 0,-2 0 17 0,-3-1-20 16,-7 1-23-16,16 1-2 0,-11 2 7 16,1 0-18-16,-5 0-41 0,-1-3-41 0,3 11-94 15,-6-3-159-15,2-2-338 0,-2 5 64 0</inkml:trace>
  <inkml:trace contextRef="#ctx0" brushRef="#br2" timeOffset="-159907.31">29565 16676 755 0,'0'0'281'0,"0"0"-45"16,0 0-6-16,10-13-41 0,0 10 21 0,-3-2-30 16,8-2-24-16,-2-1-16 0,3-1-22 15,5 1-8-15,3-3 16 0,7-2-21 0,3 0-13 16,10-6-21-16,4 0 6 0,-2 1-13 15,1 0 16-15,0 1-22 0,4-2-1 0,-5 3-27 16,-9 2 11-16,-3 1-7 0,-3 3-1 0,0 0-10 16,-4 3-10-16,2 0-16 0,-9 3 6 15,-1-1-24-15,-1 1-4 0,1-1-3 0,-5 5-13 16,-4 0-5-16,-3 0-8 0,-3 5-59 0,-4-5-61 16,-2 12-166-16,-3-4-508 0,-5 3 111 15,-1 2 31-15</inkml:trace>
  <inkml:trace contextRef="#ctx0" brushRef="#br2" timeOffset="-159576.65">29582 16798 693 0,'-4'-7'279'0,"4"7"-23"16,0 0-41-16,8-10-20 0,4 3-11 0,-3 0-41 15,7 2 24-15,4-5 2 0,1 0-36 16,9-1-8-16,4 0-7 0,15-5 7 0,-2-1-20 16,5 1-13-16,3-1-15 0,-4-1-13 15,0 3-18-15,0 0 6 0,-3-1-17 0,0 0 9 16,-7 4-6-16,-7 2-17 0,-3 0 17 16,4 3-25-16,-9 1 0 0,0 0 20 0,-7 0 5 15,-2 0-7-15,0 1-16 0,-1 4-2 0,-4-3 8 16,-2 1-3-16,1 1-6 0,-5 1-1 15,1-2-16-15,-7 3-16 0,0 0 8 0,0 0-43 16,10 4-13-16,-10-4-62 0,0 6-135 0,0-6-625 16,-1 6 131-16,1-6 41 0,0 0 135 15</inkml:trace>
  <inkml:trace contextRef="#ctx0" brushRef="#br2" timeOffset="-145012.62">4141 6286 79 0,'-7'5'23'0,"7"-5"2"0,0 0-27 0,-9 1 33 15,9-1-19-15,-4 2 11 0,4-2 26 16,0 0 13-16,0 0-14 0,-7 4-50 0,7-4 30 16,0 0 26-16,0 0-42 0,-7 2 6 0,7-2-20 15,0 0 32-15,0 0 24 0,0 0-36 16,0 0 90-16,0 0 4 0,0 0-48 0,-3 3 13 15,3-3 2-15,0 0-2 0,0 0 13 0,0 0-8 16,0 0-21-16,0 0 0 0,30-3 9 16,-23 3-22-16,4-2 11 0,-4 0 0 0,2-1-3 15,2 3-15-15,2-1-15 0,-3 0 17 0,4-4-4 16,0 4-9-16,0 0 1 16,-1-4 0-16,2 4-8 0,1-2 3 0,1 1 2 15,0-3 13-15,1 4-8 0,2-5 10 0,-3 5-12 16,4 0-10-16,-5-5 12 0,5 4-15 15,-3 1 0-15,1-1 2 0,-1-2-20 0,-1 3 13 16,0 0-3-16,-3 1 8 0,3-1 0 0,-3 1-8 16,3-3 8-16,-4 1 13 0,2 2-16 15,1 0 6-15,-2 0-14 0,0-1 11 0,3 1-7 16,-4-1-1-16,4 1-8 0,-3 0 9 16,3-2 12-16,3-1-10 0,-2 2 4 0,0-1 9 15,4-1-18-15,-4-1 10 0,3 3 0 16,-1 0-18-16,4-3 12 0,-4 2-7 0,0 1 19 15,2 0-17-15,1-1-2 0,-3-2 16 16,-2 4-14-16,2-2-19 0,-3 1 17 0,4 1-10 16,-5-2 17-16,2 0 4 0,-4 0-26 15,6 2 2-15,-2-1 0 0,-2 1 16 0,2-1-21 16,-1 1 23-16,3-1-15 0,-2 1-2 0,-1-3-4 16,0 3 32-16,-1-2-24 0,2 2 11 15,-2 0 2-15,2 0-12 0,-4-1 12 0,3 1 10 16,-1 0-25-16,2 0 13 0,-5-1-8 0,2 1 5 15,1 0 5-15,1 0-12 0,-4 0 4 16,2 0-7-16,1-2 8 0,-1 2 4 16,1-3-9-16,-1 3 7 0,1-1-3 0,1-1-2 15,-4 1 18-15,5 1 8 0,-4-4-3 16,3 2-8-16,0 0-7 0,0 1 0 0,-2-2 20 16,1 1-20-16,2 0-3 0,-2 0 13 0,2-1-8 15,1 2-5-15,-4-2-2 0,5-1 2 16,-3 1 5-16,1 1 0 0,1-3-15 0,-1 3 13 15,2-3-6-15,0 4 8 0,-2-2-7 0,2-3 10 16,4 4-6-16,0-4 14 0,-3 4-16 16,-1-3-5-16,4 2-5 0,-3-2 10 0,6 1-5 15,-4 0 3-15,1 0-8 0,1-1 12 0,-4 2-2 16,6 0-5-16,-4-3 5 16,-2 5-10-16,4-5 8 0,-3 3 5 0,-1-1-6 15,3 1-12-15,-3 1 15 0,2-2-13 0,-2 2 3 16,0 1 10-16,-1-4-2 0,1 4 5 15,-1 0-8-15,0-1 10 0,-2-1-3 0,3 2-14 16,-1 1 12-16,0-2-28 0,1 1 2 0,-4 1 32 16,4-2-11-16,-2 2 10 0,2 0-13 15,-3-2 19-15,2 2-4 0,-2-3-1 0,2 3-4 16,0-1 6-16,1 1-20 0,0-1 9 0,-2 1 8 16,2-5-2-16,1 5-11 0,0-1 9 15,-1 1-19-15,0-1 10 0,-1 1-2 16,1-2 3-16,0-1 4 0,2 2 3 0,-2 1-7 15,0-2 9-15,2 2-9 0,-3-1 20 16,1 1-34-16,3 0 19 0,-4-2-1 0,1 0 1 16,0 1 0-16,-1 1 2 0,-2-2-3 0,2 2-4 15,-3-1 17-15,0 1-12 0,0 0-6 16,0-1 11-16,0 1-13 0,0-3 2 0,-3 3 0 16,3 0 6-16,-3-2 7 0,6 2-10 0,-6 0-13 15,6 0 11-15,1 0 2 0,-1-1-5 16,1 1-13-16,-4 0 20 0,4 0-7 0,2 1 8 15,-2-1-11-15,3 0 3 0,-4 0 8 16,4 0 2-16,-2 0-10 0,1 2 2 0,1-2-2 16,3 3 8-16,-3-3 12 0,0 1-18 15,-1-1 6-15,2 0-11 0,-1 0 8 0,3 0 3 16,-3 0-8-16,0 0 12 0,3 0 1 16,-3 0-8-16,0 0-8 0,1 0 11 0,2 0-1 15,-4-1-7-15,1 1 13 0,0 0-8 0,1 0 3 16,-2 0-1-16,4 0-2 0,-3 0 0 15,0 0-5-15,1 0 8 0,-2 0-9 0,1 1 4 16,-3-1-3-16,3 0 7 0,-4 0-2 0,4 1 5 16,-3-1 3-16,3 0-10 0,-4 2 2 15,1-1-6-15,0 1 17 0,-1 0-11 0,3-2-3 16,-2 0 6-16,-1 1 2 0,1 1 8 16,3-1-24-16,-4 4-9 0,4-5 20 15,-3 1 2-15,3 0 6 0,-1-1-5 0,1 0-3 16,1 2 7-16,-1-2 4 0,0 3-22 0,-1-3 22 15,2 1-17-15,2-1-6 0,0 0 12 16,-3 0-11-16,7 0 24 0,0-1-23 0,0 1 7 16,3-3 9-16,-3 1-4 0,3 1 11 15,0 0-21-15,0 1 24 0,3-2-6 0,-3-1 5 16,4 2-10-16,0 1 13 0,-1 0-13 0,1-2-10 16,-4 2 3-16,1-1 14 0,-1 1-14 15,0 0-19-15,-3 0 19 0,3 0 7 16,-3-2 10-16,0 2-4 0,2 0-14 0,-5-2 11 15,-1 2-1-15,-2 2-1 0,1-2 1 16,-2 0-14-16,1 0-6 0,2 0 15 0,-3 0-7 16,2 0-3-16,-2 0-2 0,1 0 5 0,-1 0 18 15,3 0 2-15,-4-2-10 0,2 2-12 16,2 2 9-16,-3-2-2 0,4 0-10 0,-4 0 23 16,2 0-3-16,-1 0-15 0,2 0-5 0,0 0 25 15,1 2-10-15,-1-2-7 0,-2 1-6 16,5 1 21-16,-7-2-11 0,2 0-14 0,5 4 6 15,-2-2 9-15,-1-1 5 0,1 0-13 0,2 1 10 16,1 1 5-16,-3-2-13 0,2-2 11 16,1 2-16-16,0-1 26 0,0-1-10 15,3 1-13-15,0-3 18 0,0 1-19 0,6 2 4 16,2-1-8-16,-1 0-1 0,0-1 27 16,4-2-9-16,-5 2-14 0,5 1 7 0,-4-1 5 15,0-1-5-15,4 0-3 0,-5 3 26 0,1-6-20 16,-3 6-11-16,3-2 6 0,-7 0-1 15,0-1 8-15,0 2 3 0,0 1-26 0,1-2 21 16,3 2-1-16,-4-1 1 0,0 1-8 0,10-2 2 16,-2 0 0-16,-1 1 6 0,3-1-3 15,0 1 13-15,0 1 2 0,1-4-12 0,-1 4-1 16,1-2-2-16,-1 0 8 0,-3 0-5 16,4-2-11-16,-4 4 21 0,0-3-1 15,-3 1-14-15,3-1-1 0,-7 0 11 0,0 3-85 16,7-1 3-16,-3-4-5 0,-4 5 20 0,3 0-3 15,-3-1 16-15,1 1-5 0,9-1 0 16,-10 1 30-16,4 0-14 0,2 0 4 0,-1 0 3 16,2 0 20-16,-7 0-23 0,3 0 16 0,-2 0 0 15,2 0-1-15,-5 0 1 0,2 0 7 16,0 0-17-16,-1 0 25 0,-1 0-8 0,1 0 3 16,-2 0 7-16,0 0 1 0,-4 0-13 0,1-2-6 15,-4-1 21-15,3 3-2 0,-3 0-11 16,0-1 11-16,0 1-3 0,0 0-5 15,-4 0-11-15,4 0-2 0,-6 0 21 0,2 1-3 16,0 2-10-16,-5-3-3 0,4 0-2 0,-4 2 17 16,1-2 1-16,-2 0-8 0,0 0 5 15,-1 0-5-15,1 1-6 0,-1 0 9 0,-2-1 15 16,-1 0-13-16,0 2 0 0,1-2 7 0,-1 3-14 16,-3-3 17-16,3 1 0 0,-10-1-15 15,14 0-13-15,-5 0 28 0,-1 1-2 0,-8-1-6 16,13 2 1-16,-6-1-3 0,-7-1 8 0,11 2-11 15,-4-2-12-15,-7 0 22 0,13 2 4 16,-7-2-19-16,2 1 28 0,-8-1-30 16,16 2 8-16,-9-1-3 0,1 2 5 0,-1-1 7 15,2-2-14-15,-2 1 12 0,1 0-3 16,1-1-17-16,1 2 15 0,-2 1 0 0,-8-3 13 16,16 1-13-16,-9 0-5 0,1 1 7 0,-1-1-2 15,-1 1 5-15,-6-2-12 0,13 2 19 16,-5-2-9-16,-8 0 2 0,10 1 5 0,-10-1-12 15,7 0 17-15,-7 0-20 0,10 2 5 0,-10-2-10 16,0 0 17-16,7 0 6 0,-7 0-3 16,0 0 6-16,0 0-9 0,7 1-7 0,-7-1 24 15,0 0-19-15,0 0 2 0,0 0-9 0,9 3 12 16,-9-3-7-16,0 0 9 0,0 0 11 16,0 0-15-16,0 0-21 0,0 0-40 15,0 0-81-15,4 2-19 0,-4-2-103 0,0 2-517 16,0-2 64-16</inkml:trace>
  <inkml:trace contextRef="#ctx0" brushRef="#br2" timeOffset="-143444.72">7010 7856 348 0,'0'0'143'16,"0"0"-7"-16,-11 0-14 0,11 0-9 0,0 0-28 16,0 0-1-16,0 0-12 0,0 0-13 0,0 0 15 15,0 0-26-15,0 0 11 0,0 0 0 16,0 0 26-16,0 0 4 0,27 2-25 0,-13-3-13 16,0 1 8-16,3 0-20 0,0 0 4 0,7-1 8 15,3-2 8-15,4 0 0 0,0-1-18 16,7 1 0-16,2-5-5 0,18-1 2 15,-2 1-2-15,5-2-5 0,1 1-16 0,5 1 11 16,-1-2 2-16,3 0-8 0,-1 0 6 16,0 2 5-16,0-2-16 0,0 3-2 0,1-1 7 15,-1 1-2-15,0 1-5 0,1-1-72 0,0 0 0 16,-4 0-23-16,3 3 42 0,-3-3-7 16,-1 2 6-16,-2 2 57 0,0-4-62 0,-1 0 10 15,1 4 15-15,-14-2-12 0,-4 2 18 0,1-1 7 16,-1 1-17-16,0 3 14 0,4-2 1 15,-4 1-5-15,1-3-8 0,-4 4-13 0,4 0 38 16,-5 4-14-16,1-3-4 0,1 1 3 0,-1-2-2 16,-1 3 15-16,-1 0 0 15,1-2-2-15,1 2 9 0,-7 0-9 0,5-2-14 16,-5 0 14-16,0 1 20 0,-3-1-8 0,3-1-10 16,-3 4-5-16,2-4 10 0,-2 0-3 15,0 0 21-15,0-4 29 0,0 3-45 0,2-1-17 16,5-3 8-16,-1 2-4 0,-2-4-4 0,3 4 28 15,-1-4 23-15,0 2-49 0,-2 1 8 16,3-2 31-16,-10-1-13 0,-2 3-8 0,-2 0-5 16,-3 1 24-16,-1-1-17 0,-3 0-7 0,-2 3-2 15,-2-4 15-15,3 4-10 16,-5-1 25-16,-1-2-25 0,0 3 4 0,1 1-14 16,-4-2 35-16,-1 1-2 0,-6 1-6 0,14-1 73 15,-10-2-1-15,-4 3-7 0,10-2 9 0,-10 2-9 16,6-2-24-16,-6 2 16 0,0 0-20 15,11 0 4-15,-11 0-9 0,0 0 17 0,0 0-18 16,7-1-33-16,-7 1-25 0,0 0-55 0,0 0-68 16,0 0-200-16,-14 8-527 0,14-8 114 15,-17 4 40-15</inkml:trace>
  <inkml:trace contextRef="#ctx0" brushRef="#br2" timeOffset="-140803.75">22414 5821 412 0,'0'-4'102'0,"0"4"-5"16,0 0 72-16,0 0 8 0,0-8 2 0,0 8-28 16,0 0-23-16,0 0 8 15,0 0-13-15,0 0-39 0,0 0 11 0,0 0-1 16,0-6-12-16,0 6-18 0,0 0 5 0,0 0-22 16,0 0-1-16,0 0 0 0,0 0-8 15,0 0-7-15,0 0 5 0,6 17-1 0,-3-9-4 16,-3 0-13-16,4 2 8 0,-4 3 10 0,3-1-8 15,-3 2-10-15,3 1-8 0,-3 1 13 0,0-3 8 16,0 1-14-16,0 2-1 0,0-2-3 16,0-1-11-16,0 1 8 0,4-3-2 0,-4 1 2 15,0-1 6-15,0-3-16 0,1 0-3 0,-1-1 11 16,0-1 20-16,0-1-18 0,0 2 26 16,0-7 8-16,3 7-21 0,-3-7 7 15,0 0-4-15,0 0-6 0,0 0-2 0,0-16 23 16,0 7-23-16,3-4 5 0,1 1 5 15,-1-3-25-15,0-1 12 0,4-1-97 0,0 0 18 16,-3 0 8-16,5 1 18 0,-2-1-8 0,0 1-8 16,4 1 23-16,-5 4-10 0,4-3 13 0,1 3 0 15,-4-3-13-15,3 6 23 0,1-3 8 16,-1 4-16-16,0 1-5 0,0 3 8 0,0 0 3 16,0 1-6-16,1 1 8 0,-1 2 1 0,0 3 17 15,-3-1-24-15,4 3-1 16,-1-2 15-16,-1 3-8 0,-1 1-13 0,-1 2 39 0,-1 2-13 15,1-1-1-15,-4 3 22 0,2-4-19 16,-2 1 1-16,3 2-26 0,-3-1 40 16,-2 1 6-16,2-2-15 0,0 1-11 0,-3-2-10 15,4 1 16-15,-4 2-3 0,3-4-34 0,1 0-12 16,-4 0-10-16,3-1-57 0,-2 0-38 0,2-4-54 16,0 2-540-16,1 0 69 0</inkml:trace>
  <inkml:trace contextRef="#ctx0" brushRef="#br2" timeOffset="-140603.83">23015 5807 703 0,'3'-7'256'0,"1"2"-23"0,-4 5-23 16,0-4-25-16,0 4-24 0,4-6-8 0,-4 6-20 15,6-1-25-15,-6 1-34 0,7-5-25 0,-7 5-31 16,0 0-100-16,17 6-82 0,-14 0-335 16,1-1-228-16,2 2 77 0</inkml:trace>
  <inkml:trace contextRef="#ctx0" brushRef="#br2" timeOffset="-140408.08">22956 6044 624 0,'0'0'215'16,"0"0"-15"-16,18-8-16 0,-18 8-25 0,10-7-11 15,-3 4-17-15,3 0-6 0,0-3-17 0,1 0-29 16,2 4-15-16,0-4-67 0,-1 3-109 16,1-6-42-16,1 4-593 0,-1 3 92 0</inkml:trace>
  <inkml:trace contextRef="#ctx0" brushRef="#br2" timeOffset="-139828.95">23398 5686 665 0,'0'-7'241'16,"0"7"-24"-16,-3-4 11 0,3 4-39 0,0-8-20 16,0 8-2-16,0-6-34 0,0 6-15 0,0 0-1 15,3-8-14-15,3 5-14 0,-2-1 3 0,2 1-10 16,2 1-20-16,2-3 12 0,0 3-10 16,1 0-15-16,-1-2-8 0,0 4 2 0,4-2 1 15,-1 1-16-15,-3 1 0 0,1 1-8 0,-1 1 9 16,0-2-11-16,-2 6-3 0,1-5-23 15,-5 2 13-15,2 2 11 0,-6 2 2 0,3 0-8 16,-6-1 3-16,0 3-18 0,0 3-6 0,-7-4 4 16,6 3-1-16,-6-3-10 0,0 4 0 0,0-1 10 15,2-4 6-15,2 0-6 0,-1-1-5 16,3 1 1-16,-2-1-11 0,3-2 17 16,-2 0 9-16,2-1-18 0,0 3-1 0,3-4-7 15,0-2 18-15,-4 7-18 0,4-2 15 0,0-5-12 16,1 5 17-16,-1-5-2 0,6 7-10 15,-3-6 12-15,2 4 3 0,1-4-15 0,1 2 28 16,-1 0-11-16,1-1-2 0,1-1 3 0,1 1 7 16,-2 2-5-16,0-2 13 0,1 0-8 15,-2 3-7-15,1-3 2 0,-1 3 13 0,2-2-8 16,-5 0 6-16,1 3-16 0,-1 0 10 0,-6 1-5 16,3-2 10-16,-7 3 3 0,-1 6-5 0,-2-4-5 15,-7 3 15-15,0 0-8 0,0 1-17 16,-3-3 4-16,-1 3-2 0,0-3 5 0,2 3-7 15,-2-5-16-15,0 0 5 0,7-1-20 16,-3 0-1-16,1 0-53 0,1-2-43 0,5-3-129 16,-3 3-268-16,6-2-241 0,0 1 77 15</inkml:trace>
  <inkml:trace contextRef="#ctx0" brushRef="#br2" timeOffset="-139469.9">22556 6586 650 0,'0'0'169'0,"0"0"7"0,0 0-17 0,0 0-21 0,0 0 49 0,15-13-18 16,-5 7-33-16,10-4 10 0,5-4-29 16,8-1-2-16,12-4-12 0,6-5-3 0,14-4-13 15,0-1-8-15,3-3 8 0,-3 2-18 0,4-1 0 16,2-1-20-16,-3 2-11 0,-2-2 6 16,3 2-16-16,-15 7 8 0,4 1-11 15,-3-2 1-15,3 3-6 0,-6 3 1 0,-5-1 10 16,-7 4-26-16,-9 6-33 0,-5 0-34 0,-7 1-7 15,-2 3-41-15,-6 2-87 0,-1 2 138 0,-10 1 0 16,0 0-102-16,-4 8-105 0,-2 0-494 16,-9 1 45-16</inkml:trace>
  <inkml:trace contextRef="#ctx0" brushRef="#br2" timeOffset="-139143.95">22632 6753 739 0,'0'0'243'0,"0"0"-140"0,27-11 79 16,-10 4-8-16,14-7-11 0,17-3-32 0,0-1 0 16,8-5-11-16,0 2-25 0,10-5 7 15,-12 2 0-15,14-7-102 0,-3 4 16 0,5-3-44 16,-13 10 20-16,-2-4 41 0,0 5-41 0,0-4 1 15,-8 5 9-15,1 2 14 0,-1-2 2 16,-11 3-16-16,-7 5 6 0,-5-2-1 16,-3 6 14-16,-3 0-6 0,-5-1-2 0,0 1-3 0,-2 2 3 15,-1-2 13-15,-4 4-19 0,-2-4-24 16,3 5-4-16,-7 1-2 0,0 0 5 16,1-6 0-16,-1 6-43 0,0 0-29 0,0 0-2 15,0 0-95-15,-24 12-299 0,20-10-236 0,-2 3 90 16</inkml:trace>
  <inkml:trace contextRef="#ctx0" brushRef="#br2" timeOffset="-125836.15">2090 11194 614 0,'0'0'174'0,"0"0"-46"15,0 0 10-15,0 0-12 0,0 0 17 0,-7 3-13 16,7-3-20-16,0 0 8 0,0 0 0 16,0 0-11-16,-7-8-27 0,7 2-6 0,-3-1 0 15,3 0 3-15,0-1-15 0,0-2 14 0,3-1-35 16,1-3 3-16,-1-1 17 0,1-2-22 0,2 4-4 15,1-2-12-15,0 0 1 0,0 0-1 16,3 3-13-16,-3-1 3 0,4 3-8 0,-4 2 2 16,2-2 4-16,1 3 30 0,-2 5-49 0,2-4 8 15,-3 6-18-15,-7 0 8 16,17 8-13-16,-13-1 7 0,2 9 9 0,-3 3-4 16,-3 6-24-16,-6 12 6 0,-4 14-6 0,-4 1-32 15,-6 4 26-15,-7 6-8 0,-5 1-22 16,-2-5 2-16,-1-4 2 0,4-8 11 0,5-7 2 15,-2-4 28-15,8-9-7 0,2-5 23 0,5-6 36 16,3-5-3-16,-1 5 7 0,1-7 1 0,1-1-3 16,1-4-5-16,4 2 5 0,1-3-12 15,3-2-3-15,0 0-11 0,0 0 16 0,3-17 0 16,1 9 0-16,4 1-5 0,2-3 2 0,2 2-10 16,2-2-7-16,0 1 19 0,1 0-6 15,1 0-9-15,1 2-4 0,0-1 12 0,-3 0-10 16,3 3 0-16,0-4 5 0,0 6-10 15,0-2-8-15,-2 1 13 0,1 0 0 0,2 2 10 16,-2 0-22-16,-1-3-4 0,1 4-4 16,-2 1-37-16,0-3-37 0,3-1-42 0,-4 3-64 15,-7-2-86-15,12-1-403 0,-5 0 21 0</inkml:trace>
  <inkml:trace contextRef="#ctx0" brushRef="#br2" timeOffset="-125311.83">2165 10668 634 0,'0'-9'174'0,"0"9"-2"0,-3-2 4 16,3 2-12-16,-3-6-41 0,3 6-13 0,0 0-20 16,0 0-6-16,0 0-9 0,0 0-4 15,0 0-7-15,0 0-10 0,13 15-8 0,-9-9-2 16,-1 3-1-16,1 1 1 0,2 0-11 16,-3 0-18-16,1 3 18 0,0-4 3 15,3 1-51-15,-4 2 28 0,0-3-23 0,0-1-3 16,-2 0-8-16,2-2 14 0,-3 1 17 0,3-6-10 15,-3-1-44-15,0 0 29 0,0 0-6 16,0 0-17-16,0 0 5 0,-6-25 53 0,6 14-50 16,-1-4-6-16,1-3 20 0,0 0-2 0,1-1 16 15,2 0 25-15,-3 7 2 0,0-2-7 16,0 1-15-16,3 1-6 0,-2 2 19 0,2 2-24 16,4-1 11-16,-4 1-11 0,4 5 11 0,-3-1-11 15,5 4 10-15,-9 0-12 0,15 4 10 16,-5-1-5-16,0 4 2 0,1-3-9 15,-1 7 4-15,0-1 8 0,3 1 15 0,-3-1-12 16,1 3 2-16,-1-1 10 0,-3 2 11 16,3-3-11-16,1 3-25 0,-2-3-23 0,-1 3-62 15,-1-5-66-15,-4 4-77 0,4-2-510 0,-1-1 108 16</inkml:trace>
  <inkml:trace contextRef="#ctx0" brushRef="#br2" timeOffset="-125119.42">2582 10643 565 0,'4'-5'218'0,"-4"5"-65"0,3-6-20 0,0 0 8 0,4 4-33 16,1-4-16-16,-1-1 0 0,2 3-23 15,3-2-23-15,1 4-25 0,-1-4-111 0,6-5-84 16,-4 5-527-16,3 6 56 0</inkml:trace>
  <inkml:trace contextRef="#ctx0" brushRef="#br2" timeOffset="-124861.77">2894 10211 719 0,'0'0'271'0,"-3"-4"-25"0,3 4-44 0,0 0 0 16,0 0-35-16,0 0-19 0,0 0-12 0,0 0-16 16,9 18 0-16,-5-3-12 0,6 3-19 15,0 12-1-15,4 8-7 0,3 10-9 0,4 2-44 16,-1 0-30-16,7 9-119 0,4 2-621 15,-3 3 7-15,2-3 34 0</inkml:trace>
  <inkml:trace contextRef="#ctx0" brushRef="#br2" timeOffset="-101135.79">9645 12593 389 0,'0'0'122'15,"0"0"-17"-15,-4-2 34 0,4 2-42 0,0 0 8 16,0 0-90-16,0 0-10 0,0 0-5 16,0 0 13-16,-2-7 13 0,2 7-3 0,0 0-8 15,0 0 3-15,0 0 5 0,0 0-10 0,0 0 2 16,0 0 3-16,0 0 72 0,0 0-8 15,0 0-8-15,9-3 13 0,-9 3-13 0,8-1-7 16,-2-2-16-16,-6 3 0 0,17-1 8 16,-6 0-5-16,2-1-11 0,0 1-10 0,2-3-4 15,5 2-6-15,0 1-3 0,1-5 16 16,0 5-13-16,7-5 26 0,-2 1-44 0,2-1 28 16,5 2-23-16,-5 0 8 0,6-3 0 15,4 2 0-15,-3 0 3 0,2-2-88 0,0 4 6 16,-3-1 4-16,5 2 11 0,2-5 13 0,-1 5-18 15,5-5 25-15,-4 4-5 0,3-2 16 16,-3 1 0-16,3-2-8 0,-6 4-6 0,3-4 22 16,-3 3-3-16,-4-1-16 0,0 3 23 0,-3-2-4 15,-1 2 7-15,1-4 7 0,-6 5-30 16,5 0 3-16,-6 0 30 0,0-1 5 0,0 0-12 16,-3 1-21-16,3-2 23 0,-1 4-12 15,-2-4-9-15,0 2 24 0,-1-3-18 16,3 3 7-16,-1-1-7 0,1 2 20 0,-2-2-10 15,3 1 8-15,0 0-6 0,-3 0 24 0,2 0-18 16,-2 0 2-16,0-3-3 0,1 0 1 16,-4 2-3-16,3 1-10 0,-5-1 8 0,-1-1 4 15,1 1-1-15,-2 0-19 0,-3 1 23 0,1-3-25 16,-1 1 27-16,-4 2-12 0,3 0-7 16,-10 0-4-16,14 0 4 0,-7 0 20 0,-7 0 10 15,10 0-8-15,-10 0-5 0,11 0 18 0,-11 0-2 16,0 0-3-16,10 0 10 0,-10 0-15 15,0 0 13-15,0 0-21 0,9 0 49 16,-9 0-5-16,0 0-52 0,0 0 96 0,0 0-9 16,0 0-17-16,11 0 2 0,-11 0-2 0,0 0-6 15,0 0-14-15,0 0-11 0,0 0-11 16,0 0 3-16,4 7-2 0,-4-7 0 0,0 8-13 16,0-2 7-16,-3 0-2 0,3 3-17 0,-1 4 6 15,1-2 6-15,-3 4-7 0,3 2-9 16,-4 1 21-16,4 3-7 0,-4 3-1 0,4-2-10 15,-3 6-2-15,3-2 14 0,0 2-22 0,0-2 16 16,0 4-14-16,0-3 8 16,3 6-2-16,-2 3 7 0,2-1-5 0,1-1 13 15,-1 1-15-15,-2 0-9 0,-1 0-6 0,3-3 9 16,0 1-7-16,0-1 15 0,-3 3-15 16,1-4 2-16,-1-4 16 0,0 4-6 0,0-2 3 15,0 3 3-15,0-3-11 0,-1 0 1 0,1 1 2 16,0-1 15-16,0-1-15 0,-3 0 5 0,3-1 1 15,0 2-12-15,0-1 1 0,0-2 8 16,0 1 7-16,0 3-2 0,0-3 2 0,0-1-18 16,0 4-2-16,0-3-3 0,-3-2 24 0,3 1-9 15,0 2 13-15,0-3-9 0,0-4 4 16,0 4-8-16,0-5-17 0,-3 0 12 0,2-2 3 16,1-1 6-16,-3 1-6 0,3-3 5 0,-4-1-5 15,4-3-5-15,0 3 5 16,0-4 0-16,-3 1 0 0,3-4 17 0,0 1-24 15,-1-1 7-15,1-2-10 0,0 1 10 0,0 1 15 16,0-2 0-16,0-5 8 0,-3 7-2 0,3-2 10 16,0-5 2-16,-3 7 8 0,3-7 2 15,0 6-9-15,0-6-1 0,-6 3-10 0,6-3 8 16,-4 4-16-16,4-4 3 0,0 0-10 0,-7 3 7 16,7-3-5-16,-11 0 3 0,11 0-5 15,-10 0-6-15,10 0 8 0,-17 2 6 0,4-2-11 16,-2 0 0-16,-1 0 5 0,-5 1-10 0,1 4 0 15,-4-3 26-15,-6-2-26 16,2 2-8-16,-3 2 0 0,0 0-32 0,-6 0 37 16,-4-1-18-16,3 1-19 0,-6 0 27 0,2 1-3 15,-19 0 1-15,3 2 2 0,10-6-5 16,7 6 16-16,-4-5-9 0,1 3 1 0,3 0 8 16,0 0-19-16,0 2 8 0,3-6-2 0,1 7-13 15,-1-4 15-15,7 1 3 0,1 1 0 0,-1-4 17 16,0 3-14-16,1-2-11 0,2 1 13 15,0 1 5-15,1-4-11 0,1 5-1 0,1-5 12 16,1 4-3-16,3-3-2 0,-3-1 0 0,4 1 10 16,0 0-10-16,0 0 12 15,-1-1-19-15,3-1 12 0,-1 2 2 0,4-2 8 16,-1 0-17-16,-2 1-1 0,2-1 3 0,1 3 5 16,-1-3 5-16,2 2-5 0,1-2 0 15,-2 0-2-15,5 0 7 0,-1 1-5 0,-2-1 10 16,4 0 0-16,-2 0 0 0,11 0 11 0,-14-1 17 15,4-1-35-15,10 2 15 0,-14-3 7 16,7 3-7-16,7 0-5 0,-13-1 10 0,5 1-13 16,2-3 6-16,-1-1-1 0,1 2-10 0,6 2 5 15,-11-6 3-15,7 3-8 0,-2-4 6 0,-1 2 1 16,1-2-7-16,1-2 1 0,-1-2-6 16,2-3 12-16,-2-1 4 0,2-2-1 15,-2-5 0-15,-2 1-4 0,2-2-19 0,2-2 11 16,-2-2 14-16,-1-5-14 0,0-1-3 15,3 0 0-15,-3-5-3 0,4 2 3 0,-4-15-2 16,5 8 10-16,1 5-8 0,-3-15 10 0,1 10 0 16,3 6-18-16,-3-1 16 0,2 1-21 15,1 3 16-15,0-1-1 0,-3 1-17 0,0 3 2 16,3 4 6-16,0-3-9 0,0 4 16 0,-3-2-2 16,2 0 4-16,1 2-9 0,-3 0 22 15,3 1-13-15,-3 0-4 0,3 0 4 0,-5 1-7 16,2-1 8-16,0 4-1 0,0-1 6 15,0 4-8-15,2 0 5 0,-2-2-2 0,0 5-8 16,-1-1 2-16,1 1 16 0,3 0-21 16,-3 5-7-16,-2-5 20 0,5 7-10 0,-3-3 0 15,0 1 7-15,3 0 1 0,-4-1 12 0,4 3-20 16,-3 1 23-16,0-1-18 0,3 2 0 16,0-1 13-16,-3-1-8 0,2 1-2 0,-1 0-14 15,1-1 6-15,-2-1 5 0,3 1 0 0,-4 1 8 16,4-3-11-16,-3 0 8 0,2 1-7 15,1-1 4-15,0 3 6 0,-3-2-18 0,3 2 18 16,0-1-19-16,-3 2 19 0,3-1-11 16,0 3-2-16,0 4 8 0,-3-9-6 0,3 4-7 15,0 5 5-15,-1-9-10 0,1 9-6 16,0 0 8-16,0-7-23 0,0 7 13 0,0 0-10 16,0 0 2-16,0 0-27 0,0 0-1 0,0 0-41 15,4 17-123-15,-1-9-655 0,-3-1 136 16,4 3 15-16</inkml:trace>
  <inkml:trace contextRef="#ctx0" brushRef="#br2" timeOffset="-98883.83">8479 10576 668 0,'0'0'199'0,"0"0"-32"16,0 0-27-16,0 0-12 0,0 0-2 0,0 0-29 16,0 0-2-16,0 0-16 0,0 0 3 0,0 0-13 15,24-1 3-15,-14 1-16 0,-10 0 0 16,24 1-2-16,-6-2-8 0,2 0 5 15,1 1-12-15,3-5 4 0,0 4-17 0,6 1 12 16,1-3-2-16,0-1-51 0,0 1 48 16,7 0-10-16,-1-2 3 0,3-2 2 0,-1 5-2 15,1-5-16-15,-2 4-5 0,3-2 0 0,-3-2-5 16,3 4 18-16,3-4-13 0,10-1 8 16,-5 7-8-16,-8-5-13 0,3 5 16 0,0-2 12 15,1-1-12-15,-1 1 0 0,0 1 5 0,1-3-3 16,-4 5-10-16,1-1 2 0,-1-2 11 15,-1-1-5-15,-6 4-13 0,0-2 23 0,-3 1-16 16,3-1 11-16,-6 0-23 0,2-1 10 0,-2 3-5 16,-1-1 23-16,-3-3-18 15,-2 2 5-15,0 2-23 0,3-1 31 0,-5-2-1 16,2 0-1-16,0 2-14 0,-1 1-5 0,-4-2 11 16,4-3-6-16,-4 3 1 0,-3 1-3 15,3 0 12-15,-4-3-4 0,2 2-11 0,1 2 11 16,-2-2 7-16,-1 0-10 0,-2-1 8 0,3 2-1 15,-4 1-17-15,4-3 13 0,-4 1-3 16,-3 0 2-16,6 0 1 0,-6 1 5 0,-7 1-14 16,13-1 17-16,-13 1-6 0,11-1 0 0,-11 1 18 15,10 0 26-15,-10 0-21 0,0 0 2 16,7-3 6-16,-7 3-87 0,0 0 36 16,7-2-21-16,-7 2 23 0,0 0-20 0,0 0-3 15,10 0 5-15,-10 0 13 0,0 0-7 16,0 0-3-16,7 7-3 0,-7-2 8 0,0 0 2 15,0 3-14-15,3-1 42 0,-3 4-22 0,0 3-3 16,0 0-13-16,0 4 26 0,0 0-8 16,0 0 3-16,0 3 0 0,0 0 43 0,0 4-46 15,0 0 8-15,0 0 8 0,0 4-16 0,0-1 21 16,0-2-6-16,0 5-10 0,-3 3-7 16,3 0 20-16,0-4-12 0,-3 4-19 0,3-5 16 15,0 0 7-15,-3 0-5 0,3 0 14 0,0-2-22 16,0-1 32-16,3-1-16 0,-3 1 0 15,0-1 0-15,0 0 10 0,3-2-13 16,-3-4-4-16,3 3-1 0,-3-2 23 0,0-5-7 16,0 3-8-16,1-1-8 0,2-4 11 15,-3-1-1-15,3 2-27 0,-3-3 30 0,0 1 8 16,3-2 0-16,-3-2-13 0,0 1-8 0,0 0 10 16,3-2-2-16,-3 0 11 0,0-1-9 15,0 1 1-15,0 0-3 0,0-2-8 0,0-2 16 16,0-3-11-16,0 10 3 0,0-5 26 0,0-5-29 15,0 10 1-15,0-10 12 0,0 7-25 16,0-7 4-16,0 7 6 0,-3-3 18 16,3-4-5-16,0 7-24 0,-3-4 19 0,3-3-1 15,-3 7-4-15,0-3-6 0,-1 0-2 0,1 0 23 16,-4-1-16-16,-1 0 11 0,-2 4-11 16,1-4-17-16,-2 2 25 0,-3-1-18 0,4-1 0 15,-7 4 26-15,-1-4-8 0,2 4-10 0,-2-2 5 16,2-2 8-16,-5 5-16 0,-3-2 44 15,4-2-33-15,-7 3-3 0,2 3 2 0,-2-5 1 16,-7 5 7-16,0-3 0 0,-3 0-7 0,-2 2-1 16,-12 1-7-16,-3 0 8 0,2 3-3 15,1-4 5-15,6 1-10 0,2-3-3 16,5 0-18-16,-17 2 24 0,7-1 10 0,10-4-8 0,-3 4-13 16,-13 0 8-16,10 1-6 15,2-2 11-15,2-1 11 0,-2-3-11 0,1 5 2 16,-14 0-2-16,1 0-5 0,9-1 5 0,4-4 0 15,4 4-2-15,-5-1 4 0,2-1-10 16,2 0 29-16,-3 2-24 0,3-4-4 0,1 4 7 16,3 0-11-16,3-4-4 0,0 2 12 0,4-2 14 15,-1 4-11-15,7-7 13 0,-1 6-11 16,1-4 1-16,3 0-6 0,-2 2 6 0,2 0-21 16,5-4 7-16,-7 5-1 0,9-3 14 0,-6-1-7 15,4 4 10-15,2-3 5 0,-3-2-25 16,2 5 7-16,0-3 24 0,2 1-26 0,-4 1 7 15,4-1 29-15,0-3-37 0,-4 6 19 16,4-4-8-16,0-2 3 0,-1 5-3 16,1-1-13-16,1-3 20 0,1 3-12 0,1-3 5 15,1 1 11-15,-1-2-6 0,0 3-16 0,7-3 27 16,-13 4-3-16,9-3 12 0,4-1-9 16,-7 0 35-16,7 0-18 0,0 0-5 0,-14 0-18 15,14 0 34-15,-7-5-8 0,7 5-5 0,-6-5-34 16,3 0 26-16,2-5 18 0,-2 3-23 0,3-1 2 15,0-2-2-15,0-5 5 0,0 4-15 16,0-3 7-16,0-4-4 0,0 0 12 16,0-5-11-16,0 3-4 0,0-2-8 0,0-5 10 15,0 0 1-15,-3-1-1 0,3 0-5 16,-4-4 10-16,1-3-35 0,2 2 35 0,-2 2-7 16,0-2 7-16,-1 0-10 0,1-1 8 0,-3 5-5 15,5 0 12-15,-2-4-22 0,-4-1-6 16,6 7 8-16,-2-7 3 0,3 4 20 0,-3 2-26 15,3-3-2-15,0 3-3 0,3-3 11 0,-3 3-6 16,0-1 19-16,1 2-11 0,1 0-18 16,-1-1 13-16,-1 7 8 0,3-1-3 0,-3 4-10 15,0-1 0-15,0 2 2 0,0 2 3 16,0-1 13-16,0 2 0 0,0 2-16 0,-3-2-17 16,2 4 25-16,-1-1-18 0,1 0-5 0,1 1 5 15,-3 2 16-15,3-2-1 0,-3 3-7 16,0 0 8-16,2 1 7 0,1 0-8 15,0 0 4-15,-3-1-22 0,3 7 16 0,0-8-7 16,-3 5-1-16,3 3-2 0,0-7 2 0,-3 3 0 16,3 4 13-16,0 0-12 0,-1-7 9 15,1 7 1-15,0-7-6 0,0 7-22 0,0 0 27 16,0-7-9-16,0 7 1 0,0 0 6 0,0 0-17 16,0 0-4-16,0-4-2 0,0 4-28 15,0 0-8-15,0 0 13 0,0 0 2 16,0 0-14-16,0 0-45 0,0 0 1 0,10 18-674 0,-6-9 47 15,-1 0 104-15</inkml:trace>
  <inkml:trace contextRef="#ctx0" brushRef="#br2" timeOffset="-96400.75">12820 12990 445 0,'0'0'128'0,"-6"-7"10"0,3 1 0 16,3 6-7-16,-4-5-90 0,4 5-3 15,-3-6 13-15,3 6-2 0,0-8 56 0,0 8-13 16,-3-2-15-16,3 2-3 0,-3-5-2 0,3 5-26 16,0 0-3-16,0 0 14 0,0 0-19 15,0 0 8-15,0 0-20 0,9-5 7 0,-9 5-5 16,0 0 18-16,14-3-15 0,-4 3-16 0,0 3 26 16,0-6 8-16,8 1-31 0,-2 2 0 15,8 0 23-15,-2-1-11 0,8-2-12 0,1-1 23 16,7 2-20-16,2-2-1 0,2 3-2 15,-1-3-13-15,2 0 26 0,-1 2-23 16,-1 1-8-16,1 0 25 0,1-4-7 0,-5 4-15 16,-1 1 7-16,5 0-5 0,-8-2-51 0,0 2-20 15,0-4 25-15,7 3 41 0,0 1-6 16,0-1 9-16,3-2 2 0,1 2 11 0,-1-4-16 16,15 3 7-16,-5-3-2 0,-13 4 11 0,1-1-9 15,-1-2-9-15,-1 3 17 0,-6-2-7 16,-3 2-3-16,0 0 3 0,-1-4-1 0,1 5-4 15,-7-1 5-15,0 0-8 0,-3-4-3 0,2 4 11 16,-5 1-3-16,0 0-5 0,-2-2 10 16,-1 2-7-16,1-1-3 0,-6 1 0 0,7-3 12 15,-10 3-14-15,4-1-3 0,-1 1 12 16,-3 0 9-16,3 0-19 0,0-1 11 0,-10 1 2 16,17-2-15-16,-10 1 10 0,-7 1-2 15,17-1-6-15,-10 1 6 0,-7 0 4 0,11-3 9 16,-11 3-19-16,10-2 13 0,-10 2 11 0,9 0-1 15,-9 0 8-15,0 0 19 0,0 0-4 16,12 0 1-16,-12 0-6 0,0 0-7 0,0 0-21 16,0 0 26-16,6 0-21 0,-6 0-7 0,0 0-8 15,0 0 20-15,0 0-4 16,0 0 4-16,0 0-17 0,0 0-3 0,0 0-5 16,0 0 12-16,6 6 9 0,-6-6-19 0,0 8 11 15,0-5 5-15,0 5-21 0,-3 1-2 16,3-1-8-16,0 2 18 0,0 5 2 0,0-2-9 15,-3 3 4-15,3 5 8 0,0 1-5 0,-3 6-2 16,3-3-16-16,-3 4 20 0,3 0 3 16,-1 5-2-16,-2-1-1 0,3 2 14 0,0 5-24 15,-4-2 16-15,4-1 10 0,0 2-21 0,0-2-10 16,0 2 16-16,0 0-21 0,-3 0 31 16,3-3-11-16,0 3-4 0,0-1 7 0,-1-1-3 15,1 2-12-15,0-3 0 0,0 3 0 16,0-3 25-16,0 2 0 0,0-3-7 15,0 0 0-15,0 2-16 0,0-2 24 0,0-4-22 16,0-2-1-16,0 2 4 0,0-2 1 0,-3 3-11 16,3-7 20-16,0 6-4 0,0-4-6 15,0-2-2-15,0 0 8 0,0-2 5 0,0-4 2 16,-3 4-8-16,3-3-4 0,0 0 4 0,0-1 1 16,-3-1 5-16,3-4-8 0,0-2 0 15,-1 2 7-15,2-3-17 0,-2 2 13 0,1-2-16 16,0-3 18-16,0 2-2 0,0-3-16 0,0 1 8 15,0-2 5-15,0 2 10 0,0-5 3 16,1 5 15-16,-1-8 10 0,-1 8-7 0,1-4-57 16,0-4-2-16,0 0-3 0,-3 6 8 15,3-6-2-15,0 0-1 0,0 0-2 0,-6 3 31 16,6-3-21-16,0 0 0 0,0 0-3 16,-15-4 8-16,15 4-2 0,-13-2 0 0,6 1-3 15,-3-1-3-15,0 0 21 0,-5 0-12 0,-1 0-4 16,-5 1 14-16,-3-4 9 0,-7 5-14 15,0-2 9-15,-3 0-15 0,-7-2 6 0,-7 4 2 16,1 1-3-16,-1-1-13 0,-17 5 11 0,0-3-10 16,3 2-6-16,-2 0 3 0,2 3 13 15,-3-4-11-15,4 4 16 0,-1-1-13 0,1-2 8 16,2 3 8-16,8-6-1 0,7 6-7 16,3-3-3-16,-1-1 8 0,-1 0 2 15,5 2 6-15,-3-3-8 0,3-1-6 0,7 5 9 16,0-5-3-16,1-1 2 0,6 4 8 0,1-3-12 15,1-1 7-15,2 0 7 0,3 0-14 16,-1 1-6-16,2 0 8 0,2-2 38 0,1 1-41 16,-1 0 8-16,3 0 0 0,1 1-5 0,-1-1 3 15,2-1-1-15,9 1 16 0,-18 0-13 16,8 0 13-16,10 0-3 0,-13-1-10 0,5 0 18 16,8 1-3-16,-13-4-15 0,7 4 13 0,6 0 0 15,-11-4 7-15,7 1-12 0,4 3 7 16,-10-3 6-16,7 1-13 0,0-3-3 15,-1 2 7-15,0-2-4 0,1 1-8 0,-1 0 8 16,1-3 12-16,0 2-12 0,3-4-3 0,-3-2 3 16,2 1 15-16,-2-1-16 0,0-3 1 15,3-1-10-15,-3-2 9 0,3-1-4 0,-4 0-3 16,3-4 10-16,1-3 5 0,-3 0-15 0,3-3 3 16,-3 0 0-16,3-2-3 0,-4-4 2 15,4-6-2-15,-3 5 0 0,0-18-15 0,3 8 30 16,-3 3-12-16,3 2-3 0,-1-13 5 0,1-2 0 15,0 3-8-15,0 4 3 0,-3 8 0 16,3 1 5-16,0-2-12 0,0 2 9 0,0 3-4 16,0 0-1-16,0 7 3 0,0-3 8 15,0 2-3-15,0 0 3 0,0 5-13 16,0-1 7-16,0 2-10 0,0 4 26 0,0-1-13 16,0 2 3-16,0 0-16 0,-3 0 14 0,3 6-6 15,0-2 2-15,0 1 1 0,0 2 10 16,0-1 20-16,-4 3-26 0,4 0-7 0,0 0 6 15,-1 1-9-15,-2 2 8 0,3-2 5 0,0 2-2 16,0-1 5-16,-3-1-16 0,3 2 8 16,0 0-7-16,-3-1 10 0,3-1-3 0,-3 5 2 15,3-3-4-15,-1 2-8 0,1-4 2 16,0 9 1-16,-3-8 9 0,3 2-7 0,0 6 5 16,0-6-5-16,0 6 8 0,-3-7-5 0,3 7-19 15,0-6 21-15,0 6-2 0,-3-6 0 16,3 6 15-16,0 0-16 0,0-5-2 15,0 5-15-15,0 0 2 0,0 0 15 0,-1-6 9 16,1 6-4-16,0 0-22 0,0 0 10 0,0 0 0 16,0-8 5-16,0 8-5 0,0 0-3 0,0 0-28 15,0 0 5-15,0 0-22 0,0 0-11 16,0 0 25-16,0 0-48 0,0 0-33 0,4 18-108 16,-1-5-535-16,0-2 39 0,1 4 97 0</inkml:trace>
  <inkml:trace contextRef="#ctx0" brushRef="#br2" timeOffset="-93899.76">15710 14676 332 0,'0'0'138'0,"-7"-3"11"15,7 3 7-15,-7-2-28 0,7 2-10 16,-7-5-13-16,7 5-21 0,0 0 19 0,0 0-1 0,-7-1-35 16,7 1 12-16,0 0-10 15,0 0-18-15,0 0 11 0,0 0-9 0,0 0-96 16,17-7 7-16,-10 7 8 0,6 0-36 0,2-2 41 15,1 0 28-15,8-1-18 0,-3 0 8 0,7-4-10 16,9 5 28-16,3-4-21 0,-1-1 16 16,15-3-24-16,-2 2 16 0,-4 1 21 0,3-3-9 15,4 2-6-15,2 1-35 0,-12-3 24 0,10 6 21 16,3-5 2-16,0 2-6 0,0 1-22 16,0-1-15-16,1 0 17 0,-2 1 8 0,1-2 10 15,-9 4 0-15,-6-1-12 0,2 1 9 16,-4 0 1-16,0 0-21 0,1 0 24 15,1 0-14-15,-2-1-7 0,1 0 30 0,2-2-15 16,-2 5 11-16,1-4-11 0,-2-1-18 0,-2 2 10 16,1-1 6-16,-6-1 20 0,-3 4-18 15,0-1 8-15,-4-1-8 0,-2 0-31 0,-6 3 24 16,2-4-11-16,-3 6 18 0,-2-2 11 0,-6-1 14 16,4 1-19-16,-4 0 4 0,-3 2 44 15,4-1-16-15,-11 1-7 0,10-2 3 0,-10 2 12 16,6-1-44-16,-6 1 34 0,0 0-7 0,0 0-14 15,0 0 8-15,0 0-5 0,0 0 0 16,0 0-7-16,0 0 17 0,0 0-23 16,0 0 0-16,0 0-17 0,0 0 7 0,0 0-3 15,-27 4-2-15,24 0-3 0,3-4 3 0,-7 6 3 16,4 1-3-16,-1 3 10 0,1-2-8 16,0 4-2-16,0 0 8 0,-2 2-1 0,2 4-2 15,0 0 16-15,-1 0-11 0,4 7-8 0,-3-3 3 16,3 4 13-16,-3 1-11 0,3 3-9 15,0-3 9-15,0 10-12 0,0-2 20 0,0 1-15 16,-3-1-5-16,3 1 10 0,-1-1 3 0,-2 1-1 16,3-3 11-16,-3 5-3 0,-1-5-15 15,3 2 20-15,-5 1-27 0,3-3 4 16,-1 2-2-16,-2 2 7 0,2-2 11 0,-3-3-11 16,3 1-12-16,-2 0 5 0,-1-3 20 15,1 2-15-15,2 1 12 0,-3-1-7 0,3-1-2 16,-2-4 4-16,2 0 9 0,1-2-14 0,0 0-2 15,0 0 13-15,-2 0-1 0,2-2-7 0,0-3 11 16,2 3-1-16,-2-2-5 0,3-1-2 16,-3-2 9-16,0 3-12 0,3-2 26 0,-1-1-29 15,-2-1-2-15,0 1-18 0,3 2 18 0,-3-4 15 16,3 1-17-16,0-4 14 0,-5 1-4 16,5 0-11-16,0-1 6 0,-3 0 4 0,0-1-22 15,3 0 17-15,0-1 1 0,0-4-11 0,-3 3 13 16,3-3 13-16,-1 0 10 15,1-2-5-15,0 1-11 0,0 0 27 0,0-6 1 16,-3 8-9-16,3-4-6 0,-3 0 6 0,3-4-8 16,-3 6-8-16,3-6 3 0,-4 3 0 15,4-3 10-15,0 0-23 0,-11 0-16 0,11 0 4 16,-10 0 4-16,10 0 11 0,-13-5 7 0,5 4-3 16,-5 1 1-16,3-3-3 0,-7 0 0 15,4 3 3-15,-8-1-18 0,-3 0-8 0,-1-1 18 16,-8 2 0-16,-2-1-3 0,-5 1-2 0,-5 3-8 15,-3-2 16-15,-17 3-6 0,1 0-9 16,-1 1 6-16,-1-1 4 0,4 0 12 16,-2 4-23-16,2-2-12 0,4 1-1 0,1 0 13 15,8-5 16-15,5 4 2 0,-1-3-15 0,1 1 12 16,2-1-12-16,2 0 8 0,-1-1 2 16,7 0-21-16,-1 0 13 0,1-2 6 0,3 3-8 15,0-2-6-15,1 1 16 0,2-2-13 0,-3 1 24 16,1 1-27-16,3 1 47 0,0-1-26 15,3-2-12-15,0 2-1 0,2 0-20 0,-1 0 17 16,0-2 9-16,5 1 2 0,-2 1 5 0,2-1 23 16,2 0-30-16,-2-1-9 0,1 3 11 15,4-3 8-15,-1 3-11 0,-3-3 9 16,4 1-29-16,2-1 20 0,-3 3-5 0,0-3 13 16,4 2-2-16,0-2-3 0,-1 1-5 15,1 0-8-15,1-1 11 0,-2 2-6 0,4 0 28 16,-3-1-4-16,10-1-11 0,-14 1-8 0,7 0 1 15,1 1-6-15,6-2 8 0,-15 0 10 16,9 1 18-16,6-1-12 0,-10 0-9 0,10 0 24 16,-7 1-18-16,7-1 7 0,0 0-2 0,-14-2-5 15,14 2 20-15,-6-4-7 0,6 4 10 0,-1-7 10 16,-2 1-36-16,3-1-7 0,-3-1 12 16,3 1 13-16,0-4-25 0,0 1 17 0,0-3 1 15,0 2-14-15,-3-4 24 0,3 0-23 0,0-5-3 16,3 1-8-16,-3-2 26 15,0-5-20-15,3-3-3 0,-3-1 10 0,0-6-7 16,3-3-1-16,-3 0 14 0,1-15-6 0,5-1 0 16,-3 3-23-16,-2-3 16 0,2 0 10 15,4 0-8-15,-4 5-15 0,-2 7-6 0,2 6 11 16,3-1 13-16,-2 1-24 0,-1-1 27 0,1 3-16 16,3 2 25-16,-4 4 3 0,1 1-23 15,-1 2 3-15,0 1-3 0,1 1-3 0,-1 2-5 16,0 4 24-16,1-2-11 0,-3 3 3 0,2 0-1 15,-3 0-4-15,3 3 10 0,-3-1-1 16,0 2-6-16,3 1 4 0,-3-1 3 0,0 1 10 16,0 1-34-16,0 1 1 0,1-1 2 15,-1 1 3-15,0 2 8 0,0 1-3 0,0-3 0 16,3 2 5-16,-3 1-10 0,0 1-18 16,0-2 10-16,0 2 18 0,0 1 3 0,0-1-21 15,0 6 10-15,-3-12-9 0,3 9 7 0,0-3 15 16,0 6 13-16,0-9-36 0,0 3-2 15,0 6 22-15,3-8-22 0,-3 3 25 0,0 0-12 16,0-3-3-16,0 8 5 0,0-7 7 0,0 2 11 16,3 0-26-16,-3-2 6 0,0 7 7 15,0-5 0-15,0 5-5 0,3-8 0 16,-3 3 0-16,0 5-13 0,0-8 8 0,0 8 10 16,1-7-7-16,-1 3 7 0,0 4-10 0,3-7 15 15,-3 1-7-15,0 6-6 0,3-8 3 16,1 5-10-16,-4-4 7 0,4 6 8 0,-4 1-2 15,3-9-21-15,-3 9 13 0,0-7 2 16,3 4-4-16,-3 3 12 0,3-5-10 0,-3 5-6 16,0-7-14-16,0 7 2 0,0 0 10 0,1-4-10 15,-1 4 5-15,6-4-2 0,-6 4 4 0,7-2 9 16,0 0-17-16,0 0 1 0,6-2 18 16,2 0-13-16,9 0 8 0,2-3-10 0,16 1 4 15,16-5 1-15,10 3-52 0,0 5-378 16,4 2-295-16,4-5 52 0</inkml:trace>
  <inkml:trace contextRef="#ctx0" brushRef="#br2" timeOffset="-61292.01">20584 17466 581 0,'-3'-10'207'0,"3"8"-110"16,0 2 36-16,0-6-12 0,0 6-37 16,0 0 13-16,0-8-10 0,0 8-35 0,0-5 24 15,0 5-1-15,0 0-32 0,0 0 3 16,0 0 8-16,0 0-5 0,0 0-1 15,0 0-38-15,0 21 36 0,0-6-12 0,-1 2 4 0,-2 3-7 16,0 5 2-16,0 0-7 0,2 2-3 16,-2 0 0-16,0 0-3 0,-3 5 3 15,4-5 3-15,-1-1-16 0,-3 1 18 0,5-2-10 16,-2-2-15-16,-3-1-16 0,6-4-25 0,-1-1-21 16,-2 0-77-16,3-7-33 0,-3-7-5 15,3 4-532-15,0-2 35 0</inkml:trace>
  <inkml:trace contextRef="#ctx0" brushRef="#br2" timeOffset="-60983.82">20232 17408 760 0,'0'0'233'0,"-6"-2"-6"0,6 2-35 0,0 0-12 16,0 0-14-16,16-10-15 0,-1 4-10 15,4-1-26-15,5 0-15 0,7-4-3 0,3 1-15 16,3-2-10-16,9-2 2 0,1 0-8 16,4 0-25-16,-10 4-7 0,-3 0 27 15,-3 2-28-15,-1 2-15 0,-4 2-23 0,-6 2-28 16,-3 2-8-16,-1 4-51 0,-6 2-108 0,0 2-30 15,-17 0-52-15,9 3-496 0,-2 3 177 16</inkml:trace>
  <inkml:trace contextRef="#ctx0" brushRef="#br2" timeOffset="-60591.96">20956 17662 752 0,'0'-4'207'0,"0"4"6"0,0-7-24 0,0 7 3 15,-3-6-38-15,3 6-1 0,-10-2-32 16,10 2-4-16,0 0-12 0,-21 9-23 0,12-5-2 16,-1 4-4-16,-1 1-14 0,4-2-8 0,-3 2-8 15,-1 0 2-15,5 1 9 0,2-1-29 16,-2 1 15-16,5-1-4 0,-2 0-11 0,0 0-13 15,6-3 6-15,0 1-3 0,1-1 5 0,3 0-16 16,3-4-4-16,0 0-6 0,4-2 1 0,0-2 7 16,2-2 0-16,2 0 3 0,0-7-16 15,1 1 16-15,-1-3-13 0,-2-2-3 0,-1 2 0 16,-5-3 6-16,0-2 12 0,0 3-8 16,-6 1 9-16,-4 1-11 0,3 1-23 15,-6 0 10-15,2 0-18 0,-5 4 8 0,-2 0-18 16,2 1 0-16,-4 4-5 0,-1-2 5 0,1 3 8 15,3 2-41-15,7 0-13 0,-17 0-54 16,17 0-82-16,-10-2-12 0,7 5-503 0,3-3 73 16</inkml:trace>
  <inkml:trace contextRef="#ctx0" brushRef="#br2" timeOffset="-60372.93">21330 17242 898 0,'7'-13'315'0,"-7"1"-41"16,3 5-82-16,-3-1 66 0,3 4-48 0,-3-1-3 16,0 5-30-16,0 0-34 0,-3-6 1 0,3 6-34 15,0 0-16-15,-3 17 17 0,3-5-35 16,-4 5-14-16,1 4 4 0,-1 4 3 0,-3 8-7 16,4 3 2-16,-7 14-31 0,6 0-30 0,-3 1-49 15,3-1-36-15,1-6 15 0,0-7-168 16,-4-5-200-16,7-3-372 0,0-2 70 15,0-6 107-15</inkml:trace>
  <inkml:trace contextRef="#ctx0" brushRef="#br2" timeOffset="-59454.69">21207 17646 660 0,'0'-10'266'0,"0"3"-112"0,0 1-24 0,0 0-2 15,3 1 3-15,0 1-31 0,1 1-6 16,-4 3-12-16,10-7-25 0,1 5-1 0,-1 1-2 15,6-2-1-15,-2 3-4 0,3 0-16 0,0 0 31 16,4-1-46-16,2 2 26 0,-2-1-29 16,3 1-12-16,1-1-29 0,-5 0-2 15,7-1 7-15,-6 1 16 0,0-1-18 0,-5-1 16 16,2 2-9-16,-2-1 14 0,-5 0 25 16,2 0-3-16,-3-4 6 0,-2 5 4 0,-8 0 1 15,10-4-5-15,-7 1-1 0,-3 3-2 0,0 0-15 16,0 0 13-16,0 0-9 0,0 0-1 15,0 0-14-15,-27-1 3 0,27 1 0 0,-17 6 3 16,6-4-3-16,1 3-3 0,3-3 11 0,-3 3-19 16,0 1 27-16,3 0 2 0,0 1-8 15,-3 2-13-15,6 0-4 0,-2-1 12 16,2 2-21-16,1-2 4 0,0-1-16 0,3 1-6 0,0-2 9 16,0-2-3-16,3 2 2 15,3-4 21-15,-6-2-8 0,10 4 3 0,-10-4-11 16,12-1 8-16,-3-2-2 0,-9 3 18 0,13-8-3 15,-9 6 5-15,4-3 8 0,-2 1 28 16,1 1-3-16,-4-1 8 0,1-1 15 0,3 2-9 16,-7 3 1-16,6-6-1 0,-5 3-19 0,-1 3 0 15,3-5 11-15,-3 5-6 0,3-4-17 16,-3 4-16-16,4-4 0 0,-4 4 5 0,0 0 10 16,0 0-14-16,0 0-9 0,0 0 8 0,0 0 8 15,6 10-8-15,-6-10-18 0,3 9 11 16,-2-5 2-16,3 3 10 0,-4-2 5 0,6 1-20 15,-5 0 3-15,5-1 14 0,-3-1-14 0,4 3 10 16,-4-4-11-16,2 3-12 16,1-3 15-16,-2 1-3 0,-1 0 3 0,0-2-2 15,1 3-6-15,-4-5-10 0,6 4 15 0,-2-1 14 16,-4-3-22-16,4 3 27 0,-4-3-9 16,0 0-4-16,3 4-8 0,-3-4 15 0,0 0-12 15,0 0 4-15,0 0 6 0,0 0 20 0,0 0-28 16,0 0 20-16,0 0-9 0,0 0-6 15,7-10-3-15,-7 10 9 0,0 0-6 0,0 0-5 16,3-4-16-16,-3 4 14 0,0 0 7 16,0 0-8-16,6-2-4 0,-6 2 2 0,0 0 7 15,11 0 6-15,-11 0-3 0,0 0 3 16,10 0-14-16,-10 0 4 0,0 0 2 0,14-1 13 16,-7-1-26-16,0-2 28 0,0 1-2 15,6-3-8-15,-3-4 11 0,0-2-19 0,1-1 3 16,-1-5 5-16,4-3 3 0,0-2 10 0,-1-4-6 15,1 0-6-15,-4-4 1 0,0 0-14 16,4-12 7-16,-4 6 7 0,-6 6-9 0,2-1-6 16,-1 6 11-16,-2 1-3 0,-3 3-3 0,-3 2 18 15,3 1-2-15,-1 2-20 0,-3 2 9 16,1 2 16-16,-1 2-18 0,1 1-8 16,0 4 1-16,-4 2-9 0,4 3 3 0,3 1 8 0,-11 10 0 15,5 0-15-15,2 5 10 16,1 3 10-16,3 6-13 0,-3 1 5 0,3 4-10 15,3 4 10-15,0 5-7 0,4 10-3 0,7-2-18 16,3-1-17-16,4-3-52 0,3 0 2 16,6-4-40-16,8-5-656 0,2 0 75 0,2-4 125 15</inkml:trace>
  <inkml:trace contextRef="#ctx0" brushRef="#br2" timeOffset="-59023.83">22755 17558 701 0,'0'0'294'0,"-3"-4"-30"0,3 4-24 16,0 0-25-16,0 0-15 0,0 0-33 15,0 0-24-15,0 0-2 0,0 0-8 0,0 0-26 16,0 0-9-16,-3 16-4 0,6-10-17 16,-3-1 0-16,0 3-13 0,0 1-5 15,0-1-11-15,0 0 1 0,0 1-18 0,0-2-19 16,0 0 1-16,0-1-2 0,3-1 1 0,-3 1-7 16,0-6 13-16,0 8-7 0,0-8 4 15,0 5-13-15,0-5 4 0,0 0 17 0,0 0-5 16,0 0-8-16,10-12 0 0,-5 5-5 0,1 0 5 15,0-3-4-15,1 3 4 0,-3-3 3 16,2 2-6-16,2 1 3 0,1 0 3 0,-2 0 10 16,0 1-2-16,1 0-16 0,1 1-18 0,-2 3 21 15,0-3-6-15,3 4 6 0,-3-1-5 16,-7 2 7-16,17 2-15 0,-7-1 12 0,0 2-7 16,-3 4-20-16,4 1-31 0,-4 0-64 15,2 6-13-15,-5-2-87 0,-1 2-187 16,5 0-412-16,-2 0 115 0,-2-1 8 0</inkml:trace>
  <inkml:trace contextRef="#ctx0" brushRef="#br2" timeOffset="-58640.71">23165 17592 729 0,'0'0'200'15,"-3"-9"-1"-15,3 9-30 0,0 0-36 0,-3-3 0 16,3 3-7-16,0 0-29 0,0 0-2 16,-11 8 5-16,4-1-21 0,3 2 6 0,-2-1-27 15,-1 3 12-15,4 1-14 0,-3-1-20 0,1-1 17 16,2 1-1-16,3-1-22 0,0-1 4 16,0 0-1-16,0-2-8 0,3-3-1 0,2 3-32 15,4-2 26-15,-2-2-16 0,0-1 16 0,4-2-2 16,-1-2-4-16,2-2-12 0,0-1 8 15,-2-1-16-15,4-2 16 0,-4-1-3 0,0-1 13 16,-4-1-5-16,2-1-31 0,-2 1 18 16,-2-3-23-16,-4 3 13 0,0-1 5 15,0 2-6-15,-3-2-1 0,-1 2-9 0,1 1 24 16,-5-2-19-16,2 4-9 0,-4 1 25 0,3 1-11 16,-4 0 9-16,1 1-57 0,0 1-8 15,-1 3-30-15,2-2-15 0,-16 5-260 0,19-1-355 16,-4 0 31-16</inkml:trace>
  <inkml:trace contextRef="#ctx0" brushRef="#br2" timeOffset="-57762.5">21090 17646 691 0,'-20'-1'268'0,"-5"2"-19"15,5 1-6-15,-7 1-46 0,0 0-13 0,-1-1-23 16,-2 5-4-16,-5-2-22 0,1 0-7 15,0 3-10-15,4-3-5 0,-1-2-16 0,7 3 0 16,3-3 8-16,1 0-38 0,5 1 2 16,2-1-8-16,2 1-20 0,5 0 8 0,3 1-1 15,3-5-4-15,13 9 12 0,8-8-20 16,6 4-5-16,17-4-13 0,28-1 12 0,7-1-1 16,20-2 6-16,1-3-4 0,1-1-18 15,-5-2-67-15,3-3-12 0,-7 2 12 0,-19 2 5 16,-8 0-10-16,-4 1 18 0,-17 3 3 0,-10 0-8 15,-9 2-5-15,-5 0 25 0,-7 2-10 16,-5-2 8-16,-8 2 13 0,0 0-21 0,0 0 21 16,0 0-11-16,-52 9 16 0,15-4 7 0,-24 2-10 15,-4 0 6-15,-8 0 2 16,-19 2 7-16,-3 1-7 0,2-3 8 0,-2 3 22 0,2-3-20 16,22-1 21-16,2 0-13 0,4-2-6 0,7 2 22 15,10-2 1-15,14-2-9 16,4 2 4-16,8-3-7 0,2 2-10 0,7 1-8 15,6-1 13-15,7 0 2 0,0-3-5 0,17 5 6 16,6-5-1-16,18-1-10 0,21-5-2 16,14 2-13-16,19-8 33 0,1 2-29 0,-1-1 6 15,-2 0 16-15,-4-1-14 0,-14 3-7 0,-6 0-15 16,-8 0-6-16,-3 1 31 0,-14 2-17 16,-13 0 9-16,-4 3 6 0,-13 0-21 0,-3-2 2 15,-8 3-12-15,-3 2 8 0,-14-8-1 0,-6 7 3 16,-11-1 0-16,-11 2 3 0,-26 3-3 15,-6-1 3-15,-5 2-14 0,-20 2 27 16,6 0-11-16,1 3-2 0,20-3 28 0,0-2 2 16,7 0-5-16,4 1-10 0,17-1 26 15,6-1-19-15,11 0-9 0,3 0 4 0,6 0-4 16,5 0-8-16,6-1 17 0,4 1-19 0,3-3-4 16,0 0-25-16,28 2-74 0,-5-3-108 15,-6 1-166-15,45-5-345 0,6 1 19 0,0-3 96 16</inkml:trace>
  <inkml:trace contextRef="#ctx0" brushRef="#br2" timeOffset="-57227.93">23651 17676 598 0,'-7'-3'290'0,"7"3"-29"0,0 0-28 0,0 0-26 0,-6-3-35 15,6 3-44-15,0 0-54 0,0 0-8 16,0 0-32-16,0 0-93 0,0 0-69 0,3 10-210 16,-3-10-369-16,6 7 50 0</inkml:trace>
  <inkml:trace contextRef="#ctx0" brushRef="#br2" timeOffset="-56357.36">23993 17596 732 0,'-4'-5'320'0,"4"5"-47"16,-6-3-17-16,6 3-20 0,0 0-26 0,-18 5-34 15,14 0-2-15,-5 2-38 0,1 1 5 16,-2 2-26-16,3 3-13 0,-2-1-4 0,1 1-32 15,1 2 14-15,1-2-9 0,3 2-4 0,2-3-26 16,-2-1 7-16,3 0-9 0,3 0-11 16,-2 1-18-16,5-3-10 0,-2-2-7 0,8 1 9 15,-4-4-4-15,2 0-6 0,0-2 10 0,4-2-12 16,-1-2 3-16,-1-3 7 0,1-2 10 16,1-1-10-16,-1-3-3 0,-3-2 19 0,1 1 4 15,-4-2 3-15,2-3-5 0,-5 2 5 0,-1 0 8 16,-3 1 5-16,0 0-1 15,-3 1-9-15,0-2-16 0,-4 1 3 0,0 3 10 16,-2-1-5-16,-2 2-8 0,1 1 11 0,0 3-8 16,-1-1-6-16,4 1 9 0,0 0-19 15,-3 2 18-15,6-1-4 0,-2 1-24 0,4 1 5 16,2 3 0-16,-2-6-20 0,2 6-13 0,7-7-5 16,-1 3 23-16,5-3-31 0,0-3-15 15,6-2 3-15,0-3 9 0,5-4 1 0,-4-3-5 16,9-9 25-16,-5 3 15 0,-5 2 9 0,-1 0 19 15,-1-1 24-15,1 0 13 0,-6 7-9 16,1-1 14-16,-1 2-8 0,0 0-5 16,-2 3 12-16,-2 3 1 0,-2-2-23 0,-1 5 22 15,3-1-17-15,-5 4 7 0,2 0-12 16,1 1-8-16,-1 4-8 0,-3 2 3 0,0 0-8 16,10 15 31-16,-8 0-28 0,-1 3 12 0,0 7-12 15,-1 3 5-15,3 5-3 0,-3 5-3 16,0 16 19-16,0 0-13 0,0-1-18 0,0-8 7 15,0-5 1-15,0 0-8 0,3-1 12 0,-3 0 11 16,4-3-2-16,0 0-14 0,-1-4 11 16,0-6-5-16,1-3 5 0,-1-6 10 0,0-1-16 15,-2-1-7-15,5-4 8 0,-3-3-8 0,2-3 13 16,1-4-11-16,-6-1-9 0,14-6 7 0,-4-3 7 16,-3-4-14-16,0-1 17 15,3-9-23-15,0 0 5 0,-3-4-22 0,3-2-24 16,-3 1 16-16,-3-1-1 0,-1 2 14 0,-6 1-11 15,-1 1 15-15,2 3-7 0,-9 1 8 16,1 1-9-16,-2 3 6 0,-4 3 16 0,-2 1 7 16,-1 2-11-16,-2 2 6 0,3 1 8 0,-1 5-8 15,1-1 2-15,4 3 6 0,0 0-6 16,1 2 24-16,2-1-19 0,3 1 16 0,0 3 3 16,5-1-26-16,3-3-3 0,3 8 10 0,6-5-4 15,3 2-21-15,8-3-3 0,7 2-4 16,14-3-17-16,4 0-42 0,23-2-124 15,-15-2-194-15,20-1-465 0,3-2 152 0,-3-2 55 16</inkml:trace>
  <inkml:trace contextRef="#ctx0" brushRef="#br2" timeOffset="-55919.5">25118 17496 965 0,'0'-5'212'0,"0"5"-30"0,-1-8 74 15,1 4-39-15,0 4-30 0,-4-6-18 0,4 6-3 16,0 0-30-16,0 0-21 0,0 0 3 0,0 0-8 15,5 25-20-15,-2-11 4 0,-3 4-9 16,0 1-21-16,0 5 5 0,0 2-15 0,-3 2-1 16,6 1-19-16,-3 1-14 0,0 0-38 0,0 0-15 15,0-2-105-15,3-1-59 0,-17 2-200 0,17-7-404 16,2-3 41-16,-5-3 114 16</inkml:trace>
  <inkml:trace contextRef="#ctx0" brushRef="#br2" timeOffset="-55637.67">25196 17390 752 0,'3'-4'223'15,"-3"4"-16"-15,11-3-15 0,-11 3-13 16,17 0-25-16,-5 2-24 0,0-1-4 0,1 1 2 15,6 2-26-15,-4 0-10 0,3 1 3 0,-1 0-23 16,0 0-1-16,0 0-9 16,-4 0-8-16,2 0 7 0,-5-1 3 0,1 1-26 15,-2 0 6-15,-2-2-16 0,-1 2 33 0,-5 2-12 16,-1-1-18-16,-4 1-3 0,-2 1-23 16,-6 4-5-16,-4 1-54 0,-1 0-15 0,0 2-110 15,3-7-64-15,-3 4-563 0,0 2 109 0,3-1 39 16</inkml:trace>
  <inkml:trace contextRef="#ctx0" brushRef="#br2" timeOffset="-55296.74">25494 17511 488 0,'6'-3'197'0,"-6"3"3"16,13-2-51-16,-5 2-3 0,-8 0-39 15,16 5 16-15,-5 1-13 0,-4 0-8 0,0 2 1 16,3 2-19-16,-3 3-12 0,0 0-8 0,-4 1-28 16,3 0-11-16,-5 2-25 0,2-1-7 15,0-2-9-15,-3 0-4 0,3-2 22 0,-2-1-32 16,-1 0 42-16,0-2-1 0,0-3 9 0,0 0-2 16,0-5 15-16,-1 5-17 0,1-5 4 15,0 0 1-15,0 0 9 0,0 0 1 0,8-23 0 16,-4 13-6-16,2-5 32 0,1 2 9 15,3-2-12-15,-3-1 0 0,0 0 5 16,3 1-26-16,1 0 0 0,-1 3-5 0,-1-1 8 16,3 1-5-16,-3 2 0 0,-2 2-26 0,4 1 5 15,-4 0-25-15,3 4-1 0,-1 0-32 16,-4 1-52-16,-5 2-59 0,16 4 21 0,-12-1-52 16,6 4-560-16,-6 1 29 0</inkml:trace>
  <inkml:trace contextRef="#ctx0" brushRef="#br2" timeOffset="-54903.91">25962 17560 780 0,'-4'-5'213'0,"1"-1"-37"0,0 2 1 0,-5 0-26 15,8 4-21-15,-10-5-2 0,4 4-20 16,6 1-1-16,0 0-20 0,-21 6-5 0,14-2-2 15,0 5-32-15,-4 0 21 0,2 2-28 0,2 3-12 16,2-1 6-16,0 0-19 0,1-1-26 16,1-1-13-16,3 0-29 0,0-3-12 0,3 2 11 15,6-3-6-15,-1-1 8 0,2-2 15 0,1-1 2 16,2-3-4-16,2-3 10 16,-2 0-11-16,4-4 37 0,-3-2 4 0,-1 1 29 15,6-5 15-15,-8 1-2 0,0-1 17 0,-4 1-7 16,-1-2 10-16,-2 1-3 0,-1 1 3 15,-3 1-7-15,0 1 7 0,-3 0-34 0,0 0 16 16,-1 2 1-16,-2 1-12 0,-1 1 4 0,0 2-16 16,0 1 5-16,-3 3-20 0,10 0-3 15,-17 0-5-15,10 4-13 0,0 2 8 0,1 3-41 16,4 3-39-16,-4-3-68 0,-4 2-203 0,10 2-404 16,4-4 46-16,6 0 109 0</inkml:trace>
  <inkml:trace contextRef="#ctx0" brushRef="#br2" timeOffset="-54698.86">26385 17506 749 0,'-6'-4'331'16,"2"0"-32"-16,-3 2-48 0,7 2-21 15,-16-3-38-15,3 5-12 0,-2-1-9 0,1 2-20 16,-1 3-20-16,-4 0-34 0,4 4-8 0,-4 2-2 15,5 3-38-15,-3-1-23 0,1 3-24 16,5 0-63-16,-1-1-72 0,4-1-108 16,8-3-2-16,0 0-318 0,3-1-119 0,7 0-42 15</inkml:trace>
  <inkml:trace contextRef="#ctx0" brushRef="#br2" timeOffset="-53761.77">26533 17649 734 0,'3'-3'236'15,"-3"3"4"-15,3-5-30 0,-3 5-8 16,1-5-43-16,-1 5 0 0,0-6-1 0,0 6-35 16,0 0-13-16,3-7 13 0,-3 7-36 0,0-5 11 15,3 1-19-15,-3 4-20 0,0 0 0 16,3-4-16-16,-3 4-20 0,0 0 8 16,4-5-26-16,-4 5 15 0,3-4-2 0,2 1 3 15,-5 3-6-15,6-10-7 0,-1 7-6 16,-3-2 11-16,4-2-20 0,-2-2 12 0,-1 1-3 15,4 4-2-15,-6-2 13 0,2-1-5 0,0 3 5 16,-3-1-13-16,0 5 5 0,3-9-8 16,-3 9 11-16,-3-8-3 0,3 8 3 0,-6-5-16 15,1 3 13-15,5 2-5 0,0 0 0 0,-16 2-5 16,9 2 0-16,2 0-3 0,-4 1 3 16,2 3 2-16,1-1 9 0,-1 2-1 0,2 1-18 15,2 1 10-15,0 0-4 0,0 1 7 0,3 0-16 16,0-1 16-16,3 0-18 0,0-1 3 15,1-1-8-15,3-2 13 0,0 0-18 16,0-1 20-16,4-1-7 0,0-1 7 0,0-2-18 16,0-2 24-16,-1-2 9 0,3 1-19 15,-2-2 19-15,-1-1-20 0,0 1 11 0,1-2 17 16,-4 1 1-16,0-1-1 0,-1 1 13 0,2 0 0 16,-2 2 6-16,-2-1-9 0,-4 3-7 15,9-4 3-15,-8 1-14 0,-1 3-7 0,0 0 10 16,9-3-22-16,-9 3 7 0,0 0 15 0,0 0-20 15,0 0 25-15,8 6-20 16,-8-6-8-16,4 7 5 0,-4-2 8 0,3 2-5 0,-3-1 8 16,0 0 20-16,3 0-39 0,-3-1-1 0,5 1 11 15,-3-2-6-15,1 2-19 16,1-1 16-16,0-1-1 0,-1-1 16 0,3 0-8 16,-6-3-9-16,10 2 11 0,-10-2 1 0,15 0-20 15,-15 0 32-15,13-5-14 0,-6 4 30 16,0-4-5-16,-3 3 0 0,5-1 7 0,-5 0 11 15,-4 3-13-15,11-6 10 0,-8 3 1 0,-3 3-16 16,6-3-8-16,-6 3 5 0,0 0-10 16,7-5 3-16,-7 5-3 0,0 0-15 0,0 0 12 15,0 0 27-15,0 0-22 0,7 8 1 0,-4-4 0 16,-3-4 7-16,6 7-20 16,-5-2 2-16,0-1 1 0,-1-4-19 0,3 8 6 15,0-6-11-15,-3-2 3 0,4 7-15 0,-1-6 25 16,-3-1-15-16,0 0 5 0,17-1 15 15,-13-2-15-15,6-2 3 0,-4-2 15 0,2 0-19 16,2-3 24-16,-3 2-2 0,5-4-11 0,-1 2 3 16,-4-2 20-16,0 2 8 0,4-1 5 15,-5 3-5-15,-2-1-15 0,2 0 14 0,-3 3 9 16,-2 0-3-16,2-1-13 0,0 2 13 0,1 1-15 16,-3 0-3-16,-1 4 5 0,3-6-4 15,-3 6-9-15,3-3 11 0,-3 3-8 0,0 0-11 16,0 0 17-16,0 0-12 0,7 13 19 0,-4-4-26 15,2-1 19-15,1-1 22 16,0 3-28-16,4 0 2 0,1 2-4 0,6-1-1 16,1 4 3-16,1-1-8 0,-1-1 11 0,1 1-8 15,-1 0 13-15,0-1-8 0,1 2 0 16,-7 1-11-16,-2-3 4 0,-4 2 7 0,-3-1-23 16,-9 3 18-16,-7 2-3 0,-9 4-13 0,-22 7-32 15,0 0-52-15,-28 7-164 0,0 1-537 16,-9-5 22-16,-8-2 155 0</inkml:trace>
  <inkml:trace contextRef="#ctx0" brushRef="#br2" timeOffset="-51777">23230 18112 842 0,'3'-14'294'0,"-3"4"-15"15,0 2-49-15,0 1-2 16,0 1-10-16,0 1 12 0,0-1-46 0,0 6-33 15,-3-7-17-15,3 7-12 0,0 0-24 0,0 0-6 16,0 0-26-16,0 0-2 0,-3 22 18 16,3-10-13-16,-1 7-15 0,-2 6 0 0,3 2-5 15,-3 2-11-15,0 8 0 0,2-1 16 16,-2 4-26-16,0-3 3 0,0 1 2 0,3-3-15 16,-4-2 8-16,4-3-1 0,0-5-2 0,0-5-17 15,0-1-1-15,0-4-5 0,0-1 7 16,4-3-4-16,-4-4-13 0,3-6-1 0,-3-1-14 15,0 0-1-15,0 0-5 0,17-15 1 16,-11 5 12-16,-1-2-13 0,1-1 8 0,1-1-3 16,-1 1 3-16,1 0-5 0,-3 2 18 15,0 2 0-15,2 0-6 0,-2 2 11 16,-1 1 0-16,3 2-8 0,-5 0-2 0,-1 4 0 16,10-2-1-16,-10 2 16 0,0 0-7 0,14 7 9 15,-8-2-9-15,-2 0 17 0,3 1-8 16,0 2-4-16,3-1 2 0,1 1 7 0,-2-1-22 15,1-1 18-15,0 2-1 0,1-2 8 0,6-1 1 16,-3 1-6-16,-1-5-5 0,2 1 10 16,-2-1 8-16,4-4-10 0,-3 2 4 0,3-3 6 15,-4-3-12-15,1 0-14 16,-4-2-2-16,-3-1-6 0,0-3 1 0,0 2 10 0,-4-2-34 16,-2 1 16-16,-1-1-7 0,-1 2 12 15,-2 0-8-15,0-2 8 0,-2 4 5 16,-1-1-2-16,0 1-11 0,-1 2 16 0,-1 1 0 15,2 0 0-15,-4 3 2 0,0 1 3 0,2 2-3 16,8 0-7-16,-16 8-13 0,9-2 23 16,-1 1 2-16,2 4-2 0,3 0 5 0,2 0 8 15,1 0-3-15,1 0-3 0,2 2-9 16,0-2 9-16,3 0 3 0,2-3-2 0,-1 0 2 16,3-1 8-16,1-2 5 0,-1-1-6 0,0-1 9 15,1-1 2-15,-1-1 3 0,2-2-1 16,-4 1 6-16,2-4 5 0,0 4 10 15,-2-2-3-15,-2 0 1 0,1-1 10 0,-1 2-44 16,-6 1 28-16,10-6 1 0,-5 5-29 16,1-2 26-16,-6 3-8 0,0 0-5 0,10-3-10 15,-10 3-1-15,7 0-4 0,-7 0-5 16,11 2-29-16,-11-2-15 0,10 5-46 0,0-1 5 16,-3-2-174-16,3 4-642 0,-3-2 130 0,0 1 18 15,0-1 171-15</inkml:trace>
  <inkml:trace contextRef="#ctx0" brushRef="#br2" timeOffset="-51415.91">23814 18392 563 0,'0'0'238'15,"1"-5"-34"-15,-1 5-6 0,0 0-19 0,0 0-26 16,0 0 14-16,14 11-29 0,-8-7-38 0,-2 2 20 15,2 0-23-15,2 3-12 0,-2-1-6 16,-2 0-17-16,4 2 4 0,-3-3-2 0,3 3 13 16,-2-3-8-16,1 0-10 0,-1-1-3 15,1-1 11-15,0 2-11 0,-3-6 11 0,6 1-29 16,-10-2 41-16,13-2-25 0,-5-1-15 0,1-4 27 16,-2 1-20-16,0-4-2 15,1-1 12-15,-2-2-28 0,1 1 5 0,-1-2 24 16,-1 1-24-16,-2 2-5 0,0 1 0 0,1 1 6 15,-1 2-4-15,0-2 6 0,-3 3-8 16,3-1-12-16,-2 2-42 0,-1 1 11 0,0 4-6 16,3-5-10-16,-3 5-15 0,0 0 3 0,0 0-42 15,0 0-27-15,8 15-14 0,-8-9-76 16,3 0-3-16,0 1-112 0,2 2-492 0,-3-3 105 16,4 0 44-16</inkml:trace>
  <inkml:trace contextRef="#ctx0" brushRef="#br2" timeOffset="-51244.63">24167 18408 831 0,'0'0'264'15,"0"0"-39"-15,3-4-25 0,-3 4-11 0,0 0-25 16,0 0-18-16,0 0-23 0,0 0-10 0,0 0-24 16,0 0-7-16,4 13-10 0,-4-7 10 15,3 1-18-15,-3 0-8 0,0 2-38 0,0 1-46 16,0 1-118-16,0 3-668 0,0-1 123 0,0-1 30 15</inkml:trace>
  <inkml:trace contextRef="#ctx0" brushRef="#br2" timeOffset="-50400.96">24304 18426 678 0,'0'0'274'0,"3"-6"-23"0,-3 6-49 15,3-4-13-15,-3 4-28 0,0 0-2 0,0 0-13 16,0 0-5-16,0 0-16 0,0 0-25 0,11 11-8 16,-11-7-25-16,0 3-6 0,3 0-7 15,-3 0-26-15,0-1-18 0,0 2 11 0,0-3-1 16,0 1-15-16,0-2 3 0,3 1-5 16,-3-5 15-16,0 0-16 0,1 5 3 15,-1-5-15-15,0 0 18 0,0 0 15 0,20-14 20 16,-16 7-15-16,4-2 8 0,-3 0 0 15,2 1 5-15,0-1-18 0,0 0 10 0,0 0 11 16,2 2-21-16,-1 1 13 0,-1 0-21 0,2-1 6 16,-5 2-3-16,3 2 10 0,0 0-8 15,0 2 11-15,3 1-34 0,-10 0 8 0,20 2 11 16,-10 0 2-16,1 2 2 0,-1 0 3 16,3 0-18-16,0 0 0 0,-2 2 8 0,0-3 3 15,6 3 12-15,0-1-18 0,0-3-25 0,0 0-1 16,-3-2-9-16,7-2-9 15,-5-2 1-15,5-1-26 0,-4-2-2 0,-3 0 2 16,4-6 13-16,-5 1-8 0,-3 1 0 0,0-2 24 16,-3 1 4-16,-4-1 3 0,-2 2-5 15,-1 2 15-15,-1-3 3 0,-2 1 18 0,-3 3 9 16,2-1 12-16,-7 3-19 0,3 2 10 16,-4 1-7-16,1 0 2 0,-2 3 16 0,2 3 2 15,-2 0-20-15,3 3 0 0,-1 0 13 0,4 4-16 16,-2 2 18-16,2-1-13 0,0 3 11 15,7-1-8-15,-1-2-5 0,2 1 2 0,-1 0 6 16,3-2-9-16,4-1 11 0,-3-2-10 0,4-2-3 16,0 1 3-16,0-5 5 15,2-1-3-15,0-1-15 0,1-3 16 0,2-2-6 16,-3-1-5-16,4-3 11 0,-4 0-6 0,0 1 15 16,-2-2-12-16,2 0 15 0,-4 1-17 15,0 1 4-15,-1 2 3 0,1-2 10 0,-2 2-18 16,-1 0 16-16,1 3-13 0,-1 1-11 15,-3 3-7-15,9-1 5 0,-9 1 5 0,2 10-5 16,1-1 0-16,0 5 0 0,1 3 5 0,-1 3-17 16,0 6 12-16,0 3 7 0,1 4-4 15,-1 6-3-15,1 12 15 0,0 1-30 16,-4-11 15-16,3-3 5 0,-3-1-5 0,0-5 8 16,-3 3-3-16,3-6-16 0,-4-2 9 15,-3-2-11-15,0-4 0 0,0-1 13 0,-3-3 5 16,-4-6-22-16,1-4 17 0,-4 0-11 15,3-3-12-15,-3-4 18 0,4-3 23 0,-5-4-5 16,2-1-11-16,2-6 9 0,0-2 4 0,3-4 3 16,4-1-3-16,1-2 8 0,6 3-7 15,0-2 2-15,6-2-8 0,1 1 0 0,8-2-5 16,12-9 0-16,7 5-23 0,0 2-48 16,7 7-29-16,4 1-76 0,-14 4-157 0,22-1-568 15,5 2 197-15,-2 3-40 0,5 0 91 0</inkml:trace>
  <inkml:trace contextRef="#ctx0" brushRef="#br2" timeOffset="-49715.9">25722 18273 634 0,'-3'8'210'0,"0"4"0"0,2 1-18 0,-2-1-20 0,0 0 2 16,3-3-49-16,-3 3-5 0,3-3-10 16,-1 0-10-16,1-1 5 0,-3-2 21 0,3 2 2 15,0-1-18-15,0-3-5 16,0-4-31-16,3 6 18 0,-3-6-5 0,0 0-18 15,0 0-5-15,0 0 8 0,14-10-8 0,-11 3-13 16,4 1 8-16,0-3-11 0,-3 2-12 16,5-2 5-16,-2-3-2 0,1 3-11 0,2 1 3 15,-1 0 7-15,-2-1-20 0,1 1-3 0,2 1 6 16,-1 1-6-16,-1 1 13 0,2 2-18 16,-3-1-10-16,0 4 11 0,3 0-9 0,-10 0-4 15,14 4 14-15,-5-1-14 0,-1 5 7 16,-1 0-5-16,-1 0-13 0,1 4 3 0,1 1-13 15,-2 2-28-15,4-1-39 0,-6 1-94 0,-1 2-72 16,7-3-640-16,-3-2 190 0,0 0-32 16,3-3 160-16</inkml:trace>
  <inkml:trace contextRef="#ctx0" brushRef="#br2" timeOffset="-49372.92">26122 18306 903 0,'0'0'279'16,"-3"-7"-28"-16,3 7-23 0,0 0-39 16,-10-1-5-16,10 1-15 0,0 0-18 0,-11 10-10 15,7-2-20-15,1-1-11 0,0 1-16 16,0 4-2-16,1 0-5 0,0 0-12 16,4 1 4-16,-1 1-15 0,0-3 3 0,5 1-21 15,1 0 25-15,4-3-12 0,-1-1-10 16,4 0-16-16,2-4-5 0,-1-1 13 0,5-3-13 15,0-5 24-15,1 1-32 0,-1-3 8 0,1-2-20 16,0-1 0-16,-5-3 2 0,-6 2 0 16,1-2 3-16,-4 1-5 0,-7-2-1 0,0 2-9 15,-3-2 2-15,-7 1-8 0,-1 2 0 16,-6 0 19-16,-1 1-9 0,-4 1-20 0,1 5 21 16,3-2-14-16,-3 4 4 0,5 2-6 0,3 0-13 15,-2 2-40-15,2 4-31 16,7-8-144-16,-2 11-675 0,6 1 145 0,3-4 13 0,6 3 78 15</inkml:trace>
  <inkml:trace contextRef="#ctx0" brushRef="#br2" timeOffset="-48728.17">26847 18304 593 0,'0'0'244'0,"0"0"-1"15,0 0-13-15,-3 17-38 0,3-9-13 0,0 1-20 16,0 2-8-16,0 4-18 0,0 2-2 0,3 6-19 16,-3-3-9-16,0 7-4 0,3-1-9 15,-2 3-23-15,-1-2 7 0,0 1-31 0,3-1-27 16,0 1-14-16,-3-3-15 0,4-3-81 0,-1-4-55 15,-3-7-73-15,3 5-580 0,-3-3 157 16,6-3-25-16</inkml:trace>
  <inkml:trace contextRef="#ctx0" brushRef="#br2" timeOffset="-47647.82">26847 18296 591 0,'0'0'222'0,"3"-10"-32"0,-3 5-3 0,1-2-16 0,-1 1-33 15,0 0-2-15,-1 0-5 0,1-2 9 0,-3-2-27 16,0 2-3-16,0-2-5 0,0 1-31 15,-5 0 13-15,4-1-15 0,-2 1-11 0,-1 0 6 16,0 2-8-16,0 0-16 0,0 1 1 16,0 0-18-16,-3 0 20 0,3 2-26 0,0 1 16 15,-2 1-18-15,1 0 13 0,8 2-11 0,-13 0-7 16,6 4 18-16,-1-1-14 0,2 1-9 16,2 2 13-16,-2 2-3 0,3 0-16 15,2 1 6-15,0-1 5 0,2 2-3 0,0 0 8 16,2 0-11-16,3-1 4 0,1 2-16 15,4-4 7-15,-4 0 8 0,6-1 8 0,5-1 8 16,-5-1-3-16,1-2-15 0,3-1-8 16,0-1 10-16,1-1 0 0,-2 0-10 0,0 0 18 15,-4-1-3-15,1 0-15 0,1 2 13 0,-4-1 2 16,1 0 1-16,-4 1 12 0,-7 0-8 16,13-2-4-16,-7 1-11 0,-6 1-13 0,0 0 26 15,11 3-5-15,-11-3-3 0,4 6-2 16,-4 0-3-16,0 1 18 0,0 0-20 15,0 1-6-15,0 0 6 0,0 2 2 0,-1-2 5 16,1 4-2-16,0-1-1 0,1 0-4 16,-1-3 12-16,3 3-10 0,0-1-5 0,4 0 0 15,-1-1-5-15,2-1 13 0,-1-2 0 0,3-2-8 16,1 2 10-16,-1-3 3 0,2-3-13 16,-1 1 12-16,0-2 17 0,-1 1-19 0,3-3-8 15,-2-1 1-15,0-1 2 0,0 0 26 16,-6 1-75-16,2-2 80 0,3 1-13 0,-6 0 36 15,-1 0-31-15,1 3 18 0,-4 2-10 16,6-6-18-16,-3 3 18 0,-3 3-16 0,4-6 6 16,-4 6 12-16,3-4-33 0,-3 4-7 15,0 0 10-15,0 0-3 0,0 0 0 0,0 0-5 16,7 13 0-16,-6-7-3 0,-1 1-2 16,3 1-13-16,0 2-7 0,-3-1-55 0,4 2-22 15,-4 1-44-15,6 0-95 0,-3-2-662 0,-2-2 119 16,6 0 9-16,-2-2 153 0</inkml:trace>
  <inkml:trace contextRef="#ctx0" brushRef="#br2" timeOffset="-47491.42">27270 18086 417 0,'4'24'89'0,"0"-13"-84"0,-1 5-22 0,1-2-45 0</inkml:trace>
  <inkml:trace contextRef="#ctx0" brushRef="#br2" timeOffset="-46379.9">27485 18304 678 0,'-6'-5'143'0,"6"5"6"0,-6-4-19 0,-1 2-4 15,0 1-24-15,7 1-5 0,-17 4-15 16,7 1 3-16,-1 0-19 0,1 3-25 0,0 1 15 16,-1 1-15-16,1 3 13 0,3-1-3 15,-2 1 31-15,1 1-59 0,5-3 11 0,1-1-24 16,0 1-15-16,4-2 17 0,-2 0-27 0,2-3 2 15,6-1-28-15,-2 0-5 16,1-2-28-16,3-3-10 0,2 0 4 0,-2-3 24 16,1 0-26-16,-4-3 5 0,7 0 13 15,-7-1 36-15,3-2 2 0,-2 0 29 0,-2 0 38 16,1 1-8-16,-4-1 36 0,2 1-17 0,-3 1 24 16,2-1-24-16,-4 1 17 0,0 0 25 15,0 1-22-15,0 1 5 0,3-1-11 0,-3 6-20 16,-3-5-10-16,3 5 0 0,0 0-5 15,0 0 2-15,0 0-12 0,-8 17 12 0,5-6 5 16,3 2-27-16,-3 6 19 0,0 1-14 0,3 4 7 16,0 2-5-16,0-1-11 0,0 5 14 15,0-2-6-15,0 3-12 0,0-3 2 0,0 1 8 16,0 0 2-16,0-4-10 0,0-1-8 16,0-1 1-16,0-2-19 0,-1-1 14 15,-5-2-9-15,3-2-9 0,2 0 32 0,-6-5-30 16,3-2 18-16,-2 0 0 0,2-1-8 15,-5-2-5-15,5-4 1 0,-6 1 22 0,10-3-5 16,-10-1 18-16,10 1-3 0,-11-13-20 0,4 4 36 16,7-4-11-16,-3-4 1 0,3-1-6 15,6-5-18-15,-1-2 16 0,5-4-21 0,0-4 8 16,7-9-17-16,3-1-1 0,1-2-39 16,0 2 14-16,0 0-34 0,2 0 3 0,-2 4 20 15,-1 7-20-15,-7 6 25 0,-2 0 0 0,1 3 14 16,-4 4 7-16,-1 3 30 15,-1 0 16-15,2 0 13 0,-4 6 5 0,-1-2-8 16,3 1 20-16,-3 3-20 0,-2-1-4 0,-1 1-22 16,3 3 31-16,0-1-12 0,-3 2-3 15,0 4-18-15,3-6 13 0,-3 6-1 0,0 0 4 16,0 0-11-16,0 0 10 0,0 0-12 16,0 0 33-16,0 0-24 0,-3 21-4 0,6-15-11 15,-2 2-17-15,0 1 25 0,2-1 3 0,0 3-11 16,1-3 11-16,-1 3-13 0,0-1 0 15,1 1 15-15,-1-1-18 0,0 2-5 0,3-4 26 16,-4 3-3-16,1-3 19 16,0-2-37-16,0 2 16 0,-2-3 22 0,2 3-17 0,-3-2-18 15,3-2 26-15,0 2-9 0,-2-3 14 16,-1-3 12-16,3 8 6 0,-3-4 4 16,0-4-24-16,4 6 39 0,-4-6-32 0,4 4-23 15,-4-4 105-15,6 1-24 0,-6-1-2 16,0 0-5-16,0 0-10 0,16-5-8 0,-11 2-3 15,2-3-17-15,-1-1-6 0,1-4-17 0,3-2-11 16,-3 0-5-16,0-6 0 0,3-4-5 16,-2-2 3-16,1-1 4 0,-2-5 6 0,0 2 0 15,-4 2 7-15,5-3 8 0,-2 4 16 0,-3 2 0 16,-2 0-1-16,2 6 3 0,0-1-13 16,-3 3 11-16,0 3-6 0,3 0-15 15,-1 1 5-15,-2 2-10 0,1 3 8 16,-1 2-26-16,0 5 13 0,0 0-3 0,0 0-5 15,0 0 5-15,0 0-2 0,-3 23-13 0,0-5 5 16,3 0 10-16,0 3 0 0,-3 6-4 16,3 0-4-16,0 1 8 0,0 2-10 0,0 4 5 15,3 0 3-15,0-6 7 0,0 1-9 16,-2-1-1-16,6-3 10 0,-3-1-5 0,2-2 3 16,1-1 0-16,0-1-11 0,0-5-4 0,3 0-42 15,0-4-9-15,1 1-37 0,5-6-135 16,-1 1-738-16,-2-4 160 0,1-1 37 15,-4-4 155-15</inkml:trace>
  <inkml:trace contextRef="#ctx0" brushRef="#br2" timeOffset="-46190.74">27916 18173 783 0,'-6'-5'258'0,"6"5"-35"0,0 0-13 0,0 0-10 16,11-6-16-16,-11 6-28 0,16-4-28 16,-6 2-54-16,5 2-61 0,1-1-195 0,2 0-616 15,2-2 176-15</inkml:trace>
  <inkml:trace contextRef="#ctx0" brushRef="#br2" timeOffset="-45178.01">28399 18266 657 0,'0'-8'290'16,"0"1"-1"-16,0-2-107 0,0 0-26 15,-3 2-31-15,3-1 18 0,0 0 1 16,-1 2-39-16,-2 0 10 0,3-1-18 0,-3 2-12 0,0 0-19 15,-1 3-7-15,4 2 3 16,-14-3 2-16,14 3-16 0,-13 4-12 0,2-1-3 16,6 2 8-16,-3 0-10 0,-2 3-11 0,5 1 6 15,-4 1 0-15,5 0-29 0,-2-1 21 16,5 3-3-16,-2-2-25 0,3-1 5 0,-3 0-13 16,8-1 0-16,-3 1-18 0,1-3 3 15,3-2-16-15,-2 1 37 0,2-3-24 0,-1 1 15 16,-5-3 1-16,13-2-26 0,-13 2 18 0,10-6-3 15,-3 3 39-15,-6-1 2 0,2-2 5 16,-3-1-5-16,3 0 6 0,-6 2 14 0,0-3-4 16,2 2-13-16,-6 0 10 0,4-1-18 15,-4 1 3-15,2 0 17 0,-3 0-20 16,3 2 3-16,-1 0-5 0,-1 1 15 0,4-3-18 16,3 6 5-16,-7-6 2 0,4 3 6 0,3 3-18 15,-4-7-3-15,4 7 8 0,10-10-20 16,-3 3-3-16,6-3-23 0,2-5 12 0,1 0-27 15,2-6-3-15,3-1 5 0,2-13-28 16,1 1 10-16,-3-3 11 0,-2 6 15 0,-7 3 5 16,0-1 33-16,0-2-8 0,-3 1 29 0,-2 5 23 15,0 2 2-15,0 1 8 16,-3 3 15-16,-1 0 18 0,2 2-2 0,-3 3-8 0,-2 2-18 16,3 1-2-16,0 1-24 0,-1 2-7 15,-2 1 5-15,0 5-3 0,0 2 3 16,0 0-13-16,0 0 21 0,0 0-24 0,-2 29 19 15,-1-7-11-15,0 4-10 0,2 13 3 0,-2 14 10 16,0 5-11-16,-1 3 6 0,3 2-1 16,-4-1 9-16,1 0-14 0,1-4-4 0,-1 1 20 15,1-3-5-15,3 0 4 0,0-9-4 16,0-10-3-16,3-3 8 0,-3-6-2 0,4-2-1 16,-4-7-15-16,3 1-8 0,4-6 29 0,-4-1-16 15,1-3 10-15,2-4-22 0,1-4 19 16,-3-2-4-16,-4 0-16 0,17-10 11 15,-10-2-13-15,4-3 7 0,-2-4-4 0,2-9-34 16,-5-1 10-16,8-16-33 0,-10 9-23 16,-4-3-31-16,3 4 8 0,-7-1 15 0,-5 0 16 15,-6-7 23-15,-4 4-3 0,-5 3 51 0,-4 4-20 16,-3 6 13-16,-3 8 12 0,-7-1 13 16,3 9-7-16,1 2 2 0,1 2 13 0,-3 0 15 15,4 5 0-15,4 0-9 0,5 1-14 16,2 0 0-16,3 1 49 0,4 0-49 0,3 1 5 15,4 1 6-15,7 0 5 0,3-3 7 0,10 9 0 16,7-5 0-16,6-1-20 0,8-2-3 16,10 4-22-16,3-3-6 0,2-1-46 0,19-1-57 15,-1 4-4-15,-17-2-146 0,-1-1-449 16,-4 1 42-16</inkml:trace>
  <inkml:trace contextRef="#ctx0" brushRef="#br2" timeOffset="-44860.75">28962 18064 826 0,'0'0'300'0,"0"0"-26"0,0 0-36 0,-9 16-28 16,5-7-8-16,1 4-18 0,0 2-35 0,-1 3-6 15,1 5-10-15,-4 2-20 0,3 2 7 16,1 5-23-16,0 0-25 0,-1 2 7 0,1 1-2 16,3-1-16-16,-3 1-9 0,2 1-29 15,-2-3-3-15,-1 0-22 0,1-3-21 0,3-4-36 16,-2-1-95-16,0-4-40 0,-1-1-316 15,0-2-273-15,3-5 110 0,-3-2-23 16</inkml:trace>
  <inkml:trace contextRef="#ctx0" brushRef="#br2" timeOffset="-44537.1">28778 17987 773 0,'0'0'291'0,"0"-8"-124"0,0 3-16 16,0 5 2-16,8-7-14 15,-2 4-14-15,1 1-20 0,7 1-13 0,-4 0-5 16,6 1-25-16,-1 0 9 0,6 2-12 0,-2 0 10 16,2 4-10-16,0 1-13 0,2 2-5 15,3 1 13-15,-4 0-31 0,-1 2 8 0,-4 1-1 16,1-1 9-16,-2 1-24 0,-5-1-15 15,-4 0 8-15,-1 0-6 0,-2-2 6 0,-4 1 7 16,-4 0-10-16,-2 2 13 0,-5-2 0 0,0 1-5 16,-2-2-8-16,-4 1-5 0,-4 1-15 15,5-1-39-15,-5-3 5 0,4 0 34 16,0-4-41-16,5 3-13 0,0-2-85 0,-8 0-161 16,12 0-394-16,5-3 3 0,1 2 117 15</inkml:trace>
  <inkml:trace contextRef="#ctx0" brushRef="#br2" timeOffset="-43151.03">29257 18235 847 0,'-3'-8'348'0,"3"1"-49"15,-1-1-35-15,-5 1-36 0,-1 0-5 16,0 0-21-16,0 1-13 0,-1 1-30 15,-3 1-6-15,0 1-27 0,-3 1-11 0,3 1-2 0,1 1-31 16,-4 3-1-16,4 0-1 0,0 2-19 16,1 2-12-16,-2 3 7 0,4-2-12 15,0 2-31-15,4 0-6 0,-1-1-7 0,4-2 5 16,0 0-10-16,4 0-2 0,-1-1 14 16,4-1-9-16,0 1 2 0,4-5-5 0,-5 2-3 15,4-3 16-15,0 0-14 0,-10 0 9 0,19-4 17 16,-9 2 3-16,-5-1 29 0,3 1-6 15,1-1 2-15,-5 0 6 0,2-1-3 0,-2 2-15 16,-4 2-3-16,10-5 14 0,-10 5-22 0,4-4 6 16,-4 4-8-16,7-3-3 15,-7 3-15-15,0 0 13 0,6-3 8 0,-6 3-16 16,0 0-7-16,0 0 2 0,11 7 0 16,-8-4 3-16,0 2-3 0,1-1-10 0,1 0-8 15,-3 1-5-15,4-1-8 0,-1 1 8 0,1-1-7 16,1-3 15-16,1 1-16 0,-3 0 6 15,-5-2 2-15,17-4-13 0,-10 0-2 0,4-3 2 16,-4-3 0-16,3-2 8 0,-1 0 5 0,-1-4-15 16,-1 1 2-16,-1-3 16 0,-2 1 15 15,-1 1-18-15,0-1 5 0,1 1 3 0,-4 1-8 16,0 4 18-16,-2-3 3 0,0 4-1 16,-1 0-4-16,0 1-4 0,1 0-6 15,-3 4 24-15,2 0-22 0,-1 1 5 0,-2 1 10 16,6 3 0-16,-8-3-7 0,8 3-8 15,0 0 30-15,0 0-30 0,-8 8-3 0,8-8 8 16,1 7-8-16,-1-7 16 0,0 0-6 0,4 10-5 16,-1-7 19-16,-3-3-16 0,11 3-11 15,-4-2 11-15,-7-1-3 0,16-3 3 0,-8 2 0 16,2-2 5-16,0 0-2 0,0 0 7 16,-1-1-3-16,-4 2 8 0,5-1 6 0,-3 0-14 15,0 0 16-15,0 0 0 0,-1 2 16 0,-6 1-14 16,8-5-25-16,-8 5 2 15,0 0 11-15,10 0 10 0,-10 0-13 0,3 6-25 16,0-1 22-16,-1 1-2 0,-2 1 0 0,0 2-8 16,0-2 19-16,0 5-11 0,0-1 2 15,0-1 6-15,0 1-13 0,1 0 5 0,0-1 0 16,2 0 2-16,0 0 1 0,1-1 5 16,-3-1-8-16,2-2-13 0,3-1 0 0,-2-3-2 15,2 1-6-15,1 0 16 0,-7-3 0 0,14-3 0 16,-14 3 10-16,13-5-5 0,-9 2 0 15,4 1-8-15,-5-2 1 0,5 0 7 0,-6 2-11 16,-2 2 22-16,10-5 1 0,-6 2-4 0,-4 3-5 16,7-5-3-16,-7 5-8 15,3-2 8-15,-3 2-8 0,0 0-2 0,0 0 5 16,0 0-5-16,13 5 7 0,-10-2-2 0,-3-3 18 16,4 9-13-16,-3-3 0 0,2 0-5 15,2-2 2-15,-3 2-5 0,4-3 1 0,-3 2 7 16,1-1-16-16,-1-1 6 0,-3-3-8 15,11 3 21-15,-4-3-11 0,-7 0 6 0,0 0-1 16,17-3 18-16,-13-1 3 0,2 0 13 0,-2 0-8 16,-1 0 21-16,3-2-11 0,-2 1 3 15,0 1-6-15,-1 0-12 0,0 0 13 0,-3 4-8 16,4-8-5-16,-1 6 0 0,-3 2 13 16,3-5-31-16,-3 5 2 0,0 0-10 15,0 0 14-15,0 0 9 0,0 0-30 0,7 13 9 16,-4-7 14-16,-2 2-10 0,3 1 14 15,-1 1-4-15,2 1-21 0,-3-3 21 0,4 2-6 16,-2-3-2-16,-1 1 0 0,5 0-10 0,-2-2 8 16,-2-3 7-16,7-2-5 0,-6-1-3 15,-5 0 3-15,21-7 5 0,-7-4 8 0,-1 1-10 16,1-6-3-16,0-4-3 0,2-4 6 16,2-2 7-16,2-13-15 0,-3-1 15 0,-2-2-5 15,-2 1 5-15,1 3-7 0,-7 5-13 0,-1-2 7 16,1 1 3-16,-4 0-10 15,2 6 2-15,-2 2 16 0,0-1 12 0,-3 7 1 16,3-1-6-16,-3 2-2 0,0 4 8 0,0 3-19 16,2-1 3-16,-2 1-2 0,0 5-1 15,0 1-2-15,0 1 8 0,0 5-8 0,0 0 3 16,0 0-24-16,-10 20 26 0,9-4-10 0,-4 3 15 16,2 6-15-16,0 2 3 0,-1 5-1 15,1 3 16-15,0 1-8 0,-1 1-13 0,1 1 8 16,-1-1-2-16,4 1 4 0,0-5 9 15,-1 2-6-15,2-5 20 0,-1-3-22 0,4 2-8 16,-1-5 7-16,0-1 3 0,1 1 1 0,2-8-9 16,1 3 13-16,4-4-2 0,-1-2-6 15,3-1-2-15,1-4-2 0,-1 0 10 16,2-1-37-16,-2-4-14 0,-2 2-42 0,-1-5-63 16,-10 0-285-16,16-5-526 0,-8-1 196 15,-2 0-15-15,-2-2 163 0</inkml:trace>
  <inkml:trace contextRef="#ctx0" brushRef="#br2" timeOffset="-42964.62">29869 18008 586 0,'0'0'197'0,"0"0"-21"0,0 0-22 16,28-4-8-16,-7 1-8 0,-2 0-7 0,9 0-21 15,-1-3-5-15,1 3-8 0,4-2-20 0,-3 0-62 16,-1 0-51-16,2-2-79 0,-7 3-120 16,2 0-416-16,-4-1-35 0</inkml:trace>
  <inkml:trace contextRef="#ctx0" brushRef="#br2" timeOffset="-42147.73">30653 17921 995 0,'0'0'274'0,"-5"-5"-13"0,5 5-18 0,0 0-30 15,0 0-21-15,10-5-21 0,-10 5 6 16,16-5-29-16,-6 3-27 0,2-1-9 0,1 0-4 16,2 1-1-16,-2-1-48 0,4 1-15 0,-3 0-47 15,3 2-35-15,-4 2-118 0,-3-2-187 16,1 5-500-16,-4-2 132 0,-1 3 27 0</inkml:trace>
  <inkml:trace contextRef="#ctx0" brushRef="#br2" timeOffset="-41963.95">30679 18102 703 0,'6'-4'190'0,"-1"2"-3"0,4-2-13 16,1 1-23-16,0 0-10 0,5 0-19 0,-2 1-4 16,3 1-72-16,-4 1-117 0,5-7-75 15,-1 11-522-15,-1-1-3 0</inkml:trace>
  <inkml:trace contextRef="#ctx0" brushRef="#br2" timeOffset="-40821.08">31458 17726 688 0,'0'0'164'16,"0"-9"2"-16,0 9-15 0,0 0-18 16,0 0 3-16,0-5-11 0,0 5-12 0,0 0-31 15,0 0-8-15,0 0 6 0,0 0-4 0,0 0-19 16,0 0-29-16,0 25 23 0,0-13 28 16,-3 5-50-16,1 2-6 0,0 1 28 0,-4 4-18 15,3-1 5-15,-1 4-12 0,-2-2-11 16,5-2 21-16,-6-1-10 0,4-3-8 0,2-1-16 15,-2-2 9-15,0-2-14 0,3-3 21 0,-3 0 8 16,2-3-19-16,0-2 6 16,-1 0 28-16,2-6-33 0,-3 5 2 0,3-5 8 15,0 0 2-15,0 0-17 0,0 0 53 0,0 0-64 16,-3-20 19-16,3 14-6 0,0 0-21 16,0-1 32-16,3 1-3 0,-3 0-11 0,-3 0 14 15,6 1-11-15,-3 5-8 0,0-10 1 0,6 5 7 16,-2 2-10-16,3 0 7 0,2 0-2 15,-1 0 3-15,5 2-3 0,1 1-8 0,0-2 16 16,5 1-6-16,-1-1 3 0,3 2-2 16,0-2-3-16,-1 0 2 0,0 0-4 0,1 1-6 15,-7 0 11-15,0-1 25 0,-1 0-41 0,0 0-2 16,0-1 10-16,-5 0-24 16,-4-2 17-16,2 1 1 0,1 0 6 0,-6-1-5 15,2-2 8-15,-3 1-1 0,0 0-2 0,0 0 13 16,-3-1-6-16,2 1 11 0,-6-1-16 15,4 2 16-15,0-2-5 0,-1 0 7 0,-2 1-2 16,4 0 7-16,-3 0 14 0,2 3-19 0,1-3-7 16,-4 3 7-16,3-2 0 0,3 5 1 15,-7-2-8-15,7 2-6 0,0 0 3 0,0 0 3 16,-13 12 15-16,9-2-31 0,0 0 26 16,1 5-18-16,0 2 0 0,1 1 10 0,-3 1-5 15,2 0 1-15,3 2 4 0,-2-2-8 0,2 0 1 16,-2 3 0-16,-1-3-6 15,6 0-5-15,-3-1-5 0,0 0-33 0,3 1-5 16,-3-5-54-16,1 0 36 0,-1-2-228 0,-11 1-33 16,15-1-417-16,-4-2 45 0,0-2 111 15</inkml:trace>
  <inkml:trace contextRef="#ctx0" brushRef="#br2" timeOffset="-40492.1">31233 18467 860 0,'27'-11'263'0,"1"3"-30"0,-1-2 0 0,7-1-28 0,13-3-41 16,5-1-1-16,3 0-4 0,3-1-15 16,0 0-11-16,0 0-31 0,-3 2-7 0,3-1-3 15,0 2-10-15,-3 1-21 0,-3 1-2 16,-8 3 0-16,-7 1-3 0,-8 0-10 16,-3 4-5-16,-5 0-33 0,-2-1-21 0,-4 3-35 15,-2 1-14-15,-6 1 13 0,-3 2-2 0,-1 2-79 16,-3-5-78-16,-9 14-639 0,-6-3 153 15,-2 1-15-15</inkml:trace>
  <inkml:trace contextRef="#ctx0" brushRef="#br2" timeOffset="-40179.77">31312 18624 801 0,'-3'-4'317'0,"3"4"-17"0,0 0-52 16,0 0-2-16,13-8-29 0,-4 4-17 0,3 1-36 15,4-1-13-15,2-1 7 0,9 0-37 16,7-3 2-16,4 1-11 0,16-6-15 0,3 4-17 16,-1-4-1-16,2 2-7 0,0-3-11 0,-3 2 8 15,3-4-17-15,-3 4-6 0,-4 0-11 16,2 2-17-16,-14 0 21 0,-5 2-9 0,3 1-6 15,-13-1 4-15,-2 1-16 16,1 3 19-16,-9 0-8 0,0 0-10 0,-1 1-28 16,-2 2-47-16,-4-1-27 0,-7 2-78 0,0 0-14 15,6 0-52-15,-6 0-197 0,0 0-441 16,-20 9 167-16,20-9-17 0</inkml:trace>
  <inkml:trace contextRef="#ctx0" brushRef="#br2" timeOffset="-18204.79">8294 12200 491 0,'0'0'212'0,"0"0"-20"0,15-4-28 0,-15 4-10 15,0 0 7-15,7-5-36 0,-7 5-14 0,9 0-12 16,-9 0 1-16,8 0-13 0,-8 0-7 15,13-2-16-15,-3-1-3 0,-2 1-15 0,5 1 33 16,-3 1-53-16,4-2-36 0,-1 2-111 0,1 0 106 16,0 0-763-16,0 2 97 15</inkml:trace>
  <inkml:trace contextRef="#ctx0" brushRef="#br2" timeOffset="-18001.79">8398 12383 990 0,'0'0'294'0,"0"0"-30"15,0 0-16-15,0 0-43 0,0 0-15 16,0 0-6-16,0 0-18 0,13-12-28 16,-6 7-20-16,7 0-44 0,-4 2-35 0,7-4-70 15,-4 2-102-15,5 0-338 0,-2-2-325 16,2 6 84-16,-4-5 44 0</inkml:trace>
  <inkml:trace contextRef="#ctx0" brushRef="#br2" timeOffset="-17612.21">8887 12033 691 0,'0'0'222'0,"0"0"-22"16,-21 8-5-16,14-1-32 0,-4 0-7 0,1 4-12 16,1-1-24-16,1 5-10 0,-2 2-2 15,3 0-21-15,1-1-8 0,3 2 8 0,2 3-23 16,1-5-8-16,0-1 11 0,1 4-24 0,5-6 6 16,1 2-8-16,2-5 82 0,3 2-18 15,1-3-8-15,4-5-15 0,0 1-5 0,1-2-18 16,-2-3-3-16,5-1-5 0,-1-3-7 0,1-3 12 15,2-5-15-15,-5 1-10 0,-1 0-6 16,0-4 6-16,-4-2-23 0,-2-1-6 0,-4-4 16 16,-1 4-28-16,-2-4 5 0,-4 5 10 15,-3-1-8-15,2 1 1 0,-8-1-6 16,-2 1 3-16,1 2 0 0,-4 5-5 0,0 0 5 16,-6 3-6-16,3 1-1 0,-1 3-9 0,-1-1 21 15,4 4-5-15,-1 7-16 0,-2-1-9 16,5 1-45-16,-1 3-78 0,4 5-715 0,3-2 87 15,0 4 47-15,3-2 99 0</inkml:trace>
  <inkml:trace contextRef="#ctx0" brushRef="#br2" timeOffset="-17017.87">10472 14906 788 0,'4'-9'266'0,"2"3"-15"0,2-1-26 15,-1 3-20-15,3-2-23 0,1-2-26 0,5 1-3 16,-3 3-22-16,2-3-6 0,1 0-12 16,2 0-13-16,-1 4-21 0,-1-2-33 15,-4 3-48-15,1-1-137 0,0 3-703 0,-2 2 118 16,-4-1 5-16</inkml:trace>
  <inkml:trace contextRef="#ctx0" brushRef="#br2" timeOffset="-16852.01">10503 15133 926 0,'0'0'279'15,"0"0"-31"-15,0 0-15 0,0 0-10 0,18-17-31 16,-8 14-23-16,3-4-3 0,4-1-17 0,4-2-14 15,2-2-24-15,1 2-32 0,1-2-15 16,5-1-72-16,1 1-89 0,0-2-615 16,0 0-35-16,-1 3 30 0,-2-3 108 0</inkml:trace>
  <inkml:trace contextRef="#ctx0" brushRef="#br2" timeOffset="-16483.77">11241 14629 870 0,'0'-7'338'0,"0"7"-34"0,-6-6-40 16,6 6-29-16,0 0-25 0,0 0-20 15,0 0-16-15,-21 10-18 0,14-2-18 0,1 5-10 16,-2 2-8-16,1 2-2 0,4-1-21 16,-3 5-10-16,6-3-2 0,0 4-24 0,0-2 6 15,3 0-3-15,1 0-15 0,5 1-14 0,2-3-1 16,-1-2-16-16,4-4 2 0,3-4 3 15,1-3-2-15,1-3-24 0,5-4 11 0,1-3-16 16,2-3 11-16,0-5 4 0,1-6-12 0,-5 1 10 16,1-1-2-16,-6-5 5 0,-2-1-16 15,-2 0 0-15,-7 1 8 0,-4 3-5 0,-2-1-3 16,-5 4 13-16,-2-4 19 0,-2 5-19 16,-8 0-3-16,1 2 14 0,-5 5-9 0,-4 2-9 0,0 4 14 15,0 4-14-15,-3 3-8 16,0 2 10-16,-4 5-28 0,1 1-13 0,-4 18-113 15,12-12-112-15,2 5-663 0,13 2 102 0,0-3 64 16,4-3 115-16</inkml:trace>
  <inkml:trace contextRef="#ctx0" brushRef="#br2" timeOffset="-16065.32">13498 15083 813 0,'6'-3'228'0,"2"-3"-25"0,-1-2 6 0,2 4-37 0,5-2-34 0,-4 1-18 16,5 2-58-16,-5 0-26 0,9-1-113 15,-4 3-256-15,-5 2-384 0,4-1 57 0</inkml:trace>
  <inkml:trace contextRef="#ctx0" brushRef="#br2" timeOffset="-15899.47">13420 15383 1003 0,'0'0'292'16,"16"-9"-44"-16,-5 5-13 0,2-4-22 0,5 1-24 16,1-3-17-16,3-2-11 0,5 3-48 15,-3 1-70-15,10-3-86 0,-11 2-287 0,15-1-484 16,-7 0 110-16,0 0 36 0</inkml:trace>
  <inkml:trace contextRef="#ctx0" brushRef="#br2" timeOffset="-15524.8">14181 14963 934 0,'-6'-4'330'0,"6"4"-31"0,-11-1-22 0,11 1-42 15,-17 7-20-15,4-1-28 0,-1 6-10 16,0 1-6-16,1 3-35 0,-4 2-18 16,6 0-3-16,-3 7-15 0,4-2-11 0,4 1-14 15,2 1-6-15,0-4-8 0,4 3-12 16,4-6 5-16,0 0-16 0,6 2-2 0,0-5 0 16,7-3-21-16,-3-5-2 0,6-4 10 0,1-3-18 15,2 0 13-15,5-9-5 0,2-3 5 16,9-10-3-16,-2-3-10 0,-3-6 13 0,-3 3-8 15,-4-7-5-15,-2-3 13 0,-9 6-15 0,-2 3 17 16,-7-2-4-16,0 6-6 0,-7 4 10 16,0-1-15-16,-7 3 19 0,0-2-14 0,-7 8 10 15,-2 1-12-15,-9 3-11 0,-2 6 19 0,-4 3 4 16,-6 3 1-16,-2 6-16 16,-8 3 5-16,-1 8-15 0,10 3-5 0,1 4-34 15,3 4-58-15,3 4-264 0,17-7-584 0,7 0 157 16,4-7 50-16,3 1 47 0</inkml:trace>
  <inkml:trace contextRef="#ctx0" brushRef="#br2" timeOffset="-15003.53">16420 16748 1062 0,'0'0'315'0,"4"-15"-54"0,3 9-26 0,0 0-7 0,3 0-33 16,4-3-29-16,-1 1 8 0,5 0-18 16,-1-2-25-16,6 3-8 0,-2-1-47 0,-4 1-14 15,1 4-55-15,1 0-71 0,2-1-46 16,-11 5-212-16,4 2-525 0,-1 0 112 0,-6 2 46 15</inkml:trace>
  <inkml:trace contextRef="#ctx0" brushRef="#br2" timeOffset="-14831.79">16499 16886 982 0,'0'0'295'0,"0"0"-26"15,0 0-31-15,0 0-3 16,0 0-51-16,0 0-7 0,28-10-23 0,-12 7-26 15,8-4-29-15,1-3-22 0,6 2-36 0,6-4-41 16,11-1-82-16,3-4-171 0,-3-1-577 16,0 3 121-16,0-2 13 0</inkml:trace>
  <inkml:trace contextRef="#ctx0" brushRef="#br2" timeOffset="-14504.58">17358 16474 844 0,'0'0'338'0,"-5"-7"-10"0,2 3-44 0,3 4-31 16,-10-5-30-16,4 3-29 0,6 2-22 16,-15 0-8-16,5 4-26 0,0 2 5 15,-1 1-25-15,2 1-21 0,-2 3-4 0,-2 1 1 16,3 1-22-16,3 0-8 0,3 2-15 0,-3 0 32 16,4-1-34-16,3-1-1 0,0-1-23 15,3 2 15-15,4 0-10 0,0-3-28 0,0 0 13 16,6-2 23-16,1-2-21 0,-1-5-5 15,2 2-4-15,1-5 9 0,2-2 16 0,3-2-16 16,-1-3-5-16,0-1 18 0,-3-1-10 0,-3-2-2 16,-4 0 2-16,1-1-3 0,-4-2 18 15,-1-1-10-15,-3 1-2 0,-6 0-9 0,0 1-4 16,-4-1 0-16,-4 2-6 0,-2 1-2 16,-4 2-5-16,0 4 8 0,-4 1-11 0,0 4 3 15,1 3-15-15,-4 6-14 0,-6 4-140 16,-14 9-281-16,23-1-492 0,6-2 140 0,-1 0 78 15,9-5 56-15</inkml:trace>
  <inkml:trace contextRef="#ctx0" brushRef="#br2" timeOffset="-4790.24">18239 1308 511 0,'0'0'231'0,"0"0"-32"16,0 0-7-16,0 0-17 0,0 0-35 0,0 0 4 16,0 0-22-16,0 0-19 0,0 0 4 0,0 0-30 15,0 6-10-15,0-6 7 0,0 7-7 16,3-1-1-16,-6 0-10 0,3 2-10 0,0-1 8 15,-3 3 10-15,3 1-20 0,0-3-3 0,0 3-3 16,0-4-25-16,0 1 12 0,0 2 1 16,-1-3-11-16,1 1 3 0,0-1 16 15,-3-1-6-15,3-1-8 0,0 1-15 0,0-6 11 16,3 11-1-16,-3-8 13 0,0-3 11 16,-3 7 2-16,3-3-111 0,0-4 37 0,0 0 23 15,0 0 13-15,0 0 4 0,0 0-22 0,0 0 10 16,0-17-3-16,3 5 8 0,-2 0-5 0,2-3-8 15,0-1 8-15,1-1 5 0,3-1 3 16,0-2-21-16,-1 1 18 0,1 1-3 0,1 1 8 16,1 3 3-16,-2-1-18 0,0 3-11 0,0-1 8 15,0 1 11-15,0 2 2 0,3 0-8 16,1 2-2-16,-5 1 28 0,4 0-26 0,1 2 8 16,-1 0-23-16,0 2 8 0,1 1 15 0,-1 0-11 15,-1 4-4-15,2 1 25 16,-1-1-28-16,0 5 8 0,1-1 10 0,-4 1 5 15,3 5 0-15,-4-1 1 0,2 3-12 0,-2 2 19 16,-2-1 0-16,-1 2-8 0,4 0-10 0,-4 0 2 16,0-1 6-16,-2 1 7 0,3-3-7 15,-1 2-3-15,0-4 5 0,-3 2 10 0,4-3-25 16,-4 0-8-16,3 0-18 0,0 0-7 0,1 0-31 16,-1-2-111-16,0-2 32 0,2-1-643 15,1-1 87-15,-2-2 105 0</inkml:trace>
  <inkml:trace contextRef="#ctx0" brushRef="#br2" timeOffset="-4411.53">18010 1777 696 0,'10'-11'230'0,"-3"6"-10"0,4-1-18 0,-1-3-22 16,7 1-32-16,0-3-79 0,7 0-43 15,3-3 25-15,4 1 13 0,13-5-23 0,4 0-8 16,-3 1 13-16,6 1-28 0,1-1 3 0,-2 3 17 15,-1-2-10-15,-2 1-5 0,-5 3-7 16,-5 2-4-16,-3 1 14 0,0 1 2 0,-3-1-5 16,-4 1 0-16,1 2-12 0,-7 1 1 0,-5 0 4 15,2 0-11-15,-2 1-15 0,-5 0-3 16,-1 2 0-16,-3 2-25 0,-7 0-49 0,6 6-75 16,-12-1-155-16,3 1-423 0,-7 2 67 0</inkml:trace>
  <inkml:trace contextRef="#ctx0" brushRef="#br2" timeOffset="-4082.26">17969 1988 673 0,'0'0'289'0,"0"0"-20"0,0 0-49 15,0 0-3-15,0 0-22 0,0 0-18 0,20-10-24 16,-9 3-4-16,9-1-24 0,4-4-28 0,7-1 18 16,13-6-7-16,1-2-21 15,6 0-15-15,7-1 4 0,-3-1-4 0,6 2-10 16,4-5 2-16,-7 4-13 0,-3 3-5 0,-3-2-13 16,-4 3 11-16,0 1-6 0,-4-1-12 15,-7 4-1-15,-6 3 14 0,-7 1-27 0,0 1 9 16,0 2-8-16,-7-1 5 0,0 2-6 0,0 1-4 15,-3 0 10-15,-4 1-3 0,4-1 29 16,-4 2-29-16,-3 0-17 0,-1 0-19 0,-2 2-45 16,-4 1-62-16,0 0-75 0,0 0-183 15,4 5-500-15,-4-5 136 0,0 0 39 0</inkml:trace>
  <inkml:trace contextRef="#ctx0" brushRef="#br2" timeOffset="1855.54">29978 15762 524 0,'0'0'205'0,"8"-1"18"0,-8 1-11 0,9-5-28 16,-9 5 14-16,7-1-42 0,-1 0 5 0,-6 1-36 16,5-3 11-16,-5 3 2 0,0 0-110 15,7-5 88-15,-7 5-14 0,6-5 36 0,-6 5-30 16,4-3-8-16,-1-2 17 0,-3 5-35 0,3-9 3 15,0 1-11-15,-1 3-10 0,-1-2-10 16,-1-2-3-16,-1-3 5 0,-1 2 11 16,-1-2-16-16,0 0-25 0,-1-4 7 0,-2 4 5 15,1-3-17-15,-5-1 9 0,0-1 4 16,-3 0-6-16,-4-1-13 0,3 3-10 0,-3 0 0 16,-2 2 3-16,-3-1-3 0,1 3-12 0,-6-1 12 15,7 5 0-15,-7 1-23 0,1 1 18 16,-3-2-18-16,5 7-3 0,0 0 9 0,-4 4 4 15,-1 0-2-15,1 3 7 0,-3 3-7 0,-4-2 5 16,-9 14 5-16,3 1-18 0,-1 3 15 16,2 2-4-16,2 3 2 0,-3 4 15 0,7 0-10 15,3 4-23-15,0 1 33 0,1-2-5 16,7 8-13-16,1-1 6 0,-1 1-1 16,6 0-2-16,2 1 0 0,2 5-5 0,2 0 23 15,2 4-24-15,7-3 6 0,2-6-2 0,0-7 12 16,2 12-16-16,8-2 1 0,0 0 8 15,4-3 14-15,3-1-17 0,3-2 8 0,1-4-3 16,3-1-3-16,4-3-17 0,-1 1 10 0,4-5 15 16,0-2 10-16,3-4-15 0,-4-2 8 15,-2-7-8-15,2-1 2 0,11 2 1 0,-3-4 17 16,-4-4-9-16,9-3-17 0,-7 0 30 16,5-1-22-16,4-4 6 0,-1-2 7 15,0-1-5-15,17-3-12 0,-3-2 7 0,-3-4 5 16,-3-1 0-16,-2-4 13 0,-3-3-15 0,-2-3 15 15,-1-2-7-15,-5-5-11 0,-1-2 20 16,-5-4-7-16,0-5 0 0,-4-5-10 0,-2-4 7 16,1-13-12-16,-4 8 9 0,-6 2-1 0,0-4 19 15,-2-1-35-15,-6-1 10 0,0 1 3 16,-1 1 0-16,-8 1 20 0,-1 1-15 0,-10-1-8 16,0 4 5-16,-3 0-2 0,-5 4 2 0,-6-1-7 15,-7 5-1-15,-3 6 8 0,-13-7-20 16,-8 4 18-16,-7 4-8 0,-3 2 5 0,-10 2 3 15,3 6-14-15,-4 2-1 0,15 5 14 16,1 1-9-16,-3 2-1 0,5 1 1 0,-3 1-1 16,3 2 1-16,0-1-1 0,3 2-7 15,14 6 18-15,3 0-19 0,7 0-17 0,6 1-8 16,-1 1-35-16,5 2-62 0,1 2-65 16,3 2-162-16,7-1-549 0,-1 4 128 0,8-1 49 15,3-1 95-15</inkml:trace>
  <inkml:trace contextRef="#ctx0" brushRef="#br2" timeOffset="4477.35">30355 13721 632 0,'0'0'179'0,"8"-13"-8"0,-8 13 6 0,2-3-18 16,-2 3-18-16,0-6-29 0,0 6-9 16,0-8 40-16,0 8-41 0,0-4-22 0,0 4 7 15,0-7 0-15,0 1-3 0,0 6-33 0,0-9 18 16,0 2 6-16,0 4-22 0,0 3 9 16,0-12-21-16,0 8 30 0,-1-2-17 0,0-1-3 15,-1 2-20-15,2-2 2 0,-3 1-66 0,3-1-23 16,-3-3 23-16,1 2-8 0,-4 1 12 15,3-3 6-15,0 2 3 0,-1 0 17 0,1-1-17 16,-1 1 2-16,-2-2-10 0,1 3 15 16,-1-3 0-16,-1 2 18 0,-2 1-12 0,2-1-4 15,-4-3 14-15,1 4-8 0,0-2 7 16,-1 0-9-16,3 1 12 0,-8 0 5 0,6-1-30 16,-3 3 20-16,-1-2 5 0,0 1 8 0,-3-1 10 15,4 4-29-15,-2-2 4 0,-1-1-19 16,1-1 6-16,-4 6-13 0,3-5 25 0,-2 6-2 15,-3-4-5-15,0 3-8 0,-3-2-2 0,4 0-3 16,-4 2 12-16,0 2 14 0,0 0-24 16,2 0-2-16,-4-1 11 0,2 2 1 15,-3-1-1-15,3 0 4 0,3 0-20 0,-2 2 10 16,0 2 13-16,2 0-6 0,-1-2 6 16,-1 3-20-16,2-1 25 0,1 2-3 0,-1 1-20 15,0 1 31-15,-2 0-13 0,-4 9-6 0,6-9 9 16,-3 9-21-16,0 1-5 0,-3 3 38 15,-4 5-5-15,4-2-2 0,-7 5-14 0,3 0 16 16,0-1-7-16,0 4-1 0,1-4 6 0,-1 7 12 16,6 2-7-16,-2-4-18 0,0 2 48 15,2-2-43-15,4 6 2 0,2-10 21 0,-5 9 8 16,4-2-31-16,6-3 15 0,3-2 5 16,-2 2-15-16,3-1-5 0,0-1 5 0,2 2 11 15,5 3-22-15,-4-1 9 0,4 1-21 16,6-5 20-16,-3-4 11 0,5 8 7 0,0-3-7 15,6 1 2-15,5 9-25 0,2-4 5 0,6-1-19 16,4-5 55-16,5-1-16 0,2-3-5 16,2-1 3-16,1-2 2 0,3-3-10 0,-3 0 8 15,-4-8 2-15,-3 1-15 0,3-2 23 0,0-1-13 16,3-3-5-16,11 5-2 0,-7-3-1 16,0-4-10-16,-3 0 0 0,3 0 13 0,17-3-2 15,-7 1 2-15,-7-2 10 0,2-3-23 16,-2 0 26-16,4-1-3 0,-4-2 6 15,14-3 9-15,-9-2-40 0,1-2 23 0,2-2 12 0,-5-5 0 16,4-1-12-16,-7-7 0 0,1 5 5 0,-2-10 5 16,-3 3 7-16,1-7-9 0,1-1-1 15,-6-4 0-15,-1-2-15 0,2-12 28 16,-9 7-12-16,-2 0-3 0,0-3-3 0,-7-1 10 16,-1 0-2-16,-2-5-20 0,-6 5-1 0,-2 0 8 15,-2-1 31-15,-6 7-33 0,-6 6 2 16,1-12 28-16,-8 0-30 0,0 1 14 0,-8 6-1 15,-3-1 9-15,0 2-9 0,-4 2-14 16,-4 5 6-16,-4 1-21 0,-1 4 21 0,-1 4-11 16,-5 0 1-16,-6 3 2 0,-2 5-5 15,-6 3-3-15,-3-2 18 0,-1 9-10 0,-1 0 5 16,0 1-10-16,-2 5 0 0,13 2-3 16,-11 2 6-16,11 3-21 0,-7 2-8 0,6 2-2 15,8-1-26-15,-5 9-72 0,9-5-102 0,-4 3-511 16,10 2 19-16,3-7 96 0</inkml:trace>
  <inkml:trace contextRef="#ctx0" brushRef="#br2" timeOffset="12351.52">31989 17649 455 0,'0'0'192'0,"-8"-7"-18"0,5 3 59 0,-1-3-15 16,-2 0-6-16,3 3-5 0,-4-3 6 0,3 0-60 16,-6 2 4-16,3-3-22 0,2 2 1 15,-7-1-31-15,5 0-5 0,-6 0-13 0,1-1-8 16,-1 1 3-16,-4-1-18 0,3 2 0 0,-6-1 8 15,3 1-21-15,-7 0-8 0,0 0 3 16,-3 0-5-16,6 5-15 0,-4 0 5 0,-4-4-11 16,-2 5-4-16,3 2 9 0,-5 1-17 15,2-1 5-15,-3 4-3 0,-2 3 10 0,-1 1-9 16,-10 7-6-16,10-3 5 0,-2 5-7 16,-1 5-1-16,5 1-15 0,-2 1 21 0,8 1 7 15,0 4-4-15,3 3-4 0,0-1-7 16,6 3 3-16,3-5-3 0,4 0 2 0,2-2-7 15,4 4 0-15,3-1 15 0,-2 1-12 16,6 0 2-16,0-4-10 0,5 7 10 0,-3-3-8 16,8 1 5-16,4 9 8 0,-1-1 8 0,8-2-8 15,-1-1-15-15,9-4 8 0,0 1 9 16,5-5-4-16,4-1-11 0,0-1 3 0,9-2 5 16,2-4 5-16,2-3 8 0,0-3-5 0,7-1-14 15,-3-3 9-15,3-2 18 16,-3-6-21-16,-5 0 10 0,-5-3 0 0,-4-1 0 15,4-4-7-15,-4 0 10 0,0-3-24 0,14-6 42 16,-2-1-18-16,-7-3 10 0,-1-3-5 16,-2-1 2-16,-8-3 1 0,-1-4-8 0,-2-4-26 15,-6-3 23-15,-2-1 3 0,-6-4-18 0,-5 2 20 16,-4 5-10-16,-8-6 21 0,2 0-26 16,-6-16 10-16,-4 4 0 0,-3 2-10 0,-7 1 18 15,-7 0-2-15,2 4-24 0,-7 1-5 16,-2-1 10-16,-6 5 3 0,-15-5 8 0,1 2-5 15,-6 4 4-15,-6 5-12 0,-2 3 5 0,-3 1 3 16,9 8-11-16,-2 1 16 0,1 1-18 16,-3 1-11-16,5 1 42 0,0 4-11 15,7 0-15-15,9 4 0 0,8 0 2 0,3 4-35 16,4-1-47-16,4 4-4 0,2 1-60 0,3 3-84 16,2 0-181-16,5 3-413 0,4 0 77 15,1 1 30-15</inkml:trace>
  <inkml:trace contextRef="#ctx0" brushRef="#br2" timeOffset="18725.76">22475 4117 427 0,'16'-7'120'0,"-1"0"6"0,1 0 2 16,-1 3-18-16,1-4-18 0,5-1 3 0,3 1-6 16,7-5 3-16,19-3 11 0,8-4 4 0,15-3-9 15,2-4-24-15,7-3-3 0,0 2-12 16,7-1-20-16,3-2 78 0,0-1-4 15,0 0-11-15,-2-2-15 0,-1 0-10 0,-4 2 13 16,-2-2-18-16,-5 2-26 0,0 1 2 0,-6 2 21 16,-4 3-12-16,-10 2-19 0,-6 2-23 15,-4 1 19-15,-3 4 12 0,-11 2-10 0,-7 5-16 16,-7 2 16-16,-1 0 0 0,-7 1-6 0,-1 1-1 16,-1 2-24-16,-7-2-39 0,0 4-19 15,-3 2-47-15,0 0-105 0,-31 4-148 0,7 3-456 16,-13 4 87-16,-14 8 49 0</inkml:trace>
  <inkml:trace contextRef="#ctx0" brushRef="#br2" timeOffset="19119.71">22382 4192 632 0,'-6'1'192'15,"6"-1"-23"-15,-4 3-44 0,4-3 16 0,0 0-11 16,-3 5-14-16,3-5-6 0,0 0 2 16,0 0-22-16,17 2 15 0,-4-5-108 0,1 3 24 15,3-7 15-15,14-2 58 0,20-5 16 0,8-6-12 16,19-5-29-16,10-5 23 16,2-2-13-16,2 3-2 0,7-5-8 0,4-3-23 15,-1 3 21-15,5 0 7 0,19-11-28 0,-27 12 21 16,-3 1-34-16,-1-2 16 0,-9 3 9 15,0 3-35-15,-5-1-10 0,-5 4 18 0,-5 0 0 16,-13 5-8-16,-6 2 7 0,-5 3-12 0,-12 5 3 16,-2-1-8-16,-11 6-21 0,2-3 16 15,-8 3 17-15,2 1-4 0,-5 0 4 16,-2 0-12-16,-1 1 0 0,0-1 5 0,-3 2-21 16,-7 2 3-16,0 0-13 0,0 0-7 0,0 0-29 15,0 0-10-15,0 0-35 0,-20 11-147 16,13-4-327-16,-4 0-264 0,-2 2 100 0,6-5 64 15</inkml:trace>
  <inkml:trace contextRef="#ctx0" brushRef="#br2" timeOffset="20454.92">22300 1314 936 0,'0'0'254'0,"-7"-4"-16"0,4 0-18 0,3 4-31 16,-3-10-27-16,3 6-14 0,0 4-22 15,0-11-9-15,3 6 1 0,1-1-28 0,-1-1 2 16,4 0-10-16,-1 1-16 0,2 0-17 0,-1 0 7 16,5 0-12-16,-1 1 2 0,-1 3-13 15,1 0 8-15,2 0 2 0,-3 2-7 0,1 2-5 16,-1 0-10-16,0 1-9 0,0 2-4 0,-2 1 15 16,-1 3-20-16,-1 1 4 0,-3 3-12 15,-3 1-20-15,-3 1-11 0,-7 6-21 0,3-1-35 16,-10 3 0-16,-4 1-8 0,-9 8-15 0,-5-2-5 15,-2-4 25-15,0-4 21 16,6-3 18-16,7-4 38 0,0-5 33 0,7 0-2 16,0-2 2-16,3-4 16 0,0 2 2 0,4-5-12 15,0 3-14-15,3-3 19 0,7-1-8 16,-10-1-8-16,10 1 5 0,0 0 3 0,0 0-23 16,0 0 31-16,24-12-21 0,-14 9 5 0,4 0 8 15,3-1 5-15,0 1-10 0,0-1 2 0,3 3 3 16,1-2-23-16,-1 2 15 0,-2-1 6 15,2 1-14-15,-3 1 6 0,1 0 0 0,1 1-1 16,-4-1 3-16,1-1-2 0,2 2-3 0,-5-1-5 16,1 3 8-16,-1-1-8 15,-3-1-18-15,4 0-25 0,-4 4-14 0,-6-1-22 0,3-1-77 16,-4 2-139-16,1-1-519 0,-1 0 103 16,-3-4 58-16</inkml:trace>
  <inkml:trace contextRef="#ctx0" brushRef="#br2" timeOffset="23815.84">26683 2558 637 0,'0'0'156'0,"0"0"-31"16,-4-5 32-16,4 5-35 0,-6-2 14 15,6 2-26-15,0 0-10 0,0 0-23 16,0 0 12-16,0 0-2 0,-1-5-20 0,1 5-21 16,0 0-28-16,0 0 23 0,0 0-10 0,0 0 2 15,0 0 0-15,23 0-15 0,-11 0 3 16,5 4-4-16,7-3 19 0,3 0-36 0,18 0 13 15,2 0-5-15,22 3-11 0,6-2 16 16,21-1 2-16,3 1-4 0,0-1 9 0,-3 2-10 16,6 0 77-16,-3-2-30 0,4 4 7 15,-1-3-3-15,-2 1-25 0,-5 1 13 0,-12-3-1 16,15 2-9-16,-5 4 2 0,-17-3 7 16,1-1-27-16,-5 2-9 0,4-2 19 0,-3-1-15 15,1 4-1-15,-2-4 11 0,-1 2-14 0,-2-2-7 16,-4-1 13-16,-14 0 0 0,-7 1 0 0,-3 0-2 15,-4-2-19-15,-4 0 8 0,-4 0 5 16,2 2-12-16,-7-2 4 0,-3 1 3 0,-1-1-7 16,0 0 20-16,-5 0-16 0,1 0 3 0,-1 2-15 15,-2-2 18-15,0 0-13 0,-2 0 10 16,-1 0-15-16,-3 0 12 0,5 0-2 0,-4 1-7 16,-1-1 9-16,0 2-2 0,3-1 3 15,-10-1-6-15,13 4 1 0,-9-4-9 16,4 4 9-16,-5-1-3 0,4 2-6 0,-4-3 9 15,-3-2-14-15,7 7 27 0,-1-1-22 0,0-1-1 16,-4 5 4-16,1-2 13 0,-3 0-7 16,5 2-4-16,-5 3 12 0,1-1-19 0,-2 2 0 15,-1 3 13-15,-1 1-8 0,0 0 11 0,2 2-16 16,0 5 8-16,-5 0 2 0,0 2 29 0,2 6-41 16,1-2 10-16,-1 3 7 0,1 1 8 15,0 0-10-15,0 0-2 0,2 1-14 16,-1 1 4-16,-3 1 9 0,5-1-10 0,-3 3 26 0,3 0-8 15,-1-3-10-15,1 3-3 16,-1 0 16-16,-1-2-13 0,2 0 23 0,-3-1-16 16,0 1-2-16,0-2-5 0,-1 1 10 0,1-3-10 15,-1-1 16-15,3 0 4 0,-2-5-20 16,0 3 7-16,-1 2 3 0,1-7-7 0,-3 2 12 16,4-3 5-16,-3 4-35 0,1-8 23 0,1 3-11 15,-1-1 13-15,1-3-10 0,0-5 13 16,1 3-8-16,0-3 2 0,-1-1-2 0,0-2 3 15,3 1-1-15,-2-3 3 0,0 1-2 0,-2-3 2 16,4 1-18-16,-3-1 11 0,3-1 12 16,-1-1-18-16,0-2 8 0,-1 1 10 15,2 2 8-15,-3-4 3 0,3-3 17 0,0 8 1 0,-3-2-21 16,3-6 5-16,-3 4 10 0,3-4 8 16,-4 4 15-16,4-4-7 0,-9 3-19 15,9-3 11-15,-18 0-20 0,4-2 2 0,0 2 13 16,-7 0-18-16,-6 0-8 0,1-1 5 0,-5 2-2 15,-4 1-5-15,-6-4 2 0,2 2-10 16,-5 0-72-16,-6 0 19 0,-15 0-27 0,-4 2 27 16,1-2 9-16,-4 1-5 0,-5 4 1 0,-3-5-6 15,-17 2 10-15,-3 4 24 0,3-5-3 16,18 2-21-16,-20 2-7 0,21-2 18 0,-18 2-11 16,1-1 42-16,-1 3-21 0,20-2 0 15,-19 1 10-15,23-2 5 0,0 3-22 0,4-3 27 16,2 1-20-16,5 3 0 0,10-6 0 15,10 4 2-15,3-2-2 0,-2 3 13 0,4-1-8 16,-1 1-5-16,7-3 16 0,2 1-1 0,5-1 0 16,-1 1 8-16,3-3-2 0,3 3-6 15,-1-3 8-15,6 1-5 0,-2-3-5 0,2 4 4 16,-1-3 6-16,3 1 34 0,-2-2-32 0,2 1 6 16,0 1-21-16,-2 1 16 0,0-3-1 0,-1 1-14 15,4 0 14-15,-3 1 1 0,-1 1 2 16,4-2 15-16,-1-1-10 0,1 0-22 15,0 1 22-15,-1-1 8 0,4 2-5 0,7-2 12 16,-16 1-7-16,8-1 3 0,8 0 12 16,-13 0-10-16,13 0 18 0,-10 0-8 0,10 0-2 15,0 0 7-15,-14-3-2 0,14 3-28 0,-7-1 10 16,4-3 23-16,3 4-18 0,-7-7-3 0,4 2 3 16,-1-1 8-16,2-3-23 0,-3 1 25 15,2-3-31-15,1-2 16 0,-3-3-7 0,-1-1-1 16,2-4-2-16,0-4-1 0,1-4 3 0,-4-1-7 15,4-5-13-15,-1-3 46 0,-2-12-29 16,4 8-9-16,-4-13 9 0,6 12 4 0,-3-10 1 16,3-2-12-16,0 2-10 0,0-3 38 0,3 1-17 15,5 0 1-15,-2-1 6 0,1 3-7 16,0-1-17-16,0 2 32 0,0 1-23 0,3 1 4 16,-1 3-7-16,-4 5 3 0,2 9-1 0,-1-2-12 15,-2 1 5-15,-1 0 5 0,3 1-3 16,-3 6 6-16,2-2 7 0,-2 4-17 15,0-1 7-15,-2 1 0 0,2 0 10 0,-3 5-10 16,3-2 0-16,0 2 5 0,-2 1-13 0,2 1 6 16,-3 3 2-16,0 0 5 0,3 1-8 15,1 0 24-15,-4 1-32 0,1 1 11 16,-1 1 3-16,0 1 7 0,0-1-5 0,3 1-7 16,-3-1-8-16,0 2 17 0,3-1-7 0,-3 2 5 0,0-2 1 15,3 0-14-15,-3-1 3 16,2 0 5-16,-2-1 5 0,1 2-10 0,0-1 18 15,-1 1-1-15,0 1-9 0,3 1-26 0,-3 0 23 16,0 2 8-16,0-1-26 0,0 0 30 16,0 2-22-16,0 5 2 0,0-9 6 0,3 5 4 15,-3 4-4-15,0-8-6 0,0 8 1 0,2-6-1 16,-2 6 26-16,0 0-23 0,-2-7 0 0,2 7 2 16,0 0-2-16,3-6-3 0,-3 6 6 15,0 0 9-15,0 0-14 0,0-5-1 0,0 5 8 16,0 0-18-16,0 0 10 0,0 0 26 15,0-7-25-15,0 7 12 0,0 0-21 16,0 0 27-16,0 0-19 0,0 0-33 0,0 0 5 16,0 0-7-16,0 0-19 0,0 0-48 0,0 0-18 15,0 0-164-15,0 23-550 0,-1-16 82 0,-4 0 97 16</inkml:trace>
  <inkml:trace contextRef="#ctx0" brushRef="#br2" timeOffset="26349.21">6702 6443 473 0,'13'0'161'0,"2"-1"6"0,1 0-29 16,2-4-18-16,2 4 3 0,4 0 5 0,0-5-46 15,4 3 10-15,2 1-2 0,1-4 7 16,6 2-7-16,-2 0-3 0,5-2-18 0,-1-3 20 16,4 3-17-16,9-3-5 0,-5 5-1 15,-9-4-4-15,3 1-27 0,0 0 4 0,0 2-1 16,17-2 1-16,0 0-11 0,0-2-3 0,1 2 9 15,2 2-4-15,1 1-19 0,-1-2 9 16,4 1 0-16,-6 0 6 0,5 3 0 0,-2-3-11 16,2 1 21-16,-2 0-23 0,0 2 12 15,-8 1-30-15,-5 1 18 0,-2 0-8 16,1 0 5-16,-4 0-5 0,2 0 11 0,1 0-11 0,-2 3 5 16,-1-2-12-16,0 4 4 0,1-3-7 15,-4 4 15-15,3-2-5 0,-3 1-2 16,-3 1 2-16,3-2 3 0,0 3-6 0,0 0 3 15,3 0-12-15,11-1 12 0,-4-1-8 0,7 2 11 16,0-4-11-16,7 3-2 0,-3-4 18 16,3-2-15-16,-4 0 2 0,-6 0 7 0,7-1-2 15,-7 0-2-15,6-1 10 0,-13-2-8 0,-4 2 0 16,-3 1 5-16,0-1 11 0,-4-2-24 16,-2 2 11-16,-1 2 22 0,-3-1-17 0,0-2-15 15,-4 1 4-15,-4 2-7 0,2 0 23 0,-1 0-8 16,0 0-10-16,-4 0 13 0,4 0-5 15,-3 0-6-15,0 0 14 0,-2 2-11 0,3-2-18 16,-3 0 23-16,-4 3-23 0,1-3 26 16,1 1-8-16,-3-1 8 0,0 0-3 15,-1 0-15-15,-2 2-25 0,-1-2 45 0,-3 0-10 16,1 2 5-16,-8-2 3 0,13 0-3 0,-13 0-7 16,13-2-1-16,-13 2 1 0,8 2 7 15,-8-2 0-15,9 2-10 0,-9-2 8 0,7 2-10 16,-7-2 14-16,6 1-17 0,-6-1 18 0,8 3 5 15,-5 2-13-15,-2-1 0 0,2 1-10 16,0 2 0-16,0 2 18 0,-3-1-3 0,4 3 5 16,-4 2-2-16,3 3-13 0,-3 2 16 0,3 1-16 15,-3 4 10-15,-3 3-8 0,6 6 11 16,-6 4-10-16,3 6-3 0,3 14 5 16,-6 2 10-16,3 0-7 0,0-4 5 0,3 7-6 15,-2-5 11-15,2 1-25 0,1-1-4 16,-1-5 11-16,0 0-2 0,1-9 9 0,-1-4-4 15,0-4 0-15,-3 2-3 0,4-3-6 0,-1-2 9 16,-3-5 15-16,3 1-5 0,-1-4-11 16,1 0-12-16,-3-5 13 0,3 0-11 0,-3 0 5 15,0-4 8-15,3-3 6 0,-3 3-14 16,0-6 16-16,0 0 7 0,0 2 16 16,0-4-102-16,0 1 35 0,0-2 5 0,-3 2 26 15,3-7-35-15,-3 7 12 0,-2-6 0 0,5-1 7 16,-9 2-4-16,9-2 25 0,-11 0-18 15,11 0 10-15,-14-3 6 0,4 3 7 0,-3 0 13 16,-1 0-23-16,-2 0-13 0,-2 0 6 0,-3 3 84 16,-7 1-21-16,2 0-5 0,-4 3-7 15,-2-1 7-15,-6 1-15 0,-16 5 2 0,-1-2-5 16,-6 3-10-16,-4-3 6 0,-17 7 9 0,-1-4-13 16,-6 0-9-16,-2 1 17 0,2-1-18 15,0 1-7-15,3 0 15 0,1-3-13 16,13 0-7-16,1-1 2 0,-12 2-2 0,15 1 7 0,-1-1 0 15,1 1-12-15,0-1 4 16,0-2-4-16,-1 3 12 0,0-2-10 0,1-2-13 16,3 5 8-16,-3-6 20 0,0-1-7 0,-1 2-11 15,4-2 1-15,-3-2 2 0,-3 0 2 0,6-2-2 16,-2 3 13-16,3-3-15 0,5 1-14 16,9-3 21-16,2 2-10 0,7-3 18 0,-4 5-15 15,1-3 2-15,3-1-3 0,-3 5 3 0,3-5 18 16,0 4-16-16,2-3 1 0,-1 0-11 15,2 3 13-15,-3-2-15 0,10-2 5 0,-3 5 15 16,3-5 8-16,0 1-20 0,-2 3 2 0,5-3 2 16,-3 3 3-16,1-2-7 15,2-3 4-15,1 3-2 0,-3 1-2 0,2-3 15 0,4-1-8 16,3 6-3-16,-3-5-2 0,1 1-2 16,2-2 4-16,0 1 1 0,1 3-3 15,3-3 5-15,0 1-2 0,3-2-3 0,-3 1 7 16,3 1-20-16,1 1 42 0,-1-3 9 0,4 0-35 15,0 0 25-15,2-3-8 0,-2 1 1 16,1 1-6-16,2 1 5 0,7 0 6 0,-15-7-26 16,9 4 28-16,-1 1 5 0,-3-4-33 0,3 0 13 15,0 2 3-15,1-4 2 0,1-3-3 16,-1 1-15-16,-1-2 13 0,0-4-8 0,4-1-8 16,-5-6 19-16,2-2-19 0,2 0 1 15,1-10 2-15,-3 1 12 0,2-21-4 16,-2 4-5-16,1-7-3 0,-1-2 15 0,2-4-13 15,1 3-7-15,0-4 16 0,-1-2-1 0,-2 2-8 16,2-3 14-16,0 0-19 0,-2 2 3 0,2 1 10 16,1 4-2-16,-3-3-10 0,1 6-4 15,2-1 6-15,-3 5-2 0,5 0 4 0,-2 11 9 16,0 9-14-16,3-2 6 0,-4 4-14 0,4 2 17 16,-3 3-17-16,3 2 19 0,-3 0 15 15,3 2-33-15,-3 5-6 0,1 1 29 0,2 1-5 16,-3 2-3-16,3 2-18 0,-3-1 8 0,3 3 8 15,0 0-26-15,-3 1 20 0,3 2 21 16,-1 0-46-16,1 2 23 0,-2-1-3 16,2-1-12-16,-1 1 7 0,1 6-8 0,1-6 1 15,-1 6-6-15,0 0 8 0,2-5-2 16,-2 5 7-16,0 0-28 0,0 0 13 0,0 0-18 16,10 10-18-16,-5-4-31 0,1 1-46 0,-2 2-102 15,2-8-69-15,-2 7-587 0,4 0 101 16,1 0 55-16,-2-4 109 0</inkml:trace>
  <inkml:trace contextRef="#ctx0" brushRef="#br2" timeOffset="26490.17">6784 6401 496 0</inkml:trace>
  <inkml:trace contextRef="#ctx0" brushRef="#br2" timeOffset="30298.89">32130 17208 762 0,'-8'-3'333'0,"8"3"-36"0,-2-4-62 16,2 4-2-16,-5-3-25 0,5 3-1 0,-3-8-35 15,3 8-1-15,-1-5-17 0,1 5-6 16,0 0-12-16,-1-6-24 0,1 6 1 0,-2-6-18 15,2 6-18-15,0 0 10 0,3-6-26 0,-3 6-7 16,7-5 12-16,-7 5-4 0,10-4-26 16,-6 4-3-16,-4 0-2 0,17-2 12 0,-10 4-17 15,7 0-8-15,-7 0 10 0,3 3-23 0,-4-2 28 16,5 3-30-16,-4-1-6 0,2 2-2 16,-5 3-3-16,3-2 16 0,-6 3-23 0,-1-1-21 15,0 3-8-15,-5 1-9 0,-2-1-42 16,-2 1 10-16,-1 0 6 0,-4-1-39 0,2 2 8 15,-4-5 10-15,0 3 29 0,3-3-24 16,-2-3 28-16,1 1 14 0,4-3-14 16,0 0 31-16,-1-3 29 0,4 2 17 0,-2-1 10 15,2-1-2-15,7-2-13 0,-11 3 16 0,11-3 4 16,-4 1-7-16,4-1 5 0,0 0-12 16,0 0 9-16,0 0-2 0,0 0 0 0,0 0-13 15,20 2 5-15,-20-2-12 0,15 1 25 0,-5-1-13 16,0 2-2-16,1-2-11 0,6 1 6 15,-2 1 20-15,-2-2-21 0,3 1-4 0,1 0-34 16,-3 1-41-16,0 0-87 0,1-6-133 16,-2 4-522-16,0 0 105 0,-3 0 0 0</inkml:trace>
  <inkml:trace contextRef="#ctx0" brushRef="#br2" timeOffset="30735">32378 16858 632 0,'0'0'192'0,"-4"-3"-28"0,4 3-21 16,0 0-25-16,0 0 2 0,0 0-23 15,0 0-2-15,-11 11-11 0,11-4-7 0,-5 0-3 16,5 0 6-16,0 2-32 0,0-3-2 15,-3 2 1-15,2-1-9 0,1-1 8 0,-2 1-2 16,2-2 7-16,-2 1-28 0,2-1-3 16,-3 0 14-16,3-5-14 0,0 7 18 0,3-3 1 15,-3-4 4-15,0 0-2 0,0 0-10 0,0 0-3 16,8-14 13-16,-2 4-8 0,-2 1-43 16,4-5 41-16,-3 0-6 0,3 0-17 0,1 0 15 15,0-1-13-15,0 3 11 0,-2-1-8 16,3 1 17-16,-1 1-35 0,1 0 15 0,-2 3 1 15,-1 0-6-15,3 2 5 0,-1 0-15 16,-1 1 15-16,-1 1 8 0,4 3-41 0,-2 0 23 16,-9 1-28-16,18 5 105 0,-11 0-11 15,3 1 14-15,-2 4-16 0,-2 0 0 0,1 2-11 16,-4 3-4-16,3-1 0 0,-5 1-3 16,2 0-34-16,0-1-19 0,-3 3-19 0,0 1-58 15,3-4-170-15,-3-2-608 0,2 7 114 0,0-7 16 16</inkml:trace>
  <inkml:trace contextRef="#ctx0" brushRef="#br2" timeOffset="31079.1">32847 16888 637 0,'0'0'184'0,"0"-7"-30"0,0 7-8 16,0 0 2-16,0 0-30 0,0-5-3 0,0 5-36 15,0 0-38-15,0 0-43 0,0 0-57 0,0 0-31 16,0 0-35-16,0 0-93 0,0 0-437 16</inkml:trace>
  <inkml:trace contextRef="#ctx0" brushRef="#br2" timeOffset="32121">32901 16923 726 0,'-7'-6'251'0,"7"6"-15"15,-3-4-121-15,3 4 5 0,0 0 8 0,-4-5-10 16,4 5-16-16,-3-3-27 0,3 3 22 0,0 0-5 15,0 0-18-15,-6-4-17 0,6 4 7 16,0 0-13-16,0 0-15 0,0 0-16 0,0 0-20 16,0 0 28-16,0 0 75 0,0 0-16 0,0 0 7 15,0 0-25-15,0 0-2 0,0 0-13 16,0 0 10-16,0 0-16 0,34 4 1 0,-21-4-3 16,6-1 0-16,-7 1-10 0,8 0 2 15,-3 0-12-15,0 0-13 0,-3 0-11 16,3 0-32-16,-3-2-68 0,0 5-65 0,-6-2-168 15,4-1-493-15,2 2 102 0,-7-4 18 0</inkml:trace>
  <inkml:trace contextRef="#ctx0" brushRef="#br2" timeOffset="32400.33">33398 16735 816 0,'0'0'294'0,"0"0"-20"16,3-4-41-16,-3 4-23 0,0 0-23 0,0 0-16 16,0 0-17-16,3 15-5 0,-3-7-21 0,0 4-11 15,-3 1-22-15,3 6 5 0,0-1-31 16,0 3-3-16,0 2-45 0,0 3-31 0,0 3-82 15,3-4-159-15,2 8-627 0,-3-5 148 16,1-2 42-16</inkml:trace>
  <inkml:trace contextRef="#ctx0" brushRef="#br2" timeOffset="33121.11">31375 15808 678 0,'-5'-2'253'0,"0"-3"-53"0,2 2 0 16,0-4-14-16,3 7-4 0,-6-4-21 0,2 0-15 15,4 4-15-15,-3-4-8 0,3 4-18 0,0 0-13 16,0-8-3-16,0 8-30 0,7-5 8 16,2 1-3-16,2 0-8 0,1 2-20 0,0 1 7 15,2 1-12-15,-1 0 13 0,4 1-19 0,-3 1 1 16,3 3-11-16,-3 2 1 0,3 2-11 16,-7-1-10-16,4 4-6 0,-7 1-12 0,1 4-30 15,-6 0-42-15,-2 2-54 0,-7 3-66 16,0-3-84-16,-5 8-461 0,-3 2 40 0,-12 7 124 15</inkml:trace>
  <inkml:trace contextRef="#ctx0" brushRef="#br2" timeOffset="33308.88">31226 16133 744 0,'17'-7'264'15,"0"-2"-18"-15,1 5 2 0,2-3-30 0,-3 5-24 16,0-4-25-16,4 3-13 0,1-1-20 15,-4 0 0-15,3 2-29 0,0 0-5 16,-2 0-40-16,-1 1-11 0,-4 0-46 0,3 2-53 16,0-1-50-16,-3 1-101 0,2 1-615 0,-3 1 105 15,-2-2 20-15</inkml:trace>
  <inkml:trace contextRef="#ctx0" brushRef="#br2" timeOffset="33911.32">31696 15379 721 0,'0'-6'292'0,"0"6"-28"0,0-7-36 0,0 7-29 16,0 0-17-16,0 0-3 0,0 0-15 0,0 0-21 15,2 25-27-15,-2-17-4 0,0 4-7 16,0 0-23-16,0-2 5 0,0 5-13 0,0-2-7 16,3-1-11-16,-6 2-2 0,6-3 0 0,-3 2-6 15,0-3-12-15,0-1 2 0,3-2-12 16,-3 1 5-16,0-2-6 0,0-1 4 0,0-5 1 15,0 0-14-15,0 0-1 0,0 0 3 16,14-16-13-16,-10 0-8 0,4 0-2 0,-3-1 5 16,6-1 3-16,-2-4-6 0,0 4 11 15,-3-2 7-15,4 3-15 0,-3 1 16 0,-1 2-11 16,2 2 23-16,1-1 3 0,-5 3-21 16,3 2 3-16,-1 0 0 0,2 1-13 0,1 3 12 15,0 1 6-15,0 3 0 0,-9 0-13 0,17 7 16 16,-7 1-14-16,1 6 11 0,-1-3-18 15,0 6 11-15,3 4 7 0,-6-2-29 0,0-1 24 16,0 7-8-16,-3-1-7 0,1 1 9 16,-3 0-73-16,1 0-65 0,0 1-588 0,-3-2-110 15,0-6 38-15,0 0 138 0</inkml:trace>
  <inkml:trace contextRef="#ctx0" brushRef="#br2" timeOffset="34583.11">32318 16017 721 0,'-8'-1'210'0,"8"1"-13"0,0 0-15 0,0 0-33 0,0 0 4 0,0 0-30 16,0 0-28-16,0 0-6 0,0 0-7 16,0 0 15-16,0 0-25 0,0 0 5 0,27 1-8 15,-14 2-28-15,2-2 13 0,1-1-1 16,5 0-4-16,0 2-13 0,3-2-3 16,-4 0-15-16,1-2 18 0,1 4-3 0,-7-2-7 15,3 0-11-15,-2 0 3 0,-2 0 15 0,-1 0-7 16,-1 1-26-16,0-1 3 0,-3 0-3 15,-9 0 5-15,13 0-10 0,-4 2 5 0,-5-2-8 16,-4 0 23-16,13 0-38 0,-13 0 16 0,0 0-6 16,7 4-10-16,-7-4-13 0,0 0-8 15,0 0-12-15,0 0-8 0,0 0-49 16,0 0-32-16,-12 7-22 0,12-7-580 0,-5 4 38 0,5-4 94 16</inkml:trace>
  <inkml:trace contextRef="#ctx0" brushRef="#br2" timeOffset="35008.53">32975 15842 870 0,'0'0'304'0,"0"0"-112"16,2-2 0-16,-2 2-28 0,0 0-8 0,3-7-12 0,-3 7-29 16,0 0-8-16,0 0 19 0,0 0-39 15,0 0-5-15,3-3-13 0,-3 3-8 16,0 0 6-16,0 0-16 0,0 0-10 0,0 0 2 16,0 0-4-16,0 0-1 0,7 12-12 0,-7-3-6 15,3 1 11-15,0 0-10 0,-3 2 12 16,2 3-5-16,1 0-10 0,0 2-8 0,-3 1 8 15,3 1-13-15,0 1-2 0,-2-1 7 0,2 1-7 16,0 2 17-16,0 0-5 0,1-4-4 16,-4 0-1-16,3 0 0 0,1 0-7 0,-1 0-3 15,-2-4-5-15,-1-1 17 0,3 2-12 0,2-6-2 16,-4 3-6-16,0-4 16 16,2 1 2-16,-3-1-13 0,3-2 3 0,-3 0-5 15,2 0 5-15,-2-1 5 0,0 0-15 0,0-5-23 16,1 5-62-16,-1-5-194 0,0 0-520 15,-3 5 16-15,3-5 109 0</inkml:trace>
  <inkml:trace contextRef="#ctx0" brushRef="#br2" timeOffset="36461.67">31587 14068 744 0,'0'-6'215'0,"0"6"-25"0,0-9-31 16,2 4 2-16,-2-2-15 0,6 3-16 15,-2-2-12-15,4-1-21 0,-3-1-5 0,6 4-17 16,-1 0-1-16,4-1-2 0,-1 0-24 0,4 4-2 16,-3 0 11-16,-1 1-34 0,4 2 5 15,-3 1-5-15,0 1 2 0,-1 3-12 0,1-1 20 16,-3 4-4-16,-2 1 19 0,-1-1-38 15,-3 3 8-15,-4 1-5 0,-2 0-21 0,-4 4-12 16,-6 0-34-16,1 2-10 0,-8 0-36 16,-1 3 6-16,-5-4-21 0,0 3 2 0,-11 3 39 15,5-7-16-15,2-4 39 0,4-3 43 16,1-1 26-16,2-2 46 0,3-1 23 0,2-2-20 16,-1 0 7-16,7-1 21 0,0 0-19 0,-1-4-1 15,4 5-14-15,0-3-10 0,7-2-2 16,-6 1-18-16,6-1 2 0,0 0 5 0,0 0-15 15,0 0 6-15,39-2 11 0,-24 2-11 0,4 0-6 16,3 0 5-16,2-1 3 0,-3 1-14 16,6 0 27-16,-3 0-26 0,3 0-3 15,-2 0-15-15,-2 1 3 0,-2-1-29 0,3 1-22 16,-4 0-34-16,1-1-44 0,-4 2-66 16,-2-2-56-16,-2 0-530 0,0-2 38 0,0 0 105 15</inkml:trace>
  <inkml:trace contextRef="#ctx0" brushRef="#br2" timeOffset="36896.81">32098 13628 716 0,'0'0'287'0,"0"0"-21"0,0 0-33 0,0 0-23 15,0 0-23-15,0 0-93 0,-10 19-30 16,9-10 3-16,-2 1-3 0,3 2-13 0,-3 1 3 16,0-1-8-16,3 1-5 0,0-1-5 0,0 1 0 15,0 1 0-15,0-3-6 0,0-1-17 16,0 1 8-16,0-1 9 0,0-2-14 0,-1-1-9 16,1-1 11-16,1 0 0 0,-1 3 95 0,0-8-8 15,0-1-26-15,0 7-5 0,0-7 0 16,0 0-4-16,0 0-12 0,0 0-9 0,9-23 15 15,-5 13-23-15,2-7-3 0,-2-2-9 0,6-2 9 16,0 1-12-16,0-3-8 16,1 4 10-16,-1-4-23 0,0 5 0 0,1 1 21 15,-1 1-19-15,0 2 1 0,1 0 7 0,-1 3-12 16,0 1-6-16,1 3 13 0,-1 4-7 16,-1 2 10-16,2 2-6 0,-1 2 9 0,2 4 9 15,0 7-7-15,-2-3-5 0,0 10 15 0,-2 0-30 16,2 2 20-16,-4 2 10 0,1 2-8 15,-2 2-12-15,-2-2 0 0,3 0-16 0,-2-2-61 16,-1 0-103-16,3 0-795 0,-2-1 143 0,4-6 63 16,0-4 121-16</inkml:trace>
  <inkml:trace contextRef="#ctx0" brushRef="#br2" timeOffset="37919.35">30987 13076 478 0,'0'0'169'0,"0"0"-8"0,0 0-30 0,-2-3-18 15,2 3-14-15,0 0 11 0,0 0-7 0,0 0 68 16,0 0-12-16,29 2-21 0,-5-2 6 16,7-3 12-16,31-3-46 0,15 5-13 15,27-6 8-15,8 0-21 0,8-1 6 0,6 2-16 16,8-4 3-16,30-1-10 0,-28 3-8 16,-5 1-11-16,-1-3-7 0,-4 2 8 0,-6 0-21 15,-1-1-18-15,-8 1 26 0,-8 2-5 0,-26 5-1 16,1-2-14-16,-9 1-3 0,-15-1-13 15,-11 3-34-15,-8 0-58 0,-5 0-21 0,-8 3-38 16,-10-2-81-16,-6 2-626 0,-3-2 157 16,-3-1 12-16</inkml:trace>
  <inkml:trace contextRef="#ctx0" brushRef="#br2" timeOffset="39452.71">31119 13068 652 0,'0'0'231'0,"0"0"-42"0,0 0-15 0,0 0-23 0,-9-2-25 0,9 2-16 15,0 0-16-15,0 0 1 0,0 0-21 16,0 0 0-16,-10 9 6 0,8-4-9 0,-7 2-9 15,6 3-3-15,-4 2-13 0,3 4-5 16,-5 0-5-16,1 5-3 0,1 1 10 16,-3 8 6-16,0-3-18 0,0 8 0 0,-1 12-6 0,-3 2 1 15,3 0-3-15,-4 2-16 16,4 2 16-16,-5 0-5 0,5 2-7 0,-3 1-4 16,0-4-4-16,1 5-3 0,0 0 23 0,-1-3-33 15,2 5 2-15,-1 1 34 0,3 2-19 16,-3-4 3-16,2 2-25 0,-2-2 18 0,2 7 7 15,-2 5-8-15,0-7 1 0,2-3 2 0,1-1-2 16,-3 16 7-16,2-13 10 0,0-2-9 16,-2 1-11-16,6-1 5 0,-3 2 0 0,3 1-3 15,-4-5-9-15,1 5 7 0,1-2-3 0,-3-3 3 16,3 2 5-16,-1-3-23 0,-1 1 31 16,1 5-3-16,-3-9-15 0,2 3 13 15,-2-6-5-15,0 3 12 0,1-8-12 0,1 4 14 16,0-5-6-16,1-8 17 0,-1-5-15 15,3 1-8-15,1-4-5 0,0 2 5 0,-2 0 13 16,1-4-8-16,-2 3-13 0,4-6 24 0,2-3-3 16,-3 4 20-16,3-1-25 0,-3-2 2 15,1 0 1-15,3 0-11 0,0-2 8 0,-1-3 2 16,0 2-18-16,4-4 14 0,-3 3-16 0,3-2 20 16,0-4 16-16,0 1-16 0,0-1-10 15,0 1-2-15,3-2 7 0,1 0 0 16,0-1 16-16,2-1-21 0,1 1 15 0,3 0-17 15,4-1 2-15,4 0 18 0,-2-1-13 16,8 2 8-16,2-3-10 0,-2 1-8 0,9 2 0 0,-1-2 15 16,4 1-15-16,-2-1-7 0,0 2 19 15,0-1 1-15,0 4-15 0,0-2 2 16,0 0-31-16,0 2 10 0,0 1 1 0,-3-1-6 16,0 1 8-16,1 0 3 0,11 3 0 0,-9 0 12 15,-3-4-20-15,-3 5 8 0,12 3 5 16,-5 3-16-16,-5-2 23 0,-6-1-22 0,9 5 15 15,-8-2 10-15,-3-2-16 0,0 0 9 0,0 1 14 16,0 0-2-16,-4 2-12 0,0-1-6 16,1 1 10-16,-4 0-15 0,-1 1 21 0,1-1-8 15,-3 2-5-15,-1-6 2 0,0-1 3 16,0 1-5-16,-3 0 4 0,-1-3 1 16,0-3 3-16,-1 2-1 0,2-2-5 0,0-1-2 15,-3-1 0-15,1 1-10 0,2-2 25 0,-1-1-23 16,-1-1 28-16,-2-1-18 0,2 0 13 15,-2-1-2-15,3 0-6 0,-3-2 16 0,-1 2-8 16,3-3-7-16,-2 1-1 0,-1-1 6 0,5 0 2 16,-5 1-3-16,4-1 6 0,2 1-5 15,-2-2 15-15,4 0-18 0,-1 3 7 0,4-3 9 16,1 2-11-16,1 0 2 0,1-2 1 0,7 4 5 16,0 0 7-16,3-1-12 0,-1 1-10 15,4 2-1-15,-1-1 11 0,5 1-11 0,1 1 16 16,2-2-18-16,-2 1 7 0,-1 0 6 0,0 2-26 15,3-3 13-15,1 1-10 16,7 5 22-16,-5-6-9 0,-6 1 7 0,1-2-15 16,-1 2 22-16,0-2-19 0,-1 1 4 0,-8-1 19 15,-1 0-27-15,0 1-14 0,-3 1 27 16,0 1 8-16,-2-1-25 0,-1 3 0 0,-3 1 2 16,-3-3 16-16,-1 0-19 0,-2 0 16 0,-1 1 5 15,2 0 0-15,-4-4 3 0,-2 3-10 16,3-2 7-16,-3 1 0 0,2-1-21 0,-2 0 22 15,-1-1-4-15,3-2-2 0,-2 3-8 0,1-3-4 16,1 2 14-16,-1-3-4 16,-1 1 7-16,3-2 10 0,0 1-7 0,0-2 5 15,2 0-13-15,1-2 17 0,-1 1-9 0,1-2-16 16,3 0 8-16,1-2 3 0,0-2 12 16,6-2-2-16,-3 0 5 0,4-3 10 0,0-3-15 15,6-1 0-15,1-1-5 0,-2-4 15 0,13-7 5 16,3-1 2-16,-3-3-6 0,3-3 4 15,-2-3-23-15,-2 1 10 0,5-4 6 0,-7 2-1 16,8-12-20-16,1-4 31 0,-5 4-16 0,-2-11 1 16,2 1 17-16,-4-6-2 0,-3-1 7 15,1-5 11-15,-2-1-19 0,1-2 9 0,1-2-9 16,-6-3 16-16,3-1-10 0,-4-2-10 16</inkml:trace>
  <inkml:trace contextRef="#ctx0" brushRef="#br2" timeOffset="40030.57">33858 12821 3447 0,'-3'-37'3'0,"-1"4"5"16,-2-3-1-16,-1 1-12 0,2-2 0 15,-4 3 26-15,2 1-34 0,-1-2 26 0,-2 6-8 16,0-3-5-16,-2-1 10 0,-6-6-8 0,5 4-2 15,-1 8-5-15,3-3 13 0,-6 5 0 16,1-1-3-16,3 1-21 0,-5 0 19 0,3 1 7 16,-1 4-15-16,2 1-3 0,0 1 11 15,1 2-11-15,-1 0 11 0,4 5 5 0,-1-3-3 0,3 3 5 16,-2 3-18-16,2-2 6 0,0 3-3 16,2-1 2-16,-1 1 8 0,3-1-5 15,-2 5-5-15,1-3-3 0,-1 3 3 0,3-2 18 16,-1 2-13-16,-2-2-5 0,6 5-5 15,-11-3-1-15,4-1 1 0,-9 2-26 0,-8 7-46 16,-17-3-61-16,-43 8-254 0,-5 4-473 0,-23-4 146 16,-27-2 38-16</inkml:trace>
  <inkml:trace contextRef="#ctx0" brushRef="#br2" timeOffset="64564.71">12687 11543 778 0,'0'0'266'0,"0"0"-5"0,0 0-31 15,0 0-71-15,0 0-34 0,0 0-27 0,0 0 2 16,0 0-11-16,0 0-2 0,0 0-33 16,0 0 10-16,0 0 10 0,0 0-30 0,0 0 4 15,-3-7 3-15,3 7-27 0,0 0 11 16,0 0-22-16,0 0-8 0,0 0 11 0,0 0-14 16,0 0 11-16,0 0-5 0,0 0-3 0,0 0-8 15,0 0 16-15,4 19 0 0,-1-15-23 16,-3 5 2-16,3-1 10 0,-3 5 85 0,0-2-12 15,3 3-4-15,-3-2-12 0,0 3-8 16,1-1-4-16,-1 2-4 0,3-1-20 16,-3 0 10-16,4 2 11 0,-4-4-31 0,3-1 15 15,-3 1-5-15,1-2-3 0,2-2 1 0,0-1-14 16,-3 0 1-16,3 0 2 0,-3 0 3 16,1-5 10-16,2 2-15 0,0 0 5 0,3-3 2 15,-6-2 3-15,11 2-3 0,-11-2 1 0,17-7-1 16,-6 4 3-16,2-4-5 0,5 0-8 15,2-3-79-15,10-5 7 0,-2 5 1 0,3-5-1 16,17-2 8-16,-4 1 21 0,7-2-1 0,1 1 9 16,-4-1-6-16,3 1 13 0,-3 2-13 15,0 0 5-15,-8 5 18 0,-9-1 3 0,0-2-18 16,0 5 23-16,-7 0-8 0,0-1-12 16,-4 1 17-16,-3 5 3 0,1-2-6 15,-5 1 1-15,-3-2 3 0,4 6 4 0,-7-7 31 16,3 7 3-16,-4-3-8 0,2 1 8 0,-1-1-11 15,-7 3-10-15,9-2 6 0,-9 2-1 16,7-2 6-16,-7 2-6 0,0 0-18 0,0 0-43 16,4-5-31-16,-4 5-15 0,0 0-48 0,0 0-63 15,0 0-37-15,-7 14-531 0,7-14 65 16,0 10 68-16</inkml:trace>
  <inkml:trace contextRef="#ctx0" brushRef="#br2" timeOffset="65945.14">16404 11193 591 0,'0'0'182'0,"-3"-4"-6"15,3 4 3-15,0 0-20 0,0 0-3 16,-2-6-25-16,2 6-21 0,0 0 2 0,0 0-4 16,0 0-16-16,-6-3-25 0,6 3-11 15,0 0-2-15,0 0-16 0,0 0-2 0,0 0 5 16,0 0-13-16,0 0 3 0,0 18 2 0,3-10-15 16,-3 0-8-16,3-3 21 0,-1 6-3 15,1-2-7-15,0 2-1 0,-3-3-17 0,3 2 14 16,1-2 1-16,-1 2-25 0,0-2 7 0,-2 3 13 15,5-2-1-15,-2-4 4 16,0 6-11-16,-1-7-13 0,3 3 18 0,1-1 1 16,0-2-4-16,1 0 21 0,4-2-20 0,3-2 2 0,1-1 6 15,2-4-9-15,5 1-12 16,12-9 23-16,12-3 10 0,5-5-2 0,3-4-18 16,10-4 15-16,0-3-3 0,0 2-2 0,-1-1-5 15,1-1 7-15,-10 7 67 0,-3 0-18 16,-2 0 1-16,-1 4-6 0,-2 4-8 0,-10 2-7 15,-9 5-3-15,-1-2-11 0,-3 5-17 0,-6 3 0 16,-2-2 0-16,2 2-18 0,-8 0 16 16,3 4-9-16,-5-2-4 0,-8 2-21 15,10 3 15-15,-4 3-35 0,-6-1-36 0,0-1-24 16,-3 5-27-16,0-1-39 0,-1 0-56 16,1 2-584-16,-3 3 67 0,1-2 49 0</inkml:trace>
  <inkml:trace contextRef="#ctx0" brushRef="#br2" timeOffset="67085.5">17685 12968 652 0,'0'0'264'0,"0"0"-21"0,0 0-31 0,-3-2-30 16,3 2-15-16,0 0-11 0,0 0-13 16,0 0-20-16,0 0-16 0,0 0-9 0,0 0-27 15,0 0 9-15,0 0-3 0,0 0-11 16,0 0-25-16,0 0-8 0,-3 14 36 0,3-14-35 15,3 7 4-15,-3-7-7 0,3 9-8 0,-3-5 5 16,3 1-15-16,-2-2 0 0,2 4-8 16,1-1 18-16,-1-1-10 0,1 2 2 0,-1-1 0 15,0-2 8-15,1 4-12 0,-1-1 14 0,0 0-20 16,5 0-10-16,-5-2 5 16,1 1 3-16,2 0 20 0,-3-2-16 0,1 1 4 15,2-1 1-15,-2 2-6 0,0-5 1 0,2 4 11 16,1-3-69-16,0-2 20 0,7-2 21 15,3-4-3-15,4-1 6 0,9-5-1 0,1-2-15 16,13-10 10-16,7-1 0 0,11-5 85 0,3-2-13 16,10-6 25-16,0 3-35 0,8-1-3 15,-2-3-3-15,-2 7-12 0,-4 0-36 0,-3 5-31 16,-17 4-58-16,-1-3-101 0,-2 15-719 0,-15 4 141 16,-6 0 56-16,-7 4 57 0</inkml:trace>
  <inkml:trace contextRef="#ctx0" brushRef="#br2" timeOffset="82310.77">4586 12458 568 0,'0'0'251'0,"-4"-6"-1"0,4 6-52 0,-3-2-14 16,3 2 0-16,0 0-12 0,-7-4 2 15,7 4-23-15,0 0-23 0,0 0-11 0,-4-5 4 16,4 5-6-16,0 0-10 0,-6-2-13 0,6 2 16 16,-4-5-32-16,4 5-4 0,-9-1-21 15,9 1 18-15,0 0-30 0,-15 0 20 0,15 0-29 16,-13 0 19-16,6 4-18 0,-4-2-11 16,2-1 1-16,2 0-6 0,-4 1 11 0,1 2-24 15,0-1 16-15,0-1 0 0,2 4 8 16,-2-2-14-16,0 0-14 0,0 3 9 0,0 1 4 15,-1 0-4-15,1 1-12 0,0 1 21 16,-1 0-16-16,1 5-5 0,0-5 7 0,0 5 1 16,3-1 2-16,0 1 0 0,1 0 8 15,2-1-16-15,-4 4 3 0,5-1-2 0,0 0-6 16,0-1 8-16,3 1-3 0,0 0 8 0,0-2-25 16,0 3 20-16,3-3-5 0,0 2 0 15,-2 1 12-15,6-3 4 0,-4-1-19 16,4-3-7-16,-1 4 17 0,1-5-7 0,1 5-3 0,1-5-17 15,1 1 22-15,5 1 13 16,-2-4-7-16,1 1-8 0,3-1 15 0,0-4-5 16,0 4 8-16,1-1-3 0,1-3-17 0,2 0 7 15,0-4 2-15,-1 2 14 0,1 1-22 16,0-3-1-16,2-3 22 0,-3 1-5 0,1 2-2 16,0-2 2-16,-1-4 8 0,1 6-18 0,-5-7 3 15,5 3-11-15,-6-2 26 0,4 2-8 16,-4-2-2-16,4 0-6 0,-5-3 16 0,0 2 10 15,3 0-17-15,-6-2 14 0,3-1-12 0,-1 0-13 16,-3-5 10-16,4 3 1 16,-1-4 9-16,-6-5-2 0,4 3-3 0,-2-1-10 0,-2-1-76 15,-3 1 9-15,3 0 14 0,-3-4-3 16,-1 4 10-16,0-2-8 0,0 3 13 16,-3 0 8-16,0-1-3 0,-3-1 8 0,3 2 3 15,0 1-3-15,-3 2 7 0,-1-2-4 0,1 1 2 16,0 4 5-16,-5-3 8 0,5 4-10 15,-4-3 27-15,4 6-22 0,-4 0 10 0,0-1 0 16,3 1 8-16,-5 0-23 0,2-1 20 0,0 5-16 16,0-2-1-16,-3 1 9 0,0 0 8 15,-1 0 3-15,1 3-16 0,-3-3-7 0,2 4 12 16,-6 1 11-16,0-2-13 0,0 4 10 0,-7-2 8 16,0 0-11-16,-4 3-2 15,-2 1 8-15,2-1 0 0,-3 2-16 0,-2-1 3 16,5 2-13-16,-6 1 21 0,0 1-9 0,6-4 12 15,-2 3-1-15,5 0-3 0,2 0-15 16,2-3 1-16,0 2 9 0,5-2 3 0,-2 0-3 16,6-2 1-16,0 3 2 0,2-2-26 0,0 2 19 15,3-3-6-15,0 4 15 0,1-4-14 16,2 3-6-16,1-1 7 0,0-2 4 0,3-2 2 16,-4 6-11-16,0-2 16 0,4-4-5 0,-3 4-13 15,3-4 11-15,-3 6-11 0,0-2 18 16,3-4 5-16,0 0-5 0,-1 7-10 15,1-7-6-15,-3 1 1 0,3-1-21 0,0 0-23 16,0 0-5-16,-3 7-20 0,3-7-19 16,0 0-32-16,0 0-52 0,3 7-85 0,0-4-475 15,-3-3 38-15,7 1 110 0</inkml:trace>
  <inkml:trace contextRef="#ctx0" brushRef="#br2" timeOffset="90601.81">4353 13012 647 0,'0'0'261'16,"-3"-4"-33"-16,3 4-21 0,0 0-4 0,0 0-50 15,-1-7 1-15,1 7-6 0,0 0 6 16,0 0-16-16,0 0-25 0,0 0 4 0,-2-4 4 16,2 4-16-16,0 0-13 0,0 0-15 0,0 0 2 15,0 0 3-15,0 0-5 16,-1-6-19-16,1 6-11 0,0 0-22 0,0 0 31 16,0 0-20-16,0 0 0 0,-7 14-3 0,4-3 6 15,-8 6-11-15,-2 9-8 0,-11 16-78 16,-3 4 1-16,-10 12 3 0,-4 3 24 0,-1-1-6 15,-5 4 8-15,-2-6-16 0,2 0 8 0,-5 1 26 16,-3-3 3-16,1-1-22 0,3-1 6 16,0-4-5-16,6-4 3 0,11-13 7 0,0 1 10 15,3-3-13-15,7-7 16 0,4-6-13 0,6-1 11 16,3-4 2-16,1-1 5 16,0-4-16-16,0 2 9 0,3-3-9 0,3 1 3 0,-2-1 8 15,0-2-15-15,5 0 22 0,1-5-2 16,-8 4 16-16,8-4-19 0,0 0 16 15,0 0 5-15,0 0-39 0,0 0 9 0,0 0 9 16,0 0-7-16,0 0-5 0,0 0 9 0,0 0 4 16,0 0-8-16,0 0-1 0,0 0-14 15,0 0-9-15,0 0 11 0,0 0-15 0,0 0 23 16,0 0-16-16,0 0 18 0,0 0 3 0,0 0-5 16,0 0 2-16,22-11 23 0,-19 9-10 15,0-4-18-15,0 3 3 0,0-3 2 0,2 2 5 16,-5-3 13-16,3 0 3 0,-3-1 5 15,0 1 0-15,0-3 15 0,0 6-18 0,-3-3 11 16,3-1-4-16,-5 2-1 0,2-1-3 16,-3 4 10-16,2-2-26 0,-5 5-5 0,9 0 14 15,-21 7-9-15,7 1 0 0,0 2 3 16,-7 4-12-16,1 4 1 0,0 2 11 0,0 1 0 16,2 3 3-16,1 4-11 0,-3 10 6 0,3-5 14 15,7-4-19-15,0 3 4 0,5-1 6 16,-1 0 2-16,3-4-3 0,2-1 1 0,1-1 2 15,4 0-28-15,2 0 10 0,2-3 29 0,2-1-14 16,0-4-9-16,8 5 12 0,1-11-5 16,2 4 2-16,0-5-2 0,6-3-2 15,1-4 14-15,3-3-12 0,2-2 8 0,5-6-3 0,-1 0 3 16,11-9-11-16,-3-1 16 16,3-6 3-16,-8-3-16 0,1-4-3 0,-7-2 13 15,1-3 16-15,-4-3-8 0,-8-1-3 0,-1 0 6 16,-2-5-1-16,-10 3-7 0,-3 4-5 15,-4 6-8-15,-6-2 15 0,-1 3-13 0,-9-1 9 16,-1 5 7-16,-14-4-26 0,1 6 18 0,-4 10-10 16,-3 5 10-16,-7 2-2 0,-3 8-5 15,-1 0-1-15,-16 6 6 0,3 3-8 16,4 2 13-16,2 6-24 0,7-2 1 0,11 2 0 0,4-1-8 16,5 0 3-16,6-3-36 15,4 0-16-15,8 1-18 0,1-4-40 0,9-2-59 16,1-1-628-16,7-4 39 0,5 1 133 0</inkml:trace>
  <inkml:trace contextRef="#ctx0" brushRef="#br2" timeOffset="91664.17">4918 12856 655 0,'-8'-5'194'0,"8"5"-2"0,-7-4-20 0,7 4-26 16,-3-6-16-16,3 6-17 0,0 0-21 15,0 0 3-15,0 0-18 0,0 0 7 16,0 17-10-16,3-4-2 0,4-1-8 0,4 6-15 16,-1 3-1-16,4 7-7 0,3 11 72 15,7 2-19-15,0 4-14 0,-4 2 2 0,11 12-21 16,2 0 11-16,-2-1-8 0,0 0-5 0,0-2-6 15,-4-10 1-15,-3 2-3 0,4-1-2 16,-4-3-8-16,1-1 5 0,-2-2-18 0,1-4-2 16,0 1-8-16,-8-7 0 0,2-6 2 0,-1-3 1 15,-6 0-4-15,2-2-6 0,-2-3 17 16,1-1-20-16,-4-1 4 0,2-2 6 0,-3-3-10 16,3 1-18-16,-4-3 20 0,-1 0 3 0,1 1-11 15,-3-2 3-15,1-1-12 0,0-1 2 16,-1-1 15-16,0-1-13 0,0 4 19 0,1-6 12 15,-4-1-23-15,4 7 5 0,-4-7 13 16,0 3-7-16,0-3 9 0,0 0-9 16,0 0-6-16,0 0 5 0,0 0-2 0,0 0 13 15,0 0-9-15,0 0-11 0,-17 0 6 0,17 0 9 16,0 0-6-16,0 0 13 0,-14-4-23 16,14 4 8-16,-8-6-5 0,2 6 5 0,6 0 15 15,-10-7-10-15,3 6-3 0,-4-1 3 0,1-1-15 16,-3 1 15-16,-1 0-3 0,-2 2-23 15,1 2 13-15,-6 0 3 0,-5 3-3 0,-1 2-2 16,2 1-8-16,-5 2-3 0,2 5-74 16,-2 2 28-16,-5 9-25 0,4 1 41 0,4 1 2 15,9-3-26-15,-1 1 21 0,5 3 0 0,4 0-5 16,6-1-2-16,1-2-4 0,0 4 29 16,6-5-2-16,6 2 2 0,1 2-8 15,5-4 13-15,5-4 0 0,0 3 0 0,8-8 11 16,3-1 2-16,14-2-1 0,-4-1-1 0,-1-9-1 15,-2-3 11-15,4-1-11 0,1-6 13 16,9-1-13-16,0-3 13 0,-2-3-7 0,-2-4-6 16,-7-1 11-16,-4-4 4 0,-6 1-4 0,0-5-13 15,-7 2 33-15,-9 2-31 0,1-2-2 16,-6-2-16-16,-3 2 19 0,-6-2-22 0,-2 1 4 16,-2-2 10-16,-5-1-6 0,-4-2 16 15,-3 6 10-15,-2 0-41 0,-6 1 16 16,-2 6 15-16,-5 3-11 0,-4 5 29 0,-1 3-28 15,-2 6-1-15,-4 5 24 0,-14 5-16 0,1 3 13 16,2 6 1-16,8 4-24 0,-1 1 0 16,8 3-13-16,5 1-28 0,13-3-84 0,2 0-216 15,9-5-434-15,2 2 51 0,1-5 115 0</inkml:trace>
  <inkml:trace contextRef="#ctx0" brushRef="#br2" timeOffset="95660.55">3393 14641 660 0,'0'0'228'0,"0"0"-26"0,0 0-15 0,0 0-21 0,0 0-10 16,-1-7-25-16,1 7 2 0,0 0-18 16,0 0 0-16,0 0-2 0,0-5 2 15,0 5-7-15,0 0-16 0,0 0 3 0,0 0-1 16,0 0 9-16,-3-8-27 0,3 8-9 0,0 0-1 16,-3-5-19-16,3 5 9 0,0 0-10 15,0 0-5-15,0 0 2 0,0 0-22 0,0-7-1 16,0 7 9-16,0 0 1 0,0 0 11 15,0 0-10-15,-3-3 12 0,3 3-12 0,0 0 2 16,0 0 3-16,0 0 8 0,0 0-8 0,0 0 10 16,0 0-21-16,-25 18-4 0,12-1-1 15,-8 8-2-15,-6 14-13 0,-11 14 11 0,-2 3-14 16,-2 2 37-16,-2 1-24 0,-4 1-12 0,-4 3 9 16,1-1-4-16,0-2 10 15,-1-3-16-15,8 1-17 0,0-4 10 0,0-4 23 16,13-12-10-16,0 0-3 0,3-3 0 0,6-8 0 15,4-4-2-15,4-5-9 0,0-1 1 16,4-3 3-16,0-3-1 0,3-1-7 0,0 1 25 16,0-2-12-16,1-1-16 0,1-4 26 0,2 3 7 15,-3-1-27-15,3-3 7 0,2 2-11 16,1-5 1-16,-6 7 5 0,6-7 8 0,-3 5-9 16,3-5-1-16,-1 4 9 0,1-4-7 0,0 0 13 15,0 0 2-15,0 0-25 0,0 0 10 16,0 0 0-16,0 0-13 0,0 0 7 0,0 0-4 15,0 0 18-15,0 0-6 0,0 0 8 16,21-7-7-16,-21 7 4 0,0 0-7 16,7-5 13-16,-7 5-21 0,3-2 15 0,-3 2 9 15,3-5-19-15,-3 5 23 0,0 0-4 0,1-3 4 16,-1 3-10-16,0 0-10 0,0 0 10 16,0 0 3-16,0 0 2 0,0 0-20 0,-21 8 5 15,14 2 2-15,0 0 26 0,-6 9-36 0,3-1 16 16,2 2 7-16,1 2-20 0,0 3 10 15,1-1-21-15,3 2 14 0,3 0-21 0,3-1 22 16,0 4 4-16,4 1-11 0,3-3 18 16,1 1-23-16,2-3 26 0,4-3-16 0,1-1 3 15,2-3 0-15,-2-1 15 0,5-7 1 16,0-1-19-16,2-2 0 0,5-2 8 0,1-8 0 16,-3 0 16-16,6-4-24 0,0-4 0 15,0-3 16-15,7-10-13 0,-3-1 10 0,-1-6 5 16,-9-4 0-16,0-5 3 0,-1-4 3 0,-10-2-11 15,0-2 10-15,-4-4-12 0,-5 2-9 16,-5 5 4-16,-3 10-1 0,-7-1-4 0,0 1 9 16,-3 3-2-16,-8 6 8 0,-4 2-6 0,-6 9-9 15,-6 0 9-15,-4 8-2 0,3 7 13 16,-6 5-15-16,-14 5-6 0,0 3 13 16,5 3-8-16,5 0-4 0,1 2-3 0,10-6-1 15,7 5 19-15,5-5-18 0,2-2-8 16,7 1-15-16,2-1-8 0,4-3-3 0,4 1 6 15,3-3-8-15,0-5-24 0,17 3-55 0,-7-6-75 16,4-5-97-16,20 0-601 0,11-11 169 16,3-1 14-16,-1-5 137 0</inkml:trace>
  <inkml:trace contextRef="#ctx0" brushRef="#br2" timeOffset="96612.2">3672 14690 560 0,'0'0'161'0,"1"-9"-12"0,-1 4-6 0,0 5-10 0,3-6-12 15,-3 1-11-15,0 5-28 0,0-9 5 0,3 4-11 16,-3 0-9-16,0 0 5 0,0 5 17 0,2-8-9 15,-2 8-6-15,3-7-8 0,-3 7 11 16,0 0-15-16,3-5-22 0,-3 5 1 0,0 0-5 16,0 0-2-16,0 0-11 0,0 0 0 0,6 12 12 15,-2 2-9-15,-1 1-8 0,1 4 10 16,2 5-20-16,1 4 23 0,0 9-19 0,4 9 27 16,2 3-14-16,0 1-2 0,-2 1-10 15,3-1 2-15,2 7 11 0,-1-1-16 16,1-2-5-16,1-4 13 0,2 0-18 0,-3-2 21 15,2-3-16-15,-2-5 13 0,1-7-10 16,-7-3-1-16,2-4 11 0,0-5 3 0,-2 1-19 16,-3-4-9-16,4-1 12 0,-4-2-13 0,-1-2-5 15,1-1 0-15,-3-4 1 0,0 1 4 16,-1-1 10-16,3-1 1 0,-5 0 7 0,2-3 6 16,0 1-14-16,-3-5-15 0,3 5 1 0,-3-5 22 15,0 0-3-15,0 0-9 0,0 0-3 16,0 0 25-16,0 0-15 0,-9-18-23 0,8 14 13 15,-5-2 3-15,3-1 7 0,-1 3-3 16,0-3 6-16,0 0-8 0,-2-1 5 16,2 1 6-16,-2 3-14 0,0-1-2 0,1 2 7 15,-5-2-14-15,0 5 12 0,10 0-13 0,-24 8 8 16,6 1-8-16,2 3 15 0,-8 5-7 16,3 2 13-16,-2 4-5 0,-5 6-6 0,1 8-2 15,6-2 7-15,4-3-2 0,3-2 8 0,5 1 0 16,2 1 7-16,3 1-10 0,0-4 3 15,8 0 2-15,0 4-17 0,3-4 14 0,3 1 1 16,7-2-16-16,-1-2 21 0,5-5-13 16,0 1-5-16,2-8 20 0,1 0-5 0,1-4-4 15,2-4-4-15,1-5 14 0,2-4-6 16,1-1-8-16,0-3 1 0,6-4-3 16,4-7-10-16,0-2 22 0,-3-5 9 0,-4-2-16 15,-4-3 36-15,-2-4-33 0,-7-4-1 0,-1-2 16 16,-6-2-2-16,-4-4-8 0,-4 3 2 15,-5 7-7-15,-2 0-19 0,-2-3 42 0,-6-9-3 16,-3 5-23-16,-4 8 77 0,-2-4-15 0,-2 13 7 16,-1 2-10-16,-3 4-10 0,0 7-18 15,-6 0 17-15,6 4-19 0,-6 4 7 0,6 4-31 16,-1 1 21-16,1 1-6 0,-3 5-15 0,7 2-10 16,-1 1-48-16,5 0-14 15,2 1-76-15,7-3-82 0,4 4-694 0,3-3 121 0,3-1 40 16,4-2 152-16</inkml:trace>
  <inkml:trace contextRef="#ctx0" brushRef="#br2" timeOffset="97740.98">5438 14551 527 0,'3'-3'205'0,"-3"3"-21"0,6-7-20 0,-6 7-3 16,1-1-20-16,-1 1-6 0,0 0 1 0,0 0-5 16,0 0-3-16,0 0 0 0,0 0-6 15,3 18-19-15,-4-5-24 0,-2 3 6 16,-4 6 9-16,-3 10-7 0,0 11-28 0,-3 6 0 15,-1 2 10-15,3 6-23 0,-6-1 16 16,1 2-21-16,4 0-13 0,-8 12 10 0,3-12-89 16,4-1 5-16,-5-4 51 0,5 1-41 0,-1-4-10 15,1-4 13-15,6-6 2 0,-4-8-7 16,5-1 17-16,2-6-12 0,1-3 18 0,-3 1-8 16,1-6 7-16,2 0-7 0,2-2 23 0,-1-5-10 15,1 3 5-15,1-4-3 0,0-1 44 16,-3 2-38-16,3-3 14 0,0-1 16 0,0-2 8 15,0-4-8-15,0 0-7 0,0 0-11 16,-3 5-5-16,3-5 6 0,0 0-11 16,0 0 12-16,0 0-4 0,0 0 15 0,0 0-13 15,-3-16 6-15,3 16 4 0,0-6-7 0,0 6-11 16,0-8-4-16,0 8 17 0,-1-9-2 16,1 4-15-16,0 5 12 0,0-10 8 0,0 6-8 15,0-2-5-15,0 1-15 0,0-1 23 16,0-1-6-16,0 0 3 0,0 2 1 0,0-1 2 15,-3-2-3-15,0 2-20 0,3-1 7 0,-4 3 8 16,-3-1-23-16,1 1 21 0,-1 1-3 16,7 3-23-16,-21 0 7 0,8 7 14 0,-2 1-14 15,-4 2-4-15,-2 8-26 0,0 4 23 16,1 0 7-16,-7 9 24 0,9-1-13 16,-6 5 2-16,10-3-2 0,4-4-5 0,0 2 8 15,3-5 7-15,4 7-3 0,0-4-12 0,3-2-3 16,0 3 6-16,6-2 9 0,1-2 1 15,1-3 12-15,5 3-28 0,7-5 11 0,-3-2 4 16,7-2 1-16,0-5-3 0,1-4 25 0,5-1 4 16,-3-3 4-16,7-3-33 0,1-3-10 15,5-4 10-15,-2-3 5 0,10-5-5 0,-1-2 10 16,-5-1 3-16,-1-5-6 0,-10 3-12 0,3-5 21 16,-7 0-21-16,-6 2 10 0,-1-16 5 15,-3 5-2-15,0-4-11 0,-6 0 18 16,-8 5-17-16,0 1-1 0,-3 4 24 0,-3-5-1 15,-6 1-7-15,-2 0 2 0,0 4-15 16,-6 1 26-16,-3 4-24 0,-1 1-7 0,-6 4 21 16,2 1-24-16,-2 6 16 0,1 2-13 15,-2 3-6-15,1 2 6 0,2 1 82 0,1 3-13 16,0 0-13-16,1 4-5 0,3-1-10 0,2-2-26 16,4 6-30-16,-3-4-31 0,7 2-24 15,4-3-60-15,2 2-264 0,4-4-469 0,0 0 131 16,0 0 40-16</inkml:trace>
  <inkml:trace contextRef="#ctx0" brushRef="#br2" timeOffset="98364.21">5626 14478 655 0,'2'-7'202'0,"2"2"-7"0,-4 5-16 0,4 0-31 16,-4 0 13-16,0 0-17 0,23 7 4 0,-13 1-12 15,4 2 7-15,6 5-2 0,4 5-23 16,4 12-100-16,6 1 74 0,3 9-15 0,12 8-6 16,-2 0-7-16,-2 7 8 0,2-2-18 0,-2-1 5 15,-1 1-13-15,1-1-11 0,-1-3 1 16,-3-1 16-16,-10-8-27 0,-1-2 6 15,-2-5-11-15,-1 0 3 0,-6-9-2 0,-4-5-6 16,-3 1 6-16,-4-6-1 0,4 0-4 16,-4-4-16-16,-3 1 12 0,0-2 1 0,3-1 13 15,-3-2-16-15,-3-1 8 0,2 0-3 0,-3-1-5 16,2-2 21-16,1 1 8 0,-3-2-4 16,-3-3-17-16,7 3 5 0,-7-3 6 0,0 0-17 15,0 0 6-15,10-3-28 0,-10 3-16 0,7-7-45 16,-7 7-101-16,4 0-381 0,-4 0-284 15,0 0 92-15,0 0 31 0</inkml:trace>
  <inkml:trace contextRef="#ctx0" brushRef="#br2" timeOffset="99021.16">6565 15438 655 0,'-3'-5'179'0,"2"1"28"0,-2-2-30 16,0-1 12-16,0 6 49 0,-1-6-7 0,1 4-24 16,-1-1-33-16,-3 1-10 0,0 1-21 15,7 2-12-15,-23 3-24 0,6 3-12 0,0 1-8 16,-5 5 8-16,-1 4-21 0,-4 2-10 0,-4 11-5 16,0 0-3-16,4 4-5 0,-1 1-20 15,4-1 13-15,8 0-14 0,2-6-12 0,4 2-2 16,6-3 4-16,1-1-7 0,0 2 5 15,6-2-3-15,3 0-10 0,1 5 13 16,7-5-13-16,-1-1 6 0,5-1-40 0,2-4 32 16,1-6 0-16,-2 0-11 0,2-3 5 0,1-2-4 15,5-1 17-15,-3-4 8 0,-1 0-21 16,2-3 11-16,5-3-8 0,-3 0 20 0,1-4-32 16,3-3 14-16,-1-2 11 0,1-1 13 0,-6-1-11 15,2-4-2-15,-4 0 7 0,-2-3 8 16,-3-4 0-16,-2-1-12 0,-3-4 7 0,-2-1 5 15,-4-3-7-15,-4-1-9 0,0-3-1 0,-6 2-73 16,-4 0 1-16,-3-10 12 0,-7 6 21 16,4 6-23-16,-5 8 17 0,-2 4-9 15,-1 1-1-15,-3 4 19 0,-3 3-1 0,3 6 11 16,-4 0-8-16,-2 1 20 0,3 7-7 16,3 0-16-16,-3 0 8 0,2 3-5 0,1 2 8 15,4 2-13-15,0-1 7 0,2 2-2 0,4 1 8 16,2 1-16-16,1-1 19 0,4-1-22 15,3 2-27-15,1-2-13 0,3 2-24 0,3-3-19 16,1 1-60-16,-1-3-133 0,4 0-504 0,4-1 34 16,-4-1 150-16</inkml:trace>
  <inkml:trace contextRef="#ctx0" brushRef="#br2" timeOffset="102239.98">5789 12676 755 0,'-3'-4'245'0,"3"4"-25"15,0 0-20-15,0 0-113 0,0 0-20 16,0 0 15-16,0 0-6 0,0 0-1 0,-4-6 81 16,4 6-31-16,0 0-2 0,0 0-18 15,0 0-3-15,0 0-22 0,10-4-1 0,-3 0-15 16,0 4 5-16,4-3-18 0,-1-1-2 0,10 0-16 16,-3 0 1-16,1 2-1 15,5-5 0-15,5 6 6 0,-1-6-9 0,0 4-2 16,0-4-7-16,4 5 2 0,-6-4-5 0,5 4 15 15,-6-2-15-15,0 3-5 0,-4-3 0 16,1 0 5-16,0 2-6 0,-1 2-1 0,-6-1-9 16,2 0 6-16,-4-4-13 0,1 4 5 0,1 1 5 15,-4 0 0-15,-3-2 3 0,2 1-3 16,-1-2 13-16,-8 3-13 0,16-1-3 0,-16 1-4 16,10 0-11-16,-10 0-5 0,8-1-133 0,-8 1-51 15,0 0-292-15,0 0-312 0,0 0 84 16,0 0 36-16</inkml:trace>
  <inkml:trace contextRef="#ctx0" brushRef="#br2" timeOffset="102618.4">6220 12389 422 0,'0'0'182'0,"0"0"-24"0,0 0-30 0,0 0-20 15,0 0 4-15,0 0-14 0,0 0-16 16,0 0-8-16,21 9 10 0,-14-5-25 0,2 2 13 16,-2 0-24-16,4-2 1 0,-1 4-3 15,0-1 3-15,4 0 5 0,-4 0-31 16,4 2 2-16,-1 0 11 0,-3-1-18 0,4 2-3 15,-4-2 29-15,4 2-37 0,-4-3 14 0,-3 1 10 16,0 2 2-16,1-3-10 0,-2 0-23 16,0-1 20-16,1 0-7 0,-4 0 36 0,-2 2-8 15,3-2 10-15,-9 3-51 0,5 0 21 0,-6 1 7 16,-1 2-3-16,-3 1-20 0,-1-1 24 16,-2 1-6-16,-4 2-11 0,3-4 6 15,-3 4-20-15,3-4 4 0,1 2-9 0,2-3-19 0,1-1-58 16,4 0-44-16,-2 0-29 0,5 1-14 15,3-4-551-15,0 1 5 0</inkml:trace>
  <inkml:trace contextRef="#ctx0" brushRef="#br2" timeOffset="103260.86">7013 12543 606 0,'-8'-3'274'0,"5"-3"-10"0,3 6-34 0,-6-3-23 0,6 3-17 0,-4-5-8 16,4 5-19-16,-3-8-22 0,3 8-10 16,0-6-26-16,0 6-8 0,0-7-8 15,3 2-9-15,0 1-6 0,1-1-18 0,2 3 6 16,-6 2-16-16,15-6 10 0,-8 6-25 0,2 0 2 15,-9 0 11-15,24 4-19 0,-13 0-12 16,2 2 15-16,-2 3-10 0,3 1 18 0,-5 0-21 16,1 5-7-16,1-1 2 0,-7 3 6 0,2 2 4 15,-5-1 3-15,-2 6-10 0,-2-1-10 16,-3 2-16-16,-6 2-10 0,-1 2-16 0,-4-2-2 16,0-2 0-16,-4-5-7 0,1 4 2 0,3-9 18 15,1-1 4-15,1-4 7 0,2-2-19 16,-4-4 15-16,6 2 21 0,1-5-2 15,0-1-1-15,10 0-17 0,-10-1 20 0,6-5-8 16,4 6 0-16,0-8 11 0,0 8-1 16,4-10-9-16,-1 6 14 0,4 0-12 0,-1-2 13 15,5 4 7-15,-4-2 1 0,3-1-6 0,4 5 5 16,-1 0-2-16,0-1-3 0,-1 2-15 16,1-1 23-16,1 0-10 0,2 2 2 0,-4 3 0 15,4-2 1-15,1 1-4 0,-3-1-20 16,3 3-15-16,-7-4-38 0,5 0-29 15,-3 2-141-15,-1 0-601 0,0-3 90 0,-2 3 28 16</inkml:trace>
  <inkml:trace contextRef="#ctx0" brushRef="#br2" timeOffset="103729.79">7245 12256 716 0,'-3'-8'292'0,"3"8"-41"0,-4-5-5 0,1 3-6 0,3 2-30 16,-6-5-15-16,6 5-49 0,-4-3 2 0,4 3-12 15,0 0-31-15,0 0 5 0,-14 1-23 0,14-1 7 16,-7 7-4-16,4 0-13 0,0 1-23 15,-1-3 2-15,0 5-18 0,4-1-17 0,0 1 20 16,0 0-11-16,0-2 9 0,4 5-32 0,-3-3 27 16,2 0-6-16,0-1-10 0,3-1 10 15,-2-1-15-15,2 0 5 0,2-3 10 0,-4 1-8 16,5-3-17-16,-2-1 10 0,0-1 5 16,-7 0 2-16,17-1-5 0,-10-1 3 15,0-4-10-15,3-3 2 0,-3 2 1 0,-3-1 4 16,2-2 5-16,-3 2-22 0,1-2-1 0,-4-2-2 15,0 1 31-15,0 0-21 0,-4-2 0 16,1 3-10-16,-3-1 0 0,2-1-11 0,-2 3 16 16,-1 2-2-16,-1 1-6 0,1 1-10 0,-2 0-7 15,2 3-6-15,-1 2-10 0,8 0-13 16,-19 7-17-16,11-2-6 0,-2 0-62 0,3 5-58 16,-10 2-212-16,10-2-449 0,1 4 119 0,-1-3 50 15</inkml:trace>
  <inkml:trace contextRef="#ctx0" brushRef="#br2" timeOffset="104464.64">6240 14178 755 0,'0'0'212'0,"0"0"-15"0,0 0-25 0,0 0-24 0,0 0-10 16,0 0 13-16,0 0-23 0,0 0-38 0,24-10-11 16,-6 8 6-16,2 0-8 0,4-4-19 0,3 3 1 15,3-3-23-15,4 0 8 0,2 2-16 16,1-2 15-16,-6-1 1 0,0 3 66 0,6-2 0 15,-9-1-28-15,2 6-5 0,-2-4-31 0,-1 3 15 16,-7-1 3-16,4 1-15 16,-6-3-1-16,1 5-4 0,-4 0-6 0,-2-2-12 15,1 0-11-15,-4-1-12 0,-3 3-8 0,-7 0 0 16,14 3-8-16,-14-3-20 0,6 4-29 16,-6-4-20-16,1 2-25 0,-1-2-57 0,0 0-64 15,3 8-617-15,3-6 121 0,-6-2 28 0</inkml:trace>
  <inkml:trace contextRef="#ctx0" brushRef="#br2" timeOffset="105075.56">7238 14091 798 0,'-6'-7'287'0,"2"6"-44"0,4-6-36 0,0 7-2 16,-3-10-26-16,3 6-15 0,0-2-23 16,0-1-21-16,3-1 3 0,1 0-26 0,-1 1 3 15,1-3-15-15,2 3-6 0,1-1-5 0,0 3-10 16,0-1-8-16,0-1-25 0,2 4 5 15,2-1-18-15,-4 4 15 0,0 0-5 16,-7 0-10-16,20 4-2 0,-10-1 4 0,-3 4 3 16,4 0-13-16,-5 2 6 0,4 1-1 15,-6 4 8-15,3-3-23 0,-3 6 10 0,-1 1-2 16,-3-1-5-16,-6 6-3 0,2 1-21 0,-7 2-17 16,-2-1-3-16,-5 2 5 0,2-4-2 15,-5 2-1-15,3-4-9 0,2-5 9 0,-1-3 8 16,0 2-2-16,3-6 23 0,3-2-5 0,-1-3 20 15,1 0 10-15,4-3-5 16,7-1 1-16,-13-3-6 0,13 3 10 0,-5-8-12 0,5 2 9 16,4 0 6-16,0-3 3 0,2 1-6 15,1 0 3-15,3 3 10 0,1-2 0 16,-1 2-20-16,0-2 18 0,4 6-14 0,0-4 1 16,0 3 15-16,2-1-5 0,-2 3 0 15,-1-1-12-15,2 2 9 0,-2 0-2 0,1 1 0 16,-1 0-18-16,-2 1-3 0,2-1 16 0,-3-1 5 15,1 4-15-15,0-3 15 0,-2-2-13 16,-2 6-3-16,1-5-4 0,1 2-3 0,-2-3-24 16,-7 0-1-16,10 0-42 0,-10 0-74 0,14-3-100 15,-10-4-135-15,2-1-453 0,1 1 122 16,0-3 16-16</inkml:trace>
  <inkml:trace contextRef="#ctx0" brushRef="#br2" timeOffset="105339.59">7506 13689 752 0,'-1'-6'297'0,"1"1"-23"0,-3 0-5 0,3-2-34 0,0 7-17 0,-4-7-11 16,4 7-28-16,-3-4-12 0,3 4-22 15,-1-5-24-15,1 5-14 0,0 0-7 0,0 0 3 16,0 0-32-16,0 0 11 0,0 0-15 16,0 0-6-16,8 16-15 0,-5-4 8 0,-2 0-5 15,5 3-9-15,-3 3-9 0,1 5-5 0,2-1-8 16,-3 7-59-16,5 4-72 0,-5 3-125 16,4 14-683-16,-4-8 117 0,-3-3 62 0,0-3 71 15</inkml:trace>
  <inkml:trace contextRef="#ctx0" brushRef="#br2" timeOffset="106107.59">7149 15686 701 0,'-6'1'294'0,"6"-1"-40"0,-10 1-6 16,10-1-25-16,-11 2-19 0,11-2-30 16,0 0-17-16,-7 1-19 0,7-1-5 15,0 0-8-15,0 0-15 0,0 0-7 0,13 10-14 16,-2-10-17-16,-1 3 5 0,4-2-21 0,3-2 0 15,-2 1 6-15,5-3-13 0,3 1-3 16,-2-1 2-16,-1-2-14 0,1 4-1 0,0-3-15 16,-5 1 0-16,5 0 12 0,-7-1-1 15,3 2-17-15,-7 1-1 0,4-2-6 0,-4-1-8 16,-3 4-20-16,3-1-10 0,-10 1-26 16,14-2-33-16,-14 2-18 0,7 0-69 0,-7 0-159 15,0 0-520-15,0 0 118 0,10 3 19 16</inkml:trace>
  <inkml:trace contextRef="#ctx0" brushRef="#br2" timeOffset="106657.63">7836 15629 693 0,'0'-6'284'15,"-3"-1"3"-15,0 2-18 0,0-1-34 0,2-1-22 16,-2 0-24-16,3-1-17 0,-3-1-16 0,0 1-21 16,2 0-9-16,1 1 4 0,0-3-40 15,-3 5-6-15,3-2 3 0,3-1-20 0,-3 0 12 16,4 3-17-16,-1-4-21 0,0 5 7 0,1-1-12 15,2 1 10-15,2 1-20 0,-1 0 12 16,2 2 3-16,2 1-31 0,-11 0 1 0,20 2 12 16,-9 0-13-16,2 6 13 0,-3-1-15 0,4 1-6 15,-4 2-7-15,0 3 5 16,-2-1 10-16,-2 5-10 0,-2 1-15 0,-4 2 2 16,-4 4-30-16,1 1-11 0,-11 3-18 0,-6 7-20 15,2-2-26-15,2-8-15 0,-11 7-13 16,6-7-7-16,3-6 38 0,2-3 12 0,-2-1 21 15,5-1-15-15,-1-5 28 0,0 0 23 0,2-3-3 16,3 0 36-16,0-2 1 0,2-2 4 16,1 1 5-16,6-3-7 0,-8 0 26 0,8 0-1 15,0 0 0-15,0 0 13 0,0 0-2 16,0 0 25-16,17-9-2 0,-17 9-6 16,17-4-20-16,-6 3 11 0,2 1 22 0,1 0-7 15,-1 0-14-15,5 0-12 0,-4 1-7 0,3 1 20 16,-1 0-24-16,-2 1 12 0,0 0 11 15,0-2-19-15,-1 5-44 0,0-3-67 0,-2 2-33 16,-7-1-156-16,6 2-540 0,1-3 107 0,-2 1 77 16</inkml:trace>
  <inkml:trace contextRef="#ctx0" brushRef="#br2" timeOffset="107272.74">7970 15091 716 0,'0'0'241'0,"0"-7"-6"0,0 7-35 16,4-3-16-16,-4 3 1 0,9-5-34 0,-2 2-18 16,1 2-28-16,-1 0 10 0,5 1-18 15,0 1-20-15,1 0 7 0,1 0-20 0,-1 4-2 16,0-1 2-16,1 0-8 0,0 0-12 16,0 4 9-16,-1 1-9 0,1-1-1 0,-7-1-9 15,3 3-1-15,-6-2-5 0,3 5 10 0,-4-2-9 16,-2 0-14-16,-1 1 18 15,-1-1-20-15,-6 3 5 0,3-1-5 0,-2-1-3 16,-4 1-89-16,3-1 20 0,-3-2-10 0,3 0 33 16,0-3-10-16,1 1 18 0,1-1-18 15,-1-4 23-15,2 5-1 0,1-4 1 0,0-1 3 16,3-3 5-16,-1 7 4 0,1-7-14 0,0 0 7 16,14 0-5-16,-14 0 5 0,21-4 10 15,-8 2 6-15,5 1-9 0,2-2-14 16,3-1 12-16,5-1 0 0,-1 2-5 0,4-1 26 0,6-1-13 15,-2 2-3-15,-3-2-10 16,1 5 0-16,-2 0-20 0,0 0-41 0,0-1-75 16,-8 1-23-16,4 1-583 0,-6 4 43 0</inkml:trace>
  <inkml:trace contextRef="#ctx0" brushRef="#br2" timeOffset="108123.78">6610 16762 954 0,'-5'-2'279'0,"5"2"-28"15,-3-4-36-15,3 4-10 0,0 0-23 16,0 0-47-16,0 0-4 0,0 0 5 0,11-5-29 15,2 3 16-15,8 1-16 0,3 1-25 0,11 0-5 16,12-2-5-16,25 1-8 0,6-2-13 16,18-1-2-16,3 1 9 0,4-1 4 0,2-4-26 15,9-3 7-15,9 1-4 0,0-1 2 16,10 0-3-16,31-4 8 0,-3-1-31 16,-31 3 11-16,30-3 7 0,-33 2-22 0,-1 3 19 15,2-1-17-15,-2 2 10 0,3-2-95 16,-2 2 6-16,-1-1 20 0,-12 1-11 0,-3 0 14 15,-10-2 17-15,-9 2-9 0,-18 2 1 0,-9-1 4 16,-6 1 19-16,-11 1-9 0,-11 1-8 16,-6 2 10-16,-4 0 25 0,-7 1-17 0,1 0 90 15,-3-1-14-15,-5 0 1 0,-3 2-16 16,-3-1-10-16,0 1-21 0,-7 2-33 0,0-4-15 16,0 4-23-16,0 0-15 0,0 0-62 15,-24 4-64-15,11 0-694 0,-2 1 115 0,-6 0 9 16,-1-1 152-16</inkml:trace>
  <inkml:trace contextRef="#ctx0" brushRef="#br2" timeOffset="108873.34">6682 17351 775 0,'0'-6'274'0,"0"6"-33"0,3-12-24 0,0 6-2 0,1-1-36 0,6 0-7 16,-3 2-31-16,0 1-8 15,2-2-21-15,5 3-7 0,0-1-10 0,0 3 0 16,2 2-26-16,-1 0-5 0,1 2-5 0,-1 1-6 15,1 3 17-15,-2 4-24 0,-4 2-31 16,-3 2 0-16,-1 2-10 0,-4 2-25 0,-4 6-26 16,-1 0-21-16,-7 9-68 0,-6 7-32 15,-2 2 34-15,-6-4-20 0,7-9 55 0,-4-5 9 16,1-1 50-16,0-4 11 0,-1-2 36 0,1-2 20 16,0-2 26-16,5-1 56 0,2-5 8 15,-1 0 15-15,1-1-26 0,6-2-27 0,-1-2-4 16,5-2-12-16,3-1 5 0,0 0-7 15,0 0 4-15,0 0-22 0,17-16-13 16,-6 8 15-16,6 0-16 0,0-2-6 0,7 1 6 16,0-3-2-16,4 1 1 0,2 1-14 0,-3 2 0 15,0 0 6-15,0 1-26 0,1 1 20 16,-1 1-2-16,-3 3-6 0,-3 0-24 0,-1 0 4 16,1 2-33-16,-5 2 5 0,2 0-21 15,-5 0-43-15,-2 0-46 0,2 1-66 0,-6 0-144 16,4 0-471-16,-4-3 149 0,3 1-1 0</inkml:trace>
  <inkml:trace contextRef="#ctx0" brushRef="#br2" timeOffset="109309.33">7303 17015 995 0,'-3'-5'313'0,"-3"0"-22"0,2-1-24 0,-3 3-37 16,3-1-18-16,-3 2-15 0,-2 0-15 15,2 0-33-15,7 2-11 0,-21 2-13 0,11 1-2 16,-1 2-36-16,1 1 3 0,0 3-16 16,-1 3-2-16,-1-2-3 0,4 5 0 0,1-1-18 15,4 1 0-15,-1 0-15 0,4 1-13 16,0-1 10-16,0-2 3 0,4 2-10 0,2-4 5 15,2 0-29-15,-2-1 11 0,4-2 0 16,-3-1 10-16,7-4-16 0,-4 0-4 0,4-2 5 16,-3-4-3-16,1-1 13 0,3-3 10 15,-2-4-23-15,-2-2 3 0,2-3 4 0,-6-2-14 16,4 0 22-16,-8 1-17 0,0-4-6 0,-3 0 9 16,0 3 4-16,-3 0-13 0,-3 2 3 15,1-1-2-15,-5 3-11 0,0 3 0 0,-1 1 0 16,-2 4 0-16,0 2-7 0,-1 3 10 0,4 2 5 15,-5 2-26-15,5 1-10 0,1 2-20 16,1 0-14-16,5 4-42 0,-1 0-58 16,4 1-75-16,7 3-488 0,1 1-60 0,1 0 48 15,5 3 112-15</inkml:trace>
  <inkml:trace contextRef="#ctx0" brushRef="#br2" timeOffset="109541.61">7782 17123 813 0,'0'0'372'0,"-7"-7"-160"0,7 7-20 16,0 0 0-16,-4-4-38 0,4 4-26 16,0 0-3-16,0 0-20 0,-10 11-5 15,10-4 0-15,-3 4-18 0,3 0-8 0,-3 2-15 16,3 2 2-16,-3 3-5 0,3 0-7 0,3 1 0 15,-3 1-19-15,0 1 19 0,3-1-44 16,-3 2-7-16,0 3-29 0,0-2 0 0,4 2-41 16,-5 0-73-16,5 0-42 0,-14 2-123 0,13-4-473 15,-3-4 38-15,-3-3 138 0</inkml:trace>
  <inkml:trace contextRef="#ctx0" brushRef="#br2" timeOffset="109752.78">7553 17415 614 0,'3'-9'205'0,"1"7"2"0,3-4-13 16,0 0-30-16,6-1-28 0,4 1-3 0,0-2-18 15,7 0-25-15,3 0-29 0,-2 1-40 16,9-1-52-16,3 1-43 0,11-9-134 0,-4 10-480 15,-9 3-1-15</inkml:trace>
  <inkml:trace contextRef="#ctx0" brushRef="#br2" timeOffset="110239.88">8302 17248 573 0,'-7'0'238'15,"7"0"-3"-15,-11-7 67 0,5 3-33 0,0 0-33 16,1 1-3-16,2-1-52 0,-1-1 9 16,1 0-47-16,0-1 0 0,-1 0-2 0,4 0-23 15,0-2-16-15,0-1-9 0,1 2-1 0,5-1 5 16,-3 0-30-16,1-1 4 0,3 2 1 16,0 2-18-16,-1-1-26 0,4 2 5 15,1 1 8-15,-1 2-21 0,-3 1 11 16,4 0-13-16,2 1-8 0,-3 4 16 0,1 1-6 15,-1 1-20-15,3 3 8 0,-5 1 0 0,-2 3-11 16,1 1-7-16,-4-1-21 0,-3 4-12 16,-3 0 9-16,0 1-9 0,-4 1-6 0,-4 3 8 15,1-3 3-15,-3 4-8 0,-1-6 5 0,4-1 3 16,-4-2 7-16,4-2 13 0,0-3 18 16,-1 0-8-16,4-3 6 0,-3 0 30 0,1-4 5 15,4 1-7-15,-1-2-1 0,6-2-4 16,0 0 4-16,0 0 9 0,0 0-16 0,0 0 17 15,0 0-12-15,6-17-5 0,2 13 5 16,1 0-5-16,1-2 0 0,1 1 0 0,0 0 10 16,1 2-7-16,3-1-8 0,-2 0-1 15,1 1 1-15,-1 2-5 0,-1 1 2 0,1 0-5 16,0 0-20-16,1 0-8 0,-1 1-10 0,1 2-37 16,0 1-47-16,-3 0-73 0,-1-4-132 15,3 3-566-15,-2 1 143 0,2 0-8 0,-6-2 88 16</inkml:trace>
  <inkml:trace contextRef="#ctx0" brushRef="#br2" timeOffset="110538.59">8664 16798 893 0,'-3'-7'343'0,"3"2"-46"0,-1 0-31 0,1 5-20 0,0-8-13 0,0 8-21 16,-3-6-30-16,3 6-23 0,-3-4-3 0,3 4-23 16,0 0-13-16,0 0-23 0,0 0-7 15,0 0-21-15,0 0 13 0,6 24-16 0,-2-10-9 16,-1 1-14-16,2 4-15 0,1 4-30 0,0 0-13 15,-2 4-24-15,2 5-25 0,2 1-38 16,-1 0-116-16,-1-1-698 0,7-3 122 0,-2 2 42 16,-1-6 120-16</inkml:trace>
  <inkml:trace contextRef="#ctx0" brushRef="#br2" timeOffset="110803.95">9047 17204 655 0,'0'0'243'0,"-3"-6"-10"16,3 6-51-16,0 0 4 0,0-5-19 15,0 5-26-15,0 0-6 0,0 0-22 0,0 0-16 16,0 0-7-16,0 0-19 0,6 20 14 0,-6-12-26 15,4 2 15-15,-1 1-2 0,0 2-8 16,-2-1-3-16,2 2-33 0,0 3-7 16,1 0-6-16,-1-1 3 0,1 4-74 0,-4 0-26 15,3 0 5-15,-3 0-107 0,3-4-57 16,-3 2-504-16,1-1 11 0,-1-3 127 0</inkml:trace>
  <inkml:trace contextRef="#ctx0" brushRef="#br2" timeOffset="111040.08">8906 17377 977 0,'-3'-4'282'15,"3"4"-24"-15,0 0-32 0,0 0-22 0,10-8-12 16,-2 5-23-16,-1-1-15 0,3 2-16 0,3-2-30 15,1 1 15-15,3 2-21 0,-4 1-18 16,8-3-35-16,-4 4-31 0,4-1-77 0,0 0-120 16,2 2-709-16,1-1 163 0,-3-1 50 15</inkml:trace>
  <inkml:trace contextRef="#ctx0" brushRef="#br2" timeOffset="111526.17">9450 17281 877 0,'-6'-5'300'0,"3"2"-16"0,-2 0-7 0,-1-1-27 16,2 0-27-16,1-2-13 0,3 6-39 0,-6-7-9 16,5 4-39-16,-2-1 30 0,3 4-45 15,-3-11-8-15,3 6-8 0,0 0-8 0,0-1-2 16,3-1-23-16,0 0 0 0,0 2-8 0,1-3 3 15,3 1 2-15,-1 3-28 0,2 0 5 16,2-1-7-16,0 2 10 0,4 0-13 16,-4 3-15-16,0 0 7 0,4 1 0 0,-4 3 1 0,1 2-19 15,2 2 1-15,-3 2 2 16,1 0 12-16,-5 4-24 0,1 0-14 0,-4 0-12 16,-3 1-24-16,0 3 1 0,-6-1-24 0,2 3 6 15,-7 3-93-15,-2 1 9 0,3-4-9 16,-4-1 44-16,4 0 21 0,-3-2-9 0,5-4 40 15,-2-3 37-15,1-1 44 0,1-2 8 0,1 0 23 16,1-3-5-16,2-2 7 0,4-2-12 16,0 0 30-16,0 0-10 0,0 0 26 0,0 0-13 15,0 0-1-15,0 0 1 0,13-16 0 16,-2 12 8-16,-4-1-6 0,3 1-25 16,1 2 18-16,2-3 0 0,0 2-16 0,2 1-2 15,-2-1-11-15,1 2 19 0,0 1-13 16,3 0-21-16,-4 0 0 0,1 1-15 0,0 1-21 15,0 1-56-15,-1 1-58 0,0-2-93 0,-2 0-668 16,2 2 112-16,-3-2 29 0,-2-1 146 16</inkml:trace>
  <inkml:trace contextRef="#ctx0" brushRef="#br2" timeOffset="111963.26">9625 16815 947 0,'-7'-3'314'0,"7"3"-29"0,-4-6-14 0,4 6-54 0,-3-4-9 16,3 4-14-16,-4-4-12 0,4 4-16 0,0 0-9 15,0-6-37-15,0 6-2 0,4-6-34 16,2 1 8-16,2 3 8 0,-1-3-28 0,2 1-3 15,2 1-8-15,3-1-4 0,-1 2 4 0,4 1-17 16,-3-1 9-16,0 4-32 16,2-1 2-16,2 3-10 0,-5-2-16 0,5 5 16 15,-5 2 0-15,-2 0-21 0,-1 3-5 0,-3 0 11 16,-1 1-6-16,-3 0-15 0,-3 1 0 16,0 1-10-16,-6 1-16 0,-1-1 31 0,-3 4-5 15,-1-3 8-15,2-1-14 0,2-2 19 0,-3-1 8 16,2-2-11-16,5-1 10 0,-4 0 8 15,4-3 18-15,0 0-20 0,0 0 2 0,3-6 8 16,0 0 0-16,6 3 0 0,-6-3-1 16,13-2-14-16,-13 2 4 0,24-7 11 0,-9 6-15 15,1-4 9-15,2 0-2 0,5 3-5 0,1-3-23 16,0 4-51-16,4-2-105 0,-4 4-789 16,4 1 170-16,-5-1 30 0,1 2 82 15</inkml:trace>
  <inkml:trace contextRef="#ctx0" brushRef="#br2" timeOffset="112229.71">10589 17166 749 0,'0'-8'246'0,"0"8"-3"0,0-6-46 16,0 6-17-16,3-7 4 0,1 3-36 15,2 1-17-15,-6 3-6 0,11-5-32 0,-4 5-12 16,2-2-24-16,-9 2-34 0,15 4-39 0,-5-2-104 16,-1 2-77-16,2 3-538 0,-7 1-4 15,2 1 150-15</inkml:trace>
  <inkml:trace contextRef="#ctx0" brushRef="#br2" timeOffset="112368.02">10568 17363 719 0,'0'0'320'16,"0"0"-23"-16,0 0-39 0,0 0-27 15,0 0-39-15,0 0-6 0,21-9-42 0,-11 6-27 16,0 1-40-16,1 1-64 0,2-6-164 0,1 7-653 15,-1-1 85-15,5-2 41 0</inkml:trace>
  <inkml:trace contextRef="#ctx0" brushRef="#br2" timeOffset="113030.29">11340 17051 765 0,'-6'-13'343'15,"-1"2"-41"-15,4 1-21 0,0 1-22 16,2 2-44-16,-3-2-3 0,4 3-12 0,0-1-23 16,0-1-11-16,0 0-23 0,0 1-15 0,4-3-25 15,3 1-1-15,-3 2 8 0,5 0-33 16,2 0 2-16,-1 2-20 0,3 0 5 0,2 4-25 15,1 0 2-15,2 2 20 0,3 0-35 16,-2 5-1-16,3 2-12 0,1 3 0 16,-3 3 0-16,1 2-6 0,-8 2-32 0,2 1 4 15,-5 7 3-15,0-2-25 0,-10 1-26 0,0 3-18 16,-4-2-34-16,-6 3 24 0,-3 1-26 16,-11 7-43-16,0-4 25 0,3-6 28 0,-2-5-2 15,5-3 23-15,-6-1-3 0,7-4 37 0,0 0 55 16,4-4 0-16,-2-3 52 0,5-1 7 15,1 0-10-15,-2-1 21 0,4-3-13 0,1-2 17 16,6 0 1-16,0 0 2 0,0 0 3 16,0 0-5-16,0 0 5 0,16-13-19 0,-2 10 4 15,-1-1-13-15,-1-1-3 0,7 1 5 0,-1 0-13 16,-1 2-5-16,3-2 14 16,1 2-9-16,-1-1-5 0,1 2-12 0,-1 0-3 15,-3 1 2-15,-2 0-5 0,1 1-22 0,1 0-29 16,-3 0-10-16,3 2-34 0,-4-1-37 15,-2 1-68-15,-7 0-181 0,9-1-537 0,-2 1 186 16,-4-2-18-16,2-1 124 0</inkml:trace>
  <inkml:trace contextRef="#ctx0" brushRef="#br2" timeOffset="113588.24">11467 16449 583 0,'-7'-8'330'0,"4"0"-12"16,-1 1-55-16,1 1-7 0,3 1-28 0,-3 1-23 15,3 4-23-15,0-7-13 0,0 7-13 0,3-8-26 16,0 4-17-16,4 0-21 0,3 1 13 16,1-1-21-16,2 3-22 0,5 0 20 15,-2-1-31-15,5 2-10 0,0 0-5 0,-1 2 0 16,1 0-11-16,-1 2-9 0,-3-1-6 16,4 1-26-16,-5 2 6 0,-1 2-13 0,-2-1-15 15,-2 3 5-15,-5-2 4 0,1 1-9 16,-4 0-18-16,-2 0-13 0,-2 3 17 0,-2-2 4 15,-3 0 7-15,-1-1-5 0,-1 3 2 0,-2-2 13 16,0 0 14-16,-1 0 1 0,1-2 8 16,1-1 29-16,-2 0-26 0,7 0 38 0,-5-3-25 15,5 2 2-15,-2-3 18 0,5 2-12 16,-2-1 1-16,3 2 12 0,0-6 1 16,3 7-7-16,1-4 13 0,3 1 10 0,2-1-18 15,2-1 1-15,2 4-14 0,-2-3 8 0,6 1-3 16,-4-1 4-16,1 1 11 0,-3 0-30 15,3 1 26-15,-4-2-5 0,-1 2-8 0,2-1-3 16,-4 0 3-16,0 1 15 0,-4 1-17 16,-3 2-4-16,-3-3-17 0,-1 1-2 0,-2 1 9 15,-5 0-2-15,-2 0 8 0,-1-3-6 0,-3 2-12 16,-4-5 10-16,4 2-15 0,-4-1-11 16,1-1-43-16,3 0-51 0,-4-1-228 0,8-1-525 15,2 1 118-15,1-1 15 0</inkml:trace>
  <inkml:trace contextRef="#ctx0" brushRef="#br2" timeOffset="114226.43">12192 17270 831 0,'24'-4'254'0,"-1"-1"4"0,1 0-22 16,1 1-39-16,-1 0-8 0,3-2-22 16,-3 1-14-16,3-1-20 0,-6 5 3 0,3-3-28 15,-7 1-16-15,3 0 0 0,-2 0-36 16,-2 1-15-16,-2 0-43 0,0 2-29 0,-4 0-18 16,0 0-22-16,-10 0-55 0,17 2-81 0,-14-1-300 15,5 1-281-15,-8-2 145 0</inkml:trace>
  <inkml:trace contextRef="#ctx0" brushRef="#br2" timeOffset="114493.43">12859 16877 1023 0,'0'-4'331'16,"3"-2"-24"-16,-3 6-51 0,0-6-31 0,0 6 5 16,0-5-30-16,0 5-21 0,0 0-20 0,0 0-8 15,0 0-36-15,3 23-7 16,-2-10-9-16,2 3-1 0,0 3-16 0,0 6-11 16,-3 3-12-16,4-2-3 0,-1 9-40 0,0 0-14 15,2 0-30-15,-2 2-90 0,-11 10-253 16,13-6-514-16,-2-7 73 0,0 1 119 0,-2-4 94 15</inkml:trace>
  <inkml:trace contextRef="#ctx0" brushRef="#br2" timeOffset="114836.24">11509 18080 934 0,'34'-12'297'0,"3"-1"-36"0,14-7-5 0,14-9-34 15,7-1-14-15,17-3-98 0,7-2-21 0,33-10 6 16,2 0-31-16,-5 0 5 16,4 2-15-16,-24 9 74 0,34-6-8 0,-4 2-15 15,-26 9-2-15,-4 4-6 0,-3-1-18 0,-7 4-15 16,-8 4-25-16,-9 1-44 0,-18 4-21 16,-16 5-61-16,-11 3-46 0,-11-1-90 0,-5 6-668 15,-12 2 162-15,-5 1 2 0</inkml:trace>
  <inkml:trace contextRef="#ctx0" brushRef="#br2" timeOffset="115150.24">11389 18270 780 0,'0'0'282'0,"0"0"-26"0,44-7-31 16,-10 0 16-16,21-10-16 0,20-6-41 0,10-5 6 15,8-4-21-15,44-12-1 0,2-2-17 0,6-2-23 16,1 0-5-16,-2 1-5 0,14-3-110 16,-4 3 2-16,-1 1-18 0,-10 2 19 0,-6 1 1 15,-31 11-1-15,-7 1 78 0,-7 0-9 0,-6 6-1 16,-10 2-23-16,-23 7 0 0,-7 2 8 16,-9 1-23-16,-10 4 31 0,-10 1-13 0,-3 0-31 15,-4 2 16-15,-7 0-21 0,-3 2 18 16,0 4-52-16,-13-5-42 0,2 5-45 15,-9 1-76-15,-4 2-793 0,-6 1 140 0,-5-1 41 16,-5 0 95-16</inkml:trace>
  <inkml:trace contextRef="#ctx0" brushRef="#br2" timeOffset="145461.07">2391 16510 465 0,'-3'-6'133'16,"3"6"80"-16,-4-6-3 0,4 6-23 0,0 0-3 15,-4-6-23-15,4 6-17 0,-3-2-9 0,3 2-9 16,0 0 4-16,-6-4-22 0,6 4-16 15,0 0-8-15,-3-5-4 0,3 5-21 0,0 0 2 16,0 0-5-16,0 0-25 0,0 0 5 16,0 0 0-16,0 0-3 0,0 0-2 0,0 0-11 15,0 0-2-15,13 10 3 0,-6-9 4 0,-1 5-12 16,2-5-5-16,2 4 12 0,3-3-7 16,-3 2-21-16,1-1 16 0,3 1-8 0,2-1 5 15,1 0 8-15,1-2-26 0,2 4 33 16,1-4-30-16,3 0 15 0,4 1 3 15,2 0-11-15,1-1 11 0,3 0-8 0,-3 0-10 16,3 1 15-16,-3-1-10 0,3-1-16 16,0 0 29-16,3 0 2 0,-3 0-7 0,0 1 5 15,5-2-3-15,2 2 0 0,2-1-5 0,-9 0-3 16,8 3 1-16,-1-2 7 0,-1-1-3 16,2 2 4-16,-1-2-14 0,-3 1 13 0,0-1 3 15,-1 0-6-15,-3 2-27 0,1-2 32 0,2 1-4 16,0-1 5-16,2 0-11 15,-2 0-5-15,0 0 16 0,-2 0 7 0,1 2-2 16,0-2-3-16,1 0-5 0,-3 1-5 16,0-1 18-16,0 0-20 0,0 0 4 0,0 0 1 15,-2-1-11-15,1 1-5 0,-2 0 3 0,0-2 18 16,0 2 2-16,0 0 0 0,3 0-4 16,-7-3-1-16,4 2 0 0,-1 1 15 0,1-3-22 15,-4 0 4-15,1 3-4 0,-3-1 7 16,-1 0 10-16,3 1-20 0,-4 0 0 0,1 0 2 15,0 0-12-15,-3 1 20 0,2-1-13 0,-2 1 8 16,0-1 16-16,3 0-19 0,-4 3-15 16,-2-2 6-16,1 1 14 0,2-2 13 0,-3 1-22 15,1 1 7-15,-1-1-3 0,-1 1 8 16,3-1 3-16,-2-1-11 0,2 1 9 16,1-1-14-16,0 0-2 0,-1 0 17 0,4 0-9 15,0 0 4-15,0-1 11 0,-1 1-5 0,1-1-8 16,4-1-16-16,2 1 16 0,1-1-2 15,-4 1 2-15,4-2 10 0,-3 0-12 0,2 2-1 16,1-2 11-16,-3 1-6 0,3-1 1 16,-1 0-8-16,1 0 7 0,0 0 11 0,-3 0-16 15,3-1 6-15,-1 3-11 0,1-2 8 0,-3 2 0 16,5-1 16-16,-5 0-32 0,2 2 29 16,1-2-28-16,-4 2 22 0,4 0-17 15,-4 0 10-15,4 0 5 0,-1 0-2 0,-5 0-1 16,2 0 4-16,4 0-4 0,-4 0-2 15,-2 0 3-15,2-1-6 0,-4 1 8 0,4 0 3 16,-2-1-5-16,-1-1 14 0,3 2 9 16,-4-1-29-16,1-1 24 0,1 1-26 0,-1-1 5 15,0-2 13-15,-1 4-16 0,1-2 8 0,0-1 13 16,4 1-5-16,-1-2-5 0,-4 2-3 16,2-3-5-16,-4 4-5 0,6-5 2 15,-4 5 6-15,-2-3 4 0,3 2-2 0,0-2 3 16,-4 2-10-16,4-3-4 0,-3 4 12 0,-1-5-9 15,-2 5 16-15,-1-2-13 0,-3 1 5 0,0-1 8 16,-1 1-8-16,0 1 15 16,1-2-10-16,-7 2-2 0,3-1-8 0,-3 1-2 15,0 1 14-15,-7 0-12 0,14-3 23 0,-8 0-15 16,-6 3 20-16,11 0-20 0,-11 0 20 16,10-1-10-16,-10 1 18 0,7 0 2 0,-7 0-10 15,0 0-66-15,0 0 5 0,11-1-16 0,-11 1 139 16,0 0-39-16,0 0 0 0,0 0-7 15,0 0 7-15,0 0-5 0,9-2 3 0,-9 2 9 16,0 0-12-16,0 0-10 0,0 0 13 16,0 0-29-16,0 0 3 0,0 0-5 0,0 0 8 15,0 0-11-15,3-3 1 0,-3 3 4 0,0 0-17 16,0 0-16-16,0 0-36 0,0 0-97 16,0 0-94-16,0 0-226 0,0 0-456 15,-23 7 121-15,12-3 67 0,1-2 94 0</inkml:trace>
  <inkml:trace contextRef="#ctx0" brushRef="#br2" timeOffset="147357.63">3143 14596 519 0,'0'0'190'0,"-7"-1"-9"0,7 1-27 0,0 0-1 15,-11-4-22-15,11 4-24 0,0 0-2 16,-6 0 3-16,6 0-42 0,0 0 14 16,0 0-3-16,0 0-1 0,-10-1-22 0,10 1-3 15,0 0 3-15,0 0-8 0,0 0-23 0,-6 5 28 16,6-5-20-16,0 0 8 0,0 0-4 15,0 6-4-15,0-6-8 0,0 0 5 0,3 7 11 16,-3 0-11-16,0-7-5 0,6 5 18 0,-5-2-21 16,2 0 24-16,3 2-21 0,-3-3 2 15,2 4 1-15,2-4 7 0,2 4-20 0,-2-2 20 16,4 1-15-16,-1-2 10 0,0 3-2 16,4-5-3-16,-4 5 10 0,4-2-25 0,-1 0 10 15,2-1 0-15,1 4-8 0,-3-6 16 16,1 5-3-16,3-2-8 0,-3 0-15 15,0-1 3-15,6 1 7 0,-5 0 3 0,4 2 7 16,-4-2-25-16,2 0 26 0,3-1-9 0,0 3 11 16,1-4-2-16,-1 3-3 0,0-2-8 15,2 2-2-15,1-1 2 0,-1-3 8 0,4 6 0 16,-5-7-11-16,3 6 1 0,0-4 8 0,-1 3-6 16,-2-3-3-16,3 0 9 0,-3-1-19 15,2 2 1-15,-2 0 4 0,0-2 1 0,-1-1 12 16,1 5-15-16,0-4 0 15,1 1 8-15,-1 0 2 0,0 1 3 0,-1-1 2 16,1 0-17-16,3-2-11 0,-3 1 13 0,-2 4 10 16,2-4 3-16,1 0-11 0,-3 3 4 15,2-3-27-15,0 1 29 0,-1 1-1 0,1-3 4 16,-1 4-16-16,0-3-1 0,-2 1-6 0,2-2 17 16,0 1 5-16,1 3 16 0,-1-2-21 15,4-1-5-15,-3-1 7 0,3 4 1 0,-4-3 15 16,4 0-23-16,-3-1-2 0,3 1 9 15,-1 0 3-15,-2 1-4 0,3-2-6 0,-4 0 10 16,1 0-18-16,0 0 13 0,-1 0 18 16,1 0-5-16,0-2 0 0,-1 2-5 0,0-1-8 15,1 0 8-15,-1 0-16 0,1 0 16 16,-1-3-105-16,0 4 18 0,-2-1 20 0,3-2-5 16,-1 0-10-16,-2 2 31 0,5 1-16 15,-3-2 21-15,1 1-3 0,0 0 0 0,-1-2 15 16,0 0-17-16,2 2 23 0,0-1 17 0,-1-2-15 15,0 4 3-15,-1-1 0 0,4 0-18 16,-3-1 15-16,0-1 0 0,2 3 8 0,1-1-3 16,0 1 16-16,-3 0-13 0,2-2 5 15,1 1-18-15,1 0 18 0,-1-2 5 16,-1 1-15-16,1 1 10 0,0 0 13 0,7-1-8 16,-3-2 3-16,2 3-14 0,1-5 6 0,-3 5 6 15,2-1 22-15,4 0-33 0,0-4 12 16,-2 4-14-16,2-3 1 0,-1 3 4 0,-2-4 10 15,6 4-6-15,-5 0-2 0,2-4 10 0,-3 3 1 16,-4-1-14-16,3 2-17 0,-2-3 27 16,-7 4-4-16,0-2 15 0,-1-1-23 0,0 2 5 15,-6 0-6-15,0 1 19 0,-1 0 18 16,1-3-3-16,-4 4-23 0,0-2 36 0,-2 3 3 16,-1-4 73-16,-1 0-17 0,-6 3 0 0,14-1-15 15,-14 1 2-15,10 0-8 0,-10 0-20 16,7 0-62-16,-7 0 1 0,0 0-9 0,10-2-14 15,-10 2 97-15,0 0-21 0,0 0 3 16,0 0 7-16,10 0-12 0,-10 0 9 16,0 0-14-16,0 0-8 0,0 0 0 0,4-5-21 15,-4 5 13-15,0 0-7 0,0 0 17 0,0 0-20 16,0 0 2-16,0 0-22 0,0 0-1 16,0 0-30-16,0 0-51 0,0 0-57 0,0 0-105 15,0 0-732-15,0 0 151 0,0 0 39 0,-24 7 135 16</inkml:trace>
  <inkml:trace contextRef="#ctx0" brushRef="#br2" timeOffset="148731.81">3936 13055 565 0,'0'0'205'16,"0"0"-34"-16,0 0-12 0,-11-4-15 15,11 4 22-15,0 0-23 0,0 0-12 0,0 0-13 16,-6-1-3-16,6 1-36 0,0 0-79 0,0 0 28 16,0 0-38-16,0 0-3 0,0 0 0 15,0 0-2-15,0 0 2 0,0 0 0 0,-6 6 8 16,6-6-7-16,0 0-4 0,0 0-2 0,9 10 3 15,-6-8 2-15,5 3-5 0,-4-2 16 16,5 2 9-16,-2-3 1 0,4 4 2 0,2-4-2 16,1 0 5-16,3 3-11 0,0-2 72 0,3-2 1 15,1 3-9-15,3-2-4 0,4-2 7 16,-1 1-13-16,-1 4-20 0,5-4 10 16,0 0 5-16,0-1-15 0,4 0-5 0,-4 2 2 0,3 2 3 15,0-3-11-15,3 2-19 16,-3-2 29-16,1 2-9 0,-1-2-3 0,4 1 3 15,-1-2-3-15,4 1 7 0,-1 4-19 0,3-4 7 16,-6-1-16-16,7 1 29 0,1-2-6 16,-4 1-9-16,4 0-1 0,1-1-12 0,-1 1 15 15,-1-2-11-15,2-1-2 0,1 2 24 0,-6 1-14 16,3-2 13-16,-3-2-7 0,1 3 17 16,-8 0-10-16,0-1-7 0,0 0-11 0,-6-3 21 15,0 4-8-15,-2 0 7 0,-5-1-7 16,2-2 11-16,-2 4-1 0,-4 0-8 0,-3 0 4 15,-1 0 6-15,-2-2-1 0,0 1 4 16,1-2 13-16,-1 3-2 0,-4-1 10 0,-7 1 7 16,13 0-27-16,-13 0 2 0,11 0-11 15,-11 0-1-15,10 0-75 0,-10 0-1 0,7-1 7 16,-7 1 4-16,0 0 0 0,0 0-10 0,7-3 18 16,-7 3-6-16,0 0-25 0,0 0-58 15,0 0-50-15,0 0-173 0,0 0-512 0,0 0 63 16,-17 11 131-16</inkml:trace>
  <inkml:trace contextRef="#ctx0" brushRef="#br2" timeOffset="162056.2">3820 12158 596 0,'0'-7'151'0,"0"7"-13"0,0 0 18 0,-6-3-35 0,6 3 53 0,-4-5-21 0,4 5-20 16,-8-2 6-16,2 0-34 0,6 2 12 0,-10-6-19 15,4 6 9-15,-3 0-5 0,-1-2-38 16,1 2 0-16,-8 2-7 0,3-1 9 0,-4 5-4 16,2 0-21-16,-8 3 71 0,3 1 14 15,1 1-16-15,-1 3-21 0,-3 2-7 16,5 0-7-16,4 1-24 0,-1 0 0 0,2-1 5 16,4 3-74-16,-1-2-18 0,7 0-7 0,-2-2 22 15,5 0-17-15,1-4 12 0,1 4 9 16,5-5-14-16,-2 0 0 0,6-3 8 0,3 1 3 15,2-3 12-15,1-4-15 0,5 0 8 0,3-3-11 16,-1-3 16-16,2-2-3 0,2 0 3 16,-2 1-21-16,2-3-20 0,0-1-36 0,-4 1-5 15,-2 0-42-15,-4 5-9 0,0-1-87 0,-3-4-141 16,-4 7-390-16,0-4 78 16</inkml:trace>
  <inkml:trace contextRef="#ctx0" brushRef="#br2" timeOffset="162342.46">4124 11959 857 0,'0'0'317'0,"0"0"-56"0,0-4-5 15,0 4-30-15,0 0-37 0,0 0-15 0,0 0-15 16,0 0-8-16,0 0-3 0,-6 25-32 0,6-12-6 16,0 5-16-16,3 4-2 0,-3 3-10 15,3 1-20-15,-2 6-6 0,5 10-15 0,-2 6-187 16,2 4-92-16,2 4-624 0,1 2 60 0,-2-3 150 16,-4 1 42-16</inkml:trace>
  <inkml:trace contextRef="#ctx0" brushRef="#br2" timeOffset="165904.19">2911 13801 337 0,'3'-4'203'0,"-3"4"-19"0,0 0 26 16,0 0-52-16,0 0-22 0,1-6-10 0,-1 6-4 15,0 0 22-15,0 0 7 0,0 0-128 0,0 0 23 16,0 0 28-16,0 0 11 0,0 0-47 16,0 0 36-16,0 0 3 0,0 0 2 0,0 0 3 15,0 0-23-15,0 0 3 0,0 0-14 0,-8-4 3 16,8 4-2-16,-7-3 0 15,7 3-19-15,-13 0-1 0,2 3-12 0,-2 0 1 16,-5-2 8-16,2 7-13 0,-1-1-13 0,-3 2 92 16,2 2 3-16,-3 3-24 0,4 1-9 15,-6 3-14-15,6 0-2 0,-1-1 1 0,5 3-4 16,-1-1-12-16,7 0 5 0,-3-2-1 0,3 1-12 16,4-3-7-16,2-1-6 0,1-3 3 15,1 3-3-15,5-4-15 0,2-3-3 0,5 1-12 16,1-5 22-16,6-2-2 0,1 2-28 15,6-3-8-15,-2-4-20 0,5 2-44 0,-7-3-74 16,4 1 8-16,-2-2-90 0,-1 2-36 16,-4 0-537-16,-3 4 120 0,-4 0 28 0</inkml:trace>
  <inkml:trace contextRef="#ctx0" brushRef="#br2" timeOffset="166569.27">3127 13916 588 0,'-2'-8'182'0,"2"8"-18"0,0 0-13 0,0 0 0 16,0 0-21-16,0-5-20 0,0 5 1 15,0 0-22-15,0 0-12 0,0 0-3 0,2-5-7 16,-2 5-14-16,0 0-4 0,6-5-18 0,-6 5 12 16,7-3-12-16,-1 2-5 0,-6 1-1 15,10-2-17-15,-10 2 17 0,12 2-7 0,-12-2-10 16,12 2 7-16,-5-2-27 0,-2 6 22 0,1-2-15 15,0 3 0-15,-2-3 25 0,-1 5-7 16,0 0 13-16,-2-2-14 0,-1 3 14 16,-1 1-11-16,-1 3-2 0,-2-3 2 0,-2 4 6 15,2-1-21-15,-3-2-3 0,-3 1 26 16,3 1-23-16,0-3 3 0,1-1 10 0,1-1 20 16,-4-1-15-16,5 0-13 0,-2-2 8 15,2-1-11-15,-2 2 9 0,1-1 1 0,2-1-17 16,-1-1 18-16,1-1-18 0,0 1 5 0,3-4 0 15,-4 4 0-15,1 1 8 0,3-5-21 16,-3 5 8-16,3-5 10 0,-3 5 0 0,3-5-15 16,0 0 12-16,-5 3 3 0,5-3-17 0,0 0 14 15,-3 6-7-15,3-6 0 16,0 0-3-16,0 0 19 0,0 0-4 0,0 0-9 16,-3 3 7-16,3-3 0 0,0 0-18 0,0 0 34 15,0 0-14-15,0 0 19 0,0 0-16 16,-3 5 0-16,3-5 13 0,0 0-5 0,0 0 0 15,0 0-10-15,0 0 46 0,0 0-16 0,0 0-28 16,0 0 8-16,0 0-23 0,21-8 18 16,-9 1-11-16,3 2-7 0,5-5-23 0,7 0-31 15,4 0-15-15,3-4-126 0,14-4-17 16,-14 7-75-16,21-5-448 0,-1-2 29 16</inkml:trace>
  <inkml:trace contextRef="#ctx0" brushRef="#br2" timeOffset="167396.11">5868 13665 793 0,'-4'-6'274'0,"4"6"-13"0,0 0-28 16,0 0-8-16,-3-4-20 0,3 4-28 15,0 0-11-15,0 0-23 0,0 0-7 16,-1-5-8-16,1 5-5 0,0 0-34 0,0 0 11 16,0 0-26-16,0 0 1 0,-16 8-6 15,9-2-3-15,-4 2-20 0,1 3-7 0,-3-1-8 16,2 5 9-16,2-1 4 0,-2-2-18 0,4 5 4 16,0-3-14-16,-2 1 14 0,5-2-9 15,0 2-13-15,0-5-16 0,4 5 16 0,0-7-21 16,0 4 2-16,4-1-12 0,4-7 8 15,2 4-18-15,2-6-41 0,3 1-44 0,2-4-41 16,6-3-64-16,2 1-27 0,5-4-608 0,1-1 106 16,-4 1 40-16</inkml:trace>
  <inkml:trace contextRef="#ctx0" brushRef="#br2" timeOffset="167888.21">6131 13612 755 0,'0'0'243'0,"-3"-4"-97"16,3 4-29-16,0 0-22 15,-4-5-10-15,4 5-14 0,0 0 14 0,0 0-26 16,7-7 7-16,-4 2-4 0,-3 5-24 15,14-1 11-15,-7 0-6 0,0-1-15 0,2-1 16 16,-9 3-16-16,18 0 8 0,-11 0-3 0,4 0-25 16,-11 0 7-16,16 3 6 0,-9-1-21 15,0-1 18-15,-7-1-11 0,10 1 1 0,-6 5 0 16,-1-2 4-16,0 1-19 0,-3-5-11 0,0 10 36 16,-3-4-31-16,-1 0 21 0,1 0-6 15,-3 1 3-15,2 3-12 0,-3-3 1 0,3 1-11 16,-2-1 27-16,3 0-23 0,-1 0 13 0,1-1 10 15,0 2-10-15,1-1 0 16,2-1-10-16,2 1-16 0,1-2 21 0,0 2-5 16,0 1 18-16,1-1-21 0,2 1 18 0,1 0 3 15,1-4-6-15,-1 4 16 0,2-1-15 16,-2 1 2-16,4-2-23 0,-5 2 23 0,1-4 8 16,-3 3 2-16,3 3-2 0,-4 1-10 15,-6 0-11-15,-4 3 28 0,-1 4-15 0,-8 3-22 16,-15 8-24-16,-7-1-26 0,-3 5-115 0,-7-8-38 15,-14 15-491-15,-2-5-1 0</inkml:trace>
  <inkml:trace contextRef="#ctx0" brushRef="#br2" timeOffset="169852.09">2306 15166 537 0,'0'0'169'16,"0"0"-3"-16,3-4-43 0,-3 4 23 0,0 0-3 15,0-4-22-15,0 4-65 0,0 0 23 16,0-7 62-16,0 7-10 0,0 0 43 0,0 0-36 16,0-5 3-16,0 5-87 0,0 0 2 0,0 0-25 15,-4-5 15-15,4 5-13 0,0 0 3 16,0 0-18-16,-20 5-16 0,13 0 14 0,-3 2 7 15,-1 1 5-15,-5 2-13 0,-1 5-2 16,3 2-10-16,-7 1 7 0,5-3 5 16,1 2 11-16,2 1-21 0,-1-3-8 0,1 5 21 15,2-7-15-15,4 1-6 0,-2-1-10 16,8 1-22-16,-2-3 1 0,3 1 29 0,3-2-36 16,0-3-5-16,4-1-2 0,4-2-40 0,2-3-19 15,-2-1-47-15,6 0-50 0,3-4 7 16,-2 0-123-16,2 0-354 0,0-2 6 0</inkml:trace>
  <inkml:trace contextRef="#ctx0" brushRef="#br2" timeOffset="170440.31">2501 15066 834 0,'0'0'248'16,"0"0"-33"-16,0 0-10 0,0 0-23 16,0 0-47-16,-4 17 1 0,0-9-10 0,2 7-1 15,1-5-33-15,-2 7 0 0,0 1-5 16,0 1-115-16,-2 1 28 0,5-2-20 0,-6 7 2 16,5-4 20-16,-2-2-20 0,3-1-7 15,-3 3 2-15,0-4-18 0,2-5 8 0,1 3-14 16,-2-5 12-16,1 3 6 0,2-5 22 15,-2 0-14-15,1-4 21 0,0 2 21 0,0-6-8 16,0 0-21-16,0 0-10 0,0 0 21 16,0 0 14-16,10-14-1 0,-7 6-6 0,-2 5 26 15,2-4-28-15,0 0 7 0,1 2-15 0,-1-2-10 16,1 1 63-16,0-1-60 0,2 4 9 16,-2-2 3-16,2 3-28 0,1 0 8 0,0-1 7 15,-1 0 3-15,-6 3 5 0,18 0-2 0,-11 0-14 16,3 1 4-16,-10-1 6 0,17 2 6 15,-10-2-23-15,0 3 23 0,3-2-18 16,-10-1-5-16,14 0 11 0,-14 0-6 0,13-4-5 16,-8 1 28-16,1 0 8 0,0-2-19 15,-2-2 42-15,-1 0-2 0,-3-3 7 0,0 5 10 16,3-5-15-16,-6 4 43 0,3-2-23 0,-3 1 24 16,0 0-6-16,2 0-28 0,-5 0 20 15,3 4-14-15,0-2-9 0,3 5-12 0,-5-5-18 16,5 5 30-16,0 0-25 0,0 0 0 0,-13 13 13 15,12-1-16-15,1 0-2 0,0 3-18 16,4 0 5-16,2 5-13 0,2 5-41 0,5 0-7 16,0 3-77-16,9 12-34 0,5-4-107 15,0 0-514-15,4-3 32 0,0-6 142 0</inkml:trace>
  <inkml:trace contextRef="#ctx0" brushRef="#br2" timeOffset="170955.71">3998 15024 749 0,'0'-8'331'16,"-3"4"-22"-16,3-2-114 0,-3 1-57 0,3 5 95 0,-5-10-13 0,5 9-10 0,0 1-33 16,-7-6-8-16,7 6-23 0,0 0-18 0,-19 12-11 15,8-2-12-15,4 0-5 0,-6 7-15 16,5-2-14-16,-2 3-12 0,0 0 10 0,2 4-10 15,2-2-5-15,3 2-34 0,-1 1-4 16,4-3-19-16,0-2 6 0,0 3 2 16,7-5-18-16,-3 0-5 0,6-4-43 0,0 0 17 15,4-3-30-15,0-3-75 0,4-2-94 0,-5-1-171 16,8-5-459-16,1-3 102 0,-1 0 49 16</inkml:trace>
  <inkml:trace contextRef="#ctx0" brushRef="#br2" timeOffset="171334.08">4272 15029 819 0,'0'0'284'16,"-1"-6"-41"-16,1 6-5 0,0 0-33 16,-3-3-18-16,3 3-8 0,0 0-13 0,0 0-43 15,0 0-5-15,-11 11-3 0,8-5-5 16,-3 2-10-16,2 1-21 0,1 0-12 0,-5 1-11 15,5 0 3-15,-3 2-8 0,2-2 16 0,-2 1-24 16,2 2-15-16,-3-4 3 0,6 1-21 16,-2 0-7-16,0-5-8 0,0 3 15 0,2-3-23 15,1 2 0-15,-3 0 21 0,3-2 0 0,0-5-16 16,0 6 8-16,0-6-13 0,0 7 13 16,0-7 5-16,7 0 6 0,-7 0-9 0,7 1-2 15,-7-1 8-15,13-1 2 0,-13 1-10 16,14 0 5-16,-7-2 8 0,-7 2-3 0,13-2 3 15,-6 2-18-15,-7 0 2 0,18-3 3 16,-12 6 11-16,-6-3 1 0,11 1 1 16,-1-1-13-16,-10 0 10 0,7 4 11 0,-4 3-6 15,-3 3-33-15,-3 1-46 0,-3 3-23 0,-3 6-102 16,0 0-167-16,-4 2-524 0,-2 1 124 16,-4-1 81-16</inkml:trace>
  <inkml:trace contextRef="#ctx0" brushRef="#br2" timeOffset="171537.7">4210 15020 982 0,'13'-11'285'0,"-6"6"-40"0,7-2-14 0,-4 1-34 0,0-1-18 16,1 4-13-16,5-2-20 0,2 1-36 0,3-2-18 15,-1 6-17-15,10-3-50 0,-6 2-96 0,11-5-147 16,-2 6-614-16,2 0 131 0,-4 2 17 16</inkml:trace>
  <inkml:trace contextRef="#ctx0" brushRef="#br2" timeOffset="171989.92">5037 15026 665 0,'-4'-4'266'0,"-2"2"-46"0,6 2-17 0,-7-4-14 0,7 4-18 16,-17 4-30-16,9-1-5 16,-1 5-18-16,-1 2-1 0,-1 4-12 0,-2 2-7 0,2 1-11 15,1 3-26-15,0 1 8 0,-1-1-28 0,4 4 21 16,4-1-14-16,-3 1 3 16,5-3-25-16,1-1-13 0,4 0 0 0,-1-2-18 15,4-1 2-15,1-2-48 0,2-5 61 0,6 0-28 16,1-3-64-16,4-4-120 0,2 1-638 15,-2-7 108-15,6-3 28 0</inkml:trace>
  <inkml:trace contextRef="#ctx0" brushRef="#br2" timeOffset="172405.46">5472 14971 918 0,'0'0'323'0,"-1"-6"-131"0,1 6 95 16,-7-6-49-16,7 6-31 0,-6-1-20 0,6 1-21 15,0 0 11-15,-14 5-26 0,3 2-28 0,1 2-23 16,0 2 7-16,-1 0-30 0,-2 4 10 16,0 2-10-16,-1 1-8 0,3 2-3 0,1 0-12 15,0 2-28-15,0-2 2 0,3 1-8 0,3-4 1 16,-2 2-24-16,5-3 11 15,-2-2-8-15,3-1-8 0,0-1 3 0,3-2-13 16,0-2-2-16,1 2 4 0,3-4 11 0,0-2-5 16,3-1-3-16,-3-2 13 0,4 0-10 15,-2-1 2-15,-9 0 3 0,18-2 5 0,-11-1-2 16,0 1 4-16,-1-3-4 0,1 3 2 0,-3-1 12 16,-1-2 11-16,-3 5-23 0,1-8 3 15,-1 8 7-15,-4-7 3 0,4 7 8 0,-11-3-16 16,4 3 7-16,7 0-9 0,-16 3-3 0,5-3-5 15,4 4-44-15,-2-1-20 0,1 0-26 16,4 1-17-16,1-3-119 0,-7 7-163 0,10-3-476 16,0-5 151-16,7 4-8 0</inkml:trace>
  <inkml:trace contextRef="#ctx0" brushRef="#br2" timeOffset="172928.78">6599 15013 721 0,'0'0'315'0,"-4"-7"-31"0,2 2-7 0,2 5-37 0,-4-10-17 16,1 9-31-16,3 1-13 0,-10-6-41 0,5 5 3 15,5 1-10-15,0 0-1 0,-23 8-22 16,13-2-11-16,3 2-2 0,-3-1-18 0,2 2-13 16,1 3 0-16,1 0-13 0,0 1-3 0,2 1 6 15,1 2-23-15,0 0-18 0,1-4-21 16,2 5 3-16,2-4-11 0,1-1-22 0,0 1-5 15,4-1-19-15,-1-4-12 0,4 5-18 16,1-9-41-16,2 3-34 0,-2-6-35 16,3-1-67-16,0-7-40 0,2 6-485 0,2-1 144 15,-2-3 0-15</inkml:trace>
  <inkml:trace contextRef="#ctx0" brushRef="#br2" timeOffset="173273.06">6801 15029 547 0,'0'-7'195'16,"0"1"-21"-16,0 6-23 0,-3-8 8 15,3 1 4-15,-3 3-6 0,3 4-19 0,-5-7 3 16,5 7-21-16,-3-7-20 0,3 7 0 16,-3-4-31-16,3 4-3 0,0 0-25 0,-1-5-2 15,1 5 17-15,0 0-31 0,0 0 11 0,0 0-2 16,0 0-9-16,0 0-4 0,0 0 2 16,22 9 0-16,-22-9-5 0,13-2-16 15,-3 1 1-15,0-3 20 0,0 2-26 0,1-1 16 16,-1-2-5-16,0 1 4 0,-2 0-19 15,2 0-3-15,-4-2 17 0,1 3 16 0,0-1 16 16,0 0 30-16,-4 0-46 0,1 1 15 0,2-1 3 16,-6 4 3-16,4-4-8 0,-4 4 4 15,7-6-24-15,-7 6 15 0,0 0-3 0,0 0-8 16,0 0-10-16,-4 17 3 0,4-9-5 0,-3 5-6 16,0-1-4-16,3 1-3 0,-1-1 2 15,1 5 3-15,1 1 8 0,-1 2-41 0,0 0-11 16,3-2-22-16,-3 10-103 0,0-2 28 15,0-6-46-15,-3 3-614 0,6-5 35 16,-7-1 150-16</inkml:trace>
  <inkml:trace contextRef="#ctx0" brushRef="#br2" timeOffset="173443.39">6736 15166 732 0,'0'0'261'0,"0"0"-36"0,13-7-10 0,-3 6-28 0,11-6-16 15,10-3-15-15,18-1-61 0,18-4-141 16,8-5-727-16,5-3 128 0</inkml:trace>
  <inkml:trace contextRef="#ctx0" brushRef="#br2" timeOffset="188450.01">24375 2363 337 0,'0'0'131'0,"0"0"-13"0,0 0-16 0,0 0-23 16,0 6-17-16,0-6-3 0,0 0 25 0,0 0-40 15,0 0 7-15,0 0-26 0,0 0-1 16,0 0 4-16,4 2-74 0,-4-2-126 0,0 0-514 16</inkml:trace>
  <inkml:trace contextRef="#ctx0" brushRef="#br2" timeOffset="188993.62">23186 2088 453 0,'0'0'207'16,"0"0"-15"-16,0 0-36 0,0 0-2 0,0 0-16 15,0 0-26-15,0 15-12 0,3-5-2 16,1 4-11-16,2 3-6 0,2 6-22 0,1 10 18 16,2 13 5-16,0 8 3 0,2 4-27 15,4 13-4-15,-4-11 8 0,-2 18-11 0,6-1-3 16,-4 0-17-16,2 2 13 0,1-3-14 15,2 2 6-15,6-1-3 0,-1-2 8 0,1-2-20 16,0-2 12-16,0-4-10 0,-4-15 5 0,1-3-12 16,3 0-6-16,-3-6 5 0,-1-3 1 0,-3-9-4 15,-3-3 9-15,0-8-6 0,-1 1 1 16,-3-4 2-16,-2-3 2 0,2-2 3 16,-4 1 0-16,4-2 18 0,-3-3 8 0,-3 1 10 15,-1-5-1-15,1 0-14 0,-1-1-34 0,-3-3-40 16,0 0-40-16,11-11-124 0,-8 2-93 15,3-10-560-15,-2-3 105 0,2-6 38 0</inkml:trace>
  <inkml:trace contextRef="#ctx0" brushRef="#br2" timeOffset="189343.3">24430 1939 831 0,'-13'7'274'0,"-2"8"-20"15,-8 7-39-15,-15 11-41 0,-9 18 20 0,-8 8-15 16,-23 28-12-16,-8 8-21 0,-17 5 5 0,-13 6-16 15,-7 7-104-15,-14 6 13 0,-48 36-8 16,-9 7-1-16,3 2-12 0,9-3 59 16,35-36-13-16,-47 32 13 0,50-41-18 0,7-6 11 15,6-10-37-15,12-5-7 0,13-7-19 0,7-1-35 16,13-7-43-16,-2 2-316 0,40-18-493 16,3-3 76-16,11-22 126 0</inkml:trace>
</inkml:ink>
</file>

<file path=ppt/ink/ink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5-12-19T07:50:42.314"/>
    </inkml:context>
    <inkml:brush xml:id="br0">
      <inkml:brushProperty name="width" value="0.05292" units="cm"/>
      <inkml:brushProperty name="height" value="0.05292" units="cm"/>
      <inkml:brushProperty name="color" value="#002060"/>
    </inkml:brush>
  </inkml:definitions>
  <inkml:trace contextRef="#ctx0" brushRef="#br0">6706 4770 122 0,'-4'-3'34'16,"4"3"-4"-16,0 0 14 0,-7-4 5 0,7 4-34 16,0 0 21-16,-7-2-21 0,7 2-28 0,0 0 18 15,0 0 34-15,0 0-19 0,-13 0-22 16,13 0 40-16,0 0-25 0,-14 5-13 15,14-5 15-15,-10 1-30 0,10-1 12 0,-7 3 11 16,7-3-5-16,-8 2 9 0,2 1-12 16,6-3 39-16,-7 0-29 0,7 0 23 0,-7 3-20 15,7-3 0-15,-9 1 33 0,9-1-51 0,-5 5 36 16,5-5-1-16,-7 1 4 0,7-1-14 16,0 0-2-16,-6 1-8 0,6-1 13 0,0 0-25 15,0 0 68-15,-7 5-73 0,7-5 30 0,0 0-16 16,0 0 1-16,0 0 15 0,0 0-26 15,4 6-17-15,-4-6 46 0,7 4 20 16,-1-2 0-16,2-1-51 0,1 4 117 0,5-5-15 0,0 1 21 16,9-1-21-16,1 0-15 15,7 0 8-15,3-1 2 0,11 1-33 0,-1-5-8 16,18 2 16-16,2 2 10 0,-2-4-21 0,-1 1 8 16,-2-1-31-16,-7 3 31 0,-9-3-26 15,2 2 3-15,-1-1-2 0,1 0-6 0,10-3-15 16,-4 2 15-16,-6 2-17 0,9-5 4 0,-9 4 19 15,-4-2-16-15,-1 0-6 0,-1 3 7 0,-2-2-12 16,0 1 14-16,-6-2-3 0,0 1-5 16,-1 2 20-16,-2-3-20 0,-1 2 13 0,-6 2-13 15,-1-3-13-15,1 3 0 0,-4-1 0 0,0 1-7 16,-3 1 9-16,0-1-2 0,-1 1 1 16,1-2-9-16,-4 2 16 0,0 1-18 15,1-1 10-15,-4-1-3 0,-7 2-7 0,17-1-5 16,-11 1 13-16,-6 0 7 0,14 0 3 15,-14 0 7-15,7-1 3 0,-7 1 5 0,10 0-5 16,-10 0-15-16,0 0 12 0,11 0 11 0,-11 0-13 16,0 0-5-16,0 0 18 0,0 0 12 15,9 0-12-15,-9 0-6 0,0 0 1 0,0 0-13 16,0 0-6-16,0 0-14 0,0 0-47 0,0 0-36 16,0 0-132-16,4 4-641 0,-4-4 131 0,0 0 90 15</inkml:trace>
  <inkml:trace contextRef="#ctx0" brushRef="#br0" timeOffset="6978.9">7666 8185 35 0,'0'0'23'0,"0"0"-23"0,0 0 8 16,0 0 0-16,0 0-8 0,0 0 36 0,0 0-24 15,0 0-50-15,0 0 53 0,0 0 1 0,0 0-44 16,0 0 53-16,-7-3 24 0,7 3-39 16,0 0 18-16,0 0 16 0,0 0-3 0,0 0 0 15,0 0-11-15,0 0 85 0,0 0 8 16,0 0-18-16,0 0 8 0,0 0-21 16,0-6 0-16,0 6-35 0,0 0 9 0,0 0-15 15,0 0-2-15,0 0 0 0,0 0-1 0,0 0-22 16,0 0 4-16,0 0 22 0,13-1-24 15,-13 1 5-15,0 0 6 0,11 0-16 0,-11 0 12 16,17 0 9-16,-11-1-16 0,5 1 5 0,-1-5 19 16,0 5-42-16,4-1 20 0,0 1 1 0,0-2 2 15,2-4-4-15,2 4-4 16,2 0 32-16,-3-3-27 0,4 4-7 0,-1 0-2 16,1-4-8-16,0 4 25 0,-1-6-12 0,1 6 2 15,-1-2 8-15,3-1-13 0,-2 1 2 16,0-1-2-16,-1 1-30 0,-2 1 9 0,3-3 19 15,-2 4 4-15,2-2-12 0,0-1 0 0,-1 2 5 16,-3 1 0-16,0 0-3 0,4-5 5 16,-4 6-20-16,0-2 3 0,0 1-3 0,-3-3-13 15,3 4 31-15,-3-1-26 0,3 1 11 0,-1 0 15 16,-1-2-10-16,1 2-3 0,2 0 18 16,-5 0-21-16,5 2 3 0,-2-4-2 15,1 4 0-15,0-1-9 0,-2-1-4 0,1 0 23 16,5 4-10-16,-3-3 2 0,1 1-3 0,-1-2-20 0,2 0 34 15,0 1-9-15,-2 1-4 16,2 1-16-16,-2-3 28 0,5 1-12 0,-3-1 5 16,1 1 2-16,0-1-13 0,3 0 3 0,-4 0-10 15,4 2 15-15,-3-2-12 0,-1 3 17 16,4-3 3-16,-3 0-11 0,3 1-12 0,-4-1 15 16,4 0 13-16,-3 1-13 0,2-1-15 0,1 2 7 15,0-1 16-15,-3-1-13 0,6 5 10 16,-6-5-7-16,3 2-3 0,0-2-3 0,0 0 6 15,2 0 7-15,-2 0-2 0,0 1 10 0,1-1-26 16,-1 0 13-16,-1 2 5 0,1 1-12 16,0-3-6-16,0 1 24 0,-3-1-4 0,3 0 1 15,3-1 0-15,-3 2 10 0,0-2-3 16,-1 1-4-16,1-3 9 0,1 1-17 0,-1 1 0 16,4 1 2-16,-5-2-7 0,1 2-9 15,0-5 19-15,-3 5-5 0,2 0-3 0,-2 0 0 16,3 0-5-16,-7-3 5 0,3 3 6 0,-2 0-17 15,-2 0 17-15,-1-1-11 0,1 1-3 16,1 0 8-16,-3-1 0 0,3 1-5 0,-3 0-2 16,3-3 7-16,-4 3 5 0,2 0-2 0,1 0-6 15,-1-2 14-15,4 2-11 0,-4-1 3 16,7 1 2-16,-4-4-8 0,3 2 14 16,-1 1-19-16,1 1-12 0,3-2 15 0,-4 1 5 15,0-3-8-15,2 3-4 0,0-1 19 0,-1 1-14 16,0 1 2-16,-1 0-3 0,-2 0 11 15,3 0-5-15,1-1-3 0,-1 1 0 0,0 0 12 16,-4 0-4-16,4 0-11 0,-1 0-7 0,0 0 10 16,1 0 18-16,0 0-28 0,2 0 10 15,-2 0-18-15,0-3 15 0,3 6 1 0,-4-3 20 16,4 0-21-16,-3 0 11 0,2 1-11 0,-2-1 16 16,3 0-13-16,-3 0 3 15,-1 1-6-15,0-1-2 0,1 0-10 0,-1 2 10 0,1-2 5 16,-4 1 5-16,0-1-10 0,4 0 17 15,-1 0-19-15,-3 4 12 0,0-4 8 0,4 0-13 16,0 0 0-16,-1-4-6 0,1 4 6 16,2 0 6-16,-1 0-4 0,0 0 1 0,-1 0-1 15,3 0-2-15,-4 0 3 0,1 4-6 0,0-3 3 16,3-1 8-16,-4 2-5 0,1-2-3 16,0 0-16-16,-1 0 14 0,1 0 7 0,-1 0-10 15,0 1 20-15,1-1-18 0,0 2 14 0,-5 1-11 16,5-2 12-16,-1-1-22 0,1 0 8 15,-3 1-9-15,1-1 14 0,-1 0 0 0,-2 0 12 16,2 0-10-16,0 0-2 0,1 0 2 0,-4 0-3 16,1 0-2-16,2-1 0 15,-2 1 8-15,5-1-8 0,-8-2-8 0,5 3 3 16,-1-2-5-16,-3 2 7 0,6-1 1 0,-6 1-3 16,3 0 10-16,-1 0-8 0,2-2 6 0,-5 1 4 15,5-3-4-15,-2 4 7 0,2-1-23 16,3-1 8-16,-1 2 5 0,4-2 13 0,0-3-8 15,0 5-5-15,2-2-7 0,2-1-1 0,0 0 8 16,2 3 10-16,-6 0-33 0,0-3 23 16,1-1-2-16,-2 4-29 0,1 0 46 15,-3-3-5-15,3 3-7 0,-4-2 2 0,4-1-7 16,-6 3-4-16,2 0 19 0,3-2-5 16,-5 2-13-16,-1 0-11 0,3 0 11 0,0 2-5 15,-2 1 7-15,3-1 14 0,-2-2-14 0,-1 0-7 16,3 2 15-16,-4-1-15 0,6-1-6 15,-2 4 14-15,-4-3 2 0,1 1 0 0,1-2-5 16,-1 0 2-16,3 0 6 0,2 0-13 0,-2 0 10 16,0 0 0-16,2 0-3 0,4 0 8 0,-3 0 3 15,1 0 10-15,5 0-36 0,1-2 20 16,-3 1-9-16,2-3 17 0,1 4 3 0,0 0-6 16,-7-1-9-16,3-1-19 0,0 2 16 0,-3 0 15 15,0 0-4-15,0 0-14 0,-1 0 16 16,-1 0-8-16,1 0 0 0,-3 0-6 0,4 0 1 15,-3 0 5-15,0 0 8 0,-1 0-8 16,1 0 3-16,-5 0 7 0,2 0-15 16,3-1 5-16,2 1-5 0,-2-4 22 0,0 4-19 15,3-2-1-15,-4 2-7 0,4 0 15 0,0-1-12 16,3 1 7-16,-4 0 5 0,-1 0-28 0,8 0 25 16,1-1-2-16,-3 1-10 0,2 0 10 15,1 0 3-15,-3 1-3 0,2-1-6 0,1 1-4 16,-3 1 20-16,2 2-10 0,-2-3 8 0,-1 2-10 15,0 1-22-15,0-1 22 0,-3-3-3 16,4 0 10-16,-4 3-18 0,6 0 8 0,-5-2 5 16,-2-1 8-16,8 1-19 0,-4 1 14 0,4 2 5 15,-1-3-13-15,1-1-1 16,-3 0 9-16,3 2 0 0,3-2-1 0,-3 1 6 16,2-2-11-16,-2 1 3 0,3 0-13 0,1 0-4 15,-1 0 11-15,1 0-4 0,2-2 10 16,-3 2-8-16,0-2 16 0,4-3 0 0,-3 5-8 15,-1 0 10-15,6-2-5 0,-2-4-5 0,-4 6 0 16,0 0 5-16,1-2 3 0,2-4 5 0,1 3-3 16,-4-1-18-16,3 1 3 0,1 2 15 15,-4-5 1-15,-3 6-11 0,0-3 0 0,0-1 2 16,-3 1 3-16,2 3 3 0,-4-2 0 0,-4-3-3 16,2 5 3-16,0-1-11 0,-4 1 6 15,0-1 4-15,-2 1-27 0,-5-3 27 16,1 1-7-16,0 2 8 0,-1-1-18 0,-2 1 10 15,-1 0 0-15,-10 0 31 0,17 0-3 16,-10 0-15-16,-7 0 22 0,13-2 17 0,-13 2-27 16,11 0 8-16,-11 0-4 0,0 0-19 0,13 0 18 15,-13 0 3-15,0 0-67 0,7 0-20 0,-7 0 7 16,0 0-20-16,0 0-67 0,0 0-161 16,0 0-542-16,0 0 84 0,-34-1 130 0</inkml:trace>
  <inkml:trace contextRef="#ctx0" brushRef="#br0" timeOffset="11465.27">3558 9731 345 0,'0'0'118'0,"-2"-6"-13"0,2 6-5 16,0 0-21-16,0 0 0 0,0 0 6 0,0-7-11 15,0 7-31-15,0 0 21 16,0 0-17-16,0 0-1 0,0 0-11 0,0 0 17 16,0 0-11-16,0 0-13 0,0 0-3 0,0 0 27 15,0 0 22-15,0 0-61 0,11 13 17 16,-11-13 4-16,4 10 7 0,2-4 2 0,-3-2-5 16,1 3-27-16,3 3 9 0,-4-3 6 0,1-1-8 15,2 1 7-15,1-1-4 0,-4 1-3 16,5 0 5-16,-4 3-18 0,2-6 15 0,0 0 14 15,1 5-16-15,-2-1-11 0,1-2 19 0,1-4-11 16,-1 5 0-16,-3-4 16 16,4 4-3-16,1-7-12 0,-1 7 25 0,2-6 12 15,-2-1 1-15,4 5 38 0,-1-5-23 0,4-5-5 16,3 1 3-16,7-5 2 0,3-3-7 16,4-4-22-16,10-8 12 0,7-2-88 0,-1-1 13 15,15-6 69-15,-1-2-10 0,1-4-3 0,3 1 0 16,4 1-7-16,2-1 2 0,1 0-5 15,0 0 0-15,-3 4-10 0,2 0 20 0,-3 1-5 16,-3 3-7-16,-14 5-3 0,1 1-11 0,-1 2 4 16,0 3 4-16,-6 0-2 0,-7 4-6 15,-7 1 6-15,0 3-5 0,-1-3 0 0,-6 6-3 16,-1-2-10-16,-1 3 12 0,1-3-7 16,-9 3 13-16,3 3-5 0,-7 0 2 15,4-2 13-15,-4 2-2 0,-3 2-9 0,3-3 29 0,-3 4-15 16,-3 0-3-16,2-4-3 0,-6 5-4 15,7-1 12-15,-7 1 8 0,7-3-23 16,-7 3-8-16,7-4 7 0,-7 4-29 0,0 0-9 16,0 0-7-16,0 0-19 0,0 0-22 0,0 0-64 15,10 11-46-15,-10-7-699 0,3 5 130 16,-3-1 31-16</inkml:trace>
  <inkml:trace contextRef="#ctx0" brushRef="#br0" timeOffset="28917.98">3681 10916 619 0,'-2'-5'174'0,"2"5"-5"16,-3-5 2-16,-1 0-25 0,1 3 28 0,3 2-133 15,-3-6-23-15,3 6 51 16,-6-9-20-16,6 9 15 0,-1-2-13 0,1 2 29 16,-3-6-27-16,3 6-9 0,0 0 20 0,-6-4-23 15,6 4-18-15,0 0-3 0,0 0-9 0,-2-4 9 16,2 4-2-16,0 0-13 0,0 0-10 16,0 0 25-16,0 0-25 0,0 0-2 0,0 0 25 15,0 0-8-15,12 13 8 0,-9-11-8 0,0 4-13 16,1-2 21-16,2 2-7 0,-3-4-29 15,2 5 23-15,1 0-13 0,1-3 0 16,-1 3 26-16,1 0-25 0,-2-1-4 0,4-2 14 0,-2 4-1 16,0-3-12-16,4-2 5 0,1 3 23 15,3-3-8-15,-2-3-15 0,8 0 21 16,2-4 17-16,12-5-26 0,12-6 96 0,5-6-8 16,3 1-29-16,16-10 11 0,4 2 7 15,1-7-15-15,-1-2-12 0,1 1-3 0,-1 0-11 16,-4-2-5-16,-2 4 16 0,-1-1-23 0,-3 0 2 15,-4 4-7-15,-9 4-1 16,-5 4 9-16,-2 0-29 0,-1 3 10 0,-6-3 3 0,-4 8-10 16,-10 5-1-16,-3 2 11 0,-1-1-7 0,-3 1-4 15,-3 1 6-15,-4 3 2 0,0 0 8 16,1-1-2-16,-4 0 7 0,-1 4 13 0,1-5-8 16,-3 6-20-16,-4 0-13 0,10-4 26 15,-6 1-6-15,-4 3 3 0,6-1-7 0,-6 1 9 16,0 0-17-16,0 0 5 0,0 0-11 15,0 0 6-15,0 0-31 0,0 13-28 0,0-13-16 16,-6 9-46-16,6-2-168 0,-1-1-607 0,-1 2 145 16,1-1 4-16,1 1 119 0</inkml:trace>
  <inkml:trace contextRef="#ctx0" brushRef="#br0" timeOffset="59042.27">26796 8301 458 0,'0'0'161'15,"-7"-7"3"-15,3 6-8 0,-2-2-20 0,-1-2-16 16,3 2 8-16,4 3 20 0,-7-7-38 0,1 6-5 15,3-5 80-15,3 6-37 0,-11-3-22 0,11 3 7 16,-4-5-11-16,4 5-34 0,-9-3-9 16,9 3 8-16,0 0-18 0,-7-4 3 0,7 4-11 15,0 0 3-15,-11 0-13 0,11 0-12 0,0 0-19 16,-10 4 16-16,10-4-21 16,0 0-15-16,-3 3 21 0,3-3-11 0,0 0-10 15,9 8 13-15,3-7-13 0,4 4 18 0,8-4-8 16,17-1 3-16,27 0 0 0,29-6 20 15,8 3-15-15,4-5-13 0,8 0 3 0,5-2-8 16,5 1 5-16,7-4 5 0,29-4-5 0,-36 7-2 16,0-3 4-16,-5 3-4 0,-2-1 22 0,-7 0-19 15,-7 1-1-15,1 0 0 0,-12 2 0 16,-17 1-26-16,-5 4 34 0,-9-4-10 0,-16 6-19 16,-10-3 14-16,-7 1-3 0,-3 3 10 0,-5 0-10 15,-6-2 20-15,0-3-15 16,0 5 10-16,-4-1-20 0,0 2 0 0,-5-1-18 15,-1 0 20-15,-7 0-2 0,3 7 2 0,-3-7-46 16,-6 7-20-16,-1 1-54 0,-7-5-128 16,-3 10-571-16,-7-4 80 0,0 1 61 0</inkml:trace>
  <inkml:trace contextRef="#ctx0" brushRef="#br0" timeOffset="59447.3">26813 8316 565 0,'13'-6'192'0,"5"-1"-48"0,11 4 7 0,7-4-44 15,28-3 59-15,5 3-50 0,26 2-14 0,1 2-5 16,3-3-17-16,14 4-14 0,0-1 34 16,7-1-28-16,3 2-13 0,0 2-21 0,3-1 21 15,-3-3-18-15,-3 1-5 0,-5 1-6 16,-4-4 29-16,0 2-26 0,-7-2-7 0,-5 0 2 16,-20 3-12-16,-4-3-1 0,-3 2 0 15,-2-2-2-15,-7-1 0 0,-3 0 7 0,-14 4-15 0,-5 1-2 16,-13-3 5-16,2 4 20 0,-8 0 13 15,-1-4-23-15,-2 4 18 0,-4 1-29 16,-3-2 11-16,2 1-15 0,-5-3-13 0,-2 4-21 16,1 0-43-16,-8 0-34 0,7 4-74 0,-7-4-86 15,-1 6-505-15,1-6 56 0</inkml:trace>
  <inkml:trace contextRef="#ctx0" brushRef="#br0" timeOffset="69838.53">6602 4717 499 0,'0'0'174'0,"-6"-4"0"15,6 4-33-15,0 0 2 0,0 0 8 0,-7-2-31 16,7 2 11-16,0 0-26 0,0 0-69 15,0 0-11-15,-7-2-4 0,7 2-6 16,0 0 18-16,0 0-15 0,0 0-8 0,0 0 11 16,0 0-1-16,-6-3-30 0,6 3 38 15,0 0-7-15,0 0 7 0,0 0 5 0,0 0-15 16,0 0 33-16,26 0 3 0,-12-3-23 0,8 3 2 16,4-6-5-16,12 1 3 0,0-3 0 15,16-1-8-15,0 0 5 0,2-3 8 0,2 4-24 16,0-2-9-16,-6 2 15 0,-6 2 8 0,-5 1-14 15,1-1 9-15,-4 1-26 16,2 2 23-16,-2-3-13 0,-3 2 8 0,-1 3-6 0,0-5 6 16,3 4 2-16,-6-3-2 0,-1 2-26 0,1-1 13 15,-3 2 26-15,-4-1-18 16,-4 2 2-16,1-4-2 0,-4 3-6 0,-3 2 6 16,3-5-11-16,-7 4 24 0,3 1-8 0,-2-2-16 15,-4 2 16-15,0-1 7 0,-7 1-4 16,17 0-6-16,-11 0 5 0,-6 0 8 0,10-3-23 15,-10 3 36-15,11-1-23 0,-11 1-13 0,0 0 10 16,10 0-20-16,-10 0 20 0,0 0 8 16,0 0-15-16,10-1 7 0,-10 1 3 0,0 0-11 15,0 0-12-15,0 0-3 0,0 0-23 16,4 5-12-16,-4-5-93 0,0 0-118 0,-10 9-532 16,7-7 49-16,-1 4 112 0</inkml:trace>
  <inkml:trace contextRef="#ctx0" brushRef="#br0" timeOffset="71433.42">27466 8331 606 0,'0'0'169'15,"0"0"-54"-15,0 0 6 0,0 0 19 0,0 0 14 16,0 0 33-16,0 0 7 0,0 0-55 16,0 0 35-16,0 0-46 0,0 0 10 0,0 0-20 15,0 0-16-15,0 0-2 0,0 0 7 0,0 0-20 16,0 0-10-16,0 0 0 0,0 0-5 15,0 0-26-15,0 0 5 0,0 0-8 0,0 0-12 16,0 0 5-16,0 0-16 0,0 0 3 0,0 0-10 16,0 0 3-16,0 0-11 15,0 0 10-15,37-5-5 0,-13 5 1 0,4-1-4 16,6 1-7-16,7-1 13 0,7-2-10 0,17 0-11 0,6 1 13 16,1-2-8-16,7 0 9 0,-4 3-12 15,7-5 9-15,-3 5-8 0,17-6 13 16,-4 4-14-16,-17-4 9 0,0 2 0 0,-6 2-6 15,2-1 18-15,-3 1-7 0,-6-3-13 0,3 4 2 16,-17-1 3-16,-3-1-5 0,-8 2 10 16,-1 1-7-16,-7-3 12 0,-1 2-7 0,-4 1 9 15,-4 1-9-15,2-2 0 0,-7 1-9 0,-1 1 24 16,-1-3-2-16,1 2-4 0,-4 1-6 16,-3-1 1-16,4 1-2 0,-11 0 6 15,15-2-6-15,-10 2 8 0,-5 0-3 0,11 0-10 16,-11 0 7-16,10-1-9 0,-10 1 12 0,0 0-10 15,13-1-10-15,-13 1-26 0,0 0-125 16,7 2 2-16,-7-2-281 0,0 0-415 0,0 0 100 16,0 0 66-16</inkml:trace>
</inkml:ink>
</file>

<file path=ppt/ink/ink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5-12-19T07:56:35.040"/>
    </inkml:context>
    <inkml:brush xml:id="br0">
      <inkml:brushProperty name="width" value="0.05292" units="cm"/>
      <inkml:brushProperty name="height" value="0.05292" units="cm"/>
      <inkml:brushProperty name="color" value="#002060"/>
    </inkml:brush>
    <inkml:brush xml:id="br1">
      <inkml:brushProperty name="width" value="0.05292" units="cm"/>
      <inkml:brushProperty name="height" value="0.05292" units="cm"/>
      <inkml:brushProperty name="color" value="#FF0000"/>
    </inkml:brush>
  </inkml:definitions>
  <inkml:trace contextRef="#ctx0" brushRef="#br0">11833 4541 307 0,'0'0'102'0,"0"0"75"16,0 0-14-16,0 5 24 0,0-5-20 15,0 8-1-15,0-1-12 0,3 4-16 16,-3 1 10-16,0 4-22 0,0 1-24 0,0 8 36 16,0 3-17-16,-3 6-11 0,-1 21 2 0,-5 3-17 15,-2 16-69-15,1 3-29 0,-4 5-2 16,0-3 0-16,1 1 5 0,-4-3 20 0,3-2 6 15,3-11-16-15,1-5 26 0,1-5-41 0,2-1-5 16,-1-6-1-16,5-7 6 0,-1-7 18 16,1-3-3-16,0-10 1 0,0 3-11 0,0-6 0 15,2-1 7-15,-2 1-7 0,-1-9-5 0,4 1-64 16,0-3-90-16,-7-4-202 16,7-2-419-16,0 0 48 0</inkml:trace>
  <inkml:trace contextRef="#ctx0" brushRef="#br0" timeOffset="646.09">11805 4441 460 0,'0'0'261'0,"0"0"-30"0,-3-5-32 0,3 5-27 0,0 0-1 0,0 0-22 16,0 0-11-16,0 0-10 0,0 0-13 0,17-2 3 15,-7-1-26-15,1 0-2 0,9 1-14 16,1-3 4-16,3 1-6 0,3-2-15 0,8-2 2 16,2 1-9-16,1 3 1 0,2-2-9 0,2 4-6 15,2-3 8-15,-4 4-15 0,-4 1-3 16,-2 0-5-16,0 0-2 0,0 6-3 0,-3-4 5 15,-4 5 7-15,0 1-19 0,-7 1 27 0,1 1-18 16,-7 4 14-16,-3-2-11 0,-5 3 31 16,-3 5-21-16,-3 0-2 0,-9 4-6 0,-6 4 8 15,-12 5-22-15,-4 1 14 0,-3-1-9 16,-4-2-4-16,-5-4 14 0,1-2-18 16,1 0-29-16,0-2 39 0,0-4 0 0,10-4-18 15,3-1 0-15,6-5-3 0,1 0 14 0,7-2-6 16,-3-1 5-16,3-1-5 0,3 2-7 15,2-4-16-15,-1 3-10 0,2-4 10 0,5 0-13 16,-1 2 28-16,4-4-7 0,-3 3 0 0,3-3 0 16,0 0 12-16,0 0-7 0,0 0 0 0,7 6 5 15,-7-6 0-15,0 0-5 0,7 2-11 16,-7-2-17-16,10 1-13 0,-10-1-77 16,4 5-28-16,-4-5-238 0,0 8-473 0,3-5 104 15,-3-3 69-15</inkml:trace>
  <inkml:trace contextRef="#ctx0" brushRef="#br1" timeOffset="5181.84">12678 5203 552 0,'-4'-3'318'16,"4"-4"-72"-16,0 7 22 0,-7-8-19 15,7 5-57-15,0 3-24 0,-4-10-4 0,4 6-13 16,0 4-12-16,-3-7-27 0,3 7-2 0,0-7 0 16,0 7-25-16,3-4 2 0,-3 4-8 15,11-3-5-15,-4 3-22 0,-7 0 6 0,20 4-14 16,-6 2 2-16,-1-2-13 0,5 3-10 15,-5 3 21-15,8 3-3 0,0-3-21 0,-2 6-2 16,-1-4 8-16,-4 5-6 0,3-2-4 0,-1 2-1 16,-4 0 6-16,1-1-19 0,-2-1 3 15,-5 1 8-15,1-4 2 0,-4 2-17 16,0 0 2-16,-2-4-3 0,-2 1 6 0,-2-1-8 16,-3 2 2-16,2-5 1 0,-3 2-6 0,-3-5 10 15,3 1-7-15,0-5 3 0,7 0 9 16,-14-7-19-16,7 0 9 0,4-3 6 0,0-5-1 15,3 1-9-15,0-5 7 0,3-5-6 0,4-1 9 16,0-3-8-16,4-2-103 0,2 2 34 0,4 1-5 16,-3 2 20-16,3 0-3 0,0 1 21 15,0 2 1-15,-1 5-1 0,2 0 20 0,-2 3 8 16,-1 2-17-16,-2 2 1 0,1 1 11 16,-4 2 13-16,1-2-15 0,-1 5-13 0,-3 1 20 15,-1 2-3-15,-6 1-1 0,0 0-19 16,11 5-10-16,-11 1-31 0,0 2-49 0,-3 6-89 15,-1-3-43-15,3 3-543 0,-2 3 66 16</inkml:trace>
  <inkml:trace contextRef="#ctx0" brushRef="#br1" timeOffset="5558.07">13463 5191 570 0,'-13'-7'203'0,"13"7"-22"16,0 0 11-16,-24 8-46 0,14 0-15 0,-7 1-3 15,3 3-3-15,-6 2-25 0,2 5-8 0,1 2-15 16,3-1-11-16,1 1 6 0,3-3-36 16,-1 1 23-16,5-1 0 0,5-3-21 0,-2 0 21 15,3 0-18-15,3-5-23 0,1 0 13 0,3 1 7 16,7-4-18-16,-1-1 3 0,4-5 8 15,-3-1-10-15,6-2 17 0,2-4-28 0,0-5-7 16,3-5 12-16,-1-1-2 0,-3-4-8 0,-1 0 21 16,0-1-11-16,-7-5-7 15,2 4-11-15,-8 0 24 0,2 1-11 0,-4 0 5 16,-2 3-15-16,-3 2 3 0,-3 0 12 0,-2 1-7 16,-1 2 12-16,-4 3-12 0,0-1 2 15,-4 3 3-15,0 5-21 0,-3-2 8 0,1 6 13 16,1-2-41-16,2 4 0 0,-1 2-28 0,4 0-75 15,0 6-53-15,5-2-669 0,2 1 91 16,3-2 119-16</inkml:trace>
  <inkml:trace contextRef="#ctx0" brushRef="#br1" timeOffset="5840.17">14140 5078 970 0,'-6'-3'181'0,"-1"-1"-9"0,-1 3-26 16,-5-1-21-16,3 2-2 0,-4 3-15 0,-2 2-3 16,1 3-21-16,-5 1-7 0,3 5-3 0,-1 1 0 15,2 4-25-15,1 1 7 0,-1 5-12 16,6 6 4-16,-1-3-32 0,4 2 7 15,1-4-34-15,6 1-6 0,0-1-19 0,3-1-28 0,1-1-41 16,2-1-67-16,1-7-94 0,10 2-486 16,1-2 50-16</inkml:trace>
  <inkml:trace contextRef="#ctx0" brushRef="#br1" timeOffset="6791.67">14414 5353 765 0,'0'0'292'0,"0"-7"-26"0,0 7-18 0,0-4-41 16,0 4-7-16,0 0-31 0,-3-7-20 15,3 7-16-15,0 0-3 0,0 0-4 16,3-6-27-16,-3 6-4 0,0 0-13 0,0 0-28 16,0 0-3-16,0 0-10 0,10 0 0 0,-10 0-10 15,11-4-1-15,-5-1 4 0,1-4-19 16,3 1 5-16,-2-3-4 0,1-3-14 0,1-1 9 15,-2 2-4-15,-1-8 11 0,2 2-5 0,-2 2-3 16,-4 0 0-16,2 1-4 0,-2-1 9 16,0 2 3-16,-3 0-3 0,0 3 1 0,0 2 2 15,-3-2-8-15,-4 4 3 0,0 0-3 0,0 5-8 16,-3 2 6-16,-1 1-5 0,-2 4 2 16,-1 5-8-16,-2 3 6 0,1 4-1 15,-1 4 1-15,1 5-3 0,2 2-16 0,0 4 27 0,5 0-11 16,2 1 5-16,2-1-10 15,1-3 0-15,3-3 7 0,3 0-2 0,4-3 0 16,-1-2 5-16,5-1-2 0,-1-2-1 0,1-4-7 16,3-4 5-16,6-5 11 0,-3 1-6 0,4-5 15 15,-1-6-20-15,7-2 0 0,0-8 10 16,-2 0-10-16,2-2 3 0,-6-2 5 0,2-2-3 16,-2 1-5-16,0-2 18 0,-5 0-8 0,-1 8-49 15,-2-2-45-15,-3 4 125 0,-2 0 31 16,-2 2-37-16,0 3-1 0,-2 0-19 15,2 0 6-15,-5 1-14 0,6 5 3 0,-4-4 6 16,-3 6-8-16,0 0 7 0,0 0-7 16,0 0 7-16,7 10-10 0,-7 2 3 0,0-3 12 15,0 4-22-15,3 3 12 0,-3 0-18 0,0 0-5 16,4 0-7-16,-1-1 10 0,0 0-13 0,2-3 18 16,1 2-3-16,-2-5-18 0,2 0 21 15,4-2-15-15,-2-6 7 0,2 2 3 0,0-6-1 16,4 1 1-16,-1-5 2 0,1-1 3 0,-1-1 0 15,-3 1 8-15,1-6 7 0,2 4 0 16,-6 0 8-16,1-4 8 0,2 6-19 16,-7-2 1-16,4 2 23 0,-4 1-11 0,4-1 8 0,-6 4 6 15,2-2-4-15,0 0 4 0,0 2-11 16,-2-1 10-16,-1 5-25 0,3-7 2 16,-3 7 3-16,6-4-11 0,-6 4 1 0,0 0-1 15,0 0 6-15,0 0-16 0,0 0 3 0,18 8-13 16,-12-5 8-16,-2 2-5 0,3-2 20 15,0-2-20-15,3 4-3 0,0-5 7 0,-2 0 1 16,5-2 10-16,-3-4 0 0,4-2-7 0,-1-1 1 16,2-5 9-16,1-3-16 0,1-8 5 0,0 1 19 15,-3-2-22-15,-1-1 9 0,2 2-8 16,-2-1 15-16,-3 4-3 0,-2 3 9 0,-2 2-4 16,1 1 14-16,-1 1-11 0,-2 4-2 0,0 2 7 15,-1-3 0-15,0 4 6 16,1 4-21-16,-1-2 8 0,-3 6-3 0,7 0 10 15,-7 0-18-15,11 17 16 0,-2-4-15 0,-2 6-6 16,3 3 3-16,1 6 5 0,2 13 13 0,5 0-16 16,-2 3 1-16,5-1-1 0,0 3 3 15,-1-4 8-15,-3-2-8 0,-3-5 0 0,0-9 2 16,-1 2 6-16,-6-6-13 0,1 2 10 0,-5 1 5 16,-7 0-2-16,-7 3 0 0,-12 12-6 15,-22 9-4-15,-13 2-22 0,-17 0-57 0,-35 11-157 16,-16-1-715-16,-13-9 86 0,-12-2 71 15,-17-2 125-15</inkml:trace>
  <inkml:trace contextRef="#ctx0" brushRef="#br1" timeOffset="8516.23">12544 6378 522 0,'0'0'110'15,"0"0"-36"-15,0-3 115 0,0 3-2 0,0 0-23 16,0 0 0-16,0 0-3 0,0 0-25 0,0 0-11 16,0 0 19-16,0-8-11 0,0 8-36 15,0 0-5-15,0 0-10 0,0 0-3 0,0 0-17 16,0 0-8-16,0 0 2 0,0 0-15 15,0 0-3-15,0 0-7 0,0 0 0 16,7 17 2-16,-7-9-18 0,3 10 11 0,-2 4-6 16,-1 5 3-16,-1 10-10 0,-2 20 8 0,-1 9-6 15,-3 18-7-15,-2 5 17 0,2 5-25 16,-7 4-5-16,4 2 5 0,-4 2 16 0,4 2-6 16,0-1-8-16,-1 3 9 0,1-2 14 0,0-4-17 15,-1 3-3-15,1-6-13 0,0-1 13 16,3-10-2-16,-4-3 0 0,2-5 2 0,2-16 2 15,0-2 19-15,3-4-18 0,-2-5-14 16,2-10 22-16,1-7-24 0,0-8 18 16,2-1 3-16,-2 0-15 0,0-4 7 0,3-3-8 15,0-5 13-15,-4 2 1 0,4-1 25 0,0-3-1 16,-3-3-6-16,3-1-88 0,-1 1 25 16,1-8-30-16,-3 2-5 0,3-2-18 0,0 0-41 15,-6-18-25-15,5 0-162 0,1 1-494 0,0-5 69 16,0-5 95-16</inkml:trace>
  <inkml:trace contextRef="#ctx0" brushRef="#br1" timeOffset="9100.44">12592 6971 463 0,'0'0'210'0,"0"0"-34"0,-7-3-14 16,7 3-37-16,0 0 11 0,0 0-16 0,0 0-20 16,0 0-3-16,0 0-5 0,0 0-23 0,0 0 13 15,0 0-10-15,0 0-11 0,0 0-79 16,0 0 34-16,0 0 12 0,0 0 8 0,34 7 48 15,-20-7 1-15,3 1-1 0,3-2 3 16,7 1-15-16,4-1-21 0,0-4 13 16,11 3-10-16,-2 1-11 0,4-4 1 0,1 3-8 15,17-4 5-15,-1 3-11 0,-9-3 1 0,-11 4 0 16,3-4 0-16,-3 5-16 0,-3-2 5 16,-4 0-7-16,-3 2 0 0,-1-1-3 0,-5 1 6 15,-5 1-4-15,1 0 4 0,-4-2-11 0,-1 2 10 16,-4 0 11-16,0 0-13 0,-2 0-3 15,1 0 10-15,-11 0-22 0,10 0 20 0,-10 0-11 16,7 2 4-16,-7-2-22 0,0 0-37 0,3 9-83 16,-3-9-74-16,-3 2-691 0,0 4 146 15,3-6 36-15</inkml:trace>
  <inkml:trace contextRef="#ctx0" brushRef="#br1" timeOffset="9880.12">14247 6691 724 0,'0'0'207'0,"0"0"-5"0,-8 12-30 0,5 1-6 16,3-1-4-16,-3 8-27 15,-1 5-4-15,1 5 2 0,0 3-31 0,-1 6-22 16,-6 12 14-16,6-1-14 0,-3 3-14 0,4-3-76 16,-4 3 10-16,0-1-3 0,7-11-17 15,-3-5 23-15,0 3-19 0,3-3 1 0,0-1 10 16,0 1 35-16,3-8-40 0,-3-2-15 0,0 4-22 16,3-6-9-16,-3-3-23 0,4-3-80 15,-1-3-105-15,-2-1-447 0,2-4-3 0</inkml:trace>
  <inkml:trace contextRef="#ctx0" brushRef="#br1" timeOffset="10331.94">14264 6579 519 0,'6'-3'172'16,"-6"3"-16"-16,11-5-28 0,-1 2 2 0,3 2-20 0,1 1-12 15,3-1-6-15,4 2-21 0,3 0 11 16,3 4-30-16,4 0 19 0,3 3-14 15,3-1-29-15,-2 3 25 0,-1 3-17 0,0-3 0 16,-3 0-8-16,3 4 13 0,-7-3-20 0,0 3-6 16,-6-5-2-16,0 1 10 0,-4 3 2 15,-3-3 6-15,-4 1-8 0,0 3 0 0,-7-3-20 16,-6 2-1-16,-1 0 16 0,-5 6 10 0,-6-1-2 16,-8 0-23-16,-15 7 20 0,1 0-16 15,-4-6-2-15,-4-1-12 0,7-3-3 0,4-3 17 16,0-1 6-16,0-3 5 0,7 0 5 15,2-1-15-15,1-3-3 0,5 2-5 16,4 1-26-16,2-5-12 0,3 4-11 0,2-3 8 16,5 2-13-16,0-3-25 0,3-2-59 0,0 0 7 15,21 4-660-15,-8-4 72 0</inkml:trace>
  <inkml:trace contextRef="#ctx0" brushRef="#br1" timeOffset="10852.28">15700 6626 545 0,'-4'-3'261'15,"-3"-2"-26"-15,0 0-27 0,-3 2-11 0,-4 2-33 0,-3 1-16 0,-4 0-5 0,2 2-10 0,-9 4-17 16,1 2-17-16,-4 3-19 0,0 3 12 0,-11 9-13 15,5 4-4-15,3 2 12 0,3 3-11 16,4 7-14-16,2-4-11 0,6 3-5 0,4-7 8 16,9 0-11-16,3-5-2 0,3 3-7 0,3-3-22 15,0-2 14-15,8-3-6 0,-1 4 3 16,7 0-12-16,0-7 17 0,7-1-15 0,0-2 7 16,3-1 6-16,0-7-26 0,1-3 10 0,-1 2 5 15,1-5-10-15,-4 0-5 0,0-2 16 16,-1 0 4-16,-2 0 1 0,0-4-11 15,-4 3 10-15,0-3-7 0,-4 2 0 0,1-2-8 16,-7 1 21-16,3-2-42 0,-3 5 24 0,0-2-10 16,-4-1-21-16,1 1-44 0,-4 3 0 15,6-6-25-15,-6 6-49 0,7-2-27 0,-7 2-58 16,3-1-385-16,-3 1-165 0,11-1 44 0</inkml:trace>
  <inkml:trace contextRef="#ctx0" brushRef="#br1" timeOffset="11154.34">16208 6692 519 0,'0'0'182'0,"0"0"-29"0,0 0-2 15,0 0-5-15,0 0-15 0,-3 23-11 16,0-12-28-16,0 6 11 0,2 5-11 0,-2-1 0 16,0 4-7-16,-1 5-21 0,-3-4-13 0,4 3 15 15,-1 3-9-15,-2 1-14 16,2 0-17-16,-2-1 22 0,3-4-27 0,2 2-8 0,-3-5-36 16,4-6-39-16,-3 3-109 0,3-3-6 15,-4-2-176-15,5-3-382 0,2-5 57 16</inkml:trace>
  <inkml:trace contextRef="#ctx0" brushRef="#br1" timeOffset="11687.66">16168 6711 813 0,'0'0'285'16,"0"-7"-47"-16,0 7-13 0,6-4-23 15,-2 0-23-15,3 1 8 0,3 2-46 0,0 1-18 16,7-1-8-16,-3 0 3 0,7-3-24 16,-1 4-9-16,4 4-24 0,0-4 8 0,0 0-7 15,4 1-13-15,-1 0 2 0,0 0-8 0,0 2 14 16,-3 1-16-16,0-3-24 0,-3 1 6 16,-5 4-10-16,2-5-23 0,-5 0 2 0,-2 5 6 15,-1-2 2-15,-6 3-10 0,-1-1 10 0,-3 2 5 16,-4 0-5-16,-6 3-3 0,-1 1 1 15,-5 0-9-15,-1 1 14 0,0-1-6 0,-1 3 11 16,-2-5-26-16,6-1 16 0,1 0 14 16,2-1-22-16,1-2-3 0,0 2 8 0,3-4-13 15,0 3 13-15,1-1-8 0,2-2 6 16,1 3 7-16,3-3-11 0,0-4 17 0,6 9-6 16,-2-6 0-16,2 3-6 0,1-3 9 15,4 3-6-15,-1 0 9 0,4-3-6 0,-1 4 2 16,1 0 1-16,0 1 15 0,2-2-21 0,-1 1 3 15,-2 1 3-15,1 0-6 0,-1 1 6 16,-2-1-3-16,-4 0 12 0,3 1-12 0,-4-1 0 16,-2 0 21-16,-4 1-19 0,-1-1 16 0,-5 6-10 15,-4-4 7-15,0 1-12 0,-11 2 12 16,0-3-25-16,-6 5 18 0,-4-7-1 16,-6 0 4-16,-4-1 4 0,-14 1-10 0,4-5-2 15,7 0 9-15,3 1-14 0,-1-3 12 16,2 2 3-16,9 2-23 0,0-5-52 0,4 7-17 15,6-7-192-15,1 5-613 0,2 2 114 0,5-1 69 16</inkml:trace>
  <inkml:trace contextRef="#ctx0" brushRef="#br1" timeOffset="12759.19">12377 8393 404 0,'0'0'125'0,"0"0"-2"15,0 0-10-15,-10 7-1 0,6-4 4 16,3 2-19-16,-2 2-7 0,-4-3-1 0,4 5-7 15,0 3-21-15,-4-2 1 0,4 2 4 16,-5 2 11-16,2 6 0 0,-4 3-23 0,3 7-67 16,-1-1 77-16,-1 5-13 0,-4 14 18 0,-2 0-15 15,5 2 7-15,-1 2-4 0,1 0 2 16,1-2-11-16,2-1 3 0,2-9 3 16,2-1-26-16,0-4 24 0,0-2-27 0,0-4 8 15,3 2-7-15,3-5 10 0,-3 2 2 16,0-1-10-16,3-2-10 0,-3-2 5 0,3-2-51 15,0-3-26-15,-2-1 1 0,3-1 7 0,-4-2 5 16,3 0-3-16,0-3-10 0,-3-1 31 16,0 0 3-16,1 2 2 0,2-8 15 0,-3 3 37 15,0 0-4-15,0-4 4 0,0-3-19 0,0 0 0 16,0 0-30-16,0 0-16 0,0 0-63 16,0 0-80-16,6-17-77 0,-2 8-489 15,-1-1 33-15</inkml:trace>
  <inkml:trace contextRef="#ctx0" brushRef="#br1" timeOffset="13172.47">12374 8941 701 0,'0'0'215'0,"0"0"-21"0,0 0-4 16,0 0-37-16,0 0 1 0,0 0-29 0,0 0-7 16,0 0-10-16,30 9 2 0,-13-8-8 15,7 6-15-15,6-5-13 0,1 3-7 0,7-2 15 16,7-3-3-16,-1 4-15 0,20-1-10 0,2-2-18 15,6-1 7-15,2 6-4 0,2-5-6 16,-4 1 0-16,-1-1-7 0,2 0-6 0,-8 3 8 16,-1-2-12-16,-12-2 9 0,-8 4-7 0,-3-2 3 15,0-1-8-15,-7 0 7 0,-3 1-7 16,-3 1-5-16,-2-1-6 0,-5-2-2 0,0 2 3 16,-5-1 4-16,-1 3 1 0,-2-4-11 15,-2 1 3-15,2 1 3 0,-6-2 5 16,-1 0-11-16,2 4-15 0,-2-1-28 0,-6-3-10 15,0 3-52-15,0-3-43 0,0 12-458 0,-3-8-205 16,-3 3 115-16</inkml:trace>
  <inkml:trace contextRef="#ctx0" brushRef="#br1" timeOffset="14350.05">14578 8706 680 0,'3'-6'261'0,"1"3"-125"0,-4 3 79 16,3-10 44-16,-2 6-57 0,2-1 8 15,-3-1-44-15,3 2-79 0,-3-4 21 0,0 1-34 16,0 7 5-16,-3-10-10 0,0 3-10 16,-5 3-2-16,1-2-11 0,-6 5-13 15,-4-2-5-15,-3 3 5 0,-8 3 1 0,-10-2-11 16,-3 6 0-16,1 1 13 0,-12 1-21 0,11 2-13 16,7 0 6-16,7-2 2 0,2 0-15 15,2 1 0-15,6 1 5 0,6 2 5 0,4-2-15 16,4 3 7-16,3-2 3 0,7 3-7 0,7 2 4 15,6 2-2-15,4 2-3 0,13 4-4 0,2 0 24 16,1 0-14-16,1-1 25 0,1-3-21 16,-2 2-2-16,-2 1-15 0,-4-6 5 0,-7-1 10 15,-2-1-10-15,-1 1 12 0,-8 0-7 0,-1-1 0 16,-2 1-3-16,-7 0 3 16,-3-1 18-16,-6 1-21 0,0 1-2 0,-7 3 5 15,-4-2-3-15,-3 4 1 0,-7-4 9 0,0-2-12 16,-4-2 18-16,-5 0-16 0,1-5 16 15,-2-2-3-15,4-4-3 0,2 2 8 0,1-6 6 16,7 0-1-16,-1 0-7 0,4-3-3 0,3-2 15 16,4 1-20-16,4-3-7 0,2-1 2 0,11-5-13 15,0 3 8-15,3-2-8 0,7-3 20 16,0-1-12-16,4-1 5 0,3 2-3 0,3-2 11 16,-4 6-11-16,1-3 3 0,-3 6 25 0,0-2-27 15,-4 3-1-15,0 0 0 16,0 4 1-16,-3-2-1 0,-1 2 0 0,-3 2-2 15,4 1-3-15,-7 0-10 0,3 1 8 0,-10-1-6 16,14 4 9-16,-11 2-45 0,4 0-9 16,-4-4-90-16,5 4-100 0,-4-2-530 0,5 3 43 15,-5-7 101-15</inkml:trace>
  <inkml:trace contextRef="#ctx0" brushRef="#br1" timeOffset="14601.99">15050 8703 701 0,'-3'-3'202'0,"3"3"-15"0,0 0-28 0,0 0-21 0,0 0-20 15,-4 18 2-15,4-10-18 0,-1 9 11 0,1 1-34 16,-3 7 1-16,3 5-6 0,-3 4-13 0,-1 6 3 15,-2 7-5-15,3 3-5 0,-1-5-5 16,-3-9-6-16,3 3-25 0,-2 10-10 0,6-11-21 16,-4-4-13-16,4-4-25 0,-3-1-87 0,3-4-67 15,0 0-545-15,0-4 38 0</inkml:trace>
  <inkml:trace contextRef="#ctx0" brushRef="#br1" timeOffset="15095.78">14978 9210 801 0,'3'-7'279'0,"4"3"-26"15,-3-2-20-15,6-4-44 0,4 2 9 16,2 1-24-16,6-3-18 0,1 2-36 0,1 1 8 16,7-3-15-16,2 1-16 0,3 1-10 0,-2-1-18 15,3 2 10-15,-3 0-4 16,0 1-32-16,-3 2 11 0,-3-3-3 0,-1 6-18 15,-3-5-4-15,-4 5 4 0,-2 1-10 0,-2-3 23 16,-2-1-31-16,-4 3 16 0,1-1-8 16,-4 2 10-16,-7 0-17 0,6-1-24 0,-6 1 13 15,0 0 10-15,0 0-2 0,0 0-18 0,-30 11 13 16,19-7 0-16,-6 0-1 0,0 3-2 16,-6 3 11-16,1-2-19 0,2 2 13 0,0 1-5 15,2 0 1-15,5-1-9 0,-1 0 0 0,1 3-2 16,6-3 10-16,-1 0 1 0,5-2-9 15,3 1-15-15,0-2 10 0,4 1-4 0,6-4-4 16,3-1 1-16,2-2 10 0,5-2 5 16,0 1-5-16,5-6-8 0,-1 5 18 15,2-7-5-15,-2 4 13 0,0-2 10 0,-6-1 33 0,-1 4-28 16,-3-2-125-16,-4 2 112 0,0-3 8 16,1 4-40-16,-2-4 1 0,-2 6 21 15,-3-3-10-15,2-2 0 0,-1 3 18 0,-5 2-13 16,9-5 13-16,-9 5-16 0,7-3 3 0,-7 3-5 15,6-1 8-15,-6 1-27 0,8-2 14 16,-8 2 5-16,0 0-10 0,13 6-6 0,-6-1-22 16,0 3-3-16,0 1-21 0,6-1-45 0,-3 2-27 15,1 0-214-15,2-1-179 16,2-3-252-16,-2 1 55 0,1-4 97 0</inkml:trace>
  <inkml:trace contextRef="#ctx0" brushRef="#br1" timeOffset="15351.77">16062 8690 645 0,'0'0'256'0,"0"-7"-26"0,0 7-33 16,0-7-10-16,0 7-23 0,0 0-8 0,0 0-21 15,0 0-30-15,0 24 0 0,3-12 5 16,-3 8-25-16,0-1-16 0,0 6-5 15,0 6-13-15,0 5 0 0,-3 3-10 0,-1 12 8 16,0-1-16-16,-2 2-23 0,2-1-20 0,1-9-26 16,-3-2 3-16,5-7-82 0,-6-1-36 15,4-5-87-15,3-2-520 0,-3-7 8 0,3-3 133 16</inkml:trace>
  <inkml:trace contextRef="#ctx0" brushRef="#br1" timeOffset="16002.68">16085 9143 778 0,'0'-8'302'0,"0"4"-23"0,3-1-21 16,-3 5-38-16,0-8-20 15,0 8-21-15,8-2 0 0,-8 2-46 0,13-1-10 0,-6 1 0 16,7 1-15-16,-1 1-6 0,-1-2-28 0,4 4 8 16,1-2-8-16,-3-1-10 15,7 0-10-15,-2-1-15 0,-4 0-1 0,5 0-12 16,-6 0-3-16,7-1-21 0,-5 0 8 0,2-5-12 15,-2 3 4-15,-2-4-12 0,0-1 0 16,-3 1 7-16,-1-3-7 0,-1 2 8 0,-2-1-16 16,-3-1 23-16,0-2 13 0,-4 3-5 15,0 0-1-15,0 1 1 0,-1-2-8 16,-2 2 16-16,-4 1-16 0,3-1 3 0,-2-1 4 16,2 8-1-16,-2-6-1 0,-2 7-13 0,8 0 19 0,-13 0-4 15,6 4 1-15,1 2-3 16,-2 2-2-16,2 3 5 0,2 0-3 0,1 3-2 15,0 1-11-15,3-1 13 0,0 3-2 0,0 1 0 16,3-3-3-16,3 2-2 0,-2-2-1 16,3-1-17-16,3-3 4 0,0-1 4 0,0-3 12 15,4-4 5-15,0 1-28 0,0-4 11 0,3-6 24 16,3 4-22-16,1-10 3 0,-1 0-3 16,4-5 2-16,0 2 18 0,-3-4-4 0,-1-4-1 15,-2 0-5-15,1 2 13 0,-4-3 2 16,-2 7 4-16,-2-2-14 0,-5 3 18 15,1 0-18-15,-4 1-66 0,1 2-6 0,-4 2 21 16,0 3-12-16,0-2 7 0,-1 3 5 0,-2 0 5 16,0 6-3-16,3 1 1 0,-6-6-5 15,6 6 19-15,0 0-1 0,-4 13-19 0,1-3 16 16,6 4 23-16,-3-2-10 0,3 5 5 0,1 4-6 16,2-2-2-16,5 4-2 0,-1 2 10 15,4 0-1-15,3 0 1 0,0-1 0 0,0-2-6 16,4 1 14-16,-1 0-6 0,0-3 6 0,-2 2 7 15,-1-4-13-15,-3-3 0 0,-1 2 16 16,-3-5-10-16,-2 2 2 0,1 0-8 0,-8-3 10 16,-2 6 1-16,-13 2 7 0,-12 13-15 15,-9 2 13-15,-22 10 2 0,-5-4-15 16,-11-1-85-16,-1 4-25 0,-22 3-31 0,-27 7-719 16,-3-3 69-16,-5-3 151 0</inkml:trace>
  <inkml:trace contextRef="#ctx0" brushRef="#br1" timeOffset="17084.48">12216 8851 529 0,'0'0'213'0,"-3"-4"-14"0,3 4-7 15,0 0-33-15,0 0-90 0,0 0-2 16,0-4-1-16,0 4-2 0,0 0 3 0,0 0-8 16,0 0-18-16,-5-6 2 0,5 6 1 15,0 0-16-15,0 0 3 0,0 0-1 0,0 0-4 16,0 19-13-16,0-9 2 0,0 0 3 0,0 5 2 16,0 2-4-16,0 6 9 0,0 3-30 15,0 2 10-15,0 9 16 0,-3-1 5 0,3 18-29 16,-3 2 16-16,0 2-23 0,0 6 12 0,-1-3 6 15,1 6 5-15,-4 12-13 0,0 0 43 16,0 1-40-16,0-3-3 0,4-9 2 16,-4-3-2-16,0 12 0 0,0-12-7 0,1 2-14 15,2-2 13-15,-2-2 29 0,1 2-6 0,-1-1-25 16,2-3 18-16,1-3 2 0,-3-2-8 16,5-4 1-16,-2 2-18 0,0-10 25 0,-1-8 3 15,3 3-1-15,1-3-6 0,-3-3-1 0,0-3 5 16,6-3-23-16,-3 1 11 0,0 0 14 15,0-9-22-15,0 3-3 0,-3-3 18 0,3-3 21 16,3-1-13-16,-6-2-16 0,3-1 6 0,0 1-8 16,0-5-5-16,0-1 25 0,0 3-20 15,0-3 18-15,0 0 4 0,0 0-4 16,0-3 21-16,0 4 1 0,-3-4-12 0,3-4 13 16,0 10 13-16,0-10 10 0,-1 3-3 15,1-3-10-15,0 7 5 0,0-7-17 0,0 0-16 16,0 0 5-16,-3 6-3 0,3-6 8 0,0 0-2 15,0 0-1-15,0 0-4 0,0 0-8 16,0 0-39-16,0 0-33 0,0 0 23 0,0 0-133 16,0 0-243-16,0 0-386 0,3-22 81 0,1 14 90 15</inkml:trace>
  <inkml:trace contextRef="#ctx0" brushRef="#br1" timeOffset="17847.16">12165 10643 424 0,'-1'6'200'0,"1"-6"-90"0,0 0-61 0,10 2 58 15,-2 3-9-15,2-4-4 0,0 0 73 16,7 0-11-16,3 1-10 0,8 2-8 0,3-3-18 0,10 1-7 15,3-2-18-15,1 0-1 0,2 0-2 16,18-2-20-16,0-1 2 0,5-2-30 16,1 3 15-16,0-3-13 0,5 3-5 0,-5-4-8 15,1-1 11-15,-3 4-6 0,-4 0-15 0,-4-2 15 16,-13 2-20-16,-6 0 0 0,-5 2 10 16,-6 1-5-16,-1-2-2 0,1 1-16 0,-11-1 5 15,1 0 11-15,0 0 9 0,-8 2 9 16,4 0-3-16,-7 0 25 0,0 0-5 0,-2-1-15 15,-8 1-2-15,13 0 4 0,-13 0-17 0,10 0 2 16,-10 0-2-16,0 0-9 0,5-2 7 16,-5 2-58-16,0 0-19 0,0 0-86 15,0 0-155-15,-2 5-584 0,2-5 120 0,0 0 52 16</inkml:trace>
  <inkml:trace contextRef="#ctx0" brushRef="#br1" timeOffset="18627.91">14592 10508 596 0,'0'-7'217'0,"-3"3"-19"16,-1 0-9-16,0-3-18 0,1 3-22 0,-4-2-31 15,-3 4 7-15,-1-3-17 0,-2 4-1 16,-4 2-20-16,0 4 5 0,-4-3-25 0,-3 6-6 16,-3 5-4-16,-3-1 4 0,5 5-15 0,-2 1 0 15,6 6-15-15,1-2 10 0,0 3-13 16,9 0 0-16,-3 1 8 0,8-2-13 0,3 1-8 15,3 0 1-15,3-1-3 0,4-4-11 0,7 3 8 16,-1 0 13-16,8-4-28 0,-2-7 36 16,3 1-13-16,5-6 0 0,0-2-8 0,4-2 77 15,0-6-13-15,3-1-17 0,3-2 9 0,-2-5-15 16,10-5-5-16,-2-7-2 16,-12 5-3-16,-7 1-13 0,0-6 13 0,-7-1 13 15,0-1-18-15,-7-1-1 0,-3 1-1 0,0 0-14 16,-11-2 3-16,1 1 0 0,-3 1-7 15,-5-2-1-15,-9 4 0 0,-1 1-2 0,-3 5-13 16,-6 0 10-16,-1 8-12 0,0 0 2 0,1 1-8 16,-1 7 18-16,3 0 6 0,4 2-9 15,-3 1-4-15,6 5-8 0,4 1-8 0,3 1-10 16,1 1-18-16,9 4-23 0,1-2-8 16,10 2-76-16,-1 2-54 0,9-2-720 0,1-1 180 15,8 1-3-15,4-4 126 0</inkml:trace>
  <inkml:trace contextRef="#ctx0" brushRef="#br1" timeOffset="18877.99">15149 10501 757 0,'0'0'256'0,"0"0"-28"0,0 0-21 16,0 0-5-16,0 0-30 0,-6 24-21 0,6-13-13 15,-1 8-5-15,1 0-12 0,-3 7-16 16,3 0-11-16,-4 9 11 0,0 3-25 16,1 12-9-16,-3 2-7 0,2 3-5 0,1-2 0 15,3 3-36-15,-3-3-8 0,3-5-30 0,0-8 0 16,0-2-106-16,0 0-81 0,3-2-315 16,0-10-302-16,0-2 113 0</inkml:trace>
  <inkml:trace contextRef="#ctx0" brushRef="#br1" timeOffset="19191.84">15131 10522 975 0,'0'0'266'0,"0"-7"-36"0,0 7-10 15,1-7-38-15,-1 7-13 0,10-1-13 0,-10 1-33 16,17 0-20-16,-6 1 9 0,2 0-2 0,4 5-23 16,0-3 0-16,-2 4-25 0,4-2-3 15,-4 1-3-15,4 1 8 0,-4 1-28 16,1-1 7-16,1 1-12 0,-6 0 5 0,3-2-3 16,-4-2-10-16,0 5-13 0,-3-2 13 15,0 0 0-15,-7 1 6 0,0 1-6 0,-7 0 7 16,-1 2-4-16,-8 4-24 0,-8 2-12 15,-4 1-18-15,-12 7-5 0,-2-1-16 0,-2 1-28 16,7-10-86-16,-1 9-14 0,3-7-61 0,12-1-627 16,2-5 117-16,8-3 29 0</inkml:trace>
  <inkml:trace contextRef="#ctx0" brushRef="#br1" timeOffset="20254.49">15466 10769 752 0,'7'-1'300'16,"-7"1"-42"-16,0 0-12 0,4-7-18 0,-4 7-52 15,1-3-43-15,-1 3-33 0,0 0-18 16,0 0-8-16,3-7-12 0,-3 7-19 0,0 0-25 16,6 0 13-16,-6 0-29 0,7-4 4 0,-3 0-12 15,9 1-52-15,-6-4-6 0,6 0-3 16,-1-1-2-16,1-3-21 0,1-2 37 0,-1 1 6 15,0-1 7-15,1 2 9 0,-4-3 44 0,-3 3-3 16,1 2 26-16,-2-2 5 0,1 3-23 0,-4 0 12 16,-3 1-7-16,3 0 0 15,-6 0-2-15,3 7-6 0,-7-7 8 0,-2 6 11 16,1 1-14-16,8 0 0 0,-23 7-25 0,6-2 21 16,3 3 7-16,0 1-18 0,-3 2 3 15,3 6 9-15,-2-2-4 0,2 2 5 0,3 2 18 16,1 2-36-16,3 0 20 0,0 4-12 0,4-7 18 15,3 4-6-15,3 1-10 0,1-3 11 16,7 4-13-16,2-6 10 0,4-3 2 0,3 1-25 16,1-7 15-16,6-1-2 0,-2-5 5 0,1 2 2 15,-2-7-15-15,1-2-15 0,2-3 2 16,-3-3 10-16,-1 2-12 0,1-4 23 16,-3-4-11-16,-4 2-5 0,0-4 21 0,-7 3 23 15,1-2-44-15,-4 2 24 0,-4-2-21 0,3 4 30 16,-5 0-15-16,-1 1 6 0,-1-1-14 15,-2 3 3-15,0-1-17 0,-4 2 27 0,1 2-12 16,1 1-6-16,-1-1 0 0,2 5-2 0,-2-1 0 16,6 3 26-16,-7-2-34 0,7 2 0 15,0 0-2-15,0 0 4 0,3 14 6 0,1-9-13 16,3-2 3-16,2 2 0 0,6 0-11 0,-2-1 8 16,5-1-28-16,5-3 33 0,-3 1-20 15,1-1 2-15,0-1 19 0,-1 0 24 0,1-4-48 16,-1 4 42-16,-3-1-12 0,1-1 40 15,-5 1 12-15,-2-1 20 0,-1 1-22 0,0-3 5 16,-4 5-9-16,2-2-1 0,-5-3-6 16,-3 5 3-16,0 0-5 0,4-1-1 0,-4 1-17 15,0 0 3-15,0 0 14 0,0 0-9 0,-24 12-8 16,17-8 4-16,0 5 7 0,-1-1-17 16,-1 6 6-16,5-3 2 0,-2 6-17 0,6-3 12 15,-3 1-13-15,6 4 9 0,0-2-6 0,3 1 2 16,1-1-10-16,4 4 3 0,2-5 0 15,2-3-10-15,1 1 7 0,5-3-10 0,-4-5 0 16,3 0-2-16,-2-3-1 0,2-3-9 0,-3 0 12 16,0-2 2-16,0-3 29 0,-3-3-26 0,3 4 3 15,-7-5-10-15,1-3 15 16,-4 2-3-16,-1 3 3 0,-2-3 2 0,-1-1 1 16,-3-1-1-16,0 3-12 0,-3 1 10 0,-1 0-6 15,-3-1 17-15,-3 5-9 0,0-1-7 16,-3-1 12-16,1 5 3 0,-1 1-33 0,-4 0 23 15,4 0-13-15,3 0 16 0,-4 4 4 0,4 0 1 16,3 0-24-16,2 0 24 0,2 5-6 16,0-2-12-16,3 0 10 0,3 2-21 0,5 1 24 15,-1-3-16-15,-1 3 10 0,4-6-7 0,-2 0 4 16,1 3 6-16,-2 1-7 0,0-5 9 0,0 3 18 16,0-5-15-16,-3 5 23 0,2-5 0 15,0 2-5-15,-6-3 26 0,8 7-3 16,-5-7-13-16,-3 0 5 0,4 7 6 0,-4-7-14 15,3 1 6-15,-3-1-8 0,7 4 3 16,-7-4-16-16,3 3 3 0,-3-3 5 0,7 3-6 16,-7-3-1-16,10 5 4 0,-3-3-5 0,3-2-12 15,4 4-14-15,3-2-12 0,1-1-15 16,6 0-44-16,3-1-54 0,-4 0-61 0,-2 0-106 16,3 0-511-16,7-2 105 0,-4-4 61 0</inkml:trace>
  <inkml:trace contextRef="#ctx0" brushRef="#br1" timeOffset="20494.59">16708 10484 688 0,'-4'-1'302'0,"4"1"-41"0,0 0-36 0,0 0-7 0,0 0-26 15,0 0-13-15,-7 11-41 0,4 2 3 0,3 2-18 16,-3 4-8-16,-1 5-15 0,1 2-5 16,3 8-16-16,-3 2 3 0,0 4-5 0,1 14-31 15,-1-2-21-15,3 0-25 0,0 5-7 16,0-12-29-16,0 10-141 0,0-13 1 0,-3-6 27 16,-4-4-260-16,11-7-369 0,-1 0 48 0</inkml:trace>
  <inkml:trace contextRef="#ctx0" brushRef="#br1" timeOffset="20815.5">16725 11048 614 0,'-3'-18'220'16,"-1"3"-5"-16,4 1-20 0,-3 3-21 0,3 1-26 15,-3-1 0-15,3 7-25 0,-4-4 0 16,4 2-26-16,0-1 6 0,0 7-24 16,-4-8-7-16,4 8-18 0,7-4 20 0,-7 4-20 15,7-6-1-15,3 6-27 0,1 0-8 0,5 0-3 16,2 0-10-16,-1 0-10 0,7 0 3 15,0-2-24-15,-4-3 24 0,4 4-11 0,0-3-10 16,0-2 10-16,-4 4-5 0,-2-3 8 0,2 3 10 16,-3-4 15-16,-3 4 13 0,-4 1 13 15,3-3 26-15,-2 1-24 0,-1 1 24 0,-6-3-3 16,5 5-28-16,-9 0-6 0,11-1 19 0,-11 1-29 16,7-1 9-16,-7 1-9 0,0 0 11 15,0 0-23-15,0 9 9 0,-3-1-4 0,2 1-13 16,-2-1 28-16,-3 3-20 0,3 4-8 15,1 1-8-15,-1-1 1 0,0 2-44 16,0 2 4-16,2-2-50 0,5-1-202 0,-7 5-139 16,3-3-338-16,3-1 24 0,-3-6 145 0</inkml:trace>
  <inkml:trace contextRef="#ctx0" brushRef="#br1" timeOffset="21007.47">17056 10626 808 0,'0'0'269'0,"0"0"-28"0,0 0-13 16,0 0-19-16,0 0-50 0,10 17-39 16,-6-4-38-16,10 3-71 0,-4 3-198 0,7 3-609 15,-3 1 92-15</inkml:trace>
  <inkml:trace contextRef="#ctx0" brushRef="#br1" timeOffset="21363.33">17377 10901 949 0,'-3'-4'282'0,"-3"-3"-11"15,2 0-46-15,1 5-20 0,-1-3-28 16,-3 4-6-16,7 1-20 0,-13 0-15 0,13 0-8 15,-15 7-23-15,9 1-8 0,-4 3-2 16,4-1-29-16,2 5-4 0,0 2-8 0,0-3-16 16,4 4-10-16,-3-2-2 0,6-2-6 0,1-1-2 15,0 2-18-15,6-4 10 0,-3 0-20 16,-1-5 15-16,8 1-7 0,-4-6 2 0,0 2 0 16,4-3-3-16,-4-4 0 0,5 0 29 0,-5-5-16 15,0-2 8-15,1 0 8 0,-2 0-3 16,-5-3 15-16,2-1-7 0,-6 2-13 15,3-1 13-15,-6-1-6 0,0 0-9 0,-3 1 2 0,2 0 5 16,-6 3-11-16,-1-2 6 16,1 5 10-16,-4 1-25 0,4 4 15 0,-3 1-23 15,-1 2-16-15,4 1-12 0,3 2-46 0,-4 4-6 16,8 1-33-16,-4 6-104 0,4-3-75 0,3 0-573 16,3 3 89-16,1-4 49 0</inkml:trace>
  <inkml:trace contextRef="#ctx0" brushRef="#br1" timeOffset="22009.85">17658 10891 645 0,'3'-5'238'0,"-3"5"-3"0,4-4-25 16,-4 4-28-16,0 0-24 0,3-6-24 0,-3 6-19 16,0 0-13-16,0 0 3 0,0 0-20 15,0 0 14-15,0 0-24 0,-13 23 1 0,12-15-30 16,-2 3 6-16,0-3 1 0,0 5-22 0,2-5-10 15,1 1 7-15,-3-1-15 0,3-3-13 16,0 2 10-16,0 0-10 0,0-7-3 0,4 8 11 16,-1-6 7-16,-3-2 3 0,0 0-10 0,24-10-3 15,-14 3 18-15,0 3-36 0,4-3 11 16,-4-2 14-16,7 2-4 0,-7-2 7 0,5 1 1 16,-5 1 2-16,-1 0 2 0,-2 3-4 0,1-2 2 15,-2 3 2-15,-2-1-5 0,2 3-27 16,-6 1 19-16,11-3-12 0,-11 3 31 0,0 0-31 15,10 9 7-15,-10-4-2 0,3 2 0 16,-3 1 0-16,1 0-2 0,2 5 7 0,-3-2-13 16,0-1 11-16,0 3-9 0,3-4 14 15,-3 0-18-15,3-1 12 0,-3-1 6 0,3-2 7 16,-2 2-12-16,6-3-3 0,0-3 18 0,-7-1-3 16,0 0-4-16,21-6-14 0,-11-1 16 15,0 0 0-15,0-3 7 0,0 0-10 0,0 0 16 16,-3-3-21-16,1 3 0 0,1-1 0 15,-2 3 6-15,-4-5 4 0,1 6 23 16,3 3-17-16,-4-4-1 0,-2 2-17 0,2-1 4 16,0 4 24-16,0-2-26 0,-3 5 8 0,4-5-3 15,-4 5-15-15,0 0 21 0,0 0-19 16,0 0 11-16,0 0-13 0,7 16 10 0,-3-7-13 16,-4 1 0-16,3 0 6 0,1 5-11 0,2 0 8 15,0-3 15-15,-2 3-7 0,4 1-8 16,-2 0-1-16,4-1-6 0,-3 2 12 0,4 1 5 15,-1 0 5-15,-1-1-5 0,-1-2-7 0,2 0-6 16,-4-2 0-16,-2 0 13 16,-1-1-23-16,0 1 29 0,-3-1-24 0,-9 3-5 0,-1 3 23 15,-11 3-13-15,-17 7 11 0,-7-2-24 0,-8-1-30 16,-17 7-26-16,-11 4-28 16,-2-5-156-16,-2-5-568 0,3-1 36 0,-13-3 119 15</inkml:trace>
  <inkml:trace contextRef="#ctx0" brushRef="#br1" timeOffset="22702.76">19155 11114 824 0,'0'0'294'0,"0"0"-33"16,0 0-23-16,0 0-23 0,24-17-10 0,-7 4-28 15,10 1-19-15,15-10-14 0,6-2-14 16,7-1-12-16,16 0-8 0,8-4-15 0,-4 0-16 16,7 2-7-16,1 0-11 0,1-1-7 0,-1 1-16 15,2 1 11-15,-7 2-11 0,-2 3-2 16,-18 2 5-16,-7 5-8 0,0-1-7 0,-16 5-3 16,-8-1 8-16,-3 7-6 0,-7-3-9 0,-3 5-11 15,-4-3-3-15,-3 4 11 0,-1 0-3 16,-6 1-15-16,0 0 0 0,0 0-8 15,0 0-15-15,-26 10-25 0,12-1-32 0,-3-1-43 16,-1-1-192-16,-3 3-594 0,2 2 157 0,1-6 22 16</inkml:trace>
  <inkml:trace contextRef="#ctx0" brushRef="#br1" timeOffset="24317.83">21442 10333 862 0,'0'-7'215'15,"-3"5"-23"-15,0-4-26 0,3 6-17 16,-7-10-3-16,4 9-13 0,3 1-23 0,-15-4 5 16,2 4-18-16,-1 4-20 0,1 0 3 0,-5 3-4 15,1 3-22-15,0 5-8 0,1-2 8 16,-2 0-18-16,5 4 5 0,-1 3 0 0,4-1-16 16,3 0 6-16,4 2-3 0,2-3-30 0,2 0-1 15,2-1-17-15,4 5-16 0,3-4 2 0,4-1-29 16,2-2-19-16,5-4-5 15,0 1-26-15,2-6 0 0,-2 0-161 0,7 0-478 16,-1-4 20-16</inkml:trace>
  <inkml:trace contextRef="#ctx0" brushRef="#br1" timeOffset="24726.96">21733 10378 724 0,'0'0'294'0,"0"-4"-35"16,0 4-31-16,0 0-21 0,3-6-20 16,-3 6-16-16,0 0-15 0,0 0-12 0,17 8-21 15,-6-3-8-15,-4-2-3 0,6 6-25 16,-2-1-12-16,2 4 14 0,-3-1-20 0,1-2-17 16,-1 2-6-16,0 3-10 0,1 0-6 0,-5-3 9 15,1 3-14-15,0-3-9 0,-3 0-1 16,-1 2-13-16,0-2 6 0,0-3-10 0,-3-1 4 15,-3 3 8-15,3-3-7 0,-3-2 7 0,0-2 6 16,3-3 4-16,-8 5-5 0,8-5 6 16,0 0-6-16,0 0 3 0,-7-14 3 0,7 5-9 15,1-5 9-15,2 1 10 0,4-1-24 0,0-4 9 16,3-2-14-16,0 2-4 0,4 1 20 0,-4-1 0 16,0 3-21-16,4-2 6 0,-1 0 2 15,-2 7 2-15,-1-3-12 0,-3 3 8 16,4 2-1-16,-5-1 6 0,1 1-5 0,-1 4-3 15,-2 0-11-15,4-1 6 0,-5 3-5 16,-3 2-31-16,10 0-10 0,-10 0-26 0,10 7-15 16,-7 1-80-16,-3 2-73 0,4 4-234 0,0-3-363 15,-1 4 92-15,0 2 46 0</inkml:trace>
  <inkml:trace contextRef="#ctx0" brushRef="#br1" timeOffset="25924.28">22222 10551 924 0,'4'-7'245'0,"-4"7"-58"16,3-1-13-16,-3 1 74 16,3-9-48-16,-3 9 2 0,3-3-22 0,-3 3 1 15,1-5-25-15,-1 5-28 0,0-7-2 0,0 7-24 16,0 0-10-16,3-3-12 0,-3 3-16 16,6-5 5-16,2 2-23 0,-2 2-8 0,1-1-38 15,3-2-13-15,-2-3 6 0,2 6-19 0,0-8 24 16,1 5-11-16,-1-4-10 0,-1-1 5 15,5-1-3-15,-7 0 11 0,3 0-15 16,-6 2 25-16,6-2 23 0,-6-2 2 0,-1 3-9 0,3 3 7 16,-5-1 5-16,-1 0-8 0,0-1 8 15,0 0-20-15,-4 1 0 0,1 0 2 16,-4 6 5-16,0-4-15 0,0 1-5 0,-3 4 13 16,0-1 2-16,-1 4-5 0,1 1 3 0,-4-1-5 15,4 4-3-15,0 1 10 0,0 2-3 16,3 3 6-16,3-1-10 0,1 3 2 0,0 2-13 15,3 1 18-15,7-3 11 0,-1 2-13 0,2 1-13 16,5-3 2-16,4-1-10 0,-3-3-2 16,7-1-13-16,2-2-18 0,1-2 5 0,-3-5 5 15,3 2-13-15,-1-5-2 0,5 0 7 0,-1-4-9 16,-3-2 17-16,0-2 0 0,-4-1 3 16,-2-2 15-16,-1 4-8 0,-7-3 3 0,0 0 15 15,-4 4 6-15,-1-2-3 0,-5 3-3 16,0-1-20-16,-4 3 31 0,0 0-3 15,-4 0 0-15,0 3-21 0,-3 2 13 0,1 0 11 16,0 0-6-16,-4 0-9 0,4 6 14 0,0-2-4 16,-1 3 4-16,1 1-12 0,3 0 25 15,1 2-17-15,1 3-1 0,2-2-5 0,3-3-2 16,0 2 8-16,0-2-9 0,4 3-6 0,0-5 14 16,3 1-7-16,-1-1 12 0,-2-4 6 0,5 4 30 15,-4-5 3-15,-2 2 8 0,4-1 7 16,-7-2 8-16,10 3 8 0,-10-3 2 15,10 2-18-15,-10-2 3 0,7 0-10 0,-7 0 0 16,0 0 7-16,7 1-13 0,-7-1-9 16,0 0 9-16,6 3-10 0,-6-3-12 0,0 0 5 15,11 2-11-15,-11-2-7 0,10 1 10 0,-10-1-16 16,13 1 3-16,-2-1 5 0,-4 0-17 16,3 0-3-16,4-1-26 0,-4 1 15 0,3-3-12 15,1-1 15-15,-4-1 3 0,4-2-14 0,-3-5 12 16,6 1-6-16,-4-4 15 0,0-6-5 15,1-2-2-15,-3-7 10 0,3 2 5 0,-4-5 18 16,0 3 22-16,1 1-4 0,-5 4 0 0,1 0 13 16,-4 2-11-16,1 4-12 0,-1 2-13 15,1 2 17-15,-4-1 14 0,3 6-16 16,-1-1 5-16,-1-1-25 0,-1 5 5 0,0 4-11 16,0 3 21-16,0 0-10 0,0 0 2 0,0 0 3 15,-6 16-20-15,2 1 7 0,1 2-5 16,-1 4-10-16,-2 4-1 0,2 6-4 0,1-1-18 15,-1 3-11-15,-3 0-20 0,3 3-30 0,-2-3-19 16,0-3-20-16,2 3-21 0,-2-2-61 16,1-8-28-16,-1-1 36 0,5-6 46 0,-2-6 7 15,3-1 92-15,-3-2 50 0,3-3 40 0,-3-4 5 16,3-2 29-16,0 0 2 16,0 0 20-16,0 0 6 0,0 0 15 0,0 0 2 15,-1-20-10-15,2 13-25 0,-2-2 2 0,1 0 18 16,1 2-12-16,-1-2 7 0,-1 3-33 0,1-2 7 15,1 1-15-15,-1 7-10 0,3-8-8 16,0 5 3-16,1-3-13 0,6 4 2 0,-3 1-5 16,3 0-7-16,4-3-8 0,3 4 5 0,0 0-2 15,0 0-16-15,4-1 13 0,0 0-23 16,2-4-5-16,-2 4 0 0,6-4-11 0,-3 0-9 16,-4-2 22-16,4-1 6 0,-3-2-9 0,-1 2 6 15,-2-6 8-15,2 3 7 0,-6-3 16 16,0 0 7-16,-1 0 14 0,-6 3-12 15,4-3 9-15,-5 6 7 0,-2-2-4 0,-1-2 11 16,-3 2-19-16,0 5-11 0,0-2 8 16,-3 1-8-16,-1-1 6 0,-4 5-14 0,-1 1-4 15,9 1 12-15,-14 3-8 0,3-2 6 0,2 6 0 16,-1 3-8-16,3 5 2 0,-1 2-4 0,5-1 20 16,3 6-5-16,0 3-3 0,3 1 3 15,5 1-24-15,2 4 34 0,6-5-30 0,2 1-4 16,13 2-6-16,3-2-14 0,11-8-38 0,9-4-75 15,-3-14-112-15,14 15-670 16,0-7 109-16,6 0 85 0,-1-2 118 0</inkml:trace>
  <inkml:trace contextRef="#ctx0" brushRef="#br1" timeOffset="26659.2">19251 11301 506 0,'0'8'116'0,"3"-2"73"0,1-2 23 0,7 3-22 16,2 1-14-16,4 2-12 0,7 2-5 0,11 0-8 16,15 3-18-16,2 2 16 0,6-3-45 15,4-2-9-15,6 2 13 0,14 1-32 0,-10-5-1 16,16 1-1-16,-5-1-10 0,-12 0 0 0,-2-1-23 15,-5 0 20-15,-2-1-15 0,-7 0-20 16,-11-5 5-16,-6 5-11 0,-10-3 21 0,-2-1-26 16,1 1-12-16,-9-2-8 0,-1 3-3 0,0-2 18 15,-7 0-4-15,1 0-12 0,-1 0 9 16,-4-1 7-16,-5 0-12 0,2 4-1 16,0-4 3-16,-3-3-13 0,0 9-61 0,-3-6-38 0,-4 5-257 15,4-2-483-15,3-2 117 16,-3 0 69-16</inkml:trace>
  <inkml:trace contextRef="#ctx0" brushRef="#br1" timeOffset="27110.74">21288 11230 652 0,'0'0'200'0,"0"0"-47"0,0 0 9 0,-3 21-34 0,3-7-21 0,0 1 11 16,0 5-21-16,0 5 8 0,0 1-23 0,-3 4-3 16,2 5 1-16,-2 5-21 0,0 10 7 15,-3 2-22-15,1-2 20 0,2 0-49 0,0 3-33 16,2-9-33-16,-2-7-98 0,3 4-66 0,-3-8-535 16,3-2 49-16</inkml:trace>
  <inkml:trace contextRef="#ctx0" brushRef="#br1" timeOffset="27829.98">21169 11705 1013 0,'-4'-5'269'0,"4"-2"-34"0,-3 0 6 16,3 4-34-16,0 3-20 0,-3-7-10 15,3 7-29-15,6-4-15 0,1 3 6 0,7-2-34 16,3 3-6-16,4-3-6 0,3 2-29 15,9-2-6-15,-2 0-19 0,3 3-29 0,-3-2 13 0,3-3-25 16,0 2-27-16,-3-2-1 16,3 2 7-16,-3-4 5 0,-4 0 0 0,-2-1-3 15,-4-2-2-15,2 3 13 0,-9-1-3 0,-1-2 18 16,-2-1 13-16,-1 0 21 0,-7 1-14 16,1 2 32-16,-1-2-16 0,-6 2 12 0,3-1-4 15,-4 1-16-15,-2-2 13 0,-1 3-10 0,-4-1-3 16,1 1 8-16,0 4 0 0,-1 1-15 15,1-1-1-15,1 6 9 0,-2-1-24 0,1 1 3 16,0 4 12-16,3 3-9 0,0 2-6 0,3 1 16 16,1 2-11-16,3 3-5 0,3 3 0 15,4 0-10-15,0 2-10 0,3-3 5 16,3 0-13-16,2-1 8 0,1-4-8 0,-1-4 0 16,5 3-2-16,0-8 7 0,-2-2 5 0,2-3-7 15,1-1 10-15,-1-4 2 0,0 0 0 16,1-6 3-16,0 0 6 0,-5-2-4 0,2 2 3 15,-5-2 0-15,-2-1 6 0,-1 1-1 0,-4-2 3 16,-2 3-3-16,-1-2-13 0,-3 5 3 16,0-2-10-16,-3 3 13 0,0-1 7 0,-1-1-10 15,-2 6-3-15,-1-2 1 0,-4 2-1 0,5 1-4 16,-1-1 1-16,7 3 9 0,-10 0-8 16,10 0-5-16,-11 4 5 0,11-4 2 0,-3 4-7 15,3 3-1-15,0-7-4 0,6 10 10 16,-2-10 2-16,6 5-7 0,0-2 3 0,1 1 4 15,3-3-10-15,-1 1 11 0,1-2 9 16,2 0 1-16,-4 0 18 0,4-2-6 0,-5 1 18 16,-1 1-12-16,0-4 5 0,1 4-1 0,-11 0 4 15,16 0-4-15,-9 0-4 0,-7 0-13 16,11 0 2-16,-11 0 11 0,0 0-8 0,10 0-13 16,-10 0 5-16,7 4-2 0,-7-4-3 15,6 4-5-15,-2 5 2 0,0-4 1 0,-4 3 0 16,3 4-14-16,3-4-12 0,-2 9-10 0,-1-2-41 15,4-1 2-15,-3 0-30 0,0 5-36 16,2-6-152-16,1 5-624 0,-4-3 131 16,4 0 31-16,0-5 104 0</inkml:trace>
  <inkml:trace contextRef="#ctx0" brushRef="#br1" timeOffset="28564.79">22290 11675 806 0,'3'-7'235'0,"-3"7"-2"0,1-3-31 0,-1 3-25 0,3-7-13 16,-3 7-3-16,0 0-46 0,0-7 8 0,0 7-10 16,0 0-24-16,0 0 1 15,0 0-11-15,0 0-15 0,6 21-12 0,-6-13-4 16,0 1-25-16,0-1-2 0,0 3-3 0,0-3-8 16,-3 2-2-16,3-2-14 0,0 1-6 15,0-1-6-15,0 0 2 0,0 0-17 0,3-2 2 16,-3-3 3-16,0-3 0 0,1 7 2 0,-1-7 11 15,10 0-16-15,-10 0 21 0,0 0 5 16,14-8 23-16,-8 4-21 0,-2 0 34 0,3-2 0 16,-3 3-1-16,2 0-14 0,-2-1-3 0,2 0-8 15,-2 0 10-15,3 4-2 0,-7 0-13 16,7-4-3-16,-7 4 8 0,10-3-2 0,-10 3 0 16,0 0-9-16,14 7 1 0,-7-7 13 15,-4 4-16-15,3-1 3 0,-2-2-5 0,2 6-10 16,-1-6-6-16,-2 5 8 0,3-4-15 15,-2 3 5-15,-1-1-1 0,1-4 4 0,2 5-24 16,1-3 18-16,-7-2 6 0,10 0 25 0,-10 0 2 16,11 0 24-16,-11 0 10 0,11 0 0 15,-11 0 2-15,9-3 1 0,-2-1 7 0,-7 4-5 16,7 0 5-16,-7 0-8 0,11-1-5 0,-11 1-15 16,6-3 10-16,-6 3-10 15,0 0 3-15,0 0-3 0,7-1-11 0,-7 1-4 16,0 0 17-16,0 0-12 0,17 1 2 0,-17-1-7 0,10 3-3 15,-3-2 8-15,-7-1-14 16,14 0-4-16,-7 0 8 0,2 0 9 0,-1-1-7 16,-8 1 23-16,16-3-30 0,-9-1 4 0,1 3 3 15,-2-1 3-15,1-2 17 0,-3 1 6 16,2 3 2-16,2-7-13 0,-2 6-2 0,-2-2 25 16,2-1-25-16,-6 4 10 0,4-4-5 0,2 1 64 15,-6 3-3-15,5-3 16 0,-5 3-31 16,0 0-5-16,6-2-3 0,-6 2-17 0,0 0-3 15,0 0 5-15,0 0-24 0,0 0 14 0,7 9-18 16,-4-6 10-16,-3 2-10 0,3 2 7 16,-3-4 1-16,4 5-14 0,-1-3-17 15,-3 0 20-15,4 0-15 0,-1-2-5 0,-2 3 18 0,-1-6-31 16,3 8 12-16,0-5 1 0,-3 2 3 16,0-5-9-16,4 3 9 0,2 2 1 15,-6-5-4-15,6 2-10 0,-6-2-11 0,8 0-20 16,-8 0-8-16,0 0-69 0,13 0-31 0,-13 0-248 15,7-2-491-15,-3-4 132 0,6 4 24 16</inkml:trace>
  <inkml:trace contextRef="#ctx0" brushRef="#br1" timeOffset="28782.73">22851 11518 714 0,'0'0'215'0,"-7"-4"-21"0,7 4 14 0,-3-6-65 0,3 6-10 15,0 0-13-15,-3-3-5 0,3 3-12 16,0 0-6-16,0 0-23 0,0 0-10 0,0 0-2 16,0 0-34-16,-11 9-36 0,11-9-2 15,0 4-33-15,0-4-116 0,-1 8-92 0,1-8-504 16,1 7 43-16</inkml:trace>
  <inkml:trace contextRef="#ctx0" brushRef="#br1" timeOffset="29363.69">23005 11772 570 0,'3'4'231'0,"-3"1"-9"0,0-5-27 0,3 9-18 16,-3-3-14-16,3-1-9 0,-3 2-24 0,1 1-7 15,-1-1-15-15,0 1-11 0,-1 0-5 16,1-1-15-16,-3-2-3 0,3 2 3 15,0 0-31-15,-3-1 3 0,3-1 10 0,0 2-11 16,-3-4-2-16,3-3 6 0,-1 10-11 0,1-6-3 16,0-4-5-16,0 0 8 0,-3 5-5 15,3-5-8-15,0 0-5 0,0 0-7 0,0 0-14 16,10-15 13-16,-3 8-7 0,1-1 15 0,1-1-10 16,1-1-5-16,4 1 7 0,-3 1-5 15,1 0 0-15,0-1-7 0,-2 3-3 0,1-2 8 16,1 1-6-16,-2 4 3 0,1-3 11 15,-4 4-19-15,3-2 6 0,-3 1 10 16,4 3-13-16,-11 0-3 0,13 0 21 0,-13 0-16 16,14 3-9-16,-7 2 25 0,-4 0-26 0,3 0 3 15,-2 2 18-15,2 1-11 0,-4 2-22 0,4 0-3 16,1 4-98-16,-4-5-19 0,0-2-150 16,4 7-580-16,0-3 112 0,-3-1 52 0</inkml:trace>
  <inkml:trace contextRef="#ctx0" brushRef="#br1" timeOffset="29736.99">23497 11826 947 0,'-3'-4'248'0,"3"4"-15"0,-7-7-23 0,2 1-16 16,-1 5-38-16,-1-1-12 0,-2 1-3 15,-2 1-31-15,11 0 5 0,-20 1-13 0,6 1-12 16,4 1-8-16,-1 2-18 0,-2 1-3 0,3-2 0 15,3 4 11-15,-1 1-39 0,1-1-4 16,1 2-1-16,3 0-26 0,0-1-12 0,3-3-5 16,0-1 20-16,3 2-8 0,3-4 1 0,1 1-6 15,1-1 3-15,1-3-3 16,-2 0 8-16,3 0 5 0,1 0 11 0,-1-2 43 16,-3-3-3-16,3 5 23 0,-10 0-10 0,10-4 0 15,-3 3-33-15,0-2 18 0,-7 3-72 0,10-2 3 16,-10 2-1-16,4-2 22 0,-4 2-19 15,7-3 10-15,-7 3-4 0,0 0 9 0,0 0-28 16,9-2 3-16,-9 2 3 0,0 0 10 0,0 0-11 16,8 6 11-16,-2-5-39 0,-5 5 11 15,5-2-21-15,-2 3-25 0,2-1-55 0,-1-2 11 16,4 4-46-16,-5-3-153 0,6-3-505 0,4 4 77 16,-4-4 89-16</inkml:trace>
  <inkml:trace contextRef="#ctx0" brushRef="#br1" timeOffset="29971.55">23815 11476 668 0,'0'0'261'0,"-7"-1"-23"0,7 1-18 0,-7 8-8 16,1 2-30-16,5-2-3 0,-6 7-23 0,4 0-20 15,2 4-5-15,-2-1-9 0,0 7-17 0,0 3 3 16,0 1-34-16,3 1-7 0,0 4-11 16,-4 0-25-16,4 1-16 0,0 4-30 0,0-5-100 15,-6 1-108-15,1 0 26 0,2-10-656 16,3 0 142-16,-3-3 30 0</inkml:trace>
  <inkml:trace contextRef="#ctx0" brushRef="#br1" timeOffset="30344.51">23774 11991 803 0,'0'-11'246'0,"0"2"23"16,-3 3-26-16,6-1-33 0,-3 4-8 0,0 3-25 15,0-8-21-15,3 2-23 0,-3 6-10 0,6-2-18 16,1-4 2-16,1 6-4 16,5-2-16-16,1 1-13 0,0-3-5 0,3 4-28 15,3 0-18-15,1-3 15 0,3 2-22 0,-1-3-16 16,-2 2-21-16,7 0 21 0,-5-4-5 15,-1 4-10-15,-3-3 12 0,2-5-12 0,3 5 7 16,-4-5-2-16,-2 0 20 0,1-1 13 0,-7-4 10 16,1 1-4-16,-2 3-73 0,-5-3 13 15,-2 3 13-15,2-3 8 0,-6 5 0 0,3 0 10 16,-6-3-13-16,3 2 16 0,-6 4-6 0,2-1-4 16,-2 2-17-16,-2 5 14 0,8 0 13 15,-16 0-13-15,6 5-16 0,2 3 11 0,-2 1 2 16,0 6 8-16,2 1 10 0,-1 4-15 15,2 3 7-15,4-1-2 0,3 1-8 0,0 1 18 16,3 1-20-16,4-7-1 0,6 6-4 16,1-8-6-16,4 1 14 0,5-2-40 0,4-4-37 15,1-4-21-15,-1 0-172 0,4-4-516 0,0-3 30 16,3 0 130-16</inkml:trace>
  <inkml:trace contextRef="#ctx0" brushRef="#br1" timeOffset="34258.65">17429 6935 517 0,'0'0'156'0,"-3"-3"-28"15,3 3-21-15,0 0-10 0,0 0-30 16,0 0 2-16,-3-6 8 0,3 6 0 0,0 0-24 16,0 0-4-16,0 0 2 0,0 0-2 0,0 0 15 15,0 0 0-15,23 6-13 0,-12-4-15 16,5-1 0-16,5 0 43 0,10-2-17 0,9 0-14 16,9-1 21-16,16-4-12 0,3-1-9 15,0-1-2-15,4 0-5 0,0-3-7 16,13-3-11-16,-2 1 10 0,-2-2-5 0,-8 1 0 15,-8 4-5-15,-1-1 26 0,-2-3-41 0,-7 5-1 16,-14 1 1-16,-4 0 10 0,-10 3 7 16,-2 0-35-16,-2 0 13 0,-6 3 4 0,1-4-19 15,-8 4-27-15,0-1-12 0,0-1-21 0,-6 3-7 16,-4 1-13-16,0 0-34 0,0 0-73 16,0 0-29-16,0 0-525 0,-24-1 62 0</inkml:trace>
  <inkml:trace contextRef="#ctx0" brushRef="#br1" timeOffset="34588.24">18546 6579 447 0,'0'0'157'0,"0"0"4"16,15 14-15-16,-5-7-41 0,3-3 7 16,4 3 6-16,1 0-13 0,2 1-8 0,1 0-20 0,3 0 2 15,-1 0-2-15,1-4-3 16,0 3 1-16,1-1-16 0,-1 0-11 0,-4-1 11 16,-3-1-23-16,3-1 15 0,-3 3 0 0,-3-5-2 15,-3 1-11-15,-1 2-17 0,0-2-6 16,0 1 16-16,-6-2-11 0,-4 5-9 0,0 1 12 15,-10 4-23-15,-4 5 25 0,-20 15 3 0,-7-3-15 16,-11 13 15-16,-9 1-25 0,2 4 2 16,-2 0-25-16,3 5-62 0,-7-5-162 0,10 13-493 15,-3-7-13-15</inkml:trace>
  <inkml:trace contextRef="#ctx0" brushRef="#br1" timeOffset="35595.71">17300 8983 652 0,'-4'-2'233'16,"4"2"3"-16,-4-5-14 0,4 5-35 15,0 0-5-15,-4-7-16 0,4 7-2 0,0 0-13 16,-3-3-13-16,3 3-15 0,0 0-10 0,0 0-16 15,0 0-5-15,11-6-7 0,-4 3-14 16,9-3-7-16,8-1-15 0,10-1 5 16,18-3 0-16,10-4-1 0,20-2-17 0,3 0-3 15,1-1-7-15,2 3 7 0,1-4 6 0,1 2-21 16,2 0 2-16,0 1 1 0,0 0-4 16,-6 1-11-16,-18 3 6 0,-3-1 6 0,-3 5-7 15,-7-1-4-15,-11 2-7 0,-10 4-5 0,-7-2-23 16,-3 2 0-16,-3 1-31 0,-5-3 18 15,-5 5 3-15,3-1 7 0,-8 1 8 0,-6 0-23 16,10 0 25-16,-10 0-12 0,0 0-8 0,0 0 3 16,-16 8-11-16,9-4 0 0,-4 2-22 15,1-2-47-15,0-1-46 0,-1-2-71 0,1 1-613 16,1 2 111-16,-2-1 49 0</inkml:trace>
  <inkml:trace contextRef="#ctx0" brushRef="#br1" timeOffset="35956.04">18465 8487 547 0,'0'0'233'0,"-7"-4"-18"15,7 4-46-15,0 0-5 0,0 0-23 0,0 0 7 0,17 10-15 16,-10-3-7-16,3-4-9 16,4 2-1-16,-1 2-27 0,5-3-9 0,2 3 2 15,-3 0 2-15,7 0-30 0,0-1 17 0,-1-1 6 16,2 4-36-16,2-3-74 0,-3-1 0 16,1 0 2-16,2 2 0 0,-4-3 0 0,-2 2 1 15,0-5 12-15,-2 5 15 0,-1-5-10 0,-5 5 6 16,-2-3-6-16,2 2 5 0,-3-2-7 15,-5-3 20-15,1 7-7 0,-6-4 4 0,-3 9 16 16,-8 4-18-16,-12 4-3 0,-19 12 6 0,-22 11-18 16,-5 6-44-16,-6 0-82 15,0 3-670-15,-4 0 73 0,4-4 104 0</inkml:trace>
  <inkml:trace contextRef="#ctx0" brushRef="#br1" timeOffset="39582.01">19791 8383 619 0,'0'0'274'0,"0"-7"-26"15,0 7-15-15,0-5-41 16,0 5-3-16,0 0-43 0,0 0-18 0,0 0-5 16,0 0 3-16,0 0-32 0,0 0 1 0,0 22-21 15,0-8-2-15,-3 4-11 0,3 0 19 16,-4 7-27-16,1 0 9 0,3 0-19 0,-4 7-20 15,1 1-35-15,-3 2-37 0,5-3 6 0,-2-4-116 16,-4 6-166-16,7-6-535 0,0-7 122 16,0-1 91-16</inkml:trace>
  <inkml:trace contextRef="#ctx0" brushRef="#br1" timeOffset="40112.25">19761 8181 747 0,'-3'-6'215'0,"3"0"-31"0,0 6 3 0,3-8-36 15,0 5-8-15,1-2-30 0,5 2-5 0,2 2-9 16,3-5-12-16,3 6-12 0,0 0-6 0,4-2 8 16,3 4-16-16,2-2-12 0,2 3 7 15,2 2-15-15,-2 0-13 0,-1 0-7 0,1 2 2 16,-1 0 7-16,-3 1-19 0,0 0 6 0,-1 1 1 15,-8-1-10-15,1 0-23 16,-6 1 22-16,1 2-27 0,-8-1 7 0,-3 2-7 0,-6-1 4 16,-2 5-27-16,-8 0 12 0,-5 1-18 15,-6-2-2-15,0 3 13 0,0-1-1 16,-1-2 11-16,-3-4 0 0,7 1 8 0,3-3 15 16,2-3 5-16,1-1 15 0,8 2 13 0,-4-3-7 15,4 2 7-15,3-5 7 0,1 4-24 0,1-4-6 16,5-1 15-16,0 0 3 0,0 0-18 15,21 0 11-15,-7 0 2 0,0-1 0 0,-1-2 7 16,7 3 3-16,-5-2-12 0,2 2-6 0,3 2 0 16,-6-2-7-16,3 4-1 0,-1-4 9 15,-1 3-19-15,-2 1 16 0,1 0-19 0,-1 3-30 16,-6 1-43-16,10 3-98 0,-7 1-174 16,2-3-435-16,1 1 103 0</inkml:trace>
  <inkml:trace contextRef="#ctx0" brushRef="#br1" timeOffset="41562.93">20345 8444 488 0,'0'0'192'0,"0"0"-23"0,0 0-7 15,0 0 1-15,0 0-24 0,0 0-14 16,0 0-10-16,13-1 3 0,-13 1-36 0,0 0 31 15,15 0-44-15,-5-3-3 0,0-1 3 0,1 1-5 16,-1 2 3-16,0-5-8 0,-1 5-31 0,2-3 26 16,-1 1-3-16,0 0-15 0,-2-4-18 15,1 2 23-15,-2 1-13 0,0-2 5 0,0-1-2 16,-3 2 2-16,2-1 13 0,-5-1-23 0,2 0 13 16,0 2-21-16,-3-1 24 15,0-1-27-15,0 1-9 0,-3 2 2 0,0-1-7 16,-4 2-14-16,0-1 29 0,-4 2-16 0,1 1-4 0,-7 1 20 15,4 1-6-15,2 4-14 16,-3-4 7-16,1 5-26 0,-1-1 29 0,1 2-3 16,3 3-6-16,-1 2-4 0,4-2 5 0,1 1-8 15,6 3 8-15,0-3 13 0,6 3-26 16,1 2 18-16,4-6 5 0,2 7 3 0,5-3-6 16,1-2 14-16,2 1-19 0,3-2 3 0,0-3 15 15,3-1-9-15,0 1-1 16,1-5 71-16,3 2-9 0,0-4-13 0,-1-1-3 0,-5-1-5 15,5-4-8-15,-6 2 6 0,0-3-11 16,-1-3-12-16,-5 4 2 0,-4-4-3 0,0 0 1 16,-1-1-19-16,-6 0 6 0,-1 2 2 15,-1-2-25-15,-2 1 15 0,-6-1-13 0,3 4 5 16,-8-2 1-16,4 1-9 0,-5 0 11 0,2 5-28 16,-4-3 35-16,4 4-7 0,-2-1 13 15,9 2-23-15,-15 0 15 0,15 0-16 0,-10 7 11 16,4-4-3-16,3 3 3 0,2-4-2 0,-2 5 2 15,3 0 7-15,3-3-17 16,-2 3 17-16,5 0-4 0,0 0-6 0,1-4-2 16,-3 3 0-16,3-4 7 0,0 3 16 0,0-3 12 15,-1 1-12-15,2 2 18 0,-2-3 5 16,-2-2-5-16,2 3-14 0,-2 1 1 0,-4-4-2 16,6 1-1-16,-6-1 11 0,8 5-11 0,-2-4-7 15,-6-1 10-15,10 3 7 0,-6-2-9 0,6 3-4 16,-3-3-1-16,3 1-1 0,4-1-10 15,0 5-5-15,6-5-13 0,0 1 0 0,1 2-46 16,6-1-31-16,-6-1-120 0,-1 1-722 0,1-2 146 16,0-1 62-16</inkml:trace>
  <inkml:trace contextRef="#ctx0" brushRef="#br1" timeOffset="42283.45">20099 7542 409 0,'0'0'164'0,"0"0"-16"0,0 0 16 0,0 0-46 16,0 0-21-16,0 0-17 0,0 0 1 15,-8 16-6-15,5-7-4 0,3 2-17 0,-3 3 15 16,0 1-43-16,-1 2 25 0,1-1-13 0,0 2 1 16,0 2-19-16,-1-4 21 0,0 5-18 15,1-5 5-15,-1-1-22 0,1-1 17 0,0-3 2 16,2 1 16-16,-2-2-10 0,0-2 17 0,3-1-30 16,-3 0 16-16,3-7 1 0,-3 3 9 15,3-3-16-15,0 0-23 0,0 0 21 16,6-18-6-16,1 9 9 0,-1-4-12 0,8-4-19 15,-4 0 12-15,4 1-5 0,0-1 11 0,2 5 2 16,-1-4-34-16,1 1 16 0,-2 5 0 16,3-2 16-16,-3 6-1 0,-1-1-10 0,2 0 8 15,1 6-6-15,-2 0-12 0,0 1 5 0,0 1 16 16,-1 5-6-16,0-1-10 0,1 2-5 16,-3 3 15-16,3-2-5 0,-1 6 0 15,-2-3 3-15,-1 4 0 0,-1 2-19 0,-2-3 24 16,4 5-23-16,-4 1-46 0,-1 2-88 15,-2-14-60-15,-1 9-549 0,4-2 29 0</inkml:trace>
  <inkml:trace contextRef="#ctx0" brushRef="#br1" timeOffset="43124.63">20632 7766 552 0,'0'0'203'15,"0"-5"-24"-15,0 5-3 16,0 0-45-16,4-4-1 0,-4 4-14 0,0 0-6 0,6-4-18 16,-6 4-5-16,0 0-3 0,4-3-7 15,-4 3-5-15,7-1 0 0,-7 1-8 16,10-6-16-16,-4 6-2 0,-2-3 11 0,4-2-14 16,-2 1 3-16,1-2-18 0,2-1 8 0,-2 0 3 15,1 2-16-15,-1-5 0 0,-1 4-5 16,-2-2 20-16,2 0-5 0,-2 0 11 0,-1 0 68 15,-2 0 6-15,2 1-67 0,-3 0 34 0,0 2-14 16,0-1 1-16,-3 0-23 0,-1 3 15 16,-3-2-8-16,0 4-7 0,-3-1-16 0,10 2-7 15,-21 3-6-15,11-3 3 0,-1 7-2 0,1-1-4 16,-3 2-6-16,3 1 9 0,0 3-4 16,3 3 1-16,3 0-22 0,1 2 0 0,-1 1-26 15,8-3-17-15,0 3-21 0,2-1 10 16,4-2-44-16,7 2 1 0,0-2 10 0,1-5-31 15,3-2 18-15,2 0 18 0,-2-5 10 16,0 3 16-16,-2-6 15 0,2 0 20 0,-3-4 26 16,1 1 39-16,-4 0 9 0,1-4 39 0,-2 2 11 15,-4-4-24-15,-3 6 5 0,4-5-20 16,-4 3 33-16,-1 1-25 0,-2-4 38 0,-1 2-44 16,0 3-5-16,0-3-7 0,-1 1 2 0,1 2-7 15,-3 3 7-15,6-7-15 0,-6 7-8 16,3-3-15-16,-3 3 2 0,0 0-10 0,0 0 13 15,0 0-8-15,0 0-7 0,7 17-3 16,-4-11-18-16,-2-1 0 0,2 3-2 0,4 1 2 16,-3-1-3-16,2-1 1 0,1 0-6 15,0 0 11-15,3-3-19 0,-3 1 19 0,3-2-3 16,-3-1 5-16,4 1 13 0,-2-3 13 0,-2 0-5 16,4 0 2-16,-11 0 26 0,16 0-21 15,-16 0 6-15,12-3-8 0,-6 3-6 0,-6 0 1 16,10 3 5-16,-10-3-8 0,0 0 0 0,14 0-8 15,-14 0 6-15,7 1 0 0,-7-1 7 16,10 1-10-16,-7 1-3 0,4 2 11 0,0-3-6 16,0 1-2-16,3-1 0 0,4-1-2 15,-4 0 2-15,8 0 8 0,-2-1-8 0,2-1 5 16,2-3 13-16,4-2-16 0,0 1 8 16,0-3-12-16,-4-3 4 0,-2 3-9 0,2-1 14 15,-6-4-17-15,-4 3 15 0,3-3-7 0,-6 2 20 16,-3-1 0-16,-1 2-1 0,-3-3-9 15,0 3-5-15,-3-3 10 0,-1 3-13 0,-3 1 0 16,-6-2 12-16,3 3-12 0,0 1 0 0,-5 4-5 16,5-2 3-16,0 5-14 0,-1 1 3 15,1 3-27-15,1 2 4 0,1 5-46 0,5 4-56 16,0-3-200-16,3 7-586 0,0 3 112 0,3-2 72 16,3 5 116-16</inkml:trace>
  <inkml:trace contextRef="#ctx0" brushRef="#br1" timeOffset="44191.16">21414 8058 778 0,'0'0'207'0,"1"-7"-10"0,-1 7-25 0,0 0-27 0,0 0-6 0,0 0-16 0,0 0-11 0,0 0-22 0,-4 23 10 16,4-12-29-16,-3 5 19 0,0 4-21 0,-1 5-10 16,1 0 5-16,-3 3-33 0,1 1 7 0,2 4 5 15,0-4-4-15,-1-1-8 0,1-3 20 16,0 0-28-16,3-3 8 0,0-4-8 16,0-1-8-16,-1 1 5 0,1-4-7 0,0-3 0 15,0-1-10-15,0 2 27 0,0-6-14 0,-3 1-1 16,3-2-18-16,-3-1 1 0,3-4 7 15,0 0 0-15,0 0-5 0,0 0 5 0,0 0-10 16,-17-11-3-16,10 6 19 0,0 0-16 0,-7-3 22 16,1 0-14-16,-2 1-11 0,-1 4 1 15,-2-4 2-15,-1 2-11 0,-2 2 14 16,0 2-3-16,5 1 12 0,1 0-2 0,-1 1 11 16,-2 2-29-16,5 2 21 0,-1 5-11 0,1-2 6 15,6 2 12-15,-1 0-28 0,5 2 11 16,0 1-11-16,6-1 28 0,3 1-23 0,2-1 3 15,5-1-5-15,1 1 15 0,3 0-23 0,1-6 11 16,2-2 12-16,0 1-5 0,4-3-5 16,-4-1 10-16,5-2 0 0,-2-1-13 0,-1-3-7 15,-3 2 17-15,6-4-4 0,-5 0 9 0,-3-1 9 16,0-1-14-16,-3 2 16 0,0-2 0 16,-1 0 39-16,-2 2-34 0,-1 1-16 0,-3 0 21 15,2-1-12-15,-4 0 14 0,1 2 1 16,-2 0-10-16,2 0-16 0,-2 2 5 0,-1 0-10 0,4-1-15 15,-7 4 4-15,0 0 14 0,10-3-13 16,-10 3 0-16,0 0-3 0,10 8 18 16,-6-6-33-16,-1 1 0 0,5 2-16 0,-5 1 8 15,4-2-15-15,2 1-3 0,-1-3 11 16,5 4-19-16,-3-5 14 0,1-1-4 0,2 0-4 16,-3 0 2-16,5-4 21 0,-5 1 10 0,3 0-13 15,-2-4-10-15,-1-1 3 0,1 1 20 0,-2-1 10 16,-2-1 28-16,0 2 26 0,-3-1 13 15,3 0-18-15,-4 1 12 0,3 1-17 0,-2-1 2 16,-4 2-2-16,3 2-8 0,-3 3-25 0,0 0 12 16,0 0 3-16,0 0 7 0,0 0-15 15,0 18-7-15,0-3 9 0,-3 2 1 16,3 4 10-16,-3 8-3 0,3-3 1 0,-1 5-9 16,1 5-7-16,-3-1 5 0,3 5 13 0,-3-1-10 15,3-3-3-15,-3 3-7 0,3-3 17 16,-4-4-10-16,-3-7 0 0,6 0 16 0,-5-1-19 15,3-5 6-15,-4-5 2 0,1 1-7 0,-5-4-11 16,0-1 5-16,-2-2 14 0,-1-2-11 16,1-5 18-16,-2-2-18 0,-4-5 10 0,1-2 0 15,1-2 21-15,0-5-11 0,-4-6 3 0,8-4-10 16,-1 2 5-16,7-7 0 16,1 8 5-16,2-1-10 0,7 0 10 0,-2 0-10 15,9 2-3-15,4-3 5 0,2 2 6 0,9 4-29 16,2-1 13-16,14-5 5 0,4 6-15 0,2 1 8 15,8 2-6-15,0 1-10 0,6 4-15 16,-2 2-15-16,-1 2-31 0,-7 4-29 0,-6 0-130 16,-1 2-624-16,0 0 81 0,-6-1 116 0</inkml:trace>
  <inkml:trace contextRef="#ctx0" brushRef="#br1" timeOffset="44874.15">22984 8224 652 0,'0'0'289'0,"0"0"-45"0,0 0-27 0,0 17-25 16,-3-8-5-16,2 6-18 0,-2 2-13 15,-3 2-18-15,2 5-15 0,-3 1-5 0,0 8-13 16,0-1-23-16,1-3 7 0,2 5-14 16,-2 3-16-16,1-6-11 0,-1 1-27 0,3 0-32 15,2-7-22-15,-2 0 15 0,0-4-141 16,0-2-56-16,3-3-322 0,-1-6-241 0,1 1 51 16</inkml:trace>
  <inkml:trace contextRef="#ctx0" brushRef="#br1" timeOffset="45315.21">22687 8157 760 0,'-3'-7'233'0,"3"0"-34"16,0 0-7-16,3 2-18 0,4-1-2 15,2-1-29-15,6 0-15 0,5-1-25 0,10 1 7 16,5 1-21-16,6-2-9 0,3 2 1 0,-2 4-17 15,2-4 6-15,0 6-22 0,-2 0 3 16,1 1-15-16,-5 5 5 0,0-3-25 0,-10 4 7 16,-2 1-23-16,-2 0 2 0,-3 2 1 0,-4 3 10 15,-6-2-11-15,-5 3-2 0,-2-2 5 16,-8 3-12-16,-3 5 4 0,-10 2-25 0,-3 0 15 16,-15 6-13-16,-5-5 8 0,2-2 6 0,-2 2-1 15,7-8-2-15,7 0 20 0,2-5-5 16,3-2-18-16,8 2 20 0,-4-3-2 15,7-1-5-15,0-4 10 0,2 5-15 0,1-4 15 16,4 0 13-16,3-3 0 0,0 0 2 0,7 5-4 16,3 0 7-16,-3-5-8 0,3 1 8 15,4 0 13-15,-1-1-21 0,-2 0 6 0,3 2-13 16,-1-1-6-16,-2 0 19 0,2 2-14 0,-3 0 11 16,4-2 5-16,-4 4-18 0,0-3 1 15,1 3-9-15,-4-1-7 0,2 4-8 0,-1-1-33 16,-1 1-16-16,0 2-33 0,2-2-61 15,-5 2-57-15,0-3-22 0,2 1-566 0,-5 6 89 16</inkml:trace>
  <inkml:trace contextRef="#ctx0" brushRef="#br1" timeOffset="45687.6">23390 8496 872 0,'0'0'297'0,"5"-5"-20"0,-5 5-6 0,3-6-43 0,-3 6-8 0,0 0-46 0,0-4-18 16,0 4-7-16,0 0-21 0,0 0-16 16,3-5-17-16,-3 5 7 0,0 0-27 15,0 0-11-15,0 0-3 0,0 0-7 0,7 15-21 0,-4-10-20 16,1 0-13-16,3 1-8 0,-3-2-7 16,5 3-8-16,-2-6 13 0,0 5 12 15,3-5-10-15,0-1 1 0,-3 0-6 0,7 0 8 16,-1-1-8-16,-1-3 21 0,1 1 10 0,0 0 17 15,-2-4 9-15,-1 0 2 0,0 5 13 0,-3-4-18 16,3 0 2-16,-3 2 1 0,-1 3 15 16,-1-5-29-16,1 5 11 0,-6 1 0 0,10-4-18 15,-7 1 11-15,-3 3-14 0,7-2-2 16,-7 2-15-16,8-1 17 0,-8 1-20 16,0 0 16-16,10 3-11 0,-7 3-10 0,0-4-11 15,1 5 8-15,-1 1-32 0,0 0-9 0,5 1-43 0,-5-1 0 16,1 2-16-16,2-1-143 15,-2 0-688-15,-1 3 127 0,4-3 80 0,-3-6 82 16</inkml:trace>
  <inkml:trace contextRef="#ctx0" brushRef="#br1" timeOffset="46036.54">23894 8481 957 0,'3'-6'194'0,"-3"6"-9"16,3-6-14-16,-3 6-17 0,0 0-29 15,3-1-17-15,-3 1-1 0,0 0-12 16,0 0-11-16,0 0-2 0,0 0-20 0,0 0-1 16,4 14-5-16,-4-10-15 0,0 3 11 0,0-7-19 15,0 8 8-15,0-1-10 0,-3 0 12 16,3-3-10-16,0 2-30 0,0-6-1 0,0 8 14 16,0-8 2-16,0 8 0 0,0-8-18 0,3 2 18 15,-3-2-8-15,0 0 5 0,11 0-12 16,-11 0 15-16,16-10 7 0,-6 5-12 0,1 1-13 15,-1-2 21-15,0-2 7 0,1-1-18 0,-1 7 18 16,-1-4-13-16,-1 0-7 0,2 2 0 0,-6 2-8 16,2-3 7-16,2 4-4 15,-2-3 2-15,-2 1-10 0,-4 3 13 0,9 0 10 16,-9 0-11-16,0 0 16 0,0 0-30 0,15 3 17 16,-12 1-5-16,1-1-10 0,-1 2-13 15,-3 3-20-15,3-3-14 0,0 6-22 0,-1-2-41 16,-2 0-10-16,1 1-88 0,-1 4-17 0,0-5-551 15,1 1 31-15,2-2 113 0</inkml:trace>
  <inkml:trace contextRef="#ctx0" brushRef="#br1" timeOffset="46565.05">24242 8558 517 0,'3'-8'184'0,"4"1"-20"0,1 4 38 16,-5-2-2-16,0 3 63 0,0-3-32 0,-3 5-27 15,0 0-12-15,4-3-23 16,-4 3-5-16,0 0-10 0,0 0-31 0,0-7-24 15,0 7-4-15,0 0-10 0,0 0-16 0,0 0 7 16,0 0-29-16,0 0-1 0,0 0 2 16,0 0-25-16,0 0-23 0,0 0 10 0,0 17-22 15,0-17-4-15,0 0-7 0,0 8-5 0,0-8 0 16,0 6 2-16,0-6 3 0,9 1 18 0,-9-1 5 16,0 0-13-16,18-7-15 0,-11 4 18 15,4-2 25-15,-5 2-4 0,4-3 12 16,-3 4-8-16,4-3 11 0,-5 4-11 0,1-2-7 0,-1-1 2 15,-2 1-8-15,-4 3-2 16,8-1-5-16,-8 1 3 0,9-4-6 0,-9 4 21 16,0 0-13-16,0 0 5 0,10 7-2 0,-7-5-14 15,-3-2 22-15,1 7-6 0,3-1-3 16,-1 0-4-16,-3-2 2 0,3 1 5 0,-2-2-5 16,2 3 10-16,3-4-7 0,-6-2 12 0,7 7-18 15,1-5 3-15,1-2 3 0,-2 0 7 0,-7 0-7 16,24-2-6-16,-11-3 8 0,-1 2 3 15,-2-3 0-15,3 2-1 0,1-3 4 0,-1 2 17 16,-2 2 5-16,-1-4 8 0,-3 4-5 16,3-2 5-16,-3 3 2 0,-3-3 8 15,2 3-15-15,-2 1-8 0,2-3 1 0,-6 4-4 16,8-3-7-16,-8 3 0 0,6-2 0 0,-6 2 2 16,0 0-7-16,0 0-10 0,0 0 2 15,0 0-10-15,7 5 10 0,-7-5-10 0,-3 10-13 16,3-6 0-16,0 4-13 0,-4-2-28 0,4 1-20 15,-3-3-31-15,0 4-149 0,3-2-647 16,0-2 95-16,-1 1 56 0,1-5 100 0</inkml:trace>
  <inkml:trace contextRef="#ctx0" brushRef="#br1" timeOffset="47459.16">24760 8286 680 0,'0'0'174'0,"0"0"-25"0,0 0 2 0,0 0-38 0,8 14-3 15,-5-6 2-15,-2 2-14 0,2-2-24 0,1 7-3 16,0-5-12-16,-1 7-2 0,0-2-1 16,1 1 18-16,-1-3-56 0,3 1 36 0,-3 3-29 15,-2-9-27-15,3 3 43 0,-1 1-34 0,1-4 1 16,-4 0 28-16,3-2-18 0,-3-1 25 15,3 2 11-15,-3 0 8 0,3-4-9 16,-3 4 1-16,0-7-18 0,1 3 33 0,-1-3-25 16,3 5 4-16,-3-5-15 0,0 0 6 15,0 0 12-15,0 7-28 0,0-7 10 0,0 0-2 16,0 0-5-16,0 0 4 0,0 0-9 0,0 0 2 16,0 0-5-16,0 0-5 0,20-7 10 0,-20 7-13 15,10-2-2-15,-10 2 2 0,12-3 0 16,-12 3 3-16,11-2 18 0,-6 2-26 0,-5 0-26 15,10 0 31-15,-10 0-15 0,11 0 0 0,-11 0 0 16,10 0 3-16,-2 2-9 16,-8-2 19-16,12 5-16 0,-8-5 11 0,3 3 5 0,2 1-11 15,-1-3 6-15,-1 1-3 0,2-2 5 16,-2 1-13-16,7 4 18 0,-4-5-12 16,4 0 7-16,-3-3-5 0,2 0 2 0,4 1-7 15,-3-3-8-15,3 0 3 0,0-2-5 0,-3-1 5 16,-1-2 7-16,1-2-10 0,-4 1-2 15,1 2 10-15,-1-3 12 0,-3 0-1 0,-4 3-12 16,0-1 6-16,0-2-15 0,-2 5 10 0,-5 1-8 16,-2-1 3-16,-1 1 10 15,0 0-18-15,-4 5 21 0,-2-2-11 0,-1 3 5 0,-2 2 1 16,1 0-11-16,-4 4-2 0,1-3-3 0,3 2 10 16,-4 4 23-16,5-1-20 15,2 0-8-15,-3 2 1 0,4-2 22 0,5-1-31 16,-1 2 16-16,3-1-5 0,3-2 28 0,-1-2-18 15,2-4 20-15,4 5-22 0,2-3-8 16,-6-2 2-16,18 0 5 0,-8-2 3 0,0 1 3 16,1-3 2-16,2 2 0 0,-3 0 3 0,1-3-16 15,-1 4 24-15,0-1 2 0,1-2-8 0,-5 2 3 16,1 0-6-16,-7 2-9 0,11 0 4 16,-11 0-2-16,10 3-2 0,-1 4 2 0,-5 0 0 15,3 1 7-15,-3 3-14 0,2 3 12 0,-2 4-3 16,-1 6-7-16,0 0 3 15,1 2 78-15,-1 0-6 0,1 6-14 0,0 3 13 16,-4-3-15-16,0 3-6 0,0-4-2 0,-1-3-5 16,-2 3-2-16,-1-6-14 0,1 0 1 15,-4-1-11-15,3-5 19 0,-5-1-14 0,-2-3 13 16,1 2-12-16,-4-3 2 0,0-3-3 0,-2-4-4 16,1 0-6-16,-1-6 18 0,2 1-10 15,0-4-5-15,-3-3 2 0,1-1 6 0,1-4-9 16,2-2 12-16,-1-5-14 0,7 2 8 0,4-9-3 15,0 5-2-15,6 0-16 0,3-6 14 16,4-5-19-16,3 5 0 0,2 0-33 0,6 5-33 16,13-10-39-16,0 5-130 0,8 6-497 0,-8 3-102 15,13 0 49-15,4-1 150 0</inkml:trace>
  <inkml:trace contextRef="#ctx0" brushRef="#br1" timeOffset="48219.03">26198 8369 918 0,'3'-7'241'0,"-3"7"-16"0,3-5-22 0,-3 5-27 0,0-6-17 16,0 6-29-16,0 0 11 0,0 0-18 16,0 0-15-16,0 0-9 0,0 0-14 0,0 0-6 15,0 0-25-15,-3 23 5 0,3-14-11 0,-3 2-4 16,3 3-3-16,-3 2-28 0,3-4-21 16,-1 5 3-16,1-2-26 0,-4-1-5 0,8-2-25 15,-3 2 5-15,2-3-11 0,0 3-7 0,2-4 7 16,-3-2 6-16,6 1 5 0,-3-1 7 15,3-7 10-15,1 4-9 0,-2-4 15 0,4-2 20 16,-1-4-5-16,3 4 26 0,-2-5-8 0,-1 2 5 16,3-3-3-16,-5 6 26 0,2-6 41 0,0 4-20 15,0-2 7-15,-3 3-4 16,0-3-4-16,-1 3-4 0,-2 1 2 0,3-3-10 16,-7 4-18-16,7-3 12 0,-7 3-17 0,0 0-5 15,13 0 10-15,-13 0 5 0,8 7-5 16,-2-1-11-16,-2 0-2 0,4 0 11 0,-3 2 9 15,3-1-9-15,2 1-11 0,0-5 5 0,7 4-15 16,-4-1 5-16,5-3 3 0,2-2-3 16,1-1 5-16,2-3-3 0,-1-2-7 0,4-4 5 15,-2 1 10-15,-3-3-10 0,0-4 0 0,2-2 41 16,-5 0-38-16,-5-1 7 0,1 1 11 16,-4-3 9-16,-3 0-12 0,0 2-23 0,-4 1 8 15,-3 0 9-15,0-1-14 0,-7 2 4 16,3 1 22-16,-5-2-22 0,-5 2-4 0,0 5 7 15,1 1-5-15,-3 1 2 0,1 0 3 16,1 3 0-16,0 3-2 0,0 2-13 0,1 5 7 16,3 0-4-16,2 5-37 0,-1 2-43 0,7-1-8 15,2 3-74-15,1-4-79 0,8 9-597 0,3 0 100 16,2-4 49-16</inkml:trace>
  <inkml:trace contextRef="#ctx0" brushRef="#br1" timeOffset="48772.86">27113 8456 826 0,'0'-6'220'0,"0"6"-15"0,-3-7-10 15,0 0-21-15,-1 3-23 0,-2-2-18 0,-1 1-5 16,-4 2 0-16,1 3-33 0,-3-2-8 0,-1 2-5 16,1 0-21-16,1 2 11 0,-1 1-13 15,-1 2-21-15,1 2-13 0,3 3 1 0,-1-2-3 16,1 6-18-16,7-4-23 0,-1 0 6 0,1 1-12 15,3 0 4-15,4-2-16 0,2-1-5 16,1-4 8-16,4 1 5 0,2-2 0 0,0-2-6 16,3-1-9-16,-1-1 30 0,3-2 8 0,2 1 10 15,-6-3 41-15,3 3-2 0,-4-4 17 16,0 0-12-16,-2 2 17 0,-4 3-15 16,0-5-17-16,3 5-1 0,-3-3 8 0,-3 1 10 15,2 3 13-15,0-3-23 0,-6 3-5 16,10-5-8-16,-10 5 3 0,5-3-13 0,-5 3 18 15,0 0-21-15,0 0 0 0,0 0 8 0,7 8-15 16,-7-8-5-16,3 9 4 0,-3-7-7 16,0 5-28-16,3 1 13 0,-3-5 12 0,4 4 1 15,3-1-14-15,-1-3 3 0,3 3 19 0,-1-4-32 16,3-1 11-16,4-1 9 0,-2 0 1 16,3-1-5-16,1-1 10 0,-3-4 0 0,4 3 18 15,-2-3-10-15,-2 1 22 0,0 2-17 0,0 0-18 16,-4-4 18-16,0 6 23 15,1-5-13-15,-5 5-10 0,1-5 12 0,1 5-4 16,-3-1-6-16,-5 2-2 0,11-4-8 0,-11 4 8 16,7-2-6-16,-1 0-4 0,-6 2 15 15,0 0-8-15,0 0 0 0,11 3-12 0,-11-3 2 16,5 7-8-16,-4 0-5 0,-1-1-5 0,1 0-20 16,-1 1-16-16,0 0-43 0,0 3-31 15,0-10-246-15,-2 8-452 0,-3-1 37 0,5 0 106 16</inkml:trace>
  <inkml:trace contextRef="#ctx0" brushRef="#br1" timeOffset="48961.59">27518 8107 785 0,'0'-6'226'0,"0"6"-17"0,-5-2-45 0,5 2-10 15,0 0-13-15,0 0-34 0,0 0-27 0,0 0-47 16,5 22-72-16,-5-15-127 0,6 6-551 16,-1-4 6-16</inkml:trace>
  <inkml:trace contextRef="#ctx0" brushRef="#br1" timeOffset="49159.46">27774 8033 918 0,'0'0'251'0,"0"0"-15"0,0 0-8 16,0 0-26-16,0 0-23 0,0 0-15 15,0 18-39-15,-1-3 3 0,-2 1-15 0,0 2-24 16,-1 7 11-16,0 1-13 0,-2 6-12 16,2 3-9-16,-5-2 1 0,1 17-6 0,-2 0-17 15,-3-1-11-15,2 0-38 0,1-5-44 16,0-4-30-16,-1-8-42 0,4-4-145 0,-3-5-46 15,0 1-538-15,6-8 126 0,-2-3 35 0</inkml:trace>
  <inkml:trace contextRef="#ctx0" brushRef="#br1" timeOffset="49510.13">27544 8571 880 0,'0'-3'251'0,"0"3"-44"0,0-10-20 16,0 10-18-16,8-7-33 15,-2 6-1-15,4 0-9 0,0-4-8 0,4 4-21 16,0 1-10-16,3-2-10 0,0 1-3 0,3-3-26 16,-2 3 9-16,-1-1 4 0,0 2-12 15,0-2 2-15,-3-1 34 0,-1 3-16 0,1-2 7 16,-1 2-1-16,-3-1-68 0,-2 0-32 0,2-2 63 16,-10 3 1-16,13-3-32 0,-8 3 6 15,-5 0 5-15,12 0 10 0,-12 0-7 0,9-2-4 16,-9 2 1-16,0 0 3 0,9-1-13 0,-9 1 9 15,0 0-14-15,0 0-11 0,10 3 8 16,-10-3 5-16,0 6 6 0,0-4-6 16,0 5-5-16,0 1-18 0,0 0 5 0,0 0-13 0,0 1-9 15,0 1-6-15,0 1-46 16,0-1-11-16,3 1-58 0,-3-1-43 0,0-2-321 16,1-1-253-16,-1 1 15 0</inkml:trace>
  <inkml:trace contextRef="#ctx0" brushRef="#br1" timeOffset="50477.47">28030 8260 911 0,'0'-9'243'0,"0"9"-13"0,0 0-7 15,0 0-36-15,0 0-28 0,3 17-31 0,0-7-31 16,-3 5-38-16,0 0-3 0,3 3-25 15,-2 2-44-15,3 2-33 0,-1-4 18 0,0 4-47 16,1-4-12-16,-1-1 13 0,4 0 8 0,-4-2 35 16,5 1 21-16,-2-6 28 0,-2 1 35 15,-1 1 19-15,0-5 30 0,0-1 11 0,-2 0 18 16,2 2-11-16,0-2 13 0,-3-3-26 0,4 2-7 16,-4-5-5-16,0 0-5 0,0 0-14 15,4 3-12-15,-4-3 8 0,0 0-13 16,0 0 7-16,0 0-14 0,0 0-16 0,0 0-3 0,0 0 0 15,0 0-2-15,0 0 0 16,0-15-3-16,0 15 0 0,3-3 5 0,-3 3-25 16,7-7 15-16,-4 1-10 0,4 2 5 0,4-1-1 15,-2 2-11-15,1-3-4 0,1 2 19 16,3-1-9-16,-1 2-6 0,-2-3-1 0,-1 5 0 16,3-5 0-16,-2 5-10 0,-2 1 18 0,-1-6-11 15,2 5 6-15,-4 0-8 0,-6 1 13 16,15 0-16-16,-15 0 0 0,10 1 1 0,-3 3-13 15,-1-1 12-15,0 0-5 0,-4 1 19 0,4 2-14 16,-2-1-5-16,4 2 8 0,-3 0 11 16,3 1-1-16,-2 0-18 0,4-5 0 0,0 4 16 15,4-1-16-15,2-3-2 0,-1-1 13 16,2-2 2-16,3-1-13 0,1-2-12 0,-1 1 20 16,1-4-34-16,3-1 22 0,-7-3-9 15,3 2 6-15,-5 1 10 0,-2-4-11 0,-3 0-14 16,0 1 24-16,-6 0 1 0,2 2-10 0,-5-2 7 15,-1 3-10-15,0 0 1 0,-1 3-9 16,-5-3 3-16,2 0 15 0,-6 6-15 0,0-5 5 16,0 5 18-16,-1 1-5 0,-2 0-3 0,-1 0 16 15,2 3-13-15,-3 1-5 0,4 2-6 16,-2 0 9-16,2 0 4 0,1 1-15 0,4 0 21 16,-1 1 2-16,4-2-3 0,2-1 4 0,0 2-6 15,3-3-11-15,1 2 1 0,4-6 10 16,4 3 3-16,0 0-1 0,0-3-12 15,0 0 0-15,3-5 15 0,-1 4-3 0,1-1 4 16,-1-4 9-16,0 3 8 0,-2-3 28 16,-4 5-33-16,3-3 20 0,-2 1 14 0,-2 1-22 15,-2 1-12-15,5-3-7 0,-9 4-6 0,8-1 13 16,-8 1-13-16,0 0 7 0,4 11-4 16,-4-4-5-16,-1 8 4 0,-2 0-1 0,-4 5-14 15,3 5 10-15,-3 7-2 0,1 1 3 0,-8 14-6 16,4-2 3-16,0 3 0 0,-1 0 11 15,1-3-6-15,-3 4-3 0,2 0-4 0,-2-5-6 16,2-6-2-16,1-8 23 0,3 0-21 16,-3-3 5-16,2-5 9 0,-1-4 1 15,5-1-9-15,-5-5 12 0,-2 1-5 0,1-3-10 16,0-2 7-16,-5-1 6 0,2-6 10 0,-4 1-23 16,3-4 15-16,-3 0 6 0,1-6 4 15,-2-7-5-15,5 0-2 0,2-3 15 0,4-7-5 16,7 0-18-16,4-8 19 0,10-9-4 0,9-1-10 15,8 1-7-15,3 2 22 0,20-2-27 16,2 6-19-16,8 3 11 0,-7 9-31 0,16 2-43 16,13 4-39-16,3 8-21 0,6 2-76 0,-33 2-256 15,33 3-407-15,1-5 143 0,-17 6 36 16</inkml:trace>
  <inkml:trace contextRef="#ctx0" brushRef="#br1" timeOffset="51275.43">30297 8186 601 0,'0'0'159'0,"11"0"-8"0,-11 0 7 16,19 0-37-16,-6-3-1 0,1 3-20 0,0-1 5 16,3-5-16-16,0 5-22 0,1-6-18 0,-2 0 2 15,2-1-15-15,1-2 33 0,-1-1-46 16,-1-2 2-16,-5 2-2 0,-2 3-12 0,-1-2 19 15,-5 1-17-15,-1-3 13 0,0 8 35 0,-6-4-48 16,0 1 13-16,-4 0-19 0,-4 4 9 16,-2-2-9-16,-1 5 1 0,-6 1 0 0,-1 3-21 15,-6 0 28-15,-1 3 1 0,-3 3-6 16,0 5 3-16,-12 9 2 0,8 1-5 0,-3 1 6 16,9 5 4-16,7-5-7 0,5-1-5 15,4 2-6-15,6-4 3 0,3 0-5 0,4-4-5 16,9-1 5-16,-4 1-2 0,5 0-4 0,4-7 6 15,2 2-2-15,-1-3 4 0,-2-4-19 16,5 0 24-16,-5-3-12 0,1 1 36 0,-1-3 2 16,-6-2 28-16,0 1-32 0,-7-1 9 0,14-1-7 15,-14 1-1-15,0 0-1 0,0 0-1 16,0 0-21-16,0 0 4 0,0 0-1 16,-34 0 5-16,13 0 1 0,-4 6 2 0,-2-4-11 15,-3 5 6-15,6 0-3 0,-3 2-2 16,3-1 5-16,0 1 0 0,7 1-1 0,0 4 6 15,5-1-10-15,2 2 0 0,4 0-8 0,6 1 2 16,6 0-4-16,6 0 9 0,9 2-4 16,2-2-24-16,4-5 27 0,4 0-9 0,3-1-18 15,-3-4 14-15,6 1-14 0,-6-5-12 0,-1 2 7 16,-6-4-12-16,-2-1-13 0,0-4-18 0,-10 3-46 16,5 0-21-16,-10-4-51 0,3 0 36 15,-4 5-54-15,-4-5-222 0,-1 2-290 0</inkml:trace>
  <inkml:trace contextRef="#ctx0" brushRef="#br1" timeOffset="52482.57">30454 8458 514 0,'3'-5'215'15,"-3"5"-56"-15,0 0-8 0,0 0-16 0,16 5-1 16,-8-2-7-16,-1 2-29 0,2-2-16 16,1 4-3-16,-2 0 0 0,2 3-12 0,-3-3-6 15,4 3-7-15,-2-1-18 0,-2 5 2 0,-2-4 8 16,1-2-7-16,-3 6 4 0,-3-3-15 15,0-1 11-15,-3 3-14 0,-2-4 6 0,-4 5-13 16,-1-3-13-16,0-1-18 0,-1 3 13 16,-2-3-53-16,-1-2-14 0,0-4-25 0,0 3 5 15,4-1-59-15,2-4-31 0,0-2-562 16,0-8 48-16</inkml:trace>
  <inkml:trace contextRef="#ctx0" brushRef="#br1" timeOffset="52861.05">30743 8456 657 0,'4'-5'244'0,"-4"5"-12"0,0 0-22 15,6-2-30-15,-6 2-9 0,0 0-20 16,0 0-13-16,0 0-25 0,0 0-21 0,0 0 10 16,-32 7 3-16,24-3-33 0,-2 4 2 0,3-1-2 15,-3 0-6-15,3 4-17 0,-3-3 7 16,5 6-12-16,-1-4-16 0,3 0-13 15,1 1 6-15,2 1-18 0,2-2 2 0,1-2 0 16,5 2 5-16,2-2-7 0,4 1-11 0,4-4 16 16,-2 2-16-16,4-4 13 0,1-3-2 15,2 0-6-15,-3-3 8 0,1-4-13 0,3 0 14 16,-7 3-19-16,1-3 13 0,-2-1-8 0,1 1 44 16,-3 0-34-16,-3-3 21 0,-1 3 18 15,0 0-15-15,-1 3-13 0,-4-3-3 0,2 0 8 16,-4 6-13-16,5-6 0 0,-5 7 16 0,0-6-1 15,-3 6-22-15,0 0-3 16,0 0 12-16,0 0-2 0,0 0 3 0,0 0 0 16,0 0-26-16,-3 20 13 0,3-12 2 0,-3-2 8 15,1 6-15-15,-1-2-21 0,0 3-17 16,3 3-96-16,-3-5 67 0,1 5-340 0,0-5-371 16,-1 1 20-16,3-6 105 0</inkml:trace>
  <inkml:trace contextRef="#ctx0" brushRef="#br1" timeOffset="53035.18">30976 8253 798 0,'-1'-4'297'0,"-1"-2"-33"16,2 6 7-16,-3-8-51 0,3 8-43 0,0-7-21 15,0 7-13-15,0 0-12 0,0 0-34 0,0 0-33 16,0 0-46-16,6 21-95 0,-6-14-161 15,4 3-601-15,1-2 104 0,-3-1 39 0</inkml:trace>
  <inkml:trace contextRef="#ctx0" brushRef="#br1" timeOffset="53299.54">31192 8096 883 0,'5'-3'299'16,"-5"3"-25"-16,2-7-39 0,-2 7-27 0,3-3-19 15,-3 3-17-15,0 0-14 0,0 0-12 16,7 10-31-16,-4-3-2 0,1 4-13 0,-4 3-8 16,0 4-13-16,0 0 6 0,-4 7-31 0,1 4 10 15,2 2-13-15,-5 4-10 0,2 0 18 16,-5 14-11-16,-2-3-4 0,4-7-13 0,1-3 4 16,2-1-14-16,-2 0 15 0,4 0-13 0,-4-8-5 15,6-1-6-15,0-1 1 0,0-3-3 0,7-5 8 16,0 3-15-16,3 1-16 15,0-8-28-15,8 1-36 0,-1-5-76 0,-1-1-354 0,2-4-402 16,-4-2 118-16,8-8 87 0</inkml:trace>
  <inkml:trace contextRef="#ctx0" brushRef="#br1" timeOffset="53594.28">31231 8393 729 0,'0'0'294'0,"0"0"-40"16,0 0-24-16,0 0-30 0,0 0-8 16,0 0-13-16,39 7-15 0,-11-6-39 0,9 5-17 15,21-1-11-15,7 1-30 0,1 1-27 16,-1-4-60-16,0 2-3 0,1 2-108 0,-6-4-14 16,-9 0-53-16,-10 1 50 0,-3-3 35 0,-5-1 37 15,-2 2 65-15,-7-2 63 0,-3 3 45 0,-4-3 23 16,-1 0 29-16,-3-3-32 0,0 3-4 15,-3-2-18-15,0 2 4 0,-4 0-1 0,2-1-21 16,-8 1-29-16,10-1-27 0,-10 1-44 0,0 0-121 16,3 2-723-16,-3-2 101 0,0 0 44 15</inkml:trace>
  <inkml:trace contextRef="#ctx0" brushRef="#br1" timeOffset="58947.47">12055 11091 476 0,'0'0'194'0,"0"0"-20"0,0 0-43 0,0 0 15 0,0 0-26 15,4-9 10-15,-4 9-7 0,0 0-25 16,0-6 12-16,0 6-31 0,0 0-2 16,0 0 0-16,0 0-8 0,0-8 8 0,0 8-85 0,0 0-33 15,0 0 33-15,0-3 1 0,0 3 9 16,0 0-2-16,0 0 0 0,0 0-10 15,0 0 12-15,0 0-17 0,0 0 0 0,0 0 2 16,0 0 13-16,0 0-3 0,0 0 1 16,3 21-3-16,-3-7-6 0,0 2 19 0,1 2-10 15,-2 7 2-15,2 5 2 0,-1-1-10 0,-1 8 19 16,1 1-9-16,0 2-2 0,0 0-10 16,0 1 43-16,0 13-46 0,-3-11 13 0,3-3-10 15,3 2 0-15,-3-2 7 0,0-1-7 0,-3 0 26 16,3 0-19-16,0-3 39 0,0 0-26 15,0-7-5-15,0 3-18 0,-4-6 11 0,4 4 2 16,0-5 25-16,-3-6-32 0,3-1 14 16,0 2-1-16,-1-8-12 0,1 3 47 15,0-2-18-15,0-1-10 0,0-2 20 0,0-2 8 16,0 1 26-16,0-1-29 0,0-2-9 0,-3-4 60 16,3 7-30-16,0-4 41 0,0-5-21 15,0 9 21-15,0-7-13 0,0-2 0 0,0 7-20 16,0-7-6-16,0 0-2 0,0 0-26 0,0 0-15 15,0 0-31-15,0 0-12 0,0 0-124 16,0 0-114-16,4 0-618 0,-4 0 141 0,0 0 24 16</inkml:trace>
  <inkml:trace contextRef="#ctx0" brushRef="#br1" timeOffset="62357.9">12085 12208 394 0,'0'0'158'0,"0"0"-19"0,0 0-32 16,1-17 16-16,-1 17 18 0,0 0-18 16,0-8 12-16,0 8-40 0,4-3-16 0,-4 3 44 15,0 0-36-15,0-7-5 0,0 7 5 16,0-7 59-16,0 7 3 0,3-2-32 0,-3 2 9 15,0 0-3-15,0 0-24 0,-3-8-6 0,3 8-4 16,0 0 11-16,-4-6-21 0,4 6-7 16,0 0-21-16,-1-7 6 0,1 7-6 0,0 0-5 15,0-4-5-15,0 4-5 0,0 0-6 0,0 0-9 16,0-6 12-16,0 6-5 0,0 0-12 16,-3-7 9-16,3 7-12 0,0 0 18 15,3-5-36-15,-3 5 28 0,11-6-16 0,-4 0-2 16,6 3 11-16,5-2-3 0,6-3-11 0,10 1 11 15,3 2-5-15,4-3-3 0,17-1-3 16,4 1 14-16,-1-1-14 0,1 1 11 0,3 0-8 16,1 0-7-16,2 1 19 0,0-1-22 0,0 1 3 15,-3 4 15-15,0-4-21 0,-13 7 13 16,-4-1-2-16,-8 0-9 0,-6 1 1 0,0 0-5 16,-6 0 5-16,-4 0-3 0,0 0 1 15,-7 1 1-15,0-2 1 0,-4 2 0 0,-1-1-2 16,-2 0 4-16,0 0-2 0,-1 0 13 15,-9 0-11-15,11-1 6 0,-11 1 7 0,10-5-10 16,-10 5 2-16,0 0 1 0,7-1-3 16,-7 1 2-16,0 0-12 0,0 0-59 0,0 0-51 15,0 0-21-15,0 0-112 0,7 6-651 0,-7-4 126 16,0-2 43-16</inkml:trace>
  <inkml:trace contextRef="#ctx0" brushRef="#br1" timeOffset="62989.14">13980 11958 514 0,'0'26'125'0,"3"1"29"0,0 1-34 0,-3-2 6 0,1 0-14 0,2 10-25 0,0 3 6 15,-3 3-22-15,3 9 1 0,-1 5-3 16,-2-3-13-16,3 5 8 0,0-7-10 0,-3 5-18 15,3-14 0-15,-3-8 30 0,3 3-12 0,-2-7-31 16,-1-5 15-16,3 0-15 0,-3-1-2 16,0-8-13-16,3 2-8 0,-3-1-8 15,0-2-5-15,3-1-69 0,-2-4-76 0,2-3-106 16,-3-3-463-16,3 0 46 0</inkml:trace>
  <inkml:trace contextRef="#ctx0" brushRef="#br1" timeOffset="63363.68">13996 11858 476 0,'0'0'209'0,"-3"-7"-55"15,3 7 5-15,0 0-11 0,0 0-17 16,18 0-16-16,-8 0-18 0,10 7-5 0,-3-7-23 16,10 7 11-16,4-1-3 0,0-1 2 0,7 3-12 15,-4 1-9-15,0 3-12 0,1-3-5 16,-2 2-12-16,-2-2-1 0,0 4-21 0,-4-2 19 16,-5-1 2-16,-3 3-5 0,2-3-13 0,-8 4-2 15,1-3-5-15,-7-1 2 0,-3 5 31 16,-4 0-24-16,-1 0 9 0,-8 3 5 0,-6 1-21 15,-5 0 7-15,-14 9 1 0,-4-2-8 16,-2-2 3-16,2-3-3 0,7-6 16 16,4-1-9-16,3-3-22 0,3-2 13 0,7-1-54 15,-3-2-1-15,10-6-181 0,-2 2-532 0,8-2 59 16</inkml:trace>
  <inkml:trace contextRef="#ctx0" brushRef="#br1" timeOffset="63737.78">14722 12048 586 0,'9'2'171'15,"2"0"8"-15,-1 4-25 0,4 1-18 0,0 1 2 16,-1 2-23-16,1 4-36 0,-1 0 21 15,2 2-8-15,-2 3-12 0,-3-1-16 0,4 1 10 16,-4-2-18-16,-3-1-10 0,4 1 13 0,-8 1-38 16,3-3 22-16,-2 2-20 0,-1-7 5 15,-3 3-2-15,0-3 0 0,-3 0-1 0,-1-3 6 16,1 1 5-16,0-3 5 0,0-1 0 0,3-4-36 16,-11-2 43-16,11 2-14 0,-10-7-16 15,6-1-1-15,4-2 9 0,-3-2-3 0,3 1-8 16,3-6-2-16,-2 0 3 0,5 2-14 15,0 0 21-15,2 1-25 0,2-3 30 16,-3 2-23-16,4 1-13 0,-1 2 11 0,3-1 10 16,-2 3-6-16,2-1-27 0,1 2 35 0,-1 2-38 15,-3 1 0-15,4 0-13 0,-4 5 6 16,-3 1-34-16,4 0 15 0,-1 4-51 0,0-1-94 16,-3 4-14-16,0 1-539 0,0 0 12 0</inkml:trace>
  <inkml:trace contextRef="#ctx0" brushRef="#br1" timeOffset="64111.28">15251 12197 760 0,'0'-6'251'16,"0"-1"-34"-16,0 7 1 0,-3-8-54 0,3 8-36 15,0-5 5-15,0 5-18 0,-3-5-8 0,3 5 3 16,-7-1-15-16,7 1-31 0,0 0 0 15,-18 7 3-15,12-2-3 0,-1 4-29 0,4 1 32 16,-5 2-26-16,5 1-33 0,0-1 25 0,0 2-20 16,3-2 10-16,0 2-18 15,3-1-3-15,3-1 1 0,-1-1-6 0,4 2-9 16,-2-5 17-16,7-4-5 0,-4 3-28 0,3-5 28 16,-2 1-3-16,3-3 6 0,0-5-6 15,-4 5 0-15,3-7 11 0,-5 3 5 0,2-4-16 16,-1 0 29-16,-5-1 2 0,3 0-5 0,-6-3-7 15,2 4-1-15,-6-2 5 0,2-1-17 16,-3-1-3-16,-2 2 18 0,-1 2-10 0,0-1 4 16,-4 1-17-16,2 2 10 0,-1 1-2 0,3-1-8 15,-4 5-13-15,4-3-15 16,7 4-3-16,-10 3-36 0,10-3 11 0,0 0-206 16,7 11-390-16,0-6-104 0,7-2 86 0</inkml:trace>
  <inkml:trace contextRef="#ctx0" brushRef="#br1" timeOffset="64331.18">15795 12108 657 0,'-3'-2'249'0,"-1"-3"-39"16,-3 1-29-16,7 4-7 0,-17-4 62 0,3 4-26 15,-2 5-34-15,-2 2 14 0,-2-1-47 0,-4 6 0 16,3-1-7-16,-3 7-18 15,4 2-16-15,0-1-15 0,6 6-20 0,0 0-21 16,1 6-33-16,9-2-41 0,-3-4-16 0,7 5-46 16,0-3-79-16,7-2-117 0,0-3-285 15,6-2-143-15,1-5-13 0</inkml:trace>
  <inkml:trace contextRef="#ctx0" brushRef="#br1" timeOffset="65282.35">15842 12426 491 0,'5'-10'230'0,"1"3"-38"0,-6 4-13 0,3-2 70 15,-2 0-93-15,-1 5 49 0,0-7 2 16,0 1-30-16,0 6 7 0,3-6-25 0,-3 6-24 16,0-4-7-16,0 4-10 0,0 0-21 15,0-7-30-15,0 7-8 0,0 0-29 16,3-2-9-16,-3 2-3 0,0 0-21 0,4-6-30 16,-4 6-16-16,11-3-30 0,-2-2-39 0,-2-4 6 15,0 4-1-15,4-5-18 0,-2 0 9 0,-2 0 58 16,0-5 51-16,0 7 13 0,0-9 10 15,-1 9 34-15,-5-3 9 0,2 3 19 0,0-1-16 16,-3 1 3-16,-3 2-5 0,0-2-3 0,-1 6-5 16,-2-2-15-16,6 4 0 0,-15 0 12 15,5 4-4-15,0-1-6 0,-4 4 10 16,1 2-27-16,2 0-6 0,-2 4 8 0,3-2 13 16,-1 4-11-16,1 3 6 0,0-1-1 15,7 1-9-15,-2-3-1 0,2 5 16 0,0 0-8 16,6-3-10-16,0 0-6 0,-2-1 6 0,6-4 0 15,0 1-6-15,3-3 6 0,1-3-15 16,2-3-19-16,0 2 3 0,1-6-15 0,3 0 13 16,0-3 12-16,1-2-15 0,-1-4-8 0,0 1 8 15,-1 1 10-15,-1-3 13 0,1 0 8 16,-2 0 15-16,-4-2 5 0,0 3 18 0,1 0 3 16,-4 1-3-16,-1 0 8 0,-2-1-6 0,3 4-4 15,-3 2-8-15,-1-4-3 0,0 4-5 16,1-2-2-16,-4 5-11 0,0 0-5 15,0 0-2-15,0 0 2 0,0 0 18 0,0 15-25 16,0-7 2-16,0 2 0 0,0-2 0 0,3 5 3 16,-3-2-18-16,3 3 7 0,-3-3-15 15,4-1 3-15,-1 3-8 0,5-4 2 0,-2-1-9 16,1 0-11-16,-1-5 18 0,5 3-18 0,-1-5 10 16,-3-1 13-16,7 0-23 0,-4-2 3 15,0-4 7-15,1 3-2 0,-4-4 12 0,2 0 21 16,1-1 3-16,-2 1 2 0,-1-1 21 0,-1 2 32 15,1 0-14-15,-4-2-8 16,2 1-13-16,-2 3 10 0,0 0-2 0,0-3-3 0,-2 4 0 16,2-2-18-16,-3 5 11 0,3-4-1 0,-3 4-2 15,0 0-5-15,0 0 0 16,0 0-3-16,0 0-2 0,0 0-8 0,7 13 5 16,-4-7 5-16,-3 2 3 0,0-1-11 0,4 1-12 15,-1 0-13-15,-2-1 5 0,2-2-7 16,0 0 4-16,1-2 6 0,2 2 12 0,-2-3-27 15,-4-2 24-15,0 0-9 0,20-8 10 0,-13 1-10 16,0-3 17-16,3 2-7 0,0-4 23 16,-3-1-13-16,1 1 8 0,1-1 0 0,-2-2 5 15,0 5-6-15,0-5 4 0,0 5 12 0,-4 2 0 16,1-1-5-16,-1 1-10 0,0 1 0 0,0 2 10 16,1 0-18-16,0 0 15 15,-4 5-9-15,4-3 1 0,-4 3-12 0,0 0 0 16,16 8 3-16,-10 1 2 0,2-1-8 0,-1 2-2 15,-1 5 0-15,4-2 5 0,-2-1 5 16,2 6-5-16,3-1 8 0,-2 4-11 0,-4-2 9 16,3 0-12-16,0 4 22 0,-3-2-14 0,0-2-4 15,-1-1 4-15,-6 0 14 0,0 3-14 16,-6 3 1-16,-7 2 2 0,-2 0-41 0,-4 1-28 16,-9 4-61-16,-10 2-139 0,0-6-622 0,-3-2 52 15,-7 0 74-15,-2-4 115 0</inkml:trace>
  <inkml:trace contextRef="#ctx0" brushRef="#br1" timeOffset="65976.77">17966 11993 706 0,'-1'-4'289'0,"1"4"-28"0,0 0-23 0,-6-6-25 0,6 6-11 16,-14 0-30-16,0 3-16 0,1 2-16 0,-5 2-17 16,-5 3-5-16,2 0-10 0,-6 5-21 15,0 2-3-15,2-2-10 0,1 1 3 0,1 1-13 16,5-1-20-16,2-3 12 0,2 3 3 0,4 2-21 15,3-2-25-15,0-2 25 16,7 3-12-16,0 1 0 0,7-3-3 0,0 5-11 16,6 2 1-16,2-4 10 0,7 4-13 0,-1-4-4 15,0 0-9-15,3 0 13 0,-4 1-5 16,4-1 8-16,-10-5-8 0,3 1 0 0,-4-3-7 16,-2 3 10-16,-1-4-3 0,-3 5 0 0,-4-5 5 15,-3 5 3-15,-3 2 0 0,-7 5-1 0,-8-1 6 16,-12 11-15-16,-4-1 5 0,-4-4 4 15,-2-2-14-15,2 0 17 0,-3-2-15 0,10-6 0 16,6-5 3-16,2 0-3 0,2-2-5 0,4-3-41 16,7-2-44-16,4 1-41 15,2-6-114-15,4 0-674 0,0 0 112 0,0 0 65 16,34-15 97-16</inkml:trace>
  <inkml:trace contextRef="#ctx0" brushRef="#br1" timeOffset="66219.05">18321 12348 936 0,'-14'-5'313'0,"1"3"-152"0,0 1 13 0,-2 0-44 16,2 1 9-16,-1 0-4 0,-2 2-12 15,4 3-25-15,-4 0 1 0,2 2-19 16,0 1-9-16,0 9 4 0,1 0-14 0,6 1-7 15,-3 4-6-15,6 2-9 0,1 1 9 0,6 1-19 16,1 0-9-16,3-2-5 0,6 2 1 16,2-1-11-16,1-4-13 0,5 0-35 0,6-4 17 15,1-3-25-15,3-3-44 0,3-5-189 0,-3-4-79 16,-1-2-441-16,1-2 123 0</inkml:trace>
  <inkml:trace contextRef="#ctx0" brushRef="#br1" timeOffset="66619.28">18721 12058 755 0,'0'-2'302'0,"0"2"-21"0,0 0-32 16,0 0-19-16,0 0-41 0,0 0-10 0,-14 17-2 16,11-6-26-16,0 6-18 0,2 3-5 0,-2 2-10 15,0 6-26-15,3 1-10 0,-3 1 0 16,3 6-13-16,0 4-8 0,0 0 3 0,0 15-17 15,0-9 6-15,3-6-9 0,-3-2 4 0,3-4-14 16,-3-3 7-16,3-6-31 0,-2-1 13 16,2-5 3-16,-3-4-9 0,3-4 12 0,1 2-24 15,-3-5 8-15,2-5 15 0,3-3-13 16,-6 0 3-16,14-6 2 0,-4 1-4 16,-3-2-16-16,0-6 41 0,7 2-36 0,-7 0 0 15,3-3 13-15,-1 6-5 0,2-3-8 0,-4 3 3 16,0-1-6-16,-1 1 6 0,2 2 5 15,-2-2-19-15,1 5 14 0,0-1 10 0,0 1-15 16,0 2-1-16,0 0-2 0,-7 1-18 0,17 5 18 16,-7 2-15-16,-3 0-13 0,7 3-11 15,-4-1-25-15,0 7-25 0,4 0-9 0,-4 1-53 16,3 1-102-16,-2 3-679 0,-1-2 116 16,0-2 48-16,-2-3 133 0</inkml:trace>
  <inkml:trace contextRef="#ctx0" brushRef="#br1" timeOffset="66983.03">19121 12791 711 0,'0'-8'300'0,"3"-3"-14"0,-6 3-122 16,3 0 82-16,0 0-21 0,-3 1-23 0,3-1-28 15,0 2-2-15,-3 1-36 0,3-1 17 0,0 6-45 16,0-8-3-16,0 2-26 0,-3 2-13 16,3 4-32-16,3-7-16 0,-3 7-3 0,3-7 0 15,0 6 3-15,-3 1-23 0,10-7-5 0,-3 4-11 16,4-4-20-16,-1-1-23 15,0 0 16-15,4-3-6 0,-1-3 8 0,1-3 8 16,-1 2 15-16,-1-1 28 0,-3 4 13 0,1-2 7 16,-6 0 29-16,6 2-13 0,-9 2 15 15,2 1-2-15,-3 0-13 0,-3 1 5 0,-1 2-10 16,-3-1 2-16,0 2-4 0,-3 2 6 0,-4 3-16 16,1 0 1-16,2 5 8 0,-6-1 1 15,0 3-6-15,3 2-18 0,1 3 8 0,-1 1 2 16,4 2-7-16,-4 2 8 0,4-1-8 0,3 7 2 15,1-4-2-15,1 3-3 0,5-4-8 16,0 0-17-16,5-1 23 0,1 1-24 16,4-3-19-16,4 2-22 0,3-9-22 0,1 3-52 15,5-5-91-15,1-6 12 0,10 6-678 0,0-8 150 16,11-2-4-16</inkml:trace>
  <inkml:trace contextRef="#ctx0" brushRef="#br1" timeOffset="68137.73">19709 12109 865 0,'0'0'251'0,"0"0"-36"0,-6 14-29 16,6-4 4-16,0 0-14 0,-4 5-22 0,4 4-21 16,-3 4-7-16,-1 3 14 0,3 0-37 15,-2 8-21-15,0 3 20 0,0-2-25 0,3 3-18 16,0-1-6-16,-3-4-1 0,2 3 1 0,1-7-4 16,0-4-3-16,0-4 5 0,0-1-20 15,0-1-3-15,0-4 11 0,0-3-14 0,0 1 8 16,0-4-4-16,0-2-9 0,-3-3-5 0,3-4-4 15,0 0-1-15,0 0-5 16,0 0 3-16,-10-18-13 0,3 10 17 0,3-1-9 16,-3-5-6-16,-2 3-66 0,-2 3 3 0,4-3 9 15,-6 4 1-15,2 0 0 0,1 0 28 16,-3 3-1-16,2-2-14 0,-2 6 2 0,2 0 13 16,1 0-3-16,0 5 8 0,-1 0 3 0,4 2-1 15,1 1 1-15,-1 3 9 0,4 2-1 16,3-1-9-16,6 2 6 0,-2 3 7 0,6-3-20 15,4-2 23-15,2 4-18 0,2-4 10 0,3-2 0 16,-1-1-2-16,1-6-1 0,-1 3 1 16,3-5-5-16,-2-1-1 0,0 0-2 15,-1-2 10-15,-2-3 16 0,-2 2-13 0,2-2-1 0,-5 0 19 16,1 0 28-16,-4-2-13 0,1 3-5 16,-4 0 23-16,3-1-10 0,-4 0 2 15,-2 3-8-15,3-3-2 0,-3 4-10 0,-4 1-13 16,6-3 8-16,-6 3 7 0,0 0-17 0,0 0 7 15,0 0-21-15,10 7-1 0,-10-7-4 16,3 10-12-16,0-6-3 0,-1 3-28 0,1-1 33 16,0-2-30-16,4 4-1 0,-1-3 1 0,1-3-3 15,4 4 3-15,-1-4 4 0,-3-2 3 16,4 0 6-16,2 0 22 0,-3-2-10 0,4-4 47 16,-4 4 17-16,1-3 10 0,-1 0 34 15,-1 0-13-15,1-2 12 0,-5 6 34 16,4-6-51-16,-5 3 13 0,2-2-16 0,-2 5-8 15,3-2-2-15,-3-1-7 0,-4 4 9 0,6-6-7 16,-6 6-8-16,7-2-13 0,-7 2 9 16,3-3 4-16,-3 3-8 0,8-4-2 0,-8 4-15 15,0 0 12-15,0 0-18 0,13 3-12 0,-13-3 2 16,10 1 23-16,-10-1 1 0,14-6-14 16,-4-1-2-16,0-1 10 0,4-4-5 0,0-6 8 15,3-7-13-15,7-12 2 0,-4 0-12 0,4-8 12 16,-3 1-2-16,-7-6 8 15,3 1 2-15,-4-1-10 0,-3 5 15 0,-3 4-2 16,-6 9-3-16,-1 2 25 0,0 3-24 0,-4 4 1 16,-3 5 1-16,3 2 0 0,-5 4-1 0,-1 2 6 15,-1 3-10-15,1 6-1 0,-3 4 8 16,-2 5 3-16,-1 7-8 0,2 3 13 0,-3 7-7 16,3 7-22-16,1 11-2 0,2 7 13 0,4 5 0 15,4 0 8-15,-1 3-5 0,5-1-24 16,5 0 21-16,0-5-13 0,1-5 24 0,4-11-24 15,-1-7 5-15,1-8 11 0,-1 1-11 0,6-5-2 16,2-5 5-16,0 0 7 0,2-3 3 16,3-6-2-16,-6-3-8 0,4 0 10 15,-3-7 8-15,-2 2-13 0,5-7 7 0,-5 4-14 16,-1-2 25-16,-2 2 10 0,1-2-5 16,-4 2 0-16,-3 1 3 0,4 0-16 0,-5-3 15 15,-2 6 6-15,2 0-21 0,0-3 1 0,-1 4-9 16,-2-2-2-16,1 3 5 0,-4 2-10 15,3-4 20-15,-3 4-2 0,0 0-18 0,0 0-3 16,0 0-4-16,0 0 14 0,7 11 8 0,-7-4-7 16,0 0-3-16,0-1-8 0,0 3-4 15,0 1 9-15,0-1 3 0,0 1-8 0,0 0-33 16,0 0-5-16,0 3-28 0,-1-1-49 16,2 1-23-16,-1-2-174 0,0-3-491 0,0 2 56 15,0-2 92-15</inkml:trace>
  <inkml:trace contextRef="#ctx0" brushRef="#br1" timeOffset="69095.28">20666 12456 627 0,'0'0'235'0,"0"0"-38"16,0 0-7-16,0 0-27 0,13 15-14 15,-11-5-31-15,1 0-19 0,0 5-40 0,1 2 3 16,-1 1-42-16,0-1-4 0,-3 5-37 16,3-5 26-16,-3 1-25 0,4-2 15 15,-4-6-3-15,0 5 46 0,3-5 11 0,-3 0 23 0,3-2 17 16,-3-1 3-16,4 0-20 0,-4-3 5 0,1 2 5 16,-1-6-16-16,0 0 1 0,0 0 5 15,0 0-21-15,0 0-10 0,0 0 12 0,0 0 4 16,0 0-6-16,3-17 18 0,-3 9-10 0,0 5-5 15,0 3-8-15,0-14 5 0,0 13-2 16,0 1-11-16,0-9 16 0,0 4-13 16,0 5 5-16,-3-8-26 0,3 8 16 0,0 0-23 15,3-6 5-15,-3 6 15 0,0 0-30 16,3-4 9-16,-3 4 12 0,0 0-12 0,0 0-1 16,0 0-1-16,13 14-13 0,-12-10 8 0,2 1 16 15,0 1-26-15,-3-2 15 0,4 3-8 16,0 0-12-16,-1 0 18 0,0-3-16 0,0 5 1 15,-2-3 19-15,2-3-12 0,0 4 0 0,1-1 3 16,3-2 2-16,-3 0-5 0,5-1-8 16,-2-3 8-16,4 0 8 0,-1 0 0 0,3-7 5 15,1 3-13-15,0-4 10 0,3-4-10 16,-1 1 7-16,-1-4 6 0,-2 1-10 0,1-1 10 0,-4 1-8 16,-3-3-3-16,1 6-4 0,1-4 22 15,-5 2-20-15,-4 2 0 0,3 3 5 16,-6 0-10-16,3-1 3 0,-4 2-1 0,-2 6-2 15,-2-2 8-15,1 0-11 0,-6 6 5 16,2 0 14-16,-2-2-22 0,-4 6-7 0,6 2 6 16,-2-1-1-16,-1 0 3 0,1 6 20 0,2-3-13 15,1 3-15-15,0-3 23 0,-1 3-23 16,5-3 11-16,-1 0-6 0,4 1-10 0,0-4-3 16,2 0 1-16,1-4 12 0,1 3-7 0,-1-7 2 15,9 2-3-15,-9-2 16 16,14-2-10-16,-4-2 4 0,-3-2 11 0,6-3-5 0,-2 1 0 15,-1-4-3-15,0 1-4 0,1 3 24 16,-4-4 9-16,-1 0 2 0,1 4 5 0,-3-2 11 16,0 2-19-16,2 1 8 0,-2-1-10 15,-4 4 0-15,3-2-3 0,0 3 1 0,-3 3-11 16,0 0-8-16,0 0 14 0,0 0-11 0,0 17 17 16,-3-2-6-16,3 6-9 0,-3 2 8 15,-1 4 3-15,1 11-8 0,0-1 6 0,-5 13-11 16,5 0 2-16,-1-8 1 0,-3 8 7 0,-2 0-5 15,1-9 0-15,2-7-7 0,-1-1 7 16,3-2-5-16,-5-4 13 0,4-3-1 0,-1-5-14 16,-1-1 10-16,1-4-6 0,-1 3-2 15,-1-7-10-15,1-1 5 0,-2 1 12 16,-2-6 1-16,1 1 0 0,0-4-6 0,-4-1-9 16,4-6 12-16,0 4 2 0,-4-7 4 0,1-6-11 15,3 0-3-15,-1-4 18 0,1-4 1 16,6 4-26-16,1-6 15 0,-1 1-5 0,8-1 2 15,3 1-9-15,3-3-1 0,7 0 18 0,11-5-20 16,5 3-16-16,5 3-4 0,3 2-24 16,7 7-31-16,3 4-50 0,4 0-60 0,0 6-731 15,-7 2 106-15,-4 0 47 0,-3 1 121 16</inkml:trace>
  <inkml:trace contextRef="#ctx0" brushRef="#br1" timeOffset="69783.27">21753 12959 588 0,'11'6'164'0,"-1"-5"-15"0,8 5-22 0,5-2-4 16,11 3 10-16,21 1 6 0,6 2-32 15,4-3-7-15,4-3 0 0,3 0-11 0,6 2-27 16,18-1-1-16,-18 1 24 0,5-6-24 0,-5 4-12 15,1-2-3-15,-4 0-18 0,-10 0 3 0,0 1-11 16,-14-1 8-16,-9 0 6 0,-8-1 7 16,-3 0-26-16,-1 3-2 0,-7-2 7 0,-2-2-2 15,-3 0 21-15,-2 1-14 0,-1 2 67 0,-5-1-2 16,2-4-8-16,-4 2-8 0,-8 0 13 16,14 0-28-16,-14 0 8 0,9 0-14 0,-9 0-22 15,0 0-11-15,0 0-17 0,11 0-29 0,-11 0-38 16,0 0-12-16,0 0-137 15,0 4-665-15,0-4 123 0,0 0 26 0</inkml:trace>
  <inkml:trace contextRef="#ctx0" brushRef="#br1" timeOffset="70127.28">22981 12891 734 0,'-4'0'213'0,"4"0"-32"0,0 0-14 16,-6-4-16-16,6 4-36 0,0 0 0 15,0 0-7-15,0 0-9 0,0 0-6 0,30 6-35 16,-17 1 17-16,2-2-14 0,1-1-5 16,-1 3-12-16,1 3 7 0,1-3 0 0,-3 1-12 15,6 2 9-15,-2-2-19 0,-1 1 6 16,-3-1 68-16,3-1-21 0,-3 1-6 0,-4 2-6 15,3-3-4-15,1 0-10 0,-4-1-2 0,-3-1-10 16,3 2-14-16,-6 1 16 0,3 2-2 16,-4-3-29-16,-3 1 6 0,-3 7 2 0,-4-3 2 15,-7 7-4-15,-3 2 2 0,-7-2 8 0,-13 10-3 16,-5-2-8-16,-2-1-4 16,-4 6-27-16,-7 3-35 0,-2 3-74 0,-8-2-251 15,20-6-525-15,1-5 118 0,2-4 59 0</inkml:trace>
  <inkml:trace contextRef="#ctx0" brushRef="#br1" timeOffset="72133.23">24334 12741 724 0,'-6'-4'233'0,"2"0"-28"0,1-2-11 0,-2 4-27 0,5 2-4 16,-12-4-17-16,12 4 3 0,-17 6-29 0,3 4-15 16,1 3 0-16,-5 3-26 0,4 5-7 0,-3 6-6 15,-4 10-12-15,5 3-3 0,1 8 1 16,2-3-14-16,6 4 16 0,4-7-31 16,0-5 0-16,6-1-13 0,1-1 8 0,2-3-8 15,4-6-7-15,4-1-1 0,0-8 9 0,6 0-6 16,1-9-10-16,3-1 12 0,6-7 6 15,8-7-8-15,7-10 3 0,-1-2 0 0,1-7-3 16,-2-6 0-16,-4-6-10 0,-5-1 12 0,0-5 1 16,-6-2-5-16,2-14 7 0,-13 10-10 0,-6-4-3 15,-4 4-20-15,-8 8-20 0,-9 7-11 16,-10-7 41-16,-8 8-71 0,-12 9 12 0,-5 3-10 16,-7 12 23-16,1 8 11 0,-13 6-1 0,-1 4 5 15,-15 11 14-15,3 6-4 0,4 6 6 16,8 2 13-16,7 2-18 0,17-5 30 0,4 4 3 15,13-8 3-15,10-2-16 0,7-5 3 16,7-1 7-16,7 1 8 0,7-1-7 0,10-5 17 16,6 1-15-16,2-4 13 0,8-3-8 15,4-3 26-15,4-1-16 0,14-2-10 0,-1-2 16 16,-9-2 2-16,-8-1 7 0,-3 2 4 0,0-2 30 16,-10 3-41-16,-3-2 10 0,-5 1-2 15,1-1-1-15,-6 1-7 0,-2 2 8 0,1 0-10 16,-6 0-1-16,3 0 3 0,-4 5-10 0,-1-1-3 15,-2-2-2-15,1 5-1 0,-2 0 11 16,-2 7-10-16,3-3-18 0,-4 3-3 0,6-3-7 16,-7 6-14-16,4-4-2 0,1-1-10 15,0 2 11-15,0-2-19 0,3 0 8 0,-3-6 10 16,3 1-5-16,1-1 10 0,-1-5 6 16,2-1 14-16,-1 0-9 0,0-1 28 0,3-5 25 15,-4 5 0-15,0-6 13 0,1 3 3 0,-1-2 2 16,1 4-7-16,-5-4-14 0,1 3 14 15,2-1-14-15,-5 1 6 0,5 1-5 0,-7-3-3 16,4 5 3-16,-6 0-23 0,7-4 10 0,-7 4 2 16,7-3-12-16,-7 3-1 0,0 0 9 0,0 0-1 15,14 7-5-15,-11-7-5 0,3 7 8 16,-2-4-8-16,2 4-7 0,2-1 4 0,-4-4-9 16,5 7 14-16,-2-7-12 0,0 4 0 15,3-6 8-15,-3 1 2 0,0-1 5 16,-7 0-23-16,21-1 11 0,-11-1 9 0,0-2-17 15,-3 0 18-15,3-1-3 0,0 3-3 0,-3-2 21 16,0 0-10-16,0-2-10 0,-1 5 15 0,-2-3 10 16,3-2-18-16,-7 6-2 0,7-2 38 15,-4-3-33-15,-3 5-13 0,7-3 15 0,-7 3-12 16,7-4-3-16,-7 4 2 0,0 0-4 0,0 0 7 16,0 0 2-16,17 7-1 15,-12-1-12-15,-3-3 9 0,8 5-3 0,-6-1-3 0,3 1-9 16,3-1 9-16,0 1-12 0,-3 0-3 0,3-1 0 15,0-2-8-15,4 2 31 0,-4-6-5 16,4 4-20-16,0-4 10 0,0-1 10 16,2-3-5-16,-1-1-3 0,1 1-5 0,1-5 21 15,-3 1-1-15,0-3-22 0,-1-2 7 0,-3 2 11 16,-2-5 0-16,2 5-1 0,-4-7 6 16,-3 9 7-16,-2-7-12 0,2 5 2 0,-3-2-3 15,0-1 6-15,-3 6-3 0,2-3 8 0,-5 2-8 16,1 1-2-16,-3-1-6 0,0 6 8 15,1 1-15-15,-2 0 15 0,9 1 5 0,-13 4-28 16,5 3 21-16,1 1-3 0,1 0-5 16,-2 7 5-16,5 1 15 0,2 2-17 0,-2 0-9 0,3 0 1 15,3 2 15-15,-2-1-15 16,2-1 5-16,4 0 0 0,-3-3 2 0,6 2-4 16,0-2 14-16,1-4 1 0,2 1 0 0,4-6-8 15,-3 0 0-15,3 0 7 0,0-5-4 16,0-1 7-16,4-3-15 0,-1-1 2 0,-2-3 6 15,1-3 2-15,2 0 3 0,-3-3 10 0,-2 3-8 16,-1 0 8-16,-2 1 0 0,1-3-5 0,-4 1 12 16,-3 4-7-16,2 0 0 0,-4 2 5 15,1-1-8-15,1-1 1 0,-4 6-14 16,1-5 19-16,2 2-19 0,-6 4 3 0,5-5 6 0,-5 5-16 16,0 0-8-16,0 0 3 15,0 0 12-15,9 15-22 0,-7-9 2 0,-2 1 0 16,1-1-5-16,0 4 5 0,2-6-10 0,-3 6 0 15,3-3-8-15,1 0 8 0,-1-1-1 0,4-1 17 16,-3 0-4-16,2-3-17 0,-2 2 10 16,5-2 8-16,-9-2-3 0,15-5 7 0,-8 4-22 15,3-1 31-15,0-3-16 0,-3 1 18 0,0-2-13 16,-1 5 13-16,2-6-5 0,-2 1 5 16,-2 4 18-16,2-2 10 0,-2-1-18 0,-4 5 5 15,10-2-12-15,-9-4 30 0,-1 6-33 0,9 0 3 16,-9 0-3-16,4-3 0 0,-4 3-10 15,0 0 10-15,0 0-11 0,10 3 1 0,-3 3 18 16,-4-4-11-16,-2 5-2 0,5-3 3 16,-3 2-1-16,-2 2-2 0,5-2 2 0,-2-1-17 15,0 1 12-15,-1 1-12 0,1-4 7 16,-1 2 8-16,3-2 2 0,-3 2-7 0,-3-5-3 16,11 2 0-16,-11-2 11 0,10 0 15 0,-10 0-16 15,10-2 3-15,-6-2 3 0,6 2-6 16,-6-5 11-16,3 3-13 0,-1-2-1 0,1-2 19 15,0-1-8-15,0 1 3 0,-1-2-3 16,-2 1-7-16,2 0 9 0,-1-3 11 0,-2 3-15 0,1 1 2 16,-1-2 13-16,0 2-5 15,2 0 2-15,-4-1-10 0,-1 1 5 0,0 2 3 16,0 1-13-16,-1-1 10 0,-4 2-2 0,2 0 5 16,3 4 2-16,-10-6-23 0,2 5 16 15,8 1-18-15,-13 5 10 0,3-3-8 0,3 5 3 16,0 1 8-16,0 2-3 0,1 3-5 0,-2-1-1 15,5 3 9-15,0 1-6 0,2-4 1 0,1 3 2 16,1 2 8-16,2-3-14 0,8 1 29 16,-1-2-10-16,3-5-15 0,8 0-6 0,3 2-15 15,6-3 13-15,3-6-13 0,2-2-41 0,0 2-54 16,-4-2-269-16,14 1-442 0,13-7 64 16,-11 4 112-16</inkml:trace>
  <inkml:trace contextRef="#ctx0" brushRef="#br1" timeOffset="108243.53">25165 13621 501 0,'0'0'228'0,"0"0"-56"0,3-5 14 15,-3 5-42-15,0 0-14 0,0 0 16 0,0 0 5 16,3-2-95-16,-3 2-7 0,0 0 0 16,0 0-13-16,0 0 7 0,0 0-4 15,-13 12-9-15,-1-1 47 0,-2 5-54 0,-18 14 10 16,-11 5 6-16,-10 13-6 0,-10 2 72 0,-4 6 0 15,-5 2-13-15,-18 13-7 0,-1 2-24 16,17-14-12-16,0-3-16 0,-5 1 0 0,7-5-7 16,-2-1-1-16,8-5 3 0,0-7-12 0,6-1-21 15,14-9-21-15,7-6 18 0,3 0-86 0,8-4-16 16,9-6-75-16,4-8-245 0,6 1-353 16,2-5 61-16</inkml:trace>
  <inkml:trace contextRef="#ctx0" brushRef="#br1" timeOffset="108831.11">23128 14931 583 0,'0'0'161'0,"0"0"-25"0,0 0 0 0,-4 15-16 0,1-7-5 0,3 4-15 15,-3 5-28-15,3 1 17 0,-3 7-14 16,2 0-1-16,-6 7-21 0,4 1 6 15,-1 6-10-15,-2-3-3 0,5 3 3 0,-5 10 2 16,-2-8-8-16,5-7-25 0,3-5-20 0,-3 4-6 16,0-4 0-16,3-1-40 0,-1-3-106 15,1-7-68-15,0 4-324 0,1-5-109 0</inkml:trace>
  <inkml:trace contextRef="#ctx0" brushRef="#br1" timeOffset="109257.19">22919 14872 737 0,'-3'-7'235'0,"3"0"-22"0,3 0-47 15,0 3 0-15,1-3-9 0,7-2-19 16,2 1-10-16,4 0 5 0,3-1-38 0,1 0-16 15,3 2 10-15,0 0-14 0,-4 7-14 0,4-4-7 16,0 4-16-16,-3 1-4 0,-1 2-14 0,1 3 3 16,3 1-13-16,-4 2 1 0,-2 2-17 15,-2 3 9-15,1 2-11 0,-7 1 8 0,-2 3-15 16,-2-4 20-16,-5 5-18 0,-1-1-5 0,-4-1 24 16,-3 5-24-16,-3-2-3 15,-3-1 21-15,-2 2-10 0,2-6 2 0,-4 0-7 0,3-2 7 16,-3-5 18-16,4 3 1 0,2-4 17 15,1-1 13-15,0 0-8 0,3-3-7 0,0 2 17 16,3-3-17-16,-2 0-3 0,5 1-10 16,-2-2 2-16,3-3 3 0,0 0-18 0,3 9 13 15,-3-9-8-15,11 4 5 0,-4-1 0 0,0-2-7 16,3 4-1-16,0-2 6 0,4 2-18 16,-4-1 12-16</inkml:trace>
  <inkml:trace contextRef="#ctx0" brushRef="#br1" timeOffset="110905.92">23168 15351 389 0,'-3'-5'117'0,"3"5"27"0,-3-5-129 0,3 5 21 16,-4-4 28-16,4 4 48 0,-6-4 32 0,6 4-29 16,-7-2-5-16,7 2 5 0,-7-5-23 15,7 5 8-15,0 0-18 0,-4-3 10 0,4 3-20 16,0 0 7-16,-6-7-30 0,6 7 23 16,-1-3-3-16,1 3-23 0,-3-5 2 15,3 5 19-15,-6-2-34 0,6 2 11 0,0-5-3 16,0 5-3-16,-3-5 16 0,3 5-26 0,-1-6 13 15,1 6 3-15,0 0 2 0,-4-7-5 16,4 7-11-16,-3-3-12 0,3 3 10 0,0 0 8 16,0-7-3-16,0 7-15 0,-3-7 8 0,3 7-18 15,0 0 2-15,0 0 3 0,0-5 2 16,0 5-12-16,0 0 7 0,0 0 3 0,0 0-13 16,0 0-11-16,6-3 9 0,-6 3 17 15,0 0-33-15,18 8 21 0,-8-1-13 0,0-1 22 16,1 1-12-16,1 2-20 0,0 1 17 15,1 1 3-15,4-1-10 0,-3 2 5 0,3-1 0 0,0 3 7 16,0-1-12-16,0 1 20 0,0 0 3 16,-3-2-18-16,3 2-3 0,-4-3 11 15,1-1 0-15,-3 1-3 0,3 0-6 0,-4-1 6 16,0-2-2-16,1 2 12 0,-5-3-12 16,1 1-27-16,3 2-24 0,0-3-63 0,-3 1-17 15,-3-1-123-15,5-1-573 0,-1-2 110 0,-1 1 53 16</inkml:trace>
  <inkml:trace contextRef="#ctx0" brushRef="#br1" timeOffset="111670.35">23702 15506 665 0,'0'0'230'0,"0"0"-33"0,0 0-20 0,0 0-13 0,0 0-51 0,0 0-16 0,0 0 0 0,0 0 3 15,0 0-18-15,14-10-8 0,-8 5-5 16,-2 4 0-16,6-6-15 0,-3 4 0 0,-1-3 0 16,-5 2 12-16,5-1-22 0,-1-2 22 15,-2 0-20-15,0-3-15 0,-3 5 10 16,3-5 13-16,-3 0-21 0,0 2 10 0,-3-2-17 15,0-1-52-15,-2 3 1 0,-1-5-11 0,-1 5 26 16,1 1-3-16,-4-3 0 0,-1 2 8 16,1 1-5-16,-4 2 2 0,1-1 47 0,2 2-47 15,-3-1-20-15,1 3 15 0,-1-1-5 0,4 3 3 16,-3 3-8-16,2 1 10 0,-2 0 3 16,2 5 2-16,4 1 74 0,-3 0-2 0,7 0-15 15,0 5-18-15,2 0 20 0,2 2-15 16,2-3 5-16,3 3-11 0,4 0-12 15,1 0-7-15,2 1 4 0,2-1 3 0,4-4-5 16,-1-1-11-16,5-2 8 0,1-2-4 0,0 0-4 16,1-3-2-16,-1-3-5 0,-1-2-3 0,1-1 3 15,0-3 0-15,1 1-3 0,-3-4 8 16,-4 2-10-16,3-1-5 0,-5-1 28 0,-1-3-3 16,-5 2-5-16,3-2 8 0,-5-2-8 0,-2 3 13 15,-3 1-16-15,-2 0 1 0,-1 1-3 16,-1-3 0-16,-5 6 3 0,-1-2 4 0,-1 1-12 15,-2 2 5-15,-2 0 3 0,1-1-26 0,-3 4 23 16,3-1-6-16,2 2-6 16,9-1 12-16,-17 0-5 0,9 0-11 0,2 5 3 0,5-2 8 15,1-3-10-15,-1 9 7 0,1-4-15 0,5 2 16 16,1-1 1-16,2 1-14 16,-1-2 7-16,3 2-2 0,4-3 10 0,-4 2-16 15,3-3-7-15,-2 4 23 0,-1-6-3 0,0 6 1 16,-2-4 1-16,1 1 19 0,-5-1 13 15,5 0 7-15,-4-1 6 0,-5-2 4 0,7 3-12 16,-4 2 10-16,-3-5 0 0,6 5-16 0,-6-5-4 16,4 5 4-16,-1-3 1 0,-3-2-8 0,0 0 10 15,5 5-15-15,-5-5 5 0,6 3-29 16,-1 2 9-16,-3-2 4 0,4-1-7 16,1 3-18-16,1-3-15 0,5 2-18 0,-4-1-21 0,2-3-26 15,0 1-40-15,-1-1-10 16,4-3-83-16,-4 2-619 0,1-3 118 0,-1 1 66 15</inkml:trace>
  <inkml:trace contextRef="#ctx0" brushRef="#br1" timeOffset="112658.89">24304 14987 888 0,'0'0'240'15,"0"-7"-37"-15,0 7-11 0,0 0-21 0,0 0-20 16,0 0-15-16,0 0-19 0,-7 21 1 0,7-7-23 16,-3 2 0-16,2 4-11 0,-2 5-22 15,0 4 17-15,-2 3-25 0,2 3 4 0,0-1-11 16,0 0 6-16,3-4-7 0,0-2-5 0,0 0-5 16,0-3-5-16,3 0-18 0,-3 0-3 0,3-6-10 15,0-1 10-15,-2 0-20 0,3-8 10 16,2 7-5-16,-2-9 0 0,-1 5 15 0,1-6-8 15,-1-2 1-15,0-1-3 0,5-4 3 0,-8 0 2 16,0 0-16-16,10-8 17 16,-10 2-1-16,3-1 13 0,-3-1-8 0,-3 0 8 0,3 1-8 15,-4-3 18-15,-2 2-82 0,4 1-7 16,-7-3 25-16,2 6-2 0,0-2-6 0,-3 1 16 16,0 3 3-16,0 2-11 0,-4 2 15 15,4 1-4-15,-2 1 2 0,-1 3 23 0,0 1-23 16,2 2-3-16,3 3 16 0,0-1-1 0,1 4-1 15,1 0-1-15,6 0 0 0,-2 1 13 16,2-2-13-16,2 2-2 0,1-2 0 0,0-2 9 16,1 2-1-16,5-2 9 0,-2-1 24 0,1-5-24 15,2-1-35-15,3-1 46 0,1-5-10 16,2 0-3-16,-1 0 2 0,1-4-4 0,2-2 2 16,2-2 10-16,-6 0 0 0,4-3 0 15,-5-2 1-15,4 3 1 0,-4-1-7 0,-1-1 11 16,-3 2 9-16,-2 2-27 0,0-2 22 15,-1 1-9-15,-2-1 4 0,0 3 26 0,2 1-8 16,-4-1-5-16,0-1 3 0,1 5-3 0,0-1-25 16,0 1-6-16,-3 3 3 0,4-7 16 15,-4 7-11-15,0 0-8 0,0 0 11 0,0 0-8 16,14 10 0-16,-10-5 2 0,-1 0-14 0,5 0-6 16,-3 2-13-16,3-1 3 0,1-2 7 0,-2 1-2 15,4-2 3-15,-1 1 7 16,3-3 23-16,-2 1-28 0,2-4 0 0,2-3 13 15,-2 2 3-15,4-2-11 0,-3-2 13 0,-1-3-8 16,4 2-10-16,-3-9 13 0,3 6 0 16,0-3 5-16,-6 4-18 0,-1-1 5 0,1-1 16 15,-5 3-1-15,1 1 11 0,2 0-8 0,-5 5 8 16,0-4-5-16,0 0-16 0,2 6 13 0,-6 1-23 16,4-3 13-16,-4 3 5 0,0 0-7 15,0 12-19-15,-1 0 16 0,-2 3 25 0,0 4-28 16,0 1 16-16,-1 11-3 0,-3 4 10 0,3 0-18 15,-4 15 8-15,-3 0 11 0,3-1-9 16,-2-3 11-16,0-1-23 0,2-3 12 16,-1-9-17-16,2 2 12 0,0-3-15 0,0 1 16 15,0-8-19-15,4-1 19 0,-4-3-24 0,1-5 29 16,2 2-3-16,-3-5 13 0,3-3-11 16,-2-1-2-16,-1-3-7 0,-4 1 19 0,1-6-1 15,3-1 14-15,-7 0-12 0,4-1 0 0,-6-5 7 16,1-1-10-16,-8-4 29 0,3 1 17 15,-1-1-33-15,0-1 10 0,-2-6 1 0,5 5 40 16,1 1-38-16,7-1 7 0,-3 2-9 0,2 3 1 16,4-4-17-16,3 2 3 0,4-4 4 15,7-2-9-15,4-4-1 0,20-10-7 0,3 0-6 16,7 0-4-16,7 0-16 0,9-3-33 0,5-2 2 16,3 3-5-16,1-1 13 0,2 1-7 0,8 4-65 15,-2-5-138-15,-2 4-171 16,-1 2-397-16,-16 7 120 0</inkml:trace>
  <inkml:trace contextRef="#ctx0" brushRef="#br1" timeOffset="113319.54">25599 13971 614 0,'0'0'187'0,"0"-9"10"0,0 5-21 0,0 4-37 16,0-7 9-16,0 7 18 0,-3-10-12 16,3 6-57-16,0 4 3 0,0-7 15 0,0 7-2 15,-1-7-18-15,1 7-8 0,0-7-21 0,0 7-7 16,0 0-3-16,0 0-2 0,0 0-15 0,18 14 9 16,-5-4-9-16,2 5-16 15,8 3 2-15,8 14 6 0,3 4-5 0,1 6 2 16,9 8-23-16,4 8 13 0,-1 0-3 0,2 1 3 15,-5 4-21-15,4-1 6 0,-1 1 5 16,-2-6-24-16,2 2 11 0,-1-5 3 0,-2-4-11 16,-10-8 3-16,3-2-11 0,-2-5-10 0,-4-2 6 15,3-3 2-15,-11-6 0 0,-2-6 2 0,-4-5 3 16,-3 1-5-16,0-5 8 0,-4 0 23 16,-3-1 10-16,2-1 15 0,-4-4-15 0,1 2 0 15,-3-3 0-15,-3-2 0 0,0 0-1 16,0 0-11-16,0 0-6 0,0 0-23 15,0 0-77-15,0 0-5 0,-27-7-261 0,24 5-471 0,-4-1 110 16,0-2 74-16</inkml:trace>
  <inkml:trace contextRef="#ctx0" brushRef="#br1" timeOffset="114300.3">26355 15399 834 0,'0'0'253'0,"0"0"-25"0,-3-4-38 16,3 4-19-16,0 0-17 0,0 0-37 0,0 0 1 16,0 0 0-16,0 0-26 0,-8 20-20 15,5-9 15-15,1 8-18 0,-6 2-3 0,5 3-14 16,-1-1 1-16,-2 4-1 0,5-2-4 0,-3 1 1 15,1-1-3-15,3 0 3 0,-3-3-9 16,6-2-14-16,-3 1 2 0,3-2-10 0,2-2-5 16,1-1-3-16,1-1 8 0,2-3-10 15,2-4-11-15,0 2 8 0,-1-5 13 0,4 0-18 16,-1-5 18-16,1-3-20 0,2 0 2 16,-1-6 10-16,2-4 5 0,0 0-15 0,3-8-7 15,0 3 12-15,-2-5-3 0,-1 3-4 0,-3 5-1 16,-1-2 6-16,-3 2 7 0,1 4-2 15,-4 1 15-15,-1-2-11 0,-2 5-32 0,3-3 10 16,-3 6 5-16,-1-1-1 0,0 3-4 0,-3 2 5 16,0 0-8-16,0 0 24 0,0 0-11 15,3 11 5-15,-6-3 0 0,6-1 5 0,-2 3-28 16,-1 3 13-16,3-2 28 0,0 0-18 0,3 4-18 16,-1-2 16-16,2-1-13 0,-1 3 5 15,4-1 10-15,1-3-13 0,-1-1 8 16,3 0-10-16,1-3-6 0,0 0 6 0,3-6 10 15,0 3-13-15,0-8 6 0,4 3 7 0,-1-6-16 16,1-3 11-16,0-5 10 0,-1-2-12 16,2-1 4-16,-6-4 1 0,1-3 2 0,-3 0 0 15,-4-3 2-15,-4 4-12 0,-2 1 0 0,-4-2 22 16,0 4-19-16,-1-1-1 0,-8 0 18 0,2 2 1 16,-4 2-14-16,4 3 16 0,-3 2-29 15,-4 1 9-15,6 3 2 0,-4 1-1 16,-2 3-14-16,6 2 15 0,0 3-16 0,-3 0-27 15,4 4-39-15,0 4-57 0,1-2-58 16,3 6-561-16,3-1 49 0,3 1 8 0</inkml:trace>
  <inkml:trace contextRef="#ctx0" brushRef="#br1" timeOffset="114967.4">27107 15491 662 0,'-11'0'239'0,"-2"4"-24"0,2-1-16 0,1 0-7 15,0 2-23-15,0 1-20 0,3 2-9 0,0 1-22 16,-3 2 8-16,6-2-42 0,-2 5-2 15,4-3-8-15,0 3-35 0,-1-1 12 0,6 1-23 16,1-3-23-16,-1 3 18 0,4-5-2 0,4 0-4 16,-2 3-4-16,3-6 0 15,1 1-10-15,-3-2 2 0,4-2 0 0,2 1-3 0,-3-1 9 16,1-3-4-16,-3 1 6 0,3-2 0 0,-4 1 5 16,0 0-5-16,0-2 28 0,-3-3-8 15,0 5 3-15,-1-1 0 0,-6 1 2 16,11-7-20-16,-7 7 13 0,-4 0 2 0,0 0-8 15,6-3-2-15,-6 3 8 0,0 0-10 0,0 0-1 16,0 0-10-16,0 0 6 0,0 0-9 16,0 0 1-16,0 11-5 0,2-3-6 0,0-1 11 15,1 0-11-15,3 1 3 0,-1 0-15 0,5-4-11 16,-1 4 19-16,3-1-11 0,1-1 7 16,0-2 4-16,4 1 4 0,-3-2 1 0,3-3-27 15,-2 0 12-15,1 0 17 0,1 0 2 0,-3-1 3 16,-1-2 0-16,3-1 6 0,-5 2-4 15,1-3 14-15,-3 2-1 0,-2 0 3 16,0-2-7-16,3-2 7 0,-6 4 18 0,-1-3-18 16,1 2-8-16,-4 0 11 0,3-1-9 0,-3 5 19 15,0-7-15-15,0 7-6 0,-3-8-2 16,3 8 5-16,-1-5 5 0,1 5-5 0,0 0-16 16,0 0 11-16,0 0-23 0,0 0 25 0,0 0-12 15,-13 14 2-15,13-11-23 0,-3 5 21 0,3-1-1 16,3-1-12-16,-1 1 0 0,-2-2-13 15,1 3-21-15,0-1 8 0,2 0-5 0,-3 1-28 16,3 0 3-16,-3-4-34 0,3 1-5 16,-2-2-100-16,-1 4-5 0,-7-4-163 15,7 1-421-15,0-4 57 0</inkml:trace>
  <inkml:trace contextRef="#ctx0" brushRef="#br1" timeOffset="115186.9">27592 15333 862 0,'-6'-7'254'0,"6"7"-29"0,-1-3-13 15,1 3-22-15,0 0-55 0,-7-3-25 16,7 3-17-16,0 0-9 0,0 0-33 0,0 0-58 15,0 0-68-15,0 0-25 0,-3 17-176 0,6-13-487 16,5 3 100-16</inkml:trace>
  <inkml:trace contextRef="#ctx0" brushRef="#br1" timeOffset="115438.45">27852 15140 619 0,'0'0'202'0,"0"0"-15"15,-17 18 56-15,11-3-38 0,-2 0-16 0,1 6-15 16,0 3-7-16,-2 6-39 0,1 2 0 0,-2-1-10 16,4 1-11-16,-5 16-20 0,4-8 10 15,-3 5-20-15,4-6 0 0,-2-4-11 0,4-2-12 16,-2-1-23-16,3-6-31 0,2 1-23 0,0-4-10 15,1-3-39-15,-2 3-23 0,2-2-140 16,-3-10-152-16,3 3-368 0,5-3-5 0</inkml:trace>
  <inkml:trace contextRef="#ctx0" brushRef="#br1" timeOffset="115786.78">27725 15681 747 0,'0'-7'218'0,"0"7"-6"0,0 0-30 16,4-8-13-16,-4 8-26 0,7 0-2 16,-7 0-23-16,16-1-11 0,-6-1-25 0,2 1 0 15,1 0-5-15,4-2-8 0,-3 3 0 0,0-2-8 16,2 2-20-16,-1 0 10 0,1-1-10 16,0 1-7-16,-4-1 4 0,2 1-5 15,-1-3 3-15,-3 3-3 0,-2 0 8 0,2-2-7 0,-10 2 17 16,16 0-8-16,-16 0 1 15,11-1 15-15,-11 1-13 0,7 1 8 0,-7-1 2 16,0 0-23-16,3 7-7 0,-3-7 17 0,-3 6-15 16,3-6-7-16,-7 11-6 0,4-5-4 15,-1-2 24-15,-3 4-24 0,3 2 1 0,-2 0 11 16,3 0-5-16,-1-1-18 0,-2 1-2 0,5-1-14 16,-3 0 6-16,1-1-21 15,3 6-12-15,0-6-26 0,-3 2 0 0,3-2-187 0,-2 2-205 16,4-3-396-16,1 0 122 0,0-4 46 15</inkml:trace>
  <inkml:trace contextRef="#ctx0" brushRef="#br1" timeOffset="116819.07">28023 15396 788 0,'-3'-8'235'15,"3"8"-35"-15,3-5-23 0,-3 5-21 16,0 0-33-16,0 0-21 0,0 0-35 0,7 16-24 16,-1-7-25-16,-2 6-28 0,0-2-47 15,2 6 6-15,-2 2-36 0,-1 1-7 0,3 1-52 16,-2-3 2-16,4 4 14 0,1-6 9 16,-5 4 40-16,3-6 93 0,-1-1 27 0,2-3 17 15,-2 1 46-15,-2-3-15 0,2 0 24 0,-2-1 6 16,-1-1-2-16,1 0 8 0,0-2 16 15,-1-2-27-15,-3 3-4 0,3-1-11 0,-3-2-20 16,3 0 23-16,-3-4-29 0,3 8-12 0,-3-8 0 16,1 6 2-16,-1-2-4 0,0-4-4 0,3 3-27 15,-3-3 15-15,3 7 5 0,-3-7-18 16,2 5 8-16,-2-5-23 0,2 4 0 0,-2-4-1 16,4 5-1-16,-4-5-14 0,3 2 13 0,-3-2 3 15,7 2-8-15,-7-2 3 16,13-2-5-16,-13 2 9 0,14-1 4 0,-7-3 12 15,0 2-15-15,3 1 2 0,-3-1-2 0,0-3 0 16,1 5 7-16,-3-1 6 0,-5 1-13 16,14-3-3-16,-8-1-10 0,-6 4 0 0,11 0 5 15,-11 0-5-15,10-2 18 0,-10 2-16 0,0 0-12 16,11 5 23-16,-8-3-5 0,3 1-11 16,-6-3 16-16,5 7-3 0,1-1-10 0,-2-2 3 15,-1 1 12-15,3-2-23 0,-2 4 8 0,3-1-10 16,-3-2 13-16,5 0 2 0,0-1 23 15,2-2-20-15,-3 3-19 0,7-4 14 16,-2 0 10-16,0-4-6 0,7 0-2 0,-6-2 3 16,4 1-3-16,4-5-5 0,-4-1-18 0,-1-3 16 15,0 3-1-15,-2-3-17 0,1 2 7 16,-2-2 5-16,-7 0-4 0,3 1-4 0,-1 1 6 16,-7 2 7-16,-2-1 6 0,0 1-6 0,0-2 11 15,-4 5 7-15,-3-3-17 0,0 6 22 16,0-2-15-16,-3 1 8 0,-1 2-3 0,-1 1-2 15,1 1-5-15,1 2-11 0,-1 1 21 0,-2 1-11 16,3 4 9-16,0 1 1 16,2 0-6-16,-2 4-14 0,4 0 0 0,2-4 6 0,-2 2 12 15,6 4-10-15,0-3-8 0,0-1 11 16,3-3-8-16,3 1-8 0,-2 2 8 0,2-5 10 16,1 1-10-16,7-2 2 0,-4-4 8 15,4 0 0-15,-2 0-5 0,0-1 0 0,-1-3-7 16,5-1 9-16,0-3 14 0,-4 0-22 0,2-1 14 15,-4 1-3-15,0-3-5 0,1 0 13 16,0 1-10-16,-6 2 12 0,2 1 0 0,0-3 24 16,-4 7-19-16,1-4-2 0,2 0-2 0,-5 4-1 15,2-2 0-15,0 2-17 0,-3 3 2 16,0 0 10-16,0 0-13 0,0 0 6 16,8 16-1-16,-8-5-7 0,0 5 3 0,-1 2-3 15,-3 6 7-15,1 2 6 0,-3 6 2 16,2 3-18-16,-2-2 6 0,4 1 17 0,-3 3-22 15,0-3 7-15,-1-1 2 0,2 1-7 0,-2 1-44 16,3-3 14-16,0-4 19 0,-1-3-15 0,0 0-15 16,1-6 18-16,2-3-2 0,0 0 1 15,-4-2 11-15,2-3 8 0,-4-2-13 0,2-2 18 16,-4 0-15-16,2-5 9 0,-3-2 6 0,-4-1-13 16,1-2 0-16,-3-4 13 15,-3-3-10-15,-4-3-6 0,1-4-30 0,-5-1-3 0,-10-7-15 16,0 0 26-16,4 0-21 0,-3 0-39 15,6 3 27-15,8 2-4 0,2 1-55 16,-3-1-50-16,2 4-129 0,6 2-477 0,-1 0 107 16</inkml:trace>
  <inkml:trace contextRef="#ctx0" brushRef="#br1" timeOffset="117651.28">27147 15674 342 0,'8'2'123'16,"-8"-2"3"-16,0 0-37 0,10 0-4 0,-10 0 7 15,0 0-23-15,10 0-2 0,-10 0 7 16,0 0-2-16,11 0 17 0,-11 0-12 0,10 0 23 16,-10 0-11-16,0 0 29 0,0 0-92 0,9-2 94 15,-9 2-7-15,0 0-19 0,8-4 22 16,-8 4-50-16,5-5 8 0,-4 1-2 0,-1 4-13 16,4-6-13-16,-1 2 0 0,-3 4 3 15,3-10-29-15,-2 7 13 0,2-2 1 0,0 3-14 16,-3-3 8-16,0 5 21 0,5-10 2 15,-5 9-23-15,0 1 13 0,0-9-25 0,0 9 19 16,-5-8-1-16,-1 5 4 0,-1-2-20 0,-3-2 15 16,-4 4-22-16,1-1 14 0,-2-1-7 15,-4-1 3-15,1 2 4 0,-3-2-22 0,4 0-62 16,-3 2-3-16,3-1 11 0,3 1 13 0,1 1-39 16,2-1-51-16,1 1-92 0,5 0-46 15,5 3-538-15,-8 6 44 0,5-2 174 16</inkml:trace>
  <inkml:trace contextRef="#ctx0" brushRef="#br1" timeOffset="120375.23">27264 16273 496 0,'0'0'236'0,"0"0"-16"16,0 0-26-16,0 0-9 0,0 0-22 15,0 0-17-15,-10-6-10 0,10 6-21 0,0 0-13 16,0 0-9-16,0 0-17 0,-10 10-4 0,5-6-16 16,-5 5 19-16,-1 2-16 0,-11 4-1 15,0 6 1-15,-13 9-8 0,-1 2-22 0,-1 4 9 16,-1 2-7-16,-13 6-8 0,3 1-5 0,-6 3 12 16,2 5-32-16,-3-1-31 0,-3-1 4 15,4-4 11-15,2-2 6 0,-2-1-4 16,10-10-12-16,5-3 23 0,2 0-10 0,9-12-3 15,5 1 15-15,-1-3 1 0,8-4-1 16,-2 1-30-16,4-4 41 0,3 0-14 0,-2-1-4 16,6-2 18-16,-3 0 7 0,3-1-2 0,0 0-16 15,3-2 1-15,-2 1 12 0,3-2-5 0,-1 0-18 16,4-3 24-16,-3 4-19 0,3-4-10 16,0 0-31-16,0 0-53 0,0 0-64 0,0 0-134 15,0 0-470-15,0 0 89 0</inkml:trace>
  <inkml:trace contextRef="#ctx0" brushRef="#br1" timeOffset="121423.72">25236 17480 532 0,'0'0'238'0,"5"-4"-38"0,-5 4-11 0,0 0-2 16,0 0-23-16,0 0-34 0,0 0-2 15,0 0-13-15,0 0-20 0,0 0 5 16,0 0-21-16,0 0-27 0,0 0-4 0,0 0 21 16,0 0-20-16,-11 20 2 0,8-10-18 15,-1 2 8-15,1 0-15 0,0 3-6 0,2 0 11 16,-5 2 5-16,2-1-3 0,0 2 0 0,1 0-9 16,-1-1-12-16,3-1 16 0,-4 1-10 15,2-1-2-15,3-3-1 0,-3 0-15 0,3-1 3 16,0-2-24-16,0 1 3 0,-1-3-12 0,-2 0 7 15,3-1-21-15,3-3-74 0,-6 2-432 16,3-6-192-16,0 0 2 0</inkml:trace>
  <inkml:trace contextRef="#ctx0" brushRef="#br1" timeOffset="121691.55">24956 17317 394 0,'11'0'164'0,"2"-1"10"15,2 0-44-15,7-3 13 16,0 1-96-16,5-3-7 0,10-3 12 0,-2 2-22 15,2-2 1-15,-2 0 0 0,-1 1-29 0,0 0 21 16,-6 1-35-16,-1 2-52 0,-7 2 0 16,1-1 23-16,-8 2-54 0,1 4-601 0</inkml:trace>
  <inkml:trace contextRef="#ctx0" brushRef="#br1" timeOffset="121969.26">24928 17845 529 0,'12'1'169'16,"-3"1"-25"-16,1-2 19 0,-10 0 65 15,24-5-31-15,-9 4-15 0,1-3-16 0,2 2-12 16,2-3-21-16,0 1-7 0,1 0-9 0,-4-1-19 15,4 1-6-15,0 1 0 0,-1 0-15 16,3 0-44-16,-5-1 13 0,2 1-41 0,-2 1-7 16,2 1-27-16,-6-3-27 0,3 1-51 15,-3 1 7-15,3-1-77 0,-4-6-97 16,1 8-514-16,0 1 135 0</inkml:trace>
  <inkml:trace contextRef="#ctx0" brushRef="#br1" timeOffset="122305.14">25783 17315 442 0,'-6'5'144'15,"-1"4"2"-15,-4 2-1 0,-5 4-29 16,2 3 73-16,-6 5-10 0,-1 12-5 0,-7 2-7 16,-2 3-21-16,2 1-24 0,-2 2 17 0,2 0-34 15,-3 2-16-15,1-1-9 0,3 2-14 16,0-2 8-16,-4 0-17 0,7-1 2 0,-1-2-29 16,-2-3-2-16,14-10-56 0,-2-1-41 15,5-6-49-15,1 0 16 0,5-5-72 16,-3 0 25-16,7-4-35 0,0-2-26 0,0 1-46 15,3-1-396-15,8-6 14 0</inkml:trace>
  <inkml:trace contextRef="#ctx0" brushRef="#br1" timeOffset="122730.28">25808 17879 732 0,'6'-8'138'0,"-6"1"10"15,2-1 54-15,0 4 6 0,-2-2-37 16,3-1 11-16,-3 1-18 0,4 2-5 0,-4-2 2 16,0 6-26-16,0-10-7 0,0 7 3 0,0 3-21 15,-4-8-18-15,4 8-25 16,0 0 2-16,0 0 5 0,0 0-20 0,-20 10 5 16,13-1-21-16,-3 1 8 0,0 5-5 0,0 2-2 15,-1 1-1-15,4 2-2 0,-3 2-5 16,2 0 2-16,2-1-26 0,0 0 1 0,2 0-5 15,-2-2-3-15,6-1 0 0,0-1-3 0,0-3-10 16,3-1 3-16,3 2-5 0,1-3 2 16,0-2-2-16,4-3 4 0,-1-2 1 0,4-1 10 15,2-3 5-15,2-2-5 0,2-2 8 0,4-5-13 16,0 0-5-16,4-4 12 16,-1-4-10-16,0 0 6 0,-7-3-11 0,1-2 21 15,-4 2-6-15,-3 0 6 0,-4-1-5 0,-2 5 4 16,-5-3-7-16,-3 5 8 0,-1-4-21 15,-6 1 16-15,-3 2-3 0,-7 0 15 0,0 1-23 16,-4 1 8-16,-3 4 3 0,1 0-6 0,-4 2-4 16,2 2-1-16,-2-1-23 0,6 4-43 15,1 2-56-15,-1-6-139 0,5 9-630 0,1 2 131 16,6-3 44-16</inkml:trace>
  <inkml:trace contextRef="#ctx0" brushRef="#br1" timeOffset="123558.06">27722 16636 258 0,'3'9'44'15,"0"0"43"-15,-2 0 15 0,6 7-43 0,-3-3 97 16,2 6 5-16,0 1-20 0,-2 3 28 15,3 0-41-15,-3 4 8 0,3 2-19 16,2 4-27-16,-2-1 5 0,4 1-6 0,-1 13-4 0,3 0-24 16,-2-11 36-16,-1-2-15 15,0-1-15-15,1-1 12 0,2-4-12 0,1 3-8 16,-1-3-16-16,2 2 26 0,-2-4-25 0,5-1 4 16,-2-2-12-16,2 0 3 0,-5-3-1 15,4-3-5-15,-4-1 3 0,2-2-28 0,-5-1 2 16,0-2 0-16,-1-1-35 0,-4-1-111 0,-2-5-176 15,1 3-538-15,-4-1 149 0,0-5 17 16</inkml:trace>
  <inkml:trace contextRef="#ctx0" brushRef="#br1" timeOffset="125120.11">27774 17824 619 0,'3'-3'184'0,"-3"3"-117"0,3-4 12 16,-3 4 16-16,3-5 0 0,-3 5-29 15,1-6-20-15,-1 6-15 0,3-7 25 0,-3 4-12 16,3-1-1-16,0-1 8 0,-3 5 1 0,3-7 4 15,-2 1-23-15,0 0 95 0,-1 6-120 16,0-8 64-16,0 2-37 0,0 6 29 16,-1-9-10-16,-3 3-26 0,1 3-7 0,-4 0 2 15,-2 1 2-15,-2 1-4 0,-1 2-6 16,-7-1 8-16,4 5 0 0,-7 0-7 0,2 2 40 16,-1 1-51-16,-3 3 3 0,-1 3-8 0,6 1 15 15,-5 1-20-15,3 3 13 0,4-4-1 16,3 1-4-16,4 2 12 0,3-2-25 0,-1-1 8 15,5 0-6-15,3-3 16 0,2 1-24 0,4-1 19 16,4 1-11-16,3-3-2 0,3-1 15 16,-1-3 0-16,6-1-15 0,0 0 2 0,2-3 0 15,8-2 1-15,-1-1-19 0,1-1-51 16,-3-3-48-16,4 1 5 0,-3-8-90 0,-1 6-520 16,-4-3 31-16</inkml:trace>
  <inkml:trace contextRef="#ctx0" brushRef="#br1" timeOffset="125679.84">27989 17562 463 0,'-3'6'133'0,"3"5"-15"16,-2 1 7-16,-4 3-12 0,3 2-11 0,-1 5-2 15,-2 1-5-15,2 1 4 0,-2 7-55 0,2-5 33 16,-6 5-26-16,3 0 18 0,3-1-15 16,-2 0 10-16,-1-5-10 0,3 0-16 0,-2-3-2 15,5-3 12-15,-2-1-9 0,0-2-37 0,3-2 37 16,0-1-19-16,0-3-2 0,0-1 8 16,3-2-6-16,1-1-10 0,2-5 39 0,-2 1-3 15,8-2-53-15,-12 0 17 0,18-3-8 0,-7-3 11 16,-1 3 10-16,0-1-25 0,1-1-11 15,-1 1 10-15,-3 2 19 0,0 0-4 16,0-3-14-16,1 4-14 0,-3-1 16 0,-5 2 0 16,11-1 0-16,-11 1 13 0,13 0 0 0,-13 0-18 15,10 1-5-15,-3 1 2 0,-3-1 8 16,3 2-20-16,-1-1 27 0,1 0 1 16,2 2-6-16,-4-2-7 0,2 0 16 0,3 0-1 15,-3-1 0-15,3 0-25 0,-3 1 17 0,3-1-4 16,1-1 12-16,-1 0-7 0,-1 2 2 15,-9-2 7-15,18-3 1 0,-11 1 0 0,5 1 20 16,-7 0-30-16,5-2-1 0,-3 1-2 0,3-1-10 16,-6 0 13-16,4 0 35 0,-3-1-25 15,0 2 28-15,-3-2-18 0,-2 4-13 0,10-6 11 16,-6 3 14-16,-4 3 12 0,3-3-27 16,-3 3-5-16,4-4 16 0,-4 4-21 0,0 0 1 15,0 0-24-15,3-3 15 0,-3 3-4 16,0 0-21-16,0 0 7 0,0 0-17 15,0 16-8-15,0-10-23 0,0 3-10 0,0-3-39 16,0 1-30-16,0 0-69 0,0 0-362 0,0 0-153 16</inkml:trace>
  <inkml:trace contextRef="#ctx0" brushRef="#br1" timeOffset="125876.36">28310 17706 578 0,'0'0'164'0,"-4"-4"-26"0,4 4-20 16,0 0-57-16,0 0-33 0,0 15-33 0,1-9-33 15,2 1-88-15,0 0-529 0</inkml:trace>
  <inkml:trace contextRef="#ctx0" brushRef="#br1" timeOffset="126151.16">28517 17652 680 0,'0'-6'192'15,"0"1"-23"-15,0 5 67 0,0-10-29 0,0 10-25 16,-2-5-13-16,2 5-23 0,0 0-8 15,0 0-15-15,0 0-18 0,0 0-23 0,-6 15 10 16,6-4-10-16,-1 3-13 0,0 1-3 0,-5 3-2 16,3 4 3-16,3-2-39 15,-1 5 16-15,0 0-14 0,-1 0-7 0,-1 0-25 16,6 0-1-16,-6-4-12 0,6-2-1 0,-1-1-9 16,0 1-3-16,1-4-64 0,1 0-16 15,0-1-102-15,-1-5-46 0,3-1-550 0,-5-2 110 16,5-3 17-16</inkml:trace>
  <inkml:trace contextRef="#ctx0" brushRef="#br1" timeOffset="126637.9">28873 17548 619 0,'2'8'212'0,"-2"4"11"16,3 5-49-16,-3 0 8 0,0 4-23 0,0 1-16 16,0 6-23-16,0 1 3 0,0 0-26 0,-3 6 1 15,2 0-4-15,-3 0-9 0,1 0-11 16,0-7-10-16,3 2-31 0,-1-3 26 0,0-3 5 16,1-3-5-16,-2-1-10 0,2-3-3 0,0-1-8 15,0-3-2-15,0 0 10 0,0-2-23 16,2-3 18-16,-2 3-5 0,0-4-5 0,1 0-1 15,-1-1-4-15,0-6-6 0,1 3 11 0,-1-3-3 16,0 0-7-16,0 0 7 16,3-20-26-16,-3 9 9 0,0-2-4 0,-3 1 1 15,3-1 7-15,-7-2 6 0,4 2-11 0,-4 0 16 16,0 1-16-16,-3 0-2 0,-1 4-11 16,-1 0 21-16,-6 1-21 0,4 2-12 0,-3 1 2 15,0 3 16-15,3 1 7 0,-3 1 13 16,0 3-20-16,0-1 7 0,0 4-10 0,3 0-10 15,1 3 5-15,-1-2 2 0,4 3 11 0,3-1-1 16,2 0-32-16,-1 1 9 0,6-1 16 16,0-1-7-16,7 1 14 0,2 0-12 0,3-2-5 15,5-1-5-15,0-3-3 0,10 1-21 0,1-2 14 16,2-3-19-16,-2 3-76 0,6-14-113 16,3 7-655-16,2-2 158 0,-6-3-7 15</inkml:trace>
  <inkml:trace contextRef="#ctx0" brushRef="#br1" timeOffset="127531.36">27985 16371 468 0,'1'-6'194'0,"-1"6"-50"0,6-4 4 0,-6 4-10 16,7-5-25-16,-7 5-13 0,10 0-18 15,-1-1 15-15,-1 1-20 0,-8 0-21 0,18 1-2 16,-5 3 5-16,5 1 15 0,2-3-36 16,4 7 6-16,6 0-16 0,4 1 5 0,15 8 8 15,3 0-25-15,4 3 17 0,13 4-10 0,3 0-5 16,3 2 15-16,1-2-12 0,5 0-8 16,5 2-1-16,3-2 6 0,0 4-10 0,0-3 0 15,0 1 7-15,-4 1 3 0,7 1-3 16,0-1 24-16,5-2-6 0,2 4-5 0,0-3 16 15,1 3-11-15,-6 0 0 0,-2-1 6 0,-1-1-4 16,-4 1-22-16,-1 0 10 0,-5-4-13 16,-2 0 8-16,-7 0 13 0,-14-8-13 15,-3 0 15-15,-4-2-17 0,-13-4-4 0,-7-3 11 16,-4-1 11-16,-3 0-37 0,-4-2 21 0,-5 0 23 16,1-1-5-16,-2 0-11 0,-4-2 1 15,-3 0-3-15,2-1-25 0,-9-1-34 0,0 0-21 16,0 0-55-16,0 0-116 0,-22-5-161 0,20 3-417 15,2 2 104-15</inkml:trace>
  <inkml:trace contextRef="#ctx0" brushRef="#br1" timeOffset="129338.25">30481 17560 555 0,'0'0'171'16,"-3"-5"52"-16,3 5-3 0,-3-6-23 0,3 6-33 16,0 0-5-16,0-6-23 0,0 6-11 0,0 0-20 15,0 0-5-15,0 0-21 0,0 0 16 16,0 0-24-16,11-2 4 0,-11 2-16 0,11 1-8 15,-11-1-10-15,18 1 2 0,-8-1-20 0,4 0 13 16,-1-2 3-16,2 0-16 0,-2 0 12 16,2 0 4-16,1-3-24 0,0-1-5 0,-1 2 21 15,1-2-8-15,0-2-8 0,-4 3 6 0,5-3-16 16,-4 0 10-16,1-3 3 16,-2 3 3-16,-1-2-6 0,-6 3 8 0,5-1 23 15,-4 0-28-15,-2 1-20 0,3-1 20 0,-4 3 0 0,-2-2-11 16,2 3 11-16,-3 0-13 15,5-1 5-15,-5 5-10 0,1-7 8 0,-1 7-13 16,1-3 10-16,-1 3-28 0,0 0 26 0,0 0 2 16,0 19-5-16,-1-9 7 0,2 4-14 0,-2 3 7 15,1 3 0-15,0 5 13 0,0 1-13 16,0 2-13-16,1 3 15 0,-2-5-4 0,1 5 12 16,0-3 0-16,-1 1-7 0,-1 1-8 0,-1-2-8 15,0 0 23-15,-5-3-5 16,5-2 0-16,-4 1 1 0,-6 1 14 0,2-4-7 15,-2-2-6-15,0-3-4 0,-2 0-13 0,-1-3 20 16,0-2-25-16,-3-4 22 0,-1-3-4 16,2 0-1-16,-3-4-12 0,0 0 20 0,-1-2 19 15,1-3-29-15,4 1 25 0,-1-3-22 0,2 0-3 16,-1-1 23-16,6-2 2 0,-3 2-4 16,4-2-16-16,1 1-8 0,2 0 11 0,2-1-8 15,2 1-8-15,3-1-4 0,2 1-9 0,4 1 1 16,1 0-37-16,2-3-22 0,3 3-44 0,1 2-20 15,0-3-49-15,4 3 20 0,0 2-32 16,2-1 4-16,0 2-5 0,-2-1-2 16,4 1 84-16,-5 2-33 0,2-1 28 0,3 1 15 0,-5-1 24 15,2 0 17-15,-5 2 108 16,4-1 25-16,-3 1 3 0,0-3 41 0,-4 2 36 16,0-1-11-16,1 2 4 0,-2-1 11 0,-9 1-34 15,14 0 17-15,-7 0-13 0,-7 0-10 16,12 0-8-16,-12 0-2 0,8-2-26 0,-8 2-3 15,0 0-4-15,13 2-16 0,-13-2 10 0,5 1-25 16,-2 2 15-16,-3-3-10 0,6 8-11 16,-5-5-12-16,-1 2-3 0,3 1-10 0,0 1 8 15,-1 0-13-15,-1 0 13 0,-1 0-37 0,2-1 9 16,1 3-31-16,-3-2 10 0,3 0-13 16,0-1 16-16,-2 0-54 0,5-1 58 15,-3-1-22-15,1 0 10 0,2-4 13 0,-6 0-19 16,14 0 29-16,-14 0 13 0,17-7 15 0,-6 3 13 15,-1-2-10-15,0 2 10 0,4-2 12 16,-4-2-4-16,4 0 2 0,-1 1-12 0,-3 2 45 16,-2-1-33-16,2 2 5 0,-3-1 6 0,3 0-6 15,-3 3-10-15,0-1 3 0,-4 0-1 16,4 1-17-16,-7 2 18 0,11-4-3 0,-11 4-3 16,10 0 6-16,-10 0-8 0,9 3 0 0,-9-3-11 15,11 3 3-15,-7 1-4 0,-1 0-4 16,2 0 19-16,-3 0-11 0,4 2 5 15,-3-2-10-15,-2 2-17 0,6-1 6 0,-4-1-27 16,-2 2-21-16,5-3-43 0,-3 3-136 16,0-4 57-16,-2 3-83 0,5-3-565 0,-2 1 130 15,-4-3 6-15</inkml:trace>
  <inkml:trace contextRef="#ctx0" brushRef="#br1" timeOffset="131099.31">31309 17391 606 0,'0'-8'207'0,"0"8"-22"0,0 0-19 0,0-4-17 16,0 4-27-16,0 0-9 0,0 0-18 16,0 0 0-16,-5 16-6 0,2-5 11 0,0 3-26 15,2 4-5-15,-2 6-18 0,0 1 11 0,0 2-8 16,1 1-11-16,-3 6-17 0,2 0-8 15,3-1 0-15,-1 3-29 0,-3-4 6 0,1-2-31 16,3-1-25-16,-3-3-16 0,3 1-58 16,0-7-11-16,0-1 5 0,0-1-28 0,0-6 67 15,3 0-3-15,0-3 48 0,1-1-7 0,-3-5 11 16,-1 2 40-16,0-5 8 0,0 0 23 0,0 0 12 16,0 0 6-16,0 0 31 15,6-15 20-15,-6 15 23 0,-3-9 13 0,3 3-1 16,-3 0-22-16,3 1 13 0,0 5 20 0,-1-8-23 15,1 4-18-15,0 4 3 0,0-9-23 16,0 9-8-16,-1-7 5 0,1 7-33 0,0-6-6 16,0 6 4-16,5-6-1 0,2 3 5 0,1 0-20 15,-3-1 8-15,3 2-8 0,5-3 10 16,-3 1-18-16,1 0 11 0,2-1-14 0,1-1 3 16,-1 2-10-16,1-2 16 0,3 0-9 0,-4-1 6 15,2-1-5-15,-3 1 0 0,0-1-3 16,-2-2 18-16,0 2-16 0,0-2 1 15,-3 3 5-15,-1-1-26 0,-2-2 34 0,2 5 4 16,-5-4 8-16,3 3-4 0,-4 1-11 0,3 2 17 16,-3-3-27-16,0 6 10 0,0-8-5 15,0 8 5-15,0 0 0 0,-11-1-13 0,11 1 15 16,-8 7-10-16,0-3-15 0,1 4-2 0,0 1 14 16,3 1 6-16,1 0-13 0,-1 3 3 15,-2 1-8-15,3-3 7 0,3 4-7 0,0-3-15 16,0 1 4-16,3-1-12 0,0 0-5 0,1-2 23 15,2-1 2-15,1 0-15 0,4-1 30 16,-2-3-9-16,2 0 2 0,0-3 5 0,2 0-8 16,1-2 3-16,-1-3-7 0,3-1-6 0,-5-1 21 15,0-1-11-15,3-1-5 16,-4-2 6-16,-1 2 7 0,-4-4 8 0,2 3-23 16,-4-3 12-16,0 3-2 0,-3-2-5 0,0 2 5 15,0 1-8-15,-3-3 13 0,0 3-25 16,1 1 20-16,-3 0 0 0,0-1 0 0,2 3-15 15,0-1 4-15,0 1 11 0,3 4-12 0,-2-9 1 16,2 6-35-16,0 3 16 0,0 0-4 16,0-7 11-16,0 7 5 0,5-2-2 0,-5 2 10 15,0 0-6-15,18 0 14 0,-9 0-6 0,-9 0-5 16,18 0 21-16,-11 2 2 0,3-2 3 16,2 0-16-16,-12 0 19 0,12 0-11 0,-3 0 26 15,-9 0-16-15,12 0 23 0,-12 0-4 16,12 0-1-16,-12 0 13 0,0 0-10 15,9 0 0-15,-9 0-16 0,0 0-2 0,6 1 15 16,-6-1-10-16,0 0-15 0,-4 9 12 0,4-9-12 16,-7 10 5-16,4-2 0 0,1-1-6 15,0 2-1-15,-1 1-1 0,0 0-8 0,3 1 11 16,0-3-6-16,0 2 1 0,3 0-21 0,0 0 26 16,0 0-19-16,1-1-12 0,1-1 21 15,1 0-14-15,1 0 16 0,1-2 3 0,0-3 0 16,0 1-9-16,1-1 1 0,0-2-2 15,2-2 2-15,-11 1 12 0,15-6-4 16,-5 3 12-16,1-3-5 0,-3-1-2 0,-3 0-5 16,3-3 9-16,-6 3-12 0,5-1 3 0,-5-2 2 15,-2 5 0-15,0-4 21 0,-2 2-26 16,-1 1 0-16,-1-2 0 0,-3 0 13 0,1 1-34 16,-1 3 19-16,3 0 2 0,-3-1-6 0,2 3-11 15,5 2 11-15,-10-3 1 0,10 3 0 16,-8-1-26-16,8 1 1 0,0 0-14 0,0 0 14 15,-3 9-11-15,3-9 20 0,0 0 1 0,13 9-3 16,-4-6 17-16,1 0 1 16,-2-1-10-16,-1 1 0 0,3-1-3 0,1 1 10 15,-2-1 5-15,0-2 1 0,0 1 7 0,-2 1 5 0,-7-2 6 16,13 0 25-16,-5 1-3 16,-2 1-7-16,-6-2 7 0,7 1-10 0,-7-1 16 15,0 0 2-15,9 1-23 0,-9-1-8 0,0 0 3 16,0 0 8-16,0 0-13 0,0 0-11 15,0 0 19-15,-12 8-9 0,8-4-7 0,1 1-5 16,-1-1 6-16,0 2-4 0,-2-1 6 0,5 3-26 16,-2-2 5-16,0 2 0 0,0-1-12 15,6 0-6-15,-3 0 11 0,0 1 7 0,3-1-15 16,0-1 20-16,1 0 5 0,3 0-17 0,0-2-3 16,-3 1 20-16,5-4 19 0,-2 1-11 15,1-1 2-15,-8-1 4 0,18-1 17 16,-18 1 0-16,15-3 10 0,-11 1-4 0,3-1-9 15,-1-1 1-15,-2 2 15 0,5-2 0 16,-9 4-5-16,5-7-29 0,1 4 14 0,-3 0 12 16,-3 3 5-16,4-7-15 0,-1 5-7 0,-3 2 20 15,3-5-11-15,-3 5-4 0,0 0-8 16,5-5-16-16,-5 5 16 0,0 0-29 0,0 0 4 16,6-2-1-16,-6 2-8 0,0 0-15 0,0 0 29 15,10 7-19-15,-10-7 1 0,4 5 12 16,3-3 3-16,-7-2-3 0,7 4 0 0,-2-1 10 15,-3 0 11-15,-2-3-18 0,10 1 5 0,-10-1 2 16,9 3 16-16,-9-3-5 16,5 3-11-16,-5-3 8 0,6 1 16 0,-6-1-6 15,0 0-18-15,4 2 27 0,-4-2-14 0,0 0-8 16,0 0 14-16,8 3-21 0,-8-3 10 16,0 0 5-16,0 0 0 0,0 0-5 0,11 0-18 15,-11 0 13-15,0 0 8 0,15-5-21 0,-9 4 6 16,2-2-1-16,5 0 3 0,-3 2 13 15,1-2-6-15,-1-1 1 0,0-1 4 0,4 0-17 16,-4 0 28-16,4-1-33 0,-2-1 12 0,-1 0 3 16,0 2 8-16,-4-1-3 0,0-1 8 15,3 4 2-15,-6-2-2 0,3 1-8 0,-1 1 21 16,-3 0-26-16,1-1 7 0,-4 4 1 0,7-4-13 16,-7 4 2-16,3-2 3 0,-3 2 8 15,0 0-11-15,0 0 9 0,0 0-9 16,-10 21 8-16,9-9-7 0,-2 0 4 0,0 3-12 15,-3 0 25-15,2 1-22 0,-2 6-9 0,3-4 16 16,-5 3-8-16,7 2-22 0,-5-2-6 16,3-1-8-16,-1 2-25 0,-2 0-25 0,2-1-88 15,3-4 39-15,-2 4-792 0,0-4 142 16,0 0 32-16,3-3 139 0</inkml:trace>
  <inkml:trace contextRef="#ctx0" brushRef="#br1" timeOffset="131419.51">32388 17693 568 0,'0'0'181'0,"10"-4"-24"0,-3 4-6 0,-7 0-21 0,18-1-2 15,-5 4-33-15,1-2-16 0,-1 3 11 0,5-1-8 16,-2 4-5-16,-1-1-13 16,3 0 0-16,-5 3-24 0,0-1 4 0,1 0 2 15,-1 1-15-15,-3 0-6 0,1-2-12 0,-5 1 3 16,1-1-4-16,-4 1 4 0,-2-1-9 16,-1 0 4-16,-1-2-40 0,-5 2 24 0,-4 0-59 15,-4 0-28-15,4-1-28 0,-4-2-54 0,3-2-36 16,-1 1-481-16,0 0 5 0</inkml:trace>
  <inkml:trace contextRef="#ctx0" brushRef="#br1" timeOffset="131751.31">32878 17358 721 0,'0'0'220'16,"0"0"-20"-16,0 0-18 0,0 0-18 0,0 0-24 15,0 0-14-15,-1 21 17 0,-3-10-28 0,-2 5-12 16,-1 5-6-16,2 4-12 16,-7 4-6-16,2 1-7 0,0 4-3 0,-2 8-13 0,-2 1 11 15,4-7-11-15,-1-4-15 0,2 1 20 0,0-2-20 16,1 2-2-16,2-4-9 15,-1-2 11-15,4-1 8 0,2-2-29 0,0-2 9 16,-1-3-1-16,4 0-18 0,-1-1-5 0,3-4-2 16,1 3 20-16,0-4-41 0,3 0-5 15,1-1-5-15,1-5-11 0,3-1-81 0,-3-3-82 16,1 0-57-16,3-3-591 0,-3-1 121 0,-1-3 22 16</inkml:trace>
  <inkml:trace contextRef="#ctx0" brushRef="#br1" timeOffset="131922.72">32655 17680 770 0,'0'0'225'0,"24"-1"-23"0,-10 2-28 0,6-1-40 16,4 1-60-16,7-2-146 0,8 6-657 0,1-3 119 15</inkml:trace>
  <inkml:trace contextRef="#ctx0" brushRef="#br1" timeOffset="135359.47">11946 7029 291 0,'0'0'172'0,"0"0"17"15,0 0-33-15,0 0-7 0,0 0 2 0,-4-12 10 16,4 12-48-16,0 0 4 0,0 0 6 15,0 0-7-15,-3-6-37 0,3 6 13 0,0 0 3 16,0 0-6-16,-3-2-86 0,3 2 12 0,0 0-10 16,0 0-5-16,0 0 5 0,0 0 19 15,0 0 11-15,0 0-27 0,0 0-8 16,0 0 95-16,0-8 15 0,0 8-3 0,3-5-17 16,-3 5-16-16,3-10-12 0,4 2 2 15,0-3-3-15,-1-5-10 0,5-1 13 0,-1-1-15 16,4-7-13-16,0 0-6 0,3-5-4 0,-4 3-13 15,5-14 25-15,-2 8-15 0,-6 2-10 16,1 2 2-16,-1-4-4 0,-3 2 4 0,0 6-5 16,-3 0 3-16,-1 0-5 0,0 6 7 0,-6 0-2 15,3 0-8-15,-3 3 10 0,-1 3-20 16,-6-2 3-16,6 5-9 0,-5 2 11 0,2 1 3 16,-4 4-3-16,-2-1-10 0,2 2 12 0,1 2-17 15,-3 2 12-15,2 2 11 16,-3 0-5-16,0 4 4 0,1 2-17 0,3 3 13 15,-1-2-9-15,1 3-11 0,0 3 11 0,-1 2 17 16,2 1-19-16,2-1 23 0,3 5-2 16,-3-2-23-16,4 6 0 0,2-2 7 0,1 1 1 15,-3 4 12-15,3 4-3 0,3 3-7 0,-3-1-2 16,1 3 12-16,2 13-10 0,1 3-8 0,-4 1 21 16,0 1-23-16,-4 0 10 0,1 2 8 15,-1 6-6-15,-5 11-2 0,-2 4-5 16,-6-3 18-16,-1 3-18 0,-2-3 5 0,-4 2 2 0,-3-5-9 15,3-5 12-15,-4-2 5 16,-2-4 5-16,3 0-27 0,3-17 6 0,-4 0 9 16,1-4-8-16,-4 2 10 0,4-7-5 0,-4 1 18 15,3-4-23-15,1-3 7 0,4-7-4 16,2-6-6-16,7-2 3 0,0-3 0 0,2-2 5 16,0 0 8-16,3-3-1 0,2 1 6 0,-1-3-15 15,-1-1 7-15,5-1-5 0,-3 2 20 16,1-1-2-16,2-4 18 0,0 0-26 0,1 3-5 15,3-5 11-15,-6 8-9 0,6-8 6 0,-1 2-3 16,1-2-5-16,-3 6 1 0,3-6 1 16,0 0-9-16,0 0 7 0,0 0-3 0,17-3 9 15,-17 3 1-15,17-3-9 0,-7 3-3 0,1 0 10 16,2 0-10-16,-3-2 10 0,7 2-4 16,-6 2-1-16,6-2 2 0,-4 3-7 15,5 1 13-15,-2 2-8 0,2 0-7 0,0 6-1 16,-2-1 11-16,2 4 0 0,-2 0-8 0,1 2 0 15,-6 1 10-15,6 7-18 0,-4 1-2 16,-3 5 0-16,-2 2-3 0,-2 2 10 0,-2 14 8 16,-1 2-7-16,-3 5 12 0,-3 4-10 0,-4 0 5 15,-7 20-20-15,1-3 15 0,-2 1 5 16,-1 4-8-16,-5 0 8 0,4 3-17 0,-3-1 14 16,-5 3-2-16,1 0 8 0,1 2-13 15,-4 4-5-15,2 0 17 0,-2-3 6 16,3 3-16-16,-3-1 1 0,4-2-1 0,-2 3 11 15,-2-1-8-15,3 4-5 0,-1-4 7 0,2 1-4 16,2-1-1-16,-3-1 6 0,4 2-1 16,-1-4 6-16,1-2-13 0,3-4 5 0,-3 4 5 15,2-2 11-15,4 0-14 0,1-3-4 0,-1-4 9 16,4 1 9-16,0-1-11 0,6-14-3 0,-2 0 14 16,2 5-19-16,4-2 3 0,0-2-15 15,4-1 20-15,2-3 2 0,5-2-4 0,2-4 10 16,1-4-16-16,3-2 6 0,4-2-6 15,-1-4 8-15,7-1 3 0,0-7-18 0,5 2 12 16,5-8-12-16,1-4 8 0,3 0-1 16,0-3 3-16,4-5-15 0,-2-7 2 0,-8-2 15 15,6 2 4-15,-4-3-17 0,4-3-19 16,-6 0-27-16,3-4-55 0,-8 2-160 0,1 3-677 16,-4-2 142-16,-3-3 70 0</inkml:trace>
  <inkml:trace contextRef="#ctx0" brushRef="#br1" timeOffset="165103.44">17121 6546 378 0,'-3'-4'213'0,"0"-3"-37"0,-1 1 9 0,0 2-1 0,1 0-18 16,0 0 1-16,-1-2-21 0,1 4 15 0,0-4-15 16,3 6-39-16,-4-7 34 0,1 3-26 15,0 0-17-15,3 4 9 0,-5-4-10 0,5 4-25 16,-3-5 5-16,3 5 2 0,0 0-23 0,-6-4-9 15,6 4 1-15,0 0-17 0,0 0 15 0,-4 11-10 16,1-4-3-16,3 3 3 16,0-2-10-16,-3 7-3 0,3-3-11 0,0 1 9 0,0 2-6 15,0-3 13-15,0 2-12 0,0-3-1 16,0-1 0-16,0 2 8 0,3-2 3 16,0-2-8-16,0-1 36 0,-2 0-54 0,5-4 20 15,5-2-51-15,2-2-17 0,8-6 25 0,10-10 56 16,16-8 3-16,18-11 5 0,7-4-23 15,6-4 10-15,2-5-8 0,5-1 3 0,21-14-2 16,-21 11-16-16,18-12-2 0,-18 15-47 0,-2 0-17 16,2 3-37-16,0 4-22 0,1 7-100 0,-11 2-136 15,0 5-499-15,-20 8 75 0,-7 5 122 16</inkml:trace>
  <inkml:trace contextRef="#ctx0" brushRef="#br1" timeOffset="166875.03">19644 5176 757 0,'0'-6'307'0,"0"6"-48"16,0 0-21-16,0-7-36 0,0 7-20 0,0 0-11 0,0 0-14 0,-9 13-17 15,4-3-9-15,-1 4-13 0,-1 6-24 16,-3 2-4-16,-1 8-8 0,-2-1 2 0,3 4-12 15,-1-6 2-15,4 5 6 0,-2-3-29 0,5-4-5 16,-3-1 10-16,6-4-18 0,-5-2-7 0,6-5 8 16,-3 1-14-16,6-3 14 0,0-1-9 15,1-6-14-15,3 2-1 0,3-6 8 0,3 0 10 16,1-6-28-16,0-2 13 0,7-3-10 0,-1-3-8 16,3-4 26-16,-1 0-19 15,1-3 1-15,-6 3-3 0,1 1 8 0,-2 3-13 16,-5 3 2-16,2 1-17 0,-2 1 18 0,-4 3-14 15,0 4-22-15,-1-3 25 0,-2 5-4 16,-4 0 14-16,10 7-4 0,-6 3 9 0,-1 3-12 16,3 3 0-16,-5 1-5 0,5 2 12 0,-3-1 4 15,5 4-4-15,-4-2 8 0,5 0 3 16,-2-2-3-16,4-5-12 0,2 1 15 0,1-3-11 16,0-4 3-16,6-2 3 0,0-5 5 0,8-2-11 15,3-9 1-15,17-3 2 0,-1-9 13 0,-2-8 2 16,-1-1-17-16,-2-4 5 15,-1-13 7-15,2 1 11 0,-12 7-26 0,-3-3 7 16,-4 0-9-16,-4-2 2 0,-3 1 2 0,-2 11-27 16,-9 1 32-16,0 3 1 0,-5 5-16 15,-2 4 8-15,-5-1 0 0,-8 4 8 0,0 1-8 16,-9 6 5-16,-2 1-12 0,-1 5-6 0,-2 4 13 16,-3 2-5-16,-7 3 2 0,7 4-7 15,-2 6-8-15,8 2-10 0,-1 0-90 0,5 1-20 16,3 0 17-16,9-1-58 0,2 0 28 0,7-6-41 15,3-1 31-15,1-1 7 0,10 0-73 0,2-2 6 16,5-4 9-16,2-1-21 0,9-2-87 16,-5-5 13-16,11 3-31 0,-4-5 156 0,0-2 141 15,0-2 72-15,-7 3 84 0,1-2 21 16,-5 2 69-16,1-3 33 0,-6 3-33 16,3-1-1-16,-5 0-24 0,-1 2-4 0,-2 1 11 15,-4 0-3-15,-2 1-115 0,4 1 29 0,-4-1-39 16,-1 2 2-16,1 0 0 0,0 1-12 15,-3 0-18-15,-4 3 12 0,7-1-27 0,-7 1 9 16,6 8-12-16,-2 1 2 0,-4 4 16 0,3 3-13 16,-3 3-5-16,-3 6 2 0,2 5 1 15,-2 5-4-15,-3 15-7 0,-1 2 1 0,3-2-12 16,-3-8-4-16,3-5-10 0,-2-6-11 0,3-2 11 16,0-4 14-16,2-6-19 0,-2-1 2 15,3 0 20-15,0-5-2 0,3-2 0 16,-2-4 8-16,5-3-1 0,1-2-25 0,0-2 21 15,-7 0 14-15,20-12-22 0,-6 3 23 0,-1 0-3 16,-1 1-5-16,-2-2 5 0,3 2 3 16,-2 0-13-16,2-1 0 0,-3 5 0 0,0-3 0 15,0 3 13-15,0 0-3 0,1 0-7 0,-1 2 2 16,0 1-2-16,1 1-19 0,-1 1-12 0,0 1 15 16,-2 3-5-16,2-1 13 0,0 2-13 15,1 0 13-15,-2 2-5 0,1 0-5 16,1-4-19-16,-4 3 6 0,3 0 5 0,0 0-8 0,0 0 8 15,-3-4 13-15,3 0-8 16,-2 0 0-16,1-3 11 0,-2 0 19 0,3-5 1 0,-2 5-3 16,-8 0 29-16,16-2 2 0,-9 2 0 15,0-2 7-15,-7 2-4 0,10-4-13 0,-10 4 12 16,7 0-15-16,-7 0-25 0,7-2 10 16,-7 2-11-16,0 0 16 0,0 0-15 0,11 2-6 15,-8 4 3-15,-3-6 0 0,6 7 3 0,-5-3-3 16,2 2-16-16,3 0 9 15,-1-2 7-15,1 2-3 0,1-3-12 0,3 2 4 0,1-4-9 16,2-1 10-16,1 0 2 0,-1-1 11 0,-2 1-19 16,3-4 24-16,-4 1 5 0,0 2 5 15,1 1-8-15,-2-1 18 0,-2-2-13 16,1 1-22-16,-8 2 27 0,13 0-7 0,-6-1-8 16,-7 1 10-16,10-1-2 0,-10 1-18 0,7 0 15 15,-7 0-10-15,7-5-5 0,-7 5 13 16,0 0-5-16,10-1 2 0,-10 1 2 0,10-3 6 15,-6-1-10-15,2 0-3 0,1-2 5 0,0 2-13 16,3-3 8-16,-3-1 3 0,0-5-3 16,0 2-8-16,3 2 3 0,-3-4 18 0,0 3-13 15,-1 0 2-15,-1 1 3 0,1 2 0 16,-3 0-5-16,1 0-10 0,-1 3 18 0,0-2-16 0,0 4-5 16,-3 2 1-16,0 0 7 15,0 0-21-15,0 16-2 0,-3-3 25 0,-3 9 3 16,-1 4-2-16,-4 9 9 0,-2 14-2 0,-4 6-7 15,3-1 10-15,-3 3-16 0,4 0 3 16,2 3 5-16,-3 0 13 0,1-2-11 0,-1-1-2 16,1-3 3-16,3-7 7 0,-5 2-5 0,2-2 5 15,-1-12 1-15,1-7-14 0,-8 10 0 0,4-10 1 16,0-4 10-16,-4-2 12 0,1-5-7 16,-7 0 5-16,6-9-8 0,-3-2 13 0,1-4-23 15,1-4 13-15,-5-4-11 0,-3-8 3 0,8-4 6 16,0-6-4-16,7-2-7 15,5-2 44-15,4-4-24 0,5-1-20 0,5 0 6 16,9-16-1-16,5 5 7 0,9 3-12 0,4 0 0 16,6 3-7-16,7 3 2 0,11-1 5 0,7-1-3 15,3 9-38-15,3-3-2 0,-10 13-62 16,15-5-108-16,-29 10-155 0,17-2-482 0,0 1 87 16,-5 0 105-16</inkml:trace>
  <inkml:trace contextRef="#ctx0" brushRef="#br1" timeOffset="167266.43">22239 5043 701 0,'-3'-11'269'16,"-4"0"-29"-16,3 3 6 0,-3 4-13 0,3-4-26 0,1 4-35 15,0 0-8-15,3 4-19 0,-3-7-9 0,3 7-33 16,-4-2-1-16,4 2-7 0,0 0-13 16,0 0 2-16,0 0-15 0,0 0 5 0,28 2-25 15,-18 3 0-15,7-3-3 0,3 5-11 0,-2-3 9 16,6 5-21-16,-4-1-59 0,4 0-18 16,0-1 3-16,-3 3 13 0,-2 1-13 0,-1-2 2 15,-4 0 16-15,0 0-8 0,-1-1 20 16,-7 1 3-16,-5 1 11 0,-1 4-4 0,-4-3 1 15,-6 7 10-15,-10 4 10 0,-8 6-4 0,-9 2-12 16,-4-3 4-16,3 0-3 0,-3-2 12 16,4-2-14-16,9 0 17 0,4-7-23 0,11 1 8 15,-2-2 8-15,6-2-16 0,8 1 10 0,2-3-15 16,8 4-25-16,6 0-8 0,6 3-59 16,5-2-26-16,5-4-166 0,14 9-517 0,-1-2 69 15,4-2 123-15</inkml:trace>
  <inkml:trace contextRef="#ctx0" brushRef="#br1" timeOffset="167405.87">22537 5963 1090 0,'0'0'305'0,"0"0"-124"15,-7-3-368-15,7 3-537 0,0 0 69 16</inkml:trace>
  <inkml:trace contextRef="#ctx0" brushRef="#br1" timeOffset="172261.95">17463 9099 619 0,'-6'-5'171'0,"6"5"4"0,-11-1-30 0,11 1-14 16,-7-6-34-16,7 6 21 0,-7-2-13 16,7 2-41-16,-6-2 18 0,6 2-18 15,0 0-16-15,-7-5 9 0,7 5-9 0,0 0 1 16,-7-2-21-16,7 2 13 0,0 0-8 16,0 0-7-16,0 0 18 0,0 0-32 0,-14 7 4 15,14-7 17-15,0 0-28 0,-3 3 0 0,3-3-10 16,-3 5 0-16,3-5 18 0,0 0-8 15,9 8-3-15,-5-6-4 0,6 0-1 0,4 2 1 16,3-1 15-16,7-2 7 0,7 3-17 0,6-3 17 16,8 1-5-16,2-2 1 0,22-2 2 0,-4-3-6 15,0 2 4-15,0 1-24 16,0-4 8-16,-1 0 5 0,-2 2-5 0,0-3 5 0,-1 0-10 16,-2 3 16-16,-8 0-6 0,-7 1 5 15,-2-2-2-15,-2 2-6 0,-2-1 1 16,-8 2-8-16,1 1 10 0,-7-2-10 0,-3-1 10 15,-4 4-3-15,0 0 8 0,-3-2 19 0,0 1-4 16,-1-2 9-16,-3 2 14 0,1 1 19 16,-4-1-42-16,-7 1 1 0,13-3 5 0,-6 2-93 15,-7 1 6-15,7-5 7 0,-7 5-10 0,0 0 3 16,0-2-31-16,0 2-13 0,0 0-7 0,0 0-42 16,0 0-17-16,0 0-77 0,-14-2-471 15,14 2 20-15</inkml:trace>
  <inkml:trace contextRef="#ctx0" brushRef="#br1" timeOffset="172613.42">18499 8868 445 0,'0'0'182'0,"0"0"-26"0,0 0-28 16,0 0 13-16,0 0-19 0,0 0-14 15,13 13-8-15,-9-11-36 0,3 5 28 0,3-3-23 16,0 3 5-16,0 0-17 0,1 3-14 16,-1-6-2-16,7 5-3 0,-6-4 16 0,6 2-10 15,-4 0-11-15,1-1 16 0,3-1-3 0,0 2-5 16,-3-1-13-16,-1-4-13 0,-2 4 8 15,2-3 0-15,-2 2-5 0,-1-2 0 0,-3-3 3 16,2 6 2-16,-1-5 2 0,-4 0 11 0,-1 5-5 16,-3-6 2-16,-7 15-13 0,-4-4 6 0,-5 6 20 15,-21 8-10-15,-5 8-18 0,-16 9 7 16,-4 7-35-16,0 2-61 0,-13 9-139 0,4 2-632 16,-25 13 158-16,21-21 31 0</inkml:trace>
  <inkml:trace contextRef="#ctx0" brushRef="#br1" timeOffset="-212713.9">14247 13084 391 0,'-8'-1'108'0,"8"1"2"0,0 0 0 16,-13 0-46-16,13 0 15 0,-6-2-10 0,6 2 13 16,0 0-5-16,0 0 2 0,-11-4-22 0,11 4-11 15,0 0-21-15,0 0 21 0,0 0-28 16,0 0 10-16,-7 6-15 0,7-6 18 0,0 0 5 15,3 8-11-15,-3-8 1 0,4 10 2 16,3-3 0-16,-3-1-20 0,5 1 5 0,1-2 7 16,4 2 88-16,3 1-14 0,0-2 9 15,8 2-21-15,-2-1-5 0,8-1 2 0,7 2-84 16,-1 0 7-16,18-1 50 0,7 2 4 0,-1-4-10 16,4-2-3-16,0 4 9 0,6-4-19 15,-2 2 10-15,0-2-9 0,2-2-1 0,-2 5 0 16,6-6-2-16,-3 1-11 0,3 2 9 0,3-1-6 15,1-4-16-15,0 4 16 0,19-2 5 16,-2-5-2-16,-14 5-8 0,1 0-10 0,2-1 10 16,-3 1-6-16,21 0 11 0,-4-2-5 0,3 2-2 15,0-1-9-15,-2-2 19 0,-1 3-8 16,-16 3 2-16,1-3-9 0,15 1-6 16,1 1 8-16,-4-2-1 0,-11 0-22 0,14 1 13 15,-17 2-1-15,18-1 1 0,-19-2 2 0,2 1-5 16,-1-1 8-16,-4 1-8 0,1-1 12 0,2 0-1 15,2 0-22-15,3 0 16 0,12-4-2 16,-18 4-3-16,-2-3-3 0,0 2 14 0,-6 1-11 16,4-2 10-16,-5 2-15 0,-2-1 0 0,-1-2 5 15,-3 2 7-15,0 1 4 0,0-1-9 16,-14 2-2-16,-3-1 3 0,-4-1 2 16,1 1-5-16,-4-2-3 0,-1 1 3 0,-1-3 5 0,-5 2 1 15,-7 2 1-15,1-1-4 0,-5-5 2 16,1 5 0-16,0 1-5 0,-3 0-3 15,-4-2 9-15,0 1-6 0,-3-2-3 0,0 2 8 16,-1 0 13-16,-3-2-28 0,1 3 23 0,-2-1 12 16,-2-2-2-16,0 1 5 0,-7 2 1 15,17 0-32-15,-13 0 34 0,-4 0-16 0,10-1 0 16,-10 1 8-16,11-1-10 0,-11 1 0 0,6-2-10 16,-6 2-14-16,7-3-14 0,-7 3-16 0,0 0-33 15,0 0-57-15,0 0-63 0,-24 12-108 16,14-7-533-16,-7 2 77 0,-7-7 90 15</inkml:trace>
  <inkml:trace contextRef="#ctx0" brushRef="#br1" timeOffset="-212054.95">16656 13621 647 0,'-6'-9'228'0,"6"5"-13"0,0 4-5 0,0-7-39 0,0 7 21 15,0-8-33-15,0 8-118 0,0-4 36 0,0 4-39 16,-3-6 21-16,3 6-8 0,0 0 6 0,0 0-47 16,0 0 13-16,0 0-10 0,0 0 28 0,-4 25-18 15,3-7 15-15,-5 6-25 0,-1 4 12 16,1 6-12-16,-9 12 67 0,5 4-1 0,0 0-15 16,-4 0-5-16,4-3-3 0,0 1 0 0,0 0-12 15,3-10 5-15,0-6-1 0,4-2 8 16,0-5-22-16,-2 0-1 0,2-4-13 15,0-3 4-15,3-2-1 0,-4 0 2 0,4-5-9 16,1 3-14-16,-1-3 16 0,3-3-23 0,-3 2 7 16,3-2 6-16,3-1 13 0,-1 3-19 15,5-3 14-15,0-3-4 0,4 0-12 0,2 0 13 16,5-2-13-16,3 0 8 0,4 0 2 0,0-2 5 16,6 0-12-16,0 0-13 0,3 0 17 0,-3-2 1 15,7 0 5-15,0 0-18 0,-7-2 5 16,4 3-5-16,-4-2 0 0,-6 0-1 0,2 2 4 15,-3 1-54-15,-6-2-1 0,-1 1-20 16,-2-1-45-16,-2 0-14 0,2-2-100 0,-8 3-601 16,1-4 64-16,-5 5 90 0</inkml:trace>
  <inkml:trace contextRef="#ctx0" brushRef="#br1" timeOffset="-211727.39">17162 14128 583 0,'0'0'228'0,"-3"-4"-21"0,3 4-40 0,0 0 9 0,0 0-32 0,0 0-29 0,0 0 10 16,0 0-28-16,0 0 1 0,0 0-11 16,20 10-3-16,-16-3-12 0,6-1 0 0,1 2-29 15,-1-1 24-15,6-1-21 0,-2 4 15 16,0 1-30-16,6-1 2 0,-6-1 0 0,3 1-4 15,-2 3 4-15,-2-4-5 0,0 0-5 0,1 0-2 16,-4 4-16-16,-3-3 18 0,-4 0 0 16,1 4 2-16,-8 2 9 0,-3 4-11 0,-3-2-72 15,-10 6-2-15,-11 8 12 0,-3-6 6 0,-4 6 5 16,1-2 0-16,-5 0-8 0,2-5-41 16,-4 7-41-16,10-6-132 0,3 4-541 0,4-10 64 15</inkml:trace>
  <inkml:trace contextRef="#ctx0" brushRef="#br1" timeOffset="-210774.52">18171 13983 655 0,'-3'26'179'0,"2"4"10"0,-5-5-43 0,6 1-36 16,-3 0-10-16,3 1 0 0,-1 3-13 0,1-2 5 15,-4 1-18-15,4-3 1 0,4-2 1 16,-3-5-19-16,-1 2-1 0,3-2-20 0,-3-3 0 16,3-5 10-16,-3 3-15 0,3-3-11 0,-2-4 21 15,-1-2-36-15,3 0 0 0,-3-5 21 0,0 0 5 16,0 0-1-16,0 0-4 0,0-21-8 16,-3 10 23-16,2-1 2 0,-5-4-22 15,-2 1-11-15,1-2 31 0,-6 4 2 0,-4 1-14 0,3-1-4 16,-9 6-25-16,-2 1 23 15,-2 3-13-15,-4 3 11 0,-3 3-1 0,0 3-2 0,-3 3 0 16,3 2-8-16,3 6 19 0,3-1-22 16,1 1 4-16,6 6-6 0,5-3 5 0,5 1-2 15,4 0-29-15,7-2 26 0,3 1-12 16,8-2 22-16,6 4-13 0,10-5-4 0,11 2 20 16,3-5-16-16,-3-5 6 0,5-7-11 0,2-2 83 15,17-2-34-15,0-6 18 0,2-7-13 16,-2 0-5-16,-1-3 3 0,-5-7-8 0,-3 1 2 15,-4 2-2-15,-9-3-8 0,-5-3-2 16,-8 9 0-16,-9 1-8 0,-5 4 5 0,-2 1-10 0,-5-1 3 16,-2 4-16-16,-5 3 7 15,-5-1-4-15,-5 3-10 0,-2 2 22 0,-5 2-20 16,-1 2 5-16,-2 2-5 0,-4 2 0 0,-2 3 3 16,7-1-11-16,-4 3 0 0,3 0 3 0,5 2 8 15,1 1 2-15,2-1-28 0,6 0 23 16,-3-1-10-16,9 0-24 0,1-2 1 0,1 0 5 15,6-2 10-15,0-3-2 0,6 2 7 0,1-2-5 16,0-4 2-16,3 2 14 0,0-2 10 16,3-2-8-16,-6 2 2 0,3 0 13 0,-4 0 29 15,1 0-31-15,-3 0 15 0,-1 0-10 0,0-2 0 16,-3 4-5-16,-7-2 7 0,17-2 11 16,-17 2 2-16,11 0-5 0,-11 0-28 15,9 0 31-15,-9 0-8 0,11 0-13 0,-11 0-5 16,10 0 3-16,-10 0-5 0,10 2 7 0,-10-2-5 15,14 0-15-15,-4 2-21 0,0 0-10 0,5-1-2 16,1 1-45-16,1-4-24 0,4-3-147 16,-4 3-81-16,7-2-510 0,0-2 87 0,-4-3 85 15</inkml:trace>
  <inkml:trace contextRef="#ctx0" brushRef="#br1" timeOffset="-210152.88">19019 13916 790 0,'-4'-4'292'0,"0"0"-20"0,-2 2-34 16,6 2-34-16,-10-3 1 0,10 3-26 16,-14 5-28-16,7 2-2 0,0 2-47 0,-2 6 34 15,-2 1-26-15,4 5-10 0,-3 2-6 16,3 6-4-16,0 2-18 0,0 6-24 0,4 0-2 16,0 14-28-16,-1 2-25 0,-3 1-47 0,7-11-7 15,0-4-24-15,-3-4-97 0,3-4-69 16,0-4-45-16,0-2-12 0,0-1 96 0,0-6 89 15,0-5 18-15,-1-1 62 0,1-4-1 0,0-2 67 16,-3-2 46-16,3-4-2 0,0 0 40 16,0 0-22-16,0 0 4 0,-16-18 1 0,12 11 0 15,0-4 38-15,1-3-16 0,-4 3 14 16,4-3-11-16,-1 3-18 0,1-3 0 0,3 4-7 16,0-3-3-16,0 1-18 0,3 4-10 15,4-9 2-15,0 9-15 0,7-4-5 0,2-1-5 16,5 1-3-16,7-1-10 0,2 0-5 0,5 1-25 15,-1 2 2-15,3 1-11 0,1-2-9 16,0 3-1-16,-4-4 6 0,3 5 2 0,-6-3 7 16,-3 3-4-16,-4 3 0 0,-4-2 10 0,0 0 15 15,-2 4 5-15,-5-2 6 0,-6 0 2 0,4 4-5 16,-5-3-18-16,-6 3 12 0,3-4 1 16,-3 4-13-16,0 0 23 0,0 0 3 15,-20 7-13-15,10-1-26 0,-3-2 33 0,-2 4-17 16,-1 0 10-16,2 4 5 0,-3 0-13 15,-1-4 2-15,1 7-7 0,7-5 0 0,-3 0-5 16,5 4 5-16,2-6-10 0,-1 2 0 0,4-2 10 16,3 2-10-16,0-3-11 0,3 1 19 0,0-1 2 15,4 0-8-15,4-4 13 0,-1-2-13 16,3 2 8-16,1-1 16 0,-4-4-4 0,4 2 14 16,-4-3 2-16,-3 2 29 0,4 1-19 0,-11 0-18 15,16 0 32-15,-9 0 4 0,-7 0-13 16,14 0 3-16,-14 0-25 0,10-3 10 15,-10 3 2-15,7 0-20 0,-7 0 10 0,0 0-10 16,11-2-16-16,-11 2 0 0,9 3-2 0,-9-3 0 16,10 2-23-16,-6 4-26 0,7-4-40 15,-5 4-14-15,4-4-156 0,-2 2-473 0,5 1-82 16,-6-5 44-16,4 1 137 0</inkml:trace>
  <inkml:trace contextRef="#ctx0" brushRef="#br1" timeOffset="-209731.19">20054 13872 749 0,'0'0'300'0,"0"-6"-39"0,0 6-33 0,-6-7-16 0,2 6-15 16,4 1-33-16,-11 0-8 0,11 0-17 0,-13 1-111 15,6 4 2-15,-2-3 1 0,1 5-8 0,1 1-7 16,-2 1 7-16,2 0-28 0,-1 1 22 16,5 2-6-16,-4 0 1 0,4 1-9 0,0-1-11 15,0 1 3-15,3-1 18 0,0 3 0 0,3-4-11 16,-3 6 4-16,6-2 6 16,1 2-32-16,-4-2 12 0,5 2 13 0,-1-1-5 15,-1 0 11-15,1 1-17 0,4 0 1 0,-2-2 5 16,-2 1 5-16,0-2 11 0,-1 0-3 0,2 1-6 15,-2-4 3-15,-2 4-2 0,2-5 7 16,-5 5-9-16,-1-5 1 0,-4 7-2 0,-2-1 8 16,-4 1-23-16,-1 0 7 0,-3-2-30 0,-3 1-8 15,1-4-2-15,-2 2 15 0,1-3-1 16,0-4-1-16,3 1-29 0,-3-1-23 0,7-4-56 16,-1-7-98-16,4 4-552 0,-2-1 48 0</inkml:trace>
  <inkml:trace contextRef="#ctx0" brushRef="#br1" timeOffset="-209459.89">20424 13712 1052 0,'0'0'304'0,"0"0"-53"0,0 0 5 0,0 0-38 16,-17 11-16-16,9-1-18 0,2 8-12 15,-4 2-42-15,3 2 1 0,-4 9-3 0,1 1-39 16,0 15 1-16,-1-1 10 0,2 3-29 0,2 0-4 16,3 1-19-16,0-7-7 0,1-9 6 15,3 1-7-15,3-1-40 0,1-1-2 16,0-4-16-16,2-4-5 0,-2 0-18 0,6-6 15 16,0-2-17-16,-3 0-1 0,3-3-45 0,1-3-21 15,-1-4-116-15,0-1-9 0,1-4-625 16,-1-1 102-16,0-2 47 0</inkml:trace>
  <inkml:trace contextRef="#ctx0" brushRef="#br1" timeOffset="-209034.41">20451 14191 634 0,'-7'-7'272'0,"1"4"-19"0,1-2-23 16,2 2-32-16,3 3-30 0,-6-5-14 16,6 5-29-16,0 0-22 0,0 0-3 0,0 0-8 15,0 0-33-15,0 0-39 0,0 0-58 16,23 15-42-16,-12-11-83 0,0 0-86 15,2-2-432-15,4 6 70 0,0-4 352 0,-3-1 195 16,3-3 72-16,-3 0 79 0,2 0 61 0,-1-2 11 16,-2 1-72-16,0-1 113 0,-2 0-1 15,2-1-89-15,1 1 16 0,-7-1 25 0,6 1 0 16,-5 2 51-16,-1-1-20 0,-7 1-18 0,12-3-29 16,-8 0-4-16,-4 3-24 15,11-1-7-15,-11 1-8 0,0 0-15 0,13 4 2 0,-9-1-12 16,-1-2-16-16,4 7 3 0,-3-1-8 15,-1 2 5-15,0-1-7 0,1 2-26 16,-4 0 5-16,3 3-8 0,0-3-17 0,-3 2-9 16,0 0 9-16,-3-1-24 0,3 0-10 0,0-1 3 15,-3-1 0-15,3-1 12 0,0-2 6 16,0 0-3-16,0-6 13 0,0 7 7 0,0-7-9 16,0 0 4-16,0 0 8 0,0 0 8 0,17-19 8 15,-10 10 12-15,2-5-18 0,-2 4 8 0,4-1 8 16,-1-1-26-16,0 1 18 0,1 3-2 15,2-5-9-15,-3 5-14 0,1-1-11 0,-1 6-33 16,0-2-31-16,-2 1-107 0,-2-2-54 16,1 6-632-16,-1 0 122 0,-6 0 26 0</inkml:trace>
  <inkml:trace contextRef="#ctx0" brushRef="#br1" timeOffset="-208690.95">20981 14256 670 0,'3'-5'320'0,"-3"5"-20"0,3-4-37 16,-3 4-17-16,5-6-31 0,-5 6-20 0,3-2-47 15,-3 2 6-15,0 0-24 0,0 0 1 16,0 0-37-16,10 9-12 0,-10-2-18 0,6 0-23 16,-6-1-15-16,3 6-8 0,-2-3-21 15,2 0-7-15,1 1-5 0,-1-2-14 16,-2-1 1-16,2 0 10 0,0-3-7 0,0 2 7 15,-3-6 13-15,7 1-3 0,-7-1-2 0,14-1 20 16,-4-5 10-16,-3 3 16 0,4-5 16 16,-1 1 6-16,0-1 9 0,1 1-3 0,-2 1-10 15,-2-2-3-15,0 2 5 0,3-1-20 0,-6 1 8 16,2 3 2-16,-2-3-8 0,-1 5-7 0,1-2 5 16,3-1-34-16,-7 4 3 0,7-2 5 15,-7 2-15-15,10 6-25 0,-4-3-32 16,2 5-22-16,-2-1-37 0,-2 1-86 0,2 0-533 15,-2 0-71-15,2-2 74 0,-1-1 79 16</inkml:trace>
  <inkml:trace contextRef="#ctx0" brushRef="#br1" timeOffset="-208488.69">21453 14158 652 0,'0'-5'249'0,"0"5"58"16,-4-7-23-16,0 2-36 0,4 5-28 0,-9-2-10 15,2 2-23-15,7 0-18 0,-21 2-26 0,11 4 1 16,-4 0-29-16,1 0-10 0,-1 3 5 16,4 6-33-16,0-5-24 0,-1 5 1 15,4 1-26-15,-3 1-23 0,4 0-5 0,-2 1-38 16,5-3-31-16,-1 2-13 0,1-5 3 16,6-1-3-16,0-1 2 0,1 0-78 0,4-3-101 15,-2-6-156-15,7 4-358 0,1-4 67 0</inkml:trace>
  <inkml:trace contextRef="#ctx0" brushRef="#br1" timeOffset="-207309.55">21620 13774 813 0,'-3'-10'251'16,"3"2"28"-16,0 3-18 0,0 1-15 15,0 4-36-15,-3-6-23 0,3 6-18 16,0 0-18-16,0 0-21 0,0 0-9 0,-7 12 4 0,3 0-22 15,0 1-14-15,-2 7-15 16,2 4 11-16,-2 1-16 0,2 4-8 0,-3 3-2 16,0 1-8-16,4 2-10 0,-4 3-7 0,4-1-24 15,-1 1-2-15,-3-3-26 0,0 0-26 16,4 2-12-16,-3-7-31 0,5-3 13 0,-5-4-65 16,6-2-9-16,0-6 40 0,0-1 3 0,0-6-5 15,3-1 41-15,-3 1 23 16,4-4 10-16,-4-4 41 0,6 2 6 0,-6-2 32 15,0 0 6-15,7-10 15 0,0 5 2 0,-4-2 27 16,-2 2-6-16,2-1 5 0,0 0-15 0,0-1-3 16,-2 4-10-16,2-2-3 0,0 1-2 15,-3 4-18-15,3-8 0 0,-2 3-38 0,-1 5 4 16,7-3 3-16,-4 0-7 0,-3 3 2 0,10-2-15 16,0 0-21-16,1 1-7 0,-1-1 2 15,3-1 5-15,2 1-2 0,-2 1-5 0,7-5-3 16,-9 5 15-16,3-2 6 0,-1-1 12 0,1 4 28 15,-7-2 14-15,3 0 12 0,0 1-18 16,-6-2 8-16,-4 3 2 0,13-2-7 0,-9 2-1 16,-4 0-14-16,11-1 4 0,-11 1 21 15,0 0-23-15,9 1 5 0,-9-1 0 16,0 10-15-16,0-3-6 0,-3-1 22 0,3 1-17 16,-3 0 14-16,3 2-19 0,0-1-12 0,-3 0 0 15,3 1-21-15,0 0 0 0,0-2-25 16,3-1-13-16,-3 1 20 0,3 1 19 0,3-2-1 15,-2-3 10-15,2-2 3 0,-2 2-10 0,-4-3 3 16,18 0 12-16,-18 0 0 0,17-4 21 0,-7 1 7 16,-3-1 24-16,2 2-4 0,-1 0 4 15,-2 0-9-15,-2-2 6 0,-4 4-2 0,10-4-6 16,-3 1-5-16,-7 3 8 0,7-1-21 0,-7 1-3 16,10-2 9-16,-10 2-19 15,0 0 8-15,0 0 3 0,10 2-11 0,-6 4 14 16,0-4-9-16,-1 4-4 0,3 0 7 0,-2-1-23 15,-1 2 23-15,1-1-41 0,3-1 13 16,0 0-2-16,-1-3-4 0,4 4 4 0,-2-4 15 16,-1-2-3-16,2 0-5 0,-9 0 5 0,21-4 0 15,-11 0 6-15,0-3-4 0,1 1 9 16,-1-6-6-16,0 3-10 0,-2-3 13 0,1 1 0 16,-2 1 0-16,-4-1 10 0,5 1-8 0,-5-2 19 15,1 5-16-15,-1-3 5 0,0 2-5 0,-3 3 2 16,3-1 6-16,-2 0-5 0,-1 2-14 15,0 4 9-15,-4-6 7 0,4 6-13 0,0 0 13 16,0 0-20-16,0 0-13 0,0 0-5 16,0 0-24-16,0 0 14 0,0 0-3 15,0 0-3-15,7 15-2 0,-7-15 12 0,11 2 19 16,-2-2-6-16,-2 1 14 0,-7-1-9 0,15-1 39 16,-6 0 8-16,-2 0 17 0,3-4 3 15,-2 5 18-15,-8 0 0 0,13 0-5 0,-13 0 5 16,10-2 8-16,-6 0-1 0,-4 2-22 0,10-4 5 15,-10 4-11-15,0 0-4 0,10 0 7 16,-10 0-26-16,0 0 8 0,0 0-5 16,0 0-2-16,11 1-1 0,-11-1-7 0,3 6 5 15,0-5-5-15,1 5-21 0,-4-6 6 0,3 6-14 16,0-1 4-16,1-4 4 0,-4-1-5 16,10 6 13-16,-3-5-2 0,-7-1 2 0,16-2-13 15,-5-3 18-15,-1 2-10 0,1-5-11 0,2 1 19 16,-2-3 12-16,-1 1-15 0,1-1 5 15,-2-1 21-15,-2 1-11 0,4 2 19 0,-5-3-22 16,-2 1 14-16,-1 1 0 0,1 2-21 0,-1 1 5 16,-3-1 0-16,0 2-5 0,0 5 3 15,-4-6 2-15,4 6 0 0,-9-1 1 16,9 1-4-16,0 0-4 0,-18 12-3 0,11-4-5 0,1 6 2 16,3-1 16-16,-1 3-3 15,4 1-17-15,-3 0-22 0,6 2 14 0,1-1-26 16,2 0 10-16,4 0-7 0,8-1-26 0,6 1-59 15,3 1-220-15,21-2-606 0,6-5 119 0,4-2 93 16,-3-3 79-16</inkml:trace>
  <inkml:trace contextRef="#ctx0" brushRef="#br1" timeOffset="-200981.01">17635 15216 107 0,'0'0'146'0,"6"-1"-18"0,-6 1 51 0,4-7-23 16,-4 7-15-16,6-3-80 16,-6-1 3-16,0 4 3 0,0-6 97 0,0 6-21 15,3-8 36-15,-3 8-43 0,0-4 10 0,0 4-28 16,0-7-8-16,0 7 7 0,1-6 9 16,-1 6-16-16,0-5-31 0,0 5 13 0,0 0-15 15,0 0 8-15,0-7-16 0,0 7-26 0,0 0 1 16,0 0 4-16,0 0-4 0,0 0-6 15,0 0-2-15,6 23-10 0,-6-6 20 0,4 6-10 16,-4 5-13-16,0 10 7 0,0 16-14 16,0 3 12-16,0 3 3 0,0-2-11 0,0 6-12 15,0-8-6-15,3-1-25 0,-2-1 5 16,2-11-33-16,0-7-15 0,1-2-39 0,-1 0-72 16,0-13-166-16,1 3-509 0,-1-5 127 15,4-2 19-15</inkml:trace>
  <inkml:trace contextRef="#ctx0" brushRef="#br1" timeOffset="-200617.68">17635 15166 788 0,'6'-7'233'0,"1"4"-18"0,0-2-21 0,7 0-22 0,2 0-19 16,2 4-17-16,2-1-5 0,1 2-6 0,3 2-20 16,6-1-13-16,1 5-15 0,-3 2 13 15,2-1-11-15,1 4-13 0,-7-1-104 16,3 5 0-16,-6-5 17 0,-1 3 8 0,-3 0 11 0,0 2-8 15,-7-2-6-15,-3 1 9 0,1 0-6 16,-5 0-10-16,-3-2 25 0,-3 2-4 16,-5 1 4-16,-5-2-15 0,-5 2 8 0,-8 0 0 15,-2-2 5-15,-3-1-2 0,-3-2-1 16,-1 0-10-16,-2-5 21 0,9-2 5 0,-2 2-16 16,7-3-20-16,5 1-72 0,1-3-91 0,0 0-104 15,11-2-462-15,6 2 38 0</inkml:trace>
  <inkml:trace contextRef="#ctx0" brushRef="#br1" timeOffset="-200317.01">18546 15145 921 0,'-6'-7'299'0,"0"2"-119"0,-1-2-9 0,-1 1 57 16,1 1-23-16,-3-1-29 0,-4 5-4 16,1 1-34-16,-1 0-5 0,-3 1-15 0,0 6-18 15,0 3 2-15,-3 2-7 0,3 1-13 0,-4 8-3 16,4 2-10-16,3 2-12 0,0 3-88 16,4 0 0-16,3 4 8 0,1-2-3 15,3-2-9-15,6 1 12 0,0-1-21 0,4 0 6 16,3-5 10-16,4 1-24 0,3-2 1 0,4-4-26 15,9-5-25-15,-2 1-57 0,-1-16-117 16,4 9-551-16,-1-4 118 0,-2-6 31 0</inkml:trace>
  <inkml:trace contextRef="#ctx0" brushRef="#br1" timeOffset="-200105.16">18919 15173 901 0,'-6'3'258'16,"5"2"-33"-16,-5 2-15 0,3 3-18 0,2 0-5 15,-2 5-41-15,0 0-10 0,-1 3 7 0,4 2-15 16,0-1-26-16,-3 2 8 0,3 1-15 16,3 3-33-16,-3 3-22 0,4-3-14 0,-1 0-54 15,1 0-92-15,-4-8-106 0,3 8-613 16,0-7 91-16,1-3 39 0</inkml:trace>
  <inkml:trace contextRef="#ctx0" brushRef="#br1" timeOffset="-199616.52">18844 15184 742 0,'0'0'297'0,"0"0"-31"0,0-8-28 0,1 4-26 16,5-2-32-16,1 3-9 0,4-2-22 0,2 2-11 16,1-3-18-16,-1 4-15 0,5-4-5 15,2 5-18-15,0-2-18 0,1 0 0 0,2 2-18 16,-2 1-15-16,3 0-3 0,-4 1-33 0,1 5-3 16,0-5-7-16,-4 5-26 15,-3 1 23-15,-1-2-10 0,-2 2-3 0,-4 1 0 0,-4 1 16 16,0-1-11-16,-3 5-2 0,-3-4-3 15,-4 4 11-15,-4-2-13 0,1 0 7 16,-3-1-7-16,-1 2 20 0,1-2 8 0,2 0-5 16,-2-2 15-16,3 0-8 0,2-2 16 0,1 2-5 15,-2-2 9-15,5 1-4 0,1-3 3 16,-2 0-19-16,2 3 21 0,6-1 0 0,-3-2-13 16,5 3 5-16,1-1 8 0,-2-1-23 0,6 2 18 15,0-2 5-15,0 2-18 0,0-3 10 16,1 3 0-16,-1-1 21 0,0-2 5 15,1 6-16-15,-1-3-12 0,0 1-3 0,-3 0 3 16,0 1 22-16,-3-1-1 0,-4 6-4 16,0-3-4-16,-4 6 9 0,-7 1-12 0,1-3-7 15,-10 7-32-15,0-2 6 0,-4-2-3 0,-14 7-13 16,-4-2-23-16,2-2-22 0,-4-3-60 16,-8-2-20-16,-6 0-274 0,3-3-377 0,4 0 134 15</inkml:trace>
  <inkml:trace contextRef="#ctx0" brushRef="#br1" timeOffset="-199304.93">17853 16340 819 0,'0'0'286'0,"-11"-2"-99"0,11 2-26 0,-6-3-7 0,6 3-11 0,10-11-17 16,7 4-16-16,7-4-26 0,17-7 6 0,10-3 69 16,14-6-26-16,14-1-5 0,9 1-13 15,5-3-18-15,-1 1-10 0,4 1-10 0,0-3-3 16,0 2-5-16,-4 1-23 0,0-2 0 15,-3 1 6-15,-4 2-34 0,-2 2-6 0,-9 2-45 16,-12 10-49-16,-7-2-97 0,-21 4-192 0,0 4-448 16,-7 1 48-16,-9 3 98 0</inkml:trace>
  <inkml:trace contextRef="#ctx0" brushRef="#br1" timeOffset="-199039.57">17692 16549 430 0,'31'-7'194'16,"23"-11"-5"-16,22-5-17 0,6-7-16 0,13-3-15 16,12-1-16-16,26-8 1 0,4 0-21 0,-7 1-11 15,-25 8 86-15,2 0-19 0,2 1-23 16,25-7-15-16,-29 9-13 0,1-1 0 0,-7 1-20 15,-6 5-11-15,-12 0 5 0,-5 4-27 0,-21 4-29 16,-15 5-41-16,-12 6-7 16,-4-1-57-16,-10 4-89 0,-4 1-526 0,-3 0-52 15,-7 2 14-15</inkml:trace>
  <inkml:trace contextRef="#ctx0" brushRef="#br1" timeOffset="-168921.83">4347 6126 581 0,'0'0'176'0,"-4"-8"65"0,1 3-13 0,0 1-98 16,2-1-7-16,1 5 0 0,-3-6-11 16,0 1-9-16,3 5-14 0,-5-7-4 0,2 5-3 15,3 2-10-15,-3-6-14 0,3 6-4 0,-4-3 0 16,4 3-5-16,-3-4-19 0,3 4-17 15,0 0-8-15,0 0-2 0,0 0 20 0,-3 17-8 16,0-2 3-16,0 1 20 0,2 8-12 0,1 6-5 16,-3 6-16-16,-4 15 18 15,3 2 0-15,1 2-13 0,-4 2 13 0,1 0-13 16,2 2-2-16,-4-2 12 0,2-2-7 0,2-5-8 0,1 0 3 16,-3-9 7-16,2-6-7 0,0 1-3 15,1-8-2-15,0 0-3 0,2-1-5 16,-1-1-8-16,2-8 10 0,-1 1-20 0,1-1-20 15,0-1-34-15,0-3-2 0,-3-3-44 0,3 2 7 16,0-5-42-16,-6-1-126 0,8-5-461 16,-2-2 25-16</inkml:trace>
  <inkml:trace contextRef="#ctx0" brushRef="#br1" timeOffset="-168409.87">4258 6044 350 0,'0'0'149'0,"0"0"-44"16,0 0 23-16,20-9-8 0,-7 6-23 0,-2-1 21 16,6-1-21-16,4 0-2 0,3 3-6 15,3-3-14-15,0 3-4 0,1-3-4 0,5 4-16 16,-5 5 16-16,2-2-6 0,-2 5-23 0,0-2 1 15,2 8 17-15,-6 1-30 0,-3-1 20 16,-4 10-5-16,-3-4-8 0,-4 3 8 0,-4-3 5 16,-5 4 0-16,2 1-20 0,-7-2 2 0,-2 3-10 15,-1-2 0-15,-7 2 0 0,-3 0 15 16,-13 6-10-16,5-7-13 0,1-6-7 16,-6-2-1-16,2 0 3 0,-2-4 13 0,5-4-23 15,-1-1 110-15,5 0-5 0,0-4-18 16,2-2-3-16,4 2-12 0,2-3-6 0,-1 0-12 15,7-3-21-15,0 2-7 0,7 1-1 0,-10-3 1 16,9-3-32-16,1 6 1 0,8-8-44 16,-2 6-112-16,1-4-185 0,3 3-483 0,4-1 104 15,3 0 37-15</inkml:trace>
  <inkml:trace contextRef="#ctx0" brushRef="#br1" timeOffset="-167914.69">4952 6175 931 0,'0'-6'269'0,"0"6"-23"0,0 0-39 0,3-3-23 0,-3 3 11 15,0 0-31-15,7-3-26 0,-7 3-28 16,0 0 13-16,17 8-23 0,-10-3-16 0,2 1 13 16,-1 0-40-16,3 6 7 0,1-1-3 15,-1 3-10-15,-1 3-5 0,0 0-2 16,1-1-1-16,-4 2-9 0,0 0-4 0,2-1 1 16,-6-3-26-16,2 3-53 0,1-5-19 0,-2 2 34 15,-1-1-6-15,-3-2 6 0,3-2 2 16,-3 1-15-16,-3-2 16 0,3 2 9 0,-3-3-4 15,0-1 12-15,-1-5-15 0,4-1 2 0,-10 1-2 16,10-1 43-16,0 0-58 0,-10-10 35 16,9 3 13-16,1-2-7 0,0-1-14 0,4-6-2 15,2-1 23-15,2 0 6 0,2-4-19 0,-3 3 13 16,6-1-2-16,-2 0 12 0,2 0-28 16,1 1 16-16,-4 1 7 0,0 1-23 0,1 5 13 15,-1-3-5-15,-1 3 3 0,0 3-6 16,-3-1 13-16,0 1-8 0,1 0-9 0,-3 2 22 15,3 1-25-15,-4 0 12 0,0 4 18 16,-3 1-12-16,7-4-21 0,-7 4 23 0,0 0-33 16,0 0-3-16,7 13-81 0,-7-5-75 0,0-4-77 15,0 4-535-15,3-1 65 0</inkml:trace>
  <inkml:trace contextRef="#ctx0" brushRef="#br1" timeOffset="-167459.19">5561 6211 724 0,'0'0'220'0,"0"0"-2"0,0 0-32 16,0 0 45-16,0 0-24 0,0 0-10 0,-28-2-41 15,28 2-7-15,-14 4-29 0,10 0-2 16,-5 2 5-16,2 0-29 0,0 1-6 0,3 5-9 15,0-1-7-15,-2-1-3 0,3 5-18 0,0-5 0 16,3 5-2-16,0-3-8 0,3 1-8 16,0-3 5-16,0 3-7 0,0-3-87 15,4-1 2-15,-3-1-7 0,4 0 17 0,1-2 8 16,-2-1 8-16,4-4-8 0,-2-1 11 0,2 0-6 16,3-1 8-16,-1-2 7 0,-3-3 16 15,4-2-15-15,-1 1 18 0,-2-3-11 0,-1 2-5 16,0-3 0-16,-2-3 24 0,-1 4-9 0,-1-3-4 15,-2 1 4-15,-1-1 1 0,0 1-11 16,-3 2 6-16,0-3-1 0,-3 2 6 0,-1 1 2 16,-2-1-3-16,2 1 14 0,-6 2-11 0,3-2 10 15,0 3-15-15,0 3-5 0,1-3 13 16,-2 1-14-16,2 4-14 0,2-2 7 0,4 4-20 16,-10-2-16-16,10 2-10 0,0 0-20 15,0 0-39-15,0 0-84 0,0 0-67 0,10 14-527 16,0-14 95-16</inkml:trace>
  <inkml:trace contextRef="#ctx0" brushRef="#br1" timeOffset="-167192.58">6014 6042 860 0,'-3'-6'209'0,"3"6"60"15,-3-4-18-15,-1 0-26 0,4 4-12 0,-9-3-26 16,9 3-29-16,-8 0-14 0,8 0-19 0,-17 7-7 16,8-3-6-16,1 4-12 0,-2 5-13 0,0-2-5 15,2 5-13-15,-5 0-10 0,6 2 8 16,-4 2-16-16,2 2-25 0,2 2-6 0,0-5-17 16,0 3-9-16,4-5-24 0,2 2-24 0,-2-2-15 15,6-3 10-15,-2-2-15 0,6 1-11 16,0-4-96-16,6 0-86 0,1-3-181 0,-1-4-345 15,2-1 51-15</inkml:trace>
  <inkml:trace contextRef="#ctx0" brushRef="#br1" timeOffset="-166304.06">6207 6259 698 0,'6'-6'238'0,"-2"3"-92"16,-1 1 18-16,-3 2 18 0,6-6-26 16,-6 6-15-16,0 0-21 0,0-6 8 0,0 6-28 15,0 0 20-15,0-2-23 0,0 2-4 0,0 0-19 16,0 0 3-16,0 0-8 0,0-8-16 15,0 8-12-15,0 0 3 0,0 0-8 0,4-3 0 16,-4 3-21-16,0 0 26 0,7-4-26 0,-7 4-10 16,7-2-2-16,-3-4-11 0,2 4 3 15,1-4 0-15,3-1 0 0,-3-1 0 0,0-2 12 16,0 0-4-16,3-1-11 0,-3-2 3 0,-1 4 3 16,-2-1 7-16,2-2-13 15,-1 2 16-15,-2 0-1 0,0 2-1 0,-2 1 9 16,1-2-2-16,-1 3-6 0,-2 2 19 0,1-2-26 15,0 6 5-15,-3-9 5 0,3 9-2 16,-11-1 7-16,11 1-22 0,0 0 20 0,-20 14-6 16,14-4-14-16,-5 1 1 0,4 3 17 0,1 3-6 15,-1-1-13-15,-1 1 0 0,5 0 11 16,0-1-6-16,-1 1 6 0,2 0-6 0,2-5 6 16,2 2-8-16,2-3 7 0,-1 3 9 0,1-3-9 15,6 0-2-15,-3-5 8 16,0 2-6-16,7-3 14 0,-4-2-11 0,3 0 0 0,-2-3 5 15,2 0-12-15,0-4 2 0,2 1 0 16,-2-4-5-16,4 0 15 0,-6 0 3 16,3 1-13-16,-1-4-3 0,-2 1-7 0,-2 1 18 15,-1-2-6-15,1 2 11 0,-1 1-11 0,-2-1 4 16,-2 2 4-16,2-1 3 0,-3 0-6 16,1 2 1-16,-1 1-8 0,1-1 5 0,0 1 3 15,-4 4-18-15,6-7 10 0,-5 6-11 0,-1 1-7 16,0 0 8-16,6-4 5 0,-6 4 0 15,0 0-3-15,11 12 8 0,-8-9 3 0,0 4-13 16,1 1 7-16,-1 0 0 0,1 0 11 0,-1 1-3 16,3-1 0-16,-1 1-12 0,1-1 2 15,-2 0 2-15,2 0 0 0,-3 0 14 16,1-2-19-16,0-1 3 0,0 1 25 0,2-4-20 16,-3 4 3-16,1-5 15 0,-4-1-8 15,10 1-2-15,-10-1-1 0,14-8-4 0,-7 1 7 16,3-1 62-16,0-3-3 0,0-1 13 0,0-2-33 15,-2-2-6-15,2-1 11 0,0 0-13 16,-3-1-5-16,3 2 2 0,-3 1-10 0,-1-1 5 16,-2 6-7-16,2-3-3 0,-4 3 8 0,4 0-11 15,-3 2 1-15,-3 1-6 0,1 0 13 16,2 3-20-16,-3-3-11 0,3 2 6 16,-3 5-13-16,3-4-1 0,-3 4 6 0,0 0 5 15,0 0-7-15,0 0 9 0,0 0 1 16,3 16-11-16,-3-12 3 0,1 3 8 0,2 0-16 15,-3 1 13-15,3 0-3 0,1-1-2 0,0 0 15 16,2 2-12-16,-2-3 12 0,2 4-15 16,-2-4 13-16,3 3-8 0,0-1 20 0,-1-1-15 15,1 1-10-15,1-2 10 0,-2 2-13 0,1-4 6 16,-1 3-8-16,-2-1 15 0,-1-2-3 16,2 0-4-16,-2 0 9 0,0 2-7 0,0 0 0 15,-3-6 13-15,-6 12-3 0,-2-4 3 0,-2 4-31 16,0-1 18-16,-4-2-23 0,1 1-28 0,-1 3-13 15,4-4-20-15,0 1-72 16,-1 1-36-16,4-4-123 0,4 0-579 0,-1-1 111 16,2-3 43-16</inkml:trace>
  <inkml:trace contextRef="#ctx0" brushRef="#br1" timeOffset="-165491.62">7071 6192 801 0,'0'0'320'0,"0"-7"-29"0,0 1-29 16,0 6-37-16,0 0-5 0,0-8-110 0,0 8 18 16,-4-5-31-16,4 5-2 0,-3-6-23 0,3 6-3 15,-4-1-8-15,4 1-2 0,0 0-5 16,0 0-6-16,0 0-7 0,-13 8 0 16,10-2-13-16,-1 3-12 0,0-3 2 0,1 6 2 15,0-3 16-15,2 0-33 0,-1 1 17 0,2 4 3 16,2-5-15-16,-2 1 0 0,4 4 2 15,-4-5-18-15,5-1 16 0,1 3-8 0,0-3-13 16,-2-1 8-16,6 1-13 0,-3-2-5 0,3-2 13 16,0 1-13-16,-3-4 12 0,4-1-1 15,-2 0 4-15,2-1 18 0,3-4-5 16,-4 1-23-16,4-3 16 0,-4-2-6 0,0 0 3 16,-2-2 10-16,1-1-2 0,-5-1-8 15,2 2 12-15,-5-1 1 0,2-1 7 0,-3 1-15 16,-1-1 3-16,-2 3-1 0,-3-2-12 0,-1 2 23 15,0-1-13-15,-7 4-13 0,4 0 3 16,-4 0 10-16,4 3 18 0,-3-2-28 0,2 4 10 16,1 0-13-16,0-2-3 0,2 4-7 0,-1-2 0 15,9 2-2-15,-10-1-6 0,10 1 0 16,-8-2 8-16,8 2 3 0,0 0-6 0,0 0 16 16,0 0 2-16,14-13 1 0,-7 7 9 0,7-2-17 15,-1 0 10-15,-3-1-16 0,4-2 19 16,3-4-6-16,-3 3 5 0,-1-3 6 15,-1-2 5-15,0 1-6 0,-2 2 24 0,1 1-11 16,-7-2 1-16,2 0 17 0,-5 4-18 0,2-3 11 16,-3 3-8-16,0-3-8 0,-4 6 3 15,-2-2 12-15,2 3-27 0,-9 3 12 0,5-2-7 16,-5 5 4-16,-1-1-2 0,1 4-7 0,-5 1 4 16,2 1 3-16,-1 2-15 0,3 4 5 15,0-1 0-15,1 1 0 0,2 1-5 0,1 2-3 16,6-4 15-16,-2 1-17 0,3 0 7 0,2-2 1 15,5 0-1-15,-1-1 21 0,4 0-31 16,3-3 15-16,4 1 3 0,2-4-2 16,2-1-1-16,3-1-2 0,2-5 3 0,4 3-4 0,-2-5 6 15,2 0 6-15,4-3-9 0,-3-1 0 16,-4 2 3-16,-1 0 13 0,-2 1 3 16,-1 2-4-16,-6-2 14 0,0 2-3 0,-1 1 5 15,-3 1 0-15,1-1-10 0,-1 2 5 0,-4 2 5 16,1 0-22-16,0 0-27 0,0-2 21 15,-7 4 5-15,10 6-2 0,-7-4-1 0,1 4-7 16,0 3 0-16,0 1 5 0,2 7 5 0,-3 1-13 16,0 4 26-16,1 5-7 0,2 4-11 15,2 3 18-15,5 10-18 0,2 3-36 0,4 5-138 16,3-1-108-16,8 11-568 0,-2-17 57 0,2-2 109 16</inkml:trace>
  <inkml:trace contextRef="#ctx0" brushRef="#br1" timeOffset="-164679.22">5348 7383 552 0,'0'-5'290'0,"1"1"-19"0,-1 4-10 15,2-13 0-15,-2 10-43 0,0 3-101 16,0-8-22-16,0 4 2 0,0 4 6 0,-2-5-29 16,2 5 13-16,-4-6-5 0,4 6-8 0,-11-2-17 15,11 2-1-15,-20 2-15 0,3 3 15 16,-7 1-12-16,0 5-19 0,-3 3-7 15,-4 5 21-15,-7 2-22 0,1 8 1 0,3-2-5 16,3 6 3-16,6-4-16 0,2 0 15 16,9-4-10-16,1 0-2 0,5-2 2 0,1-1 5 15,4 0-13-15,3-4 1 0,4 0 17 0,2-1-15 16,8-1 0-16,-1 0 0 0,6-5-2 16,5-1 25-16,2-5-23 0,4 0-11 0,2-5 17 15,2-1-19-15,4-3 5 0,0 0-23 0,-2-2 19 16,-1-1-37-16,-5 4-41 0,-6-5-4 0,4 0-47 15,-7 1-128-15,-4 0-558 0,0 4 85 16,-4-2 46-16</inkml:trace>
  <inkml:trace contextRef="#ctx0" brushRef="#br1" timeOffset="-164323.46">5759 7354 773 0,'0'-5'220'0,"0"5"-13"0,-1-7 57 0,1 7-52 0,0-6 3 15,0 6-38-15,0 0-24 0,0 0-9 16,0 0-16-16,0 0-26 0,1 24-5 0,1-13 8 15,-2 4-31-15,1 2-4 0,2 5-9 0,-3 3 3 16,0 1-10-16,3 1 10 0,-3 3-34 16,3 5 14-16,-3 1 5 0,0 3-1 0,0-1-14 15,1-1-6-15,-1-2-5 0,0 2-16 0,4-3 22 16,-4-5-14-16,0 0 0 0,0-3 8 16,3 2-20-16,-3-3 10 0,0-1-8 0,3-2 2 15,-3-4-12-15,0 0-2 0,1-3-21 0,2 1-19 16,-3-5 1-16,0 0 3 0,3-4 7 15,-3 0-36-15,0-6-107 0,0-1-59 16,4 4-640-16,-4-4 87 0,6-15 64 0</inkml:trace>
  <inkml:trace contextRef="#ctx0" brushRef="#br1" timeOffset="-163962.06">5714 7368 842 0,'-4'-3'281'0,"4"3"-15"15,0 0-33-15,4-11-25 0,-4 11-16 16,4-4-29-16,2-2-12 0,-2 4-12 16,5 0-24-16,2-2-8 0,-1 1-7 0,3 3-15 15,2 0 2-15,2 0-18 0,6 0-13 0,-1 3 13 16,2 1-18-16,3-1-12 0,-4 4-1 15,4-4-12-15,-6 4-11 0,3 1 18 0,-4 2-7 16,-2-2 0-16,-5 2-19 0,2-2 6 0,-5 5 23 16,-1-4-33-16,-4 1 14 0,-2 4 14 15,-3-4-21-15,-8 5 8 0,-1 0 3 0,-2-1-3 16,-6 1-26-16,0-1 21 0,-4 2-11 0,-2-7 4 16,3 1-4-16,-4 0-10 15,6-3 21-15,4 0-15 0,-3-5-42 0,4 4-20 16,-1-5-2-16,7-1-160 0,7 0-94 0,-13-1-570 15,13 1 111-15,0 0 60 0</inkml:trace>
  <inkml:trace contextRef="#ctx0" brushRef="#br1" timeOffset="-163494.78">6281 7346 808 0,'0'-10'290'0,"0"10"-88"0,-3-4-31 0,3 0 57 16,0 4-26-16,-3-7-22 0,3 7-24 0,0 0-5 15,0-4-5-15,0 4-24 0,0 0-19 0,0 0-6 16,0 0-23-16,3 19 1 0,-3-9 4 16,3 2-10-16,0 5-13 0,1-2-4 0,-1 2-12 15,1 2-1-15,3 4-6 0,-4-4-2 0,4 4 10 16,-4-6-10-16,4 1-1 0,-3-2 14 15,3 0-21-15,-3 0 2 0,5-7-9 0,-5 2 9 16,5-2 6-16,-1-2 0 0,-1 1-11 16,3-8-9-16,1 0 1 0,2 0-1 0,1-8-11 15,2-2 2-15,-1-4-10 0,1-1 14 16,2-6 4-16,-5-1-13 0,2-2-4 0,1-2 12 16,-2 1-21-16,-4 4 11 0,0 0 8 0,1 2-8 15,-5 2 7-15,1 2-4 0,-1 4-11 16,1-2 18-16,-4 3-13 0,2 1 1 0,1 0-4 15,-5 4 9-15,2 2-19 0,3 3 1 0,-6 0 10 16,0 0-3-16,10 8-3 0,-6 2 6 0,0 0 3 16,0 4-4-16,2 2 6 0,1 4-2 15,3 2 9-15,0-1 1 0,0 4-1 0,4 0-4 16,3 0-3-16,0-2-11 0,3 0-25 16,4-4-43-16,-2-2-90 0,8-4-190 15,1-3-524-15,3-3 87 0,-6-5 107 0</inkml:trace>
  <inkml:trace contextRef="#ctx0" brushRef="#br1" timeOffset="-163118.33">8339 5521 921 0,'0'0'200'0,"0"0"-11"0,-3-4-33 0,3 4-15 0,0 0 2 16,0 0-33-16,-17 19 11 0,4-2-11 15,-12 16-3-15,-9 9-9 0,-14 16-22 0,-10 9 1 16,-17 23 13-16,-8 9-24 0,-6 9-7 0,0 9 0 16,-9 7-49-16,-8 13-122 0,-14 4-201 15,1 8-483-15,-5-6 59 0,-2-11 77 0</inkml:trace>
  <inkml:trace contextRef="#ctx0" brushRef="#br1" timeOffset="-156363.65">1382 10019 588 0,'-10'-1'256'0,"10"1"-46"0,-7-3-18 15,7 3 0-15,-9-4-3 0,9 4-9 0,-4-3-22 16,4 3-22-16,0 0 2 0,-7-2-23 0,7 2-17 15,0 0-14-15,-3-5-30 0,3 5 5 16,0 0-5-16,0 0-3 0,0 0 5 0,26 0-10 16,-8 0-5-16,10 0-15 0,9 0 12 0,28 0-23 15,11-1 21-15,22-2-8 16,5-1 16-16,6 2-18 0,-3-3-16 0,7 2-8 0,0-2 6 16,3 3 0-16,3-5 4 0,-5 4 4 0,-5-2 4 15,0 1-9-15,-6-2-22 16,3-2 9-16,-4 3-1 0,-6-2 13 0,0 0-7 15,-7-2-8-15,-14 0 7 0,-4 2 4 0,-2-2-4 16,-5 1-10-16,-5 1 11 0,-11 0 5 16,-7 2-6-16,-11 0-15 0,-2 3-4 0,-4-3-7 15,-4 5 22-15,-3-1-26 0,-3 0 18 16,-3 1-21-16,-5 2-33 0,-6-2-23 0,4 6-80 16,-8 0-63-16,-10 3-141 0,1 1-443 0,-4 1 102 15</inkml:trace>
  <inkml:trace contextRef="#ctx0" brushRef="#br1" timeOffset="-154907.37">1447 10036 350 0,'-2'-4'169'0,"1"-2"-72"0,1 6 52 15,-3-8-83-15,3 5 11 0,0-4 72 16,0 7 20-16,-3-7 2 0,3 7-38 0,-3-4-5 16,3 4-10-16,-1-4-18 0,1 4-11 0,0 0-20 15,0 0 1-15,0 0-17 0,0 0-1 16,0 0-12-16,-10 15 9 0,10-5-23 0,-1 3-1 16,-2 5 1-16,3 1 2 0,-3 6-23 0,2 8 18 15,-2 4 0-15,0 1 8 16,0 14-8-16,-4 3-15 0,3 0-6 0,0 0-2 0,1-4 10 15,-3 2 8-15,2-10-7 0,1-7-4 16,0-1 6-16,-1 4-3 0,0-6 11 16,1 2-13-16,0-2-3 0,0-8-8 0,2 4 13 15,-2-4-7-15,3-4 10 0,-4-3-18 0,2 3 22 16,2-5-1-16,-1-4 7 0,1 2-23 16,-3-3 13-16,3 1-1 0,0-2 6 0,0-3-23 15,0 1 15-15,0-2 11 0,0 1-21 0,0 0 10 16,0-2-2-16,3-2 7 0,-3-3-7 15,4 8-6-15,2-6-7 0,4-2 3 0,-10 0 9 16,18 0-14-16,-2-2 7 0,1 0 5 16,2-3-87-16,7 2 21 0,4-2 2 0,6-2-16 15,5 4 6-15,17-5 28 0,6 1 18 16,2-1-12-16,1 4-12 0,2-2 24 0,6-1 6 16,0 3-1-16,14-2-11 0,-10 1 19 15,20 2-8-15,3 3 0 0,1-1 16 0,-4 1-11 16,-3 1 8-16,-14 0-5 0,14 4 17 0,-15-4-22 15,1-2 18-15,1 2-11 0,16-2 21 16,-17-2-24-16,-3 1-7 0,0 0-5 0,-2 1-2 16,-1 0 35-16,-4-3 3 0,-4 4 10 0,-3 0-26 15,-10-1-20-15,-10 1 0 0,-1-1 8 16,0 1 25-16,-3 0 0 0,-7 0-15 0,-2-2 0 16,1 2 18-16,-5 0-21 0,-1 0 3 15,-2 0 8-15,-2 0-1 0,1 2-4 16,0-4 2-16,0 4 5 0,-1-4 0 0,-2 4-2 15,3-2-6-15,-3 0-12 0,-1 0 30 0,1 0-25 16,0 0 23-16,-2-2-8 0,2 2-16 16,-4-3 6-16,0 3 10 0,1 0-5 0,-1-1 26 15,0 1-26-15,-1 0 0 0,2 0 10 0,-4 0-2 16,3 0 10-16,-4 0-10 0,2 0-8 16,1 0 5-16,-2 0-3 0,-4 0 24 0,3 0-11 15,-2-2 24-15,-1 2-16 0,0 0 12 0,-10 0 22 16,17 0-6-16,-10 0-13 15,0 2-7-15,-7-2-10 0,14 0 7 0,-14 0 2 16,10-2-12-16,-10 2 10 0,7-1 13 0,-7 1-7 16,0 0 12-16,11-1 28 0,-11 1-59 15,6-5-4-15,-6 5 1 0,6-4 4 0,-5 0 2 16,2-3-8-16,0 3-5 0,-3-4 0 0,4-2-2 16,0-3-1-16,-1 3 1 0,0-7-3 15,1-4 8-15,2-1 7 0,1-10-13 0,0 0 4 16,1-17-6-16,1 3 5 0,-2-2 2 0,1-3 6 15,1 1-18-15,-5-3-5 16,2 3 15-16,2 0-5 0,-5 6-21 0,0 7 14 16,-2-2 4-16,2 0-2 0,0 3 0 0,-3 2 15 0,0 0-5 15,0 2-5-15,0 7-2 0,0-1-8 16,0 1 15-16,-3 4 0 0,3 3 0 16,-3 0-10-16,2 1 7 0,-2 2-7 0,3-2 13 15,-3 7-11-15,3-3 6 0,0 3-16 0,-5 0 8 16,3 2 8-16,2 1-14 0,-1-3 19 15,1 3-5-15,0 0-3 0,-3 3 17 0,3-3-29 16,0 0 22-16,0 7-13 0,-3-8-4 0,3 5 19 16,0 3-9-16,-1-8-3 0,1 8 8 15,0-7-8-15,0 7 0 0,-2-7 5 0,2 7 10 16,-1-3 11-16,1 3-16 0,-3-7-5 16,3 7 0-16,-7-2-5 0,0-3 0 15,-3 5 16-15,-3 0-11 0,-5 0-10 0,-6 0-24 16,-7 2 22-16,-13 5-19 0,-17 1-28 0,-4 5-25 15,-18 3-16-15,-2 5-76 0,-11 2-57 0,-3 1 26 16,-3 1 74-16,-5-2-72 0,2-3 44 16,6-2-599-16,2 5 120 0</inkml:trace>
  <inkml:trace contextRef="#ctx0" brushRef="#br1" timeOffset="-154386.48">3971 9835 611 0,'0'0'192'0,"0"0"-15"0,0 0-18 0,0 0-19 15,0 0-7-15,-1 15 1 0,1-7-22 0,1 6-9 16,2 4-11-16,-3 0-3 0,3 7 3 16,-3 10-25-16,3 4-16 0,-6 1 13 15,3 16-13-15,-3 2-2 0,-1 3 0 0,1-2-8 16,-3 0-11-16,1-6 11 0,2 1-15 0,0-11 7 15,0-7-7-15,2-4-8 0,-2-2 2 16,3-3 3-16,-3-2 3 0,2-6-19 0,1 3 6 16,-2-4 0-16,1-2 18 0,1-5-11 0,0 4-4 15,0-5-24-15,-3 3 3 0,3-5 23 16,3 0-39-16,-6-4-89 0,6 2-72 0,-3-3-411 16,0-3-206-16,0 0 133 0</inkml:trace>
  <inkml:trace contextRef="#ctx0" brushRef="#br1" timeOffset="-153888.29">3140 9919 486 0,'-4'7'174'0,"1"-5"-28"0,3 3-26 0,-3 3 23 16,3-2-102-16,-3 4-5 0,3 1 8 16,-2 3 15-16,0-2-11 0,2 10 78 0,-1-2-3 15,1 9-16-15,-3 6-35 0,0-1 20 16,-1 20 10-16,1 1-33 0,-1 3 24 0,1-2-9 16,-3 0-10-16,1-1-10 0,2-1-2 15,0-1-9-15,0-10 4 0,3-6-19 0,-3-2 1 16,3-7-6-16,0 4 10 0,0-6-4 15,0-3-21-15,0-4 0 0,2 2-6 0,-2-4-24 16,1-1-17-16,-1-4 19 0,3 4-3 0,-3-7-5 16,0 0-10-16,3-1 0 0,-3-2-72 15,0-5-125-15,0-1-584 0,0 0 90 0,0 0 43 16</inkml:trace>
  <inkml:trace contextRef="#ctx0" brushRef="#br1" timeOffset="-153438.28">2453 10051 509 0,'0'0'146'0,"0"0"-18"0,0 0-8 16,0 0-28-16,0 0 16 0,-11 17-8 0,11-9-13 15,-4 6 2-15,1 2-22 0,0 3-3 16,0 6-16-16,-1 1-7 0,1 6 0 0,-4 4 23 15,0 13-36-15,0 1 1 0,1 0 19 0,2-9-2 16,1-1-15-16,-4-5-11 0,6 5 19 16,-2-5-19-16,0 5 16 0,-1-6-10 0,1 1-11 15,0-2 3-15,3-2 5 0,-4-4-5 0,4 3-5 16,-3-5 5-16,3 0 12 0,-4-6-37 16,4-1 9-16,0 0-9 0,4-1-6 15,-4-2 0-15,0-2 3 0,0-2-16 0,0-3 1 16,0 2 9-16,1-2-12 0,-1-1-49 0,0-1-15 15,0-6-28-15,0 0-49 0,2 2-532 16,-2-2-6-16</inkml:trace>
  <inkml:trace contextRef="#ctx0" brushRef="#br1" timeOffset="-153010.68">1960 10091 506 0,'0'0'154'0,"0"0"-13"16,0 0 2-16,0 0-35 0,-3-8-11 0,3 8 13 15,0 0-28-15,0 0-3 0,0 0-30 16,0 0-16-16,0 0 26 0,0 0 0 0,0 0-11 16,0 0 22-16,0 0-37 0,0 0-20 0,-4 23 22 15,4-11-17-15,0-2 98 0,0 6-12 16,0 6-29-16,0 0 2 0,0 8-3 0,-3 3-5 15,3 9 3-15,-3 15 2 0,-1 1-26 0,-2 2-7 16,-1 4 8-16,-1-3 0 0,-2 14-16 16,0-11 0-16,0-2-2 0,-3 12-3 0,6-12 8 15,3-6-23-15,-4-1-3 0,5-13-13 0,0-3-48 16,3-10-125-16,-6 3-147 0,12 0-488 16,1-8 99-16,3-6 34 0</inkml:trace>
  <inkml:trace contextRef="#ctx0" brushRef="#br1" timeOffset="-151924.28">4203 10218 470 0,'0'0'131'0,"3"-9"-21"0,-3 9-2 15,4-6-9-15,-4 6-35 0,0-3 0 0,0 3 6 16,3-6-24-16,-3 6-3 0,0 0 13 15,1-3-27-15,-1 3-4 0,0 0 16 0,0 0-2 16,0 0-4-16,0 0 17 0,0 0 65 0,0 0-2 16,0 17-4-16,-1-7-14 0,1 0 18 15,-3 5-36-15,3 0 1 0,-3 5-1 0,-2 3-18 16,2 2-4-16,-3 2 7 0,2 4-13 0,-3 3 3 16,1-3 5-16,-2-4-21 0,5 2 16 15,-3-8-16-15,2 4-17 0,1 0 14 16,0-7-19-16,-1 6-14 0,0-8-27 0,1 1-62 15,2 0-49-15,-2-3-84 0,3-2-430 0,0-1-95 16,0-5 26-16</inkml:trace>
  <inkml:trace contextRef="#ctx0" brushRef="#br1" timeOffset="-151592.95">4128 10144 591 0,'0'0'205'0,"0"0"-16"0,0 0-12 16,7-4-39-16,-7 4 8 0,13 0-16 16,-13 0-20-16,17 3-2 0,-6-3-24 0,2 4 6 15,0-1-11-15,-1-2-17 0,4 6 2 0,1-2-5 16,-4 0-8-16,5 1-8 0,-5-4 8 0,1 4-4 15,-3-4-14-15,3 4 8 0,-5-3-13 16,1 3-5-16,-2-4 10 0,2 0-5 16,-3 3-2-16,-4-2-6 0,1 4 6 0,-4-3-3 0,-1 0-5 15,-2 4-13-15,-4 1 10 16,-2-1-22-16,-2 0-14 0,0 1 11 0,-2-1-8 16,0-1-41-16,2 0-15 0,-3 0-62 0,4-3-25 15,0 2-671-15,2-4 108 0,5 2 53 16</inkml:trace>
  <inkml:trace contextRef="#ctx0" brushRef="#br1" timeOffset="-151375.45">4572 10169 839 0,'0'0'284'16,"7"-1"-18"-16,-7 1-38 0,0 0-26 15,0 0-30-15,0 0-8 0,0 8-13 0,0 2-16 16,-3 3-9-16,-1 1-26 0,1 4-3 0,-1 2-2 16,-3 7-24-16,1 3-32 0,-5 5-9 15,-2 10-30-15,-1-2-20 0,0 0-54 0,1-9-82 16,-14 8-146-16,15-10-520 0,0-6 72 0,-2-1 61 16</inkml:trace>
  <inkml:trace contextRef="#ctx0" brushRef="#br1" timeOffset="-151000.49">3491 10282 767 0,'0'0'210'0,"0"0"-20"16,0 0-16-16,0 0-33 0,0 0-6 0,0 0-2 15,1 18-17-15,-1-10-24 0,2 8 13 0,-2-4-11 16,-2 5-17-16,1 5-5 0,-2 3-18 16,-3 0 2-16,2 1-5 0,-2 5-7 0,-2 0-1 15,2-1-22-15,2-5-29 0,-2 0-28 0,2 0-107 16,1-3-49-16,0-4-635 0,2 0 133 16</inkml:trace>
  <inkml:trace contextRef="#ctx0" brushRef="#br1" timeOffset="-150687.52">3478 10309 724 0,'0'0'210'0,"3"-3"-41"0,1-2-5 15,-4 5-13-15,7 0-16 0,-7 0-2 16,14-1-20-16,-7 1-13 0,-7 0 0 0,20 1-31 16,-10 5-8-16,-3-4 1 0,4 7 12 0,-1-5-20 15,0 0 2-15,1 3-13 0,-2 1 11 16,-2-2-8-16,-1-2-7 0,2 4-1 0,-5 1 3 16,0-1-10-16,-2-1-1 0,-2 3 1 0,-2-2-3 15,-4 7-15-15,-3-5-41 0,0 4-3 16,-7-3-17-16,6 3-55 0,-6-3-32 0,3-1-88 15,2-3-307-15,-2 1-240 0,4-1 99 16</inkml:trace>
  <inkml:trace contextRef="#ctx0" brushRef="#br1" timeOffset="-150302.46">3758 10461 555 0,'0'0'238'16,"-3"-8"-18"-16,0 5-28 0,0-3-8 0,3 6-27 15,-1-6 65-15,-2 1-32 0,3 5-16 16,0-7-18-16,0 7-36 0,0 0 3 16,0 0-21-16,3-4-7 0,-3 4-10 0,0 0-16 15,11 2 5-15,-11-2-15 0,13 2-3 0,-5 4-15 16,1-4-28-16,-2 7 18 0,1-5-21 15,1 2-13-15,-5 2-2 0,2-1 0 0,-5 5 18 16,-1-2-18-16,0 1 0 0,-4 1-11 0,-2 5 14 16,-2-4-3-16,-5 3-13 0,-1 1 5 15,0 0 8-15,-2-3-16 0,1-2 19 0,2 1 4 16,-1-2 6-16,4-3 2 0,0-1 6 0,2 1-9 16,2-2-17-16,2-2 10 0,1 1-15 15,3-5 15-15,0 0 7 0,13 2-4 16,-2-2-6-16,2-1-4 0,8-5 14 0,4 5 6 0,5-6-18 15,-2 0-8-15,9 3-10 16,-3-4-33-16,1 2-54 0,-5 3-82 0,-6-1-192 16,0 2-443-16,-1 1 115 0,-8 2 26 0</inkml:trace>
  <inkml:trace contextRef="#ctx0" brushRef="#br1" timeOffset="-149869.49">2607 10426 463 0,'-3'-2'205'0,"3"2"20"0,-5-6-28 16,5 6-38-16,-3-3-1 0,3 3-9 0,-6-6-37 15,6 6-9-15,0 0-6 0,0 0-10 0,0 0-15 16,0 0 5-16,6 17-8 0,-6-3-8 16,3-1-7-16,1 8-11 0,-4-2 3 15,0 4 3-15,0 4 7 0,0-1-22 0,-7 6-29 0,4-1 8 16,-1-5-44-16,1 7 0 0,-3-6-43 16,5-4-46-16,-2 1-77 0,-2-6 17 15,2 0-577-15,0-1 43 0</inkml:trace>
  <inkml:trace contextRef="#ctx0" brushRef="#br1" timeOffset="-149542.05">2552 10447 752 0,'3'-4'251'0,"-3"4"-49"16,0-10-7-16,3 8 2 0,1-3-36 0,2 4-15 16,2-2-10-16,-1-1-19 0,3 4-7 0,4 0 0 15,2 0-38-15,-2 0-3 0,3 0 3 16,0 0-6-16,3 4-9 0,-2-2 4 0,-2 0-25 16,2 0 13-16,-4 2-21 0,-1-3-15 15,-2 2-11-15,0 2 3 0,-2-3-17 0,-5 4-12 16,-1-4 17-16,0 5-11 0,-9 3-54 0,2-2 11 15,-9 0-31-15,-1 5-21 0,1-3-15 16,-2 1-10-16,2-3-44 0,-1-1-56 0,0 3-525 16,0-3 90-16</inkml:trace>
  <inkml:trace contextRef="#ctx0" brushRef="#br1" timeOffset="-149121.72">2945 10381 854 0,'0'0'210'0,"3"-6"-30"16,-3 6-12-16,4-7-22 0,-4 7-30 0,3-2-14 16,-3 2-7-16,0 0 4 0,10-3-9 15,-10 3-29-15,11 2-12 0,-11-2 5 16,13 3-16-16,-6-2-30 0,1 6 5 0,1-5-16 15,-2 4-12-15,-1 3-3 0,-2-1-13 0,3-1-17 16,-3 3 9-16,-4 3-15 0,0-1-22 16,-3-2-4-16,-2 5 11 0,2 0 13 0,-4-4-16 15,-2 3 3-15,2-3 26 0,-1 2-1 0,2-4 34 16,2-1 2-16,-3-1 3 0,4-2 38 16,0 2 3-16,-2 0 18 0,3-2-6 0,1-2 4 15,1-3-6-15,-6 7 13 0,6-7-8 0,0 0-3 16,3 4 16-16,-3-4-56 0,0 0 15 15,14 0 8-15,-14 0-6 0,13 0 4 0,-13 0 9 16,18-1-28-16,-12 1-5 0,-6 0-2 16,14 1 5-16,-7 2-3 0,0-1-3 15,-1 0 1-15,-2 2 10 0,-1-1-18 0,-2 7 20 16,-2-2-5-16,-2 2-12 0,-7 5-24 0,-4 2-61 16,-6 1 20-16,-8 1-81 0,-9 7-88 15,-5-1-467-15,2-1-1 0</inkml:trace>
  <inkml:trace contextRef="#ctx0" brushRef="#br1" timeOffset="-148744.25">2148 10432 547 0,'0'0'154'15,"0"0"7"-15,4-4-43 0,-4 4-16 0,0 0 8 0,4 12-7 0,-2-5-24 16,-2 2-2-16,0 3 2 0,-2 1-20 0,1 5 5 16,-2 1 21-16,-3 4-29 0,2 1 0 0,-4 1-15 15,1 1 5-15,1 1 3 0,-3 2-31 16,1-4-11-16,1-4 14 0,1 1-60 0,2-4-12 16,0-1-33-16,1-1-70 0,-1-6 3 0,1 0-115 15,0 3-430-15</inkml:trace>
  <inkml:trace contextRef="#ctx0" brushRef="#br1" timeOffset="-148430.98">2093 10476 662 0,'0'0'239'0,"1"-8"-7"15,-1 8-42-15,0 0-1 0,7-5-22 16,-1 1-27-16,-6 4-12 0,11-1 0 16,-4 1-38-16,-7 0-3 0,17 0 8 0,-7 1-24 0,-3 1-12 15,3 2 13-15,1-1-18 0,-1-2-13 16,0 5-8-16,0-1 0 0,0-2-2 0,-3 2-3 16,1 0-25-16,-2 1 12 0,-2-4-2 15,-1 5-21-15,-3 3 13 0,0-3 0 16,-3 1-38-16,-1 2-21 0,-2-2-10 0,-2 6-23 15,1-4-18-15,-3-2-76 0,-1 2 19 0,-8-2-188 16,11 2-421-16,1-3 113 0</inkml:trace>
  <inkml:trace contextRef="#ctx0" brushRef="#br1" timeOffset="-147930.83">2296 10507 358 0,'0'0'164'0,"0"0"-11"0,0 0-32 15,0 0-9-15,7 11 6 0,-5-5-13 0,-2 1-18 16,1 3-5-16,-2 0-26 0,1 2 11 16,-3 1-14-16,3-1-24 0,-3 1-29 0,-4 2-16 15,6-1 19-15,-5-1-57 0,3-5 18 16,0 4 8-16,2-3-10 0,-2 0 43 15,-1-2 10-15,2-2 26 0,1 2-20 0,-2-2 9 16,-1-2 6-16,4-3 13 0,-4 8-6 16,4-8 3-16,-3 2-5 0,3-2-18 0,0 0-5 15,0 0 49-15,0 0-65 0,0 0 21 0,0 0-12 16,14 4 4-16,-14-4-2 0,10 0-3 16,-10 0-5-16,13-4-10 0,-2 4 43 0,-4 0-40 15,3 0 7-15,-10 0-10 0,17-2-34 0,-10 1 24 16,-7 1-28-16,15-2 25 0,-6 2-21 15,-6-4 34-15,-3 4-26 0,11-2 37 0,-4-4-17 16,-4 6 24-16,0-7 23 0,1 6 28 0,-4 1-8 16,0-10-5-16,3 3 16 15,-3 7-18-15,0-7-8 0,0 7 99 0,-3-4 1 0,3 4-31 16,-4-7-5-16,4 7-13 0,0 0-10 16,0 0-13-16,0 0-7 0,0 0-3 15,-17 10 2-15,14-2-15 0,-4 2-18 0,4 3-12 16,-3-1-29-16,1 3-20 0,2 2 10 0,-1 1-34 15,1 1-27-15,-4 2-95 0,1 3-93 16,2 0-567-16,-3-5 112 0,1 6 66 0</inkml:trace>
  <inkml:trace contextRef="#ctx0" brushRef="#br1" timeOffset="-147446.75">1362 10366 606 0,'0'0'192'0,"0"0"-25"0,0 0-4 0,0 17-40 0,3-7 13 16,0 3-11-16,1 3-22 0,0 2-1 15,-1 0-15-15,0 5 5 0,1 1-5 16,-4-3 0-16,3 4-10 0,-2-4-26 0,1 1-2 16,-1 2-3-16,-1-6 3 0,3 2-16 15,-3-1 5-15,0-3-35 0,0-1-8 0,3-3-54 16,-3 1-28-16,0-1-31 0,0 0-15 0,0-6-44 15,1 2-606-15,2-1 135 0</inkml:trace>
  <inkml:trace contextRef="#ctx0" brushRef="#br1" timeOffset="-146885.48">1413 10378 514 0,'0'-4'205'0,"0"4"0"0,0 0-34 0,4-6-15 0,2 6-25 16,-6 0-16-16,11-5 8 0,-4 3-18 16,-7 2-16-16,17 2-4 0,-4-2-19 15,-2 2-12-15,3-1 5 0,-1 1-10 0,0-2-6 16,2 6 1-16,-2-4 4 0,1 0-20 16,-1 3 3-16,-2-2 2 0,-1 2 1 0,0-3-16 15,1 4 20-15,-5-4-12 0,-2 0-14 0,-1 3 11 16,0 2-17-16,-6-3 9 0,0 3-2 0,-3 0 10 15,-5 3-10-15,0-2 4 0,-2-1-4 16,-1 3-13-16,-2-3 8 0,1-1 5 0,-1-3 0 16,1 4 10-16,5-4-11 0,-4 3-27 15,4-5-18-15,0 4-8 0,-1-3-87 0,5 1-23 16,2-1 28-16,4-2-15 0,0 0-49 16,-6 5-233-16,6-5-320 0,0 0 103 0</inkml:trace>
  <inkml:trace contextRef="#ctx0" brushRef="#br1" timeOffset="-146440.86">1738 10361 591 0,'0'-4'161'16,"0"4"-2"-16,0 0-31 0,0 0-13 15,0 0 0-15,0 0-13 0,0 0-32 0,0 0 14 16,-7 15-7-16,4-11-21 0,0 3 0 0,-1 3-17 16,1-2-21-16,-4 0 7 0,3 2-27 15,-2-1 7-15,2 3 3 0,1-5-16 0,0 2 11 16,2-2-27-16,-2-2-9 0,0 2 0 0,2-2 10 16,-1-2 0-16,2-3-26 0,0 10 29 15,0-10 2-15,3 7 2 0,0-6 6 0,-3-1 20 16,6 4-4-16,-6-4 17 0,7 2 15 0,-7-2-2 15,0 0-18-15,12 1 12 16,-12-1-14-16,9 0-6 0,-9 0-2 0,6 1 17 16,-6-1 6-16,7 4-39 0,-3-1 54 0,-4-3-28 0,7 3-7 15,-4 3 7-15,1-5-6 16,-4 6 27-16,0 1-14 0,0 0-9 0,0-1-1 16,-3 3 13-16,0 0-5 0,-1-2-20 0,-3 7 4 15,3-6 6-15,-3 2 5 0,-5 2-15 0,1-2-37 16,1-3 4-16,-1 4 2 0,0-1-57 15,-1-3-66-15,4-4-28 0,-2 3-571 0,6-6 69 16</inkml:trace>
  <inkml:trace contextRef="#ctx0" brushRef="#br1" timeOffset="-146254.02">1742 10276 560 0,'10'-8'195'0,"0"1"-26"0,4-3 2 16,0 3-28-16,10-4-4 0,6 2-17 0,4 0-27 15,14-6-49-15,-7 3-146 0,11 0-644 16,-2 4 73-16</inkml:trace>
  <inkml:trace contextRef="#ctx0" brushRef="#br1" timeOffset="-140147.79">7433 8525 268 0,'0'-4'105'0,"0"4"-13"0,0-9 1 16,0 5 83-16,0 4-27 0,0-8-6 16,3 2-13-16,-3 3-17 0,0 3-8 0,1-9 31 15,2 3-21-15,-3 6-13 0,0-8 6 0,0 8-24 16,1-7 19-16,-1 7-16 15,3-4 0-15,-3 4-13 0,0-7 0 0,0 7 0 16,0-6-15-16,0 6-10 0,0 0-3 0,0-4-5 16,0 4-13-16,0 0 10 0,3-7 6 15,-3 7-13-15,0 0-6 0,0 0-4 0,0 0-24 16,0 0-4-16,0 0 14 0,0 0 6 0,0 0 13 16,0 0-29-16,7 16 8 0,-7-8-2 15,3 3 27-15,-3 2-42 0,0 0 14 0,0 8-2 16,0-1-82-16,0 7 18 0,0 4-25 0,-3-2 45 15,3 5-35-15,-3 0 17 16,2 1 21-16,1-2 8 0,0-5 10 0,-3 2-10 16,3-3 10-16,0-1-8 0,0-1 11 0,0-1 7 15,0-7-2-15,-3 1 4 0,3-3-12 0,0-1 21 16,0-3 4-16,0 3 32 0,-3-3-17 16,3-4 9-16,0 1 18 0,0 0 2 0,0 0 15 15,0-4-20-15,3 3 79 0,-3-2-20 0,0-5-3 16,0 0-4-16,0 0-19 0,0 0 13 15,0 0-26-15,0 0 3 0,0-21-2 16,0 12-19-16,-3-2-7 0,3-5-3 0,-1 1-12 16,-2-3-3-16,2 1-8 0,-2 0-2 0,-3 1-3 15,2 1-21-15,-2 2 1 0,-1-1 2 16,-1 3-7-16,-2 4-1 0,-3 0 6 0,-1 2 7 16,-2 3-10-16,1 2 6 0,-2 0-6 15,-3 2 7-15,-1 3-7 0,1 5 6 0,2-4 9 16,-2 3-10-16,3 2-5 0,-1 5 11 0,2-1-21 15,2 3 25-15,1 0 18 0,2-1-17 16,4 4-16-16,3-4 31 0,2-1-21 0,2-1 18 16,2-1-2-16,5 0 2 0,1-2-12 0,2 1 17 15,3-5-13-15,1 0 22 0,3-5 4 16,4 3-21-16,3-5-4 0,-4-1 2 0,4-1-5 16,3-2 3-16,-2-1 9 0,2-4 1 15,-3-1-13-15,-1 1 10 0,1 0-4 0,-3-1 9 16,-1 1-18-16,1-2 3 0,-3 1 0 15,-2 1 11-15,-2 0-4 0,-4 1 3 0,0 3 6 16,1-2 7-16,-1 0 10 0,-4 3-5 0,1-3-64 16,-3 5 6-16,3-2 9 0,-4-1 6 15,-3 4-3-15,10-6-8 0,-7 5-2 0,-3 1 10 16,8-4-15-16,-8 4 7 0,7-1 1 0,-7 1-6 16,0 0 21-16,0 0-5 0,0 0-6 15,7 9 11-15,-4-6 2 0,-3 3-10 16,3-2 8-16,-3 1 0 0,3 3 2 0,-2-2 3 15,2-2-3-15,1 3-10 0,-4-3 8 0,3 2-36 16,-3-2 0-16,3 0-18 0,-2 2-18 16,2-3-38-16,0 2-65 0,-3-5 14 0,4 4-359 15,-4-1-238-15,3 0 98 0</inkml:trace>
  <inkml:trace contextRef="#ctx0" brushRef="#br1" timeOffset="-140005.59">7713 8612 355 0,'4'12'87'0,"0"1"-33"16,-4 3-126-16,0 6-225 0</inkml:trace>
  <inkml:trace contextRef="#ctx0" brushRef="#br1" timeOffset="-139493.68">7758 9050 614 0,'-10'-15'269'0,"10"15"7"16,-4-3-25-16,4 3-51 0,-4-7-1 16,4 7-17-16,0 0-21 0,-3-6-25 15,3 6-6-15,-3-1-14 0,3 1-14 0,0 0-15 16,0 0-13-16,-3-7-5 0,3 7-23 0,0 0 6 15,0 0-11-15,0 0 2 0,0 0-7 0,13-4 7 16,-6 0-9-16,0 1-6 0,3-3-3 16,1 3-7-16,2-5-10 0,0 0 5 0,2 1 0 15,-2-4 15-15,1-2-28 0,-1 5 13 0,-1-2-1 16,1 2-12-16,-3-2 16 0,1 2-6 16,-1 1-10-16,-1 0 13 0,-5 3 5 0,3-2-39 15,-3 4 21-15,-1-4 3 0,0 4-11 16,-3 2 16-16,0 0-18 0,0 0 4 15,0 0-1-15,-24 2 2 0,14 2-6 0,0-1-1 0,2 0-9 16,-4 2-7-16,4-1 18 0,1 2-3 16,0 1 3-16,1-4 15 0,2 2-28 15,1 2 10-15,0-3 3 0,3 3 10 0,3 0-8 16,0 0 13-16,1-3-7 0,2 3-3 0,1 0 5 16,4 1 10-16,-1-2 3 0,4-2-19 15,-4 3 6-15,3 0-5 0,1-4 0 0,-4 4 13 16,0-1-18-16,1-4 10 0,-1 5-3 0,-6-4 16 15,6 1-8-15,-6 0 8 0,-1 2 0 16,-3-2-13-16,0 3 12 0,-7 1 9 0,-3 2-6 16,-1 3-28-16,-6-2-7 0,1 3-16 15,-2-3-28-15,1 3 3 0,0-5-49 0,3 1-105 16,0-3-46-16,4-1-577 0,0-2 94 16,3-2 45-16</inkml:trace>
  <inkml:trace contextRef="#ctx0" brushRef="#br1" timeOffset="-139261.42">8152 8906 581 0,'0'0'168'0,"0"0"-14"0,6 12-13 0,-6-4 2 16,-3 6-40-16,3-3 9 0,0 10-20 15,0 0-7-15,-4 4 20 0,4 0-44 0,-3 1 13 16,3 5-12-16,0 2-3 0,-4 2-8 0,1-2 3 16,2 1 2-16,-1-4-33 0,2-2-23 15,0-3-23-15,0-2-3 0,0-3-48 0,-1 0-31 16,1-2-66-16,0-5 20 0,-3 1-44 0,3-3-493 16,0-4 20-16</inkml:trace>
  <inkml:trace contextRef="#ctx0" brushRef="#br1" timeOffset="-138953.5">8090 8931 581 0,'0'-9'220'0,"3"5"-3"0,0 2-12 15,1-3-44-15,2 2-7 0,5-2-24 0,-4 2 1 16,6 0-24-16,-2-1-14 0,2 4-1 0,-3 0-5 15,4-2-13-15,0 1-7 0,0 1-3 16,-1 1-6-16,-3-2-19 0,4 1 9 16,-4 0-4-16,1 3-8 0,-4-3-18 0,0 1 10 15,2 4 3-15,-5-4-1 0,3 2 6 16,-6 2 10-16,-1 3-10 0,-1-2-102 0,-6 3 37 16,-3 1-4-16,0 0 18 0,-4 1-26 0,-3 3 28 15,0 1-18-15,0-3 3 0,0 3-44 16,3-5-7-16,0 2-26 0,4-2-77 0,3-2-2 15,-10 2-141-15,14-3-422 0,3-1 48 0</inkml:trace>
  <inkml:trace contextRef="#ctx0" brushRef="#br1" timeOffset="-138555.04">8544 8900 834 0,'-6'-6'251'16,"-1"5"-3"-16,0-2-30 0,-7 0-24 16,4 1-9-16,-8 2-17 0,5 0-29 0,-5 2-6 15,2 1-8-15,-2 0-28 0,2 1-7 0,2 0-13 16,0 3 2-16,0 3-10 0,5-3-12 16,2 4-24-16,0 0-20 0,4-1-8 0,-2 1-38 15,5-3 2-15,5 1 0 0,1-1 8 0,1 0 5 16,3-2-13-16,1-2 8 0,-1 3 18 15,3-7-18-15,1 4-5 0,-1-2 15 16,-2-1 31-16,-1 0 10 0,0-1 13 0,1 0 28 16,-4 0-5-16,-7 0-2 0,13 0 7 0,-5 0 5 15,-8 0-5-15,10 2-10 0,-10-2-95 16,9 0 41-16,-9 0-22 0,0 0 6 0,11 0-9 16,-11 0 17-16,0 0 3 0,0 0-10 0,10 0 0 15,-10 0-18-15,0 0-24 0,10 3 24 16,-10-3-8-16,11 2-15 0,-4 2-23 0,0 0 2 15,-1 2-79-15,5-2-59 0,-5 2-135 0,5-2-446 16,-2 3 51-16,3-7 149 0</inkml:trace>
  <inkml:trace contextRef="#ctx0" brushRef="#br1" timeOffset="-138305.68">8759 8537 934 0,'0'-4'269'16,"0"4"-24"-16,-3-5-30 0,3 5-18 15,0 0-20-15,0 0-8 0,0 0-31 0,0 0-7 16,0 0-16-16,4 18-18 0,0-6-2 16,-1 4 0-16,3 1-24 0,-5 4-2 15,5 4 0-15,-3 4-12 0,1-1-3 0,-1 2-6 16,2 3-15-16,-2-7 1 0,0 7-14 0,0-6 6 15,1 2-36-15,-1-2-49 0,0-1 5 16,-3-2-25-16,3-5-26 0,-3-1-162 0,0-4-53 16,1 4-488-16,-2-5 35 0,1-1 110 0</inkml:trace>
  <inkml:trace contextRef="#ctx0" brushRef="#br1" timeOffset="-138101.81">8722 8916 514 0,'6'-8'220'0,"2"6"-30"0,-1-3-16 16,0 4-23-16,6-2-8 0,-2-1-2 0,5 4-34 16,-1-6 8-16,5 4-2 0,-6 0-28 0,9 2-24 15,-6-2-41-15,4-3-45 0,-3 5-83 16,-2-1-158-16,2 0-499 0,1-1 133 0</inkml:trace>
  <inkml:trace contextRef="#ctx0" brushRef="#br1" timeOffset="-136994.78">9143 8735 470 0,'-4'-3'205'0,"-2"-1"-20"0,-2 2 1 15,1 1-24-15,7 1-4 0,-13-3-37 0,3 3-16 16,10 0 7-16,-14 3-32 0,7 3 19 0,0 0-19 16,1 6-1-16,2-3-10 0,-3 2-10 15,4 3-15-15,0 3 9 0,3-5-24 0,0 2-4 16,0 3 16-16,3-2-20 0,1 2-14 0,2-5-2 16,0 1 21-16,2-2-16 0,-1-3 6 15,0-1-1-15,2 0 0 0,2 0-12 0,-1-6-6 16,-3 1 1-16,4-4 12 0,2-4-2 0,0-3 15 15,-2 1-21-15,2-9 16 16,-1 1-8-16,0-3-10 0,-1-6 11 0,3-1-1 16,-1-4-10-16,-6 2 8 0,4-3 2 0,-1 5 0 15,-1 1 5-15,-5 1 29 0,3 1 20 16,-3 7-41-16,-1 1 13 0,0 1 7 0,0 5 1 16,1-4-19-16,-4 3-25 0,3 3 34 0,1 3-16 15,-4 0-3-15,0 4 3 0,0 0-13 16,0 0 13-16,0 0-23 0,4 22 12 15,-4-9-7-15,3 3 11 0,-3 4-9 0,0 1-2 0,0 2-20 16,3 4 30-16,-3 3 5 0,0-5-40 16,1 3 2-16,1-3 15 0,-1-3-10 15,2-4-13-15,-3 3 16 0,3-7-5 0,-3 0-9 16,3-3 24-16,-3 2 0 0,0-5 13 16,1 0-6-16,2-4-2 0,-3 2 8 0,7-5-13 15,-7-1 0-15,7 6 25 0,-7-6-20 0,7 1 13 16,-7-1-13-16,0 0 3 0,14-1 10 15,-14 1-8-15,10-1 0 0,-10 1-5 0,13-3 13 16,-5 3-21-16,-1-2 5 0,-7 2 3 0,19 0-12 16,-8 0 9-16,2 0-2 0,-2 0-5 15,2-1 10-15,1 1-16 0,0-1-9 0,-1-1 7 16,1-2-18-16,0 1 5 0,3-4-5 16,-4 0 0-16,-1 3-12 0,0-3 15 0,-2-5-1 15,1 2-7-15,-7 0 0 0,3 1 8 16,-1-4-16-16,-3 3 24 0,-3 2 12 0,0-3 13 15,0-2 3-15,0 4-11 0,-6 0 8 0,3 1 5 16,-1-2 8-16,1 3 5 0,-1 0 15 16,-3 4-7-16,3-2-21 0,-2 2 5 0,6 3 21 15,-10 0-31-15,10 0 10 0,-11 8-15 0,5 0 13 16,2 0-8-16,1 3 10 0,-1-1 8 16,4 5-5-16,-3-2-1 0,3 0-14 0,3 5 4 15,-2-4-7-15,5 3 8 0,-2-2-24 0,6 1 21 16,-6-5-23-16,5 1 23 15,1-2-10-15,-2-2 18 0,2-1-11 0,0-3 1 16,1 1 2-16,-1-3-3 0,3-2-7 0,1-1 28 16,-4-5-16-16,3 5 14 0,-2-5-4 15,2-2-4-15,-2 0 0 0,-1-2 7 0,-3 3-15 16,0-3 10-16,3 2 6 0,-6-2-19 0,-1 2 13 16,0-1 3-16,-2 1-8 0,-1 0 6 15,3 1-9-15,-3 1-2 0,0 1-15 0,0-1 20 16,0 6-23-16,0-7 21 0,0 7-14 0,0 0 9 15,-3-3-9-15,3 3-19 0,0 0 22 16,0 0-10-16,0 0-2 0,0 0-14 0,0 0-1 16,9 12-17-16,-4-8 29 0,-5-4-13 0,9 1 1 15,-2 1-1-15,-7-2 13 16,21-2 0-16,-8 0 10 0,-3-3-2 0,8 3 12 16,-4-4-5-16,2-1 19 0,-1 2-19 0,1-2-23 15,-3 1 21-15,2-2 23 0,-5 4-8 16,4-2 54-16,-7 3 2 0,2-1 11 0,-2-2 10 15,-2 4-26-15,1 0 6 0,-6 2-16 0,10-7 0 16,-10 7 0-16,6 0-5 0,-6 0-8 16,0 0-2-16,5 7-11 0,-5 1-2 0,-4 1 0 15,3 2 2-15,1 4-7 0,0 2 10 16,0 6-48-16,5 1-3 0,-2 4-26 16,4 4-10-16,3-1-172 0,7 12-570 0,3-9 36 0,1-6 91 15</inkml:trace>
  <inkml:trace contextRef="#ctx0" brushRef="#br1" timeOffset="-136430.99">7872 9736 849 0,'-5'-3'195'0,"5"3"-8"0,0 0-26 0,0-5-18 0,0 5-12 15,15-6-11-15,5 0-15 0,14-4-13 0,20-5 8 16,8-1-18-16,23-8-18 0,8 4 10 16,5-4-25-16,6 0 5 0,2 1-16 0,3 1 13 15,3-4-12-15,-2 0-1 0,3 0 6 0,0 2-11 16,3 0-15-16,-3-1-11 0,-7 4 9 16,-8-2 2-16,-8 5-3 0,-8 1-2 15,-21 3-16-15,-9 6-38 0,-11 0-30 0,-14 5-24 16,-3-3 3-16,-11 6 18 0,-3 3-54 15,-10 0-57-15,0-3-71 0,-23 15-501 0,-8-4 53 16</inkml:trace>
  <inkml:trace contextRef="#ctx0" brushRef="#br1" timeOffset="-136071.4">8004 9958 790 0,'0'0'267'0,"0"0"-29"0,0 0-34 16,0 0-4-16,28-15-10 0,-1 6-32 0,7 0-14 16,21-13-14-16,20 0-10 0,7-6-20 15,0 1-2-15,4 2-4 0,9 0-17 0,1-1 0 16,0 0-18-16,6-5 0 0,-2 6-1 0,5-2-88 15,1-1 2-15,0 3 22 0,-3 2-24 16,-7-1-4-16,-7 2 17 0,-8 4 4 0,-19 4 5 16,-4 2-15-16,-13 5 5 0,-11-3-7 0,-7 5 7 15,-3 2 20-15,-4-4-7 0,-2 5 8 16,-5-2-19-16,-3 3 26 0,-2 0-12 16,-2 1 2-16,-6 0-10 0,0 0-16 0,0 0 18 15,-3 12-12-15,3-12-34 0,-8 9-43 0,2-7-8 16,0 5-61-16,2-4-57 0,1 5-591 15,-1-1 87-15</inkml:trace>
  <inkml:trace contextRef="#ctx0" brushRef="#br1" timeOffset="-87166.18">6811 12964 396 0,'0'0'108'0,"0"0"-8"0,0 0 7 0,-3-8-22 15,3 8-60-15,0 0 21 0,0 0-7 16,0 0 4-16,0 0-12 0,0 0 0 0,0 0-11 15,0 0 1-15,0 0-6 0,0 0 3 0,0 0-5 16,0 0 12-16,0 0-20 16,0 0-12-16,0 0-16 0,0 0 2 0,0 0-35 0,0 0-26 15,0 0-79-15,0 0-492 0</inkml:trace>
  <inkml:trace contextRef="#ctx0" brushRef="#br1" timeOffset="-86167.71">6579 13341 394 0,'-3'12'184'0,"3"-7"-25"0,0 2-13 16,0-1-16-16,0 1-15 0,0-1-7 16,0 1-6-16,0 3-15 0,0-3-10 0,0 1-13 15,0 1 8-15,0-1-24 0,0-1 16 16,0-1-20-16,0-1 2 0,0 2 8 0,0-3 5 16,0-4-13-16,0 10 20 0,0-10-17 0,0 6 94 15,0-6-58-15,0 5 9 0,0-5-7 16,0 0-15-16,0 0-3 0,6-17-5 15,-6 6-20-15,1-4 7 0,2-3-77 0,0-7-4 16,-3-1-4-16,3-6-17 0,0-2 20 0,1-3 11 16,-4 2-1-16,3-1-9 0,0-2 12 15,2 5 5-15,-2-2 10 0,-3 9 1 0,3 0 12 16,-2 1-5-16,2 1-7 0,-3 5 12 0,3-1-20 16,-3 8 15-16,3-2 13 0,-3 3-13 15,0-1 0-15,1 3-15 0,-1 0 10 16,0 2-21-16,3 3 29 0,0-1 0 0,-3 5-26 15,0 0 23-15,0 0 0 0,0 0-10 16,18 15 2-16,-9-7-22 0,-2 7 35 0,1 0-8 16,5 5 70-16,-6 1 2 0,7 7-12 0,2-2-11 15,-4 6-82-15,4 9-2 0,1-8 7 16,0 4-2-16,0-5 10 0,-3-2-2 0,3-3-6 16,-3 1 16-16,3-3 7 0,-4 0-22 0,2-1 15 15,-3-8 4-15,3 5 14 0,-5-5-3 16,0-3-10-16,-2 4-5 0,1-9-13 0,1 6-5 15,-6-4-31-15,6-2-26 0,-6 0 11 0,2-2-151 16,-9 0-54-16,6 1-510 0,-3-2 111 0</inkml:trace>
  <inkml:trace contextRef="#ctx0" brushRef="#br1" timeOffset="-85931.59">6565 13391 739 0,'17'-10'251'0,"-4"1"-33"0,5 1-34 0,-1 0-10 0,0 2 3 0,3-3-26 15,4 1-21-15,0 0-4 0,0-1-19 0,1 1 6 16,1 1-34-16,-2-1-7 0,1 4-13 0,2-2-57 15,0-1-15-15,-3 4-51 0,-4 1-48 16,1-1-55-16,-8 1-145 0,8 1-456 0,-6 0 82 16</inkml:trace>
  <inkml:trace contextRef="#ctx0" brushRef="#br1" timeOffset="-85652.61">7102 12866 624 0,'0'0'179'0,"0"0"-10"0,0 0-13 0,0 0-23 16,0 0-20-16,0 0-21 0,13 23 16 15,-10-12-32-15,1 4-1 0,0 1-6 0,3 4 0 16,-1 4-10-16,1 1-3 0,-3 5-12 0,5-2 15 15,-1 4-29-15,2-4 11 0,0 5-5 16,1-1-23-16,-1-3-23 0,0 0-62 0,1 5-89 16,-1-4-52-16,0-1-25 0,3-1-430 0,-3-7-3 15</inkml:trace>
  <inkml:trace contextRef="#ctx0" brushRef="#br1" timeOffset="-84951.64">7505 13133 824 0,'-3'-7'279'0,"3"-3"-26"0,-4 6-30 16,0-2-31-16,-2 0-18 0,-1-3-5 0,1 7-8 15,-2-4-36-15,1 4-9 0,1-2-1 16,6 4-23-16,-17 0-5 0,17 0-15 0,-14 6-11 15,7-2 3-15,1 0-5 0,-2 6-8 0,2-3 3 16,2 1-21-16,1 2 3 0,0 1-18 16,0 0-8-16,3-1 23 0,0-2-22 0,2 2-1 15,-1-2-5-15,2-1-18 0,-3 2 21 0,3-3 0 16,0-3 2-16,1 3 5 0,2-5-17 16,-1 4 7-16,-5-5 0 0,10-3 10 0,-10 3-15 15,10-6 0-15,-4 0 3 0,2-2 5 16,-2 1-14-16,-2-1 4 0,2-2 2 15,1 2 5-15,-3-1-10 0,0 1 15 0,-1 0 3 16,1 1 0-16,-1 0-1 0,0 2 9 0,0 0-8 16,0-2 5-16,-3 7-3 0,4-7-7 15,-4 5-6-15,0 2-7 0,4-9 10 0,-4 9 3 16,0 0-23-16,0 0 12 0,0 0 3 0,0 0-5 16,3 23 7-16,-3-11-2 0,0 3 0 15,0 3-7-15,0 6-1 0,0 1 0 0,0 0 24 16,0 8-6-16,0 1-13 0,4 0-2 0,-4 3 13 15,3 0-5-15,-3-4-9 0,3 6 9 16,-3-3-3-16,1-1 8 0,2-2-8 16,-3-1 0-16,3-5-11 0,-3 3 14 0,0-2 0 0,0-3 4 15,-3 0-2-15,2-5 1 16,-1 0-4-16,1-2-2 0,-2-1 3 0,0-2-14 16,-4 2 14-16,-1-7-13 0,2 2 12 0,-1-5 9 15,-2-3-19-15,-2 1 10 0,4-4-4 16,7-1 12-16,-24-7-18 0,14 0 11 0,0-4-3 15,-1-2 10-15,4 1-12 0,1-2 2 0,2-3-5 16,1-1 20-16,-1-2-20 0,8 0-8 16,-1-5 0-16,0 0 18 0,4 0 3 0,-3 0-8 15,5 1-10-15,-1 4 20 0,-1-3-7 0,0 3-3 16,2 2-6-16,2-2 9 16,-1 5-6-16,-3 3 6 0,1-3-6 0,2 4 1 15,-1-3-34-15,2 6 8 0,-4 0-46 0,-1-1-39 16,4 5-94-16,-6-3-75 0,6 3-596 15,-6 3 126-15,2-1 40 0</inkml:trace>
  <inkml:trace contextRef="#ctx0" brushRef="#br1" timeOffset="-84549.84">7693 13068 842 0,'-3'-3'268'0,"0"-4"-19"0,-2 4-34 0,-1-1-34 0,6 4 1 16,-10-4-33-16,4 4 2 0,6 0-34 15,0 0-7-15,-15 8-7 0,8-1-6 0,1-1-10 16,2 6-15-16,-3-2 7 0,4 1-17 0,2 3-11 16,-2-2-5-16,3 2-3 0,0 1-12 15,1-5 0-15,1 5 2 0,2-5-10 0,0 4 8 16,3-4-11-16,-1-2 1 0,1 2-6 0,-3-4 1 15,6-4 14-15,-3 5-25 0,3-4 8 16,-3-3 5-16,3-1 8 0,-10 1-11 16,17-7-7-16,-10 5 7 0,0-6 18 0,-4 1-17 15,1-3 2-15,-1 2-8 0,-3 0 5 0,0-2-5 16,0 0-2-16,-6-4 0 0,5 6-3 16,-5-3-10-16,2 3 13 0,-3-4-6 0,0 3 13 15,1 0-12-15,2 1-8 0,-2 0 20 16,1 4-10-16,-1-2-20 0,2 3 0 0,1-1-26 15,3 4-8-15,0 0-23 0,0 0-35 0,0 0-113 16,-9 11-95-16,9-11-578 0,2 10 132 16,-2-10 52-16</inkml:trace>
  <inkml:trace contextRef="#ctx0" brushRef="#br1" timeOffset="-84143.64">7802 13059 742 0,'4'-1'199'0,"-4"1"-12"0,0 0-23 0,11-2-10 15,-11 2-31-15,0 0-8 0,19 6-13 0,-11-2 8 16,-1-2-10-16,3 5-13 0,3 1-15 16,-5-1 10-16,4 1-16 0,0 2-17 0,-2-2 2 15,2 2-18-15,-1-3-2 0,-4 1 10 16,3 2 0-16,-3-3 2 0,0 1-2 0,-3-1 0 15,2 1-10-15,-2 0 2 0,-1-4-2 0,0 3-8 16,-3-1-2-16,0-3 2 0,-3 4-16 16,3-2 27-16,0-5-9 0,-4 5-9 15,4-5 7-15,0 0-6 0,-9 0 7 0,9 0-1 16,0 0-13-16,-4-12 3 0,4 3-6 0,3-3-9 16,-3 2 9-16,4-1 6 0,-1-2-5 15,4 0 12-15,0 0 3 0,0-4 0 0,-3 7 3 16,5-5 2-16,-2 5-18 0,4-5 1 0,-5 7 9 15,1 1-10-15,-1-3 3 0,2 3-10 16,-4 3 4-16,2-3 1 0,1 5-23 0,-1-3-6 16,-6 5-32-16,8 0 9 0,-8 0-79 0,7 7-141 15,-4 0-631-15,0 0 145 16,1 3 28-16</inkml:trace>
  <inkml:trace contextRef="#ctx0" brushRef="#br1" timeOffset="-83918.56">8312 13033 749 0,'0'0'180'0,"0"0"-17"0,0 0-6 0,0 0-22 0,0 0 1 15,0 0-16-15,0 0-15 0,7 15-10 16,-4-8-36-16,0 3 15 0,-3 1-7 0,3 0-19 15,2 2 1-15,-2-1-3 0,-3 1-18 0,3-1 3 16,-2 1 23-16,2-4-26 0,0 4-31 16,0-2-35-16,1-3-62 0,-4-8-115 0,3 10-540 15,-3-5 36-15</inkml:trace>
  <inkml:trace contextRef="#ctx0" brushRef="#br1" timeOffset="-83742.81">8210 12712 752 0,'0'0'271'0,"0"0"-30"0,0 0-18 0,0 0-62 16,0 0-28-16,3 19-72 0,0-9-86 0,-3 4-175 15,7-3-575-15,3 3 127 0</inkml:trace>
  <inkml:trace contextRef="#ctx0" brushRef="#br1" timeOffset="-83026.69">8521 12539 816 0,'3'19'207'15,"-3"-9"6"-15,3 11-24 0,-3 2-25 0,1 4-18 16,-1 2-13-16,3 11 3 0,0-2 7 16,-3 13-46-16,4 3-7 0,2-3-21 0,-6 3-13 15,4-10-15-15,0-7-20 0,-1-1-6 0,0-8-25 16,0-3-8-16,1 0 15 16,-4-10 3-16,3 2 8 0,-3-3-8 0,3-6-10 0,-3-4 5 15,0 2 12-15,0-6-1 0,0 0 14 16,0 0 36-16,-9-18-15 0,8 8 46 15,-2-2-12-15,-4-5-1 0,4 0-18 0,-4 2 26 16,4 1 8-16,2-1-116 0,-2 1 11 0,0 4 91 16,0-1-9-16,2 0-13 0,-2 3-6 15,3 2-19-15,3-1 11 0,1-1-27 0,-1 2 18 16,4-2-8-16,3 2-2 0,0 2-1 0,1-3-12 16,2 6-11-16,1-6 1 0,3 0 4 15,-6-1-4-15,6 4-4 0,-4-8-4 16,1 1-13-16,0-4 18 0,-1-3-15 0,1-1 2 15,-4-6 7-15,1-2 14 0,-5 2-13 0,-2-4-3 16,2 2 8-16,-2 1 2 0,-1-2 1 16,-3 9-1-16,0 0 29 0,0-4-13 0,0 8-1 15,0 3-1-15,0-2 4 0,0 4-7 0,0 1-6 16,0 4 1-16,0 5-1 0,0 0 11 16,0 0-10-16,0 0 2 0,-3 32 0 0,0-10 10 15,3 6-5-15,-1 5 8 0,1 3-15 0,1 3-6 16,2 13 1-16,-3-5-14 0,6 4 34 15,-2-9-23-15,0-9 10 0,-1-1 1 0,1-5-9 16,2-2 6-16,-3-9 4 0,1 2-9 0,-1-1 7 16,1-3 41-16,-3-6-23 15,5 0-15-15,-2-6 7 0,5-4 0 0,-9 2-7 16,15-13 7-16,-5 3-7 0,0 2 33 0,3-5-56 16,-6 2-19-16,0 1-60 0,0 0 58 15,3 1-26-15,-6 1 3 0,2 0 26 0,1 0 8 16,-4 1-11-16,2 3 20 0,1 0-12 0,1-2 5 15,-1 5-2-15,1-2 4 0,0 2 11 16,3 0-8-16,-10 1-5 0,13 4-13 0,-4-2 3 16,0 4-13-16,-2 1-18 0,0 1-26 0,0 2 13 15,-1 5-115-15,-2-1 21 0,-1-1-59 0,-2 3-613 16,1-5 122-16</inkml:trace>
  <inkml:trace contextRef="#ctx0" brushRef="#br1" timeOffset="-82475.93">9136 12933 527 0,'0'-7'199'0,"3"2"22"16,1 0-14-16,-4 3-38 0,0 2-13 0,6-6-15 15,-6 6-31-15,0 0-10 0,0 0 5 0,0 0-29 16,0 0 4-16,14 7-3 0,-13-1-16 16,2-1-5-16,0 2-2 0,0 1-16 0,-2 1 16 15,2 0-3-15,-3 4-17 0,3-2-11 0,-3-1-3 16,0 3 6-16,0-3-21 0,0 0 10 15,0-3 13-15,3 1-10 0,-3-1 10 16,0-3 8-16,0-4-10 0,1 6 2 0,-1-6-10 16,0 0 20-16,0 0-25 0,13-17-10 15,-6 10 17-15,-3-1-22 0,2-2 9 0,1 3 1 16,0-1 5-16,0 0 0 0,-1 2-11 0,1-1 3 16,-3 0 0-16,6 0-22 0,-6 6 9 15,2-2 8-15,1-1-10 0,-7 4-3 0,11 0 8 16,-11 0-13-16,10 0 23 0,-10 0-3 15,10 8-4-15,-7-6-8 0,1 5 5 0,0-2 2 16,-1-1 0-16,0 3 6 0,-2 0-8 16,5 0 5-16,-3-4-28 0,-3 3 10 15,3-4 10-15,-3-2 26 0,4 6 5 0,-4-6-13 16,11-1-15-16,-11 1 3 0,7-9 14 0,2-1-1 16,2-1 1-16,-4 3 11 0,3-7 75 15,-3 5-6-15,3-2-15 0,0-1-1 0,-3 6-78 16,0-3-19-16,0 2 19 0,-3 1-24 0,-1 2 19 15,3 0-9-15,-3 1 14 0,1 0-14 16,-4 4-7-16,11 0 18 0,-11 0-3 0,10 7-2 16,-4-4 10-16,2 6-15 0,-4 1 10 0,5 0 5 15,-2 1 2-15,0 3 3 0,4-2-10 16,1 5 5-16,3-2-10 0,5 8-8 16,4-7-25-16,16 5-37 0,-4-6-104 0,-2-1-57 0,3-4-573 15,0-7 62-15,1 2 102 16</inkml:trace>
  <inkml:trace contextRef="#ctx0" brushRef="#br1" timeOffset="-81599.91">3752 13012 734 0,'-3'-7'292'16,"2"3"-44"-16,1 4-17 0,0 0-22 15,0 0-19-15,-17 7-29 0,7 1-10 0,-4 9-15 16,0 0-29-16,-13 16 6 0,-1 0-31 15,1 7 5-15,-4 0-5 0,1 1-16 16,2-2-9-16,-3 0-9 0,8-4-7 0,2-9-5 16,4-2-13-16,7-8 8 0,-4 1 0 0,7-2-6 15,0-4-22-15,1 2-3 0,3-4 13 16,3 0-6-16,3-2 9 0,3-1-14 0,1-1 6 16,4 3 10-16,2-3-11 0,5 0-7 0,-2 0 16 15,2-3-19-15,1 2 13 0,0 0-25 16,1-2-3-16,-4 5 0 0,2-2 8 0,-5-2 10 15,1 5 8-15,-4 1-1 0,-3 0-7 0,0 5 21 16,-7 2-11-16,-3 1 11 16,-4 3-9-16,-6 7 11 0,-2 3-10 0,-12 3-10 15,-4 4 7-15,1 0-7 0,-2-6-1 0,2-3 11 16,2-5-18-16,5-5 12 0,2-5-12 16,1 0-20-16,6-6-21 0,0-4-64 0,4-3-95 15,7 0-79-15,3 0-594 0,-3-10 141 0,9-3 33 16</inkml:trace>
  <inkml:trace contextRef="#ctx0" brushRef="#br1" timeOffset="-81338.55">3964 13428 685 0,'0'0'297'0,"-8"-6"-102"0,1 5 51 15,1-4-13-15,6 5-18 0,-13 0-23 0,13 0-21 16,-17 2-15-16,7 5-10 0,1 1-23 0,0 0-10 16,-1 6-11-16,3 3-10 0,-4 2-18 15,4 2-7-15,4 1 5 0,0 2-21 0,3 1-5 16,3-2-21-16,1 1 4 0,3-1-27 0,3-3-4 16,3-2 17-16,-2 0-2 0,6-1-16 15,-1-3-30-15,2-6-16 0,-1-1-22 0,3-4-24 16,-2-2-77-16,6-2-73 0,-1-4-293 15,2-2-255-15,-1-6 56 0</inkml:trace>
  <inkml:trace contextRef="#ctx0" brushRef="#br1" timeOffset="-79477.03">4176 13043 931 0,'0'0'261'15,"-11"13"-5"-15,7-5-36 0,2 3-22 16,1 4-24-16,1 3-21 0,1 1-20 0,1 10-7 16,2 5-1-16,0 2-28 0,3 14 6 15,3 0-26-15,-4 4 2 0,1-3-7 0,4 1-21 16,-1-4 8-16,-4-11-31 0,1-2-33 16,1-5-13-16,-2-5-5 0,-2-3-28 0,2-5 2 15,-2-5 36-15,3 0 11 0,-3-5-6 16,2-4 21-16,-3-1-24 0,-3-2 22 0,0 0 17 15,14-15 20-15,-7 9-1 0,-3-5 6 0,2 1-2 16,-3 2 6-16,1-2-6 0,2 3-5 16,-5-1-18-16,3 1-5 0,-1-1 13 0,0 4-13 15,0-2-10-15,1 3-5 0,-1-1 20 0,-3 4-5 16,10-4-3-16,-10 4-12 0,11-1 5 16,-4 1-3-16,-7 0 5 0,17 2-20 15,-7 1 15-15,0 1-10 0,1-1-10 0,-1 1 5 16,0-1 5-16,1-2 3 0,-4 1-14 15,3 1-4-15,-1-3 13 0,2-5 2 0,-1 4-11 16,-3-6-4-16,3 0 0 0,-2-3 4 0,1-1 11 16,-2-3 8-16,0-1-5 0,-3-2-6 15,2 4 16-15,-6-3 5 0,3 2 7 0,-2 3-2 16,-2-3 16-16,1 6-14 0,-3-3-12 16,3 4 13-16,-3 0 2 0,-3 0-5 0,2 4-10 15,-3 1-3-15,7 2-5 0,0 0 0 0,-21 9 18 16,14 0-18-16,0 2 13 0,1 3 0 15,-1 0-20-15,4 1 7 0,0 6-18 16,3-2-10-16,3-1 2 0,0-1-4 0,1 2-14 16,5-1-22-16,2-5 2 0,2 2-18 15,1-7-15-15,3 0-28 0,1-2 2 0,-2-3-30 16,-1-5 48-16,4-3-18 0,-1-3 3 0,-1-2 28 16,3 0 56-16,-7-5 13 0,5-2 41 15,-8 2 28-15,1 1 16 0,-1 0 7 0,-4-1 11 16,1 4 9-16,1-3-22 0,-5 6 2 0,0-2-12 15,1 3-11-15,-4-1-13 0,0 1 24 16,3 4-16-16,-3 3 3 0,0 0-19 16,0 0-9-16,0 0 9 0,-17 8 4 0,10 2-14 15,0-2 3-15,4 6 5 0,-4-1-5 16,4 2-20-16,3 2-16 0,-3-3 0 0,6 0 3 16,0 1-8-16,0 0-28 0,4 2 18 0,0-8-26 15,4 4 0-15,-1-4-7 0,3-1-21 16,-2-6-13-16,5-2-22 0,-2 0 17 0,3-4-41 15,1-2-41-15,-1-4-33 0,3-3 59 0,1-6-46 16,-5-4 48-16,2-2 14 0,-1-15-11 16,0 1 56-16,-7 0 49 0,1-9 13 0,-4-4 20 15,-1 0 38-15,-6-3 70 0,3 12 61 0,-6 3-20 16,3 3 23-16,-6-1 4 16,2 5-4-16,1-1 2 0,-5 5 21 0,5 6-151 15,-3 0 74-15,5 5-3 0,-5 3-17 0,6 0-14 16,-4 5 11-16,1 0-18 0,3 3-2 15,0 3-4-15,0 4-6 0,0 0-11 0,0 0-6 16,0 0 4-16,0 29-21 0,3-6 30 0,-2 4-30 16,5 8 8-16,-3 3-8 0,1 14-5 15,2-2-3-15,-1 0 8 0,1-8-3 0,-3-4-12 16,4-4-14-16,-4-6-17 0,1-3 0 0,-1-3-8 16,2-4 29-16,-2 0 2 0,0-6 2 15,0 0 3-15,-3-5-3 0,0-3 3 0,0 0-5 16,0-4 0-16,0 0-3 0,0 0 8 15,-10-16-5-15,3 5-5 0,3-1 13 0,-5 2 20 16,5-3-3-16,-6 3 3 0,3 3 8 16,0-3-18-16,0 3-6 0,-3 4 6 0,3-2-13 15,-3 5 21-15,3 0-3 0,-4 4-13 0,1 0 0 16,-2 8 0-16,4 0-5 0,1 5 0 16,1-1 0-16,2 7-10 0,1-4-3 0,3 1-13 15,3 0-12-15,1 0 7 0,5 2 8 0,-2-6 5 16,4-4-5-16,-1 1 3 0,4-3-3 15,0-3 7-15,3-2-4 0,-1-2 10 0,2-3-13 16,-2-3 10-16,-1 0 3 0,1-6 4 0,2 2-4 16,-5 1 8-16,1-1 20 15,-1-2-1-15,-2 2-4 0,0-1 18 0,-2 2 2 16,-2-2 8-16,0 5-7 0,0-2 6 0,-4 1-11 16,4-1-4-16,-4 3-2 0,0-3-5 15,-3 5-23-15,8-1 0 0,-8 1 18 0,0 0-18 16,0 0 5-16,13 6-13 0,-9-4-13 0,2 4-10 15,-3-2-2-15,2 3-3 0,1-3-13 0,-2-1 11 16,2-2-19-16,1-1 42 0,1 2-21 16,-8-2 0-16,16-2 23 0,-9-5-13 0,4 4 3 15,-4-3 8-15,2-3-1 0,-2 5 11 0,0-3 2 16,0-1 8-16,0 1-13 0,-1 0 3 16,-2-1 36-16,3-1 5 0,-4 2 2 0,1 4 3 15,-1-2 7-15,-2 0 13 0,2 0-12 16,-3 5-18-16,6-7-3 0,-6 7-3 15,1-1-28-15,-1 1 21 0,0 0-5 0,0 0 0 16,0 0-11-16,0 0 11 0,13 8-6 0,-12-3 14 16,2 0 2-16,3 3-18 0,-3-1 12 15,4 3-19-15,-2-3-6 0,1 1 15 0,1-3 4 16,-4-1 4-16,4-3-10 0,-7-1 13 0,17-1-3 16,-7-6 0-16,1-2 5 0,-1 0-9 15,0-8 4-15,4 0 10 0,-4-9-2 16,-3-6 0-16,3 4-13 0,-3-9 18 0,-3 2-18 15,2-15 6-15,-6 6 1 0,1-12-9 0,-2 4-3 0,-2-3 23 16,0 5-8-16,-1 7-7 16,-2 10 13-16,1 1-11 0,-1 7 3 0,-1 4 20 15,-2 0-25-15,5 7 7 0,-4 4-13 0,1 4-4 16,1 3 4-16,6 3-2 0,-14 8 0 16,8 5-2-16,2 3-6 0,-3 5 13 0,4 8 0 15,0 6-2-15,2 5 0 0,2 13 7 0,5 5-10 16,1-3-5-16,3-1 5 0,1-3 2 15,2-1 1-15,1-8-1 0,-1-5-9 0,-2-9 2 16,2-3-11-16,-2-7 9 0,0-1 4 0,1-4 11 16,-1-4-11-16,-1-3 1 0,1-4 22 15,-1-3-15-15,3-3-10 0,-3 0 13 16,1-4 4-16,2-2-22 0,-5-3 10 0,5 3 18 16,-6 1-10-16,0-4-6 0,-1 3 9 0,-2 2-6 15,3 1 2-15,-4-1 22 0,1 4-29 16,-1-2 12-16,0-1-9 0,1 4 7 0,-1-2-12 15,-3 5-14-15,3-2 11 0,-3 2 0 0,0 0 2 16,0 0-7-16,12 10 5 0,-9-3-13 16,0 0 26-16,0 1-23 0,0 2-9 0,1-2-11 15,-1 2 1-15,0 1-7 0,2-1-15 0,-2 1-16 16,1-3-25-16,-1 4-23 16,0-3-164-16,0 0-292 0,-2-4-259 0,2 0 50 15,-3-5 111-15</inkml:trace>
  <inkml:trace contextRef="#ctx0" brushRef="#br1" timeOffset="-78666.11">5861 13187 460 0,'7'-4'151'0,"-7"4"-23"0,0 0 3 0,0 0-16 0,10 15-2 0,-7-8-21 15,1 3 2-15,-1-2 4 0,1 2-9 0,-1 4-20 16,1-3-5-16,-4 3-15 0,3-3 18 0,0 2-19 15,-3-1-30-15,0-4 33 16,1 1 8-16,2-3-13 0,-3-3-2 0,0 3-8 16,0-6-3-16,0 0-7 0,0 0 20 0,0 0-16 15,0 0 45-15,0 0-14 0,7-14 18 16,-4 6-12-16,-3 5 5 0,3-4 61 0,-3 7-13 16,3-8-25-16,-3 4 20 0,0 4-33 0,1-7-16 15,2 1 6-15,-3 6-23 0,4-3-16 16,-4 3 26-16,6-4-18 0,-6 4-5 0,10 0-19 15,-10 0 7-15,0 0 1 0,12 4-17 0,-6-1 10 16,-6-3 5-16,10 4 0 0,-6-2-10 16,2 0 2-16,-6-2-10 0,11 0 8 15,-11 0 5-15,13 0-13 0,-13 0-5 0,11-4 0 16,-4-3 8-16,2-1-11 0,-5-6 18 16,2 2-15-16,2-1 8 0,-5-4-11 0,0 1-7 15,1-1 10-15,-1 0 0 0,-3 3 5 0,0 1-5 16,0-1-7-16,-3 1 12 0,0 2-8 15,2 0 6-15,-1 2-3 0,1 1-10 0,-2 1-1 16,0 3-1-16,-2 0 22 0,5 4-28 0,0 0 20 16,0 0-9-16,-22 8 7 0,18 2-8 0,0-3 6 15,1 7-6-15,2-3-10 0,1 3 5 16,-3-2 8-16,3 2-5 0,0-4-6 0,0 0 6 16,3-2 8-16,-3 0 4 0,0-1-4 15,3-2-4-15,-3-5 1 0,8 1 5 16,-8-1 0-16,0 0-18 0,13-14 11 0,-12 7-11 15,5-3 18-15,-3 2 10 0,-2-2 3 0,3 1-11 16,-1 1 6-16,-3 0 10 0,3 1-10 16,-3 0 7-16,0 4-23 0,0 3-7 0,0-8 18 15,0 8-16-15,0 0 10 0,0 0 3 0,1 18 8 16,1-1-11-16,-1 5 6 0,2 6-6 16,0 5 1-16,4 22-11 0,0 0 16 0,0 3 2 15,-3 4 13-15,5-3-13 0,-5 2 2 0,6 3-14 16,0-3 4-16,-3-4 1 0,0 1 4 15,0-6-2-15,0-2 5 0,-4-9-5 0,0-7-5 16,-2-2 21-16,-1-6-24 0,-3 1 18 16,-1-2 8-16,-6-2-8 0,-1 1-7 0,-2-6 2 15,-5-3-3-15,-1-4-7 0,1-4 0 16,-3-2 3-16,1-8 7 0,0-1 10 0,-2-9-15 16,3-7 0-16,-2-5-2 0,0-15-6 0,4-2 0 15,7 5-2-15,6 1 15 0,4 1 16 16,8-15-11-16,8 5-8 0,5 0-12 0,7 2-23 15,16-7-34-15,1 7-79 0,2 11-202 0,-2 5-502 16,3 4 31-16,0 2 149 16,-1 5 43-16</inkml:trace>
  <inkml:trace contextRef="#ctx0" brushRef="#br1" timeOffset="-70053.91">8852 12366 176 0,'0'0'97'0,"0"0"-30"16,-1 6 7-16,1-6-5 0,0 0-23 0,0 0 93 16,0 0 4-16,0 0 34 0,0 0-121 15,0 0 87-15,0 0-46 0,0 0 16 0,0 0 74 16,0 0-31-16,0 0-23 0,0 0-15 0,0 0 25 16,0 0-12-16,0 0-29 15,5-17-7-15,-5 9-26 0,0-3 18 0,0 0-18 16,3-6 13-16,-3-1-5 0,3-7-18 0,-2-4-16 15,2-5-2-15,0-2-15 0,0-3 2 0,1-13 18 16,2-7-33-16,-1 1 20 0,-2 1-12 16,1-3-16-16,5 2 13 0,-5-4-8 0,2-1 13 15,2-2-10-15,-2 3 0 0,1-1-6 0,-1-4 3 16,2 5 6-16,-1-1-1 0,0 5-10 16,2-1 5-16,-1 5 1 0,-2 0 2 0,1 4-6 15,-3 7 6-15,2 7-5 0,-2-3-8 0,0 3 15 16,2-2-2-16,-5 4-5 15,2 0 2-15,0 4 3 0,0 3-11 0,-2 1 1 16,2 1-3-16,0 7 7 0,-3-3 6 0,3 3-8 16,-3 3 0-16,0 3-5 0,4-3 13 15,-4 6 0-15,0-1 0 0,0 1 2 0,1 0-5 16,-1 2-2-16,0-1-13 0,3 2 2 0,-3-1 11 16,0 3-3-16,0-3-7 0,0 7-3 0,3-8 17 15,-3 2-4-15,0 6-8 0,0-6 8 16,0 6 2-16,0-6-15 0,0 0 10 0,0 6-3 15,0-8 11-15,0 8-15 0,0-9 9 0,3 7-14 16,-3-4 14-16,0 6-1 0,0-8-4 16,0 1 8-16,0 3-5 0,0 4 3 15,0-8 5-15,0 2-5 0,0 6-6 0,1-9 1 16,-1 9-1-16,0-6 8 0,0 6-12 16,0 0-3-16,-1-9-3 0,1 9 11 0,1-1-16 15,-1 1 23-15,0 0-7 0,0-9-14 0,0 9-24 16,0 0-17-16,0 0-58 0,-1-6-20 15,1 6-44-15,0 0-44 0,0 0-79 0,0 0-560 16,0 0 99-16,-10 10 64 0</inkml:trace>
  <inkml:trace contextRef="#ctx0" brushRef="#br1" timeOffset="-69455.51">8859 10540 739 0,'0'0'233'0,"-3"3"-18"0,3-3 0 16,0 0 0-16,0 0-46 0,0 0-8 0,0 0-4 15,0 0-27-15,0 0-20 0,0 0 3 16,0 0-8-16,0 0-13 0,3-21 0 0,0 12-28 15,1 1 0-15,-1-4 8 0,4-1-6 16,-1-2-22-16,2-1-6 0,-1-5 11 16,3 4-18-16,0-1 2 0,0 1-2 0,0-2 4 15,1 5-17-15,-4-3 0 0,3 6-5 16,-4-3-18-16,5 3 13 0,-7-3 25 0,2 6-15 16,1-1-11-16,-1 1 11 0,-1 0-15 0,1 1-8 15,-5 3 7-15,5-2 11 0,-3-1 2 16,-2 6-9-16,2-4-6 0,0 0-8 0,4 3 3 15,-7 2 10-15,7-6-10 0,-4 3 5 0,4 0 7 16,-7 3-4-16,14-1-3 0,-7 1 3 16,-7 0-3-16,16 6-3 0,-5-4-5 15,-1 4 16-15,0-2-3 0,4 3-13 0,-3 1 6 16,6 4-1-16,-4-1-2 0,1-2-8 16,-1 7 13-16,1-2-7 0,3-1 12 0,-4 4-8 15,2-2 1-15,-2 1 2 0,1-2 2 0,-4-1-7 16,4-3 5-16,-7 1-7 0,3-1 27 15,-4-1-15-15,2 0 0 0,-1-3-18 0,0 1 13 16,-1-2 8-16,1 2-18 0,0-4 7 0,-4 2 8 16,1-2-2-16,-1 2-6 0,0-3 16 15,1 4 10-15,-1-4 16 0,-3-2-16 0,4 6 28 16,-4-6-18-16,7 1 0 0,-7-1-25 16,3 5 5-16,-3-5-8 0,0 0-79 15,0 0-26-15,0 0-10 0,0 0-59 0,0 0-97 16,0 0-164-16,0 0-400 0,0 0 75 0,0 0 97 15</inkml:trace>
  <inkml:trace contextRef="#ctx0" brushRef="#br1" timeOffset="-65198.71">2216 11126 327 0,'0'0'62'0,"0"-8"19"0,0 8 81 15,1-3 17-15,-1 3-18 0,0 0-2 0,0-8-3 16,0 8-8-16,0 0-17 0,0-6-16 16,0 6 11-16,0 0-131 0,0 0 12 15,-1-7 11-15,1 7 8 0,0 0-1 0,0 0-25 16,0 0-10-16,0 0 8 0,0 0-1 0,0 0-7 15,0 0 10-15,0 0-5 0,0 0-1 16,0 0 6-16,0 0 21 0,0 0-16 0,4 20 0 16,-4-15-2-16,0 2-11 0,0 3 6 0,0 2 12 15,0 1-10-15,-4 2 18 0,4 2-3 16,-2 1-15-16,1 1 8 0,1 1-13 0,-3-2 7 16,0 7-4-16,0-2 12 0,-1 1-18 0,3 0 11 15,-2 1 10-15,0-3 2 0,0 3 0 16,2-2-25-16,-2 2-3 0,3 2 16 15,-4-2-3-15,2 0-8 0,2 3 11 0,-1-3-11 16,1 1 23-16,0-1-10 0,-3 3 6 0,3-3-16 16,-3 3-11-16,3-1 24 0,-1 1-29 15,1 1 29-15,-3-1-10 0,3 0 12 0,-1 2 26 16,1 0-29-16,0-1 1 0,-3-3-29 0,3 4 27 16,0-3-14-16,0-2 16 0,-3 3-3 15,3-3 0-15,0 3 2 0,0-3-19 0,0 0 24 16,0 0-17-16,0-6-5 0,3 4 20 0,-3-3-5 15,0 0-10-15,3 0 16 0,-3-2-9 16,0 6 3-16,4-6-7 0,-3 2 9 0,2 0-14 16,-3 1-1-16,3 0 18 0,0 4-12 15,1 0 15-15,-1 0-13 0,0 0-3 16,1-2 13-16,-1 2-15 0,1-1 10 0,0 1 3 16,-1-4 10-16,1 4-11 0,2-1-9 0,-2-2 4 15,2-1 11-15,-1 2-18 0,1 1 13 16,0-5-21-16,1 3 18 0,-4-2 0 0,5-3-7 15,-2 2 12-15,1-1 0 0,-4-5-5 0,4 3-7 16,1 1 9-16,-1-2-7 0,-1 2-7 16,4-3 9-16,-3-2 70 0,0 5 7 0,3-3-15 15,-4-3 0-15,3 3-5 0,0-2-18 0,1 2 8 16,1-4 10-16,-1 4-39 0,0-4 13 16,1-1-7-16,2 3-3 0,-3 0-8 0,4-4 19 15,-1 2-9-15,-1 1-12 0,1-1 0 16,0-1 10-16,4 0-5 0,-6-2-5 15,3 1 5-15,2-1-3 0,-2-1 3 0,0 2-5 16,3-3-13-16,-4-2 5 0,2 4-13 0,1-1 23 16,-2-2-20-16,0 0 26 0,3-1 7 15,-4-2-18-15,-2 5-10 0,6-5 21 0,-4 1-3 16,1 1-3-16,-1-2 3 0,-2 0-16 0,2-1 14 16,-2 2-3-16,3-2-11 0,-4-2 8 15,4 2-12-15,-7 0 17 0,3 0-15 0,1-1 3 16,-2 1 2-16,-9 0 5 0,17-1-12 0,-9-2-6 15,1 1 18-15,-2 2-12 0,0-1 12 16,1-2 3-16,1 0-11 0,-2 2-4 16,-1 1 14-16,2-3-9 0,-8 3 5 0,10-4-1 15,-4 3 4-15,-6 1-1 0,10-4 3 0,-5 1-1 16,-5 3 11-16,9-2-20 0,-9 2 12 16,7-2-4-16,-7 2 4 0,4-5 10 0,-4 5-4 15,6-1 2-15,-6 1-13 0,8-7 0 0,-8 7 3 16,3-4-2-16,-3 4-32 0,3-6-33 15,-3 6-51-15,3-4-153 0,-3 4-124 0,-6-7-478 16,6 7 98-16,0-12 63 0</inkml:trace>
  <inkml:trace contextRef="#ctx0" brushRef="#br1" timeOffset="-64758.98">2918 12981 376 0,'0'0'153'0,"0"0"19"0,0 0-36 15,0 0-111-15,16 10 34 0,-15-5-15 0,6-1 50 16,-1 4-43-16,1-2-5 0,0 1 3 0,0 2-13 15,3-2 2-15,-3 4-12 0,3-1 5 16,-2 3 15-16,1-1 66 0,1-2-27 0,-3 3 10 16,4-3-24-16,-2 5 6 0,1-5-26 15,-1 4-2-15,0-3-8 0,1 3 5 0,1-3-3 16,-4-1-12-16,2 1 0 0,-2-2 5 0,1 0-3 16,-2-2 0-16,-2-1 3 0,2 2-21 15,1-1 37-15,-4-3 6 0,-1 0 37 16,1 1-21-16,0-1-92 0,0-2 47 0,-2 4-27 15,2-2 3-15,-3-4 11 0,3 4 4 0,-3-4-10 16,0 0 1-16,-4 9-14 0,4-9 21 16,-9 5-21-16,1-2 32 0,1 1-29 0,-6 0 2 15,-5 6 6-15,-3-3 2 0,-2 6-5 0,-7-1 5 16,-12 6-33-16,5 4-53 0,-7 2-127 16,-5 0-106-16,15 1-449 0,1-5 31 0</inkml:trace>
  <inkml:trace contextRef="#ctx0" brushRef="#br1" timeOffset="-53075.28">9505 10876 532 0,'0'0'79'16,"-11"-12"16"-16,11 12 66 0,0 0-5 16,0 0-61-16,1-8-13 0,-1 8 31 0,0 0-21 15,0 0-10-15,0-6 5 0,0 6-16 0,0 0-9 16,0 0 4-16,0 0-4 0,0 0-14 15,0 0 1-15,0 0-13 0,0 0-8 0,0 0 5 16,0 26 6-16,3-12-21 0,1 2 7 16,-4 3-25-16,0 0 16 0,0 5 12 15,0 1-13-15,3 1-7 0,-3 3 12 0,0-1-17 16,1-3 2-16,-1 4 5 0,2-3-2 0,2 0-3 16,-4-7-8-16,3 3 9 0,0-2-35 0,-3-4 4 15,1 5-24-15,2-7-46 0,0 1-27 16,0 1-35-16,-3-5 32 0,1 1-34 0,3-2-360 15,-1 0-134-15</inkml:trace>
  <inkml:trace contextRef="#ctx0" brushRef="#br1" timeOffset="-52638.84">9395 10631 701 0,'-3'-5'228'0,"3"5"-24"0,0 0-22 15,0 0-13-15,3-8-15 0,-3 8-21 0,11 0-15 16,2-2-24-16,1 2 6 0,3 0-18 15,-3 2 2-15,7-2-14 0,-1 0-9 0,3 0 11 16,-2 4-24-16,0-2-2 0,3 0-2 16,-4-2-21-16,1 6 10 0,0-5 8 15,-4 4-10-15,3-2-3 0,-3 0-7 0,-3 3-9 16,-1-5 11-16,-2 4-12 0,-1-3-1 0,-3 5 0 16,2-4 8-16,-4 5-5 0,-2-3-3 0,-6 2 0 15,3-1-5-15,-8 5 16 0,2-1-11 16,-4 0 3-16,-5-1-16 0,3 1 14 0,0 3-9 15,-1-2-4-15,0-3 17 0,-4-1-15 0,6 3-3 16,-3-2 3-16,4-2-12 0,-3 2-17 16,5-5-12-16,-2 3-25 0,4-4-103 15,-1 3-5-15,0-3-330 0,7-1-277 0,0-1 69 16</inkml:trace>
  <inkml:trace contextRef="#ctx0" brushRef="#br1" timeOffset="-52092.53">9902 10608 711 0,'3'-3'200'0,"0"-1"-49"0,-3 4 5 15,10-4-28-15,-6 0 15 0,2 4-33 0,-6 0-15 16,11 0 5-16,-4-2-16 0,-7 2-4 0,16 2-11 16,-8-2-13-16,2 0 0 0,0 1-4 15,1 4 1-15,-1-3-14 0,0-2-21 0,-2 6 12 16,2-4 16-16,-1 4-15 0,2-3 2 16,-4 1-4-16,-1 0-4 0,1 1 11 0,-4-2-10 15,2 6-1-15,-2-5-9 0,-3 0 7 0,3 4-5 16,-6 1 12-16,-2-1-27 15,2 0 20-15,-3 1-10 0,-1-1-1 0,0 2 14 16,-3-3-13-16,3 1-16 0,0 0 8 0,-2 1 6 16,1-1 1-16,1-2 6 0,0 1-15 15,1-3-3-15,2 3 10 0,0-1-20 0,-2-4 18 16,3 5-6-16,-1-4-2 0,4 3-13 0,0-6 16 16,-3 7-3-16,3-7 0 0,3 5 5 15,-3-5-10-15,4 7 13 0,2-7-3 0,-3 4-10 16,5-1 7-16,-1-2-2 0,2 3 5 0,-2-2 3 15,1-1 7-15,2 2 8 0,-1 1-20 16,2-1-65-16,-1-2-12 0,0 4 10 0,-2-3 16 16,-2 2 9-16,1-2 9 0,-3 0 1 15,2 3 83-15,-1-1 23 0,-2 2-95 16,-3 1-8-16,-5 3 106 0,-1 0-9 0,-8 8-9 16,-10 4-29-16,-19 9-20 0,-16 8-44 0,-6 1-158 15,-11 2-682-15,-9-2 111 0,-7-1 61 16</inkml:trace>
  <inkml:trace contextRef="#ctx0" brushRef="#br1" timeOffset="-39722.99">8435 6507 312 0,'0'0'107'0,"3"-4"-38"0,-3 4 21 0,0 0 12 15,0 0-27-15,0 0 12 0,0-7-69 16,0 7 61-16,0 0-5 0,4-4-5 16,-4 4 13-16,0 0 28 0,0 0 13 0,0 0-49 15,0-6 13-15,0 6-79 0,0 0-16 16,0 0 8-16,0 0-10 0,0 0 13 0,0 0-3 15,0 0-13-15,0 0 13 0,0 0-3 0,0 0 11 16,0 0 2-16,0 0-7 0,0 0 28 16,6 17-21-16,-5-9 13 0,2 6-10 0,1-3-6 15,-1 3 14-15,-3-3-6 0,0 6-7 16,3 3-1-16,-2-2 16 0,2 0-20 16,-3-1 5-16,3 1 17 0,-3 3 24 0,3-2-46 15,-2-2-14-15,2 0 14 0,-3 1-13 0,0-1 22 16,0-3-4-16,3 3-8 0,-3-5 3 0,3 1 15 15,-3-1-21-15,0 1 0 0,1-5 24 16,-1 3-19-16,0-3-2 0,4-1-7 0,-4 1 38 16,0 0-24-16,0-2 3 0,0-3 3 0,0 4-8 15,3-4 16-15,-3-3 4 0,0 8-30 16,3-3 16-16,-3-5-1 0,0 5-18 0,0-5 3 16,0 0-28-16,0 7-93 0,0-7-9 0,0 0-93 15,0 0-484-15,0 0 34 0</inkml:trace>
  <inkml:trace contextRef="#ctx0" brushRef="#br1" timeOffset="-39019.68">8414 6336 555 0,'0'0'202'0,"-3"-2"-18"0,3 2 1 0,0 0-24 0,-3-6 13 15,3 6-33-15,0 0-11 0,0 0-4 0,-3-3-6 16,3 3-43-16,0 0 13 0,0 0-14 16,-1-7 4-16,1 7-14 0,0 0-7 0,7-5-21 15,-4 2 14-15,-3 3-19 0,14-6 3 0,-7 3-5 16,3 2 4-16,1-5-7 16,-1 5-10-16,3 0-20 0,-2 0 12 0,2-2 16 15,2 1-29-15,1 2 11 0,-2 2-1 0,-1-2 1 0,1 4 8 16,3-4-1-16,-4 2-28 0,2 2 26 15,-2-2-34-15,1 1 27 0,-1 3 4 16,-2-4 3-16,-1 4-19 0,0-2 6 0,1 0 0 16,-4 0 11-16,2 2-16 0,-2 1 22 15,-3 1-11-15,3-1 9 0,-7 3-18 0,0-2-53 16,0 3-13-16,-3 1 28 0,-2 1-5 0,-1 1 2 16,-1 2 19-16,-2-4-6 0,1 1 6 15,-6 3-1-15,2-2-7 0,-3 0 35 0,2 1-27 16,-4-2 9-16,6-1 11 0,-3-2-18 0,1-2 21 15,3 0-19-15,-1 1 31 16,1-2 1-16,3-1-9 0,-3-1 3 0,3 1 3 16,1-5 0-16,2 2 81 0,-3 1-9 0,0-3-4 15,7-1-1-15,-7 3-27 0,4 1 11 16,3-4-15-16,-7 1 14 0,7-1-6 0,0 0-22 16,-11 2 9-16,11-2-6 0,0 0-5 0,0 0-2 15,-9 0 12-15,9 0-12 0,0 0-6 16,0 0-4-16,-4 4-1 0,4-4-2 0,0 0 5 15,0 0-3-15,0 0-15 0,0 0 3 0,0 0-1 16,0 0-2-16,0 0-20 0,0 0-3 16,0 0-34-16,0 0-32 0,0 0-108 0,0 0-149 15,7 6-527-15,-7-6 121 0,6 4 66 16</inkml:trace>
  <inkml:trace contextRef="#ctx0" brushRef="#br1" timeOffset="-33174.18">8982 6525 302 0,'0'0'148'0,"0"0"-15"16,0 0-23-16,17 9-7 0,-14-8-14 15,-3-1 26-15,14 8-30 0,-7-1 10 0,-1 0-21 16,5-3 10-16,-1 8-10 0,0-1-4 15,4 3 9-15,0-1 0 0,3 4-20 0,0 3 8 16,4 0 7-16,0 2-5 0,-2-1-13 0,5 2-20 16,-2-3 8-16,0 4-6 0,6 2 11 15,0-2-16-15,-5-4-7 0,2-1 17 16,-1-2-25-16,-1-1 13 0,-2-5 12 0,0 3-27 0,-2-3 7 16,2 3-8-16,0-5 3 0,-1 0 10 15,-6-2-2-15,-1 2-3 0,-1-3-10 0,-2-3 22 16,-1 4 22-16,2-4-73 0,-7 1-25 0,2-1 72 15,-3-2-28-15,-3-1-44 16,0 0-46-16,0 0-62 0,0 0-138 0,0 0-519 16,0 0 100-16</inkml:trace>
  <inkml:trace contextRef="#ctx0" brushRef="#br1" timeOffset="-32909.29">9529 6509 639 0,'0'0'215'0,"0"0"-10"15,0 0-15-15,0 0-16 0,0 0-21 16,0 0 1-16,0 0-42 0,-11 8-35 0,5 3-15 15,-4 3-1-15,-8 3 24 0,-9 16-50 0,-1 3 22 16,-12 18-21-16,-5 4 17 0,-3 2-17 16,-6 8-36-16,-24 17-84 0,-8 12-144 0,10 2-555 15,-2-6 61-15</inkml:trace>
  <inkml:trace contextRef="#ctx0" brushRef="#br1" timeOffset="-17830.63">8835 6625 48 0,'0'0'44'0,"3"4"-42"15,-3 1 34-15,0-5-8 0,1 7-33 16,-1-7 43-16,3 5 21 0,-3-5 39 0,0 0-57 16,0 7 28-16,0-7 135 0,0 0-19 15,0 6-121-15,0-6 94 0,0 0 17 16,0 0-30-16,0 0-22 0,0 0-10 0,-4 2 10 16,4-2-11-16,0 0-2 0,0 0 6 0,0 0-17 15,0 0-29-15,-17-1 4 0,17 1-5 16,-10 1-15-16,3 1-3 0,-2 2-8 0,1 2 1 15,1 0 10-15,-3 5-21 0,-4-1-2 0,4 1 10 16,0 6-13-16,-1 1-18 16,1 1 8-16,1 1 0 0,1-1-3 0,1 3-7 0,4 2 17 15,-1-3-25-15,1 0 11 0,3-2-1 16,0 4-2-16,0-4-1 0,3 3 4 16,1-1-14-16,2 1-69 0,-2-4 19 0,3-1-9 15,0-2-15-15,-1 1 18 0,1-1 39 0,1-5-24 16,-2-1 1-16,1-1-3 0,0 0 15 0,-1-2 13 15,2-4-7-15,-2 0-1 0,-6-2 16 16,14-2-16-16,-7 0 6 0,0-4 12 0,0-2-2 16,-1-1 5-16,1 1-16 0,-3-2 37 0,0-3-14 15,-1 2-7-15,0-3-3 0,-3 4-15 16,0 0 18-16,-3-2-10 0,0 4 15 0,2-2-8 16,-6 8-2-16,0-4 12 0,-2 3-17 15,2 3 2-15,-4 0 3 0,1 3-3 16,-7 4-40-16,6 2-35 0,-2 6-29 0,-4 2-85 15,7 1-574-15,-1 3 95 0</inkml:trace>
  <inkml:trace contextRef="#ctx0" brushRef="#br1" timeOffset="6836.35">2627 13783 606 0,'0'0'151'0,"-1"-7"-33"0,1 7 25 0,-2-4 3 16,2 4-10-16,0 0-11 0,-1-6-4 15,1 6-27-15,0 0 6 0,0-7-28 16,0 7-3-16,0 0-20 0,0 0-11 0,0 0 5 16,0 0-9-16,0 0-14 0,0 0-15 0,0 0 16 15,0 0-3-15,3 21-11 0,1-12 11 16,0 1 8-16,-4 3-16 0,4 3 13 0,2-1-10 16,-3 4-16-16,1-1 14 0,-1 0 7 0,0 0-6 15,5-1 6-15,-5 1-25 0,1-3 19 16,2 2 4-16,-2-1-16 0,2 0-13 0,-2-1 5 15,0-4-66-15,2-1 0 0,-2-2-18 16,2-1-169-16,-6 1-31 0,3-2-430 16,1-3 51-16</inkml:trace>
  <inkml:trace contextRef="#ctx0" brushRef="#br1" timeOffset="7162.52">2558 13331 619 0,'0'0'156'0,"0"0"-5"16,0 0-13-16,10-5-25 0,-10 5 2 15,0 0-20-15,28 7-8 0,-14 0 5 0,6 0-13 16,4 4-12-16,3 2-8 0,4 3 5 0,10 5-5 16,-2 4-8-16,-2 1 15 0,0 5-25 15,-3-3 16-15,-3 5 2 0,-3-1-13 0,-1 1-5 16,-6 4-6-16,-4 3 6 0,-4 7-10 16,-6-6-16-16,-10-1 21 0,-5 19-2 15,-11 16-24-15,-9 1-54 0,-9 1-50 0,-5 5-270 0,-9-6-429 16,-3 4 104-16</inkml:trace>
  <inkml:trace contextRef="#ctx0" brushRef="#br1" timeOffset="7944.94">2733 15499 683 0,'-10'-1'261'0,"10"1"-38"0,-7-7-16 0,7 7-12 0,-4 0-21 15,4 0-23-15,-3-5-16 0,3 5-7 0,3-7-18 16,-3 7-10-16,3-13-13 0,1 8 8 0,4-1-28 16,2-1-11-16,0 0-8 0,1 3 4 15,1 0 1-15,-1 2-19 0,3 1-4 0,-1 2 4 16,1 1-11-16,-4 2 2 0,0 0-17 0,4 6 2 16,-7 1 6-16,0 3-9 0,-1 5-2 15,-3 1-38-15,-3 2-18 0,-6 4 5 0,2 2 18 16,-6 2-11-16,-1 0-14 0,-1-2 6 15,1-2-9-15,0-5 13 0,1-6 25 16,4 2 43-16,-1-4 24 0,-4-3-16 0,5 0 18 16,0-3-20-16,2-4 5 0,0 2 0 0,4-5 7 15,-3 0-17-15,3 0 7 0,0 0-23 16,0 0 8-16,10-15-7 0,-3 12 4 0,0-2-5 16,3-2 6-16,-3 4-14 0,3-4 13 0,1 3-17 15,2-2 12-15,-3 4 8 0,1-3-13 16,2 4-5-16,-3-1-18 0,1-3-38 0,-1 5-8 15,0 0-49-15,1 0-94 0,-1-1-82 0,0 2-546 16,-2 4 116-16,1-3 43 0</inkml:trace>
  <inkml:trace contextRef="#ctx0" brushRef="#br1" timeOffset="8228.34">2945 15016 353 0,'17'10'130'0,"-8"-3"6"0,3 1-8 0,1 2-21 0,4 5 1 0,-3 2-13 0,7 1-1 15,0 5-14-15,1 1-11 0,3 8 77 16,5 0-5-16,-2 1-19 0,-1 3-12 15,-3-1-2-15,-7-5-16 0,0-2 8 0,0 10-8 16,-3 5-15-16,-7-7 5 0,-4 4-16 16,-6 11-7-16,-4 3 0 0,-7 0-38 0,-3 1-6 15,-10 8-222-15,-3 2-188 0,-1 0-398 0,-3-4 115 16</inkml:trace>
  <inkml:trace contextRef="#ctx0" brushRef="#br1" timeOffset="8746.06">4230 14934 796 0,'-7'-3'253'0,"1"2"-25"0,6 1 5 0,0 0-31 15,-21 8-23-15,11 1-23 0,0 2 0 0,-5 7-17 0,-1 5-19 16,2 4 8-16,0 3-26 0,-3 12-27 15,1 5 12-15,2-1-13 0,4 4-13 0,3 0 3 16,0-8-15-16,6-9-13 0,2 6 2 16,2-4-12-16,7-2-24 0,7 7 1 0,-2-7-26 15,4-8-8-15,12 3-41 0,-4-6-35 0,-3-7-98 16,1-6-56-16,5 0-561 0,1-7 65 16,0-2 99-16</inkml:trace>
  <inkml:trace contextRef="#ctx0" brushRef="#br1" timeOffset="9069.54">4702 15283 765 0,'-7'-3'212'16,"3"-3"-38"-16,-2 3-2 0,-4-2 2 16,3 5-31-16,-4 0-20 0,11 0-10 0,-24 7 10 15,11 0-26-15,-4 1-18 0,3 5 13 0,1 2-23 16,-2 2-15-16,3 1 3 0,1 4-4 15,4-4-22-15,0 3-5 0,1-3 7 0,3 0-7 16,2-4-32-16,1 0-4 0,1-3 10 0,5 0-23 16,-3-3 26-16,4-6 12 15,3 2-15-15,1-5-8 0,2-2 8 0,1-7 16 0,-1 0-9 16,2-4-4-16,-2-2 0 0,0-1-11 16,-2-1 8-16,-4 3 5 0,-1-2 15 15,1 0-2-15,0 1 10 0,-6 6-12 0,2-2-8 16,-3 2-6-16,0 0-10 0,-4 6-2 0,1 0 0 15,-7 4-16-15,10 0-12 0,-14 3-36 16,7 2-3-16,-4 0-23 0,1 4-94 0,1 2 30 16,4 6-131-16,2-2-460 0,3-2 51 0</inkml:trace>
  <inkml:trace contextRef="#ctx0" brushRef="#br1" timeOffset="9420.31">4835 15341 744 0,'0'0'272'0,"0"0"-6"0,0-5-43 0,0 5-19 16,0 0-17-16,0 0-13 0,0 0-20 0,0 0-26 15,0 0-3-15,0 0-15 0,-3 15-20 0,0-8-8 16,3 1-28-16,-1-1-11 0,1 1-7 16,1-1 0-16,-1 0-26 0,3-1 3 0,-3 1 0 15,3-4 10-15,-3-3 0 0,7 2-5 0,-7-2 2 16,0 0-17-16,14-14 25 0,-11 6 13 15,4 0 10-15,-1-4 5 0,-2 2-10 16,3 0-87-16,0-1-20 0,-4 2 28 0,1 1 15 16,-1 0-8-16,1 1-5 0,-1 0 21 15,4 4-10-15,-6-4 7 0,2 4-13 0,0-2 14 16,-3 5-19-16,4-2 23 0,-4 2 8 0,9-1-13 16,-9 1 8-16,7 6-13 0,0-1-2 15,-3 0-3-15,2 3-21 0,-2 0 1 0,2 3-31 16,5-1-98-16,-7 2-74 0,-1-3-140 0,7-1-385 15,0 0 49-15</inkml:trace>
  <inkml:trace contextRef="#ctx0" brushRef="#br1" timeOffset="9598.04">5102 14866 601 0,'0'0'251'0,"-7"-3"-36"0,7 3-31 15,0 0-20-15,-7 13-16 0,7-2-14 16,-3 7-9-16,2 1-25 0,1 8 7 0,1 3-38 16,2 5-30-16,1 20-19 0,-1-2-35 0,4 2 64 15,0-1-62-15,3 4-44 0,1-8-106 16,-2 0-628-16,1-12 105 0</inkml:trace>
  <inkml:trace contextRef="#ctx0" brushRef="#br1" timeOffset="10124.72">5198 15440 542 0,'0'-20'223'0,"0"1"-18"0,-4 5 43 16,4 0-79-16,0 3-13 0,0 0 72 16,-2 1-23-16,2 2-19 0,0 1-22 0,2 2-26 15,-1-1-17-15,2-1-9 0,0 3 4 16,4-2-29-16,-1-1-13 0,5 4-2 0,-1-2-6 16,3 3-30-16,-1-3 13 0,4 3-29 0,1 1 3 15,0-6-23-15,0 7-8 0,1-5-4 16,-2 0 4-16,2-2 5 0,-4-1-12 15,0 0 0-15,2 1-8 0,-6-4 5 0,1 0-5 16,-4-2 28-16,-1 2-13 0,-2-3 3 16,-1 3 36-16,1-3-1 0,-4 6-1 0,0-3 19 15,0-2-15-15,-4 5 8 0,0-2-10 0,1 3-10 16,0 3-1-16,-3 0 6 0,-1 1-8 16,7 3-11-16,-14 0 14 0,14 0-11 0,-13 10-15 15,9-3 7-15,-3 2-4 0,6 1 2 0,-2 5 10 16,3 2 0-16,3 0-17 0,1 1-21 15,3 4 7-15,3-4-48 0,0 0-3 0,5 2-30 16,-2-8-72-16,4 3-103 0,-3-8 39 0,3-4 0 16,0 4-56-16,0-7 12 15,0-2 44-15,-3-3 21 0,3 0 45 0,-3-2 21 16,-1-2 110-16,1 0 16 0,-4-3 66 0,4 3 48 16,-4-2 62-16,-3-2 16 0,3 5 35 15,-3-1-18-15,-3 1-2 0,2 0 17 0,0 1-30 16,-2 3-28-16,0-2-10 0,-1 2-16 0,1 0-13 15,-1 0-12-15,0-1-18 0,-3 5 7 16,10-3-15-16,-2 2-5 0,-2-3-18 0,-6 4-8 16,20 5 16-16,-8-4 2 0,4 3-33 0,5 0-46 15,-3-1-29-15,1-2-30 0,2 6-97 16,3-2-410-16,0 0-238 0,-1-2 128 0,-5-1 21 16</inkml:trace>
  <inkml:trace contextRef="#ctx0" brushRef="#br1" timeOffset="10280.66">5983 14990 1049 0,'-13'1'276'0,"3"4"-30"0,-4 3-21 16,-2 0-20-16,-2 4-36 0,0 4-5 0,-1 2-36 16,-5 7-36-16,6 0-51 0,-5 8-46 15,5 0-108-15,-3 2-268 0,8-3-413 0,3-7 101 16</inkml:trace>
  <inkml:trace contextRef="#ctx0" brushRef="#br1" timeOffset="10582.58">6138 14573 757 0,'0'0'202'16,"0"0"-33"-16,0 0 16 0,0 0-27 0,0 0-30 15,0 0 26-15,-1 18-47 0,1-4-22 0,0 4 15 16,0 5-49-16,0 4 5 16,0 1 13-16,1 10-5 0,2-3-7 0,1 3-11 15,2-1-8-15,1 10 8 0,3-10-15 0,-2-4 7 16,-1-1-12-16,2-1 7 0,2-4-15 0,2 0 5 15,-3-2-15-15,2-4 17 0,1-3-22 16,0-2-21-16,4 0 0 0,-6-7 5 0,3 1-30 16,2-7-14-16,-2 1-65 0,-1-8-91 0,2 2-632 15,1-6 131-15</inkml:trace>
  <inkml:trace contextRef="#ctx0" brushRef="#br1" timeOffset="10770.61">6196 14883 765 0,'0'0'271'0,"0"0"-43"16,24-10 0-16,-7 3-31 0,6-1-44 0,8 1 11 16,17-10-97-16,-6 9-259 0,15-10-599 0,5 1 120 15</inkml:trace>
  <inkml:trace contextRef="#ctx0" brushRef="#br1" timeOffset="11370.59">7430 14268 570 0,'-7'-2'236'0,"7"2"-39"0,-18 8-10 0,5 1-26 0,-8-1-38 0,-1 9-13 0,0 3 0 16,-2 1-13-16,-6 8-20 0,8-2-10 15,6-2-6-15,-2 0-23 0,5 3 3 16,-1-3-12-16,7 0-14 0,1 0 13 0,3-7-15 16,2 3 0-16,2-2-6 0,2-2-9 15,0 1-3-15,4-3 12 0,1 0 1 0,2-5 7 16,-1 5-7-16,5-5 0 0,-4 0 7 0,1-3-5 16,2 5-17-16,-2-3 35 0,3-4 5 15,-4 2-15-15,-1 1-23 0,2-1 5 0,-4-1 28 16,0-2-10-16,0 3-3 0,-1 0-7 15,-2 2-3-15,-3 0 21 0,-2 1 2 16,-6 8-5-16,-3 1-5 0,-4 2-28 0,-7 4 10 16,-9 7-3-16,-4 0-12 0,3-4 35 0,4-6-45 15,6-5 4-15,1-5 1 0,2 1-11 16,5-4 18-16,2-3-18 0,1-2-48 0,7-4-123 16,3 0-34-16,0 0-439 0,0-18-37 0</inkml:trace>
  <inkml:trace contextRef="#ctx0" brushRef="#br1" timeOffset="11878.66">7540 14658 724 0,'0'0'253'0,"0"0"-25"0,0 0-23 16,0 0-18-16,0 0-34 0,0 15-4 0,-1-5 4 15,1 2-35-15,-3-1 5 0,3 3-33 16,-3-1 9-16,3 2-12 0,-4-1-23 0,4 0 6 15,0 1-35-15,4-2 1 0,-1-1 26 16,0-2-29-16,1-3-10 0,-1 1-8 0,4-8 1 16,-1 4-21-16,-6-4 2 0,21-7-2 0,-7 0 5 15,-4-2-3-15,3-4-4 0,-2 2 4 16,0-4 18-16,1 5 21 0,-3-4 0 16,0 4-3-16,1 1 8 0,-2 2 8 0,-2 0-23 0,-3 1 7 15,1 1 8-15,0-2-34 16,-1 7 4-16,-3 0 2 0,6-7-3 0,-6 7 0 15,0 0-7-15,0 0 17 0,8 14-12 0,-5-8-8 16,0-1 15-16,1 6-7 0,2-2-13 16,-3 0 10-16,5 0-8 0,-4-1 11 0,5-1-16 15,-2-3 8-15,7 2 10 0,-4-4 6 0,3-3-3 16,2-5-6-16,1 2-4 0,5-6 7 16,-3-2 0-16,1-1-5 0,-4-2 6 0,-2-1 1 15,1-2 4-15,-1 2 7 0,-3-2 43 16,-2 3-53-16,-5-1 0 0,0 1 13 0,-2 3-8 15,-1-1-3-15,-1 3 0 0,1 0-2 0,-3 3 5 16,-3-1-3-16,1 3-12 0,-1 1-1 16,6 4-17-16,-13-1-54 0,13 1 10 15,-12 5 5-15,6 2-92 0,0 1-84 0,5 0-92 16,1 1-559-16,1-1 123 0,5-1 24 16</inkml:trace>
  <inkml:trace contextRef="#ctx0" brushRef="#br1" timeOffset="12069.39">8220 14524 752 0,'0'0'246'0,"3"-8"-82"0,-3 8 89 0,0-1-28 0,0 1-20 0,3-6-18 0,-3 6-39 0,0 0 3 0,0 0-23 0,0 0-15 16,0 0 0-16,10 15-31 15,-10-6 5-15,4-1-34 0,-3 6-19 0,2-3-14 16,-3 4-63-16,3 2 20 0,-3-3-52 0,3-6-173 15,-2 6-584-15,2 0 36 0,-3-4 156 16</inkml:trace>
  <inkml:trace contextRef="#ctx0" brushRef="#br1" timeOffset="12223.54">8161 14178 547 0,'0'0'238'0,"-6"-4"-41"0,6 4-10 16,0 0-38-16,0 0-21 0,6 16-62 0,-2-8-27 15,2-5-249-15,2 11-489 0</inkml:trace>
  <inkml:trace contextRef="#ctx0" brushRef="#br1" timeOffset="12410.84">8472 14033 427 0,'0'0'171'16,"0"0"-7"-16,7 18-28 0,-7-7-3 16,4 3-8-16,0 3-7 0,2 6-15 0,1 8-11 15,-1 2 5-15,1 1-7 0,1 1-16 0,5 12-31 16,-3 2-32-16,-3-11-114 0,0-5-7 15,3 2-614-15,-6-5 53 0</inkml:trace>
  <inkml:trace contextRef="#ctx0" brushRef="#br1" timeOffset="12600.25">8445 14390 634 0,'0'0'200'0,"6"-7"-11"0,-6 7-35 0,15 0-44 16,1-2-89-16,-2-1-196 0,3 1-490 15</inkml:trace>
  <inkml:trace contextRef="#ctx0" brushRef="#br1" timeOffset="13133.52">8798 14116 540 0,'0'0'222'0,"-14"0"-60"0,14 0-14 15,-14 7 8-15,3 1-28 0,2 0-13 0,2 2-5 16,0 3-25-16,-1 1 2 0,2 1-15 0,2 2 2 16,1 1-59-16,3-3 8 0,0 2-15 15,3-1-13-15,1 0 2 0,2-7-10 0,2 0 11 16,2-1-31-16,0-8-8 0,4 4 33 0,-4-8-7 15,8-4 2-15,-2-2 36 16,2-5-56-16,1-6 50 0,2-1-11 0,-3-4-4 0,2-14 49 16,4-1-17-16,-7-1 17 0,0 2 3 15,-2 5 17-15,-3 8-12 0,-2 0 49 16,-2 4 35-16,-4 0-77 0,2 8-22 0,-2-2-13 16,2 6 76-16,-3 0-15 0,-3 2 1 15,4 3-22-15,-3 2 9 0,-1 4-29 0,0 0 13 16,0 0-5-16,0 28-18 0,0-10-18 0,0 1 10 15,0 7 10-15,0 5-17 0,3 2 2 0,0 2 8 16,0 0-13-16,-2 2 8 0,5-2-18 16,-2-3 2-16,2-6 3 0,1-1-5 15,-3-5 7-15,2 1-15 0,-2-7 8 0,2-1-18 0,-2-3 7 16,3-3 11-16,0-1-3 0,3-8-2 16,-10 2-13-16,21-11 5 0,-11 0 8 15,4-3 7-15,-4 0-2 0,3-2 15 0,-2 3-18 16,-4-4 11-16,2 7 2 0,-1-3-8 15,-1 4 13-15,-1 1-15 0,1 3-13 0,0-1 0 16,3 0 15-16,0 5-9 0,0 1-12 0,4 0 14 16,3 1-13-16,10 8-13 0,4 3 0 15,15 7-41-15,8 5-33 0,8 9-84 0,2-2-175 16,8-2-540-16,-1 2 67 0,-16-8 125 16,0 2 87-16</inkml:trace>
  <inkml:trace contextRef="#ctx0" brushRef="#br1" timeOffset="14063.69">3054 16906 668 0,'-3'-4'309'0,"0"0"-112"0,2-2-20 16,-2 1 56-16,3-1-28 0,0 6-16 0,-3-8-10 15,6 2-35-15,0 0-11 16,0-1-10-16,4 1-16 0,1-2-20 0,2-1-7 0,0 4-16 15,4-4-16-15,-4 5-2 0,3 1-10 16,-2-1-3-16,-1 3-15 0,0 1-10 16,1 1 2-16,-4-1-25 0,-1 5 12 0,0-1 11 0,2 2-13 15,-7 3-11-15,2-1 4 0,-3 3-1 16,0 2-8-16,-3-1 24 0,2 1-6 16,-3-1 3-16,1 0-2 0,0 0-21 0,2-4 25 15,-2 2 1-15,3-3-11 0,-3 1 1 0,0-2-6 16,2-1 10-16,-1 1 24 0,1 0-11 15,1-6-13-15,0 7 11 0,0-2-11 0,0-5 14 16,4 5-1-16,-4-5-2 0,9 3-14 0,-9-3 4 16,11 5 2-16,-7-3-5 0,2-2 10 0,1 4-10 15,-1-1 10-15,2 0-10 16,-4 2-11-16,2-2 27 0,-2 4-19 0,2 2 11 16,-2-1 12-16,0 0-2 0,-1 3-16 0,-3 3 11 15,3-3 2-15,-9 5-23 0,2 2-5 16,0-2-30-16,-2-2-6 0,2 3-23 0,-3-7-181 15,1-1-14-15,-1-2-560 0,3-1 123 0,-3-5 11 16</inkml:trace>
  <inkml:trace contextRef="#ctx0" brushRef="#br1" timeOffset="14284.55">3119 16491 591 0,'11'1'217'0,"-1"-1"-14"16,3 6 1-16,4 2-32 0,4 3-3 16,2 9-28-16,9 6 2 0,1 9-13 0,-5 2-127 15,2 8 99-15,-9 5-12 0,1 18 18 0,-3 1-34 16,-8-5 28-16,-4-3-28 0,-1 3-5 16,-6-3-25-16,-3-1-8 0,-3 0 2 0,-2-4-122 15,-6-4-62-15,1 4-712 0,-7-6 139 16,3-5 31-16</inkml:trace>
  <inkml:trace contextRef="#ctx0" brushRef="#br1" timeOffset="16048.43">4703 16461 982 0,'-4'-3'285'0,"-4"1"-22"0,8 2-32 0,-13-1-34 0,13 1-3 0,-17 8-25 16,6 2-31-16,-2 7 3 0,-1 4-15 0,-3 5-9 16,3 3-19-16,-6 15-91 0,7 2-7 15,2 2 5-15,1 0 0 0,6-8-2 0,4-2 7 16,0-2-17-16,4-1 17 0,3-5-28 0,6 0 15 16,-3-4-4-16,5-3 14 0,1-6-9 15,-1-2 22-15,4-6 1 0,2-4-6 0,0-5-38 16,6-5 21-16,4-6 17 0,7-12 77 0,-1-7-25 15,-3-5-6-15,0-2 6 16,-6-5-21-16,-1-5-16 0,-3-2-1 0,-3-5 11 0,-5-2 7 16,-5-1-27-16,-1 1 8 0,-3 0-2 15,-4 12-77-15,-3 5-6 0,0 3 9 16,-3 6 104-16,3 4-10 0,-3 5-31 0,2 4 14 16,-2-1 14-16,0 3-15 0,-1 5 3 0,-3 5-5 15,3 3-11-15,4 2 0 0,0 0 16 16,-16 17-5-16,8-2-11 0,5 8-7 0,-3 3 2 15,5 3 3-15,-1 6-8 0,4 2 2 0,5 13-12 16,-3 3-13-16,6-6 8 0,0 3 2 16,0-4-27-16,2-3-1 0,1-8-3 15,0-9-9-15,-3-5 27 0,4-3-4 0,-3-1-1 16,2-9 8-16,-2 2-2 0,2-9 12 0,-6 2 21 16,3-3-5-16,0-5 4 0,-2 0-4 15,1-1 23-15,2-2-8 0,-5 0-3 0,1 1 1 16,0 0-1-16,-2 0 3 0,1 2 3 0,0-1-8 15,1 4-18-15,-4-4 10 0,5 3-10 16,-1-2 0-16,0 1 3 0,2 3-1 0,5-3-4 16,-4 2 4-16,4 0-2 0,0 1 3 0,-1-2-1 15,2 3 6-15,1-2 0 0,2-2-14 16,-1 3 9-16,-1-2-6 0,2-2-7 16,-2 2 3-16,-2-4 1 0,0-1 9 0,0-2-11 15,-4-3 8-15,0 2-10 0,1-4-5 0,-7 0 22 16,5-1-17-16,-6-2 8 0,-3 2-6 15,0 2-5-15,0 0 5 0,-3 2-10 0,-3 0 1 16,2 4 6-16,-6-2-1 0,2 5-1 0,-1 2-8 16,-5 1 8-16,1 4 16 0,-2 1-18 15,2 2-1-15,-1 1 19 0,0 5-18 0,1-3 12 16,2 3-5-16,1 3-5 0,1-3-4 0,5 3 14 16,0 0 6-16,4-3-16 0,4 0 13 15,-1 2-23-15,4-3 10 0,-1-2 10 0,5-2 8 16,3-2-7-16,-1-1-3 0,1-3 5 0,-1 0-3 15,2-1 3-15,1-3-2 16,-2 2 4-16,-3-3-17 0,1 2 12 0,-1-1 8 0,-1 0 16 16,-3 1-6-16,0-1-2 0,0 3 15 15,-3-2-20-15,-4 3 10 0,10-4 15 16,-4 4-25-16,-6 0 7 0,0 0-10 0,8-3-2 16,-8 3 12-16,0 0-22 0,0 0 14 0,6 6-4 15,-6-6-1-15,3 7-27 0,-2-3 14 0,-1-4-4 16,6 5-8-16,-5 1-20 0,-1-6 20 15,10 7-3-15,-6-6 0 0,5 4 14 16,-5-4-1-16,2 2 2 0,2-2-12 0,-8-1 13 0,14 1 20 16,-5 2-38-16,-1-2 15 15,-2 1 11-15,1-2-3 0,-7 0-8 0,13 0 26 16,-5 1-16-16,-8-1 6 0,13 0-19 0,-13 0 11 16,14 0 5-16,-14 0-7 0,13-1 12 15,-6-1-5-15,0-2 2 0,1 0-12 0,1-1 2 16,1-1 3-16,1-4-15 0,2 1-16 0,-2-4-2 15,2-1 7-15,1 0 0 0,0-4 3 16,-4 0-13-16,4 0 5 0,-4-3 8 0,-3 2 13 16,0 0-6-16,3 2 3 0,-7 0 21 0,1 2 25 15,-1 2 5-15,0 1-7 0,-3-1-8 16,0 6-5-16,0-1-6 0,-3 2-2 0,0 1 3 16,3 5 2-16,-10-1-5 0,10 1 11 0,-14 8 7 15,7 0-18-15,-3 6-2 0,-1 3 9 16,1 1-7-16,0 1 16 0,0 2-6 15,3 0-10-15,3 1 6 16,1-2-9-16,3 2 14 0,0 21 9 0,4-20-4 0,2 1-16 16,1-2 8-16,3-1-21 0,-3-1 21 15,3 1-6-15,-3-4 9 0,4-1-6 0,-5-2-5 16,1 0 0-16,-1 0 3 0,-1-5-3 0,-2 2 8 16,0 1-21-16,-2-2-2 0,-1 0 10 15,-1 1-3-15,-2-2-2 0,-4 1 8 0,3-1 2 16,-3 0-8-16,1-2-2 0,-4-1 8 0,3 0 4 15,0 0 4-15,0-4 4 0,0-2 3 16,7 0-3-16,0 0-7 0,-14-8-5 16,14 1-3-16,1-5-6 0,2-4 9 0,5-2 2 15,1-4-10-15,4-6 5 0,11-11-8 0,4 0 11 16,-1-1-21-16,4-1 5 0,3 1 3 16,-3 0 7-16,0 1-4 0,-3 5 7 0,-4 7-3 15,-5 7 16-15,-7 1 15 0,1 4-15 0,-3 3 7 16,0-1 14-16,-6 3-11 0,-1 1 7 15,0 2 1-15,-3-2-8 0,0 5-5 0,-6 1 8 16,2-1-19-16,-2 2 11 0,6 2 3 0,-17-2-16 16,17 2-5-16,-18 4 13 0,11 2-6 15,-3-1 1-15,1 2-8 0,1 2 10 16,4 0 3-16,1 1-8 0,0 1-13 0,6 0-7 16,0 1 2-16,8 0-2 0,2-2 7 15,8-1-2-15,2-2-21 0,8-2-38 0,0-4-28 16,7-5-133-16,3-1-49 0,17-3-589 0,-6-7 64 15,2 0 121-15</inkml:trace>
  <inkml:trace contextRef="#ctx0" brushRef="#br1" timeOffset="16874.68">6736 15880 944 0,'0'0'302'0,"-6"-4"-33"15,6 4-36-15,0 0-21 0,-11 9-17 0,8-2-24 16,2 6-4-16,-2 3-24 0,0 4-18 16,3 5-20-16,-3 4 8 0,3 6-31 0,3 5-16 15,0 13-19-15,0 3-40 0,4 0-7 16,-4-1-28-16,5 0-39 0,-2-5-27 0,-5-9-55 16,5-10-9-16,-6-3-19 0,3-6 23 0,-3-3 49 15,0-6 54-15,1-1 36 0,-2-6-11 16,1 1 34-16,-3-5 61 0,3-2 5 0,0 0-2 15,-10-13 30-15,4 5-9 0,1-5 1 16,-1-2 4-16,-1-2-4 0,0-2-2 16,-3-1-17-16,6 0-1 0,-5-1 0 0,5 3 0 15,-2 2-15-15,5-1 10 0,1 0-15 0,0 0-13 16,4-1 3-16,2 1-1 0,1-2-7 16,7 1-13-16,3-4-13 0,3 2-15 0,2-1-3 15,1 1 3-15,1 0-10 0,7-10-6 0,-1 1 9 16,-5 4-14-16,-2 1 3 0,-6 2 20 15,0-2 6-15,-3 0 10 0,0 5 17 0,-4 1-4 16,0 0 25-16,-4 4-5 0,2 1-15 0,-5 1 15 16,1 2-23-16,-1 1 13 15,0 3-3-15,-3 0-20 0,0 6-3 0,0 0 13 0,0 0-10 16,0 0 3-16,-16 24 7 0,8-9-13 16,1 8 0-16,-2 4-10 0,2 3-74 15,0 1-3-15,3 3-7 0,1 3 17 0,-1-1 0 16,4 3 3-16,0-3-2 0,0 1 2 0,0-8-28 15,4-3 28-15,-4-5 10 0,3-2 3 16,0-4 25-16,-2-5-2 0,2-4 31 0,4-3-16 16,-7-3-3-16,10-3 22 0,-3-4 11 0,-1-2-11 15,5-2-12-15,-4-1 6 0,-1 4 3 16,3-5 12-16,0 3-9 0,-5 3 6 0,5-1-22 16,-2 1 13-16,-2 0-1 0,4 2-7 0,1 1-10 15,-3 1 28-15,7 0-13 16,-4 1 20-16,4 2-28 0,-1 0 13 0,1 2-10 15,0-2 3-15,-1 3 15 0,2 0-39 0,5-1-10 16,-7 2 8-16,0-2-21 0,2 1 11 16,-2-3 0-16,2-3-9 0,-3-1 1 0,3-2-2 15,-5-4 12-15,-1-1 13 0,2-7-23 0,-4 3 48 16,-3-2-2-16,2-1 8 0,-3 1 5 16,-3 0 7-16,0 1 16 0,0 2-5 0,-3 2-6 15,0-1 16-15,-1 4-18 0,1 0-10 0,-3 1 0 16,2 2 0-16,-4 5 2 0,2 0 6 15,6 1-19-15,-13 8 1 0,9 0-6 0,-3 2 11 16,1 4 10-16,5 2-28 0,1 3 12 0,3 1-4 16,4 1 4-16,4 6-4 15,5-2-16-15,2 0-18 0,10 4-49 0,-1-10-91 16,-3-9-47-16,10 3-606 0,0-7 89 0,0-4 77 16</inkml:trace>
  <inkml:trace contextRef="#ctx0" brushRef="#br1" timeOffset="17365.28">8213 15870 796 0,'0'0'307'0,"0"-5"-33"16,0 5-31-16,0 0-31 0,0 0-17 16,0 0-13-16,0 0-24 0,-14 15-20 15,14-7-2-15,-4 2-13 0,1 4-16 0,3 0-12 16,-3 2-10-16,3 2-11 0,0-2-25 0,0 3-3 15,0-2-26-15,0-3-5 0,0 2-25 16,3-2-28-16,-3-3 15 0,0 1 13 0,3-3-26 16,1-5 8-16,2 2 7 0,-1-6 1 0,-5 0 9 15,13-6-4-15,-3-3 0 0,1-1 9 16,2-2 24-16,1-1 3 0,0-4 4 0,-1 2-9 16,1 0 15-16,-1 2 10 0,-2 4-16 15,-4-3 1-15,3 3-3 0,0 2-8 0,0 2-12 16,-3 0 2-16,3 1 5 0,-2 2 0 15,-2 2-10-15,-6 0 5 0,13 3 0 0,-9 1 11 16,3 2-14-16,0 2 11 0,-4-2-13 16,1 3 10-16,-1 0-12 0,0-2-3 0,0 2-16 15,2-4 6-15,-2 0-13 0,0 1 2 16,1-3 8-16,2-1-2 0,-6-2 10 0,18-4 4 16,-11-1-6-16,6-2 9 0,1-3 6 0,-1-2 22 15,5-4 14-15,-2 2-11 0,-1-2 8 16,1 0-18-16,2 0 12 0,-2 3 4 0,-2 1 1 15,-4 2 1-15,2 0-20 0,-3 3 9 0,-2 0-2 16,3 2-10-16,-3 1-18 16,0 2 20-16,-1 2 8 0,-6 0-15 0,11 6 2 15,-1-1-28-15,-6 1-28 0,2 4-8 0,1 2-43 16,0 1-10-16,0 2-67 0,0-3-134 16,-1 2-575-16,1 0 126 0,4-3 35 0</inkml:trace>
  <inkml:trace contextRef="#ctx0" brushRef="#br1" timeOffset="17717.66">8995 15783 993 0,'-3'-7'291'0,"3"1"-12"0,-3-1-28 0,3 2-38 16,-6 3-8-16,6 2-13 0,-12 0-47 16,3 5-11-16,2 0-14 0,-7 3-13 15,1 1 9-15,2 6-40 0,-6 0 9 0,7 3-19 16,-4-1-4-16,4 2-3 0,0-1-39 15,2 1 1-15,2 0-9 0,2-5-12 0,4-2 13 16,0 0-8-16,4-3-7 0,-1-3 7 0,1-1-10 16,6-5 7-16,-10 0-17 0,17-7 12 15,-3-2-2-15,-1-2 13 0,-3-5 10 0,4-2 15 16,-4-3 16-16,1 1-3 0,-4-3-15 16,-1 0 7-16,1 3-5 0,-4 2-2 15,-3-1 0-15,1 1-8 0,-2 6 5 0,1-3-10 16,-6 5-11-16,2 0 11 0,-2 4-7 15,-1 0-19-15,-4 3 0 0,2 2-20 0,-1 1-21 16,10 0-15-16,-18 3-12 0,12 4-63 0,-1-4-29 16,2 2-155-16,2-2-578 0,3 4 138 15,0-7 23-15</inkml:trace>
  <inkml:trace contextRef="#ctx0" brushRef="#br1" timeOffset="18280.68">9194 15187 893 0,'0'0'243'0,"0"0"-46"16,0 0 10-16,0 0-17 15,0 0-21-15,3 21-31 0,-3-5-15 0,0 5 0 16,0 5-16-16,1 1-2 0,-1 8-20 0,3 3 2 16,-3-1-8-16,3 3 0 0,0-2-4 15,-3-3-34-15,4-1 5 0,2-8-11 0,-5-1 6 16,2-7 0-16,1-1 3 0,-1 0 10 15,-2-9-26-15,2 2 15 0,0-5 14 0,-3-3-27 16,0-2-4-16,0 0 7 0,0 0-2 0,3-13 18 16,-3 5-14-16,-3 1 1 15,0-2-13-15,-1 0 3 0,-3 2-11 0,3 0 6 16,-2 0-6-16,2-1-7 0,-2 6 7 0,-1 1-20 16,7 1 5-16,-14 0 5 0,14 0 8 15,-13 6-11-15,5-1-4 0,2 3 2 0,2 4 8 16,1 0-1-16,3-2-9 0,0 5-3 0,3-2 10 15,0 0-5-15,4 3 5 0,4-5 0 16,-1 0-10-16,4-2 7 0,3-1-2 0,4-4-5 16,3-4-10-16,2-2 7 0,5-3 11 0,18-8-1 15,-9 1 1-15,5-8-3 0,-1 1 10 16,-10 2-7-16,-9-2 7 0,-1-1-2 0,-1-3-1 16,-6 3-7-16,-3 2-38 0,-4-3-24 0,-6 5-4 15,-1-1 7-15,-3 2 16 0,-7 1 48 16,1 3-49-16,-5 1 1 0,-3 2 7 15,-3 6 82-15,0 2 0 0,-7 2-13 0,3 1-2 16,-2 2-16-16,-1 8 6 0,3-1 12 16,1 1-18-16,-3 4 1 0,8-1 12 0,5 3-15 15,3-1-6-15,4-1 11 0,6 3-10 0,7 0 5 16,12-3 0-16,21 1 5 0,9-3-26 16,9-8-2-16,8-5-31 0,5-6-31 0,-4-2-89 15,-9-3-290-15,31-6-406 0,-7-1 45 0,4-3 106 16</inkml:trace>
  <inkml:trace contextRef="#ctx0" brushRef="#br1" timeOffset="19537.9">10940 14658 455 0,'0'0'248'0,"0"0"-43"0,0-7 8 0,0 7-14 16,0 0-25-16,0 0-12 0,0 0-24 0,0 0-15 15,0 0-3-15,0 0-30 0,-9 15 4 16,2 0-12-16,-1 2 8 0,-8 7-6 0,-8 12-9 16,-7 7-19-16,0 1 13 0,-10 12 0 0,0-2-20 15,-3-1 2-15,6-3 3 0,-7 0-6 16,14-9-35-16,-2-3 2 0,8-2-20 16,2-8-18-16,6-5-15 0,0-1 23 0,6-5-29 15,-2 1-69-15,2-4-27 0,5-1-55 16,2-5 24-16,1-1-80 0,0 0-527 0,2-4 99 15</inkml:trace>
  <inkml:trace contextRef="#ctx0" brushRef="#br1" timeOffset="19913.36">10445 15129 880 0,'0'0'236'0,"0"0"-19"0,0 0-27 0,0 0-16 16,0 0-23-16,0 0-13 0,0 0-23 16,-4 16 13-16,4-10-33 0,0 6-1 0,-3-1-17 15,3 2 5-15,-3 4-5 0,0-1-18 0,-1-2 7 16,0 3-2-16,1-2-18 15,-1 2-15-15,4-5 13 0,-3 1-21 0,0-5 15 16,3 2 3-16,-3 0-26 0,3-5 21 0,0 3-8 16,0-3 16-16,3-1-16 0,-3-4 3 15,10 5-6-15,-3-5-25 0,-7 0 26 0,23-5-6 16,-11 3-17-16,4-3 12 0,2 0 6 0,1 0-11 16,2 0 16-16,0 0-24 0,-1 3-56 15,1-3-30-15,0 4-152 0,3 1-685 0,-4 1 161 16,0-1 17-16</inkml:trace>
  <inkml:trace contextRef="#ctx0" brushRef="#br1" timeOffset="20442.14">10921 14066 627 0,'3'24'171'0,"0"-6"-22"0,0 5-1 0,-2-3-25 0,2 2-26 16,0 2-12-16,4 1-52 0,-7 1-69 0,7-2-64 15,-7 1-125-15,4-1-458 0</inkml:trace>
  <inkml:trace contextRef="#ctx0" brushRef="#br1" timeOffset="21270.1">11162 14024 486 0,'0'0'148'16,"-10"10"8"-16,4-3-12 0,-1 5-29 0,-4 0-28 15,1-1-18-15,0 6 3 0,-4-1-34 0,4 3-5 16,-4-4-12-16,4 1-34 0,0-2 23 16,-1-3-22-16,5 1 1 0,-1-3 22 0,0 0 27 15,4-5-12-15,-4 2-1 0,3-2 8 16,4-4 6-16,-3 5 20 0,3-5-13 15,0 0 8-15,0 0-11 0,0 0 8 0,0 0-5 16,0 0 6-16,0 0-17 0,0 0-1 0,17-12-1 16,-10 9-8-16,0 1-9 0,-7 2 7 15,14 0-23-15,-8 0 13 0,-6 0-3 0,17 0-5 16,-9 0 18-16,2 2-18 0,-1 1-7 0,2-1 4 16,0-1 11-16,-1 1-10 0,1 3-14 15,1-3-4-15,-2-1-13 0,1 5-34 0,-1-5 14 16,-6-1-16-16,-4 0 33 0,17 0-28 15,-17 0 21-15,13-2-8 0,-9-3 2 16,-1 2 13-16,2-2 29 0,-3 0-1 0,2 0 11 16,-4-3 12-16,3 3 42 0,-3-1-6 0,0 0 6 15,-3-1 12-15,3 7-13 0,-3-8-4 16,3 4-6-16,0 4-3 0,-8-6 9 0,8 6-21 16,-10-1-11-16,10 1 11 0,-10 1-15 0,10-1-4 15,-14 8 1-15,7 1-13 0,4-1 13 16,0 2-12-16,0 3 9 0,2-1 8 0,1 3 3 15,1 2-9-15,5-1-9 0,0 1 0 0,6 0-1 16,1 1 6-16,4-3-2 0,0-3-6 16,1 0 0-16,4-4 0 0,-1-5 0 15,0 1 18-15,3-6-10 0,3-2-23 0,-3-4 25 0,0 0-12 16,0-1-1-16,-4-3 11 0,-2-3-3 16,2-1 5-16,-6 1-7 0,-4-2-3 15,0 5 18-15,-3-3-7 0,-3 1-11 0,2 3 13 16,-6 1 12-16,0-1-30 0,0 1 0 0,-3 2-2 15,0 1-3-15,-1-1 18 0,1 5-37 16,-1-4 14-16,-2 5 18 0,-2-1-11 0,8 3 1 16,-10-2-3-16,10 2 10 0,0 0-10 0,-10 5 7 15,10-5-9-15,-3 6-1 0,3-6 5 16,3 4 3-16,-3-4 11 0,7 7-17 0,-7-7 1 16,10 3-5-16,-6-1 5 0,6-2 15 0,0 0-2 15,-10 0-6-15,18-4 11 0,-8 2 26 16,-1 1-6-16,-2-4 5 0,1 4-27 15,-2-2 1-15,1-1 6 0,0 4-7 0,-7 0-9 16,10-7 16-16,-6 7-5 0,-4 0-3 16,7-2 8-16,-7 2-5 0,0 0 0 0,0 0-16 15,13 2 3-15,-13-2 13 0,7 7 0 0,-3-1-16 16,2-2 8-16,-3 8-15 0,1-1-26 16,2-1-7-16,-1 4-16 0,2-1-39 0,-1 0-50 15,1 2-36-15,-1-5-67 0,5 5-174 0,-4-5-317 16,-1 0 97-16</inkml:trace>
  <inkml:trace contextRef="#ctx0" brushRef="#br1" timeOffset="21958.21">11867 14183 634 0,'0'0'177'15,"0"0"-13"-15,0-7-23 0,0 7-1 0,0 0-22 16,0 0-13-16,0 0 0 0,0 0-18 15,0 0-15-15,7 15-1 0,-7-9-4 0,0 0-16 16,1 0 0-16,-1 3-12 0,3-1-11 0,-3-1 3 16,0 1 9-16,3 0-29 0,-3 1-6 15,3-3-23-15,-3-4 10 0,1 5 11 16,-1-7-3-16,3 7 28 0,-3-7-18 0,0 0 16 16,9-2 5-16,-9 2-11 0,0 0 34 15,11-10-21-15,-7 7-15 0,2-3 15 0,-2 3-28 16,2-2 6-16,2 0 4 0,-2 0 0 15,-2 1-7-15,3 0-5 0,-1-1 2 0,5 1-18 16,-4-2 23-16,-1 4-10 0,1 0 5 0,0-3-2 16,-3 4-13-16,-4 1-3 0,13-3-13 15,-10 1-7-15,-3 2-3 0,11-2 10 0,-11 2-7 16,7-3 23-16,-7 3 5 0,6-2 5 0,-6 2-16 16,4-5-4-16,-4 5 2 0,0 0 15 15,3-8 6-15,-3 5 2 0,0 3-7 0,0-9 17 16,0 9 0-16,0-12 19 0,-3 11 9 15,3 1 6-15,-3-9-19 0,3 9 14 16,-1-8-13-16,1 8 15 0,0-2-16 0,0 2-12 16,-3-6-7-16,3 6 4 0,0 0-10 0,0 0 5 15,0 0-10-15,-17 8 18 0,14-1-10 16,2 0 0-16,-2 0-6 0,0 2-7 0,0 0 10 16,3 2-5-16,0-3 13 0,3 1-13 15,0-1-8-15,0 2 1 0,4-3-4 0,1-1-9 16,1-5 25-16,1-1 3 0,2-3-16 15,4-1 16-15,1-6-8 0,0-4-8 0,4-4 8 16,-3 0-5-16,1-6 15 0,-1-2-12 16,-2-1 2-16,-2-3 5 0,-4-3 43 0,-3 5-7 15,-3 3 8-15,0 0 7 0,-1 3-17 16,-3 1 73-16,-3 0 6 0,-2 4-121 0,2 1 103 16,-4 4-38-16,1-1-11 0,-4 6 8 0,2 3-21 15,-2 4-2-15,0 2-5 0,-4 5 2 16,4 3-82-16,0 8 21 0,0 6-8 0,6 1 3 15,1 10-8-15,6 5 8 0,4 16-8 0,7 1 10 16,10 11-2-16,7-2-8 0,6-5-23 0,10 1-56 16,-1-7-62-16,4-5-97 0,-2 0-82 15,8-10-476-15,-9-9 146 0</inkml:trace>
  <inkml:trace contextRef="#ctx0" brushRef="#br1" timeOffset="23751.3">10408 15745 760 0,'-1'-4'299'16,"1"4"-48"-16,-3-8-28 0,3 8-31 0,0 0-16 15,0-3-17-15,0 3-21 0,0 0-12 0,0 0-9 16,0 0-27-16,3 24 12 0,-2-13-22 16,2 0-9-16,0 4 4 0,0 2-11 0,1 1 2 15,-1-2-27-15,2 0 4 0,1 2-12 0,0-4 17 16,1 1-14-16,-3-3-6 0,6 1 5 16,-3-5-25-16,0 0 40 0,2-3-14 0,2 0-14 15,-1 0-12-15,0-4 7 0,1-2 11 16,2-4 2-16,2 0-28 0,-2-4 0 0,1-2-5 15,-1 1 13-15,-2-5-1 0,3 1 1 16,-1-2 10-16,-2 5-26 0,-4 0 21 16,2-1-8-16,-2 3 8 0,0 2 15 0,-3 1-15 15,-1-1-3-15,1 2-15 0,2 2 5 0,-3-1 3 16,-3 4-1-16,0 0-10 0,0 0 11 16,0 0-6-16,4 10 6 0,-4-5-6 0,3 3 11 15,-3 1-10-15,0 3-6 0,4-1 0 0,-1 0-2 16,1 2-3-16,-1-3 18 0,1-1-5 15,2 0 5-15,1-2 11 0,1-1-1 0,4-3-17 16,-2-1 4-16,2-2 24 0,1-2-19 0,4-2 6 16,-4-4-10-16,5-3-1 15,-2-2-4-15,-1-2 17 0,1-4-7 0,-2-2-3 16,-4 0-10-16,1 0-3 0,-1 1 6 0,-3-2-1 16,0 3-5-16,-1 1 13 0,-1 4 1 15,-2-3 9-15,0 6-10 0,0-1 5 0,-3 3-10 16,0 1-5-16,-3 3 20 0,3 0-27 0,0 5 4 15,-6-5-12-15,6 5-3 0,0 0 12 16,0 0 1-16,-12 11-16 0,12-3 24 0,-3 1 2 16,3 2-21-16,0 0 11 0,0 1 13 0,3 1-11 15,-2 2 3-15,2 0-8 0,4 0-5 16,0-3 21-16,-3 4-8 0,5-3 5 0,-5 1 10 16,6-2-8-16,-3-1 9 0,-3-2-1 15,5 3-5-15,-6-3-10 0,5-2 13 0,-4-1-14 16,2 0 1-16,-3 1 8 0,1-1-6 15,-1-1 14-15,0-1-1 0,-2 0 5 16,3 1-22-16,-4-5 19 0,3 7-1 0,0-5-14 16,-3-2 6-16,0 0-11 0,1 4 13 0,-1-4-13 15,0 0 11-15,0 0 7 0,0 0-18 16,0 0 1-16,9-11 9 0,-6 4-4 0,1-1 4 16,3-2 9-16,0-4-11 0,0 2 0 0,0-3-8 15,3 1 10-15,0-4-9 0,0 5-3 16,1-2 4-16,-4 1 9 0,2 3 0 0,-2-3 7 15,1 4 5-15,-2 2 3 0,-2 0 10 0,-1-1-7 16,1 2 4-16,-1-1-7 0,0 5 3 16,0-2-14-16,-3 1 4 0,0 4 1 15,0-9-12-15,0 9 13 0,-3-5 3 0,3 5-27 16,0 0 14-16,0 0 5 0,0 0-6 16,-17 8-7-16,14-2 10 0,0-2-10 0,-1 4 15 15,3 2-2-15,1 1-8 0,0 0-5 0,5-1 15 16,-2 2 8-16,1-2-39 0,2 0 19 15,4 1-1-15,1-4 1 0,2 1 4 0,-3-1-7 16,4-4 5-16,3-3-13 0,0 0 26 0,1-2-13 16,2-1-2-16,1-3-6 0,0-3 18 15,1 1-20-15,-1-2 7 0,-7 1 9 16,0-4 6-16,-1 3-1 0,-5 2-11 0,1-2 2 16,-5 2 1-16,-1-1 2 0,-3 0-5 15,0 3 2-15,-3-1-2 0,0-1-7 0,-1 8-1 16,-2-4 3-16,6 4-13 0,-15-1 15 0,6 1 9 15,9 0-17-15,-15 4-7 0,9-3-5 16,-1 3 18-16,4-1-2 0,-1 0-14 0,1 2 11 16,3-5-16-16,0 6 11 0,0-6 17 15,0 0-19-15,10 4 11 0,-10-4 1 0,16-3 13 16,-4-2-11-16,1 2 6 0,4-4-6 0,-4 0 14 16,2-1-9-16,1 1 6 0,-2 1-3 15,0 1-2-15,-4-2 17 0,0 4-20 16,0-3 5-16,-3 3-7 0,1-2-1 0,-2 5 6 15,1-1-11-15,-7 1 5 0,13 0 1 16,-13 0-6-16,14 6-5 0,-7-1 8 0,0 2 5 16,3 1-5-16,0 6 5 0,1 1-2 0,6 1-19 15,7 2-15-15,3-2-117 0,0-3-341 16,21 5-372-16,-3-11 91 0,-1-3 61 0</inkml:trace>
  <inkml:trace contextRef="#ctx0" brushRef="#br1" timeOffset="36445.14">3687 18099 872 0,'-6'-10'215'0,"1"2"-64"0,5 3 77 0,-4-1 28 16,2 2-141-16,2 4-25 0,-4-10-16 0,1 8-5 16,3 2-10-16,-3-5-5 0,3 5-3 15,0 0-2-15,0 0-6 0,0 0-4 16,-1 15 4-16,1-3-10 0,0 0 3 0,1 4-5 0,-1 1-8 16,3 1-2-16,-3 4-6 15,3-2 64-15,-3 0-17 0,0 0-6 0,3-2-18 16,-3 1 16-16,0-1-26 0,0-5 13 0,0 2-23 15,0-3 8-15,0-2-6 0,1-1 13 16,-2-1-15-16,1 0 21 0,0-3-6 0,0-5 0 16,0 7 3-16,0-7-28 0,-3 4 20 0,3-4 0 15,0 0 0-15,0 0-20 0,0 0 5 16,0 0-6-16,0 0 6 0,0 0-5 0,13-16-11 16,-5 10 16-16,2-1-5 0,0 0-3 15,1 0-13-15,2 0 1 0,1 0-1 0,-1-1 0 16,0 2 13-16,2-2-30 0,-5 1 4 15,4-1-7-15,-1-1 5 0,-6 3 3 0,4-1-1 16,-2 1-4-16,-1-3 17 0,-2 2 0 16,2-2-5-16,1 0 3 0,-5 0 5 0,2-1-8 15,-3-1 0-15,2 1-10 0,-2 0 16 0,0 0 4 16,1 0 8-16,-4 0 6 0,0 2 6 16,0-2 7-16,0 3-9 0,0-1-7 0,-3 1 12 15,2-1-7-15,1 2 10 0,-2 2-13 0,1-2 0 16,1 6 1-16,0-7 1 0,0 7-4 15,-3-6-5-15,3 6-8 0,0 0-6 0,0 0 16 16,0 0-2-16,0 0-13 0,3 19 5 0,0-9-3 16,-2-1-2-16,2 3-1 0,0-2 17 15,-2 3-14-15,2 2 0 0,0-1 8 16,3 3 0-16,-5-3 5 0,6 0-20 0,-4-1 18 16,-2 0-9-16,5 1-1 0,-3-1-6 0,-2-1 3 15,2-1-16-15,0-1-15 0,0-1-5 16,-1 0-26-16,-2-3 1 0,2 1-44 0,-2 1-39 15,-4-1-153-15,4-1-494 0,2-2 48 16,-2-4 123-16</inkml:trace>
  <inkml:trace contextRef="#ctx0" brushRef="#br1" timeOffset="36753.42">3761 17749 711 0,'-2'-4'277'0,"1"0"-119"0,1 4 9 0,0-8-24 16,0 8-20-16,1-6-18 0,-1 6-3 0,6-4-12 16,-6 4-13-16,17 0-8 0,-6 3-23 15,3 1 7-15,3 1 4 0,6 1-6 0,-1 5 0 16,8 1-28-16,-3 5 5 0,11 6 6 15,-1 0-9-15,-2 4-2 0,-1-1 8 16,-1 2-8-16,-9-1-5 0,-3-6 8 0,-4 4 4 16,-2-2-9-16,-3 2-3 0,-5-2-11 0,-3 2 1 15,-4 2-21-15,-4 5 95 0,-3-1-20 16,-9 13 9-16,-2 0-22 0,-9-1-41 0,0 1-24 16,-1-3-15-16,0-3-178 0,2 4-618 0,-2 0 46 15,4-8 121-15</inkml:trace>
  <inkml:trace contextRef="#ctx0" brushRef="#br1" timeOffset="37345.08">5238 17604 854 0,'-2'-6'269'0,"2"6"-87"0,-4-9-18 0,4 6-26 15,0 3-13-15,-7-1-15 0,7 1-22 0,-14 7 6 16,4 3 65-16,-4 5-44 0,1 4 23 16,0 6-25-16,-1 1-11 0,3 3-15 0,-3 1-5 15,7 4-13-15,-3-2 0 0,4 2-22 0,2 0-9 16,3-4 3-16,6 2-13 0,-1-6-7 15,5 4-19-15,4-5-25 0,1 0-3 16,3-3-17-16,4-9-16 0,3-1-56 0,3-5-213 16,4-3-94-16,0-4-354 0,6-4 72 15,1-3 100-15</inkml:trace>
  <inkml:trace contextRef="#ctx0" brushRef="#br1" timeOffset="37662.49">5693 17768 724 0,'-6'-5'281'0,"2"2"-12"0,0-1-8 16,-3 2-41-16,7 2-30 0,-13-3 7 0,13 3-33 16,-20 4-23-16,10-1 2 0,-2 5-28 15,0 2-7-15,1 2-9 0,-3 4-14 16,4 0-24-16,0 2 8 0,0 0-5 0,3 3-12 16,3-3 4-16,2 0-18 0,1 0-10 15,1-3 6-15,1-3-16 0,1 3-8 0,2-5 13 16,0 0 3-16,5-4-14 0,-1 0 14 15,-1-5-18-15,2-2-3 0,2-3-8 0,2-2 3 16,-3-4 0-16,1-2 0 0,-1-1-7 0,-3-1 17 16,-1-1-15-16,-1 1 10 0,-2-1-3 15,0 2 1-15,-6 1-8 0,3-1-8 0,-3 4-5 16,-5 0 5-16,2 0 3 16,-1 3-16-16,0 2 14 0,-3 3-6 0,3-1-10 0,7 2-6 15,-16 5-9-15,8-3-1 0,1 5-38 16,4 1-51-16,2 2-97 0,-8 0-198 15,12 1-414-15,4-1 151 0,-1-1 10 0</inkml:trace>
  <inkml:trace contextRef="#ctx0" brushRef="#br1" timeOffset="38038.65">5875 17793 808 0,'0'0'284'0,"0"0"-40"0,0 0-40 15,0 0 1-15,0 0-23 0,0 0-8 16,0 0-23-16,-4 20-31 0,1-10 3 16,3-2-26-16,0 4 1 0,0 0-19 0,3-1-30 15,-3 0-19-15,1-1 1 0,2 1-3 0,0-3-20 16,1-1 0-16,-1 0-11 0,3-3 11 16,2-2-6-16,-8-2 29 0,10-3-23 0,-3-2 2 15,-1-1-10-15,5-2 23 0,-4-3 0 16,3 1 0-16,0-2 13 0,-3 1-8 0,-1 2 3 15,1 0-8-15,0 0 13 0,0 3-16 0,0-1-2 16,-4 1-15-16,1 2-8 0,2 0 10 16,-3 2-3-16,-3 2 3 0,11 0 16 15,-11 0-11-15,10 4-2 0,-3 0 4 0,-3 4 6 0,3-2 3 16,-1 3-19-16,1 2 1 16,3-1-11-16,-2 1-20 0,2 1-20 0,-3-2-157 15,3-7-69-15,0 7-604 0,0-4 130 16,1-2 37-16</inkml:trace>
  <inkml:trace contextRef="#ctx0" brushRef="#br1" timeOffset="38254.88">6216 17406 752 0,'-3'-5'210'0,"3"5"-36"0,0 0 13 0,0 0-59 15,0 0-5-15,0 0-11 0,0 0-17 0,10 16 0 16,-7-3-3-16,4 2-28 0,-2 5 2 16,4 3 11-16,-2 5-3 0,-1 4-22 0,5-1 1 15,-4 0 1-15,3 0-26 0,1 1 0 16,-1-3-17-16,0 0-9 0,1-2-25 0,-1-5-23 16,-1-4-13-16,-2-3-133 0,4-1-20 0,-1-3-495 15,0-1-20-15</inkml:trace>
  <inkml:trace contextRef="#ctx0" brushRef="#br1" timeOffset="38448.74">6337 17635 560 0,'0'0'241'15,"-1"-5"-26"-15,1 5-26 0,0 0-25 0,0 0-18 16,0 0-36-16,0 0-33 0,0 0-11 0,0 0-71 15,23 7-105-15,-15-3 0 16,2 1-620-16,0 0 62 0</inkml:trace>
  <inkml:trace contextRef="#ctx0" brushRef="#br1" timeOffset="38722.65">6548 17633 678 0,'3'-2'174'0,"-3"2"-3"0,4-4-45 0,-4 4 4 16,4-3-20-16,-4 3 6 0,0 0-27 0,13 6-7 15,-6-1-10-15,0 1-16 0,-1 1 11 16,-2 1-6-16,2 0-15 0,2 2 23 0,-5 2-30 16,1 0 2-16,-1 0-8 0,3-1-33 15,-5 1 0-15,2-2-10 0,-3 2-6 0,3-3 3 16,-3 0 24-16,0-3-4 0,0-2 1 0,0-4-21 16,-3 4 18-16,3-4 13 0,0 0-36 15,0 0 41-15,0 0-12 0,-4-23 7 16,5 11 0-16,-1-1 15 0,3 1 21 0,0-4-16 15,0 4-20-15,2-1-8 0,1 1 13 16,-3 1-8-16,1 2 1 0,2 0-26 0,-2 0-8 16,3 3-5-16,-3-1-31 0,5 5 18 15,-2-1-82-15,1 2 93 0,-8 1-75 0,13 3-161 16,-3 0-517-16,4 3 120 0</inkml:trace>
  <inkml:trace contextRef="#ctx0" brushRef="#br1" timeOffset="39061.71">6876 17589 760 0,'3'-8'299'0,"-3"1"-38"0,0 0-107 16,-3 1 104-16,3-1-55 0,-3 1-98 15,2 0-3-15,-5 2-33 0,6 4 5 0,-10-5 3 16,3 5-18-16,7 0 2 0,-11 4-22 0,5 0 12 16,-1 3-23-16,-1 0 5 0,2 2-10 15,3 4 3-15,0-1-11 0,2 1-7 0,1-1-10 16,0 3-1-16,1-3-5 0,5-2 6 0,-3 0-3 15,1-1 7-15,6-2-15 0,-3-3 13 16,0-2-7-16,0-2 7 0,-7 0 12 0,20-4-17 16,-10-2 13-16,-2 0-5 0,-2-1 20 0,-2-2 15 15,-1 1-17-15,0-2 7 0,-2 1-13 16,-2 1-2-16,1-2-5 0,-3 3 15 16,0-1 0-16,-4 0-23 0,4 2-6 0,-5 0 4 15,2 1-3-15,-1 1-16 0,0 2-30 0,1-2 49 16,6 4-65-16,0 0-25 0,-15 2-92 15,15-2-39-15,-9 2-553 0,9-2 98 0,0 0-3 16</inkml:trace>
  <inkml:trace contextRef="#ctx0" brushRef="#br1" timeOffset="39283.15">7054 17031 737 0,'0'0'281'16,"0"0"-30"-16,0 0-23 0,0 0-36 16,13 21-8-16,-8-6-25 0,1 5-6 0,1 5-17 15,2 4-16-15,2 3 14 0,2 13-19 0,2 0-5 16,-2 4-18-16,0 1-18 0,1 0 0 16,3 1-40-16,-2 0-1 0,1 1-107 0,5-2-95 15,-1 1-691-15,-3-5 107 0,1-4 29 0</inkml:trace>
  <inkml:trace contextRef="#ctx0" brushRef="#br1" timeOffset="40007.51">8113 16836 854 0,'-3'-5'282'0,"3"5"-44"15,-3-5-43-15,3 5-11 0,0 0-28 16,0 0-5-16,0 0-23 0,0 0 0 0,6 26-13 16,-2-8 3-16,-3 7-13 0,5 7 0 15,1 15-26-15,2 5 6 0,2-1 2 16,-4 2-3-16,3-2-30 0,4 1-5 0,-1 2-11 16,2-4-53-16,-2-1-37 0,0-18-234 0,8 8-608 15,-6-9 134-15,1-11 41 0</inkml:trace>
  <inkml:trace contextRef="#ctx0" brushRef="#br1" timeOffset="41661.15">8127 16921 583 0,'0'-11'154'0,"1"2"-26"0,-2 0 10 0,1 3 15 0,0 0-17 0,-3 0 2 15,0 2-35-15,0-3 20 0,-2 5-26 0,-1-3-2 16,2 4-8-16,4 1-23 0,-16-3 2 0,5 3-15 15,-2 3-5-15,-1 2 1 0,0 0-7 16,-4 1-4-16,-1 4 0 0,-2 0-8 0,3 1 6 16,2 2-9-16,-2-2 1 0,8 0-13 0,-7 3-1 15,7-3-1-15,0 0-4 0,3 2-2 16,3-1 8-16,1-4 5 0,0 3-20 0,6 2-4 16,4-5 1-16,0 2 8 0,6-3-6 0,1-1-25 15,3-2 8-15,4-2-8 0,-1-2-21 16,1-1-5-16,0 0 23 0,2-4-27 15,-3 1 32-15,-2 0 0 0,-2 0-17 0,-4-2 15 16,0 1 2-16,-1-1 6 0,-4 2-9 16,-4 0 6-16,-2-3 18 0,2 2 13 0,-3 5 20 15,-4-9-2-15,1 5 7 0,-3 1 8 0,1 0 18 16,5 3-31-16,-13-2 0 0,6 0 5 16,7 2-4-16,-11 4-17 0,5 2 6 0,2 2-5 15,1 3 5-15,3 3 23 0,0 7-26 0,4 4 8 16,5 4-18-16,3 2 6 0,7 12-1 15,-1-2-10-15,3 3 3 0,-1-1 12 0,0 3-2 16,4-1-1-16,-7-1-24 0,0-1 14 0,0-3 3 16,-3-8-7-16,-1-5-8 15,-5-6 20-15,-1 0 0 0,-4-5-5 0,1-1-5 16,-2 0 8-16,-2-5 15 0,-3 0-15 0,0-1 15 16,-4-1-8-16,-4-4 11 0,1 0-16 15,-3-2 13-15,-1-5 5 0,-3-1-41 0,0-3 21 16,-1-1 12-16,-2-4-27 0,3-1-4 0,1 0 52 15,2-2-51-15,3 1 25 0,5 1-2 16,-2 0 0-16,5-4-3 0,3 5-20 0,3-6 15 16,5 2-5-16,5-2 8 0,1 0-8 0,3-2-15 15,3-1 12-15,0-1 0 16,4 2-7-16,1 2 18 0,-1-1-3 0,-4 1 13 16,0 4-10-16,-2 0-31 0,-1 3 15 0,-3-1-10 15,-4 3 15-15,0 2 14 0,1 1-6 16,-4-1 8-16,2 2 7 0,-2 1 6 0,0-1-11 15,-3 2-7-15,-1-1-6 0,-3 4 11 0,7-4 7 16,-7 4-20-16,0 0-7 0,0 0 14 16,0 0 1-16,0 0-5 0,0 0 10 0,3 13-21 15,-3-8 5-15,0 1 6 0,0 0 10 0,3 0 2 16,-3 1-18-16,1 2-7 0,1-1-13 16,3 4-18-16,-2-4-13 0,1 1-30 0,2 0-64 15,1 0-93-15,-10-3-69 0,12-1-458 16,-4 0 44-16</inkml:trace>
  <inkml:trace contextRef="#ctx0" brushRef="#br1" timeOffset="41802.75">8438 17042 734 0,'0'0'243'0,"0"0"-30"0,0 0-39 15,0 0-54-15,0 0-46 0,11 20-156 16,-12-9-110-16,9 2-537 0</inkml:trace>
  <inkml:trace contextRef="#ctx0" brushRef="#br1" timeOffset="42650.24">8654 17206 732 0,'0'0'261'0,"3"-2"-21"16,-3 2-48-16,0 0-2 0,0 0-16 0,0 0-18 16,7 14-20-16,-4-8-1 0,1 5-9 15,3-1-19-15,-4 0-15 0,1 2-5 16,2-2-25-16,1 1 2 0,0-1 0 0,-3 0-23 16,2-1 5-16,-2 0-8 0,5-4-17 0,-4 1 35 15,1-3-28-15,-2-2 16 0,-4-1-19 16,13-3 8-16,-6 0 1 0,0-3-19 0,-4-3 0 15,4-1 6-15,0 1-3 0,-4-1 7 16,5 0-19-16,-5 0-1 0,3 1-23 0,-2 2-28 16,2 0-23-16,-2 2-18 0,0 2-21 0,0 0 6 15,-4 3 12-15,0 0-23 0,13 1 29 16,-13-1-8-16,7 7 7 0,0-3-7 0,-1 1-2 16,-2-3 22-16,2 3 8 0,-2-1 23 0,2-2 46 15,-6-2 39-15,11 1-9 0,-11-1-1 16,0 0 9-16,10-3-7 0,-3-2 5 15,0 0-23-15,-3-2 18 0,-1-3 7 0,1 2-22 16,2-2 15-16,-2 0-3 0,-1-2 3 16,0 2 5-16,1-1-3 0,-1 1 0 0,-2 1-2 15,-2-1 18-15,1 2-8 0,-3-1 18 0,3 2-15 16,-4 0-11-16,4 2 21 0,-6-1-10 16,5 2-24-16,-5 1 16 0,6 3-8 0,-7-3-2 15,7 3 0-15,-11 2-16 0,11-2 26 0,-13 6-18 16,7-2-13-16,2 4-2 0,1-1 7 15,-1 3 6-15,3 2-1 0,1-1-14 16,5 0-6-16,-2 2-3 0,0-2 0 0,4 3 1 16,3-3-3-16,1-1-6 0,2-1 1 15,1-2-3-15,-1-1 3 0,-3-3 5 0,4-2 8 16,-3-1-3-16,3-1 0 0,-4-2-3 16,3 1 8-16,-2-3 5 0,-1 0 3 0,0-1-13 15,0-1 21-15,0 1-1 0,-3 1 11 0,0-1-3 16,0 4-5-16,0-3 3 0,-1 2-3 15,-2 0 15-15,-1 0-22 0,-3 3 1 16,11-5-17-16,-8 3 8 0,-3 2 2 0,0 0-25 0,10 0 12 16,-10 0 11-16,7 4 2 15,-7-4-12-15,11 6 7 0,-8-1-13 0,4-1 6 0,-1 0 4 16,1 1 3-16,0 0 3 0,0 0-13 16,3-3 20-16,-3-1 3 0,1 1-25 15,1-2-4-15,-9 0 4 0,18-3 4 0,-11-3 24 16,3 0-19-16,-1-1 6 0,2-1 15 0,-4 0-3 15,3 1-7-15,-2-1 13 0,1 2 7 16,-2 0-28-16,-1 1 8 0,2 0 2 0,-1 2-5 16,-1-3-4-16,1 5 9 0,-1 0-20 0,-6 1 10 15,18 0 3-15,-11 1-14 0,4 0 1 16,-1 5-7-16,6-2-14 0,-1 0-23 0,5 2-4 16,-3 0-9-16,4-1-258 0,-12 2-115 15,19-2-438-15,-1 0 121 0,-3-5 30 0</inkml:trace>
  <inkml:trace contextRef="#ctx0" brushRef="#br1" timeOffset="42868.58">9922 16599 1013 0,'-4'-4'287'0,"4"4"-41"0,0-5-29 0,0 5-30 16,0 0-8-16,0 0-18 0,0 0-25 0,4 16-5 0,-1-1-14 15,0 4-9-15,2 8-11 0,1 10-18 16,1 13-15-16,-3 6-30 0,2 1-16 16,0 2-21-16,2-2-61 0,-1-3-20 0,0-1-57 15,2-14-69-15,-5-7-258 0,3-7-336 0,0-5 169 16</inkml:trace>
  <inkml:trace contextRef="#ctx0" brushRef="#br1" timeOffset="43320.94">10039 17224 650 0,'-4'-16'97'0,"-2"1"8"15,1 1-13-15,2 2 33 0,0 0-14 0,2 2 14 16,-2 0-2-16,0 1-18 0,3 0 10 16,0 3-25-16,0-1-11 0,3-1-5 15,0-1-7-15,4 1-16 0,1-1 15 0,1-3-27 16,2 2 9-16,3-1-22 0,-1 0 2 16,1 0-2-16,3-2 10 0,0-2 69 0,-3 2-18 15,0 2-5-15,2-3-6 0,-1 2 4 0,-2 2-39 16,-2 0 5-16,-2 3 2 0,-2-2 6 15,0 0 2-15,-1 3 19 0,-1-1-29 0,-2 1 18 16,0 0-16-16,-2 4-20 0,-1 2 13 16,0-5 3-16,0 5-13 0,0 0-19 0,0 0 1 15,0 0-3-15,-12 21 1 0,6-7 4 0,2 1 3 16,-2 2-8-16,2 1 13 0,1 2-12 16,0 0 12-16,3 3-13 0,-3-2 0 15,6-2-7-15,-3-1-11 0,3-3 16 0,4 2-6 16,-1-7-15-16,4-2 18 0,-2-3-5 0,5-3 3 15,1-4-8-15,3-3 13 0,1-5 2 16,1-1-28-16,-1-4 13 0,3-7 0 0,-5 1 12 16,-2 1-4-16,-4 1-3 0,-6-5 5 15,-1 6 3-15,-3-1 17 0,-3-1 9 0,-1 5-22 16,-5 1 22-16,1 0-24 0,-5 3-5 0,-2 2 15 16,-1 3-12-16,-2 0 5 0,5 5 0 15,-4 2-8-15,-3 2 5 0,2 1-5 16,-1 7-23-16,1 0-33 0,5 1-21 15,-2 6-107-15,2 1-724 0,5-2 117 0,-1 0 8 16,5-5 138-16</inkml:trace>
  <inkml:trace contextRef="#ctx0" brushRef="#br1" timeOffset="43714.24">11019 16667 542 0,'4'21'231'0,"-1"4"-34"0,1-2 56 0,-1 2-30 15,3 5-21-15,2 3-23 0,2 16-10 0,-3-1-3 16,4-2-30-16,-1 3-8 0,2-4-46 16,-1-8-41-16,-4-4-33 0,0 1-65 0,-1-8-104 15,2-1-679-15,-4-1 129 0,2-8 20 0</inkml:trace>
  <inkml:trace contextRef="#ctx0" brushRef="#br1" timeOffset="44008.52">10910 16638 826 0,'3'-7'297'0,"-3"2"-31"0,3 0-33 16,2 1-18-16,4-1-12 0,1 1-27 0,1 1 1 15,2 0-39-15,5 0 0 0,2 2-17 16,1 1-1-16,3 0-33 0,-1 0-8 0,1 3 6 15,-3-2-19-15,3 2-17 0,-4 0 5 0,-2 1-19 16,-2 0-11-16,2 0-4 0,-8 0-2 16,1 2-5-16,-2 1-3 0,-8 1-5 15,-1 1-43-15,-4 2-1 0,-5 3-32 0,-6 3-52 16,-1 4-90-16,-2 2-38 0,-3 2-591 16,1-3 97-16,-1-1 13 0</inkml:trace>
  <inkml:trace contextRef="#ctx0" brushRef="#br1" timeOffset="44351.3">11347 16562 678 0,'0'0'215'0,"8"-2"-16"15,-8 2-12-15,0 0-41 16,0 0-23-16,13 3 20 0,-7 1-30 0,2 2-13 15,-1 2-13-15,-1 2 8 0,1 0-21 0,4 1-10 16,-5 0 0-16,1 1-13 0,0 1-10 16,-1-5-10-16,-1 2 10 0,1-3-16 0,-3 1 9 15,1-1 7-15,-1-3 2 0,0 2-12 16,1-3-3-16,-4-3-13 0,0 0 16 0,0 0-11 16,0 0 6-16,11-16 5 0,-11 5-13 0,3 2 0 15,-3-2-3-15,3-3 0 0,-3 1 1 16,0-1 12-16,1 2-23 0,2-2 3 0,-3 1-3 15,3 4-5-15,-3-4 28 0,3 3-31 16,1 1 24-16,3 2-19 0,-3-2-4 16,5 4-29-16,-2-1-10 0,0 2 3 0,3 3-31 15,-3 1 12-15,3 0-78 0,1 3-124 0,-1 1-194 16,3 1-261-16,1-1-3 0</inkml:trace>
  <inkml:trace contextRef="#ctx0" brushRef="#br1" timeOffset="44694.27">11836 16396 732 0,'0'0'279'0,"-7"-5"-26"0,7 5-18 0,-13 0-25 16,13 0-25-16,-17 8-9 0,7 3-40 16,-1 2-6-16,-3 1 1 0,2 4-13 0,0 1-18 15,2 3-1-15,0-1-29 0,3 3 6 16,1 0-17-16,2-2 5 0,4-3-5 0,0-1 0 15,4-1-16-15,-1-3 1 0,3-2 5 0,5-5-11 16,-4-1 0-16,6-5-22 0,1-1 12 16,-1-5 8-16,2-4-11 0,1-2-2 0,-1-3 6 15,1-1-12-15,-5-2 7 0,2-2-4 16,-3 1 3-16,-2-4-10 0,-2 6 5 0,-5-2-8 16,2 2 8-16,0 2-10 0,-3 1 2 0,-3 2 3 15,-1 2-26-15,-2 0 8 16,-2 4 2-16,2 2 1 0,-1 2 9 0,-3 1-30 15,10 0-5-15,-21 6-28 0,14 0 12 0,1 2-33 16,-2 2-76-16,5 1-113 0,-4 2-67 16,8-4-548-16,5-2 157 0,0 0-3 0</inkml:trace>
  <inkml:trace contextRef="#ctx0" brushRef="#br1" timeOffset="45677.68">12229 16236 767 0,'0'0'200'0,"-13"0"10"0,13 0-33 0,-17 6-19 15,7 3-17-15,-1 1-10 0,1 2-6 16,-3 6-28-16,2 2-7 0,1 0-1 0,3 9-42 16,0-1-4-16,3-3-10 0,1 2-51 0,3-2-12 15,3-2-1-15,5-1-36 0,-1-3 14 16,6-3-27-16,1-3 14 0,2-4-34 0,-1-3 3 15,4-2-11-15,-4-1 42 0,2-4-27 0,0-1 27 16,1-1-6-16,1-4 39 0,-5 2 10 16,0-2 49-16,0-3 4 0,-4 0 57 0,3-2-12 15,-5 0 14-15,-1 0 6 0,2 0-16 16,-5-1 11-16,2 2-3 0,-2 0 20 16,3 1-56-16,-4-1 21 0,-3 1-3 0,4-1 3 15,-1 2-13-15,0 0-5 0,-3 0-6 0,4 0 3 16,-4 2-7-16,3 0-16 0,1-1 8 15,-4 2-13-15,3-2-15 0,1 1 7 0,-1-1 0 16,0 2-2-16,-2 0-28 0,5 0 25 16,-3-1-18-16,-2 1 24 0,6 1 2 0,-4-1 17 15,-3 2-40-15,4 0-13 0,-4 4 13 0,3-6 0 16,-3 6-15-16,3-4 4 16,-3 4 4-16,0 0 9 0,0 0-5 0,0 0 19 0,-17 13-17 15,10-6 4-15,1 2 12 0,2 0 13 16,-6 3-25-16,3 1 12 0,3-1-8 15,-2 4-9-15,2-3 9 0,1 1-4 0,0 0 9 16,3-3-22-16,0 3 10 0,3-4 15 0,0 0 3 16,4-2 18-16,0-2-8 0,3-2-13 15,4-2-5-15,0-2-5 0,-1-4 13 0,5 0-13 16,-2-2 20-16,5-4-12 0,-4 1-8 0,3-3 8 16,-2 1-1-16,-1-2 4 0,0 1 1 15,-4 0-4-15,2 1 25 0,-5 3-30 16,0 0 12-16,0-1-10 0,0 4-25 0,-6 0 30 15,5 0-15-15,-5 1 18 0,0 0-39 16,0 2 31-16,-4 2-20 0,9-2-3 0,-9 2 0 16,0 0-10-16,0 0 18 0,7 11 2 15,-4-5 13-15,-3 2 0 0,0 0-23 0,4 3 16 16,-4-3 7-16,4 3 0 0,-1 1-13 0,0-4 3 16,-3 3 8-16,4-4 7 0,-1-1-5 15,0-1 13-15,1-1-3 0,2-3 26 0,-6-1-25 16,15-6-6-16,-9-1-7 0,1-3 14 0,4-1-22 15,-4-3 36-15,2-3-8 0,-2-2-15 16,0-1 97-16,0 1-16 0,-3 0-117 0,2 0 21 16,-3 1 58-16,1 2 5 0,-4 0-7 0,4 4-3 15,-4-1 7-15,0 1-17 16,0 2 3-16,0 3 4 0,0-1-9 0,-4 2-14 16,4 2 11-16,0 4-13 0,0 0 2 0,0 0 13 15,0 0-22-15,0 0 4 0,-13 17 8 16,13-9-13-16,-1 2 6 0,1 3-9 0,1-1-25 15,2 0 29-15,0 1-19 0,1-3 26 0,3 2-13 16,-4-1 0-16,4 0-10 0,-1-2 13 16,1 2 7-16,4-2-5 0,-4-1-7 0,2-2 7 15,-2 0-13-15,1 1 6 0,2-3-3 0,-4 0 8 16,-2 2-1-16,3-2-14 0,-4 0 7 16,1-1 15-16,-1 1-23 0,-3 0 1 15,0 2 7-15,-3 2-18 0,-1 1-21 0,1-1-4 0,-4 3-31 16,0 2-44-16,-3-1-59 0,3 1-25 15,0-4-87-15,-3 2-90 0,7-4-445 16,-1 1 81-16,4-5 45 0</inkml:trace>
  <inkml:trace contextRef="#ctx0" brushRef="#br1" timeOffset="46383.28">13266 16099 847 0,'0'0'307'0,"-4"-4"-31"0,1 1-27 16,3 3-24-16,0 0-18 0,-18 0-28 0,9 6-20 15,1 0-8-15,-2 2-15 0,0 3-16 16,2-1-10-16,-2 5-7 0,4-2-22 0,-1 0 7 16,1 1-25-16,1-3-11 0,5 2-14 0,-3-2 3 15,3 1-13-15,3-2 8 0,-2-1-13 16,6-2 8-16,-1-2-11 0,1-1-7 0,3-1 5 15,-2-3-13-15,2 0 13 0,-10 0-10 0,20-6 4 16,-10 2 6-16,-3-1-7 0,4 1 7 16,-5-2-6-16,-2 3 4 0,2-2-6 0,-6 0-7 15,4 1-9-15,-4 4-1 0,0-8 2 16,0 8-3-16,-4-7 0 0,-2 4 11 16,6 3-6-16,-10-2-7 0,2-1 7 0,8 3-2 15,-16-2 0-15,12 2-10 0,4 0 7 0,-14-1 6 16,14 1 20-16,-10-3-16 0,7 0 11 15,3 3-5-15,-3-7-6 0,3 3-7 0,0-3-15 16,3-1 7-16,0-4-3 0,4-1-2 0,-1-2-5 16,2-1-30-16,-4 0 32 0,2 1 3 15,1-4-7-15,-4 3-1 0,0 0 18 0,-2-2 1 16,-1 7 7-16,-1-3-11 0,-2 3 14 0,0 0-3 16,-1 2-8-16,-2-1 8 0,-1 5-15 15,-1 0 25-15,-1 1-20 0,-1 3 0 16,-1 1 10-16,1 1 7 0,-3 2-9 0,2 2 7 15,1-2-18-15,0 4-5 0,2-1 21 16,-1 0-1-16,5 1-7 0,1 0 3 0,0-2 4 16,3 1 11-16,3 0-18 0,3-3 33 0,-2 2-15 15,5-5-13-15,2 2 13 0,-1-4-13 16,8 1 2-16,-2-3-9 0,2-1 17 0,6-1-5 16,-4-3 10-16,4 1-20 0,-3-2 0 0,2 1 0 15,-5-3 10-15,2 3-7 16,-3 2 7-16,-2 1 2 0,-2-1 14 0,1 2-11 0,-7 2-5 15,3-1-13-15,-1 2 14 0,-9 2 4 16,14 2-13-16,-10 3 14 0,3 4-11 16,-1 0-18-16,2 5 36 0,-2 2-3 0,1 3-5 15,0 6-7-15,7 0-3 0,-1 6-18 0,8 10-41 16,-8 4-328-16,15-4-532 0,5-5 162 16,2-4 30-16,6-7 72 0</inkml:trace>
  <inkml:trace contextRef="#ctx0" brushRef="#br1" timeOffset="55098.18">12701 13362 752 0,'-7'-11'243'0,"4"1"-82"16,-1 2-15-16,-2 1-2 0,3 2-19 0,-1-7-15 15,0 5 16-15,-2-2-39 0,2 0-11 16,1 2 6-16,-1-2 75 0,-2 0-22 0,3 2-7 16,-2 2-8-16,5-1-9 0,-3-2-24 0,3 2-11 15,0 1 1-15,7-3-13 0,0-4-8 16,6 1 8-16,2 3-12 0,5-7-19 15,4 5 3-15,7 0 7 0,2-1-25 0,2 4 3 16,3-1 7-16,0 2-5 0,-4 6-5 0,-1 0-3 16,1 0-5-16,1 7-2 0,-1 3 2 15,-4 3-5-15,-2-1-2 0,-7 7-6 0,-4 5 1 16,-4 1 7-16,-3 7 3 0,-9 1 4 0,-1 7-6 16,-7 12-1-16,-3-1 2 0,-4 5-12 0,-6-5 10 15,2-1-10-15,-2 5 3 0,0-4-1 16,-1-1 8-16,3-6-12 0,8 2 1 0,-3-9 1 15,6-3 0-15,6-9 10 0,-2 4-7 0,6-1 4 16,5-2 1-16,2 4-1 0,3-4 4 0,8-2 4 16,6-4-5-16,11 3-15 15,-1-11 17-15,-1-1-7 0,1-7-2 0,3 2 2 16,1-5 5-16,1-1 0 0,-8 0 3 0,0-1-6 16,-3 0-7-16,-7-2 8 0,-1 1 12 15,-2 2-7-15,-4 0-6 0,-6 0 6 0,6 0 15 16,-7-1 5-16,0 1-15 0,1 1 2 0,-5-1-20 15,-2 5 21-15,-1 0-4 0,-6 3-7 0,3 5 3 16,-4 4 5-16,-5 2-5 0,1 4-3 16,1 4-5-16,-3 5 10 0,4 2 0 0,-5 13-12 15,4 4-1-15,4 3 3 0,3 1-2 16,0 3-1-16,6 0 8 0,-2 3 3 0,7-3-8 16,-1 17-3-16,9-1 8 0,-1-6-2 15,6 4 5-15,0-1-19 0,0-2 16 0,3 2 3 16,4 3-23-16,-1-3 15 0,-2-1-3 0,-1 0 1 15,-6 0 2-15,-1-1 7 0,-6-11 22 16,-10 2-35-16,-4 6 17 0,-7 15-16 0,-14 4 15 16,-13 6-18-16,-24 20-12 0,-25 5-21 0,-26 9-64 15,-25 0-126-15,-57 43-716 0,-31-9 123 0,-21-9 77 16,-19 1 107-16</inkml:trace>
  <inkml:trace contextRef="#ctx0" brushRef="#br1" timeOffset="81280">5460 9658 412 0,'-2'-5'176'0,"2"5"16"0,0 0-18 0,0-6-84 15,0 6 2-15,2-4 8 0,-2 4-18 0,0 0 66 16,-2-10-4-16,2 10-27 0,0 0 9 15,-1-7 7-15,1 7-31 0,0 0 21 16,-3-4-28-16,3 4-75 0,-4-4-7 0,1-1 36 16,3 5-62-16,-3-6 10 0,-3 0 24 0,1 5-11 15,-1-6 3-15,2 2 0 0,-3-1-1 16,1 0 6-16,-2-2-2 0,-1 0 61 0,2-1 2 16,0 1-23-16,-4-4 6 0,1 0-6 0,0 3-2 15,-1-1-11-15,-2 0 1 16,3-4-11-16,-4 4 5 0,-2-5 6 0,1 5-13 15,-1-5-13-15,-2 5 2 0,-2-5 0 0,3 5 9 16,-4-3-19-16,0 3 10 0,1-5-2 0,-1 5-7 16,-3-1 12-16,1-3-21 0,-1 4 11 15,0 2-8-15,-4-5 3 0,-3 2-1 0,1 1-12 16,-1-3 28-16,-3 3-18 0,-3 0 11 0,-11-5-11 16,0 3 0-16,6 0 10 0,-8 1-2 15,-2 0-15-15,1-3 7 0,10 6 5 0,3 1-5 16,-16-5 3-16,2 0-13 0,-2 3 5 0,-1-1 2 15,0 3 3-15,0-3-2 0,0 2 10 0,1-1-6 16,-4 0 4-16,0 2-19 0,-3 0 10 16,2-3 4-16,-3 3-1 0,1 0 2 15,3 0-12-15,-3-2-2 0,2 5 7 0,-3-2-8 16,1-1 13-16,-3 2-5 0,-2 0 0 0,-2 3 8 16,-7 0-11-16,6-2 1 0,-6 4-1 15,3 0-2-15,-2 0 0 0,5 0 5 0,-3 0-8 16,7 1 6-16,-3 5-6 0,3-5 3 0,3 4 0 15,-3-1 2-15,0 2 16 0,1 2-23 16,-1-4-3-16,3 8 13 0,1-2-10 0,-1 1 10 16,-4 4-8-16,5 0 3 0,3 0 2 0,-2 3 1 15,4-1-3-15,1 0-13 0,0 6 15 0,-3-3 1 16,4 4 22-16,-12 2-33 0,12-1 11 16,0 2-3-16,5 1 2 0,-13 7 0 15,13-4 3-15,3-2-10 0,2 2 2 0,-1 2 3 16,2-1 0-16,5-1-2 0,-4 4-9 0,5 2 14 15,2-1 12-15,1 4-20 0,4-1-3 16,-1-3 23-16,4 6-23 0,2-4 8 0,1-1 8 16,1 2-3-16,3-2 7 0,2 2-7 0,4-4-12 15,4-2 19-15,-1-1-22 0,2 1 10 0,2 2 7 16,4 0 1-16,-3 3-13 0,4-3 15 16,2 5-13-16,0-5 16 0,0 5-8 0,4-3-3 15,0 3 19-15,3 8-14 0,2-9-7 0,-2 7 13 16,7-4-8-16,0 4 5 0,3-7-5 15,-1 1 5-15,5 3 3 0,-3-3-8 0,5 2-11 16,1-2 14-16,4-1-16 0,2-1 23 16,1-1 3-16,3 1-18 0,0-5-5 0,1 5 15 15,9-8 0-15,-3 2-10 0,4 0 10 0,2-4 3 16,2 0-6-16,1-2 6 0,2-2-3 16,3-4 16-16,0 3-14 0,3-4-12 0,3 2 13 15,14 0-3-15,0 0-5 0,4-2-15 0,0-1 30 16,0-1-10-16,-11-2-5 0,1-5-2 15,12 6 7-15,2 0-5 0,-12-5 5 0,-3 1 13 16,18 1-16-16,3 1 1 0,3 0-1 0,0-5 1 16,-3 1-6-16,-14-2 6 0,17-1-3 15,0 1 8-15,-12-6-11 0,18-1 11 16,-15 1-3-16,19-4-10 0,-6 2 15 0,4-3 0 16,-2-2-2-16,-2-3-3 0,3-1-2 0,-6 0-19 15,2-2 21-15,0-2-7 0,1-2-3 0,-3 1 10 16,2-2 8-16,-6-4-3 0,-3 2-13 15,-3-7 8-15,5 0-5 0,-7 0 3 0,5-4 2 16,0-2 0-16,-4-4-15 0,0-2 18 0,0-2-1 16,0-7-9-16,-6 2 20 0,2-7-6 0,-3 1-19 15,-3-5 7-15,3 4-3 0,-3-6 11 16,-1-3-8-16,-2 1 8 0,-4-7 4 0,-6-1-17 16,2 0 8-16,-13-6-3 0,3 4 0 15,-7 0 10-15,-6-1 5 0,-4 2 3 16,-6-6-25-16,-5 5 12 0,-6-5 8 0,-7 16-8 15,-6-6 5-15,-4 3-8 0,-7-3 9 0,-6-11-22 16,-8 4 11-16,-6-1 0 0,-10 5 3 0,-9-1 5 16,-7 3-3-16,-9 4-5 0,-8-2-3 15,-28-5 11-15,-14 4 7 0,-11 9-15 0,-12 5 13 16,-4 4-15-16,-15 10-1 0,-14 11 11 0,-10 8-16 16,-10 12-18-16,-10 13-17 0,-13 14-47 0,-8 17-102 15,-14 8-148-15,-67 27-541 0,8 9 113 16,3 9 67-16</inkml:trace>
  <inkml:trace contextRef="#ctx0" brushRef="#br1" timeOffset="97752.52">9306 1782 793 0,'0'0'215'0,"0"0"-95"0,0-6-4 16,0 6-4-16,0 0 70 0,-3-6-31 15,3 6-8-15,0 0 8 0,0-7-53 0,0 7 17 16,-6-5-13-16,6 5-17 0,-1-5 7 0,1 5-26 16,-9-5 1-16,4 2-21 0,-1 0 15 15,6 3-27-15,-13-4 17 0,2 4-15 16,1 0-8-16,-4 3 10 0,-3 1-10 0,0 2-5 0,-7 3 3 16,-6 2-11-16,2 3 1 0,0 2 7 0,-9 8-5 15,3 2-3-15,0 1-12 0,3 5 7 16,1-3-10-16,6 5 13 0,6-4-83 15,5-3 6-15,6-5 13 0,0 3-10 0,6-1-11 16,1-4 16-16,4 3 7 0,6-3 6 0,4-3 9 16,6-2 14-16,5-5 0 0,2-3-6 15,7-6-20-15,4-2-3 0,20-4-22 0,3-2-19 16,-5-5-43-16,5-1-128 0,4 0-502 0,-4 0 56 16</inkml:trace>
  <inkml:trace contextRef="#ctx0" brushRef="#br1" timeOffset="98113.37">9864 1792 693 0,'0'0'151'0,"0"-6"0"0,0 6 82 16,-3-6-28-16,3 6-21 0,0 0-40 16,-1-7-1-16,1 7-36 0,0 0 9 0,0 0-9 15,0 0-17-15,-3 16-8 0,3-4-8 0,0 1-13 16,0 6-2-16,0 3-10 0,-3 4 5 0,3 7-14 16,-3 1 14-16,2 3-31 15,-2 1 11-15,3 0-9 0,-3-1-7 0,3 3 18 16,0-2-23-16,0 0 7 0,0-2 1 0,0 0-1 15,0-6-7-15,0-1 0 0,0-3-16 0,0 1-5 16,0-5-17-16,-3-3-21 0,3 0 18 16,-2-6-41-16,2 1 22 0,-3-4-83 0,0-9-121 15,-1 5-573-15,1-4 99 0,3-2 60 0</inkml:trace>
  <inkml:trace contextRef="#ctx0" brushRef="#br1" timeOffset="98441.4">9816 1705 752 0,'0'-7'215'0,"0"7"-13"16,4-4-20-16,2 1-3 0,-6 3-33 0,15 0-10 15,-6 0-3-15,2 3-33 0,3-1 10 0,5 3-10 16,-4 0-29-16,4 2 1 0,2 1-11 15,-3-2-7-15,2 5-21 0,1-3 21 0,-1 1-8 16,0 0-13-16,-5-2 6 0,1 3-8 16,-2-2 2-16,-1-1-2 0,-3 0-1 15,-2 1 11-15,-1 1-15 0,-1-2 5 0,-3 4-1 16,-2-3 1-16,-2 6-62 0,-5-1-15 0,-4 5 5 16,-7-3 13-16,0 5 0 0,-7 0-3 15,0-2-12-15,0-1 2 0,1-2-13 0,1 3-7 16,2-6-29-16,3 0 6 0,3-4-103 0,1 2-579 15,6-3 68-15,-1-4 12 0</inkml:trace>
  <inkml:trace contextRef="#ctx0" brushRef="#br1" timeOffset="98861.45">10315 1723 662 0,'0'0'182'0,"0"0"-23"16,0 0 2-16,0 0-15 0,0 0-36 0,0 0 0 15,0 0-10-15,0 0-3 0,0 0-7 0,-3 23-36 16,0-9 28-16,2 2-29 0,1 2 1 0,-3-1-3 16,3 2 3-16,3-1-21 15,-3 1-7-15,4-1-6 0,-1-1 9 0,0 0 19 0,1-3-35 16,2 1 5-16,2-2-10 0,-1-3 4 15,3 2 1-15,1-7-8 0,2 1 3 0,0-4 2 16,4-3-20-16,0-3 15 0,0-2 3 16,4-4-16-16,-1-2 11 0,4-6-9 0,-3 0 1 15,-1-1 10-15,1-1-15 0,-4 3 18 0,-3-1-18 16,0 1 17-16,-4 2-7 0,0 2 16 0,1 3 9 16,-5 1-7-16,1 1 3 0,-1 2-16 15,-2 1 3-15,-1 1-6 0,-3 4-17 16,0 0 25-16,0 0 3 0,0 0-29 0,8 16 29 0,-11-4-13 15,3-1-7-15,0 4 1 0,0-2 9 0,3 5 10 16,0 0-11-16,4-1 9 16,-1 3 1-16,5 0-7 0,3 2-5 0,6-3-48 15,4 0-3-15,6-3-13 0,5-4-128 0,13 5-602 16,3-4 67-16,-4-9 82 0</inkml:trace>
  <inkml:trace contextRef="#ctx0" brushRef="#br1" timeOffset="99453.58">12332 1191 867 0,'0'-6'269'0,"0"2"-103"0,0 4-7 0,0 0-21 16,-10-8-17-16,6 8-9 0,4 0-14 0,-21 3-6 16,5 1-13-16,-5 4 49 0,-3 2 5 15,-4 5-23-15,2-1-20 0,-4 4 2 0,5 0-23 16,-9 10 0-16,3 1 0 0,1 1-18 0,9-5-5 16,3-2-2-16,2 0-24 0,6 0 11 15,-1-3-10-15,7 2-11 0,-2 0-5 0,3-3 10 16,6 0-4-16,0 1 14 0,1-3-12 15,5 3 0-15,2-2-8 0,3 0 5 0,0-1-10 16,2-2 8-16,2-1-6 0,-2-1 21 16,2 2-17-16,-2-7 1 0,-1 3 1 0,-2-1-3 15,1-1-7-15,-4 0 4 0,0-3-2 0,-5 1-10 16,1 0 25-16,0 1-12 0,-6-1 7 0,-3 1 0 16,-6 5 6-16,-2 1-6 0,-3 0-5 15,-7 0-3-15,-3 3-7 0,1-1 10 0,-1-1-15 16,0-2-8-16,3-4 6 0,1 2-22 0,2 0 9 15,5-5-52-15,-1-1-54 0,7-5-89 0,1 2-624 16,3-2 47-16,3 0 109 0</inkml:trace>
  <inkml:trace contextRef="#ctx0" brushRef="#br1" timeOffset="99694.2">12719 1514 944 0,'-4'-4'269'0,"-2"-1"-34"16,-2 2-7-16,1-1-23 0,-6 2-34 15,-1 1-14-15,0 0-17 0,0-1-19 0,-2 4-14 16,-5 0-10-16,4 4 8 0,-3 2-30 16,-1 2 1-16,4 3-1 0,-4 5-6 0,0 2-5 15,8 0-21-15,3 0-4 0,3 2-11 0,0 1 2 16,7-2-9-16,0-2-11 0,7 5-15 15,0-5-13-15,3 2 3 0,4-5-47 0,3-3-20 16,4 0 21-16,-1-2-108 0,4-5-269 0,0-2-394 16,0-2 95-16,3-2 77 0</inkml:trace>
  <inkml:trace contextRef="#ctx0" brushRef="#br1" timeOffset="100094.81">13047 1256 645 0,'0'0'253'0,"0"0"-20"0,0 0-31 15,0 0-5-15,0 0-10 0,-11 14-28 16,11-4-95-16,-3 5-3 0,-1 3-10 0,1 4-5 16,-3 3 3-16,5 3-11 0,-5 5 1 0,1 2-11 15,2 0 8-15,-3 2 0 0,5-1-18 0,-2 2 2 16,0-2-7-16,-3-3 5 0,5-6-13 15,-2-2-5-15,3-4-5 0,-4-2-8 0,4-4 13 16,0-2 18-16,0-1 2 0,0-2 1 0,0-4-6 16,4-4-2-16,-4-2-13 15,10 0 28-15,-10 0 0 0,16-7-17 0,-5 1 1 16,-4 0-6-16,3 0-24 0,1-1 48 0,-4 1-19 16,3 1 17-16,0-2-10 0,0 3-6 0,-3 0-6 15,3-1 24-15,1 3-17 0,-4-1 10 16,2 2-18-16,2 1 11 0,-1 1-22 0,0 1 1 15,4 0-2-15,-4 4-14 0,3-2 11 0,-2 4-31 16,3 2-18-16,3 1-28 0,0 1-100 16,-3-6-66-16,2 10-528 0,2-1 59 0</inkml:trace>
  <inkml:trace contextRef="#ctx0" brushRef="#br1" timeOffset="100472.96">13583 1817 729 0,'0'-6'251'0,"0"2"13"0,0-2-32 16,0 6-22-16,0-9-28 0,0 5 10 0,0 4-43 16,-3-6-4-16,3 6-19 0,3-5-37 0,-3 5-12 15,0 0 8-15,0 0-16 0,0 0-18 16,0 0-5-16,0 0-20 0,0 0-11 0,0 0 8 16,0 0-26-16,7-2-2 0,-7 2-2 0,6-4 2 15,-6 4 5-15,11-5-6 0,-7 0 6 16,2-3 3-16,-2 0 12 0,2-1-12 15,-2 0 17-15,0-1 16 0,2 1 3 0,-6-1-6 16,4 1 18-16,-4 2-7 0,0-2-19 0,0 0 19 16,-3 2-24-16,2 1 6 0,-2 0 2 15,-3 2-8-15,1 1-2 0,-2 1 3 0,-2 1-6 16,9 1-12-16,-21 4-6 0,8 2 24 0,3 2 2 16,-5 2-8-16,5 2-10 0,-4 2 5 15,4 2-4-15,4-1 4 0,-2 0-8 0,5 1 3 16,3-3-12-16,0 3-3 0,7-2-11 0,0-1-2 15,3-1 5-15,7-1-15 0,-3-3 0 16,6-4-37-16,5-1-17 0,1-2-64 0,5-2-79 16,10-3-638-16,-3-2 129 0,10-8 4 0</inkml:trace>
  <inkml:trace contextRef="#ctx0" brushRef="#br1" timeOffset="101555.7">14220 1203 860 0,'0'0'253'0,"-4"-5"-20"0,4 5-10 0,0 0-60 0,0 0 4 0,-8 12-19 0,5-1-2 0,-3 3-5 16,2 4-26-16,1 6-18 0,0 2 3 16,-1 9-8-16,-3-2-5 0,4 6-20 15,2-1-13-15,1 2 10 0,-3-3-11 0,3 1-1 0,0-9 1 16,3 0-17-16,-3-2-13 0,0-4 8 0,0-5-16 15,1 0 13-15,-1-4-2 16,0-2-11-16,0-4-2 0,0-3-10 0,3-3-11 16,-3-2 3-16,0 0 18 0,0 0-13 0,0-18 7 15,-3 9 6-15,2-2 5 0,-2 1-20 0,0-2 17 16,-4-1-5-16,-4 1 0 0,4 1 3 16,-6 1 0-16,-1 3-8 0,1 3-7 0,-4 3 9 15,3 1 1-15,-7 3-3 0,2 2-2 0,-2 5 9 16,0 3-12-16,-3 4 3 0,4 1-6 15,2 5 6-15,2 0-3 0,5-2 0 16,1-1 3-16,3 2-9 0,4-4 17 0,0 1-34 0,3-3 18 16,6 1 2-16,1-4 11 0,3-3-6 15,4-2-9-15,2-1-4 0,2-6 6 16,3-1 5-16,2-1 5 0,5-4-17 0,-1-2 27 16,4-3-5-16,-1-3-10 0,-2 1 8 0,-1-3 15 15,-2 2-18-15,-5 0 10 0,0 1 11 16,-2 1-13-16,-5 1 2 0,0 1 13 0,-2 3-10 15,-4 0-3-15,3-1 1 0,-2 1-11 0,-2 1-2 16,1 3 2-16,-1-3-16 0,-3 4-7 0,-3 1 11 16,11-4-1-16,-11 4-2 15,0 0-26-15,10 5-13 0,-10-5 1 0,7 6-3 0,-4-2 2 16,1-2 0-16,3 3-7 0,-3-4 18 0,2 2-14 16,-6-3 14-16,13 0 25 15,-13 0-15-15,15-1 18 0,-9-2 0 0,1 1 7 16,4-1 34-16,-4 1 15 0,2-2-8 0,-5 2 1 15,3 0-11-15,0 0-10 0,-7 2 0 0,7-4 5 16,-1 1-5-16,-6 3-8 0,0 0-3 16,11-1 11-16,-11 1-10 0,0 0 0 0,10 4 5 15,-4 0-11-15,-2 0 3 0,-1 1 5 0,5 1 1 16,-2 2-19-16,-2-1 13 0,2-1-13 16,1 0-12-16,1 1 17 0,1-4 19 0,1 1-26 15,1-3 17-15,-1-2 1 0,4-3-75 16,3-3 14-16,4-6-19 0,-1-5 21 0,7-12 17 15,4-4 4-15,-7-4-4 0,3-3 9 16,-2-5-11-16,-5 1 18 0,3-3-13 0,-5 0 11 16,-1 0 2-16,-3 1-5 0,-1 0 13 0,-6 10 0 15,-4 5 2-15,0 4 0 0,-3 3 13 0,-3 4 8 16,0 3-10-16,-1 2-14 0,-2 1 6 16,-4 7 23-16,-1 3-31 0,1 5 6 0,-4 5 4 15,1 3 3-15,-8 9-13 0,1 8-5 0,-4 14 8 16,0 9 8-16,7 3-11 15,0 6 5-15,6 4 0 0,1 0-4 0,6-3 12 16,5 0-5-16,5-4-16 0,8-6 13 0,-1-4-10 0,8-5-5 16,-3-12 18-16,2-4 0 0,1-4 21 15,6-6 1-15,-3-3-19 0,3-3 7 16,3-5 8-16,1-3-26 0,-3-4 54 0,6-2-33 16,-3-6-6-16,-1-1 8 0,-2-1-2 0,-4-2-5 15,-7 1 2-15,0-1-5 0,-3 3 18 16,-4 1 0-16,0 1-8 0,-2 0-5 0,-2 2 8 15,-3 1-16-15,-2 3-2 0,2 1 3 0,-3 5 4 16,0 0-2-16,0 0-10 0,0 0 10 0,0 0 2 16,-18 11-12-16,15-2 0 0,-4 1 2 15,1 2 1-15,2 2 9 0,-2 0-22 0,1 1 9 16,2-1 17-16,-3-1 27 0,6 0-38 16,-4-1-8-16,4 0 3 0,-3-1 12 0,6-1-2 15,-3-1-13-15,0-1-2 0,4 1 2 16,-1-3-30-16,3-1-42 0,-1-2-45 0,-5-1-170 15,10-3-511-15,-4-3 61 0,4-3 130 0</inkml:trace>
  <inkml:trace contextRef="#ctx0" brushRef="#br1" timeOffset="101710.23">15334 1408 591 0,'0'0'189'0,"0"0"-7"0,0 24-41 16,0-15-44-16,0 3-87 0,3 2-46 0,-3 2-22 16,3-1-93-16,-3 6-518 0</inkml:trace>
  <inkml:trace contextRef="#ctx0" brushRef="#br1" timeOffset="102540.95">15426 1763 622 0,'3'3'232'0,"-3"-3"-37"0,0 0 0 16,3 5-19-16,-3-5-22 0,1 5-11 0,-1-5 3 15,0 0-5-15,0 7-34 0,0-7-7 16,-1 6-5-16,1-6-3 0,0 11-5 16,0-8-3-16,-3 2-30 0,0 1 5 0,3 0-8 15,0 1-20-15,-3-2 2 0,3 1-5 0,0 0-2 16,3-2-6-16,-3-4-4 0,3 7-3 16,4-6 7-16,-7-1 1 0,17-3 30 0,-4 0 3 15,5-3-49-15,-5 0-23 0,5-1-16 0,-2-3 111 16,-1 3-33-16,-2 0 27 0,1 0-24 15,-1 1 9-15,-3 0-102 0,1 1 18 0,-1 0 2 16,0 2 6-16,-2-1-11 0,1 2 3 0,-5 0 12 16,-4 2 1-16,14-1-13 0,-14 1 10 0,13 4 8 15,-6-3-16-15,0 5 16 0,0-1-6 16,3 1 11-16,-3 2-10 0,0-1 2 16,3 1 5-16,0 0-9 0,4 0-1 0,-3 0 20 15,2-2-17-15,4-2 7 0,4-3 13 0,-1-1 0 16,1-2-20-16,6-6 7 0,7-5-2 15,4-9 10-15,6-3 0 0,-9-3-13 0,-1-3 16 16,-3-1-13-16,-4-1 5 0,-7 6 7 0,-6 0 8 16,-4 0-10-16,-3 4 69 0,-4 5 3 15,1-1-16-15,-4 4-20 0,-4 0 3 0,-3 3-4 16,1 1-4-16,-4 4-8 0,-4 2 0 0,0 5-5 16,-3 0 0-16,-3 5-10 0,-1 1 12 15,-3 4-17-15,-3 5 12 0,6 1-5 0,-3 3-7 16,0 2 5-16,3-2 4 0,2 1-1 15,4-2-9-15,5 0-12 0,1-5 7 0,1-1 3 16,5-2 3-16,-1-2 0 0,7-3-1 16,-3-5 1-16,7 3-11 0,4-4 18 0,5-6-7 15,-1-1-1-15,9-4-4 0,-1-4 4 0,5-1 1 16,-4-3-8-16,3 1 2 0,-3 0 11 0,-4 1 18 16,1-2 2-16,-4 5-8 0,-6 3-7 15,-1 1 7-15,1-1-7 0,-2 5 13 0,-2-1-18 16,0 1-8-16,-4 2 7 0,4 2 3 0,-7 3-7 15,0 0-16-15,0 0 6 0,-3 24 22 16,-1-6-2-16,0 8-3 0,-5 7-18 0,2 15 11 16,-4 4 15-16,4 3-8 0,-2 7 8 15,-1 0-13-15,-1 13-13 0,7-12 16 0,4-2-13 16,0 2 2-16,0 1 6 0,4-1-3 16,2-1 2-16,-1-6 1 0,1-4-6 0,-3-10 19 15,1-8-16-15,-1-6-13 0,0-3 13 0,-2-1-10 16,2-7 17-16,-3-3 4 0,-4-1 7 15,-2-5-8-15,-1-1-3 0,-7-2-1 0,-2-5-9 16,-5-5 13-16,-4-4 1 0,-5-7-9 0,-8-9 11 16,4-7 0-16,0 0-3 0,7-4-18 0,6-3 16 15,11 3-6-15,6 3 6 0,5-1-16 16,12-14 11-16,11 5-23 0,17-7 17 0,14 3-2 16,13 4 0-16,8 2-21 0,16 4-5 15,10 4-12-15,39-1-6 0,6 1-35 0,-28 11-21 0,42-3-15 16,-4-5-124-16,-24 19-631 15,34 2 89-15,-33 4 69 0</inkml:trace>
  <inkml:trace contextRef="#ctx0" brushRef="#br1" timeOffset="103035.09">8753 3244 409 0,'41'-10'166'0,"-3"-3"14"0,13 3-29 0,10-1 7 15,8-1-12-15,24 0 0 0,18-1-15 16,12 0-6-16,8-2-7 0,36-3 10 16,12 2-31-16,22 1 64 0,7-4-7 0,14 3-18 0,21-2-26 15,13-2 7-15,11 2 9 0,96-7-116 16,-12-1 13-16,12-1-38 0,-4-1 15 16,4 2 43-16,10-4-50 0,-4-1 14 0,7-1-14 15,-4-2 22-15,0 2-20 0,-2-1-18 16,-11 4 0-16,2-5-54 0,-11-3-54 0,-5 1-278 15,-10-3-420-15,-82 6 153 0</inkml:trace>
  <inkml:trace contextRef="#ctx0" brushRef="#br1" timeOffset="202694.94">23299 1333 645 0,'0'-6'204'0,"0"6"-14"0,0 0-21 16,0-6-52-16,0 6-17 0,0 0-23 0,0 0-5 15,0 0-1-15,0-5 68 16,0 5-24-16,0 0 5 0,0 0-28 0,0 0-5 16,0 0-18-16,-4-6 18 0,4 6-30 0,0 0 7 15,0 0-5-15,0 0-16 0,0 0-17 0,0 0-1 16,0 0-9-16,0 0 4 0,0 0-12 15,0 0 5-15,0 0-3 0,0 22 0 0,0-10 3 16,0 1-8-16,0 6-2 0,-3 1 4 0,2 7-22 16,-2 7 30-16,-3 4-5 0,2 13-7 15,1 1 7-15,-4 1 6 0,0-3-4 0,3 1-12 16,-2-2 11-16,-1-8-4 0,4-5-12 0,-2 0 3 16,-1-4 12-16,3 3-13 0,-1-3 14 0,-2-6-1 15,5 1-13-15,-2-4 14 16,0 1-6-16,0-6-5 0,3-3 0 0,-4 0 7 15,3-3-4-15,-2 0-18 0,0-1-1 0,3-2-7 16,0-1-72-16,-3-2-71 0,3-6-64 16,0 4-584-16,0-4 69 0,0 0 82 0</inkml:trace>
  <inkml:trace contextRef="#ctx0" brushRef="#br1" timeOffset="203268.69">23356 1270 381 0,'0'0'143'0,"0"0"-45"0,0 0 19 0,0 0-32 15,0-6-19-15,0 6 14 0,0 0-29 0,0 0 5 16,14-1-2-16,-14 1 5 0,11 0-16 15,-2 0-15-15,6 1 21 0,-2 1-28 0,1 1 12 16,2-1-18-16,2 2 8 0,3 2 26 0,-1-1-26 16,1-2-10-16,3 4-1 0,-4 2 9 15,4-1 10-15,-4-2-26 0,-3 0-5 0,-2 1 18 16,4 0 0-16,-4 0-11 0,-2 0 11 0,-2-2-13 16,-1 0-2-16,0 3-1 0,-3-3 6 15,0 2 7-15,-4-1-2 0,-3 1 77 0,-3 0-11 16,-1 3-10-16,-6-2-15 0,0 1 2 0,-1-1 11 15,-6 0-16-15,1-1-5 16,1 1-5-16,-1-2-8 0,1 2-4 0,-1-2-9 16,-1-1 21-16,3 0-18 0,-3 0-2 0,4-1-4 15,2-1-9-15,1 1-16 0,0-1-20 16,2 0-38-16,2 0 7 0,2 0-18 0,4-3-36 16,-6 2 3-16,2 2-220 0,4-4-415 0,0 0 80 15</inkml:trace>
  <inkml:trace contextRef="#ctx0" brushRef="#br1" timeOffset="204212.73">23903 1396 424 0,'14'5'162'0,"-14"-5"-11"0,7 6 2 0,-3-2-32 0,5 1-6 0,-2 0-5 0,1 4-21 15,2-1 1-15,-1 0-16 0,2 2 6 16,-1-2-29-16,-3 1 20 0,4 1-17 0,-1-1-8 16,0 1-2-16,-2 1-13 0,-2-3 17 15,1 1-2-15,-1-1 16 0,-2-2-27 0,2 1 4 16,-1-2-3-16,-2 0 5 0,0 0 5 0,-3 0-10 15,0 0-3-15,0-5 8 0,-3 9-18 16,0-5 10-16,3-4-23 0,-5 6-51 0,5-6 44 16,-6 1-21-16,6-1 18 0,0 0-13 0,0 0 3 15,0 0 15-15,-10-8-13 0,10 1-22 16,0 1 43-16,3-6-21 0,4-1 8 0,-1-2 5 16,2 0 82-16,2-4-31 0,3 0 1 0,1 0-14 15,-1 1 13-15,0-1-9 0,-1 0-19 16,2 3 8-16,-1 0 4 0,-3 4-9 0,-2 0 8 15,2 0 4-15,-4 4-22 0,1-2-3 16,0 3 10-16,-3 0-16 0,2 2 1 0,-2-1-20 16,-1 2 1-16,-3 4-1 0,6-4 4 15,-6 4 8-15,0 0-12 0,0 0 9 0,0 0-7 16,0 0-3-16,4 10-2 0,-4-5-41 0,0 3 13 16,0 0-47-16,0-1-40 0,4 2-6 15,-4 0-51-15,4-1 44 0,-1 0-38 16,5-1 7-16,-3 1 5 0,1-2-23 0,2-1 44 0,2-2 17 15,-3 3-4-15,2-3 48 16,-4-1 10-16,5 1-25 0,-3-1 53 0,-1 0 29 16,2-1-18-16,1-1-21 0,-9 0 69 0,14 0 19 15,-6 0 35-15,-8 0 2 0,16-1-4 16,-10 0-8-16,-6 1 12 0,12-1 29 0,-3-1 33 16,-5 0-7-16,-4 2 4 0,0 0-9 0,14-1 19 15,-14 1-4-15,7-2-11 0,-7 2-78 0,6-4 93 16,-6 4-22-16,3-3-10 0,-3 3-83 15,0 0 8-15,0 0-12 0,1-5-11 0,-1 5 8 16,0 0-5-16,0 0-8 0,0 0-2 0,0 0-3 16,0 0 5-16,0 0-5 0,-20 2 2 15,20-2 6-15,-8 7-18 0,5-4 7 16,0 2-5-16,2 2 3 0,-2-4-5 0,3 4 0 16,0-2-3-16,0-5 3 0,3 11 0 0,-2-6 4 15,2-1-9-15,0-1 13 0,5 1-21 16,-2-1-1-16,1-2 19 0,3 0 3 0,-2 0-3 15,2-1 23-15,1 0-31 0,-2-1 10 0,1 0-20 16,0 0 21-16,1-1 4 0,-1-1 1 0,-3-2-13 16,3-1 7-16,0 0-5 0,-3 0-5 15,0-2 19-15,-1 0 4 0,-1-2-8 0,1 1 21 16,-2 0-10-16,-4-1-3 0,3 1 1 0,-3 0-1 16,-3 0-10-16,-1 1-3 0,1 0 9 15,-5-1-6-15,0 4 0 0,-3 0 5 0,0 0 0 16,1 2 0-16,0 1-10 0,-1 1-8 15,-2 2-10-15,3 0-10 0,-1 0-3 0,1 3-21 16,0 2-40-16,2-3-28 0,2 2-54 16,5 0 22-16,-2 1-91 0,6 0-525 0,1 1 118 15</inkml:trace>
  <inkml:trace contextRef="#ctx0" brushRef="#br1" timeOffset="204490.73">24977 1271 752 0,'0'0'205'0,"-3"-4"-34"0,3 4-30 0,0 0-8 0,-2-4-15 16,2 4 2-16,0 0-15 0,0 0-23 0,-26 8 10 15,19-2-15-15,-3 0-18 0,-3 3 0 0,3 2 0 16,-2 0-26-16,1 5 5 0,0-2 6 16,-4 0-8-16,5 4-16 0,-1-5-20 0,2 3-10 15,-1 0-26-15,3 1-33 0,3-7-8 16,2 2-15-16,0-2-13 0,4 0-84 16,-1-4-14-16,0 2-536 0,6-6 91 0</inkml:trace>
  <inkml:trace contextRef="#ctx0" brushRef="#br1" timeOffset="205459.75">25016 1438 394 0,'0'0'146'0,"0"0"-18"16,0 0-11-16,0 0-4 0,0 0-23 15,0 0-6-15,0 0-17 0,0 0 9 0,0 0-37 0,0 0 17 16,0 0-5-16,0 0-38 0,0 0 25 0,0 0-12 15,12 1 5-15,-12-1-3 16,7-1-8-16,0-2-4 0,-1 0-1 0,2-2 11 16,-1-1-26-16,-1 1 15 0,1-1-30 0,0-3 17 15,3 0 9-15,-3 0 1 0,0-1-9 16,-1 1 22-16,-1 0-7 0,1 0 31 0,-2 1 0 16,-1 0-37-16,-3-1 101 0,3 4-26 0,-3-1-2 15,-3 1-11-15,3 5-8 0,-3-9 6 16,-1 7-21-16,4 2-2 0,-7-2-11 0,7 2 1 15,0 0-11-15,-20 9 13 0,13-3-16 16,-1 3-12-16,-1 2-3 0,2 0 8 0,0 1-15 16,0 1 10-16,3-1 10 0,-2 1-10 15,3-1 10-15,2 1-21 0,-2-1 3 0,3 1 5 16,0-1 11-16,3-2-6 0,-2 1 8 0,5-1 0 16,-2-2-15-16,3-1 10 0,0 2-5 15,2-3-11-15,1-1 14 0,-2-1-14 0,5-3-4 16,-3 1 12-16,1-2-8 0,2-2-7 0,-2 2 10 15,-1-4 1-15,4 0-4 0,0-1-7 16,-1-2 31-16,1 1-19 0,-4-3 4 0,3-1 6 16,-2 0 17-16,-1 0-21 0,0 0 22 0,1 0 1 15,-4 1-5-15,2 1 15 16,-5 0-13-16,4 0 13 0,-2 1 16 0,-2 2-57 16,2-1-56-16,-3 2-3 0,0-1 23 0,-2 0-5 15,-1 5-12-15,7-7-1 0,-7 7 13 0,4-1-5 16,-4 1 8-16,0 0 10 0,0 0-3 15,0 0-15-15,6 17 21 0,-6-11 2 0,3 0-10 16,-2 2 5-16,-1 0 20 0,0 0 1 0,0 2 7 16,3-1 0-16,0 1-18 0,-3-2 13 15,3 2 0-15,-2-3 0 0,3 0-23 0,-4-1 23 16,3 0 0-16,2 0 5 0,-4 0-10 16,3-1 15-16,2-1-2 0,-2-1 0 0,3 1 5 15,0-2-16-15,0-1 0 0,-7-1-9 16,13-1 19-16,-2-2-2 0,-1 0-10 0,0-2-2 15,1-2-4-15,2 0 11 0,5-6 11 0,-2 1-11 16,-2-4 2-16,3 1 3 0,0 2-5 16,-3-2 8-16,0 1 5 0,-4 1-29 0,0 1 19 15,1-1 5-15,-1 3-3 0,-4 1-10 0,2 1 76 16,-2 0 9-16,-2 1-11 0,2 1 2 16,-3 1-27-16,-2 0 7 0,2 0-2 0,0 1 5 15,1 1-13-15,-4 3-18 0,0 0 5 0,0 0 5 16,0 0 0-16,0 0-17 0,0 0 9 0,0 0 6 15,0 0-23-15,-10 14 2 0,9-9-8 16,-2 1 1-16,3-6-18 0,0 8 15 16,3-1-8-16,-2-2 8 0,-1 3 0 0,3-3 10 15,0 1-5-15,2 2 11 0,1-1-4 16,0-3-27-16,-2 5 18 0,3-1-1 0,3-2-4 16,-6 1-3-16,3-1-6 0,2 0 9 0,-5 0 7 15,3 0-10-15,-3-1 10 0,2 3-3 0,-2-2 4 16,-1-2 1-16,-3 4-20 0,-3 2 19 15,-1 1-1-15,-6 1-13 0,-7 5 5 0,-4 0-7 16,-2 4-13-16,-11 5-2 0,-5-1-22 0,5 0 1 16,-10-1-102-16,3-4-116 0,0 2-481 15,7-5-45-15,3-3 60 0</inkml:trace>
  <inkml:trace contextRef="#ctx0" brushRef="#br1" timeOffset="206525.71">25035 1923 552 0,'0'0'167'0,"0"0"32"16,-3-7-50-16,3 7-8 0,0 0 2 16,0 0-38-16,0 0-13 0,0 0-15 0,0 0 7 15,0 0-17-15,0 0-1 0,-7 14-2 16,0-5-12-16,5 7-4 0,-6 0 6 0,1 5-18 15,0 7-95-15,-3 3 26 0,3 1-1 16,-3 13 6-16,-4 0 3 0,7-5 12 0,-3 7-2 16,2-1 32-16,-1-6-32 0,6-7 2 0,-1 1-5 15,1-5 13-15,-1-2-8 0,1-1 8 16,-1 0 3-16,1-2-14 0,3-5 14 0,-1 0 17 16,0 0-22-16,-1-1 17 0,-1-3-3 0,3-2-1 15,-3 2-6-15,3-7 12 0,0 4-19 16,0-1 4-16,-1-4 42 0,1 0-42 0,0-1 11 15,0 1 99-15,-1-1 8 0,2 0 6 0,-2-1-24 16,2-1-79-16,-1-4-5 16,-3 8 74-16,3-8 10 0,0 6 8 0,0-6-28 15,0 5 17-15,0-5-37 0,0 0-9 0,-3 6 6 16,3-6-13-16,0 0 3 0,0 0 2 0,0 4-21 16,0-4-2-16,0 0 5 0,0 0-5 15,-3 6-5-15,3-6-7 0,0 0 14 0,0 0 1 16,0 0-90-16,0 0 20 0,0 0 8 0,0 0-22 15,3 6 12-15,-3-6 10 0,0 0-10 16,7 0 10-16,3 0 13 0,4 0 2 0,6-2-15 16,7 0 16-16,15-1 5 0,21-2 4 0,4-3-19 15,10 3 17-15,16-3-8 0,3 0 24 16,-3 2-52-16,-5-2 34 0,-12 3-13 0,0 2-8 16,-2-1-2-16,-2-1 12 0,-4 2 0 15,1-1-7-15,-18 3-59 0,-7 0-67 0,-3 1-25 16,-17 1-146-16,7 0-428 0,-7 1 52 0</inkml:trace>
  <inkml:trace contextRef="#ctx0" brushRef="#br1" timeOffset="207022.08">26102 2516 340 0,'0'0'118'0,"0"0"-8"0,0 0-31 0,-7 9 31 0,7-9-20 15,0 0-19-15,3 10-1 0,4-4-12 0,-3-1 27 16,4 1 10-16,-3 3-24 0,6-3 11 16,-1 3-10-16,3 1-3 0,3-1-5 0,-4 0-10 15,5 0-6-15,-1-2 19 0,-1-1-26 0,4 1 10 16,-1-1 5-16,0 0-10 0,-2-1 8 15,-1-1 0-15,-2 0-13 0,0 1 10 0,-2-2-7 16,-1 0-21-16,0-1 38 0,0 0 0 0,-6 1-84 16,3-1 39-16,-4 1-3 0,-3-3-3 15,0 7-2-15,-5-1 22 0,-10 1-22 16,-9 3-13-16,-21 8 10 0,-2 4-51 0,-5 2-36 16,-13 7-146-16,-6 1-36 0,-2 1-503 0,-1-2 60 15</inkml:trace>
  <inkml:trace contextRef="#ctx0" brushRef="#br1" timeOffset="-213966.62">27636 2446 394 0,'-3'-5'187'0,"3"5"-26"0,0-5-13 16,0 5 6-16,-3-8 30 0,3 8 3 0,0-7-23 16,0 3 0-16,0 4-18 0,-1-7-1 0,0 3-29 15,1 4-17-15,0-6 4 0,0 6-21 16,0-6 0-16,0 6-6 0,0-6 1 0,0 6-23 16,0 0 5-16,0 0-10 0,-2-7-6 0,2 7-12 15,0 0-8-15,0 0 10 0,0 0-10 0,0 0 3 16,0 0-21-16,0 0 10 0,0 0-10 15,-6 20 13-15,5-8 0 0,-5 3-10 0,2 3 2 16,-3 5-7-16,1 0 12 0,-4 5-5 0,-1-2 0 16,4 4-7-16,-3-2 5 0,-1 1-21 0,1-1-5 15,-3-1-10-15,2 2-3 16,1 0-10-16,2-2-8 0,-2-4-38 0,1 1-5 16,-1-2-56-16,-1 0-42 0,1-1-17 0,0-2 0 15,3-2-313-15,-3-2-225 0,0-1 80 16</inkml:trace>
  <inkml:trace contextRef="#ctx0" brushRef="#br1" timeOffset="-213350.14">27050 2763 862 0,'-5'-7'269'0,"5"7"-54"15,-3-4-18-15,3 4-8 0,0 0-38 0,3-6-23 16,-3 6-2-16,11-1 4 0,-1 1-22 0,3-1-13 16,5 2-3-16,6-1-8 0,2 0-15 15,5 0-5-15,4-1-5 0,6-1-10 0,-7 1 12 16,7-1-35-16,3 1 30 0,-3-4-5 0,-3 0-20 16,5 2-8-16,-4-2 18 0,1-2-3 15,-1 2-14-15,-2-2-9 0,-3 0 16 0,-6 1-24 16,0-3 6-16,-1 1 10 0,-4 0-20 15,1-2 12-15,0-2-2 0,-7 0-11 0,1 2 29 0,2-3-5 16,-6 1-24-16,-4 1 16 0,4-3-2 16,-5 3 1-16,-2-2-9 0,1 1-16 15,-1 4 29-15,-4-1-1 0,5 1-7 0,-6 1 5 16,1 1-8-16,3-1-15 0,-4 2 13 16,1 0-6-16,-3 0-14 0,0 5 4 0,0 0 18 15,0 0-5-15,0 0 6 0,-4 16-4 0,-3-3-4 16,0 1 2-16,-2 6-15 0,-1 2 15 15,-1 3-28-15,1 0 13 0,-4 3 12 0,3-1-12 16,-2-1 5-16,2 2-3 0,-2 0 16 0,6-7-6 16,-3 1 1-16,0-6-13 0,3 1 10 15,1-2-18-15,1-5 13 0,2 2-1 16,-1-3 9-16,1 0 12 0,0-2-91 0,3-2 14 16,0-5 6-16,0 0 5 0,7 1 12 0,-7-1 11 15,14-6-18-15,-5 0 13 0,0 0 7 16,0-1-2-16,-2 1 0 0,3 1 12 0,-1 0-7 15,1 1 8-15,-2-2-11 0,-1 1 6 0,0 3-8 16,0-2-3-16,0 3 8 0,1 0 8 16,-8 1 2-16,12-4-5 0,-12 4 8 0,11 4 0 15,-5-2 4-15,1 0-11 0,0 4 11 0,-3-3 12 16,2 3-17-16,1 1-4 0,-1 0-3 16,2-1-33-16,-2 1-3 0,-2 3-12 15,2-3-52-15,-2 5 20 0,3-6-88 0,-3 1-68 16,2 0 39-16,-5-1-238 0,5-3-223 0</inkml:trace>
  <inkml:trace contextRef="#ctx0" brushRef="#br1" timeOffset="-212979.22">28140 2823 614 0,'0'0'205'0,"0"0"-24"15,0-3-27-15,0 3-21 0,0 0-8 0,0 0 1 0,0 0-29 0,0 0-5 16,16 9-12-16,-10-3-4 0,-1-2-6 16,1 3-22-16,-2-1-2 0,3 3 23 0,-1-3-15 15,1 3-21-15,-3-2 16 0,2 1-13 0,-2 1-8 16,-1-1-10-16,1-3 2 0,-4 1-17 16,3 0 28-16,0-3-11 0,-3 4 8 0,4-4 16 15,-4-3-11-15,0 7-2 0,0-7 28 0,0 0 5 16,0 0-5-16,0 0-8 0,0 0-5 15,0 0-3-15,0 0 9 0,-4-18-17 0,10 11 4 16,-4 0-14-16,4-2 14 0,-2 1-3 16,2 0-8-16,1 1-5 0,1-3 13 0,1 5-26 15,-2-3-31-15,4 2 14 0,-1 0-29 16,0 2-33-16,4 0-64 0,-4 1-41 0,0 1-31 0,1 2-18 16,-1 2-10-16,-7 1-243 15,4-2-261-15,3 5 43 0</inkml:trace>
  <inkml:trace contextRef="#ctx0" brushRef="#br1" timeOffset="-212326.11">28433 2966 862 0,'0'0'241'0,"0"0"-19"0,0 0-27 16,0 0-116-16,0 0 21 0,0 0-5 0,0 0-8 16,0 0 0-16,0 0-23 0,7-10-5 0,-7 10-23 15,0 0 22-15,7-3-19 0,-7 3 4 16,0 0-20-16,10-1 16 0,-10 1-39 15,10-2-8-15,-10 2 6 0,14 0-6 0,-10-4-10 16,5 4 5-16,-2-2 3 0,0-1 10 0,0 0 0 16,0-2-15-16,0 1 7 0,3 0 10 15,-3-4-14-15,0 1 9 0,2 0 6 0,-1 0-1 16,-4-1-9-16,2 1 24 0,1 1-14 0,-1-2 2 16,-2 2 21-16,0-1-1 0,-1 3 11 0,-1-1-5 15,-1-1-13-15,0 2 5 0,-1 4-23 16,0-7 15-16,0 7 1 0,0 0-4 0,-10-3-7 15,10 3-12-15,0 0 27 0,0 0-17 16,-18 13-1-16,12-7 1 0,2 2-13 0,1 3 15 16,-2-3-8-16,2 6 11 0,0-4-13 15,3 1-3-15,0 0-5 0,0 0 3 0,5 0-3 16,-3 0 8-16,5-3-2 0,3 3-11 0,-3-4 18 16,7 0-3-16,2-2-2 0,2-2 2 15,-1 0-4-15,6-2 9 0,-5-1-2 0,-1 0-7 16,4-3 9-16,0 0 24 0,0 0-29 0,-5-2 6 15,3 0-21-15,-4-1 10 0,1-1-23 16,-3-2-2-16,-5 5-36 0,-1-4 10 0,-1 2 3 16,-4-1-3-16,-2 3-13 0,-1-1 6 15,1 5 27-15,-11-7-30 0,2 5 8 0,-1 1 22 0,10 1-30 16,-24 1 23-16,13 1 10 0,-2 1-5 16,3 1 47-16,-1 1-35 0,1 1-9 15,0-1 15-15,2 1-13 0,2-2 21 0,2 2-1 16,1 0 1-16,0-1 30 0,3-5 19 15,3 7 14-15,-3-7-2 0,10 5 0 0,-3-4-7 16,0 1 15-16,0-1-11 0,2-1-10 0,1 2 13 16,-5 0 1-16,-5-2 1 0,19-2 9 0,-9 2-4 15,-10 0-32-15,12 0 20 0,-12 0 0 16,10 0-6-16,0 0-6 0,-10 0-19 0,0 0 26 16,14 0-16-16,-14 0-4 0,10 0-9 0,-10 0 21 15,10 2-38-15,-6-2-28 0,5 2-21 16,1-1-46-16,-2 1-79 0,2-1-19 15,4 4-554-15,-1-3 61 0</inkml:trace>
  <inkml:trace contextRef="#ctx0" brushRef="#br1" timeOffset="-211667.56">29451 2461 517 0,'0'0'184'0,"0"0"-23"16,-11 15-12-16,6-3-4 15,1 3-9-15,-3 3-39 0,4 5 16 0,-4 0-26 16,4 2 0-16,-1 0-5 0,-2 2-10 0,3-1-8 16,0 0-21-16,-2 1 11 0,2-2-3 0,2-2-10 15,0-2-5-15,1-2-18 0,-2-2-16 16,-1-3 6-16,3 0 0 0,0-3 15 0,-3 0-8 15,3-1 26-15,0-3-26 0,-1-2-2 0,0-1-8 16,1-4-12-16,-8 2 2 0,8-2 15 16,0 0-5-16,0 0-20 0,-21-6 38 0,14 2-5 15,-3 3 7-15,0-2-27 0,-2 2 7 0,-1-2 31 16,-3 3-36-16,2 0-8 16,2 1 21-16,-4 1-8 0,0 2-28 0,1 2 15 15,-1 1 23-15,2 1-7 0,3 2-18 0,-1 0 12 16,1 0-25-16,4 2 26 0,2-1 2 15,0-3-18-15,2 3 16 0,3-4 7 0,3 0-2 16,2 2-1-16,0-3-19 0,5-2 42 0,4 2 1 16,2-4-10-16,2 0-1 0,-1-2-7 15,4-2 5-15,1-1 12 0,-4-2-7 0,8-2 54 16,-4 1 23-16,-4-6-110 0,2 4 82 0,1-4 2 16,-3-1-28-16,-5 0-74 0,3 1-6 15,-5 0 4-15,2 0 37 0,-6 2 9 0,2 2-16 16,-7 0-23-16,6-1 28 0,-6 1-5 15,1 1-5-15,2 1 2 0,-5 1 1 0,1 2-11 16,-1 3-3-16,0 0 16 0,0 0-7 16,0 0 7-16,0 0 2 0,0 0-12 0,0 0 13 15,0 0-11-15,-6 16 3 0,6-11 0 0,3 2-3 16,-1 3-2-16,0-2 7 0,2 4-7 0,3-1 18 16,-1 1-11-16,1 1-10 0,4-1 16 15,-2 1-8-15,1-1-6 0,-3-1-9 0,4 1 23 16,-4 1-1-16,1-2 1 0,-6 2-16 0,-2 0 15 15,-7 8-7-15,-10 4 5 0,-37 17-48 16,-24 8-254-16,-40 11-535 0,-18 6 94 16,-21-6 70-16</inkml:trace>
  <inkml:trace contextRef="#ctx0" brushRef="#br1" timeOffset="-169769.72">24522 3564 665 0,'0'0'248'0,"-3"-8"-30"0,3 8 17 0,-3-6-25 15,2 2-36-15,1 4-12 0,-3-4-24 0,3 4 5 16,0 0-23-16,-3-7 6 0,3 7-26 16,0-6 0-16,0 6-3 0,-4-3-18 0,4 3-15 15,0 0 3-15,-7-5 4 0,7 5-17 16,0 0-8-16,0 0-18 0,-16 6 1 0,6-2-1 16,2 3 0-16,-2 1-5 0,0 2-5 0,-1 1 0 15,1 6-3-15,-3-1-2 0,2 1 5 16,1 1 0-16,3 1-3 0,-4 4-5 0,2 0-2 15,2-2 2-15,1 4-12 0,-2 5 14 0,4-2-1 16,-2 2-9-16,6-1 14 0,0 0-9 0,0 0-12 16,3 1 0-16,0 4 10 0,-2-1-13 15,5-5 16-15,-1 4-18 0,-2-1 7 0,0-5 6 16,3 0-6-16,-2-1 3 0,-1 0 8 16,0 0 2-16,-2-2-12 0,2-1 9 0,-3-2-1 0,0-1 6 15,0 2-7-15,-4-1-10 16,-2 3 10-16,-1-3-20 0,-2 2 10 0,-9 5 0 0,4-4-5 15,-6 1-3-15,-8 5-8 0,4-5-2 16,0-6-5-16,1-1-15 0,-4-2-3 0,9-1-13 16,-2-5-28-16,6 0-113 0,1-2-458 15,2-3-140-15,1-3 48 0,6-2 92 0</inkml:trace>
  <inkml:trace contextRef="#ctx0" brushRef="#br1" timeOffset="-169185.42">25213 3720 473 0,'0'-7'210'0,"0"-3"-18"0,0 3 28 0,0 0-2 0,0 2-14 0,0-3-4 0,0 0-28 0,0 1 7 15,0 0-26-15,0 3-2 0,0-3-23 16,0 7-12-16,0-9-12 0,0 4-11 0,0 5 1 15,0-8-19-15,0 8-19 0,0 0-2 0,-3-4-6 16,3 4-7-16,0 0-5 0,0 0 5 16,0 0-13-16,0 0-5 0,-15 17 8 0,9-9-6 15,-1 4-9-15,-3 2 4 0,0 6-12 0,0 1 2 16,2-2 11-16,-2 4-16 0,0 1 10 0,-1 2 1 16,4 2-16-16,-2 2 20 0,-1-3-12 15,2 3-19-15,5-4 14 0,-1-1 0 16,1 1 4-16,0 1-7 0,0-1-2 0,3 3-11 15,0-1 5-15,3-3 6 0,0 1 12 0,1 1 0 16,-1 1-18-16,3-3 11 0,-1 1 5 0,-2 0-1 16,1-1-14-16,2 0 4 0,-3 5-2 15,-1-4 2-15,0 0 1 0,-3 3-8 0,0 0 2 16,-4-2 0-16,2 1 21 0,-4 2-13 0,-1 1 0 16,-2-5 0-16,-6 1-15 0,-1-1-3 0,3-2 10 15,-6-2-20-15,-1-3 13 0,4-2-6 16,0-3-10-16,3-2-25 0,-3-3-77 0,4-4-207 15,2-1-546-15,4-1 82 0,0-3 93 16</inkml:trace>
  <inkml:trace contextRef="#ctx0" brushRef="#br1" timeOffset="-168640.2">26133 3820 563 0,'0'-9'286'0,"0"9"-27"0,0-7-100 15,0 7 9-15,0-4-16 0,0 4-4 16,0 0-15-16,0-7-25 0,0 7-3 0,0 0-18 0,0 0 2 16,0 0-10-16,-4-5-7 0,4 5-8 15,0 0-18-15,0 0 13 0,-17 13-20 16,11-4-4-16,-5 2-1 0,1 4-14 0,0 2 16 15,-4 1-5-15,4 3 22 0,-3 4-45 0,-2 1 2 16,2 1 11-16,-1 3-11 0,4-2 0 16,-4 3-7-16,4-2 5 0,0 1-6 0,2 2-17 15,-2-4 20-15,4 3-8 0,-1-4 6 0,3-2-11 16,-3 2 26-16,4 1-20 0,3-3-6 16,0 1 5-16,0 2 21 0,0-2-15 0,0 3-8 15,3-1 0-15,0 0 20 0,2 1-18 0,-2-3-2 16,0-1-2-16,1 0-6 0,-1 0 20 0,-3 0 1 15,3-5-3-15,-3 0 0 16,-3 0-5-16,0 2 13 0,-1 1-28 0,-3-3 5 16,-5 7-52-16,-3-4-17 0,-2 1-1 0,3-2-19 15,-7-4-40-15,0-7-119 0,-2 6-556 0,2-3 74 16</inkml:trace>
  <inkml:trace contextRef="#ctx0" brushRef="#br1" timeOffset="-168094.7">27137 3918 775 0,'0'0'228'0,"0"0"-21"0,0 0-25 0,0 0-21 16,-7-1 0-16,7 1-33 0,0 0 3 0,0 0-18 16,-9 9-6-16,6-4-30 0,-2 5 10 15,2-1-5-15,-4 4-8 0,0 2 3 0,-2 2-26 16,-2 4-2-16,1 1 4 0,-4 3-29 0,4 4 19 16,-3-4-20-16,2 4-97 0,0 0 25 0,-1-1 11 15,1 3-6-15,1-4 26 0,3 3-2 16,-1-5-16-16,2 1 8 0,3 0 28 0,2 2-10 15,1 1-1-15,1-1-17 0,2-2 26 16,0 6 2-16,5 0 15 0,-2-3-28 16,4 0 18-16,-3-4 21 0,4 2-29 0,-3-4 21 15,-3 1-13-15,2-4 70 0,3 2-16 0,-6-1-6 16,3 0 1-16,-4-2-10 0,-3 3 25 0,-7 3-23 16,-7 4-100-16,-9 14-61 0,-11-12-105 15,-24 23-638-15,-15-1 78 0,-33 7 96 0</inkml:trace>
  <inkml:trace contextRef="#ctx0" brushRef="#br1" timeOffset="-125883.78">19736 1136 353 0,'0'0'194'15,"0"0"-9"-15,0 0 4 0,0 0-10 0,0 0-23 16,0 0 8-16,0 0-46 0,0 0 12 0,0 0-32 15,0 0-9-15,0 0-4 0,0 0-24 16,0 0-17-16,0 0 7 0,0 0 3 0,0 0 5 16,0 19 10-16,0-11-21 0,-3 5-2 15,3 0-7-15,-3 4-6 0,0 2 21 16,-2 4-13-16,2 0 2 0,-3 2-12 0,5 0-8 16,-5 0 20-16,2 0-12 0,-2 0-21 0,2 0 3 15,0-2 23-15,1 0-18 0,-3-2-3 0,2-1 11 16,1-1-23-16,0 0 2 0,-1-2 13 15,4-3-8-15,-4 3 0 0,1-4 0 0,2-1-17 16,-2-1 12-16,0-2-10 0,3 0-6 0,0-1-7 16,0-1-43-16,-3 0 7 0,3-2-7 15,0-5-88-15,-4 6-419 0,4-6-179 0,0 0 22 16</inkml:trace>
  <inkml:trace contextRef="#ctx0" brushRef="#br1" timeOffset="-124997.38">19380 1095 373 0,'0'0'138'0,"0"0"-2"0,0 0-18 0,0 0 15 16,11 11-20-16,-11-11-16 0,11 5-20 0,2-3 5 15,-2-1 2-15,5 2 13 0,2-3-17 16,3 0-9-16,2-3-4 0,4 2 2 0,4-4-2 16,-3 0-6-16,6-2-28 0,0 0 6 15,4-1 12-15,-4-2-8 0,0 2-4 0,-3-3 2 16,0 1-16-16,-1-1-4 0,-2 0-8 16,-5 2 4-16,1-1 1 0,-3 1-5 0,-5 2 10 15,-1-1-15-15,-5 2 0 0,4 1 12 0,-4 0 16 16,0 0-3-16,-2 1-28 0,1 0-61 15,-2 1 5-15,-4 0-6 0,4 0 24 0,-7 3-8 16,11-3 11-16,-8 0 1 0,-3 3-6 0,7-1 1 16,-7 1 34-16,0 0-28 0,0 0 10 15,10 6-2-15,-6 0-14 0,-4 0 9 0,0 2 12 16,0 4-10-16,0 0 20 0,-4 2 3 0,4 4 8 16,-4 1-26-16,1 4 23 15,0 1 0-15,0 1 3 0,-1-2-5 0,1 4 76 16,-1-2-15-16,-3 1-15 0,4-1 4 0,2 1-9 15,-2-2-3-15,0 0 0 0,0-1-3 16,2-3-2-16,-2-1-8 0,0 0-7 0,3-3 2 16,-3-2 7-16,3 1-14 0,0-2 4 0,-3-2-15 15,1 0 36-15,2-4-7 0,-3 1-16 16,3-1 2-16,-3 1 29 0,3-3 20 0,0 1-8 16,0-6-86-16,0 6 58 0,0-6 18 0,0 0 0 15,0 0-28-15,0 0 8 0,0 0 0 16,8-13-8-16,-2 5-5 0,0-1 10 0,1 1-15 15,-3-3 12-15,3 4 1 0,0 0-8 0,-1-2-21 16,1 1 8-16,0 2 3 0,0 0-11 16,0-1 1-16,0 1 15 0,-1 1-8 15,-2 0 5-15,3 2-7 0,0 0-9 0,-1-1-9 16,1 4 15-16,1-3-2 0,-8 3-11 0,10-2 15 16,-4 1-2-16,-6 1-2 0,13 4-1 0,-5-2 6 15,-2 2-3-15,-2-1 5 0,2 4-3 16,-2-2 4-16,0 1-9 0,3 1 21 0,-4-1-8 15,0 1-12-15,1 1 7 0,-1-3-8 0,0 4 3 16,-3-1 10-16,4 0-2 0,-4-1-8 16,4 1-15-16,-1 1 7 0,0-2-5 15,-2 1-33-15,2-2-8 0,0 3-10 0,3-2-71 16,-5-1-65-16,-1 2-138 0,6-2-478 0,-1-1 76 16,-2-2 92-16</inkml:trace>
  <inkml:trace contextRef="#ctx0" brushRef="#br1" timeOffset="-124306.38">18475 561 545 0,'0'0'263'0,"0"0"-55"15,0 0-1-15,0 0-41 0,-6-5-17 0,6 5-6 16,0 0-15-16,0 0-7 0,0 0-17 0,0 0 1 15,-1 13-15-15,1-6-18 0,1 2-1 16,-1 2-14-16,0 3-1 0,-1-1 3 0,1 5-21 16,-3 1 1-16,3 1 4 0,-4 0-12 0,4 1 7 15,-3 3-15-15,2 0 3 0,-2-5-1 16,0 1-7-16,3-1 8 0,-3-1-16 0,3 0-2 16,-3-4 2-16,2 0-7 0,1-2-1 0,0 1-9 15,-3-2-4-15,3 0-27 0,0-3-36 0,0-1 12 16,0 1-2-16,0 0-25 0,0-4-47 15,0 0-146-15,0-4-491 0,0 0 64 0</inkml:trace>
  <inkml:trace contextRef="#ctx0" brushRef="#br1" timeOffset="-123850.34">18543 496 601 0,'0'-4'202'16,"0"4"39"-16,3-9-11 0,-3 9-86 16,0-5-34-16,0 5-18 0,0 0 10 0,0 0-28 15,0 0-7-15,0 0-6 0,0 0-27 16,0 0 17-16,12 22 3 0,-6-11-19 0,1 1 6 16,-1 3-5-16,1 2 0 0,4 1 2 0,-4 3-4 15,3-2 2-15,4-1-16 0,-4 2 1 16,4-4 14-16,-1 0-6 0,0-1-12 0,2 0 4 15,-2-7-1-15,1 1-4 0,2-3-6 0,-4-3 10 16,4 0 4-16,1-3-14 0,-3-3-26 16,6-1 24-16,-3-4 66 0,1-3-30 15,2-2-1-15,-3 2-15 0,0-4-12 0,-3-1 4 16,0 1-2-16,-1-1 5 0,-6 2 5 0,4 1 11 16,-4 1-3-16,2 1 2 0,-5 2-5 15,3 1-7-15,-4 1-8 0,-2 1 5 0,2 1-5 16,0 2 2-16,-3 3-4 0,0 0 4 0,0 0-15 15,0 0-2-15,0 0 17 0,-14 21-9 16,11-11 6-16,0 3-17 0,2 3 11 0,-5 1-1 16,3 2-5-16,2-1 5 0,-2 2-17 0,3 0 4 15,0 0 13-15,0 0-5 0,0-1 3 0,0 1 5 16,3-1-8-16,-3 0-2 0,4-1-3 16,-1-3-29-16,4 2-9 0,0-3-23 0,0 0-37 15,3-2-112-15,-4-2-156 0,2-2-466 0,2-2 70 16,0-1 76-16</inkml:trace>
  <inkml:trace contextRef="#ctx0" brushRef="#br1" timeOffset="-123417.56">19199 733 642 0,'0'0'223'0,"0"0"-26"0,0 0-31 0,0 0 11 15,0 0-34-15,0 0-10 0,-3 24-5 16,3-17-18-16,0 2-10 0,0 3-18 16,3-3 13-16,-3-1-21 0,0 3-10 0,5-3-5 15,-5 3-11-15,3-1 1 0,0-2 0 16,1-1-26-16,-1-1-5 0,0-2 10 0,4-1-3 16,0-2 1-16,-7-1-6 0,13-1 4 0,-6-3 1 15,0-1-30-15,4-3 25 0,-5 1-4 16,4-3-1-16,1-1 6 0,-4 0-9 0,3-1-1 15,-4 1-14-15,2 1 16 0,-2 0 0 0,-2 2 2 16,-1-2 18-16,1 3-20 0,-1 2-44 0,0-1 6 16,1 1-8-16,-3 1 17 15,2-1-2-15,-3 5 0 0,3-5-12 0,-3 5 4 16,0 0-10-16,0 0 16 0,0 0 10 0,7 10-24 16,-4-4 32-16,-3 0 2 0,3 1-8 15,0 1 3-15,1 0 5 0,0 1-13 0,0-1 0 16,-1 2 3-16,4-2 13 0,-1 1-29 0,1-1-5 15,0-1-35-15,0 0-62 0,3-1-33 16,-3-1-88-16,3 2-493 0,0-6 30 0</inkml:trace>
  <inkml:trace contextRef="#ctx0" brushRef="#br1" timeOffset="-123148.01">19623 494 598 0,'-3'11'169'16,"3"0"-23"-16,-3 3-10 0,3 2-21 0,-3 1-7 15,2 1-14-15,-2 2-1 0,0 0-6 16,3-2-8-16,-3 4 0 0,3-3-28 0,0 1 6 15,0-1-16-15,3 0-31 0,-3-1 13 0,3 1-72 16,-3-3-43-16,3-4-56 0,-2 2 33 16,2-4-98-16,0 1-371 0,1-3-61 0</inkml:trace>
  <inkml:trace contextRef="#ctx0" brushRef="#br1" timeOffset="-122937.34">19835 431 558 0,'-3'-10'212'0,"3"10"-30"0,0 0-34 15,0 0 13-15,0 0-38 0,0 0-2 16,0 0-1-16,0 0-15 0,0 23-5 0,0-14-11 16,0 4-32-16,0 2 76 0,0 2-5 15,0 2-5-15,-3 2-29 0,3-1-4 16,-3 7-11-16,3-1-43 0,0-1 2 0,-1 0-48 15,-2-1-36-15,3-2-95 0,-3-3-53 0,3-1-72 16,-4-4-244-16,4 1-222 0,0-3 92 0</inkml:trace>
  <inkml:trace contextRef="#ctx0" brushRef="#br1" timeOffset="-122596.22">19815 795 706 0,'0'-4'259'0,"0"4"-124"16,0-6 19-16,0 6-26 0,4-8 59 0,-4 8-13 15,-4-6-21-15,4 6-9 0,4-5-24 16,-4 5 5-16,3-5-40 0,0 1 27 0,1-1-17 16,2 1-5-16,1 0-19 0,4-2-17 0,-1 0 18 15,0-1-21-15,4 2 3 0,-1-2-3 16,1 0-15-16,-3 3-3 0,-1-2-2 0,1 1-3 16,1 0-10-16,-5 1 7 0,4-1-2 0,-1 1 6 15,-6 1-11-15,2 0-1 0,2 2-1 0,-2-2-1 16,-6 3-12-16,7-3 10 15,-7 3-11-15,7-3 6 0,-7 3 5 0,0 0-1 16,6-4-12-16,-6 4-10 0,0 0 8 0,0 0 14 16,0 0-9-16,8 11 10 0,-8-5-8 15,0 0-8-15,0 0 8 0,-3 1 11 0,3 0-14 16,0 3-14-16,0-2 12 0,0 1-31 0,0 1-23 16,0-2-2-16,0-1-72 0,0 2-31 0,-2 0-120 15,7 0-586-15,-5-3 94 0,3-1 57 16</inkml:trace>
  <inkml:trace contextRef="#ctx0" brushRef="#br1" timeOffset="-122458.5">20106 431 419 0,'0'0'162'0,"0"0"-19"15,0 0-92-15,0 0-92 0,3 22-583 0</inkml:trace>
  <inkml:trace contextRef="#ctx0" brushRef="#br1" timeOffset="-121833.77">20315 1288 670 0,'0'0'192'0,"-1"-7"3"0,1 7-39 0,0 0-10 16,-4-6-13-16,4 6-28 0,0 0 5 0,0 0-18 16,0 0-2-16,0 0-1 15,0 0-2-15,24 8-25 0,-17 0 9 0,4-1-9 16,-1 3 9-16,1 2-25 0,-1 0-12 0,0 2 12 16,1 3-13-16,-1-2-2 0,0 3-13 15,-1-1-13-15,-4-3 8 0,1 0-8 0,1-2 2 16,-4-1-1-16,1 0-1 0,-1-3-3 0,0 0 1 15,-3-3-1-15,-3 0 9 0,3-5-6 0,-3 5 18 16,3-5-10-16,0 0-8 0,0 0-8 16,-14-14 21-16,11 5-3 0,0-3-15 0,3 1 8 15,0-3 0-15,3 1-13 0,0-1 12 0,1-3-2 16,2 3-2-16,-2-3-3 0,2 4 3 0,2 0-14 16,2 0 16-16,-1 0 8 0,2 1 3 15,0 1-34-15,3 1-11 0,-4 1-11 0,3 3-104 16,1 1-17-16,-1 2-39 0,1 0-255 15,-4 4-290-15,0 1 51 0</inkml:trace>
  <inkml:trace contextRef="#ctx0" brushRef="#br1" timeOffset="-121168.06">20673 1386 729 0,'0'0'200'0,"0"-5"-6"0,0 5-12 0,0 0-28 15,0 0-3-15,0 0-26 0,-7-5-10 0,7 5-10 16,0 0-10-16,0 0-8 0,0-6-8 16,0 6-20-16,0 0-13 0,10-6-5 15,-5 5-8-15,1-2 1 0,1 0-9 0,-1 1-20 16,1-3 11-16,4 0-34 0,-1-1 10 0,-3-1-17 16,7 0-1-16,-5-1 26 0,-2-2-8 0,4-1-12 15,-1 3 17-15,-3-3-10 0,-1 3-2 16,2 0 18-16,-2-1 15 0,-5 1-1 0,5 0-9 15,-6 3 25-15,4 0-7 0,-4 0-6 0,0 5-7 16,0-8-5-16,0 8 28 0,-7-3-29 16,7 3-4-16,0 0 7 0,-18 6 1 15,12-1 4-15,-1 2-5 0,1 3-7 0,-2-2 9 16,1 7 4-16,1-3-11 0,-1 3-23 0,4 2 21 16,-1-2 15-16,0 3-21 0,1-3 3 15,3 1 3-15,0-4-6 0,7 3 3 0,-3-1 8 16,6-3 15-16,0-1-31 0,4-3 21 0,2-1-18 15,2-4 7-15,3-2 1 0,2 0-3 0,4-4 18 16,-2-2-36-16,2 0 15 0,0-3-2 16,1-2 0-16,-5-1-10 0,-2 2-1 0,0 0 1 15,-8 1-6-15,1 0-14 0,-1 0 12 0,-6 0-3 16,0 2-25-16,-6 0 28 0,-1 2-31 16,0 1 13-16,-8-1 26 0,8 5-31 0,-13-4 30 15,3 4 1-15,-1 0-21 0,-2 1 33 16,2 1-30-16,1-2 31 0,0 4-6 0,-1 0-5 15,1 2 8-15,0 0-28 0,4 0 12 16,-2 0 21-16,4 0-15 0,1-1 7 0,0 0-5 16,0 0 11-16,3-5 20 0,3 9 0 0,-3-6 7 15,6 1 9-15,-6-4-1 0,7 6-10 16,1-2 15-16,-2-1-12 0,1-2 2 0,-1 1-13 16,2 0 6-16,-1-1-11 0,-7-1 0 0,16 2 19 15,-8 0-6-15,-2 0-11 0,1-1-1 0,0 2-11 16,4-1 10-16,-1 1-18 15,3 0 16-15,1-2-26 0,3 2-36 0,-3 1-41 16,2 0-140-16,-1-3 2 0,1 0-422 0,-1 1-44 16</inkml:trace>
  <inkml:trace contextRef="#ctx0" brushRef="#br1" timeOffset="-120574.48">21484 796 611 0,'0'0'200'0,"0"0"-23"16,0 0-26-16,0 0-13 0,0 0-5 0,0 0-13 15,-15 18-10-15,9-4-10 0,3 4 2 16,-4 3-9-16,3 3-9 0,-3 2-20 0,4 7 8 16,-4-1-24-16,4-1 14 0,-1 4-14 15,1-1 4-15,-1 1-9 0,4-6-4 0,0 0 2 16,0-4-18-16,0-4 7 0,0 0 21 15,0-3-38-15,4-1 0 0,-4-3-13 0,3-2-5 16,-3-2 10-16,1-2-2 0,-1-2-6 0,3-1-7 16,-3-5-13-16,0 0 18 0,0 0 2 15,0 0 3-15,0 0-5 0,0 0-5 0,-3-25 2 16,-1 16 29-16,-3-1-14 0,3 2-4 0,-5-1-1 16,-1-1 19-16,2 2-16 0,-2 1-2 15,3 2 7-15,-4 0 3 0,-2 2-24 0,3 2-1 16,-1 1 14-16,1 3-7 0,1 0-10 15,-2 4 12-15,1 1-5 0,3 3-2 0,0 3 8 16,0 0-4-16,7 0 12 0,-3 0-12 16,6 4 4-16,0-3-13 0,5 1 17 0,-2-2 6 15,4-1-6-15,4-2-2 0,-4 1 5 0,4-5-10 16,3-2 3-16,1 0 15 0,-2-3-6 16,2-4-4-16,-2-1 7 0,2-2 13 0,2-2-15 15,0 0-1-15,-2-2 9 0,-1-2-11 0,3-2 18 16,-6-1-5-16,0 3 20 0,-4 1 70 15,0-1-6-15,1 1-30 0,-2 1 2 16,-5 0-89-16,-1 2 22 0,5-1-9 0,-5 2 9 16,1 1 1-16,2 0 0 0,-3 0-8 0,0 3-5 15,-2-3 2-15,-1 5-2 0,6-4-8 16,-6 4-2-16,0 0 5 0,0 0-1 0,0 0 6 16,8 10-10-16,-8-4 0 0,0-1-16 0,3 0-2 15,-3 3-3-15,3-1-15 0,-2 0-26 0,-2-1-33 16,1 1-131-16,1 0-627 0,-1 1 93 15,0-3 107-15</inkml:trace>
  <inkml:trace contextRef="#ctx0" brushRef="#br1" timeOffset="-119670.16">21753 1163 404 0,'11'10'159'0,"-8"-6"-11"16,-3 2-22-16,4 0 4 0,-4 1-28 0,3 3-22 16,-3 0 2-16,0 1-16 0,3 0 8 0,-3 1 1 15,0-2-37-15,0 1 88 0,0-4-11 16,3 1 0-16,-2-3 21 0,-1 0 7 0,0 0-15 16,0-5-8-16,0 6 1 0,0-6-19 0,0 0-15 15,0 0 3-15,0 0-9 0,14-11-1 16,-11 6-24-16,0-3-99 0,1 0 101 15,2-1-27-15,-2 0 0 0,3 0-11 0,-3 0 24 16,-1 3-26-16,0-1 15 0,1 2-5 0,-1 0-12 16,0 0 9-16,0 1-2 0,1 0-10 15,-4 4-3-15,7-2-2 0,-7 2 2 0,0 0 6 16,0 0-6-16,14 6 3 0,-8 0-3 0,-2-2-10 16,3 2 10-16,0 1 5 0,-1 1 6 15,1-1-21-15,0-1 8 0,-3 0-8 0,3 0 12 16,2 0-1-16,2-4-4 0,-1 0-2 0,3 0 11 15,2-2-14-15,1-4 14 0,-1 0-21 16,1-2 20-16,2-3-13 0,2-1-4 16,-3-4-1-16,0 0 6 0,-3 1-1 0,0-2-7 15,-1-1 8-15,-6 2-3 0,4 0-10 0,-5-1 2 16,-2 1-10-16,-1 3 0 0,0 0 18 0,-3 0 0 16,-3 2-13-16,0 1 1 0,-1 3-4 15,-2 0 9-15,-2 4-11 0,-2 0 25 0,10 1-17 16,-24 5 0-16,11 0 5 0,-2 3 0 0,2 0 10 15,-1 3-10-15,4 1-1 0,-3-1-9 16,5 1 0-16,-2 1-3 0,4-3-21 0,2 0 6 16,1-2-5-16,0-1 15 0,3-1 12 15,0-1-4-15,0-5-5 0,7 4 7 0,-7-4 0 16,16-4-10-16,-5-1-18 0,2-1 10 16,1-4-7-16,0-3 15 0,-1 0 5 0,4-2 0 15,-4-2-2-15,-1 2 27 0,-2-2 11 0,3 3-2 16,-6 1 14-16,0 0 1 0,0 3 10 15,-1 2 2-15,-1 0-4 0,1-1-19 0,-3 5 1 16,0 0 4-16,-3 4-32 0,0 0 22 0,0 0-2 16,0 0 2-16,4 22-12 0,-7-6 25 15,-1 3-8-15,1 6 1 0,-3 6-8 0,-2 6 5 16,1 11-8-16,-3 4 10 0,-1-1-22 0,1 1 12 16,0-1-2-16,0-2-1 0,3 1 9 0,0 0-11 15,1-11 8-15,2-6-11 16,-3-4 3-16,3-2-2 0,-2-5 20 0,2 0-5 15,-2-4-23-15,-1-3 12 0,-3 2 16 0,0-5-17 16,-1 1-6-16,-3-3 12 0,-2-1 1 16,-2-3-15-16,-2 0 9 0,3-4 4 0,-4-3 4 15,0-3-10-15,5-1 5 0,-2-4 0 0,1-2 1 16,0-4-11-16,4-3 13 0,6-2-11 0,0-1 3 16,6 0 8-16,2 1-8 0,6-4 0 15,6-3-10-15,1 0 20 0,16-8-7 0,5 5-8 16,6 3 0-16,0 2-10 0,10 2 2 15,-3 3-40-15,0 5-22 0,-10 5-68 0,-1 3-107 16,-6 2-216-16,-4 0-376 0,1 1 48 16,-8 3 129-16</inkml:trace>
  <inkml:trace contextRef="#ctx0" brushRef="#br1" timeOffset="-119270.48">19035 2483 604 0,'11'-7'194'0,"6"2"11"0,11-3 2 16,26-9-58-16,21-3 4 0,14-8-30 0,14 1 8 16,10-2 58-16,41-12-92 0,6 1 19 15,0 2-35-15,-1-2-17 0,1 3-5 0,0-1-23 16,1-3 5-16,-7 2 3 0,-4 3 27 15,-34 8-45-15,-7-1 35 0,1-1-30 0,-7 1 7 16,-4 3-7-16,-3-1-8 0,-8 4-13 16,-5 1-17-16,-22 7-21 0,-9 2-29 0,-15 4-9 15,-10 4-26-15,-14 0-72 0,-9 4-67 0,-4 1-393 16,0 0-98-16,-47 15 85 0</inkml:trace>
  <inkml:trace contextRef="#ctx0" brushRef="#br1" timeOffset="-118982.98">19097 2725 642 0,'55'-12'207'0,"27"-6"-12"15,17-14-3-15,38-12 54 0,16-9-37 0,15-3 4 16,3-1-16-16,7-2-10 0,3-2-90 0,1 4 16 15,2 2-31-15,-3 1 28 0,-10 3-18 16,0-1-8-16,-7 7-2 0,-4-1-20 0,-6 6 4 16,-41 10-12-16,-7 4 0 0,-10 2-11 15,-8 2-15-15,-26 5-2 0,-4 3-26 0,-9 2-33 16,-15 5-13-16,-13 4 5 0,-5 2-69 16,-19 4-256-16,0 3-500 0,-15-1 101 0,-16 7 87 15</inkml:trace>
  <inkml:trace contextRef="#ctx0" brushRef="#br1" timeOffset="-54985.2">4322 14359 622 0,'-7'-1'194'0,"1"-6"-25"0,2 5 8 0,4 2-31 16,-10-8-85-16,7 7-5 0,-1-2 82 0,4 3-7 15,-6-6-23-15,6 6 2 0,-4-5-23 16,4 5-3-16,-6-4-12 0,6 4-13 0,-3-6 10 15,3 6-16-15,0 0-6 0,9-7 1 0,1 6-2 16,5-6-18-16,7 1 19 0,10-6-19 16,22-3 18-16,5-2-16 0,19-4 4 15,7-6 4-15,8 0-5 0,16-8-84 0,32-5 3 16,8-6 22-16,-2-1 13 0,18-3-10 0,6-2 5 16,7 1 13-16,-3-3-5 0,1-1 18 0,9 0-21 15,-3 4 8-15,-1 0 2 0,-13 3 3 16,-14 3-8-16,-8 0-2 0,-5 2 20 0,-30 15-17 15,-1-2 12-15,-8 3-13 0,-6 4-2 0,-10 0-5 16,-7 4 15-16,-18 8 2 0,-10-2 3 16,-9 6-15-16,-12 2-10 0,-5-1-9 15,-5 4-6-15,0-3 9 0,-9 4 31 0,-1 1-38 16,-10 0-8-16,7 1-39 0,-7-1-4 0,0 0-82 16,-31 17-72-16,10-6-525 0,-9 0 97 15</inkml:trace>
  <inkml:trace contextRef="#ctx0" brushRef="#br1" timeOffset="-54518.49">4596 14480 560 0,'0'0'164'0,"0"0"-16"0,0 0-17 0,0 0-16 0,0 0 5 0,20-14-17 0,-3 12 4 0,4-7-2 0,10-5 8 0,20-5-29 0,14-8 6 0,13-6-21 0,12-3 3 0,33-14-29 0,7 0 11 0,3-4-13 0,7-2 15 0,13-2 44 0,1 6-10 0,0-3-8 0,4 3 7 0,-4 2-9 0,4 2-4 0,2 2-27 0,-9 0 7 0,-6 3-5 0,-11 5-4 0,-31 10-4 0,-4 0 1 0,0-3-24 0,-3 6 6 0,-4 2-3 0,-7 5-8 0,-6-2-2 0,-20 6 10 0,-2 4-15 0,-13 1 4 0,-9 3-14 0,-8-1-1 0,-6 4-7 0,0-2 15 0,-8 4-13 0,-3-2 19 15,1 2-24-15,-8-2 10 0,-3 3-15 0,0 0 0 0,0 0 6 16,0 0-1-16,0 0 3 0,0 0-3 16,0 0-15-16,0 0-34 0,0 0-81 0,-24-10-77 15,18 11-615-15,6-1 85 0,0 0 75 0</inkml:trace>
  <inkml:trace contextRef="#ctx0" brushRef="#br1" timeOffset="-50192.02">3281 1820 501 0,'0'0'228'0,"0"0"-33"0,0-7-32 15,0 7-4-15,0 0-5 0,0 0-14 0,-2-6 4 16,2 6 2-16,0 0-16 0,0 0-22 16,0 0-75-16,-3-5-20 0,3 5 7 0,0 0-9 15,0 0 19-15,0 0-17 0,-3-6 20 16,3 6-15-16,0 0-15 0,-3-4 7 0,3 4-20 16,-1-4 33-16,1 4-23 0,-3-6 0 15,3 6 25-15,-7-6-7 0,4 1 0 0,0 3-23 16,-4-3 26-16,3 2-14 0,-2-2 6 0,2 1-10 15,-3 0 7-15,-3 2-15 0,3 0 7 16,-3 2-7-16,10 0 10 0,-24 2 0 0,8 5 29 16,1 0-47-16,-5 4 5 0,3 4-2 0,-4 2 15 15,1 3-25-15,-1 3 22 0,-7 12-7 16,4-2-8-16,5-1 6 0,1 5 1 0,1-3 27 16,7-3-31-16,3 2-8 0,0-1 18 0,0 1 7 15,7 1-9-15,0-6 15 0,4-1-31 16,-1-1 20-16,4-1 14 0,3-3 2 15,-3-2-23-15,7-2 2 0,-1-1-2 0,1-7 2 0,-1 0 19 16,5-5-24-16,-2-4 8 0,2 1-5 16,-2-5 28-16,2 0-28 0,3-3 12 15,-7 0-1-15,6-1 65 0,-7-1-2 0,1 1-7 16,0 0-3-16,-1-2-6 0,-2 2-4 0,-1 0 0 16,1 3-16-16,-5 0-18 0,1-1-7 15,-3 0-8-15,2 2-41 0,0-1-41 0,-1 2-28 16,-5 2-79-16,7-6-49 0,-7 6-177 0,0 0-356 15,9-3 91-15</inkml:trace>
  <inkml:trace contextRef="#ctx0" brushRef="#br1" timeOffset="-49562.82">3618 2001 780 0,'0'0'264'0,"-4"-5"-54"0,4 5-100 0,-6-4-13 16,6 4 8-16,-7-3-10 0,7 3-13 15,-9-3-13-15,9 3 0 0,-9 0-23 0,9 0 0 16,-12 2 0-16,8 1-18 0,-7 2 8 0,5 2-26 15,-1 1 88-15,0 4-19 0,-2 1-5 16,4 1 0-16,-2 2-12 0,4 1-1 0,0-2-2 16,3 1-13-16,0 0-13 0,0 0 6 0,3 1 2 15,0-3-3-15,1-2-4 0,2 4-11 16,2-4-6-16,-2-1-1 0,2-1 7 0,1-3-3 16,2 0-15-16,-1-3 24 0,0-2-6 0,1-2 0 15,2 0-8-15,1-2 6 16,-4-2-1-16,0-2-5 0,4-1 8 0,-4-3-12 0,0 0-4 15,1-1 4-15,-4-2-24 0,3-1 31 0,-3 0-8 16,0 0-5-16,-4 0-8 0,0 2 24 16,-2 1-13-16,-1-2 12 0,0 4-2 15,-1-2-10-15,-2 3 2 0,0-1-2 0,-4 3-8 16,0 1 5-16,0 1-3 0,0 1-4 0,-2 1 2 16,1 2 2-16,8 0-14 0,-13 4 4 0,3-2-8 15,3 1-22-15,3 3-8 0,0-1 0 16,2 0-36-16,1 1-64 0,1-6-74 0,0 4-72 15,4 0-517-15,2-1 52 0,2-3 119 0</inkml:trace>
  <inkml:trace contextRef="#ctx0" brushRef="#br1" timeOffset="-49038.46">3939 2016 619 0,'0'0'243'0,"0"0"-25"0,0 0-14 0,0 0-24 0,10 3-11 16,-10-3-26-16,4 2 5 0,1 3-32 15,-2 0-9-15,0 0-7 0,3 1-23 0,-5 0-3 16,2 4 8-16,0-4-41 0,0 3-10 0,0-1 12 16,1-1-28-16,-4 0-12 15,4-1 10-15,-4 1-16 0,3-2-2 0,-2 1 5 16,2-2 0-16,-3-4 33 0,4 3-2 0,-4-3 13 15,0 0-1-15,0 0-25 0,13-12 26 0,-6 6-9 16,-3-1 6-16,2-2 0 0,-2 2-18 16,2-2 8-16,-2 3 13 0,3-1-21 0,-1 0-3 15,-2 1 11-15,2 1-1 0,-2-1-12 0,2 3 0 16,2 0 0-16,-5 0 10 0,-3 3-15 16,13-3-8-16,-13 3 18 0,11 1-10 0,-11-1-3 15,10 5-2-15,-6 0-13 0,-1 1 5 0,3-2-8 16,-2 4-12-16,0-1 4 0,0-1-1 15,-1 0-9-15,0-1 5 0,0 0-2 16,0-1 5-16,1 3 21 0,-4-3 5 0,0-4-49 16,6 2-23-16,-6-2 20 0,0 0-10 0,12-10 21 15,-6 1 3-15,-2 2 1 0,2-2 27 16,2 0-16-16,-1-3-8 0,-1 4 1 0,0 0-6 16,1-1 10-16,-2 1 1 0,1 1 15 0,-2 1 0 15,2 1-3-15,-3-1-10 0,4 3 5 16,-3 0-15-16,-4 3 44 0,10-5-4 0,-3 4-22 15,-7 1 8-15,10 0 2 0,-10 0-8 16,14 6-7-16,-11-4 12 0,4 2-35 0,-1 3-26 0,-1 2-21 16,1-1-45-16,-2 2-14 15,-1-6-101-15,3 8-498 0,-2 0 21 0</inkml:trace>
  <inkml:trace contextRef="#ctx0" brushRef="#br1" timeOffset="-48479.47">4456 1964 527 0,'3'-3'246'0,"-3"3"4"15,0 0-40-15,0 0-13 0,0 0-25 16,0 0-26-16,0 0-11 0,7 17-19 0,-7-9-4 16,0 1-20-16,0 1-17 0,0 1 1 0,0 0-19 15,-3 1-14-15,3 2-33 0,0-1-10 16,0-1-17-16,0-2-9 0,0-2 11 15,0 1 20-15,0-3 23 0,0-1-31 0,0-5 16 16,0 5 2-16,0-5 6 0,0 0-8 16,0 0 23-16,10-20-1 0,-4 8 42 0,-2 3-3 15,3-7-4-15,-3 3 19 0,2 0-25 0,1 1-2 16,0-1-21-16,-4 3 25 0,4 2-7 16,-3-1-18-16,2 0 8 0,-2 3-26 0,3-1 2 15,0 4-4-15,-1 0-3 0,-6 3 2 0,10 0-7 16,-10 0 7-16,11 5-22 0,-7-2-11 15,2 2-18-15,-3 4 13 0,1 0-15 16,-1 3 10-16,0-2-10 0,-2 0 7 0,3 2-2 0,-1-4-10 16,0 1 7-16,-2-3 13 0,2 1 23 15,0-3 0-15,0-1 3 0,-3-3 2 16,0 0-2-16,0 0-13 0,0 0 30 0,14-15 11 16,-7 6 0-16,-3 1-13 0,2-2 18 0,-2 2-28 15,2-2-70-15,1 0 6 0,-3 1 10 16,-1 1 18-16,4-2-10 0,-4 4 10 0,1 0 0 15,-1 1-8-15,4 0 13 0,-4 0-10 0,1 3 13 16,-4 2 7-16,7-3-7 0,-7 3 7 0,0 0-10 16,14 3-7-16,-8-1 17 15,-2 3-15-15,2 2 5 0,-2-2-10 0,2 3 38 0,-1 1-38 16,1-1-21-16,-2 0-2 0,2-1-26 16,4 4-15-16,-3-4-54 0,0-7-161 15,3 5-484-15,1 0 62 0</inkml:trace>
  <inkml:trace contextRef="#ctx0" brushRef="#br1" timeOffset="-48107.05">4941 1903 819 0,'0'-7'253'0,"0"7"-12"0,0-5-34 0,0 5-30 16,0 0-6-16,-3-5-22 0,3 5-16 15,0 0-21-15,0 0-9 0,0 0 7 0,0 0-10 16,0 22-29-16,0-14 1 0,0 2-13 15,3-1 2-15,-3 1-71 0,4 0-11 0,-1-1-12 16,-2 2 5-16,2-3 8 0,3 0 14 0,-3 1-4 16,4-3-3-16,-3-1 8 0,6-3 0 15,-3-1-8-15,-7-1 3 0,21-4-8 0,-11-3 21 16,3-1-8-16,1-2 10 0,-3 0-18 0,2-2 13 16,0-5-5-16,-3 6 7 0,-1-3 11 0,0 1-10 15,-2 0 2-15,0 1 10 0,0 4-17 16,-3-1 107-16,2 1-13 0,-3 2-3 0,0 0-4 15,1-1-16-15,-4 3-15 0,3 0-11 16,-3 4-4-16,5-4 2 0,-5 4-3 16,0 0-15-16,0 0-5 0,9 11 8 0,-6-4 2 15,1 1-13-15,-1 3-15 0,1 0-8 0,3 2-17 16,0 1-26-16,-1-2-19 0,4 4-52 0,-2-2-122 16,-5-3-96-16,11 3-497 0,0-5 54 15,-1 1 107-15</inkml:trace>
  <inkml:trace contextRef="#ctx0" brushRef="#br1" timeOffset="-47554.29">5423 1853 760 0,'-3'-8'225'16,"3"8"-36"-16,-3-7 11 0,3 7-49 0,0 0-13 15,-1-5-20-15,1 5-18 0,0 0-11 16,0 0 1-16,0 0 0 0,0 0-8 0,0 0-11 15,0 0-30-15,7 20-23 0,-7-12 3 0,0 0-4 16,3-1-17-16,-3 2 6 0,1 1 1 0,-1-3-14 16,3 2-4-16,-3-1-12 0,0-2 0 15,0 0 3-15,3-1 20 0,-3 0 10 0,4-1 18 16,-4-4-15-16,0 0-10 0,0 0-9 0,0 0 35 16,0 0 1-16,0 0-12 0,10-12-2 15,-7 5 2-15,1-2 7 0,0 0 1 16,2 1 4-16,-2-3 1 0,0 3-3 0,-1 0-2 0,0 2-18 15,0 0 9-15,0 1-6 0,1 0 4 16,-1 0-12-16,-2 3 32 0,-1 2-22 16,7-5 8-16,-7 5 15 0,0 0-29 0,0 0 9 15,0 0-14-15,16 9-12 0,-12-4 13 0,-1 3 4 16,4 0 1-16,-3-1-23 0,0 0-6 16,2 1 11-16,0-1 15 0,1 0-8 0,1-1 8 15,-2-1 11-15,4-1-19 0,1-3-2 0,-1-1-10 16,0 0 15-16,1-2 5 0,2-3-10 15,0-1 20-15,1-1-20 0,0-2 0 16,-3-2 5-16,2 0 10 0,-3-1 8 0,1 0-26 16,-4 2 24-16,2-1-3 0,-1 0 25 0,-4 3 44 15,2 0-18-15,-3 1-51 0,1 1 46 16,-1-1-16-16,0 2-76 0,0 1 20 0,-2-1-20 16,-1 5-11-16,4-6 24 0,-1 4-1 0,-3 2 1 15,0 0-3-15,0 0 5 0,0 0 8 0,7 11 4 16,-7-5-1-16,0 1-11 0,3 1 15 15,-3 0-38-15,0 2 5 0,3-3-4 0,-3 1-37 16,1 3-23-16,1-2 5 0,-1 0-30 16,2-6-159-16,0 4-515 0,-2-1 80 0</inkml:trace>
  <inkml:trace contextRef="#ctx0" brushRef="#br1" timeOffset="-47366.41">5748 1508 555 0,'0'0'230'0,"-7"-6"-20"0,7 6-51 0,-4-4-31 0,4 4-13 0,0 0-2 0,0 0-72 16,0 0-62-16,0 0-114 0,0 19-590 16,4-10 60-16</inkml:trace>
  <inkml:trace contextRef="#ctx0" brushRef="#br1" timeOffset="-46679.14">6104 1471 703 0,'-1'-8'228'16,"-2"5"-13"-16,3 3 23 0,-6-8 8 0,5 4-41 15,-5 1-23-15,2-1-14 0,0 1-14 0,-3-2-23 16,7 5-16-16,-13-1-3 0,13 1-17 16,-14 1-8-16,4 4-23 0,0 1-10 0,-1 1 0 15,2 3-8-15,2 4 2 0,-4 3-7 0,1 4 0 16,3 1-7-16,1 4 4 0,2 1-2 0,0-1-8 15,1 4 5-15,3-4-28 0,3 0 16 16,2-1-3-16,4-1-3 0,1-2-5 0,4-1-10 16,0-3 16-16,3-3-16 0,-3 0 12 15,7-5 6-15,2-1 0 0,-6-4-7 0,4-2 1 16,-1-3 9-16,1-3-13 0,3-2-6 16,0-4 13-16,-1 1-2 0,-2-5-8 0,3-4 6 15,-3 0 1-15,-1-3-19 0,-6 4 25 0,-1-1-8 16,0-2 3-16,-2 1-16 0,-4 2 3 0,-3 1 10 15,2 1-2-15,-6 3-21 0,0 1-2 16,0 2 5-16,-4 1-3 0,1 1 5 0,-6 3-10 16,2 2-2-16,7 1 4 0,-18 3 4 0,8 0 4 15,-1 2-18-15,1 2 11 0,0 3 12 16,0-2-15-16,3 3 3 0,0-1-5 0,1 0-9 16,2-1-9-16,1 0 15 0,3-2 0 15,0-1 0-15,0 0 0 0,3-1 10 0,1-3-5 16,2 2 21-16,-6-4-11 0,10 0 6 0,-10 0 14 15,14-4 1-15,-7 3 2 0,0-3 3 16,-1 1 11-16,2 0 9 0,-4 0 11 0,2-1-21 16,0 2 15-16,-6 2-15 0,7-5 11 0,-7 5-1 15,8-1-10-15,-8 1 1 0,0 0-4 16,6-4-17-16,-6 4 5 0,0 0-8 0,0 0-3 16,0 0 11-16,0 0 5 0,14 4-10 0,-7-3-1 15,-3 3 4-15,5-1-17 0,-2 0-14 0,0-2-52 16,4 2 3-16,2-3-82 0,-2-3-13 15,2 1-130-15,0-1-592 0,5 1 93 0,-5-3 53 16</inkml:trace>
  <inkml:trace contextRef="#ctx0" brushRef="#br1" timeOffset="-46429.23">6537 1188 775 0,'0'0'289'0,"-3"-6"-15"0,3 6-33 16,0 0-29-16,0 0-35 0,0 0-6 0,0 0-22 16,0 0-16-16,0 24-8 0,3-11-15 0,1 4-84 15,0 8-16-15,-1 2 6 0,4 5 12 0,-4 3-46 16,4 12-5-16,0-7-36 0,-3-4-115 15,-4 2-87-15,6 15-525 0,-2-12 39 0,-1-7 122 16</inkml:trace>
  <inkml:trace contextRef="#ctx0" brushRef="#br1" timeOffset="-46086.8">6630 1623 752 0,'-4'-6'200'0,"1"0"-13"15,3 1-13-15,-3 0-23 0,3 5-5 16,-3-9-16-16,2 5-22 0,1 4-16 0,0-7 15 16,0 7-35-16,4-6 5 0,2 2-11 0,-2 3 19 15,4-2-21-15,2 0-11 0,2 0-4 0,-1 0-8 16,-1 1 5-16,1-2-23 0,2 3-15 16,-2-4 25-16,1 3-2 0,-1-1-16 0,-1 1-10 15,0 1-5-15,1-1 21 0,-4 1 4 0,-1-1-9 16,1 0-11-16,-7 2 5 0,11-1 0 15,-11 1 16-15,10-3 5 0,-10 3-16 0,10 0-2 16,-10 0-16-16,0 0 26 0,7-1-30 0,-7 1 19 16,0 0-14-16,0 0 4 0,10 5-7 15,-10-5 5-15,4 7-7 0,-4 0 7 16,3-1-8-16,-3 1 5 0,0 2 3 0,3 0-23 16,2 1 3-16,-5 0-11 0,3 2-20 0,0-1-16 15,-2-2-63-15,5 1-39 0,-6 0-97 0,6-1-512 16,-2-2 56-16</inkml:trace>
  <inkml:trace contextRef="#ctx0" brushRef="#br1" timeOffset="-45913.77">6894 1248 581 0,'0'0'192'0,"0"0"5"0,0 0-18 16,0 0-31-16,0 0-43 0,0 0-64 0,10 19-79 16,-7-8-29-16,0 3-107 0,5 5-527 0</inkml:trace>
  <inkml:trace contextRef="#ctx0" brushRef="#br1" timeOffset="-45554.09">7149 1400 1000 0,'0'0'269'0,"0"0"-23"0,0-5-111 0,0 5 11 16,0 0-33-16,0 0-5 0,0 0-6 15,0 0-12-15,0 0-19 0,-20 10 11 0,16-2-18 16,-3 2 0-16,4 2-23 0,-3 1 15 0,2 2-17 16,-3 0-14-16,4 2 6 0,2-1 2 0,1-4-30 15,0 1-18-15,0-1 4 0,1 0 11 16,6-2 8-16,-4-3-8 0,4-1 10 0,0-1-7 15,3-4-1-15,0-1 1 0,1-1 10 0,2-2-6 16,-2-2-4-16,-1-2-6 0,4 0 6 0,-5-2 5 16,1 0 15-16,-2-1-31 0,-1-1 21 15,0 1-11-15,-1 1 3 0,-3-3 8 16,-3 2-8-16,1-1-10 0,-2-1 10 0,-2 4 0 16,0-2-7-16,-1 1-3 0,-2 0-3 0,-1 3 11 15,-1-1-21-15,2 3 18 0,-4 0-8 16,3 3-25-16,-3-1-6 0,10 2-42 0,-13 2-40 15,9 1 6-15,4-3-87 0,-11 5-630 0,8-1 90 16</inkml:trace>
  <inkml:trace contextRef="#ctx0" brushRef="#br1" timeOffset="-45196.93">7372 1383 703 0,'0'0'256'0,"10"-1"-12"0,-10 1-17 0,0 0-9 16,0 0-31-16,10 6-41 0,-10-2-13 0,3 0 5 16,1 1 0-16,-1 1-28 0,1 1-18 0,0 2-10 15,-1-1 3-15,0 0-26 0,1-1 12 16,-1 0-12-16,0 0-38 0,-3-3 38 0,3 3-3 16,-2-2-15-16,2-1 8 0,-3-4 7 0,4 3-25 15,-4-3 2-15,0 0-10 16,10-12 8-16,-7 4 2 0,1-7-13 0,2-2-17 0,1-3 10 15,0-2 2-15,0 3 26 0,0-1-41 16,-1 0-56-16,2 3 20 0,-5 0-20 0,4 4 35 16,-4 0 13-16,0 3 6 0,1 0-11 15,-1 1-20-15,-2 3 17 0,2 1-14 0,1 1 14 16,-4 4 21-16,0 0-15 0,0 0 20 0,16 12-22 16,-12-4 4-16,-1 7 5 0,4 1 19 15,0 3-16-15,0 4-10 0,6 3-24 0,2 0-37 16,8 11-191-16,-6 1-83 0,17-4-492 15,4-9 100-15,-3-9 61 0</inkml:trace>
  <inkml:trace contextRef="#ctx0" brushRef="#br1" timeOffset="-44540.06">3673 3042 721 0,'0'0'208'0,"0"0"-11"0,0 0 2 0,24-15-25 0,-4 4-76 0,11-3-9 0,17-9 83 0,24-10-26 15,7 1-13-15,16-7-21 0,32-13 11 16,13-4 0-16,4-1-26 0,5-7-10 16,13 1-10-16,8-3 3 0,-1 1-4 0,0-1-19 15,3 0-16-15,2 0 12 0,-6 3-24 0,-5 2 9 16,-9 1-12-16,-6 3 30 0,-4-1-18 16,-8 3-12-16,-6 3-6 0,-27 15-15 0,-8-3 11 15,-5 7-1-15,-9 2 13 0,-6 5-12 0,-19 6-14 16,-6 5-20-16,-13 1-53 0,-12 5-96 15,-5 3 78-15,-6 5-60 0,-8 2-4 0,-6-1-236 16,-19 21-361-16,-6-2-8 0,-23 10 115 0</inkml:trace>
  <inkml:trace contextRef="#ctx0" brushRef="#br1" timeOffset="-44227.37">4294 3178 435 0,'52'-15'194'0,"24"-10"6"0,2-9 46 16,11 0-72-16,37-15 38 0,7-2-99 0,14-6-26 15,5-4 15-15,5-2-25 16,10-1-8-16,4-8 67 0,0 2-21 0,-3-2 10 15,-1 3-22-15,-3 0-6 0,0 4-20 0,-10 3 12 16,-11 5-35-16,-12 6 5 0,-33 11 18 0,-9 5-21 16,-10 5-18-16,-7 0 1 0,-20 10-1 15,-15 6 3-15,-6 1-2 0,-7 3-6 0,-4 3 3 16,-3 1-8-16,-7 1-54 0,-2 4-17 0,-2 2-55 16,-6-1-63-16,-7 10-727 0,-6 2 97 0,-4 1 77 15</inkml:trace>
  <inkml:trace contextRef="#ctx0" brushRef="#br1" timeOffset="-22055.74">9813 12709 102 0,'0'0'61'0,"10"-1"6"16,-4 1 112-16,-6 0 46 0,7-3-2 0,-7 3-103 15,5-4 90-15,-5 4-23 0,6-1-15 0,-6 1 7 16,0 0-36-16,3-7-7 0,-3 7-103 16,0 0 11-16,-3-6-16 0,3 6 2 0,-3-6-14 15,0 1 30-15,3 5-10 0,-5-8 46 0,2 6-57 16,-1-5 24-16,-2 4-18 0,0-2-3 15,2 0 5-15,-4-1 16 0,-1-1-16 0,2 0 3 16,0-1-23-16,-7-1 20 0,1 1-15 16,2-2-11-16,-3 2 6 0,0-3 3 0,-5-2 12 15,1 4-16-15,-2-2 9 0,-4-2-11 16,0 2-5-16,-4-2 67 0,-2 2-16 0,2 1-2 16,-6 0-8-16,0-3 10 0,0 6 3 0,3-3-10 15,-3-1-6-15,-3 2 1 0,-1-3-11 16,3 4 3-16,-6-2 0 0,-10 0-10 0,7 1-3 15,6 1-6-15,-6 2 7 0,-11-5-27 0,-2 0 29 16,1 5-29-16,-1-1 13 0,2 0 0 0,-1 0 3 16,6 4 3-16,-9-2-16 0,1 1 12 15,7 0-4-15,-11 2-10 0,-2 0 17 0,2-3-13 16,0 5 6-16,7 0-16 0,-10-1 26 16,1 2-12-16,12 1-12 0,5-2 14 15,2 3-13-15,-2-3 0 0,1 2 7 0,-1-2-2 16,-17 2 6-16,2 3-4 0,0-1-7 0,-3 2 13 15,1 1-1-15,-2-1-12 0,1 0 5 0,-3 1 0 16,-1 2 3-16,-2 4-13 0,-8 3 12 16,11-5-2-16,0 4-13 0,-2-1 18 0,2-1-7 15,-14 3 7-15,14-2-8 0,-14 2 9 0,3 2-12 16,11-5 12-16,-11 6-12 16,14-3-1-16,1-2 2 0,5 3 5 0,-5-1-8 15,5 6 3-15,-2-3 12 0,-10 4 1 0,12-5 8 16,1 5-11-16,-1-4-8 0,1 3 18 15,0-1-22-15,1 3 12 0,-1-2 0 0,3-1-2 16,0 2-3-16,0 2-3 0,4 0 8 0,-3 0-15 16,5 0 15-16,-1 2-8 0,1 2 1 0,5-3-3 15,-4 2 5-15,0 2-3 0,1-3-12 16,2 4 2-16,-3-4 21 0,4 3-11 0,2-1-10 16,-2-3 16-16,2 3 5 0,5-1-16 0,-3-3 21 15,5 0-21-15,2 0 8 0,-1 1 8 16,6-2-13-16,-3 1-6 0,3 0 14 15,4-3-3-15,-9 6-3 0,8-3-2 0,1-5 18 0,1 2-10 16,2 0-1-16,0-1-2 0,1 2 5 16,-1 2-7-16,1 0 9 0,3-1-4 15,0 1-11-15,4 1-7 0,1-1 20 0,-1 0-13 16,3 0 8-16,-1 5-2 0,5-5-11 0,-1 1 16 16,4 0-1-16,-1 0-4 0,2 3-4 15,2 1 12-15,3-4 4 0,3 8-15 0,-2 1 5 16,2-1 5-16,4-3-5 0,5 16 10 0,1-6-15 15,1 1 10-15,4-1 3 0,-1-4-6 16,4 1-9-16,1-4-4 0,2 1 6 0,1-2 5 16,5 0-18-16,1-1 21 0,0-5-11 0,7 2 1 15,4-4 7-15,2-4 7 0,2 2-2 16,5-5-10-16,0-1 0 0,1-2 10 16,7-5 3-16,-1 0-11 0,8-3-7 0,3-6 15 15,3 2-10-15,4-2 10 0,2-5 3 0,12 1-11 16,3-4 6-16,-4-1-8 0,1 0 7 15,0-2-12-15,2-1 5 0,0 0 8 0,1 0 2 16,-3-3-3-16,2 0 1 0,-6 0-11 0,0-1 21 16,3 2-11-16,0-3 11 0,1-4-3 15,2 6-15-15,1-5-5 0,-3 1 15 0,2 1-7 16,-2-1 9-16,-2-2-9 0,-2 0 2 0,-3 1 5 16,4-4-5-16,1 2-5 0,2-1 5 0,2-3-3 15,1 1 1-15,-3-1 2 16,2 2-3-16,0-2-2 0,1-2 0 0,-3 1 10 15,2 1-13-15,-2-1 6 0,-1 1 7 0,0 0-8 16,-3-1 6-16,-3-4 7 0,3 4-10 16,-4-5 3-16,0 5 4 0,4-6-14 0,0 2-11 15,3-1 18-15,-2-3-5 0,2 1-3 0,-3 1 13 16,-3-3-7-16,-5 1 4 0,-2 1-2 0,-5-5 3 16,-4 3-1-16,-5-1 1 0,-1-3-13 15,-5 4 10-15,-12 4 2 0,5-11-2 0,-9 10 3 16,-1-1 7-16,-7-2-20 0,-2 0 5 0,-2-4-3 15,-7 6 18-15,-4 3 0 0,-6 0-7 16,-4 4 2-16,-6 0 0 0,-1-1-7 0,-3-2 19 16,-7-3 4-16,-6-1-3 0,-5-9-18 15,-9-1 10-15,-3 1-10 0,-2 3 3 16,-15-5-8-16,-8 2 17 0,-9 3 9 0,-12 3-16 16,-10 7-3-16,-10 0 1 0,-9 5 12 0,-8 6-9 15,-3 3 4-15,-17 7-13 0,-4 6-10 0,-51 12-5 16,-8 10-51-16,-16 10-30 0,-9 8-209 15,-2-2-53-15,-74 30-488 0,-8 1 76 0,6 0 71 16</inkml:trace>
  <inkml:trace contextRef="#ctx0" brushRef="#br1" timeOffset="-576.88">2429 980 524 0,'-4'-4'256'0,"1"-1"-36"16,-4 3-5-16,4-4-5 0,3 6-46 0,-1-7 5 15,-2 3-21-15,3 4-55 0,-6-4-47 0,6 4 23 16,-4-6 0-16,4 6-20 0,-4-3-1 15,4 3-12-15,0 0-13 0,-6-3-2 0,6 3 7 16,0 0-16-16,0 0 12 0,-4 16-7 16,8-7 1-16,-4 3 0 0,-4 3 8 15,4-1-21-15,0 5 8 0,0-1 2 0,0 4-10 16,0-2 3-16,-3 1 2 0,3 0 8 0,0 0-8 16,0-2-22-16,0 0 4 0,0 0-2 0,3 0-6 15,-3-1-45-15,0-4 17 0,4 0-27 16,-4 1-32-16,0-4-78 0,0 0-37 0,0-1-563 15,0 0 121-15</inkml:trace>
  <inkml:trace contextRef="#ctx0" brushRef="#br1" timeOffset="-255.37">1608 982 396 0,'0'0'146'0,"0"0"-23"16,0 0-3-16,0 0 19 0,0 0-14 16,17-11-12-16,0 4 2 0,4-2-3 0,23-11-40 15,4-1 15-15,4-1-15 0,12-7 7 16,-9 4-33-16,11-7 39 0,-1-1-34 0,-11 10 61 15,0-4-1-15,-5 4-27 0,2 0-5 16,-3 3-12-16,-1 1 5 0,-9 2-8 0,-7 6 0 16,-1-1-23-16,1 2 12 0,-6 2-7 0,-2-1-17 15,1 2-4-15,-4 3-30 0,-3-1-33 16,1 2 20-16,-5 2-36 0,-2 1-13 0,-1 4-102 16,-7 1-104-16,0 5-511 0,-6 5 65 0</inkml:trace>
  <inkml:trace contextRef="#ctx0" brushRef="#br1" timeOffset="-3.37">1902 1596 529 0,'0'6'213'0,"0"-2"-1"0,0-4-2 15,3 7-20-15,-3-7-65 0,7 3-7 0,0-3 115 16,-7 0-49-16,24-5-10 0,-3-4-23 15,3-1-23-15,7-4 0 0,10-8 5 0,3-2-46 16,1-1-69-16,2-4 8 0,1 3 50 0,-1 0-1 16,2-2-4-16,-5 3-22 0,1 3-31 15,-4-1-28-15,3 5-75 0,-10 3-61 0,-6-3-169 16,3 7-514-16,-8 2 59 0,1 0 94 0</inkml:trace>
  <inkml:trace contextRef="#ctx0" brushRef="#br1" timeOffset="368.54">2879 1088 895 0,'0'0'256'0,"0"0"-23"0,4-5-41 16,-4 5-15-16,0 0-36 0,0 0 7 15,0 0-22-15,0 0-11 0,0 0-28 0,11 11 18 16,-8-7-23-16,0 4-11 0,0-1 1 0,1 1 7 15,0 2-22-15,-1 0-14 0,-2-3 11 16,2 1-16-16,0-1-15 0,-3-1 21 16,3 0-8-16,-2-1-3 0,-1-5-7 0,6 3-3 15,-6-3-5-15,0 0-18 0,0 0 10 0,14-19 8 16,-10 8-8-16,5-3 0 0,1-4-5 16,-2 2-2-16,2-1 5 0,-3 0-1 0,2 3 6 15,-1 1-18-15,-1 0 10 0,2 3 0 0,-2 0 5 16,1 1-10-16,-2 2 3 0,4 0 12 15,-2 2-15-15,-2 2-2 0,2 1 7 0,1 1 0 16,-9 1 0-16,15 3-13 0,-6 0 6 0,1 2 4 16,-2 1 3-16,1 1 1 15,1 2 6-15,2 2-50 0,-2 0 0 0,2-1-34 16,-3 3-5-16,0-4-79 0,1 3-100 0,1-3-607 16,-1-3 139-16,-4-1 25 0</inkml:trace>
  <inkml:trace contextRef="#ctx0" brushRef="#br1" timeOffset="591.91">3287 544 813 0,'0'0'262'15,"0"0"-42"-15,0 0-31 0,0 0-12 0,10 17-6 16,-7-8-22-16,4 4-14 0,0 5-12 0,0 2 5 15,3 11-28-15,1 2 0 0,-1 13-11 0,6 4-27 16,-5 1-26-16,2 0-80 0,-3 2-76 16,2-4-70-16,0-1-631 0,-1-10 73 0,-4-8 78 15</inkml:trace>
  <inkml:trace contextRef="#ctx0" brushRef="#br1" timeOffset="1257.94">3447 1058 775 0,'-3'-8'266'16,"0"2"13"-16,0 0-23 0,3 3-46 16,0 3-3-16,-1-7-22 0,1 7-27 0,0 0-19 15,0-7-14-15,0 7-10 0,0 0-20 0,7-2 15 16,-7 2-25-16,13-5-11 0,-2 1-10 16,-1 0 10-16,3-1-13 0,1-2-35 0,3-1 12 15,-3-1-9-15,6-1-4 0,-6 1-15 0,3-3 6 16,-2-1-21-16,1 1-8 0,-2-2 10 15,-4 2-25-15,4-1 8 0,-7 0 17 0,0 0-12 16,-1 1 2-16,-1 1 3 0,-2 3 7 0,0-1 1 16,-3 1 2-16,0 3 5 0,-4 0-3 15,0 2 6-15,4 3-5 0,-10 0 9 16,10 0-1-16,-16 7-9 0,8 1-4 0,-2 2 9 16,0 1 9-16,0 3-14 0,3 2-4 0,1 0 20 15,2 2-24-15,0 0 6 0,2-1-7 16,2-1 2-16,2 1 15 0,2 0 3 0,0-5-6 15,5 1-4-15,-2-4 2 0,7-2-5 0,-4-2 3 16,7-3-1-16,-4-2-7 0,5-3-3 16,-1-5-7-16,3-1 12 0,1-3 11 0,-4-1-3 15,0 0-23-15,0-1 8 0,-3-1 0 0,-3 0-3 16,-2 2 16-16,2 1-1 16,-7 2-7-16,2 0-5 0,-3 0 0 0,-2 3-6 15,-1 1 8-15,0 0 6 0,0 6 10 0,-4-6-8 16,-2 5-8-16,6 1 5 0,0 0-7 15,-11-1 2-15,11 1-9 0,0 0-1 0,-14 2-11 16,14-2 1-16,-6 5 5 0,6-5-10 0,-3 4 5 16,3-4 2-16,0 0 13 0,0 0-7 15,0 0 15-15,0 0 0 0,0 0-3 0,0 0 3 16,30-9 2-16,-20 4 8 0,-3 0 6 0,3-3 7 16,0 1 10-16,0-1-23 0,-2 1 15 15,-1 1 24-15,2 0 2 0,-2 0 3 16,1 0-8-16,-2 2 17 0,-2 1-22 0,2-1 0 15,-5 0 3-15,5 1-9 0,-6 3-7 0,0 0 8 16,0 0-16-16,0 0-7 0,5 11 10 16,-7-4 10-16,2 2-13 0,0 3-2 0,0 2 3 15,4 2-6-15,0 1-10 0,-1 2-13 0,1-2-15 16,6 3-23-16,3 0-34 0,-2-1-104 16,2-7-93-16,1 2-614 0,2 0 144 0,2-8 22 15,-4-1 98-15</inkml:trace>
  <inkml:trace contextRef="#ctx0" brushRef="#br1" timeOffset="1476.29">4325 678 739 0,'-3'-3'305'0,"3"3"-44"0,0 0-13 0,0 0-25 0,0 0-44 0,-3 16-5 0,3-7-23 0,3 4-18 0,-3 4 3 0,3 3-21 15,-3 7-5-15,8 6-7 0,-5 2-14 0,7 12-12 16,-3 0 15-16,4 2-41 0,-4 1-15 16,3-5-10-16,0 4-11 0,0-1-46 0,0-12 11 15,-3-6-77-15,0 1-144 0,-6-5-53 16,5-3-556-16,-3-4 115 0,1-4 44 0</inkml:trace>
  <inkml:trace contextRef="#ctx0" brushRef="#br1" timeOffset="1791.62">4272 700 773 0,'0'0'212'16,"3"-8"0"-16,0 4-45 0,0 1 2 0,4-4-13 15,0 2-10-15,4-1-11 0,5 0-17 16,-1 0-13-16,4-1-18 0,2 3-5 15,3-2 0-15,0 1-18 0,-1 3 3 0,-1-1-3 16,1 2-11-16,-1 1-2 0,0 3 3 16,-4-2-26-16,3 4 3 0,-5 0 10 0,-1 0 8 15,-2 5-6-15,0-2 3 0,-5 4-5 0,-5 3-28 16,-3 1 10-16,-7 5 3 16,-4 6-1-16,-2 0-14 0,-11 11-47 0,0-3-31 0,-4 1-115 15,8-11-48-15,0-2-615 0,3-5 134 0,3-4-16 16</inkml:trace>
  <inkml:trace contextRef="#ctx0" brushRef="#br1" timeOffset="2153.4">4691 667 563 0,'4'3'171'0,"3"-2"-7"15,0 4-36-15,0 1 5 0,2 0-2 0,2 2-16 16,-1 1-8-16,0 0-9 0,1 2-14 0,-1 0-7 16,0-1 23-16,1 2-21 0,-1 0-7 15,-3-1-29-15,3-1 11 0,-3 0 0 0,0-1-11 16,-1 0 3-16,2-2-2 0,-2-1-3 0,-2 0-11 16,-1-2 19-16,0 0-13 0,-3-4-16 15,0 0 9-15,0 0-9 0,0 0 11 16,0 0-6-16,-3-15-9 0,3 5 7 0,-3 0-13 15,3-1-5-15,-3-1 23 0,3-5-18 16,0 4 6-16,3-4-14 0,-3 1 44 0,3 1-30 16,1-1-8-16,2 0-11 0,-3 2 16 0,5 2-13 15,-2-1 7-15,-2 5-17 0,3-2 23 16,3 2-16-16,0 3-30 0,-3-1-62 0,3 0-79 16,1-4-66-16,-1 12-538 0,0-2 30 0,1 4 108 15</inkml:trace>
  <inkml:trace contextRef="#ctx0" brushRef="#br1" timeOffset="2514.82">5177 617 662 0,'0'0'308'0,"0"-11"-17"0,-3 10-24 15,3 1-37-15,-4-5-18 0,4 5-25 0,0 0-31 16,-14 1 6-16,14-1-37 0,-10 10-10 15,7-2 3-15,-4 1-23 0,1 5-8 0,1 1-8 16,2 3 1-16,0-1-16 0,0 2-21 0,6-2-10 16,-3 1 6-16,3-1-16 15,0-4 2-15,2-1-12 0,1-2 5 0,1-2-3 16,-3-4 8-16,5-1-5 0,2-3 3 0,-1-5-6 16,4 0-2-16,-4-2 5 0,3-1 0 0,-2-4-8 15,-1-1 13-15,0 1-2 0,-2-1-14 16,-2-2 16-16,-3 0 5 0,1 3-15 0,-4-1 18 15,0 1-21-15,-3 4 8 0,0-3-5 0,-1 4 13 16,-4 0-19-16,-1 0 6 0,-1 6-13 16,-4-1 8-16,3 5-13 0,-2-3 2 0,-1 5 3 15,4 0-31-15,-4 4-22 0,4 1-22 0,3-1 34 16,-3 3-130-16,9-2-62 0,1-5-102 0,0 4-546 16,8-6 98-16,-2 2 56 0</inkml:trace>
  <inkml:trace contextRef="#ctx0" brushRef="#br1" timeOffset="2701.39">5519 553 977 0,'0'0'272'15,"0"-8"-19"-15,0 8-46 0,-4-4 1 0,4 4-32 16,-10-3 1-16,10 3-29 0,-17 3-12 0,4 1-11 16,-1 3-25-16,0 2 3 0,0 1-14 0,1 7-27 15,-1 0 4-15,0 5-4 0,1 3-14 16,2 1 1-16,4 1-36 0,4 0-11 0,3-2-17 15,3 1-64-15,4-3-42 0,7 2-68 0,3-4-121 16,1-6-550-16,5-5 115 16,1-4 59-16</inkml:trace>
  <inkml:trace contextRef="#ctx0" brushRef="#br1" timeOffset="3496.26">5810 711 622 0,'-3'-4'209'0,"3"4"-24"0,0 0-19 15,-11-4-15-15,11 4-18 0,-4-2 0 0,4 2-10 16,0 0-41-16,-9-1 3 0,9 1 9 0,0 0-25 16,0 0-7-16,-7-4-1 0,7 4-10 15,0 0-7-15,0 0-11 0,-4-4 0 0,4 4 6 16,0 0-11-16,4-10-5 0,-1 5 3 16,0-1-11-16,1-2 8 0,2-4-15 15,-3 2 5-15,1-1-26 0,-1 0 31 0,1 0 12 16,0-1-1-16,-4 4-4 0,3-3-4 0,-3 4 20 15,3 0-13-15,-3 0 10 0,0 2-15 0,0-1-5 16,0 0 0-16,0 6-18 0,-3-4 5 16,3 4 18-16,0 0-10 0,0 0-3 0,0 0 3 15,-14 16-13-15,10-9 10 0,1 4 0 16,0 0 6-16,3 1-24 0,-3 2-5 0,3 0 8 16,0 1 15-16,3 0-12 0,0 1-3 15,1-2-13-15,-1 1 0 0,5-4 13 0,-2-1-8 16,1-1-7-16,3-4 25 0,1 0-8 15,-1-2-15-15,3-3 5 0,4-2 31 0,-3-2-38 16,3-3 20-16,0-2-13 0,0-1 5 0,1-1 6 16,-2-2 2-16,-1 1 7 0,1-2-9 15,-5 3 12-15,-1-3 8 0,0 3-5 0,-3-3 15 16,3 8 10-16,-3-3-35 0,-4-1 102 0,1 6-13 16,2-2-5-16,-2 1-13 0,-3 2 6 15,2-4-16-15,0 4 0 0,-3 3-11 0,4-5-19 16,-4 5 4-16,0 0 1 0,9 0-6 0,-9 0-5 15,3 8-5-15,1-1 3 0,0 0-1 16,0 0-12-16,2-1-8 0,1 2 10 16,-1-1-15-16,2 0 11 0,-2-1-11 0,1-1 5 15,0-1-8-15,0-3 1 0,3-1-9 0,-10 0 14 16,20-2 0-16,-9-4-3 0,-1-1 2 16,4-3-4-16,-4 0 2 0,0-1-13 0,-3-1 5 15,1-5 8-15,1 4-2 0,-5-1-6 0,2-2 8 16,-3 2 0-16,2 3 10 0,-2 0-7 0,0 0 2 15,-2 1 15-15,2 3-10 0,-3-1 6 16,0 3-8-16,0-1-3 0,3 0-8 0,-3 6 3 16,0-4 0-16,0 4-2 0,0 0-6 15,0 0 8-15,0 0-5 0,7 13-3 16,-1-5 0-16,-3 0 1 0,5 3 4 0,2 0 8 16,0-1-12-16,5 5 22 0,5-3-13 0,-3 1 6 15,10 2-3-15,-3 0 3 0,4-1-5 16,-2 0-3-16,2-3 5 0,-7 0-5 0,3-1-11 15,-5-1 4-15,-4 1 2 0,-2-2-8 0,-2 3 5 16,-11 2 16-16,-3 5-8 0,-8 7 0 0,-16 15 7 16,-18 13-7-16,-19 9-61 0,-39 14-90 15,-20 11-228-15,0 2-532 0,-18 4 105 0,-16 6 56 16,-64 28 115-16</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29837" cy="498852"/>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29761" y="0"/>
            <a:ext cx="2929837" cy="498852"/>
          </a:xfrm>
          <a:prstGeom prst="rect">
            <a:avLst/>
          </a:prstGeom>
        </p:spPr>
        <p:txBody>
          <a:bodyPr vert="horz" lIns="91440" tIns="45720" rIns="91440" bIns="45720" rtlCol="0"/>
          <a:lstStyle>
            <a:lvl1pPr algn="r">
              <a:defRPr sz="1200"/>
            </a:lvl1pPr>
          </a:lstStyle>
          <a:p>
            <a:r>
              <a:rPr lang="en-IN"/>
              <a:t>10-04-2026</a:t>
            </a:r>
          </a:p>
        </p:txBody>
      </p:sp>
      <p:sp>
        <p:nvSpPr>
          <p:cNvPr id="4" name="Slide Image Placeholder 3"/>
          <p:cNvSpPr>
            <a:spLocks noGrp="1" noRot="1" noChangeAspect="1"/>
          </p:cNvSpPr>
          <p:nvPr>
            <p:ph type="sldImg" idx="2"/>
          </p:nvPr>
        </p:nvSpPr>
        <p:spPr>
          <a:xfrm>
            <a:off x="398463" y="1243013"/>
            <a:ext cx="5964237" cy="3355975"/>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76117" y="4784835"/>
            <a:ext cx="5408930" cy="391486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9443662"/>
            <a:ext cx="2929837" cy="498851"/>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29761" y="9443662"/>
            <a:ext cx="2929837" cy="498851"/>
          </a:xfrm>
          <a:prstGeom prst="rect">
            <a:avLst/>
          </a:prstGeom>
        </p:spPr>
        <p:txBody>
          <a:bodyPr vert="horz" lIns="91440" tIns="45720" rIns="91440" bIns="45720" rtlCol="0" anchor="b"/>
          <a:lstStyle>
            <a:lvl1pPr algn="r">
              <a:defRPr sz="1200"/>
            </a:lvl1pPr>
          </a:lstStyle>
          <a:p>
            <a:fld id="{B2028D32-176E-4C46-A2E2-2DB43FF246D5}" type="slidenum">
              <a:rPr lang="en-IN" smtClean="0"/>
              <a:t>‹#›</a:t>
            </a:fld>
            <a:endParaRPr lang="en-IN"/>
          </a:p>
        </p:txBody>
      </p:sp>
    </p:spTree>
    <p:extLst>
      <p:ext uri="{BB962C8B-B14F-4D97-AF65-F5344CB8AC3E}">
        <p14:creationId xmlns:p14="http://schemas.microsoft.com/office/powerpoint/2010/main" val="2301539813"/>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2E2FF-4266-4EDE-A173-9F5DE78DDC4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E01BE88E-1209-6898-05B8-E121884D4F9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55B35BAE-381B-DF20-DA07-552B076A5D70}"/>
              </a:ext>
            </a:extLst>
          </p:cNvPr>
          <p:cNvSpPr>
            <a:spLocks noGrp="1"/>
          </p:cNvSpPr>
          <p:nvPr>
            <p:ph type="dt" sz="half" idx="10"/>
          </p:nvPr>
        </p:nvSpPr>
        <p:spPr/>
        <p:txBody>
          <a:bodyPr/>
          <a:lstStyle/>
          <a:p>
            <a:fld id="{AB8FC868-F738-460A-AEFE-AE6A8E93C925}" type="datetimeFigureOut">
              <a:rPr lang="en-IN" smtClean="0"/>
              <a:t>12-10-2026</a:t>
            </a:fld>
            <a:endParaRPr lang="en-IN"/>
          </a:p>
        </p:txBody>
      </p:sp>
      <p:sp>
        <p:nvSpPr>
          <p:cNvPr id="5" name="Footer Placeholder 4">
            <a:extLst>
              <a:ext uri="{FF2B5EF4-FFF2-40B4-BE49-F238E27FC236}">
                <a16:creationId xmlns:a16="http://schemas.microsoft.com/office/drawing/2014/main" id="{345C56F2-68EB-CC79-D467-10291171DB9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35870B1-C9B7-DE11-27B9-FECC2D78B374}"/>
              </a:ext>
            </a:extLst>
          </p:cNvPr>
          <p:cNvSpPr>
            <a:spLocks noGrp="1"/>
          </p:cNvSpPr>
          <p:nvPr>
            <p:ph type="sldNum" sz="quarter" idx="12"/>
          </p:nvPr>
        </p:nvSpPr>
        <p:spPr/>
        <p:txBody>
          <a:bodyPr/>
          <a:lstStyle/>
          <a:p>
            <a:fld id="{34301F8A-BBAF-48D3-A83F-B9A80C016224}" type="slidenum">
              <a:rPr lang="en-IN" smtClean="0"/>
              <a:t>‹#›</a:t>
            </a:fld>
            <a:endParaRPr lang="en-IN"/>
          </a:p>
        </p:txBody>
      </p:sp>
    </p:spTree>
    <p:extLst>
      <p:ext uri="{BB962C8B-B14F-4D97-AF65-F5344CB8AC3E}">
        <p14:creationId xmlns:p14="http://schemas.microsoft.com/office/powerpoint/2010/main" val="15013185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403E5-59CC-333B-6705-1A5D2DB0247B}"/>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B6EF2D05-194F-872F-FABE-757E9FAC79E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5E382C8-6693-BEBC-0763-918CDACDAEB7}"/>
              </a:ext>
            </a:extLst>
          </p:cNvPr>
          <p:cNvSpPr>
            <a:spLocks noGrp="1"/>
          </p:cNvSpPr>
          <p:nvPr>
            <p:ph type="dt" sz="half" idx="10"/>
          </p:nvPr>
        </p:nvSpPr>
        <p:spPr/>
        <p:txBody>
          <a:bodyPr/>
          <a:lstStyle/>
          <a:p>
            <a:fld id="{AB8FC868-F738-460A-AEFE-AE6A8E93C925}" type="datetimeFigureOut">
              <a:rPr lang="en-IN" smtClean="0"/>
              <a:t>12-10-2026</a:t>
            </a:fld>
            <a:endParaRPr lang="en-IN"/>
          </a:p>
        </p:txBody>
      </p:sp>
      <p:sp>
        <p:nvSpPr>
          <p:cNvPr id="5" name="Footer Placeholder 4">
            <a:extLst>
              <a:ext uri="{FF2B5EF4-FFF2-40B4-BE49-F238E27FC236}">
                <a16:creationId xmlns:a16="http://schemas.microsoft.com/office/drawing/2014/main" id="{D77BD674-7D8C-BF85-0893-0AA22589C0E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6B40387-D877-09D8-1A97-D21D36654714}"/>
              </a:ext>
            </a:extLst>
          </p:cNvPr>
          <p:cNvSpPr>
            <a:spLocks noGrp="1"/>
          </p:cNvSpPr>
          <p:nvPr>
            <p:ph type="sldNum" sz="quarter" idx="12"/>
          </p:nvPr>
        </p:nvSpPr>
        <p:spPr/>
        <p:txBody>
          <a:bodyPr/>
          <a:lstStyle/>
          <a:p>
            <a:fld id="{34301F8A-BBAF-48D3-A83F-B9A80C016224}" type="slidenum">
              <a:rPr lang="en-IN" smtClean="0"/>
              <a:t>‹#›</a:t>
            </a:fld>
            <a:endParaRPr lang="en-IN"/>
          </a:p>
        </p:txBody>
      </p:sp>
    </p:spTree>
    <p:extLst>
      <p:ext uri="{BB962C8B-B14F-4D97-AF65-F5344CB8AC3E}">
        <p14:creationId xmlns:p14="http://schemas.microsoft.com/office/powerpoint/2010/main" val="4811473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42916-ED38-C390-03C4-AED7CC01C6F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6BF62F60-60EC-7873-AF49-2D7E078EBDF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ECA727E-DD8A-E9A0-CEA3-315E9AD209B7}"/>
              </a:ext>
            </a:extLst>
          </p:cNvPr>
          <p:cNvSpPr>
            <a:spLocks noGrp="1"/>
          </p:cNvSpPr>
          <p:nvPr>
            <p:ph type="dt" sz="half" idx="10"/>
          </p:nvPr>
        </p:nvSpPr>
        <p:spPr/>
        <p:txBody>
          <a:bodyPr/>
          <a:lstStyle/>
          <a:p>
            <a:fld id="{AB8FC868-F738-460A-AEFE-AE6A8E93C925}" type="datetimeFigureOut">
              <a:rPr lang="en-IN" smtClean="0"/>
              <a:t>12-10-2026</a:t>
            </a:fld>
            <a:endParaRPr lang="en-IN"/>
          </a:p>
        </p:txBody>
      </p:sp>
      <p:sp>
        <p:nvSpPr>
          <p:cNvPr id="5" name="Footer Placeholder 4">
            <a:extLst>
              <a:ext uri="{FF2B5EF4-FFF2-40B4-BE49-F238E27FC236}">
                <a16:creationId xmlns:a16="http://schemas.microsoft.com/office/drawing/2014/main" id="{3CD947DE-B2CC-8774-45C8-CAA6B5E2A5D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199EA03-11CC-04E1-2307-DB401CA52CA2}"/>
              </a:ext>
            </a:extLst>
          </p:cNvPr>
          <p:cNvSpPr>
            <a:spLocks noGrp="1"/>
          </p:cNvSpPr>
          <p:nvPr>
            <p:ph type="sldNum" sz="quarter" idx="12"/>
          </p:nvPr>
        </p:nvSpPr>
        <p:spPr/>
        <p:txBody>
          <a:bodyPr/>
          <a:lstStyle/>
          <a:p>
            <a:fld id="{34301F8A-BBAF-48D3-A83F-B9A80C016224}" type="slidenum">
              <a:rPr lang="en-IN" smtClean="0"/>
              <a:t>‹#›</a:t>
            </a:fld>
            <a:endParaRPr lang="en-IN"/>
          </a:p>
        </p:txBody>
      </p:sp>
    </p:spTree>
    <p:extLst>
      <p:ext uri="{BB962C8B-B14F-4D97-AF65-F5344CB8AC3E}">
        <p14:creationId xmlns:p14="http://schemas.microsoft.com/office/powerpoint/2010/main" val="15457594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840EE-1E91-AC41-288A-E820158456B9}"/>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48819B7-1BF4-DAF6-3F09-1F9260A9F57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D79094D4-2F4E-71CF-BE9A-4C7C5CFD174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F4B64402-BBEB-4192-BC0B-54F1A7C42D29}"/>
              </a:ext>
            </a:extLst>
          </p:cNvPr>
          <p:cNvSpPr>
            <a:spLocks noGrp="1"/>
          </p:cNvSpPr>
          <p:nvPr>
            <p:ph type="dt" sz="half" idx="10"/>
          </p:nvPr>
        </p:nvSpPr>
        <p:spPr/>
        <p:txBody>
          <a:bodyPr/>
          <a:lstStyle/>
          <a:p>
            <a:fld id="{AB8FC868-F738-460A-AEFE-AE6A8E93C925}" type="datetimeFigureOut">
              <a:rPr lang="en-IN" smtClean="0"/>
              <a:t>12-10-2026</a:t>
            </a:fld>
            <a:endParaRPr lang="en-IN"/>
          </a:p>
        </p:txBody>
      </p:sp>
      <p:sp>
        <p:nvSpPr>
          <p:cNvPr id="6" name="Footer Placeholder 5">
            <a:extLst>
              <a:ext uri="{FF2B5EF4-FFF2-40B4-BE49-F238E27FC236}">
                <a16:creationId xmlns:a16="http://schemas.microsoft.com/office/drawing/2014/main" id="{1DA6E932-2D12-FB9C-9ABF-85ED1E40DDB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9B24F379-1D2D-44B3-0728-FC92D5437AAD}"/>
              </a:ext>
            </a:extLst>
          </p:cNvPr>
          <p:cNvSpPr>
            <a:spLocks noGrp="1"/>
          </p:cNvSpPr>
          <p:nvPr>
            <p:ph type="sldNum" sz="quarter" idx="12"/>
          </p:nvPr>
        </p:nvSpPr>
        <p:spPr/>
        <p:txBody>
          <a:bodyPr/>
          <a:lstStyle/>
          <a:p>
            <a:fld id="{34301F8A-BBAF-48D3-A83F-B9A80C016224}" type="slidenum">
              <a:rPr lang="en-IN" smtClean="0"/>
              <a:t>‹#›</a:t>
            </a:fld>
            <a:endParaRPr lang="en-IN"/>
          </a:p>
        </p:txBody>
      </p:sp>
    </p:spTree>
    <p:extLst>
      <p:ext uri="{BB962C8B-B14F-4D97-AF65-F5344CB8AC3E}">
        <p14:creationId xmlns:p14="http://schemas.microsoft.com/office/powerpoint/2010/main" val="3064659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49E92-2337-1975-E742-5AA38B0E2239}"/>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4992E7BB-4A6E-8642-6FF1-A7EB6B08514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ACC17EF-ADF4-692E-B831-29826C11E13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C9C86D4B-2EFD-4E77-2994-D69C25914E3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B9E730A-4001-3BB1-C371-C41D3CF513E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0424676F-5F2B-3D43-BCC8-8FAF183C4EA5}"/>
              </a:ext>
            </a:extLst>
          </p:cNvPr>
          <p:cNvSpPr>
            <a:spLocks noGrp="1"/>
          </p:cNvSpPr>
          <p:nvPr>
            <p:ph type="dt" sz="half" idx="10"/>
          </p:nvPr>
        </p:nvSpPr>
        <p:spPr/>
        <p:txBody>
          <a:bodyPr/>
          <a:lstStyle/>
          <a:p>
            <a:fld id="{AB8FC868-F738-460A-AEFE-AE6A8E93C925}" type="datetimeFigureOut">
              <a:rPr lang="en-IN" smtClean="0"/>
              <a:t>12-10-2026</a:t>
            </a:fld>
            <a:endParaRPr lang="en-IN"/>
          </a:p>
        </p:txBody>
      </p:sp>
      <p:sp>
        <p:nvSpPr>
          <p:cNvPr id="8" name="Footer Placeholder 7">
            <a:extLst>
              <a:ext uri="{FF2B5EF4-FFF2-40B4-BE49-F238E27FC236}">
                <a16:creationId xmlns:a16="http://schemas.microsoft.com/office/drawing/2014/main" id="{0DB223B9-69BE-8EAE-090D-AA3449FDF079}"/>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5069CBF4-575D-2994-225B-56859FC46F17}"/>
              </a:ext>
            </a:extLst>
          </p:cNvPr>
          <p:cNvSpPr>
            <a:spLocks noGrp="1"/>
          </p:cNvSpPr>
          <p:nvPr>
            <p:ph type="sldNum" sz="quarter" idx="12"/>
          </p:nvPr>
        </p:nvSpPr>
        <p:spPr/>
        <p:txBody>
          <a:bodyPr/>
          <a:lstStyle/>
          <a:p>
            <a:fld id="{34301F8A-BBAF-48D3-A83F-B9A80C016224}" type="slidenum">
              <a:rPr lang="en-IN" smtClean="0"/>
              <a:t>‹#›</a:t>
            </a:fld>
            <a:endParaRPr lang="en-IN"/>
          </a:p>
        </p:txBody>
      </p:sp>
    </p:spTree>
    <p:extLst>
      <p:ext uri="{BB962C8B-B14F-4D97-AF65-F5344CB8AC3E}">
        <p14:creationId xmlns:p14="http://schemas.microsoft.com/office/powerpoint/2010/main" val="22407888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46609-BD16-66F8-1ACE-39B617183D66}"/>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CE4B8ADB-5272-4104-4169-4A58F195D994}"/>
              </a:ext>
            </a:extLst>
          </p:cNvPr>
          <p:cNvSpPr>
            <a:spLocks noGrp="1"/>
          </p:cNvSpPr>
          <p:nvPr>
            <p:ph type="dt" sz="half" idx="10"/>
          </p:nvPr>
        </p:nvSpPr>
        <p:spPr/>
        <p:txBody>
          <a:bodyPr/>
          <a:lstStyle/>
          <a:p>
            <a:fld id="{AB8FC868-F738-460A-AEFE-AE6A8E93C925}" type="datetimeFigureOut">
              <a:rPr lang="en-IN" smtClean="0"/>
              <a:t>12-10-2026</a:t>
            </a:fld>
            <a:endParaRPr lang="en-IN"/>
          </a:p>
        </p:txBody>
      </p:sp>
      <p:sp>
        <p:nvSpPr>
          <p:cNvPr id="4" name="Footer Placeholder 3">
            <a:extLst>
              <a:ext uri="{FF2B5EF4-FFF2-40B4-BE49-F238E27FC236}">
                <a16:creationId xmlns:a16="http://schemas.microsoft.com/office/drawing/2014/main" id="{C18E6E83-55F0-AD10-59B2-918D3FC7A747}"/>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C0F94105-94B2-B5DD-0F25-BAF8F83BD0CF}"/>
              </a:ext>
            </a:extLst>
          </p:cNvPr>
          <p:cNvSpPr>
            <a:spLocks noGrp="1"/>
          </p:cNvSpPr>
          <p:nvPr>
            <p:ph type="sldNum" sz="quarter" idx="12"/>
          </p:nvPr>
        </p:nvSpPr>
        <p:spPr/>
        <p:txBody>
          <a:bodyPr/>
          <a:lstStyle/>
          <a:p>
            <a:fld id="{34301F8A-BBAF-48D3-A83F-B9A80C016224}" type="slidenum">
              <a:rPr lang="en-IN" smtClean="0"/>
              <a:t>‹#›</a:t>
            </a:fld>
            <a:endParaRPr lang="en-IN"/>
          </a:p>
        </p:txBody>
      </p:sp>
    </p:spTree>
    <p:extLst>
      <p:ext uri="{BB962C8B-B14F-4D97-AF65-F5344CB8AC3E}">
        <p14:creationId xmlns:p14="http://schemas.microsoft.com/office/powerpoint/2010/main" val="34650347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2C2958E-7F68-A0A6-2E15-B229F7CBBCF8}"/>
              </a:ext>
            </a:extLst>
          </p:cNvPr>
          <p:cNvSpPr>
            <a:spLocks noGrp="1"/>
          </p:cNvSpPr>
          <p:nvPr>
            <p:ph type="dt" sz="half" idx="10"/>
          </p:nvPr>
        </p:nvSpPr>
        <p:spPr/>
        <p:txBody>
          <a:bodyPr/>
          <a:lstStyle/>
          <a:p>
            <a:fld id="{AB8FC868-F738-460A-AEFE-AE6A8E93C925}" type="datetimeFigureOut">
              <a:rPr lang="en-IN" smtClean="0"/>
              <a:t>12-10-2026</a:t>
            </a:fld>
            <a:endParaRPr lang="en-IN"/>
          </a:p>
        </p:txBody>
      </p:sp>
      <p:sp>
        <p:nvSpPr>
          <p:cNvPr id="3" name="Footer Placeholder 2">
            <a:extLst>
              <a:ext uri="{FF2B5EF4-FFF2-40B4-BE49-F238E27FC236}">
                <a16:creationId xmlns:a16="http://schemas.microsoft.com/office/drawing/2014/main" id="{3511895E-9998-4135-92B3-E52F70725B1C}"/>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CFA00416-DEA9-FB2E-D43C-0597037BF818}"/>
              </a:ext>
            </a:extLst>
          </p:cNvPr>
          <p:cNvSpPr>
            <a:spLocks noGrp="1"/>
          </p:cNvSpPr>
          <p:nvPr>
            <p:ph type="sldNum" sz="quarter" idx="12"/>
          </p:nvPr>
        </p:nvSpPr>
        <p:spPr/>
        <p:txBody>
          <a:bodyPr/>
          <a:lstStyle/>
          <a:p>
            <a:fld id="{34301F8A-BBAF-48D3-A83F-B9A80C016224}" type="slidenum">
              <a:rPr lang="en-IN" smtClean="0"/>
              <a:t>‹#›</a:t>
            </a:fld>
            <a:endParaRPr lang="en-IN"/>
          </a:p>
        </p:txBody>
      </p:sp>
    </p:spTree>
    <p:extLst>
      <p:ext uri="{BB962C8B-B14F-4D97-AF65-F5344CB8AC3E}">
        <p14:creationId xmlns:p14="http://schemas.microsoft.com/office/powerpoint/2010/main" val="3158953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DC16F-0EF9-1BD7-2D15-1470B24D43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6B9821AC-5376-8235-4583-33E5F45E237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9B4239F5-1418-8C8D-677A-F15987398A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D51ECF7-D020-0C1C-76FF-50A4D994ECEA}"/>
              </a:ext>
            </a:extLst>
          </p:cNvPr>
          <p:cNvSpPr>
            <a:spLocks noGrp="1"/>
          </p:cNvSpPr>
          <p:nvPr>
            <p:ph type="dt" sz="half" idx="10"/>
          </p:nvPr>
        </p:nvSpPr>
        <p:spPr/>
        <p:txBody>
          <a:bodyPr/>
          <a:lstStyle/>
          <a:p>
            <a:fld id="{AB8FC868-F738-460A-AEFE-AE6A8E93C925}" type="datetimeFigureOut">
              <a:rPr lang="en-IN" smtClean="0"/>
              <a:t>12-10-2026</a:t>
            </a:fld>
            <a:endParaRPr lang="en-IN"/>
          </a:p>
        </p:txBody>
      </p:sp>
      <p:sp>
        <p:nvSpPr>
          <p:cNvPr id="6" name="Footer Placeholder 5">
            <a:extLst>
              <a:ext uri="{FF2B5EF4-FFF2-40B4-BE49-F238E27FC236}">
                <a16:creationId xmlns:a16="http://schemas.microsoft.com/office/drawing/2014/main" id="{3B8B317A-CA49-FF91-241F-CCA16FFDF99A}"/>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2A06B87-467C-02B3-C4FA-539250D5C1E7}"/>
              </a:ext>
            </a:extLst>
          </p:cNvPr>
          <p:cNvSpPr>
            <a:spLocks noGrp="1"/>
          </p:cNvSpPr>
          <p:nvPr>
            <p:ph type="sldNum" sz="quarter" idx="12"/>
          </p:nvPr>
        </p:nvSpPr>
        <p:spPr/>
        <p:txBody>
          <a:bodyPr/>
          <a:lstStyle/>
          <a:p>
            <a:fld id="{34301F8A-BBAF-48D3-A83F-B9A80C016224}" type="slidenum">
              <a:rPr lang="en-IN" smtClean="0"/>
              <a:t>‹#›</a:t>
            </a:fld>
            <a:endParaRPr lang="en-IN"/>
          </a:p>
        </p:txBody>
      </p:sp>
    </p:spTree>
    <p:extLst>
      <p:ext uri="{BB962C8B-B14F-4D97-AF65-F5344CB8AC3E}">
        <p14:creationId xmlns:p14="http://schemas.microsoft.com/office/powerpoint/2010/main" val="12467269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487B4B-0DD4-0BC3-C96D-373CCE3BFA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8539AA03-96B2-E1FE-E912-04F0C48DE49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942C7EBD-8CE3-3F64-6726-4FD5CD3480D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5685355-325E-F0CF-2B5F-894C858B30CB}"/>
              </a:ext>
            </a:extLst>
          </p:cNvPr>
          <p:cNvSpPr>
            <a:spLocks noGrp="1"/>
          </p:cNvSpPr>
          <p:nvPr>
            <p:ph type="dt" sz="half" idx="10"/>
          </p:nvPr>
        </p:nvSpPr>
        <p:spPr/>
        <p:txBody>
          <a:bodyPr/>
          <a:lstStyle/>
          <a:p>
            <a:fld id="{AB8FC868-F738-460A-AEFE-AE6A8E93C925}" type="datetimeFigureOut">
              <a:rPr lang="en-IN" smtClean="0"/>
              <a:t>12-10-2026</a:t>
            </a:fld>
            <a:endParaRPr lang="en-IN"/>
          </a:p>
        </p:txBody>
      </p:sp>
      <p:sp>
        <p:nvSpPr>
          <p:cNvPr id="6" name="Footer Placeholder 5">
            <a:extLst>
              <a:ext uri="{FF2B5EF4-FFF2-40B4-BE49-F238E27FC236}">
                <a16:creationId xmlns:a16="http://schemas.microsoft.com/office/drawing/2014/main" id="{28B173B0-C57C-8C39-EBE5-F54FB19CFE96}"/>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46AA05F2-B9EB-AA09-B93A-278B18E2F7A9}"/>
              </a:ext>
            </a:extLst>
          </p:cNvPr>
          <p:cNvSpPr>
            <a:spLocks noGrp="1"/>
          </p:cNvSpPr>
          <p:nvPr>
            <p:ph type="sldNum" sz="quarter" idx="12"/>
          </p:nvPr>
        </p:nvSpPr>
        <p:spPr/>
        <p:txBody>
          <a:bodyPr/>
          <a:lstStyle/>
          <a:p>
            <a:fld id="{34301F8A-BBAF-48D3-A83F-B9A80C016224}" type="slidenum">
              <a:rPr lang="en-IN" smtClean="0"/>
              <a:t>‹#›</a:t>
            </a:fld>
            <a:endParaRPr lang="en-IN"/>
          </a:p>
        </p:txBody>
      </p:sp>
    </p:spTree>
    <p:extLst>
      <p:ext uri="{BB962C8B-B14F-4D97-AF65-F5344CB8AC3E}">
        <p14:creationId xmlns:p14="http://schemas.microsoft.com/office/powerpoint/2010/main" val="4837490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A59BD-920A-C4DE-BEF2-917B83E6E54A}"/>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774FE8F8-F67C-EEEA-AF24-0272FA620EE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13EF681-0C96-DC5C-7FE4-633D009C8AB8}"/>
              </a:ext>
            </a:extLst>
          </p:cNvPr>
          <p:cNvSpPr>
            <a:spLocks noGrp="1"/>
          </p:cNvSpPr>
          <p:nvPr>
            <p:ph type="dt" sz="half" idx="10"/>
          </p:nvPr>
        </p:nvSpPr>
        <p:spPr/>
        <p:txBody>
          <a:bodyPr/>
          <a:lstStyle/>
          <a:p>
            <a:fld id="{AB8FC868-F738-460A-AEFE-AE6A8E93C925}" type="datetimeFigureOut">
              <a:rPr lang="en-IN" smtClean="0"/>
              <a:t>12-10-2026</a:t>
            </a:fld>
            <a:endParaRPr lang="en-IN"/>
          </a:p>
        </p:txBody>
      </p:sp>
      <p:sp>
        <p:nvSpPr>
          <p:cNvPr id="5" name="Footer Placeholder 4">
            <a:extLst>
              <a:ext uri="{FF2B5EF4-FFF2-40B4-BE49-F238E27FC236}">
                <a16:creationId xmlns:a16="http://schemas.microsoft.com/office/drawing/2014/main" id="{F3AAA2F0-A3FA-E4F7-33C1-E16862FA9A4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ACC4C3E-5060-D7CE-E33C-E291C6A00DA8}"/>
              </a:ext>
            </a:extLst>
          </p:cNvPr>
          <p:cNvSpPr>
            <a:spLocks noGrp="1"/>
          </p:cNvSpPr>
          <p:nvPr>
            <p:ph type="sldNum" sz="quarter" idx="12"/>
          </p:nvPr>
        </p:nvSpPr>
        <p:spPr/>
        <p:txBody>
          <a:bodyPr/>
          <a:lstStyle/>
          <a:p>
            <a:fld id="{34301F8A-BBAF-48D3-A83F-B9A80C016224}" type="slidenum">
              <a:rPr lang="en-IN" smtClean="0"/>
              <a:t>‹#›</a:t>
            </a:fld>
            <a:endParaRPr lang="en-IN"/>
          </a:p>
        </p:txBody>
      </p:sp>
    </p:spTree>
    <p:extLst>
      <p:ext uri="{BB962C8B-B14F-4D97-AF65-F5344CB8AC3E}">
        <p14:creationId xmlns:p14="http://schemas.microsoft.com/office/powerpoint/2010/main" val="248703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56538B7-B83B-DC92-5C8C-74A20D29E79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2DB6C0C3-CA6C-7A45-78E4-43E2CB00BCD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44AFC28-60A3-AC9C-38B1-38A3A333C2CA}"/>
              </a:ext>
            </a:extLst>
          </p:cNvPr>
          <p:cNvSpPr>
            <a:spLocks noGrp="1"/>
          </p:cNvSpPr>
          <p:nvPr>
            <p:ph type="dt" sz="half" idx="10"/>
          </p:nvPr>
        </p:nvSpPr>
        <p:spPr/>
        <p:txBody>
          <a:bodyPr/>
          <a:lstStyle/>
          <a:p>
            <a:fld id="{AB8FC868-F738-460A-AEFE-AE6A8E93C925}" type="datetimeFigureOut">
              <a:rPr lang="en-IN" smtClean="0"/>
              <a:t>12-10-2026</a:t>
            </a:fld>
            <a:endParaRPr lang="en-IN"/>
          </a:p>
        </p:txBody>
      </p:sp>
      <p:sp>
        <p:nvSpPr>
          <p:cNvPr id="5" name="Footer Placeholder 4">
            <a:extLst>
              <a:ext uri="{FF2B5EF4-FFF2-40B4-BE49-F238E27FC236}">
                <a16:creationId xmlns:a16="http://schemas.microsoft.com/office/drawing/2014/main" id="{67F42C29-D1AE-70F1-5040-4E0E049D128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8DB147F-B135-9449-91C3-07C810ECE08B}"/>
              </a:ext>
            </a:extLst>
          </p:cNvPr>
          <p:cNvSpPr>
            <a:spLocks noGrp="1"/>
          </p:cNvSpPr>
          <p:nvPr>
            <p:ph type="sldNum" sz="quarter" idx="12"/>
          </p:nvPr>
        </p:nvSpPr>
        <p:spPr/>
        <p:txBody>
          <a:bodyPr/>
          <a:lstStyle/>
          <a:p>
            <a:fld id="{34301F8A-BBAF-48D3-A83F-B9A80C016224}" type="slidenum">
              <a:rPr lang="en-IN" smtClean="0"/>
              <a:t>‹#›</a:t>
            </a:fld>
            <a:endParaRPr lang="en-IN"/>
          </a:p>
        </p:txBody>
      </p:sp>
    </p:spTree>
    <p:extLst>
      <p:ext uri="{BB962C8B-B14F-4D97-AF65-F5344CB8AC3E}">
        <p14:creationId xmlns:p14="http://schemas.microsoft.com/office/powerpoint/2010/main" val="15219362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78ACA11-CF43-5185-C473-67296D9D991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7D79C225-4758-BF8A-0C99-FD0ED4FF285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1A7CDB7-2F84-8213-B76E-E0F934DF67D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8FC868-F738-460A-AEFE-AE6A8E93C925}" type="datetimeFigureOut">
              <a:rPr lang="en-IN" smtClean="0"/>
              <a:t>12-10-2026</a:t>
            </a:fld>
            <a:endParaRPr lang="en-IN"/>
          </a:p>
        </p:txBody>
      </p:sp>
      <p:sp>
        <p:nvSpPr>
          <p:cNvPr id="5" name="Footer Placeholder 4">
            <a:extLst>
              <a:ext uri="{FF2B5EF4-FFF2-40B4-BE49-F238E27FC236}">
                <a16:creationId xmlns:a16="http://schemas.microsoft.com/office/drawing/2014/main" id="{46CF9D7D-F258-DE97-922F-0E45AAA038A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1547BAC2-3D0B-C80D-A866-87762D926D5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301F8A-BBAF-48D3-A83F-B9A80C016224}" type="slidenum">
              <a:rPr lang="en-IN" smtClean="0"/>
              <a:t>‹#›</a:t>
            </a:fld>
            <a:endParaRPr lang="en-IN"/>
          </a:p>
        </p:txBody>
      </p:sp>
    </p:spTree>
    <p:extLst>
      <p:ext uri="{BB962C8B-B14F-4D97-AF65-F5344CB8AC3E}">
        <p14:creationId xmlns:p14="http://schemas.microsoft.com/office/powerpoint/2010/main" val="11007594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customXml" Target="../ink/ink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customXml" Target="../ink/ink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customXml" Target="../ink/ink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customXml" Target="../ink/ink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customXml" Target="../ink/ink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57413-30FA-04BD-6C09-C02279F47128}"/>
              </a:ext>
            </a:extLst>
          </p:cNvPr>
          <p:cNvSpPr>
            <a:spLocks noGrp="1"/>
          </p:cNvSpPr>
          <p:nvPr>
            <p:ph type="ctrTitle"/>
          </p:nvPr>
        </p:nvSpPr>
        <p:spPr/>
        <p:txBody>
          <a:bodyPr/>
          <a:lstStyle/>
          <a:p>
            <a:r>
              <a:rPr lang="en-IN" dirty="0"/>
              <a:t>Processes</a:t>
            </a:r>
          </a:p>
        </p:txBody>
      </p:sp>
    </p:spTree>
    <p:extLst>
      <p:ext uri="{BB962C8B-B14F-4D97-AF65-F5344CB8AC3E}">
        <p14:creationId xmlns:p14="http://schemas.microsoft.com/office/powerpoint/2010/main" val="32833938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988739E-B430-A5D7-C4AC-ED54DDBC37A1}"/>
              </a:ext>
            </a:extLst>
          </p:cNvPr>
          <p:cNvSpPr txBox="1"/>
          <p:nvPr/>
        </p:nvSpPr>
        <p:spPr>
          <a:xfrm>
            <a:off x="1098917" y="1387943"/>
            <a:ext cx="10282084" cy="2462213"/>
          </a:xfrm>
          <a:prstGeom prst="rect">
            <a:avLst/>
          </a:prstGeom>
          <a:noFill/>
          <a:ln w="12700">
            <a:solidFill>
              <a:schemeClr val="tx1"/>
            </a:solidFill>
          </a:ln>
        </p:spPr>
        <p:txBody>
          <a:bodyPr wrap="square">
            <a:spAutoFit/>
          </a:bodyPr>
          <a:lstStyle>
            <a:defPPr>
              <a:defRPr lang="en-US"/>
            </a:defPPr>
            <a:lvl1pPr>
              <a:defRPr sz="2200" b="0" i="0" u="none" strike="noStrike" baseline="0">
                <a:solidFill>
                  <a:srgbClr val="000000"/>
                </a:solidFill>
                <a:latin typeface="CIDFont+F2"/>
              </a:defRPr>
            </a:lvl1pPr>
          </a:lstStyle>
          <a:p>
            <a:r>
              <a:rPr lang="en-US" b="1" dirty="0"/>
              <a:t>Processes</a:t>
            </a:r>
            <a:r>
              <a:rPr lang="en-US" dirty="0"/>
              <a:t>: Process Concept, Process scheduling, Operations on processes, </a:t>
            </a:r>
            <a:r>
              <a:rPr lang="en-IN" dirty="0"/>
              <a:t>Inter-process communication.</a:t>
            </a:r>
          </a:p>
          <a:p>
            <a:endParaRPr lang="en-US" dirty="0"/>
          </a:p>
          <a:p>
            <a:r>
              <a:rPr lang="en-US" b="1" dirty="0"/>
              <a:t>Threads and Concurrency</a:t>
            </a:r>
            <a:r>
              <a:rPr lang="en-US" dirty="0"/>
              <a:t>: Multithreading models, Thread libraries, </a:t>
            </a:r>
            <a:r>
              <a:rPr lang="en-IN" dirty="0"/>
              <a:t>Threading issues.</a:t>
            </a:r>
          </a:p>
          <a:p>
            <a:endParaRPr lang="en-US" dirty="0"/>
          </a:p>
          <a:p>
            <a:r>
              <a:rPr lang="en-US" b="1" dirty="0"/>
              <a:t>CPU Scheduling</a:t>
            </a:r>
            <a:r>
              <a:rPr lang="en-US" dirty="0"/>
              <a:t>: Basic concepts, Scheduling criteria, Scheduling </a:t>
            </a:r>
            <a:r>
              <a:rPr lang="en-IN" dirty="0"/>
              <a:t>algorithms, Multiple processor scheduling.</a:t>
            </a:r>
          </a:p>
        </p:txBody>
      </p:sp>
      <p:sp>
        <p:nvSpPr>
          <p:cNvPr id="5" name="TextBox 4">
            <a:extLst>
              <a:ext uri="{FF2B5EF4-FFF2-40B4-BE49-F238E27FC236}">
                <a16:creationId xmlns:a16="http://schemas.microsoft.com/office/drawing/2014/main" id="{552703AD-5BB5-BFE8-DF0F-78A17CF474CB}"/>
              </a:ext>
            </a:extLst>
          </p:cNvPr>
          <p:cNvSpPr txBox="1"/>
          <p:nvPr/>
        </p:nvSpPr>
        <p:spPr>
          <a:xfrm>
            <a:off x="744955" y="3850156"/>
            <a:ext cx="1012723" cy="589072"/>
          </a:xfrm>
          <a:prstGeom prst="rect">
            <a:avLst/>
          </a:prstGeom>
          <a:noFill/>
        </p:spPr>
        <p:txBody>
          <a:bodyPr wrap="square" rtlCol="0">
            <a:spAutoFit/>
          </a:bodyPr>
          <a:lstStyle>
            <a:defPPr>
              <a:defRPr lang="en-US"/>
            </a:defPPr>
            <a:lvl1pPr>
              <a:lnSpc>
                <a:spcPct val="150000"/>
              </a:lnSpc>
              <a:defRPr>
                <a:highlight>
                  <a:srgbClr val="FFFF00"/>
                </a:highlight>
              </a:defRPr>
            </a:lvl1pPr>
          </a:lstStyle>
          <a:p>
            <a:r>
              <a:rPr lang="en-IN" sz="2400" dirty="0"/>
              <a:t>Unit-3</a:t>
            </a:r>
          </a:p>
        </p:txBody>
      </p:sp>
      <p:sp>
        <p:nvSpPr>
          <p:cNvPr id="6" name="TextBox 5">
            <a:extLst>
              <a:ext uri="{FF2B5EF4-FFF2-40B4-BE49-F238E27FC236}">
                <a16:creationId xmlns:a16="http://schemas.microsoft.com/office/drawing/2014/main" id="{4F870311-C731-187E-ADA1-9099D402E28C}"/>
              </a:ext>
            </a:extLst>
          </p:cNvPr>
          <p:cNvSpPr txBox="1"/>
          <p:nvPr/>
        </p:nvSpPr>
        <p:spPr>
          <a:xfrm>
            <a:off x="1121038" y="4574841"/>
            <a:ext cx="10237842" cy="1785104"/>
          </a:xfrm>
          <a:prstGeom prst="rect">
            <a:avLst/>
          </a:prstGeom>
          <a:noFill/>
          <a:ln w="12700">
            <a:solidFill>
              <a:schemeClr val="tx1"/>
            </a:solidFill>
          </a:ln>
        </p:spPr>
        <p:txBody>
          <a:bodyPr wrap="square">
            <a:spAutoFit/>
          </a:bodyPr>
          <a:lstStyle>
            <a:defPPr>
              <a:defRPr lang="en-US"/>
            </a:defPPr>
            <a:lvl1pPr>
              <a:defRPr sz="2200" b="0" i="0" u="none" strike="noStrike" baseline="0">
                <a:solidFill>
                  <a:srgbClr val="000000"/>
                </a:solidFill>
                <a:latin typeface="CIDFont+F2"/>
              </a:defRPr>
            </a:lvl1pPr>
          </a:lstStyle>
          <a:p>
            <a:r>
              <a:rPr lang="en-US" b="1" dirty="0"/>
              <a:t>Synchronization Tools</a:t>
            </a:r>
            <a:r>
              <a:rPr lang="en-US" dirty="0"/>
              <a:t>: The Critical Section Problem, Peterson’s Solution, Mutex Locks, Semaphores, Classic problems of Synchronization, Monitors.</a:t>
            </a:r>
          </a:p>
          <a:p>
            <a:endParaRPr lang="en-US" dirty="0"/>
          </a:p>
          <a:p>
            <a:r>
              <a:rPr lang="en-US" b="1" dirty="0"/>
              <a:t>Deadlocks</a:t>
            </a:r>
            <a:r>
              <a:rPr lang="en-US" dirty="0"/>
              <a:t>: system Model, Deadlock characterization, Methods for handling Deadlocks, Deadlock prevention, Deadlock avoidance, Deadlock </a:t>
            </a:r>
            <a:r>
              <a:rPr lang="en-IN" dirty="0"/>
              <a:t>detection, Recovery from Deadlock.</a:t>
            </a:r>
          </a:p>
        </p:txBody>
      </p:sp>
      <p:sp>
        <p:nvSpPr>
          <p:cNvPr id="7" name="TextBox 6">
            <a:extLst>
              <a:ext uri="{FF2B5EF4-FFF2-40B4-BE49-F238E27FC236}">
                <a16:creationId xmlns:a16="http://schemas.microsoft.com/office/drawing/2014/main" id="{62E5A42D-A0F2-5165-D4E8-EE91FE90E13B}"/>
              </a:ext>
            </a:extLst>
          </p:cNvPr>
          <p:cNvSpPr txBox="1"/>
          <p:nvPr/>
        </p:nvSpPr>
        <p:spPr>
          <a:xfrm>
            <a:off x="744956" y="769569"/>
            <a:ext cx="1012723" cy="589072"/>
          </a:xfrm>
          <a:prstGeom prst="rect">
            <a:avLst/>
          </a:prstGeom>
          <a:noFill/>
        </p:spPr>
        <p:txBody>
          <a:bodyPr wrap="square" rtlCol="0">
            <a:spAutoFit/>
          </a:bodyPr>
          <a:lstStyle>
            <a:defPPr>
              <a:defRPr lang="en-US"/>
            </a:defPPr>
            <a:lvl1pPr>
              <a:lnSpc>
                <a:spcPct val="150000"/>
              </a:lnSpc>
              <a:defRPr>
                <a:highlight>
                  <a:srgbClr val="FFFF00"/>
                </a:highlight>
              </a:defRPr>
            </a:lvl1pPr>
          </a:lstStyle>
          <a:p>
            <a:r>
              <a:rPr lang="en-IN" sz="2400" dirty="0"/>
              <a:t>Unit-2</a:t>
            </a:r>
          </a:p>
        </p:txBody>
      </p:sp>
    </p:spTree>
    <p:extLst>
      <p:ext uri="{BB962C8B-B14F-4D97-AF65-F5344CB8AC3E}">
        <p14:creationId xmlns:p14="http://schemas.microsoft.com/office/powerpoint/2010/main" val="1851675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D446FCF-843C-4B0E-B66C-D60BED27776C}"/>
              </a:ext>
            </a:extLst>
          </p:cNvPr>
          <p:cNvSpPr>
            <a:spLocks noGrp="1" noChangeArrowheads="1"/>
          </p:cNvSpPr>
          <p:nvPr/>
        </p:nvSpPr>
        <p:spPr bwMode="auto">
          <a:xfrm>
            <a:off x="617492" y="976902"/>
            <a:ext cx="1035530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MS PGothic" panose="020B0600070205080204" pitchFamily="34"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pPr>
              <a:lnSpc>
                <a:spcPct val="90000"/>
              </a:lnSpc>
              <a:buClr>
                <a:schemeClr val="tx1"/>
              </a:buClr>
              <a:buFont typeface="Arial" panose="020B0604020202020204" pitchFamily="34" charset="0"/>
              <a:buChar char="•"/>
            </a:pPr>
            <a:r>
              <a:rPr lang="en-US" altLang="en-US" sz="2400" b="1" dirty="0">
                <a:solidFill>
                  <a:srgbClr val="006699"/>
                </a:solidFill>
                <a:latin typeface="Times New Roman" panose="02020603050405020304" pitchFamily="18" charset="0"/>
                <a:cs typeface="Times New Roman" panose="02020603050405020304" pitchFamily="18" charset="0"/>
              </a:rPr>
              <a:t>Process</a:t>
            </a:r>
            <a:r>
              <a:rPr lang="en-US" altLang="en-US" sz="2400" dirty="0">
                <a:latin typeface="Times New Roman" panose="02020603050405020304" pitchFamily="18" charset="0"/>
                <a:cs typeface="Times New Roman" panose="02020603050405020304" pitchFamily="18" charset="0"/>
              </a:rPr>
              <a:t> is a program in execution</a:t>
            </a:r>
          </a:p>
        </p:txBody>
      </p:sp>
      <p:sp>
        <p:nvSpPr>
          <p:cNvPr id="5" name="Rectangle 2">
            <a:extLst>
              <a:ext uri="{FF2B5EF4-FFF2-40B4-BE49-F238E27FC236}">
                <a16:creationId xmlns:a16="http://schemas.microsoft.com/office/drawing/2014/main" id="{E986BF11-DA09-355E-FAB6-E1A5FEE85781}"/>
              </a:ext>
            </a:extLst>
          </p:cNvPr>
          <p:cNvSpPr>
            <a:spLocks noGrp="1" noChangeArrowheads="1"/>
          </p:cNvSpPr>
          <p:nvPr>
            <p:ph type="title"/>
          </p:nvPr>
        </p:nvSpPr>
        <p:spPr>
          <a:xfrm>
            <a:off x="343172" y="165417"/>
            <a:ext cx="6107112" cy="576263"/>
          </a:xfrm>
        </p:spPr>
        <p:txBody>
          <a:bodyPr vert="horz" lIns="91440" tIns="45720" rIns="91440" bIns="45720" rtlCol="0" anchor="ctr">
            <a:normAutofit fontScale="90000"/>
          </a:bodyPr>
          <a:lstStyle/>
          <a:p>
            <a:r>
              <a:rPr lang="en-US" altLang="en-US" b="1" dirty="0">
                <a:solidFill>
                  <a:schemeClr val="accent2">
                    <a:lumMod val="75000"/>
                  </a:schemeClr>
                </a:solidFill>
                <a:latin typeface="Times New Roman" panose="02020603050405020304" pitchFamily="18" charset="0"/>
                <a:cs typeface="Times New Roman" panose="02020603050405020304" pitchFamily="18" charset="0"/>
              </a:rPr>
              <a:t>What is Process?</a:t>
            </a:r>
          </a:p>
        </p:txBody>
      </p:sp>
      <p:sp>
        <p:nvSpPr>
          <p:cNvPr id="3" name="TextBox 2">
            <a:extLst>
              <a:ext uri="{FF2B5EF4-FFF2-40B4-BE49-F238E27FC236}">
                <a16:creationId xmlns:a16="http://schemas.microsoft.com/office/drawing/2014/main" id="{2CB2E223-04BA-62F0-239F-B8275D53D4FA}"/>
              </a:ext>
            </a:extLst>
          </p:cNvPr>
          <p:cNvSpPr txBox="1"/>
          <p:nvPr/>
        </p:nvSpPr>
        <p:spPr>
          <a:xfrm>
            <a:off x="622572" y="2516723"/>
            <a:ext cx="9936480" cy="830997"/>
          </a:xfrm>
          <a:prstGeom prst="rect">
            <a:avLst/>
          </a:prstGeom>
          <a:noFill/>
        </p:spPr>
        <p:txBody>
          <a:bodyPr wrap="square">
            <a:spAutoFit/>
          </a:bodyPr>
          <a:lstStyle/>
          <a:p>
            <a:pPr marL="342900" indent="-342900">
              <a:buFont typeface="Arial" panose="020B0604020202020204" pitchFamily="34" charset="0"/>
              <a:buChar char="•"/>
            </a:pPr>
            <a:r>
              <a:rPr lang="en-US" altLang="en-US" sz="2400" dirty="0">
                <a:latin typeface="Times New Roman" panose="02020603050405020304" pitchFamily="18" charset="0"/>
                <a:cs typeface="Times New Roman" panose="02020603050405020304" pitchFamily="18" charset="0"/>
              </a:rPr>
              <a:t>Program is </a:t>
            </a:r>
            <a:r>
              <a:rPr lang="en-US" altLang="en-US" sz="2400" b="1" dirty="0">
                <a:latin typeface="Times New Roman" panose="02020603050405020304" pitchFamily="18" charset="0"/>
                <a:cs typeface="Times New Roman" panose="02020603050405020304" pitchFamily="18" charset="0"/>
              </a:rPr>
              <a:t>passive</a:t>
            </a:r>
            <a:r>
              <a:rPr lang="en-US" altLang="en-US" sz="2400" dirty="0">
                <a:latin typeface="Times New Roman" panose="02020603050405020304" pitchFamily="18" charset="0"/>
                <a:cs typeface="Times New Roman" panose="02020603050405020304" pitchFamily="18" charset="0"/>
              </a:rPr>
              <a:t> entity stored on disk (</a:t>
            </a:r>
            <a:r>
              <a:rPr lang="en-US" altLang="en-US" sz="2400" b="1" dirty="0">
                <a:solidFill>
                  <a:srgbClr val="006699"/>
                </a:solidFill>
                <a:latin typeface="Times New Roman" panose="02020603050405020304" pitchFamily="18" charset="0"/>
                <a:cs typeface="Times New Roman" panose="02020603050405020304" pitchFamily="18" charset="0"/>
              </a:rPr>
              <a:t>executable</a:t>
            </a:r>
            <a:r>
              <a:rPr lang="en-US" altLang="en-US" sz="2400" b="1" dirty="0">
                <a:solidFill>
                  <a:srgbClr val="3366FF"/>
                </a:solidFill>
                <a:latin typeface="Times New Roman" panose="02020603050405020304" pitchFamily="18" charset="0"/>
                <a:cs typeface="Times New Roman" panose="02020603050405020304" pitchFamily="18" charset="0"/>
              </a:rPr>
              <a:t> </a:t>
            </a:r>
            <a:r>
              <a:rPr lang="en-US" altLang="en-US" sz="2400" b="1" dirty="0">
                <a:solidFill>
                  <a:srgbClr val="006699"/>
                </a:solidFill>
                <a:latin typeface="Times New Roman" panose="02020603050405020304" pitchFamily="18" charset="0"/>
                <a:cs typeface="Times New Roman" panose="02020603050405020304" pitchFamily="18" charset="0"/>
              </a:rPr>
              <a:t>file</a:t>
            </a:r>
            <a:r>
              <a:rPr lang="en-US" altLang="en-US" sz="2400" dirty="0">
                <a:latin typeface="Times New Roman" panose="02020603050405020304" pitchFamily="18" charset="0"/>
                <a:cs typeface="Times New Roman" panose="02020603050405020304" pitchFamily="18" charset="0"/>
              </a:rPr>
              <a:t>) where as process is </a:t>
            </a:r>
            <a:r>
              <a:rPr lang="en-US" altLang="en-US" sz="2400" b="1" dirty="0">
                <a:latin typeface="Times New Roman" panose="02020603050405020304" pitchFamily="18" charset="0"/>
                <a:cs typeface="Times New Roman" panose="02020603050405020304" pitchFamily="18" charset="0"/>
              </a:rPr>
              <a:t>active</a:t>
            </a:r>
            <a:r>
              <a:rPr lang="en-US" altLang="en-US" sz="2400" b="1" i="1" dirty="0">
                <a:latin typeface="Times New Roman" panose="02020603050405020304" pitchFamily="18" charset="0"/>
                <a:cs typeface="Times New Roman" panose="02020603050405020304" pitchFamily="18" charset="0"/>
              </a:rPr>
              <a:t> </a:t>
            </a:r>
            <a:r>
              <a:rPr lang="en-US" altLang="en-US" sz="2400" dirty="0">
                <a:latin typeface="Times New Roman" panose="02020603050405020304" pitchFamily="18" charset="0"/>
                <a:cs typeface="Times New Roman" panose="02020603050405020304" pitchFamily="18" charset="0"/>
              </a:rPr>
              <a:t>entity.</a:t>
            </a:r>
          </a:p>
        </p:txBody>
      </p:sp>
      <p:sp>
        <p:nvSpPr>
          <p:cNvPr id="7" name="TextBox 6">
            <a:extLst>
              <a:ext uri="{FF2B5EF4-FFF2-40B4-BE49-F238E27FC236}">
                <a16:creationId xmlns:a16="http://schemas.microsoft.com/office/drawing/2014/main" id="{35952074-3543-7917-DBC5-34B77E8DF7CB}"/>
              </a:ext>
            </a:extLst>
          </p:cNvPr>
          <p:cNvSpPr txBox="1"/>
          <p:nvPr/>
        </p:nvSpPr>
        <p:spPr>
          <a:xfrm>
            <a:off x="617492" y="4286843"/>
            <a:ext cx="10007600" cy="1133965"/>
          </a:xfrm>
          <a:prstGeom prst="rect">
            <a:avLst/>
          </a:prstGeom>
          <a:noFill/>
        </p:spPr>
        <p:txBody>
          <a:bodyPr wrap="square">
            <a:spAutoFit/>
          </a:bodyPr>
          <a:lstStyle>
            <a:defPPr>
              <a:defRPr lang="en-US"/>
            </a:defPPr>
            <a:lvl1pPr>
              <a:defRPr sz="2400">
                <a:latin typeface="Times New Roman" panose="02020603050405020304" pitchFamily="18" charset="0"/>
                <a:cs typeface="Times New Roman" panose="02020603050405020304" pitchFamily="18" charset="0"/>
              </a:defRPr>
            </a:lvl1pPr>
            <a:lvl2pPr lvl="1">
              <a:defRPr sz="2400">
                <a:latin typeface="Times New Roman" panose="02020603050405020304" pitchFamily="18" charset="0"/>
                <a:cs typeface="Times New Roman" panose="02020603050405020304" pitchFamily="18" charset="0"/>
              </a:defRPr>
            </a:lvl2pPr>
          </a:lstStyle>
          <a:p>
            <a:pPr marL="342900" indent="-342900">
              <a:lnSpc>
                <a:spcPct val="150000"/>
              </a:lnSpc>
              <a:buFont typeface="Arial" panose="020B0604020202020204" pitchFamily="34" charset="0"/>
              <a:buChar char="•"/>
            </a:pPr>
            <a:r>
              <a:rPr lang="en-US" altLang="en-US" dirty="0"/>
              <a:t>One program can be several processes</a:t>
            </a:r>
          </a:p>
          <a:p>
            <a:pPr marL="800100" lvl="1" indent="-342900">
              <a:lnSpc>
                <a:spcPct val="150000"/>
              </a:lnSpc>
              <a:buFont typeface="Arial" panose="020B0604020202020204" pitchFamily="34" charset="0"/>
              <a:buChar char="•"/>
            </a:pPr>
            <a:r>
              <a:rPr lang="en-US" altLang="en-US" dirty="0"/>
              <a:t>Consider multiple users executing the same program</a:t>
            </a:r>
          </a:p>
        </p:txBody>
      </p:sp>
      <p:sp>
        <p:nvSpPr>
          <p:cNvPr id="9" name="TextBox 8">
            <a:extLst>
              <a:ext uri="{FF2B5EF4-FFF2-40B4-BE49-F238E27FC236}">
                <a16:creationId xmlns:a16="http://schemas.microsoft.com/office/drawing/2014/main" id="{4CEED9F7-7D0D-B373-1C17-BE51E254281B}"/>
              </a:ext>
            </a:extLst>
          </p:cNvPr>
          <p:cNvSpPr txBox="1"/>
          <p:nvPr/>
        </p:nvSpPr>
        <p:spPr>
          <a:xfrm>
            <a:off x="617492" y="1843037"/>
            <a:ext cx="7927068" cy="461665"/>
          </a:xfrm>
          <a:prstGeom prst="rect">
            <a:avLst/>
          </a:prstGeom>
          <a:noFill/>
        </p:spPr>
        <p:txBody>
          <a:bodyPr wrap="square" rtlCol="0">
            <a:spAutoFit/>
          </a:bodyPr>
          <a:lstStyle/>
          <a:p>
            <a:r>
              <a:rPr lang="en-IN" sz="2400" dirty="0">
                <a:latin typeface="Times New Roman" panose="02020603050405020304" pitchFamily="18" charset="0"/>
                <a:cs typeface="Times New Roman" panose="02020603050405020304" pitchFamily="18" charset="0"/>
              </a:rPr>
              <a:t>What is the Difference between Program and Process?</a:t>
            </a:r>
          </a:p>
        </p:txBody>
      </p:sp>
      <p:sp>
        <p:nvSpPr>
          <p:cNvPr id="11" name="TextBox 10">
            <a:extLst>
              <a:ext uri="{FF2B5EF4-FFF2-40B4-BE49-F238E27FC236}">
                <a16:creationId xmlns:a16="http://schemas.microsoft.com/office/drawing/2014/main" id="{AA97EDE4-A6E0-17DE-BF82-3C770A12DEA4}"/>
              </a:ext>
            </a:extLst>
          </p:cNvPr>
          <p:cNvSpPr txBox="1"/>
          <p:nvPr/>
        </p:nvSpPr>
        <p:spPr>
          <a:xfrm>
            <a:off x="589280" y="3511052"/>
            <a:ext cx="9509760" cy="461665"/>
          </a:xfrm>
          <a:prstGeom prst="rect">
            <a:avLst/>
          </a:prstGeom>
          <a:noFill/>
        </p:spPr>
        <p:txBody>
          <a:bodyPr wrap="square">
            <a:spAutoFit/>
          </a:bodyPr>
          <a:lstStyle>
            <a:defPPr>
              <a:defRPr lang="en-US"/>
            </a:defPPr>
            <a:lvl1pPr marL="342900" indent="-342900">
              <a:buFont typeface="Arial" panose="020B0604020202020204" pitchFamily="34" charset="0"/>
              <a:buChar char="•"/>
              <a:defRPr sz="2400">
                <a:latin typeface="Times New Roman" panose="02020603050405020304" pitchFamily="18" charset="0"/>
                <a:cs typeface="Times New Roman" panose="02020603050405020304" pitchFamily="18" charset="0"/>
              </a:defRPr>
            </a:lvl1pPr>
          </a:lstStyle>
          <a:p>
            <a:r>
              <a:rPr lang="en-US" altLang="en-US" dirty="0"/>
              <a:t>Program becomes process when an executable file is loaded into memory</a:t>
            </a:r>
            <a:endParaRPr lang="en-IN" dirty="0"/>
          </a:p>
        </p:txBody>
      </p:sp>
    </p:spTree>
    <p:extLst>
      <p:ext uri="{BB962C8B-B14F-4D97-AF65-F5344CB8AC3E}">
        <p14:creationId xmlns:p14="http://schemas.microsoft.com/office/powerpoint/2010/main" val="2856633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9"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
            <a:extLst>
              <a:ext uri="{FF2B5EF4-FFF2-40B4-BE49-F238E27FC236}">
                <a16:creationId xmlns:a16="http://schemas.microsoft.com/office/drawing/2014/main" id="{591AF2F5-A31F-5192-681B-14F248FA4D3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845232" y="1008588"/>
            <a:ext cx="2655888" cy="4249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9023041D-7ECF-E9E8-11B5-8965D07D5F50}"/>
              </a:ext>
            </a:extLst>
          </p:cNvPr>
          <p:cNvSpPr txBox="1"/>
          <p:nvPr/>
        </p:nvSpPr>
        <p:spPr>
          <a:xfrm>
            <a:off x="9499600" y="5480080"/>
            <a:ext cx="2133600" cy="369332"/>
          </a:xfrm>
          <a:prstGeom prst="rect">
            <a:avLst/>
          </a:prstGeom>
          <a:noFill/>
        </p:spPr>
        <p:txBody>
          <a:bodyPr wrap="square">
            <a:spAutoFit/>
          </a:bodyPr>
          <a:lstStyle/>
          <a:p>
            <a:r>
              <a:rPr lang="en-US" altLang="en-US" dirty="0"/>
              <a:t>Process in Memory</a:t>
            </a:r>
            <a:endParaRPr lang="en-IN" dirty="0"/>
          </a:p>
        </p:txBody>
      </p:sp>
      <p:sp>
        <p:nvSpPr>
          <p:cNvPr id="3" name="TextBox 2">
            <a:extLst>
              <a:ext uri="{FF2B5EF4-FFF2-40B4-BE49-F238E27FC236}">
                <a16:creationId xmlns:a16="http://schemas.microsoft.com/office/drawing/2014/main" id="{9021F81B-1D5C-2EB1-9BCF-E8C531534331}"/>
              </a:ext>
            </a:extLst>
          </p:cNvPr>
          <p:cNvSpPr txBox="1"/>
          <p:nvPr/>
        </p:nvSpPr>
        <p:spPr>
          <a:xfrm>
            <a:off x="457200" y="1008588"/>
            <a:ext cx="8178800" cy="3416320"/>
          </a:xfrm>
          <a:prstGeom prst="rect">
            <a:avLst/>
          </a:prstGeom>
          <a:noFill/>
        </p:spPr>
        <p:txBody>
          <a:bodyPr wrap="square">
            <a:spAutoFit/>
          </a:bodyPr>
          <a:lstStyle/>
          <a:p>
            <a:pPr marL="342900" indent="-342900">
              <a:buClr>
                <a:schemeClr val="tx1"/>
              </a:buClr>
              <a:buFont typeface="Arial" panose="020B0604020202020204" pitchFamily="34" charset="0"/>
              <a:buChar char="•"/>
            </a:pPr>
            <a:r>
              <a:rPr lang="en-US" altLang="en-US" sz="2400" dirty="0">
                <a:latin typeface="Times New Roman" panose="02020603050405020304" pitchFamily="18" charset="0"/>
                <a:cs typeface="Times New Roman" panose="02020603050405020304" pitchFamily="18" charset="0"/>
              </a:rPr>
              <a:t>Multiple parts of process</a:t>
            </a:r>
          </a:p>
          <a:p>
            <a:pPr marL="800100" lvl="1" indent="-342900">
              <a:buClr>
                <a:schemeClr val="tx1"/>
              </a:buClr>
              <a:buFont typeface="Wingdings" panose="05000000000000000000" pitchFamily="2" charset="2"/>
              <a:buChar char="§"/>
            </a:pPr>
            <a:r>
              <a:rPr lang="en-US" altLang="en-US" sz="2400" dirty="0">
                <a:latin typeface="Times New Roman" panose="02020603050405020304" pitchFamily="18" charset="0"/>
                <a:cs typeface="Times New Roman" panose="02020603050405020304" pitchFamily="18" charset="0"/>
              </a:rPr>
              <a:t>The program code, also called </a:t>
            </a:r>
            <a:r>
              <a:rPr lang="en-US" altLang="en-US" sz="2400" b="1" dirty="0">
                <a:solidFill>
                  <a:srgbClr val="006699"/>
                </a:solidFill>
                <a:latin typeface="Times New Roman" panose="02020603050405020304" pitchFamily="18" charset="0"/>
                <a:cs typeface="Times New Roman" panose="02020603050405020304" pitchFamily="18" charset="0"/>
              </a:rPr>
              <a:t>text</a:t>
            </a:r>
            <a:r>
              <a:rPr lang="en-US" altLang="en-US" sz="2400" b="1" dirty="0">
                <a:solidFill>
                  <a:srgbClr val="3366FF"/>
                </a:solidFill>
                <a:latin typeface="Times New Roman" panose="02020603050405020304" pitchFamily="18" charset="0"/>
                <a:cs typeface="Times New Roman" panose="02020603050405020304" pitchFamily="18" charset="0"/>
              </a:rPr>
              <a:t> </a:t>
            </a:r>
            <a:r>
              <a:rPr lang="en-US" altLang="en-US" sz="2400" b="1" dirty="0">
                <a:solidFill>
                  <a:srgbClr val="006699"/>
                </a:solidFill>
                <a:latin typeface="Times New Roman" panose="02020603050405020304" pitchFamily="18" charset="0"/>
                <a:cs typeface="Times New Roman" panose="02020603050405020304" pitchFamily="18" charset="0"/>
              </a:rPr>
              <a:t>section</a:t>
            </a:r>
          </a:p>
          <a:p>
            <a:pPr marL="800100" lvl="1" indent="-342900">
              <a:buClr>
                <a:schemeClr val="tx1"/>
              </a:buClr>
              <a:buFont typeface="Wingdings" panose="05000000000000000000" pitchFamily="2" charset="2"/>
              <a:buChar char="§"/>
            </a:pPr>
            <a:r>
              <a:rPr lang="en-US" altLang="en-US" sz="2400" dirty="0">
                <a:latin typeface="Times New Roman" panose="02020603050405020304" pitchFamily="18" charset="0"/>
                <a:cs typeface="Times New Roman" panose="02020603050405020304" pitchFamily="18" charset="0"/>
              </a:rPr>
              <a:t>Current activity including</a:t>
            </a:r>
            <a:r>
              <a:rPr lang="en-US" altLang="en-US" sz="2400" b="1" dirty="0">
                <a:solidFill>
                  <a:srgbClr val="3366FF"/>
                </a:solidFill>
                <a:latin typeface="Times New Roman" panose="02020603050405020304" pitchFamily="18" charset="0"/>
                <a:cs typeface="Times New Roman" panose="02020603050405020304" pitchFamily="18" charset="0"/>
              </a:rPr>
              <a:t> </a:t>
            </a:r>
            <a:r>
              <a:rPr lang="en-US" altLang="en-US" sz="2400" b="1" dirty="0">
                <a:solidFill>
                  <a:srgbClr val="006699"/>
                </a:solidFill>
                <a:latin typeface="Times New Roman" panose="02020603050405020304" pitchFamily="18" charset="0"/>
                <a:cs typeface="Times New Roman" panose="02020603050405020304" pitchFamily="18" charset="0"/>
              </a:rPr>
              <a:t>program</a:t>
            </a:r>
            <a:r>
              <a:rPr lang="en-US" altLang="en-US" sz="2400" b="1" dirty="0">
                <a:latin typeface="Times New Roman" panose="02020603050405020304" pitchFamily="18" charset="0"/>
                <a:cs typeface="Times New Roman" panose="02020603050405020304" pitchFamily="18" charset="0"/>
              </a:rPr>
              <a:t> </a:t>
            </a:r>
            <a:r>
              <a:rPr lang="en-US" altLang="en-US" sz="2400" b="1" dirty="0">
                <a:solidFill>
                  <a:srgbClr val="006699"/>
                </a:solidFill>
                <a:latin typeface="Times New Roman" panose="02020603050405020304" pitchFamily="18" charset="0"/>
                <a:cs typeface="Times New Roman" panose="02020603050405020304" pitchFamily="18" charset="0"/>
              </a:rPr>
              <a:t>counter</a:t>
            </a:r>
            <a:r>
              <a:rPr lang="en-US" altLang="en-US" sz="2400" dirty="0">
                <a:latin typeface="Times New Roman" panose="02020603050405020304" pitchFamily="18" charset="0"/>
                <a:cs typeface="Times New Roman" panose="02020603050405020304" pitchFamily="18" charset="0"/>
              </a:rPr>
              <a:t>, processor registers</a:t>
            </a:r>
          </a:p>
          <a:p>
            <a:pPr marL="800100" lvl="1" indent="-342900">
              <a:buClr>
                <a:schemeClr val="tx1"/>
              </a:buClr>
              <a:buFont typeface="Wingdings" panose="05000000000000000000" pitchFamily="2" charset="2"/>
              <a:buChar char="§"/>
            </a:pPr>
            <a:r>
              <a:rPr lang="en-US" altLang="en-US" sz="2400" b="1" dirty="0">
                <a:solidFill>
                  <a:srgbClr val="006699"/>
                </a:solidFill>
                <a:latin typeface="Times New Roman" panose="02020603050405020304" pitchFamily="18" charset="0"/>
                <a:cs typeface="Times New Roman" panose="02020603050405020304" pitchFamily="18" charset="0"/>
              </a:rPr>
              <a:t>Stack</a:t>
            </a:r>
            <a:r>
              <a:rPr lang="en-US" altLang="en-US" sz="2400" b="1" dirty="0">
                <a:latin typeface="Times New Roman" panose="02020603050405020304" pitchFamily="18" charset="0"/>
                <a:cs typeface="Times New Roman" panose="02020603050405020304" pitchFamily="18" charset="0"/>
              </a:rPr>
              <a:t> </a:t>
            </a:r>
            <a:r>
              <a:rPr lang="en-US" altLang="en-US" sz="2400" dirty="0">
                <a:latin typeface="Times New Roman" panose="02020603050405020304" pitchFamily="18" charset="0"/>
                <a:cs typeface="Times New Roman" panose="02020603050405020304" pitchFamily="18" charset="0"/>
              </a:rPr>
              <a:t>containing temporary data</a:t>
            </a:r>
          </a:p>
          <a:p>
            <a:pPr marL="1257300" lvl="2" indent="-342900">
              <a:buClr>
                <a:schemeClr val="tx1"/>
              </a:buClr>
              <a:buFont typeface="Wingdings" panose="05000000000000000000" pitchFamily="2" charset="2"/>
              <a:buChar char="§"/>
            </a:pPr>
            <a:r>
              <a:rPr lang="en-US" altLang="en-US" sz="2400" dirty="0">
                <a:latin typeface="Times New Roman" panose="02020603050405020304" pitchFamily="18" charset="0"/>
                <a:cs typeface="Times New Roman" panose="02020603050405020304" pitchFamily="18" charset="0"/>
              </a:rPr>
              <a:t>Function parameters, return addresses, local variables</a:t>
            </a:r>
          </a:p>
          <a:p>
            <a:pPr marL="800100" lvl="1" indent="-342900">
              <a:buClr>
                <a:schemeClr val="tx1"/>
              </a:buClr>
              <a:buFont typeface="Wingdings" panose="05000000000000000000" pitchFamily="2" charset="2"/>
              <a:buChar char="§"/>
            </a:pPr>
            <a:r>
              <a:rPr lang="en-US" altLang="en-US" sz="2400" b="1" dirty="0">
                <a:solidFill>
                  <a:srgbClr val="006699"/>
                </a:solidFill>
                <a:latin typeface="Times New Roman" panose="02020603050405020304" pitchFamily="18" charset="0"/>
                <a:cs typeface="Times New Roman" panose="02020603050405020304" pitchFamily="18" charset="0"/>
              </a:rPr>
              <a:t>Data</a:t>
            </a:r>
            <a:r>
              <a:rPr lang="en-US" altLang="en-US" sz="2400" b="1" dirty="0">
                <a:solidFill>
                  <a:srgbClr val="3366FF"/>
                </a:solidFill>
                <a:latin typeface="Times New Roman" panose="02020603050405020304" pitchFamily="18" charset="0"/>
                <a:cs typeface="Times New Roman" panose="02020603050405020304" pitchFamily="18" charset="0"/>
              </a:rPr>
              <a:t> </a:t>
            </a:r>
            <a:r>
              <a:rPr lang="en-US" altLang="en-US" sz="2400" b="1" dirty="0">
                <a:solidFill>
                  <a:srgbClr val="006699"/>
                </a:solidFill>
                <a:latin typeface="Times New Roman" panose="02020603050405020304" pitchFamily="18" charset="0"/>
                <a:cs typeface="Times New Roman" panose="02020603050405020304" pitchFamily="18" charset="0"/>
              </a:rPr>
              <a:t>section</a:t>
            </a:r>
            <a:r>
              <a:rPr lang="en-US" altLang="en-US" sz="2400" b="1" dirty="0">
                <a:latin typeface="Times New Roman" panose="02020603050405020304" pitchFamily="18" charset="0"/>
                <a:cs typeface="Times New Roman" panose="02020603050405020304" pitchFamily="18" charset="0"/>
              </a:rPr>
              <a:t> </a:t>
            </a:r>
            <a:r>
              <a:rPr lang="en-US" altLang="en-US" sz="2400" dirty="0">
                <a:latin typeface="Times New Roman" panose="02020603050405020304" pitchFamily="18" charset="0"/>
                <a:cs typeface="Times New Roman" panose="02020603050405020304" pitchFamily="18" charset="0"/>
              </a:rPr>
              <a:t>containing global variables</a:t>
            </a:r>
          </a:p>
          <a:p>
            <a:pPr marL="800100" lvl="1" indent="-342900">
              <a:buClr>
                <a:schemeClr val="tx1"/>
              </a:buClr>
              <a:buFont typeface="Wingdings" panose="05000000000000000000" pitchFamily="2" charset="2"/>
              <a:buChar char="§"/>
            </a:pPr>
            <a:r>
              <a:rPr lang="en-US" altLang="en-US" sz="2400" b="1" dirty="0">
                <a:solidFill>
                  <a:srgbClr val="006699"/>
                </a:solidFill>
                <a:latin typeface="Times New Roman" panose="02020603050405020304" pitchFamily="18" charset="0"/>
                <a:cs typeface="Times New Roman" panose="02020603050405020304" pitchFamily="18" charset="0"/>
              </a:rPr>
              <a:t>Heap</a:t>
            </a:r>
            <a:r>
              <a:rPr lang="en-US" altLang="en-US" sz="2400" b="1" dirty="0">
                <a:latin typeface="Times New Roman" panose="02020603050405020304" pitchFamily="18" charset="0"/>
                <a:cs typeface="Times New Roman" panose="02020603050405020304" pitchFamily="18" charset="0"/>
              </a:rPr>
              <a:t> </a:t>
            </a:r>
            <a:r>
              <a:rPr lang="en-US" altLang="en-US" sz="2400" dirty="0">
                <a:latin typeface="Times New Roman" panose="02020603050405020304" pitchFamily="18" charset="0"/>
                <a:cs typeface="Times New Roman" panose="02020603050405020304" pitchFamily="18" charset="0"/>
              </a:rPr>
              <a:t>containing memory dynamically allocated during run time</a:t>
            </a:r>
          </a:p>
        </p:txBody>
      </p:sp>
      <p:sp>
        <p:nvSpPr>
          <p:cNvPr id="4" name="TextBox 3">
            <a:extLst>
              <a:ext uri="{FF2B5EF4-FFF2-40B4-BE49-F238E27FC236}">
                <a16:creationId xmlns:a16="http://schemas.microsoft.com/office/drawing/2014/main" id="{BD87ABA8-FCF4-E795-FF64-687533B646C8}"/>
              </a:ext>
            </a:extLst>
          </p:cNvPr>
          <p:cNvSpPr txBox="1"/>
          <p:nvPr/>
        </p:nvSpPr>
        <p:spPr>
          <a:xfrm>
            <a:off x="365760" y="105440"/>
            <a:ext cx="5008880" cy="788640"/>
          </a:xfrm>
          <a:prstGeom prst="rect">
            <a:avLst/>
          </a:prstGeom>
        </p:spPr>
        <p:txBody>
          <a:bodyPr vert="horz" lIns="91440" tIns="45720" rIns="91440" bIns="45720" rtlCol="0" anchor="ctr">
            <a:normAutofit fontScale="97500"/>
          </a:bodyPr>
          <a:lstStyle>
            <a:lvl1pPr>
              <a:lnSpc>
                <a:spcPct val="90000"/>
              </a:lnSpc>
              <a:spcBef>
                <a:spcPct val="0"/>
              </a:spcBef>
              <a:buNone/>
              <a:defRPr sz="4400" b="1">
                <a:solidFill>
                  <a:schemeClr val="accent2">
                    <a:lumMod val="75000"/>
                  </a:schemeClr>
                </a:solidFill>
                <a:latin typeface="Times New Roman" panose="02020603050405020304" pitchFamily="18" charset="0"/>
                <a:ea typeface="+mj-ea"/>
                <a:cs typeface="Times New Roman" panose="02020603050405020304" pitchFamily="18" charset="0"/>
              </a:defRPr>
            </a:lvl1pPr>
          </a:lstStyle>
          <a:p>
            <a:r>
              <a:rPr lang="en-US" altLang="en-US" dirty="0"/>
              <a:t>Process in Memory</a:t>
            </a:r>
            <a:endParaRPr lang="en-IN" dirty="0"/>
          </a:p>
        </p:txBody>
      </p:sp>
    </p:spTree>
    <p:extLst>
      <p:ext uri="{BB962C8B-B14F-4D97-AF65-F5344CB8AC3E}">
        <p14:creationId xmlns:p14="http://schemas.microsoft.com/office/powerpoint/2010/main" val="32425534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a:extLst>
              <a:ext uri="{FF2B5EF4-FFF2-40B4-BE49-F238E27FC236}">
                <a16:creationId xmlns:a16="http://schemas.microsoft.com/office/drawing/2014/main" id="{7F27320A-33ED-62EC-AD18-E9B30B0503E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8329" y="996737"/>
            <a:ext cx="10975341" cy="5214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1">
            <a:extLst>
              <a:ext uri="{FF2B5EF4-FFF2-40B4-BE49-F238E27FC236}">
                <a16:creationId xmlns:a16="http://schemas.microsoft.com/office/drawing/2014/main" id="{ABCA428A-71B8-C31E-C813-1C57880293C6}"/>
              </a:ext>
            </a:extLst>
          </p:cNvPr>
          <p:cNvSpPr>
            <a:spLocks noGrp="1" noChangeArrowheads="1"/>
          </p:cNvSpPr>
          <p:nvPr>
            <p:ph type="title"/>
          </p:nvPr>
        </p:nvSpPr>
        <p:spPr>
          <a:xfrm>
            <a:off x="332377" y="165917"/>
            <a:ext cx="8077200" cy="576263"/>
          </a:xfrm>
        </p:spPr>
        <p:txBody>
          <a:bodyPr vert="horz" lIns="91440" tIns="45720" rIns="91440" bIns="45720" rtlCol="0" anchor="ctr">
            <a:normAutofit fontScale="90000"/>
          </a:bodyPr>
          <a:lstStyle/>
          <a:p>
            <a:r>
              <a:rPr lang="en-US" altLang="en-US" b="1" dirty="0">
                <a:solidFill>
                  <a:schemeClr val="accent2">
                    <a:lumMod val="75000"/>
                  </a:schemeClr>
                </a:solidFill>
                <a:latin typeface="Times New Roman" panose="02020603050405020304" pitchFamily="18" charset="0"/>
                <a:cs typeface="Times New Roman" panose="02020603050405020304" pitchFamily="18" charset="0"/>
              </a:rPr>
              <a:t>Memory Layout of a C Program</a:t>
            </a:r>
          </a:p>
        </p:txBody>
      </p:sp>
    </p:spTree>
    <p:extLst>
      <p:ext uri="{BB962C8B-B14F-4D97-AF65-F5344CB8AC3E}">
        <p14:creationId xmlns:p14="http://schemas.microsoft.com/office/powerpoint/2010/main" val="3950804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1BE27-1D62-F05A-EAFD-588FFB0098D5}"/>
              </a:ext>
            </a:extLst>
          </p:cNvPr>
          <p:cNvSpPr>
            <a:spLocks noGrp="1"/>
          </p:cNvSpPr>
          <p:nvPr>
            <p:ph type="title"/>
          </p:nvPr>
        </p:nvSpPr>
        <p:spPr>
          <a:xfrm>
            <a:off x="218440" y="172085"/>
            <a:ext cx="6365240" cy="650875"/>
          </a:xfrm>
        </p:spPr>
        <p:txBody>
          <a:bodyPr vert="horz" lIns="91440" tIns="45720" rIns="91440" bIns="45720" rtlCol="0" anchor="ctr">
            <a:normAutofit fontScale="90000"/>
          </a:bodyPr>
          <a:lstStyle/>
          <a:p>
            <a:r>
              <a:rPr lang="en-IN" b="1" dirty="0">
                <a:solidFill>
                  <a:schemeClr val="accent2">
                    <a:lumMod val="75000"/>
                  </a:schemeClr>
                </a:solidFill>
                <a:latin typeface="Times New Roman" panose="02020603050405020304" pitchFamily="18" charset="0"/>
                <a:cs typeface="Times New Roman" panose="02020603050405020304" pitchFamily="18" charset="0"/>
              </a:rPr>
              <a:t>Process States</a:t>
            </a:r>
          </a:p>
        </p:txBody>
      </p:sp>
      <p:pic>
        <p:nvPicPr>
          <p:cNvPr id="4" name="Picture 1">
            <a:extLst>
              <a:ext uri="{FF2B5EF4-FFF2-40B4-BE49-F238E27FC236}">
                <a16:creationId xmlns:a16="http://schemas.microsoft.com/office/drawing/2014/main" id="{48A7E93C-6671-176A-3504-6F2FE6A519F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516880" y="4299902"/>
            <a:ext cx="5964191" cy="2325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3">
            <a:extLst>
              <a:ext uri="{FF2B5EF4-FFF2-40B4-BE49-F238E27FC236}">
                <a16:creationId xmlns:a16="http://schemas.microsoft.com/office/drawing/2014/main" id="{B61C7F12-C7F7-6F21-1BE0-324C84E3DB73}"/>
              </a:ext>
            </a:extLst>
          </p:cNvPr>
          <p:cNvSpPr txBox="1">
            <a:spLocks noChangeArrowheads="1"/>
          </p:cNvSpPr>
          <p:nvPr/>
        </p:nvSpPr>
        <p:spPr>
          <a:xfrm>
            <a:off x="482600" y="900748"/>
            <a:ext cx="7340600" cy="400653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2400" dirty="0">
                <a:latin typeface="Times New Roman" panose="02020603050405020304" pitchFamily="18" charset="0"/>
                <a:cs typeface="Times New Roman" panose="02020603050405020304" pitchFamily="18" charset="0"/>
              </a:rPr>
              <a:t>As a process executes, it changes </a:t>
            </a:r>
            <a:r>
              <a:rPr lang="en-US" altLang="en-US" sz="2400" b="1" dirty="0">
                <a:solidFill>
                  <a:srgbClr val="006699"/>
                </a:solidFill>
                <a:latin typeface="Times New Roman" panose="02020603050405020304" pitchFamily="18" charset="0"/>
                <a:cs typeface="Times New Roman" panose="02020603050405020304" pitchFamily="18" charset="0"/>
              </a:rPr>
              <a:t>state</a:t>
            </a:r>
          </a:p>
          <a:p>
            <a:pPr lvl="1">
              <a:lnSpc>
                <a:spcPct val="160000"/>
              </a:lnSpc>
            </a:pPr>
            <a:r>
              <a:rPr lang="en-US" altLang="en-US" sz="2000" b="1" dirty="0">
                <a:latin typeface="Times New Roman" panose="02020603050405020304" pitchFamily="18" charset="0"/>
                <a:cs typeface="Times New Roman" panose="02020603050405020304" pitchFamily="18" charset="0"/>
              </a:rPr>
              <a:t>New</a:t>
            </a:r>
            <a:r>
              <a:rPr lang="en-US" altLang="en-US" sz="2000" dirty="0">
                <a:latin typeface="Times New Roman" panose="02020603050405020304" pitchFamily="18" charset="0"/>
                <a:cs typeface="Times New Roman" panose="02020603050405020304" pitchFamily="18" charset="0"/>
              </a:rPr>
              <a:t>:  The process is being created</a:t>
            </a:r>
          </a:p>
          <a:p>
            <a:pPr lvl="1">
              <a:lnSpc>
                <a:spcPct val="160000"/>
              </a:lnSpc>
            </a:pPr>
            <a:r>
              <a:rPr lang="en-US" altLang="en-US" sz="2000" b="1" dirty="0">
                <a:latin typeface="Times New Roman" panose="02020603050405020304" pitchFamily="18" charset="0"/>
                <a:cs typeface="Times New Roman" panose="02020603050405020304" pitchFamily="18" charset="0"/>
              </a:rPr>
              <a:t>Running</a:t>
            </a:r>
            <a:r>
              <a:rPr lang="en-US" altLang="en-US" sz="2000" dirty="0">
                <a:latin typeface="Times New Roman" panose="02020603050405020304" pitchFamily="18" charset="0"/>
                <a:cs typeface="Times New Roman" panose="02020603050405020304" pitchFamily="18" charset="0"/>
              </a:rPr>
              <a:t>:  Instructions are being executed</a:t>
            </a:r>
          </a:p>
          <a:p>
            <a:pPr lvl="1">
              <a:lnSpc>
                <a:spcPct val="160000"/>
              </a:lnSpc>
            </a:pPr>
            <a:r>
              <a:rPr lang="en-US" altLang="en-US" sz="2000" b="1" dirty="0">
                <a:latin typeface="Times New Roman" panose="02020603050405020304" pitchFamily="18" charset="0"/>
                <a:cs typeface="Times New Roman" panose="02020603050405020304" pitchFamily="18" charset="0"/>
              </a:rPr>
              <a:t>Waiting</a:t>
            </a:r>
            <a:r>
              <a:rPr lang="en-US" altLang="en-US" sz="2000" dirty="0">
                <a:latin typeface="Times New Roman" panose="02020603050405020304" pitchFamily="18" charset="0"/>
                <a:cs typeface="Times New Roman" panose="02020603050405020304" pitchFamily="18" charset="0"/>
              </a:rPr>
              <a:t>:  The process is waiting for some event to occur</a:t>
            </a:r>
          </a:p>
          <a:p>
            <a:pPr lvl="1">
              <a:lnSpc>
                <a:spcPct val="160000"/>
              </a:lnSpc>
            </a:pPr>
            <a:r>
              <a:rPr lang="en-US" altLang="en-US" sz="2000" b="1" dirty="0">
                <a:latin typeface="Times New Roman" panose="02020603050405020304" pitchFamily="18" charset="0"/>
                <a:cs typeface="Times New Roman" panose="02020603050405020304" pitchFamily="18" charset="0"/>
              </a:rPr>
              <a:t>Ready</a:t>
            </a:r>
            <a:r>
              <a:rPr lang="en-US" altLang="en-US" sz="2000" dirty="0">
                <a:latin typeface="Times New Roman" panose="02020603050405020304" pitchFamily="18" charset="0"/>
                <a:cs typeface="Times New Roman" panose="02020603050405020304" pitchFamily="18" charset="0"/>
              </a:rPr>
              <a:t>:  The process is waiting to be assigned to a processor</a:t>
            </a:r>
          </a:p>
          <a:p>
            <a:pPr lvl="1">
              <a:lnSpc>
                <a:spcPct val="160000"/>
              </a:lnSpc>
            </a:pPr>
            <a:r>
              <a:rPr lang="en-US" altLang="en-US" sz="2000" b="1" dirty="0">
                <a:latin typeface="Times New Roman" panose="02020603050405020304" pitchFamily="18" charset="0"/>
                <a:cs typeface="Times New Roman" panose="02020603050405020304" pitchFamily="18" charset="0"/>
              </a:rPr>
              <a:t>Terminated</a:t>
            </a:r>
            <a:r>
              <a:rPr lang="en-US" altLang="en-US" sz="2000" dirty="0">
                <a:latin typeface="Times New Roman" panose="02020603050405020304" pitchFamily="18" charset="0"/>
                <a:cs typeface="Times New Roman" panose="02020603050405020304" pitchFamily="18" charset="0"/>
              </a:rPr>
              <a:t>:  The process has finished execution.</a:t>
            </a:r>
          </a:p>
        </p:txBody>
      </p:sp>
    </p:spTree>
    <p:extLst>
      <p:ext uri="{BB962C8B-B14F-4D97-AF65-F5344CB8AC3E}">
        <p14:creationId xmlns:p14="http://schemas.microsoft.com/office/powerpoint/2010/main" val="22849986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a:extLst>
              <a:ext uri="{FF2B5EF4-FFF2-40B4-BE49-F238E27FC236}">
                <a16:creationId xmlns:a16="http://schemas.microsoft.com/office/drawing/2014/main" id="{6EF04E83-0A7D-EA49-2D85-CF4F9FDBD89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15286" y="1637982"/>
            <a:ext cx="7858074" cy="3063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
            <a:extLst>
              <a:ext uri="{FF2B5EF4-FFF2-40B4-BE49-F238E27FC236}">
                <a16:creationId xmlns:a16="http://schemas.microsoft.com/office/drawing/2014/main" id="{7487C0E2-F603-42DC-3A2F-AF6B1ECFAB03}"/>
              </a:ext>
            </a:extLst>
          </p:cNvPr>
          <p:cNvSpPr>
            <a:spLocks noGrp="1" noChangeArrowheads="1"/>
          </p:cNvSpPr>
          <p:nvPr>
            <p:ph type="title"/>
          </p:nvPr>
        </p:nvSpPr>
        <p:spPr>
          <a:xfrm>
            <a:off x="465455" y="228600"/>
            <a:ext cx="7947025" cy="576263"/>
          </a:xfrm>
        </p:spPr>
        <p:txBody>
          <a:bodyPr vert="horz" lIns="91440" tIns="45720" rIns="91440" bIns="45720" rtlCol="0" anchor="ctr">
            <a:normAutofit fontScale="90000"/>
          </a:bodyPr>
          <a:lstStyle/>
          <a:p>
            <a:r>
              <a:rPr lang="en-US" altLang="en-US" b="1" dirty="0">
                <a:solidFill>
                  <a:schemeClr val="accent2">
                    <a:lumMod val="75000"/>
                  </a:schemeClr>
                </a:solidFill>
                <a:latin typeface="Times New Roman" panose="02020603050405020304" pitchFamily="18" charset="0"/>
                <a:cs typeface="Times New Roman" panose="02020603050405020304" pitchFamily="18" charset="0"/>
              </a:rPr>
              <a:t>Diagram of Process State</a:t>
            </a:r>
          </a:p>
        </p:txBody>
      </p:sp>
    </p:spTree>
    <p:extLst>
      <p:ext uri="{BB962C8B-B14F-4D97-AF65-F5344CB8AC3E}">
        <p14:creationId xmlns:p14="http://schemas.microsoft.com/office/powerpoint/2010/main" val="9255853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0FEF080E-59A6-0572-8AC3-AEAB8A3B73CA}"/>
              </a:ext>
            </a:extLst>
          </p:cNvPr>
          <p:cNvSpPr>
            <a:spLocks noGrp="1" noChangeArrowheads="1"/>
          </p:cNvSpPr>
          <p:nvPr>
            <p:ph type="title"/>
          </p:nvPr>
        </p:nvSpPr>
        <p:spPr>
          <a:xfrm>
            <a:off x="354013" y="146780"/>
            <a:ext cx="7519987" cy="576262"/>
          </a:xfrm>
        </p:spPr>
        <p:txBody>
          <a:bodyPr vert="horz" lIns="91440" tIns="45720" rIns="91440" bIns="45720" rtlCol="0" anchor="ctr">
            <a:normAutofit fontScale="90000"/>
          </a:bodyPr>
          <a:lstStyle/>
          <a:p>
            <a:r>
              <a:rPr lang="en-US" altLang="en-US" b="1" dirty="0">
                <a:solidFill>
                  <a:schemeClr val="accent2">
                    <a:lumMod val="75000"/>
                  </a:schemeClr>
                </a:solidFill>
                <a:latin typeface="Times New Roman" panose="02020603050405020304" pitchFamily="18" charset="0"/>
                <a:cs typeface="Times New Roman" panose="02020603050405020304" pitchFamily="18" charset="0"/>
              </a:rPr>
              <a:t>Process Control Block (PCB)</a:t>
            </a:r>
          </a:p>
        </p:txBody>
      </p:sp>
      <p:sp>
        <p:nvSpPr>
          <p:cNvPr id="5" name="Rectangle 3">
            <a:extLst>
              <a:ext uri="{FF2B5EF4-FFF2-40B4-BE49-F238E27FC236}">
                <a16:creationId xmlns:a16="http://schemas.microsoft.com/office/drawing/2014/main" id="{67B0A347-3C86-52BA-CBEE-FCB05A798DB0}"/>
              </a:ext>
            </a:extLst>
          </p:cNvPr>
          <p:cNvSpPr txBox="1">
            <a:spLocks noChangeArrowheads="1"/>
          </p:cNvSpPr>
          <p:nvPr/>
        </p:nvSpPr>
        <p:spPr>
          <a:xfrm>
            <a:off x="931365" y="2074317"/>
            <a:ext cx="8558170" cy="357464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altLang="en-US" sz="2200" dirty="0">
                <a:latin typeface="Times New Roman" panose="02020603050405020304" pitchFamily="18" charset="0"/>
                <a:cs typeface="Times New Roman" panose="02020603050405020304" pitchFamily="18" charset="0"/>
              </a:rPr>
              <a:t>Process state – running, waiting, etc.</a:t>
            </a:r>
          </a:p>
          <a:p>
            <a:pPr>
              <a:lnSpc>
                <a:spcPct val="100000"/>
              </a:lnSpc>
            </a:pPr>
            <a:r>
              <a:rPr lang="en-US" altLang="en-US" sz="2200" dirty="0">
                <a:latin typeface="Times New Roman" panose="02020603050405020304" pitchFamily="18" charset="0"/>
                <a:cs typeface="Times New Roman" panose="02020603050405020304" pitchFamily="18" charset="0"/>
              </a:rPr>
              <a:t>Program counter – location of instruction to next execute</a:t>
            </a:r>
          </a:p>
          <a:p>
            <a:pPr>
              <a:lnSpc>
                <a:spcPct val="100000"/>
              </a:lnSpc>
            </a:pPr>
            <a:r>
              <a:rPr lang="en-US" altLang="en-US" sz="2200" dirty="0">
                <a:latin typeface="Times New Roman" panose="02020603050405020304" pitchFamily="18" charset="0"/>
                <a:cs typeface="Times New Roman" panose="02020603050405020304" pitchFamily="18" charset="0"/>
              </a:rPr>
              <a:t>CPU registers – contents of all process-centric registers</a:t>
            </a:r>
          </a:p>
          <a:p>
            <a:pPr>
              <a:lnSpc>
                <a:spcPct val="100000"/>
              </a:lnSpc>
            </a:pPr>
            <a:r>
              <a:rPr lang="en-US" altLang="en-US" sz="2200" dirty="0">
                <a:latin typeface="Times New Roman" panose="02020603050405020304" pitchFamily="18" charset="0"/>
                <a:cs typeface="Times New Roman" panose="02020603050405020304" pitchFamily="18" charset="0"/>
              </a:rPr>
              <a:t>CPU scheduling information- priorities, scheduling queue pointers</a:t>
            </a:r>
          </a:p>
          <a:p>
            <a:pPr>
              <a:lnSpc>
                <a:spcPct val="100000"/>
              </a:lnSpc>
            </a:pPr>
            <a:r>
              <a:rPr lang="en-US" altLang="en-US" sz="2200" dirty="0">
                <a:latin typeface="Times New Roman" panose="02020603050405020304" pitchFamily="18" charset="0"/>
                <a:cs typeface="Times New Roman" panose="02020603050405020304" pitchFamily="18" charset="0"/>
              </a:rPr>
              <a:t>Memory-management information – memory allocated to the process</a:t>
            </a:r>
          </a:p>
          <a:p>
            <a:pPr>
              <a:lnSpc>
                <a:spcPct val="100000"/>
              </a:lnSpc>
            </a:pPr>
            <a:r>
              <a:rPr lang="en-US" altLang="en-US" sz="2200" dirty="0">
                <a:latin typeface="Times New Roman" panose="02020603050405020304" pitchFamily="18" charset="0"/>
                <a:cs typeface="Times New Roman" panose="02020603050405020304" pitchFamily="18" charset="0"/>
              </a:rPr>
              <a:t>Accounting information – CPU used, clock time elapsed since start, time limits</a:t>
            </a:r>
          </a:p>
          <a:p>
            <a:pPr>
              <a:lnSpc>
                <a:spcPct val="100000"/>
              </a:lnSpc>
            </a:pPr>
            <a:r>
              <a:rPr lang="en-US" altLang="en-US" sz="2200" dirty="0">
                <a:latin typeface="Times New Roman" panose="02020603050405020304" pitchFamily="18" charset="0"/>
                <a:cs typeface="Times New Roman" panose="02020603050405020304" pitchFamily="18" charset="0"/>
              </a:rPr>
              <a:t>I/O status information – I/O devices allocated to process, list of open files</a:t>
            </a:r>
          </a:p>
          <a:p>
            <a:pPr>
              <a:lnSpc>
                <a:spcPct val="100000"/>
              </a:lnSpc>
            </a:pPr>
            <a:endParaRPr lang="en-US" altLang="en-US" sz="2200" dirty="0">
              <a:latin typeface="Times New Roman" panose="02020603050405020304" pitchFamily="18" charset="0"/>
              <a:cs typeface="Times New Roman" panose="02020603050405020304" pitchFamily="18" charset="0"/>
            </a:endParaRPr>
          </a:p>
        </p:txBody>
      </p:sp>
      <p:pic>
        <p:nvPicPr>
          <p:cNvPr id="6" name="Picture 1">
            <a:extLst>
              <a:ext uri="{FF2B5EF4-FFF2-40B4-BE49-F238E27FC236}">
                <a16:creationId xmlns:a16="http://schemas.microsoft.com/office/drawing/2014/main" id="{AEA745FB-73AD-E17C-41A1-0FED38CC460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753009" y="2446245"/>
            <a:ext cx="1854200" cy="301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4FF39EFF-D5BE-7351-62D5-61B3D18832CD}"/>
              </a:ext>
            </a:extLst>
          </p:cNvPr>
          <p:cNvSpPr txBox="1"/>
          <p:nvPr/>
        </p:nvSpPr>
        <p:spPr>
          <a:xfrm>
            <a:off x="557213" y="983181"/>
            <a:ext cx="11422510" cy="830997"/>
          </a:xfrm>
          <a:prstGeom prst="rect">
            <a:avLst/>
          </a:prstGeom>
          <a:noFill/>
        </p:spPr>
        <p:txBody>
          <a:bodyPr wrap="square" rtlCol="0">
            <a:spAutoFit/>
          </a:bodyPr>
          <a:lstStyle/>
          <a:p>
            <a:r>
              <a:rPr lang="en-US" altLang="en-US" sz="2400" dirty="0">
                <a:latin typeface="Times New Roman" panose="02020603050405020304" pitchFamily="18" charset="0"/>
                <a:cs typeface="Times New Roman" panose="02020603050405020304" pitchFamily="18" charset="0"/>
              </a:rPr>
              <a:t>The operating system represents the process information by Process Control Block (PCB) (also called </a:t>
            </a:r>
            <a:r>
              <a:rPr kumimoji="1" lang="en-US" altLang="en-US" sz="2400" b="1" dirty="0">
                <a:solidFill>
                  <a:srgbClr val="006699"/>
                </a:solidFill>
                <a:latin typeface="Times New Roman" panose="02020603050405020304" pitchFamily="18" charset="0"/>
                <a:cs typeface="Times New Roman" panose="02020603050405020304" pitchFamily="18" charset="0"/>
              </a:rPr>
              <a:t>task</a:t>
            </a:r>
            <a:r>
              <a:rPr lang="en-US" altLang="en-US" sz="2400" b="1" dirty="0">
                <a:solidFill>
                  <a:srgbClr val="3366FF"/>
                </a:solidFill>
                <a:latin typeface="Times New Roman" panose="02020603050405020304" pitchFamily="18" charset="0"/>
                <a:cs typeface="Times New Roman" panose="02020603050405020304" pitchFamily="18" charset="0"/>
              </a:rPr>
              <a:t> </a:t>
            </a:r>
            <a:r>
              <a:rPr kumimoji="1" lang="en-US" altLang="en-US" sz="2400" b="1" dirty="0">
                <a:solidFill>
                  <a:srgbClr val="006699"/>
                </a:solidFill>
                <a:latin typeface="Times New Roman" panose="02020603050405020304" pitchFamily="18" charset="0"/>
                <a:cs typeface="Times New Roman" panose="02020603050405020304" pitchFamily="18" charset="0"/>
              </a:rPr>
              <a:t>control</a:t>
            </a:r>
            <a:r>
              <a:rPr lang="en-US" altLang="en-US" sz="2400" b="1" dirty="0">
                <a:solidFill>
                  <a:srgbClr val="3366FF"/>
                </a:solidFill>
                <a:latin typeface="Times New Roman" panose="02020603050405020304" pitchFamily="18" charset="0"/>
                <a:cs typeface="Times New Roman" panose="02020603050405020304" pitchFamily="18" charset="0"/>
              </a:rPr>
              <a:t> </a:t>
            </a:r>
            <a:r>
              <a:rPr kumimoji="1" lang="en-US" altLang="en-US" sz="2400" b="1" dirty="0">
                <a:solidFill>
                  <a:srgbClr val="006699"/>
                </a:solidFill>
                <a:latin typeface="Times New Roman" panose="02020603050405020304" pitchFamily="18" charset="0"/>
                <a:cs typeface="Times New Roman" panose="02020603050405020304" pitchFamily="18" charset="0"/>
              </a:rPr>
              <a:t>block</a:t>
            </a:r>
            <a:r>
              <a:rPr lang="en-US" altLang="en-US" sz="24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1854538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3D69764-8C6D-F585-E4BD-43A18CDD2611}"/>
              </a:ext>
            </a:extLst>
          </p:cNvPr>
          <p:cNvSpPr>
            <a:spLocks noGrp="1" noChangeArrowheads="1"/>
          </p:cNvSpPr>
          <p:nvPr>
            <p:ph type="title"/>
          </p:nvPr>
        </p:nvSpPr>
        <p:spPr>
          <a:xfrm>
            <a:off x="472758" y="289560"/>
            <a:ext cx="8005762" cy="576263"/>
          </a:xfrm>
        </p:spPr>
        <p:txBody>
          <a:bodyPr vert="horz" lIns="91440" tIns="45720" rIns="91440" bIns="45720" rtlCol="0" anchor="ctr">
            <a:normAutofit fontScale="90000"/>
          </a:bodyPr>
          <a:lstStyle/>
          <a:p>
            <a:r>
              <a:rPr lang="en-US" altLang="en-US" b="1" dirty="0">
                <a:solidFill>
                  <a:schemeClr val="accent2">
                    <a:lumMod val="75000"/>
                  </a:schemeClr>
                </a:solidFill>
                <a:latin typeface="Times New Roman" panose="02020603050405020304" pitchFamily="18" charset="0"/>
                <a:cs typeface="Times New Roman" panose="02020603050405020304" pitchFamily="18" charset="0"/>
              </a:rPr>
              <a:t>Process Representation in Linux</a:t>
            </a:r>
          </a:p>
        </p:txBody>
      </p:sp>
      <p:sp>
        <p:nvSpPr>
          <p:cNvPr id="5" name="Content Placeholder 2">
            <a:extLst>
              <a:ext uri="{FF2B5EF4-FFF2-40B4-BE49-F238E27FC236}">
                <a16:creationId xmlns:a16="http://schemas.microsoft.com/office/drawing/2014/main" id="{3A454708-D663-2645-2B49-9124AEDCF937}"/>
              </a:ext>
            </a:extLst>
          </p:cNvPr>
          <p:cNvSpPr>
            <a:spLocks noGrp="1" noChangeArrowheads="1"/>
          </p:cNvSpPr>
          <p:nvPr>
            <p:ph idx="1"/>
          </p:nvPr>
        </p:nvSpPr>
        <p:spPr>
          <a:xfrm>
            <a:off x="790575" y="1233488"/>
            <a:ext cx="10761345" cy="4530725"/>
          </a:xfrm>
        </p:spPr>
        <p:txBody>
          <a:bodyPr>
            <a:normAutofit/>
          </a:bodyPr>
          <a:lstStyle/>
          <a:p>
            <a:pPr>
              <a:buFont typeface="Monotype Sorts" pitchFamily="-84" charset="2"/>
              <a:buNone/>
            </a:pPr>
            <a:r>
              <a:rPr lang="en-US" altLang="en-US" sz="2400" dirty="0">
                <a:latin typeface="Times New Roman" panose="02020603050405020304" pitchFamily="18" charset="0"/>
                <a:cs typeface="Times New Roman" panose="02020603050405020304" pitchFamily="18" charset="0"/>
              </a:rPr>
              <a:t>Represented by the C structure </a:t>
            </a:r>
            <a:r>
              <a:rPr lang="en-US" altLang="en-US" sz="2400" dirty="0" err="1">
                <a:latin typeface="Times New Roman" panose="02020603050405020304" pitchFamily="18" charset="0"/>
                <a:cs typeface="Times New Roman" panose="02020603050405020304" pitchFamily="18" charset="0"/>
              </a:rPr>
              <a:t>task_struct</a:t>
            </a:r>
            <a:endParaRPr lang="en-US" altLang="en-US" sz="2400" dirty="0">
              <a:latin typeface="Times New Roman" panose="02020603050405020304" pitchFamily="18" charset="0"/>
              <a:cs typeface="Times New Roman" panose="02020603050405020304" pitchFamily="18" charset="0"/>
            </a:endParaRPr>
          </a:p>
          <a:p>
            <a:pPr>
              <a:lnSpc>
                <a:spcPct val="100000"/>
              </a:lnSpc>
              <a:buFont typeface="Monotype Sorts" pitchFamily="-84" charset="2"/>
              <a:buNone/>
            </a:pPr>
            <a:br>
              <a:rPr lang="en-US" altLang="en-US" sz="2400" dirty="0">
                <a:latin typeface="Times New Roman" panose="02020603050405020304" pitchFamily="18" charset="0"/>
                <a:cs typeface="Times New Roman" panose="02020603050405020304" pitchFamily="18" charset="0"/>
              </a:rPr>
            </a:br>
            <a:r>
              <a:rPr lang="en-US" altLang="en-US" sz="2600" dirty="0" err="1">
                <a:latin typeface="Times New Roman" panose="02020603050405020304" pitchFamily="18" charset="0"/>
                <a:cs typeface="Times New Roman" panose="02020603050405020304" pitchFamily="18" charset="0"/>
              </a:rPr>
              <a:t>pid</a:t>
            </a:r>
            <a:r>
              <a:rPr lang="en-US" altLang="en-US" sz="2600" dirty="0">
                <a:latin typeface="Times New Roman" panose="02020603050405020304" pitchFamily="18" charset="0"/>
                <a:cs typeface="Times New Roman" panose="02020603050405020304" pitchFamily="18" charset="0"/>
              </a:rPr>
              <a:t> </a:t>
            </a:r>
            <a:r>
              <a:rPr lang="en-US" altLang="en-US" sz="2600" dirty="0" err="1">
                <a:latin typeface="Times New Roman" panose="02020603050405020304" pitchFamily="18" charset="0"/>
                <a:cs typeface="Times New Roman" panose="02020603050405020304" pitchFamily="18" charset="0"/>
              </a:rPr>
              <a:t>t_pid</a:t>
            </a:r>
            <a:r>
              <a:rPr lang="en-US" altLang="en-US" sz="2600" dirty="0">
                <a:latin typeface="Times New Roman" panose="02020603050405020304" pitchFamily="18" charset="0"/>
                <a:cs typeface="Times New Roman" panose="02020603050405020304" pitchFamily="18" charset="0"/>
              </a:rPr>
              <a:t>; 				/* process identifier */ </a:t>
            </a:r>
            <a:br>
              <a:rPr lang="en-US" altLang="en-US" sz="2600" dirty="0">
                <a:latin typeface="Times New Roman" panose="02020603050405020304" pitchFamily="18" charset="0"/>
                <a:cs typeface="Times New Roman" panose="02020603050405020304" pitchFamily="18" charset="0"/>
              </a:rPr>
            </a:br>
            <a:r>
              <a:rPr lang="en-US" altLang="en-US" sz="2600" dirty="0">
                <a:latin typeface="Times New Roman" panose="02020603050405020304" pitchFamily="18" charset="0"/>
                <a:cs typeface="Times New Roman" panose="02020603050405020304" pitchFamily="18" charset="0"/>
              </a:rPr>
              <a:t>long state; 				/* state of the process */ </a:t>
            </a:r>
            <a:br>
              <a:rPr lang="en-US" altLang="en-US" sz="2600" dirty="0">
                <a:latin typeface="Times New Roman" panose="02020603050405020304" pitchFamily="18" charset="0"/>
                <a:cs typeface="Times New Roman" panose="02020603050405020304" pitchFamily="18" charset="0"/>
              </a:rPr>
            </a:br>
            <a:r>
              <a:rPr lang="en-US" altLang="en-US" sz="2600" dirty="0">
                <a:latin typeface="Times New Roman" panose="02020603050405020304" pitchFamily="18" charset="0"/>
                <a:cs typeface="Times New Roman" panose="02020603050405020304" pitchFamily="18" charset="0"/>
              </a:rPr>
              <a:t>unsigned int </a:t>
            </a:r>
            <a:r>
              <a:rPr lang="en-US" altLang="en-US" sz="2600" dirty="0" err="1">
                <a:latin typeface="Times New Roman" panose="02020603050405020304" pitchFamily="18" charset="0"/>
                <a:cs typeface="Times New Roman" panose="02020603050405020304" pitchFamily="18" charset="0"/>
              </a:rPr>
              <a:t>time_slice</a:t>
            </a:r>
            <a:r>
              <a:rPr lang="en-US" altLang="en-US" sz="2600" dirty="0">
                <a:latin typeface="Times New Roman" panose="02020603050405020304" pitchFamily="18" charset="0"/>
                <a:cs typeface="Times New Roman" panose="02020603050405020304" pitchFamily="18" charset="0"/>
              </a:rPr>
              <a:t> 		/* scheduling information */ </a:t>
            </a:r>
            <a:br>
              <a:rPr lang="en-US" altLang="en-US" sz="2600" dirty="0">
                <a:latin typeface="Times New Roman" panose="02020603050405020304" pitchFamily="18" charset="0"/>
                <a:cs typeface="Times New Roman" panose="02020603050405020304" pitchFamily="18" charset="0"/>
              </a:rPr>
            </a:br>
            <a:r>
              <a:rPr lang="en-US" altLang="en-US" sz="2600" dirty="0">
                <a:latin typeface="Times New Roman" panose="02020603050405020304" pitchFamily="18" charset="0"/>
                <a:cs typeface="Times New Roman" panose="02020603050405020304" pitchFamily="18" charset="0"/>
              </a:rPr>
              <a:t>struct </a:t>
            </a:r>
            <a:r>
              <a:rPr lang="en-US" altLang="en-US" sz="2600" dirty="0" err="1">
                <a:latin typeface="Times New Roman" panose="02020603050405020304" pitchFamily="18" charset="0"/>
                <a:cs typeface="Times New Roman" panose="02020603050405020304" pitchFamily="18" charset="0"/>
              </a:rPr>
              <a:t>task_struct</a:t>
            </a:r>
            <a:r>
              <a:rPr lang="en-US" altLang="en-US" sz="2600" dirty="0">
                <a:latin typeface="Times New Roman" panose="02020603050405020304" pitchFamily="18" charset="0"/>
                <a:cs typeface="Times New Roman" panose="02020603050405020304" pitchFamily="18" charset="0"/>
              </a:rPr>
              <a:t> *parent;		/* this process</a:t>
            </a:r>
            <a:r>
              <a:rPr lang="ja-JP" altLang="en-US" sz="2600" dirty="0">
                <a:latin typeface="Times New Roman" panose="02020603050405020304" pitchFamily="18" charset="0"/>
                <a:cs typeface="Times New Roman" panose="02020603050405020304" pitchFamily="18" charset="0"/>
              </a:rPr>
              <a:t>’</a:t>
            </a:r>
            <a:r>
              <a:rPr lang="en-US" altLang="ja-JP" sz="2600" dirty="0">
                <a:latin typeface="Times New Roman" panose="02020603050405020304" pitchFamily="18" charset="0"/>
                <a:cs typeface="Times New Roman" panose="02020603050405020304" pitchFamily="18" charset="0"/>
              </a:rPr>
              <a:t>s parent */ </a:t>
            </a:r>
            <a:br>
              <a:rPr lang="en-US" altLang="ja-JP" sz="2600" dirty="0">
                <a:latin typeface="Times New Roman" panose="02020603050405020304" pitchFamily="18" charset="0"/>
                <a:cs typeface="Times New Roman" panose="02020603050405020304" pitchFamily="18" charset="0"/>
              </a:rPr>
            </a:br>
            <a:r>
              <a:rPr lang="en-US" altLang="ja-JP" sz="2600" dirty="0">
                <a:latin typeface="Times New Roman" panose="02020603050405020304" pitchFamily="18" charset="0"/>
                <a:cs typeface="Times New Roman" panose="02020603050405020304" pitchFamily="18" charset="0"/>
              </a:rPr>
              <a:t>struct </a:t>
            </a:r>
            <a:r>
              <a:rPr lang="en-US" altLang="ja-JP" sz="2600" dirty="0" err="1">
                <a:latin typeface="Times New Roman" panose="02020603050405020304" pitchFamily="18" charset="0"/>
                <a:cs typeface="Times New Roman" panose="02020603050405020304" pitchFamily="18" charset="0"/>
              </a:rPr>
              <a:t>list_head</a:t>
            </a:r>
            <a:r>
              <a:rPr lang="en-US" altLang="ja-JP" sz="2600" dirty="0">
                <a:latin typeface="Times New Roman" panose="02020603050405020304" pitchFamily="18" charset="0"/>
                <a:cs typeface="Times New Roman" panose="02020603050405020304" pitchFamily="18" charset="0"/>
              </a:rPr>
              <a:t> children; 		/* this process</a:t>
            </a:r>
            <a:r>
              <a:rPr lang="ja-JP" altLang="en-US" sz="2600" dirty="0">
                <a:latin typeface="Times New Roman" panose="02020603050405020304" pitchFamily="18" charset="0"/>
                <a:cs typeface="Times New Roman" panose="02020603050405020304" pitchFamily="18" charset="0"/>
              </a:rPr>
              <a:t>’</a:t>
            </a:r>
            <a:r>
              <a:rPr lang="en-US" altLang="ja-JP" sz="2600" dirty="0">
                <a:latin typeface="Times New Roman" panose="02020603050405020304" pitchFamily="18" charset="0"/>
                <a:cs typeface="Times New Roman" panose="02020603050405020304" pitchFamily="18" charset="0"/>
              </a:rPr>
              <a:t>s children */ </a:t>
            </a:r>
            <a:br>
              <a:rPr lang="en-US" altLang="ja-JP" sz="2600" dirty="0">
                <a:latin typeface="Times New Roman" panose="02020603050405020304" pitchFamily="18" charset="0"/>
                <a:cs typeface="Times New Roman" panose="02020603050405020304" pitchFamily="18" charset="0"/>
              </a:rPr>
            </a:br>
            <a:r>
              <a:rPr lang="en-US" altLang="ja-JP" sz="2600" dirty="0">
                <a:latin typeface="Times New Roman" panose="02020603050405020304" pitchFamily="18" charset="0"/>
                <a:cs typeface="Times New Roman" panose="02020603050405020304" pitchFamily="18" charset="0"/>
              </a:rPr>
              <a:t>struct </a:t>
            </a:r>
            <a:r>
              <a:rPr lang="en-US" altLang="ja-JP" sz="2600" dirty="0" err="1">
                <a:latin typeface="Times New Roman" panose="02020603050405020304" pitchFamily="18" charset="0"/>
                <a:cs typeface="Times New Roman" panose="02020603050405020304" pitchFamily="18" charset="0"/>
              </a:rPr>
              <a:t>files_struct</a:t>
            </a:r>
            <a:r>
              <a:rPr lang="en-US" altLang="ja-JP" sz="2600" dirty="0">
                <a:latin typeface="Times New Roman" panose="02020603050405020304" pitchFamily="18" charset="0"/>
                <a:cs typeface="Times New Roman" panose="02020603050405020304" pitchFamily="18" charset="0"/>
              </a:rPr>
              <a:t> *files;		/* list of open files */ </a:t>
            </a:r>
            <a:br>
              <a:rPr lang="en-US" altLang="ja-JP" sz="2600" dirty="0">
                <a:latin typeface="Times New Roman" panose="02020603050405020304" pitchFamily="18" charset="0"/>
                <a:cs typeface="Times New Roman" panose="02020603050405020304" pitchFamily="18" charset="0"/>
              </a:rPr>
            </a:br>
            <a:r>
              <a:rPr lang="en-US" altLang="ja-JP" sz="2600" dirty="0">
                <a:latin typeface="Times New Roman" panose="02020603050405020304" pitchFamily="18" charset="0"/>
                <a:cs typeface="Times New Roman" panose="02020603050405020304" pitchFamily="18" charset="0"/>
              </a:rPr>
              <a:t>struct </a:t>
            </a:r>
            <a:r>
              <a:rPr lang="en-US" altLang="ja-JP" sz="2600" dirty="0" err="1">
                <a:latin typeface="Times New Roman" panose="02020603050405020304" pitchFamily="18" charset="0"/>
                <a:cs typeface="Times New Roman" panose="02020603050405020304" pitchFamily="18" charset="0"/>
              </a:rPr>
              <a:t>mm_struct</a:t>
            </a:r>
            <a:r>
              <a:rPr lang="en-US" altLang="ja-JP" sz="2600" dirty="0">
                <a:latin typeface="Times New Roman" panose="02020603050405020304" pitchFamily="18" charset="0"/>
                <a:cs typeface="Times New Roman" panose="02020603050405020304" pitchFamily="18" charset="0"/>
              </a:rPr>
              <a:t> *mm; 		/* address space of this process */</a:t>
            </a:r>
            <a:endParaRPr lang="en-US" altLang="en-US" sz="2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260295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E4EE564-B67E-4677-98C4-CA3327030B89}"/>
              </a:ext>
            </a:extLst>
          </p:cNvPr>
          <p:cNvSpPr txBox="1"/>
          <p:nvPr/>
        </p:nvSpPr>
        <p:spPr>
          <a:xfrm>
            <a:off x="802640" y="431076"/>
            <a:ext cx="10566400" cy="707886"/>
          </a:xfrm>
          <a:prstGeom prst="rect">
            <a:avLst/>
          </a:prstGeom>
          <a:noFill/>
        </p:spPr>
        <p:txBody>
          <a:bodyPr wrap="square">
            <a:spAutoFit/>
          </a:bodyPr>
          <a:lstStyle/>
          <a:p>
            <a:r>
              <a:rPr lang="en-US" sz="2000" b="1" i="0" dirty="0">
                <a:solidFill>
                  <a:srgbClr val="273239"/>
                </a:solidFill>
                <a:effectLst/>
                <a:latin typeface="Times New Roman" panose="02020603050405020304" pitchFamily="18" charset="0"/>
                <a:cs typeface="Times New Roman" panose="02020603050405020304" pitchFamily="18" charset="0"/>
              </a:rPr>
              <a:t>In the following process state transition diagram for a uniprocessor system, assume that there are always some processes in the ready state: Now consider the following statements:</a:t>
            </a:r>
            <a:endParaRPr lang="en-IN" sz="2000" dirty="0">
              <a:latin typeface="Times New Roman" panose="02020603050405020304" pitchFamily="18" charset="0"/>
              <a:cs typeface="Times New Roman" panose="02020603050405020304" pitchFamily="18" charset="0"/>
            </a:endParaRPr>
          </a:p>
        </p:txBody>
      </p:sp>
      <p:pic>
        <p:nvPicPr>
          <p:cNvPr id="1026" name="Picture 2" descr="Lightbox">
            <a:extLst>
              <a:ext uri="{FF2B5EF4-FFF2-40B4-BE49-F238E27FC236}">
                <a16:creationId xmlns:a16="http://schemas.microsoft.com/office/drawing/2014/main" id="{7D3B6EB7-52CA-0C4B-0191-5076F42793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29255" y="1224598"/>
            <a:ext cx="5208905" cy="204205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78542380-B7CB-2E3D-5072-A2A5932F9440}"/>
              </a:ext>
            </a:extLst>
          </p:cNvPr>
          <p:cNvSpPr txBox="1"/>
          <p:nvPr/>
        </p:nvSpPr>
        <p:spPr>
          <a:xfrm>
            <a:off x="589279" y="3455034"/>
            <a:ext cx="11440161" cy="3139321"/>
          </a:xfrm>
          <a:prstGeom prst="rect">
            <a:avLst/>
          </a:prstGeom>
          <a:noFill/>
        </p:spPr>
        <p:txBody>
          <a:bodyPr wrap="square">
            <a:spAutoFit/>
          </a:bodyPr>
          <a:lstStyle/>
          <a:p>
            <a:pPr marL="400050" indent="-400050">
              <a:buAutoNum type="romanUcPeriod"/>
            </a:pPr>
            <a:r>
              <a:rPr lang="en-US" sz="2200" b="1" i="0" dirty="0">
                <a:solidFill>
                  <a:srgbClr val="273239"/>
                </a:solidFill>
                <a:effectLst/>
                <a:latin typeface="Times New Roman" panose="02020603050405020304" pitchFamily="18" charset="0"/>
                <a:cs typeface="Times New Roman" panose="02020603050405020304" pitchFamily="18" charset="0"/>
              </a:rPr>
              <a:t>If a process makes a transition D, it would result in another process making transition A immediately. </a:t>
            </a:r>
          </a:p>
          <a:p>
            <a:pPr marL="400050" indent="-400050">
              <a:buAutoNum type="romanUcPeriod"/>
            </a:pPr>
            <a:r>
              <a:rPr lang="en-US" sz="2200" b="1" i="0" dirty="0">
                <a:solidFill>
                  <a:srgbClr val="273239"/>
                </a:solidFill>
                <a:effectLst/>
                <a:latin typeface="Times New Roman" panose="02020603050405020304" pitchFamily="18" charset="0"/>
                <a:cs typeface="Times New Roman" panose="02020603050405020304" pitchFamily="18" charset="0"/>
              </a:rPr>
              <a:t>A process P2 in blocked state can make transition E while another process P1 is in running state. </a:t>
            </a:r>
          </a:p>
          <a:p>
            <a:pPr marL="400050" indent="-400050">
              <a:buAutoNum type="romanUcPeriod"/>
            </a:pPr>
            <a:r>
              <a:rPr lang="en-US" sz="2200" b="1" i="0" dirty="0">
                <a:solidFill>
                  <a:srgbClr val="273239"/>
                </a:solidFill>
                <a:effectLst/>
                <a:latin typeface="Times New Roman" panose="02020603050405020304" pitchFamily="18" charset="0"/>
                <a:cs typeface="Times New Roman" panose="02020603050405020304" pitchFamily="18" charset="0"/>
              </a:rPr>
              <a:t>The OS uses preemptive scheduling. </a:t>
            </a:r>
          </a:p>
          <a:p>
            <a:pPr marL="400050" indent="-400050">
              <a:buAutoNum type="romanUcPeriod"/>
            </a:pPr>
            <a:r>
              <a:rPr lang="en-US" sz="2200" b="1" i="0" dirty="0">
                <a:solidFill>
                  <a:srgbClr val="273239"/>
                </a:solidFill>
                <a:effectLst/>
                <a:latin typeface="Times New Roman" panose="02020603050405020304" pitchFamily="18" charset="0"/>
                <a:cs typeface="Times New Roman" panose="02020603050405020304" pitchFamily="18" charset="0"/>
              </a:rPr>
              <a:t>The OS uses non-preemptive scheduling. </a:t>
            </a:r>
          </a:p>
          <a:p>
            <a:endParaRPr lang="en-US" sz="2200" b="1" dirty="0">
              <a:solidFill>
                <a:srgbClr val="273239"/>
              </a:solidFill>
              <a:latin typeface="Times New Roman" panose="02020603050405020304" pitchFamily="18" charset="0"/>
              <a:cs typeface="Times New Roman" panose="02020603050405020304" pitchFamily="18" charset="0"/>
            </a:endParaRPr>
          </a:p>
          <a:p>
            <a:r>
              <a:rPr lang="en-US" sz="2200" b="1" i="0" dirty="0">
                <a:solidFill>
                  <a:srgbClr val="273239"/>
                </a:solidFill>
                <a:effectLst/>
                <a:latin typeface="Times New Roman" panose="02020603050405020304" pitchFamily="18" charset="0"/>
                <a:cs typeface="Times New Roman" panose="02020603050405020304" pitchFamily="18" charset="0"/>
              </a:rPr>
              <a:t>Which of the above statements are TRUE? </a:t>
            </a:r>
          </a:p>
          <a:p>
            <a:r>
              <a:rPr lang="en-US" sz="2200" b="0" i="0" dirty="0">
                <a:solidFill>
                  <a:srgbClr val="273239"/>
                </a:solidFill>
                <a:effectLst/>
                <a:latin typeface="Times New Roman" panose="02020603050405020304" pitchFamily="18" charset="0"/>
                <a:cs typeface="Times New Roman" panose="02020603050405020304" pitchFamily="18" charset="0"/>
              </a:rPr>
              <a:t>(A) I and II 		(B) I and III 		(C) II and III 		(D) II and IV</a:t>
            </a:r>
            <a:endParaRPr lang="en-IN"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077737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56AA5684-4DE4-8886-769A-2BC30D84049F}"/>
              </a:ext>
            </a:extLst>
          </p:cNvPr>
          <p:cNvSpPr>
            <a:spLocks noGrp="1" noChangeArrowheads="1"/>
          </p:cNvSpPr>
          <p:nvPr>
            <p:ph type="title"/>
          </p:nvPr>
        </p:nvSpPr>
        <p:spPr>
          <a:xfrm>
            <a:off x="490220" y="233092"/>
            <a:ext cx="7645400" cy="576262"/>
          </a:xfrm>
        </p:spPr>
        <p:txBody>
          <a:bodyPr vert="horz" lIns="91440" tIns="45720" rIns="91440" bIns="45720" rtlCol="0" anchor="ctr">
            <a:normAutofit fontScale="90000"/>
          </a:bodyPr>
          <a:lstStyle/>
          <a:p>
            <a:r>
              <a:rPr lang="en-US" altLang="en-US" b="1" dirty="0">
                <a:solidFill>
                  <a:schemeClr val="accent2">
                    <a:lumMod val="75000"/>
                  </a:schemeClr>
                </a:solidFill>
                <a:latin typeface="Times New Roman" panose="02020603050405020304" pitchFamily="18" charset="0"/>
                <a:cs typeface="Times New Roman" panose="02020603050405020304" pitchFamily="18" charset="0"/>
              </a:rPr>
              <a:t>Process Scheduling</a:t>
            </a:r>
          </a:p>
        </p:txBody>
      </p:sp>
      <p:sp>
        <p:nvSpPr>
          <p:cNvPr id="5" name="Rectangle 3">
            <a:extLst>
              <a:ext uri="{FF2B5EF4-FFF2-40B4-BE49-F238E27FC236}">
                <a16:creationId xmlns:a16="http://schemas.microsoft.com/office/drawing/2014/main" id="{9C0BDA10-80C5-8F53-96C7-06DF06CB148D}"/>
              </a:ext>
            </a:extLst>
          </p:cNvPr>
          <p:cNvSpPr txBox="1">
            <a:spLocks noChangeArrowheads="1"/>
          </p:cNvSpPr>
          <p:nvPr/>
        </p:nvSpPr>
        <p:spPr>
          <a:xfrm>
            <a:off x="729298" y="1170217"/>
            <a:ext cx="10873422" cy="460066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altLang="en-US" sz="2400" dirty="0">
                <a:latin typeface="Times New Roman" panose="02020603050405020304" pitchFamily="18" charset="0"/>
                <a:ea typeface="Cambria" panose="02040503050406030204" pitchFamily="18" charset="0"/>
                <a:cs typeface="Times New Roman" panose="02020603050405020304" pitchFamily="18" charset="0"/>
              </a:rPr>
              <a:t>The objective of </a:t>
            </a:r>
            <a:r>
              <a:rPr lang="en-US" altLang="en-US" sz="2400" b="1" dirty="0">
                <a:latin typeface="Times New Roman" panose="02020603050405020304" pitchFamily="18" charset="0"/>
                <a:ea typeface="Cambria" panose="02040503050406030204" pitchFamily="18" charset="0"/>
                <a:cs typeface="Times New Roman" panose="02020603050405020304" pitchFamily="18" charset="0"/>
              </a:rPr>
              <a:t>Multiprogramming</a:t>
            </a:r>
            <a:r>
              <a:rPr lang="en-US" altLang="en-US" sz="2400" dirty="0">
                <a:latin typeface="Times New Roman" panose="02020603050405020304" pitchFamily="18" charset="0"/>
                <a:ea typeface="Cambria" panose="02040503050406030204" pitchFamily="18" charset="0"/>
                <a:cs typeface="Times New Roman" panose="02020603050405020304" pitchFamily="18" charset="0"/>
              </a:rPr>
              <a:t> is to have some process running at all times so at to maximize CPU utilization, where as for </a:t>
            </a:r>
            <a:r>
              <a:rPr lang="en-US" altLang="en-US" sz="2400" b="1" dirty="0">
                <a:latin typeface="Times New Roman" panose="02020603050405020304" pitchFamily="18" charset="0"/>
                <a:ea typeface="Cambria" panose="02040503050406030204" pitchFamily="18" charset="0"/>
                <a:cs typeface="Times New Roman" panose="02020603050405020304" pitchFamily="18" charset="0"/>
              </a:rPr>
              <a:t>time sharing </a:t>
            </a:r>
            <a:r>
              <a:rPr lang="en-US" altLang="en-US" sz="2400" dirty="0">
                <a:latin typeface="Times New Roman" panose="02020603050405020304" pitchFamily="18" charset="0"/>
                <a:ea typeface="Cambria" panose="02040503050406030204" pitchFamily="18" charset="0"/>
                <a:cs typeface="Times New Roman" panose="02020603050405020304" pitchFamily="18" charset="0"/>
              </a:rPr>
              <a:t>is to switch a CPU core among processes so frequently that users can interact with each program while it is running.</a:t>
            </a:r>
          </a:p>
          <a:p>
            <a:pPr>
              <a:lnSpc>
                <a:spcPct val="100000"/>
              </a:lnSpc>
            </a:pPr>
            <a:r>
              <a:rPr lang="en-US" altLang="en-US" sz="2400" dirty="0">
                <a:latin typeface="Times New Roman" panose="02020603050405020304" pitchFamily="18" charset="0"/>
                <a:ea typeface="Cambria" panose="02040503050406030204" pitchFamily="18" charset="0"/>
                <a:cs typeface="Times New Roman" panose="02020603050405020304" pitchFamily="18" charset="0"/>
              </a:rPr>
              <a:t>A process can be CPU-bound or I/O-bound.</a:t>
            </a:r>
          </a:p>
          <a:p>
            <a:pPr>
              <a:lnSpc>
                <a:spcPct val="100000"/>
              </a:lnSpc>
            </a:pPr>
            <a:r>
              <a:rPr lang="en-US" altLang="en-US" sz="2400" dirty="0">
                <a:latin typeface="Times New Roman" panose="02020603050405020304" pitchFamily="18" charset="0"/>
                <a:ea typeface="Cambria" panose="02040503050406030204" pitchFamily="18" charset="0"/>
                <a:cs typeface="Times New Roman" panose="02020603050405020304" pitchFamily="18" charset="0"/>
              </a:rPr>
              <a:t>An I/O-bound Process , which spends more of its time doing I/O than doing computation, where as CPU-bound process generates I/O requests infrequently ,using more of its time doing computations.</a:t>
            </a:r>
          </a:p>
          <a:p>
            <a:pPr>
              <a:lnSpc>
                <a:spcPct val="100000"/>
              </a:lnSpc>
            </a:pPr>
            <a:r>
              <a:rPr lang="en-US" altLang="en-US" sz="2400" dirty="0">
                <a:latin typeface="Times New Roman" panose="02020603050405020304" pitchFamily="18" charset="0"/>
                <a:ea typeface="Cambria" panose="02040503050406030204" pitchFamily="18" charset="0"/>
                <a:cs typeface="Times New Roman" panose="02020603050405020304" pitchFamily="18" charset="0"/>
              </a:rPr>
              <a:t>To Balance the objectives of multiprogramming and time sharing a good mix of I/O –bound and CPU-bound process.</a:t>
            </a:r>
          </a:p>
        </p:txBody>
      </p:sp>
    </p:spTree>
    <p:extLst>
      <p:ext uri="{BB962C8B-B14F-4D97-AF65-F5344CB8AC3E}">
        <p14:creationId xmlns:p14="http://schemas.microsoft.com/office/powerpoint/2010/main" val="28690099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
            <a:extLst>
              <a:ext uri="{FF2B5EF4-FFF2-40B4-BE49-F238E27FC236}">
                <a16:creationId xmlns:a16="http://schemas.microsoft.com/office/drawing/2014/main" id="{944ADD79-2A89-C58C-31A2-39800A500AE3}"/>
              </a:ext>
            </a:extLst>
          </p:cNvPr>
          <p:cNvPicPr>
            <a:picLocks noChangeAspect="1"/>
          </p:cNvPicPr>
          <p:nvPr/>
        </p:nvPicPr>
        <p:blipFill rotWithShape="1">
          <a:blip r:embed="rId2">
            <a:extLst>
              <a:ext uri="{28A0092B-C50C-407E-A947-70E740481C1C}">
                <a14:useLocalDpi xmlns:a14="http://schemas.microsoft.com/office/drawing/2010/main" val="0"/>
              </a:ext>
            </a:extLst>
          </a:blip>
          <a:srcRect b="54178"/>
          <a:stretch>
            <a:fillRect/>
          </a:stretch>
        </p:blipFill>
        <p:spPr bwMode="auto">
          <a:xfrm>
            <a:off x="6762864" y="3719487"/>
            <a:ext cx="5382490" cy="146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10F59819-F128-715C-1AAF-06F9D453E963}"/>
              </a:ext>
            </a:extLst>
          </p:cNvPr>
          <p:cNvSpPr txBox="1"/>
          <p:nvPr/>
        </p:nvSpPr>
        <p:spPr>
          <a:xfrm>
            <a:off x="547716" y="1791896"/>
            <a:ext cx="7021484" cy="2123658"/>
          </a:xfrm>
          <a:prstGeom prst="rect">
            <a:avLst/>
          </a:prstGeom>
          <a:noFill/>
        </p:spPr>
        <p:txBody>
          <a:bodyPr wrap="square">
            <a:spAutoFit/>
          </a:bodyPr>
          <a:lstStyle/>
          <a:p>
            <a:pPr marL="342900" indent="-342900">
              <a:buFont typeface="Arial" panose="020B0604020202020204" pitchFamily="34" charset="0"/>
              <a:buChar char="•"/>
            </a:pPr>
            <a:r>
              <a:rPr lang="en-US" altLang="en-US" sz="2200" dirty="0">
                <a:latin typeface="Times New Roman" panose="02020603050405020304" pitchFamily="18" charset="0"/>
                <a:ea typeface="Cambria" panose="02040503050406030204" pitchFamily="18" charset="0"/>
                <a:cs typeface="Times New Roman" panose="02020603050405020304" pitchFamily="18" charset="0"/>
              </a:rPr>
              <a:t>Maintains </a:t>
            </a:r>
            <a:r>
              <a:rPr lang="en-US" altLang="en-US" sz="2200" b="1" dirty="0">
                <a:solidFill>
                  <a:srgbClr val="006699"/>
                </a:solidFill>
                <a:latin typeface="Times New Roman" panose="02020603050405020304" pitchFamily="18" charset="0"/>
                <a:ea typeface="Cambria" panose="02040503050406030204" pitchFamily="18" charset="0"/>
                <a:cs typeface="Times New Roman" panose="02020603050405020304" pitchFamily="18" charset="0"/>
              </a:rPr>
              <a:t>scheduling</a:t>
            </a:r>
            <a:r>
              <a:rPr lang="en-US" altLang="en-US" sz="2200" b="1" dirty="0">
                <a:solidFill>
                  <a:srgbClr val="3366FF"/>
                </a:solidFill>
                <a:latin typeface="Times New Roman" panose="02020603050405020304" pitchFamily="18" charset="0"/>
                <a:ea typeface="Cambria" panose="02040503050406030204" pitchFamily="18" charset="0"/>
                <a:cs typeface="Times New Roman" panose="02020603050405020304" pitchFamily="18" charset="0"/>
              </a:rPr>
              <a:t> </a:t>
            </a:r>
            <a:r>
              <a:rPr lang="en-US" altLang="en-US" sz="2200" b="1" dirty="0">
                <a:solidFill>
                  <a:srgbClr val="006699"/>
                </a:solidFill>
                <a:latin typeface="Times New Roman" panose="02020603050405020304" pitchFamily="18" charset="0"/>
                <a:ea typeface="Cambria" panose="02040503050406030204" pitchFamily="18" charset="0"/>
                <a:cs typeface="Times New Roman" panose="02020603050405020304" pitchFamily="18" charset="0"/>
              </a:rPr>
              <a:t>queues</a:t>
            </a:r>
            <a:r>
              <a:rPr lang="en-US" altLang="en-US" sz="2200" b="1" dirty="0">
                <a:solidFill>
                  <a:srgbClr val="3366FF"/>
                </a:solidFill>
                <a:latin typeface="Times New Roman" panose="02020603050405020304" pitchFamily="18" charset="0"/>
                <a:ea typeface="Cambria" panose="02040503050406030204" pitchFamily="18" charset="0"/>
                <a:cs typeface="Times New Roman" panose="02020603050405020304" pitchFamily="18" charset="0"/>
              </a:rPr>
              <a:t> </a:t>
            </a:r>
            <a:r>
              <a:rPr lang="en-US" altLang="en-US" sz="2200" dirty="0">
                <a:latin typeface="Times New Roman" panose="02020603050405020304" pitchFamily="18" charset="0"/>
                <a:ea typeface="Cambria" panose="02040503050406030204" pitchFamily="18" charset="0"/>
                <a:cs typeface="Times New Roman" panose="02020603050405020304" pitchFamily="18" charset="0"/>
              </a:rPr>
              <a:t>of processes</a:t>
            </a:r>
          </a:p>
          <a:p>
            <a:pPr marL="1257300" lvl="2" indent="-342900">
              <a:buFont typeface="Wingdings" panose="05000000000000000000" pitchFamily="2" charset="2"/>
              <a:buChar char="v"/>
            </a:pPr>
            <a:r>
              <a:rPr lang="en-US" altLang="en-US" sz="2200" b="1" dirty="0">
                <a:latin typeface="Times New Roman" panose="02020603050405020304" pitchFamily="18" charset="0"/>
                <a:ea typeface="Cambria" panose="02040503050406030204" pitchFamily="18" charset="0"/>
                <a:cs typeface="Times New Roman" panose="02020603050405020304" pitchFamily="18" charset="0"/>
              </a:rPr>
              <a:t>Ready queue </a:t>
            </a:r>
            <a:r>
              <a:rPr lang="en-US" altLang="en-US" sz="2200" dirty="0">
                <a:latin typeface="Times New Roman" panose="02020603050405020304" pitchFamily="18" charset="0"/>
                <a:ea typeface="Cambria" panose="02040503050406030204" pitchFamily="18" charset="0"/>
                <a:cs typeface="Times New Roman" panose="02020603050405020304" pitchFamily="18" charset="0"/>
              </a:rPr>
              <a:t>– set of all processes residing in main memory, ready and waiting to execute</a:t>
            </a:r>
          </a:p>
          <a:p>
            <a:pPr marL="1257300" lvl="2" indent="-342900">
              <a:buFont typeface="Wingdings" panose="05000000000000000000" pitchFamily="2" charset="2"/>
              <a:buChar char="v"/>
            </a:pPr>
            <a:r>
              <a:rPr lang="en-US" altLang="en-US" sz="2200" b="1" dirty="0">
                <a:latin typeface="Times New Roman" panose="02020603050405020304" pitchFamily="18" charset="0"/>
                <a:ea typeface="Cambria" panose="02040503050406030204" pitchFamily="18" charset="0"/>
                <a:cs typeface="Times New Roman" panose="02020603050405020304" pitchFamily="18" charset="0"/>
              </a:rPr>
              <a:t>Wait queues </a:t>
            </a:r>
            <a:r>
              <a:rPr lang="en-US" altLang="en-US" sz="2200" dirty="0">
                <a:latin typeface="Times New Roman" panose="02020603050405020304" pitchFamily="18" charset="0"/>
                <a:ea typeface="Cambria" panose="02040503050406030204" pitchFamily="18" charset="0"/>
                <a:cs typeface="Times New Roman" panose="02020603050405020304" pitchFamily="18" charset="0"/>
              </a:rPr>
              <a:t>– set of processes waiting for an event (i.e., I/O)</a:t>
            </a:r>
          </a:p>
          <a:p>
            <a:pPr marL="1257300" lvl="2" indent="-342900">
              <a:buFont typeface="Wingdings" panose="05000000000000000000" pitchFamily="2" charset="2"/>
              <a:buChar char="v"/>
            </a:pPr>
            <a:r>
              <a:rPr lang="en-US" altLang="en-US" sz="2200" dirty="0">
                <a:latin typeface="Times New Roman" panose="02020603050405020304" pitchFamily="18" charset="0"/>
                <a:ea typeface="Cambria" panose="02040503050406030204" pitchFamily="18" charset="0"/>
                <a:cs typeface="Times New Roman" panose="02020603050405020304" pitchFamily="18" charset="0"/>
              </a:rPr>
              <a:t>Processes migrate among the various queues</a:t>
            </a:r>
          </a:p>
        </p:txBody>
      </p:sp>
      <p:sp>
        <p:nvSpPr>
          <p:cNvPr id="8" name="TextBox 7">
            <a:extLst>
              <a:ext uri="{FF2B5EF4-FFF2-40B4-BE49-F238E27FC236}">
                <a16:creationId xmlns:a16="http://schemas.microsoft.com/office/drawing/2014/main" id="{3DD09FDD-3546-A885-393D-025E8F9E1F40}"/>
              </a:ext>
            </a:extLst>
          </p:cNvPr>
          <p:cNvSpPr txBox="1"/>
          <p:nvPr/>
        </p:nvSpPr>
        <p:spPr>
          <a:xfrm>
            <a:off x="541020" y="634276"/>
            <a:ext cx="10401300" cy="1047210"/>
          </a:xfrm>
          <a:prstGeom prst="rect">
            <a:avLst/>
          </a:prstGeom>
          <a:noFill/>
        </p:spPr>
        <p:txBody>
          <a:bodyPr wrap="square">
            <a:spAutoFit/>
          </a:bodyPr>
          <a:lstStyle/>
          <a:p>
            <a:pPr marL="342900" indent="-342900">
              <a:lnSpc>
                <a:spcPct val="150000"/>
              </a:lnSpc>
              <a:buFont typeface="Arial" panose="020B0604020202020204" pitchFamily="34" charset="0"/>
              <a:buChar char="•"/>
            </a:pPr>
            <a:r>
              <a:rPr lang="en-US" altLang="en-US" sz="2200" b="1" dirty="0">
                <a:latin typeface="Times New Roman" panose="02020603050405020304" pitchFamily="18" charset="0"/>
                <a:ea typeface="Cambria" panose="02040503050406030204" pitchFamily="18" charset="0"/>
                <a:cs typeface="Times New Roman" panose="02020603050405020304" pitchFamily="18" charset="0"/>
              </a:rPr>
              <a:t>Process scheduler </a:t>
            </a:r>
            <a:r>
              <a:rPr lang="en-US" altLang="en-US" sz="2200" dirty="0">
                <a:latin typeface="Times New Roman" panose="02020603050405020304" pitchFamily="18" charset="0"/>
                <a:ea typeface="Cambria" panose="02040503050406030204" pitchFamily="18" charset="0"/>
                <a:cs typeface="Times New Roman" panose="02020603050405020304" pitchFamily="18" charset="0"/>
              </a:rPr>
              <a:t>selects among available processes for next execution on CPU core</a:t>
            </a:r>
          </a:p>
          <a:p>
            <a:pPr marL="342900" indent="-342900">
              <a:lnSpc>
                <a:spcPct val="150000"/>
              </a:lnSpc>
              <a:buFont typeface="Arial" panose="020B0604020202020204" pitchFamily="34" charset="0"/>
              <a:buChar char="•"/>
            </a:pPr>
            <a:r>
              <a:rPr lang="en-US" altLang="en-US" sz="2200" dirty="0">
                <a:latin typeface="Times New Roman" panose="02020603050405020304" pitchFamily="18" charset="0"/>
                <a:ea typeface="Cambria" panose="02040503050406030204" pitchFamily="18" charset="0"/>
                <a:cs typeface="Times New Roman" panose="02020603050405020304" pitchFamily="18" charset="0"/>
              </a:rPr>
              <a:t>The Goal of scheduler is Maximize CPU use, quickly switch processes onto CPU core.</a:t>
            </a:r>
          </a:p>
        </p:txBody>
      </p:sp>
      <p:pic>
        <p:nvPicPr>
          <p:cNvPr id="9" name="Picture 1">
            <a:extLst>
              <a:ext uri="{FF2B5EF4-FFF2-40B4-BE49-F238E27FC236}">
                <a16:creationId xmlns:a16="http://schemas.microsoft.com/office/drawing/2014/main" id="{0DB780CA-43E7-DDEC-5C6C-0A6194EFAD4D}"/>
              </a:ext>
            </a:extLst>
          </p:cNvPr>
          <p:cNvPicPr>
            <a:picLocks noChangeAspect="1"/>
          </p:cNvPicPr>
          <p:nvPr/>
        </p:nvPicPr>
        <p:blipFill rotWithShape="1">
          <a:blip r:embed="rId2">
            <a:extLst>
              <a:ext uri="{28A0092B-C50C-407E-A947-70E740481C1C}">
                <a14:useLocalDpi xmlns:a14="http://schemas.microsoft.com/office/drawing/2010/main" val="0"/>
              </a:ext>
            </a:extLst>
          </a:blip>
          <a:srcRect t="52791"/>
          <a:stretch>
            <a:fillRect/>
          </a:stretch>
        </p:blipFill>
        <p:spPr bwMode="auto">
          <a:xfrm>
            <a:off x="6841834" y="5186519"/>
            <a:ext cx="5299366" cy="1488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a:extLst>
              <a:ext uri="{FF2B5EF4-FFF2-40B4-BE49-F238E27FC236}">
                <a16:creationId xmlns:a16="http://schemas.microsoft.com/office/drawing/2014/main" id="{7B0DD683-A94B-F0D4-7F6C-CEB3A358712C}"/>
              </a:ext>
            </a:extLst>
          </p:cNvPr>
          <p:cNvSpPr txBox="1"/>
          <p:nvPr/>
        </p:nvSpPr>
        <p:spPr>
          <a:xfrm>
            <a:off x="706349" y="4396595"/>
            <a:ext cx="6096000" cy="1446550"/>
          </a:xfrm>
          <a:prstGeom prst="rect">
            <a:avLst/>
          </a:prstGeom>
          <a:noFill/>
        </p:spPr>
        <p:txBody>
          <a:bodyPr wrap="square">
            <a:spAutoFit/>
          </a:bodyPr>
          <a:lstStyle/>
          <a:p>
            <a:pPr algn="l"/>
            <a:r>
              <a:rPr lang="en-US" sz="2200" b="0" i="0" u="none" strike="noStrike" baseline="0" dirty="0">
                <a:latin typeface="Times New Roman" panose="02020603050405020304" pitchFamily="18" charset="0"/>
                <a:cs typeface="Times New Roman" panose="02020603050405020304" pitchFamily="18" charset="0"/>
              </a:rPr>
              <a:t>This queue is generally stored as a </a:t>
            </a:r>
            <a:r>
              <a:rPr lang="en-US" sz="2200" b="1" i="0" u="none" strike="noStrike" baseline="0" dirty="0">
                <a:latin typeface="Times New Roman" panose="02020603050405020304" pitchFamily="18" charset="0"/>
                <a:cs typeface="Times New Roman" panose="02020603050405020304" pitchFamily="18" charset="0"/>
              </a:rPr>
              <a:t>linked list</a:t>
            </a:r>
            <a:r>
              <a:rPr lang="en-US" sz="2200" b="0" i="0" u="none" strike="noStrike" baseline="0" dirty="0">
                <a:latin typeface="Times New Roman" panose="02020603050405020304" pitchFamily="18" charset="0"/>
                <a:cs typeface="Times New Roman" panose="02020603050405020304" pitchFamily="18" charset="0"/>
              </a:rPr>
              <a:t>, a </a:t>
            </a:r>
            <a:r>
              <a:rPr lang="en-US" sz="2200" b="1" i="0" u="none" strike="noStrike" baseline="0" dirty="0">
                <a:latin typeface="Times New Roman" panose="02020603050405020304" pitchFamily="18" charset="0"/>
                <a:cs typeface="Times New Roman" panose="02020603050405020304" pitchFamily="18" charset="0"/>
              </a:rPr>
              <a:t>ready-queue</a:t>
            </a:r>
            <a:r>
              <a:rPr lang="en-US" sz="2200" b="0" i="0" u="none" strike="noStrike" baseline="0" dirty="0">
                <a:latin typeface="Times New Roman" panose="02020603050405020304" pitchFamily="18" charset="0"/>
                <a:cs typeface="Times New Roman" panose="02020603050405020304" pitchFamily="18" charset="0"/>
              </a:rPr>
              <a:t> header contains pointers to the first PCB in the list, and each PCB includes a pointer field that points to the next PCB in the ready </a:t>
            </a:r>
            <a:r>
              <a:rPr lang="en-IN" sz="2200" b="0" i="0" u="none" strike="noStrike" baseline="0" dirty="0">
                <a:latin typeface="Times New Roman" panose="02020603050405020304" pitchFamily="18" charset="0"/>
                <a:cs typeface="Times New Roman" panose="02020603050405020304" pitchFamily="18" charset="0"/>
              </a:rPr>
              <a:t>queue</a:t>
            </a:r>
            <a:endParaRPr lang="en-IN"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472939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0DD987C7-EB39-4755-BA5B-7ACBD0094722}"/>
              </a:ext>
            </a:extLst>
          </p:cNvPr>
          <p:cNvSpPr>
            <a:spLocks noGrp="1" noChangeArrowheads="1"/>
          </p:cNvSpPr>
          <p:nvPr>
            <p:ph type="title"/>
          </p:nvPr>
        </p:nvSpPr>
        <p:spPr>
          <a:xfrm>
            <a:off x="501332" y="206693"/>
            <a:ext cx="9343707" cy="576262"/>
          </a:xfrm>
        </p:spPr>
        <p:txBody>
          <a:bodyPr vert="horz" lIns="91440" tIns="45720" rIns="91440" bIns="45720" rtlCol="0" anchor="ctr">
            <a:normAutofit fontScale="90000"/>
          </a:bodyPr>
          <a:lstStyle/>
          <a:p>
            <a:r>
              <a:rPr lang="en-US" altLang="en-US" b="1" dirty="0">
                <a:solidFill>
                  <a:schemeClr val="accent2">
                    <a:lumMod val="75000"/>
                  </a:schemeClr>
                </a:solidFill>
                <a:latin typeface="Times New Roman" panose="02020603050405020304" pitchFamily="18" charset="0"/>
                <a:cs typeface="Times New Roman" panose="02020603050405020304" pitchFamily="18" charset="0"/>
              </a:rPr>
              <a:t>Representation of Process Scheduling</a:t>
            </a:r>
          </a:p>
        </p:txBody>
      </p:sp>
      <p:pic>
        <p:nvPicPr>
          <p:cNvPr id="10" name="Picture 2">
            <a:extLst>
              <a:ext uri="{FF2B5EF4-FFF2-40B4-BE49-F238E27FC236}">
                <a16:creationId xmlns:a16="http://schemas.microsoft.com/office/drawing/2014/main" id="{01D47B6E-498A-114D-C8AD-E9C794FD02B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495732" y="1646943"/>
            <a:ext cx="5682401" cy="356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3">
            <a:extLst>
              <a:ext uri="{FF2B5EF4-FFF2-40B4-BE49-F238E27FC236}">
                <a16:creationId xmlns:a16="http://schemas.microsoft.com/office/drawing/2014/main" id="{578E590F-A6C4-588F-BCC2-87A3EDB4F0F8}"/>
              </a:ext>
            </a:extLst>
          </p:cNvPr>
          <p:cNvSpPr txBox="1"/>
          <p:nvPr/>
        </p:nvSpPr>
        <p:spPr>
          <a:xfrm>
            <a:off x="501332" y="1007692"/>
            <a:ext cx="5838508" cy="1785104"/>
          </a:xfrm>
          <a:prstGeom prst="rect">
            <a:avLst/>
          </a:prstGeom>
          <a:noFill/>
        </p:spPr>
        <p:txBody>
          <a:bodyPr wrap="square">
            <a:spAutoFit/>
          </a:bodyPr>
          <a:lstStyle/>
          <a:p>
            <a:pPr marL="457200" indent="-457200" algn="l">
              <a:buFont typeface="+mj-lt"/>
              <a:buAutoNum type="arabicPeriod"/>
            </a:pPr>
            <a:r>
              <a:rPr lang="en-US" sz="2200" b="0" i="0" u="none" strike="noStrike" baseline="0" dirty="0">
                <a:latin typeface="Times New Roman" panose="02020603050405020304" pitchFamily="18" charset="0"/>
                <a:cs typeface="Times New Roman" panose="02020603050405020304" pitchFamily="18" charset="0"/>
              </a:rPr>
              <a:t>A new process is initially put in the ready queue. It waits there until it is selected for execution, or </a:t>
            </a:r>
            <a:r>
              <a:rPr lang="en-US" sz="2200" b="1" i="0" u="none" strike="noStrike" baseline="0" dirty="0">
                <a:latin typeface="Times New Roman" panose="02020603050405020304" pitchFamily="18" charset="0"/>
                <a:cs typeface="Times New Roman" panose="02020603050405020304" pitchFamily="18" charset="0"/>
              </a:rPr>
              <a:t>dispatched</a:t>
            </a:r>
            <a:r>
              <a:rPr lang="en-US" sz="2200" b="0" i="0" u="none" strike="noStrike" baseline="0" dirty="0">
                <a:latin typeface="Times New Roman" panose="02020603050405020304" pitchFamily="18" charset="0"/>
                <a:cs typeface="Times New Roman" panose="02020603050405020304" pitchFamily="18" charset="0"/>
              </a:rPr>
              <a:t>. Once the process is allocated a CPU core and is executing, one of several events could occur:</a:t>
            </a:r>
            <a:endParaRPr lang="en-IN" sz="2200" dirty="0">
              <a:latin typeface="Times New Roman" panose="02020603050405020304" pitchFamily="18" charset="0"/>
              <a:cs typeface="Times New Roman" panose="02020603050405020304" pitchFamily="18" charset="0"/>
            </a:endParaRPr>
          </a:p>
        </p:txBody>
      </p:sp>
      <p:sp>
        <p:nvSpPr>
          <p:cNvPr id="16" name="TextBox 15">
            <a:extLst>
              <a:ext uri="{FF2B5EF4-FFF2-40B4-BE49-F238E27FC236}">
                <a16:creationId xmlns:a16="http://schemas.microsoft.com/office/drawing/2014/main" id="{57100781-4EAC-B025-3900-0D596C496CCF}"/>
              </a:ext>
            </a:extLst>
          </p:cNvPr>
          <p:cNvSpPr txBox="1"/>
          <p:nvPr/>
        </p:nvSpPr>
        <p:spPr>
          <a:xfrm>
            <a:off x="399732" y="2833268"/>
            <a:ext cx="6096000" cy="3816429"/>
          </a:xfrm>
          <a:prstGeom prst="rect">
            <a:avLst/>
          </a:prstGeom>
          <a:noFill/>
        </p:spPr>
        <p:txBody>
          <a:bodyPr wrap="square">
            <a:spAutoFit/>
          </a:bodyPr>
          <a:lstStyle/>
          <a:p>
            <a:pPr marL="457200" indent="-457200" algn="l">
              <a:buFont typeface="+mj-lt"/>
              <a:buAutoNum type="arabicPeriod" startAt="2"/>
            </a:pPr>
            <a:r>
              <a:rPr lang="en-US" sz="2200" dirty="0">
                <a:latin typeface="Times New Roman" panose="02020603050405020304" pitchFamily="18" charset="0"/>
                <a:cs typeface="Times New Roman" panose="02020603050405020304" pitchFamily="18" charset="0"/>
              </a:rPr>
              <a:t>While executing the process it can move to waiting queue in the following cases.</a:t>
            </a:r>
          </a:p>
          <a:p>
            <a:pPr marL="800100" lvl="1" indent="-342900">
              <a:buFont typeface="+mj-lt"/>
              <a:buAutoNum type="alphaLcPeriod"/>
            </a:pPr>
            <a:r>
              <a:rPr lang="en-US" sz="2200" dirty="0">
                <a:latin typeface="Times New Roman" panose="02020603050405020304" pitchFamily="18" charset="0"/>
                <a:cs typeface="Times New Roman" panose="02020603050405020304" pitchFamily="18" charset="0"/>
              </a:rPr>
              <a:t>The process could issue an I/O request and then be placed in an I/O wait </a:t>
            </a:r>
            <a:r>
              <a:rPr lang="en-IN" sz="2200" dirty="0">
                <a:latin typeface="Times New Roman" panose="02020603050405020304" pitchFamily="18" charset="0"/>
                <a:cs typeface="Times New Roman" panose="02020603050405020304" pitchFamily="18" charset="0"/>
              </a:rPr>
              <a:t>queue.</a:t>
            </a:r>
          </a:p>
          <a:p>
            <a:pPr marL="800100" lvl="1" indent="-342900">
              <a:buFont typeface="+mj-lt"/>
              <a:buAutoNum type="alphaLcPeriod"/>
            </a:pPr>
            <a:r>
              <a:rPr lang="en-US" sz="2200" dirty="0">
                <a:latin typeface="Times New Roman" panose="02020603050405020304" pitchFamily="18" charset="0"/>
                <a:cs typeface="Times New Roman" panose="02020603050405020304" pitchFamily="18" charset="0"/>
              </a:rPr>
              <a:t>The process could create a new child process and then be placed in a wait queue while it awaits the child’s termination.</a:t>
            </a:r>
          </a:p>
          <a:p>
            <a:pPr marL="800100" lvl="1" indent="-342900">
              <a:buFont typeface="+mj-lt"/>
              <a:buAutoNum type="alphaLcPeriod"/>
            </a:pPr>
            <a:r>
              <a:rPr lang="en-US" sz="2200" dirty="0">
                <a:latin typeface="Times New Roman" panose="02020603050405020304" pitchFamily="18" charset="0"/>
                <a:cs typeface="Times New Roman" panose="02020603050405020304" pitchFamily="18" charset="0"/>
              </a:rPr>
              <a:t>The process could be removed forcibly from the core, as a result of an interrupt or having its time slice expire, and be put back in the ready queue.</a:t>
            </a:r>
            <a:endParaRPr lang="en-IN" sz="2200" dirty="0">
              <a:latin typeface="Times New Roman" panose="02020603050405020304" pitchFamily="18" charset="0"/>
              <a:cs typeface="Times New Roman" panose="02020603050405020304" pitchFamily="18" charset="0"/>
            </a:endParaRPr>
          </a:p>
        </p:txBody>
      </p:sp>
      <p:sp>
        <p:nvSpPr>
          <p:cNvPr id="17" name="Oval 16">
            <a:extLst>
              <a:ext uri="{FF2B5EF4-FFF2-40B4-BE49-F238E27FC236}">
                <a16:creationId xmlns:a16="http://schemas.microsoft.com/office/drawing/2014/main" id="{23DE32D3-EF76-D825-C59A-6F171C3FE656}"/>
              </a:ext>
            </a:extLst>
          </p:cNvPr>
          <p:cNvSpPr/>
          <p:nvPr/>
        </p:nvSpPr>
        <p:spPr>
          <a:xfrm>
            <a:off x="7396480" y="1007692"/>
            <a:ext cx="487680" cy="475668"/>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1</a:t>
            </a:r>
          </a:p>
        </p:txBody>
      </p:sp>
      <p:sp>
        <p:nvSpPr>
          <p:cNvPr id="18" name="Oval 17">
            <a:extLst>
              <a:ext uri="{FF2B5EF4-FFF2-40B4-BE49-F238E27FC236}">
                <a16:creationId xmlns:a16="http://schemas.microsoft.com/office/drawing/2014/main" id="{C2F91040-4ECB-C137-DAB3-41530F9E4EDF}"/>
              </a:ext>
            </a:extLst>
          </p:cNvPr>
          <p:cNvSpPr/>
          <p:nvPr/>
        </p:nvSpPr>
        <p:spPr>
          <a:xfrm>
            <a:off x="10708640" y="1025696"/>
            <a:ext cx="487680" cy="475668"/>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2</a:t>
            </a:r>
          </a:p>
        </p:txBody>
      </p:sp>
      <p:cxnSp>
        <p:nvCxnSpPr>
          <p:cNvPr id="22" name="Connector: Curved 21">
            <a:extLst>
              <a:ext uri="{FF2B5EF4-FFF2-40B4-BE49-F238E27FC236}">
                <a16:creationId xmlns:a16="http://schemas.microsoft.com/office/drawing/2014/main" id="{7F50BF17-72D4-188E-2337-A379C1873C69}"/>
              </a:ext>
            </a:extLst>
          </p:cNvPr>
          <p:cNvCxnSpPr>
            <a:cxnSpLocks/>
          </p:cNvCxnSpPr>
          <p:nvPr/>
        </p:nvCxnSpPr>
        <p:spPr>
          <a:xfrm rot="5400000" flipH="1" flipV="1">
            <a:off x="9336462" y="-538665"/>
            <a:ext cx="51656" cy="3139739"/>
          </a:xfrm>
          <a:prstGeom prst="curvedConnector3">
            <a:avLst>
              <a:gd name="adj1" fmla="val 577397"/>
            </a:avLst>
          </a:prstGeom>
          <a:ln w="1905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3" name="Left Brace 22">
            <a:extLst>
              <a:ext uri="{FF2B5EF4-FFF2-40B4-BE49-F238E27FC236}">
                <a16:creationId xmlns:a16="http://schemas.microsoft.com/office/drawing/2014/main" id="{768BF0EF-CDB1-6DEE-5468-98555E3A6401}"/>
              </a:ext>
            </a:extLst>
          </p:cNvPr>
          <p:cNvSpPr/>
          <p:nvPr/>
        </p:nvSpPr>
        <p:spPr>
          <a:xfrm>
            <a:off x="6793864" y="2468880"/>
            <a:ext cx="247016" cy="2742176"/>
          </a:xfrm>
          <a:prstGeom prst="leftBrace">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cxnSp>
        <p:nvCxnSpPr>
          <p:cNvPr id="25" name="Straight Arrow Connector 24">
            <a:extLst>
              <a:ext uri="{FF2B5EF4-FFF2-40B4-BE49-F238E27FC236}">
                <a16:creationId xmlns:a16="http://schemas.microsoft.com/office/drawing/2014/main" id="{FFC6161A-4753-11D4-CAB0-2BB541F1A1FD}"/>
              </a:ext>
            </a:extLst>
          </p:cNvPr>
          <p:cNvCxnSpPr>
            <a:stCxn id="18" idx="3"/>
          </p:cNvCxnSpPr>
          <p:nvPr/>
        </p:nvCxnSpPr>
        <p:spPr>
          <a:xfrm flipH="1">
            <a:off x="7630160" y="1431704"/>
            <a:ext cx="3149899" cy="1124164"/>
          </a:xfrm>
          <a:prstGeom prst="straightConnector1">
            <a:avLst/>
          </a:prstGeom>
          <a:ln w="952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750C1FF8-AB35-B924-0035-C3F8A55EFEE0}"/>
              </a:ext>
            </a:extLst>
          </p:cNvPr>
          <p:cNvCxnSpPr>
            <a:cxnSpLocks/>
            <a:stCxn id="18" idx="3"/>
          </p:cNvCxnSpPr>
          <p:nvPr/>
        </p:nvCxnSpPr>
        <p:spPr>
          <a:xfrm flipH="1">
            <a:off x="7786052" y="1431704"/>
            <a:ext cx="2994007" cy="2500216"/>
          </a:xfrm>
          <a:prstGeom prst="straightConnector1">
            <a:avLst/>
          </a:prstGeom>
          <a:ln w="952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98D1EC6E-E3F4-1D1E-A7E9-9E91A5679200}"/>
              </a:ext>
            </a:extLst>
          </p:cNvPr>
          <p:cNvCxnSpPr>
            <a:cxnSpLocks/>
            <a:stCxn id="18" idx="3"/>
          </p:cNvCxnSpPr>
          <p:nvPr/>
        </p:nvCxnSpPr>
        <p:spPr>
          <a:xfrm flipH="1">
            <a:off x="7884160" y="1431704"/>
            <a:ext cx="2895899" cy="3353656"/>
          </a:xfrm>
          <a:prstGeom prst="straightConnector1">
            <a:avLst/>
          </a:prstGeom>
          <a:ln w="952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1209FC15-E9C4-436B-D432-EE80F6EC40AD}"/>
              </a:ext>
            </a:extLst>
          </p:cNvPr>
          <p:cNvSpPr txBox="1"/>
          <p:nvPr/>
        </p:nvSpPr>
        <p:spPr>
          <a:xfrm>
            <a:off x="9555480" y="1462277"/>
            <a:ext cx="487680" cy="369332"/>
          </a:xfrm>
          <a:prstGeom prst="rect">
            <a:avLst/>
          </a:prstGeom>
          <a:noFill/>
        </p:spPr>
        <p:txBody>
          <a:bodyPr wrap="square" rtlCol="0">
            <a:spAutoFit/>
          </a:bodyPr>
          <a:lstStyle/>
          <a:p>
            <a:r>
              <a:rPr lang="en-IN" dirty="0"/>
              <a:t>a)</a:t>
            </a:r>
          </a:p>
        </p:txBody>
      </p:sp>
      <p:sp>
        <p:nvSpPr>
          <p:cNvPr id="33" name="TextBox 32">
            <a:extLst>
              <a:ext uri="{FF2B5EF4-FFF2-40B4-BE49-F238E27FC236}">
                <a16:creationId xmlns:a16="http://schemas.microsoft.com/office/drawing/2014/main" id="{97A4A340-A43C-16A6-125B-0DDA12CAD69D}"/>
              </a:ext>
            </a:extLst>
          </p:cNvPr>
          <p:cNvSpPr txBox="1"/>
          <p:nvPr/>
        </p:nvSpPr>
        <p:spPr>
          <a:xfrm>
            <a:off x="9550400" y="1993786"/>
            <a:ext cx="487680" cy="369332"/>
          </a:xfrm>
          <a:prstGeom prst="rect">
            <a:avLst/>
          </a:prstGeom>
          <a:noFill/>
        </p:spPr>
        <p:txBody>
          <a:bodyPr wrap="square" rtlCol="0">
            <a:spAutoFit/>
          </a:bodyPr>
          <a:lstStyle/>
          <a:p>
            <a:r>
              <a:rPr lang="en-IN" dirty="0"/>
              <a:t>b)</a:t>
            </a:r>
          </a:p>
        </p:txBody>
      </p:sp>
      <p:sp>
        <p:nvSpPr>
          <p:cNvPr id="34" name="TextBox 33">
            <a:extLst>
              <a:ext uri="{FF2B5EF4-FFF2-40B4-BE49-F238E27FC236}">
                <a16:creationId xmlns:a16="http://schemas.microsoft.com/office/drawing/2014/main" id="{28C89F7C-3A9B-16F9-0A20-39D4C7FD5874}"/>
              </a:ext>
            </a:extLst>
          </p:cNvPr>
          <p:cNvSpPr txBox="1"/>
          <p:nvPr/>
        </p:nvSpPr>
        <p:spPr>
          <a:xfrm>
            <a:off x="8605412" y="3329464"/>
            <a:ext cx="487680" cy="369332"/>
          </a:xfrm>
          <a:prstGeom prst="rect">
            <a:avLst/>
          </a:prstGeom>
          <a:noFill/>
        </p:spPr>
        <p:txBody>
          <a:bodyPr wrap="square" rtlCol="0">
            <a:spAutoFit/>
          </a:bodyPr>
          <a:lstStyle/>
          <a:p>
            <a:r>
              <a:rPr lang="en-IN" dirty="0"/>
              <a:t>c)</a:t>
            </a:r>
          </a:p>
        </p:txBody>
      </p:sp>
    </p:spTree>
    <p:extLst>
      <p:ext uri="{BB962C8B-B14F-4D97-AF65-F5344CB8AC3E}">
        <p14:creationId xmlns:p14="http://schemas.microsoft.com/office/powerpoint/2010/main" val="4264132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4"/>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23" grpId="0" animBg="1"/>
      <p:bldP spid="32" grpId="0"/>
      <p:bldP spid="33" grpId="0"/>
      <p:bldP spid="3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C277C33-8B37-2B56-CC47-DD3FF166176E}"/>
              </a:ext>
            </a:extLst>
          </p:cNvPr>
          <p:cNvSpPr txBox="1"/>
          <p:nvPr/>
        </p:nvSpPr>
        <p:spPr>
          <a:xfrm>
            <a:off x="616902" y="2381794"/>
            <a:ext cx="5692458" cy="1569660"/>
          </a:xfrm>
          <a:prstGeom prst="rect">
            <a:avLst/>
          </a:prstGeom>
          <a:noFill/>
        </p:spPr>
        <p:txBody>
          <a:bodyPr wrap="square">
            <a:spAutoFit/>
          </a:bodyPr>
          <a:lstStyle/>
          <a:p>
            <a:pPr marL="342900" indent="-342900">
              <a:buFont typeface="Arial" panose="020B0604020202020204" pitchFamily="34" charset="0"/>
              <a:buChar char="•"/>
            </a:pPr>
            <a:r>
              <a:rPr lang="en-US" altLang="en-US" sz="2400" dirty="0">
                <a:latin typeface="Times New Roman" panose="02020603050405020304" pitchFamily="18" charset="0"/>
                <a:cs typeface="Times New Roman" panose="02020603050405020304" pitchFamily="18" charset="0"/>
              </a:rPr>
              <a:t>Types of  Process Scheduler</a:t>
            </a:r>
          </a:p>
          <a:p>
            <a:pPr marL="914400" lvl="1" indent="-457200">
              <a:buFont typeface="+mj-lt"/>
              <a:buAutoNum type="arabicPeriod"/>
            </a:pPr>
            <a:r>
              <a:rPr lang="en-US" sz="2400" dirty="0">
                <a:latin typeface="Times New Roman" panose="02020603050405020304" pitchFamily="18" charset="0"/>
                <a:cs typeface="Times New Roman" panose="02020603050405020304" pitchFamily="18" charset="0"/>
              </a:rPr>
              <a:t>Long-term Scheduler</a:t>
            </a:r>
          </a:p>
          <a:p>
            <a:pPr marL="914400" lvl="1" indent="-457200">
              <a:buFont typeface="+mj-lt"/>
              <a:buAutoNum type="arabicPeriod"/>
            </a:pPr>
            <a:r>
              <a:rPr lang="en-US" sz="2400" dirty="0">
                <a:latin typeface="Times New Roman" panose="02020603050405020304" pitchFamily="18" charset="0"/>
                <a:cs typeface="Times New Roman" panose="02020603050405020304" pitchFamily="18" charset="0"/>
              </a:rPr>
              <a:t>Medium-term Scheduler</a:t>
            </a:r>
          </a:p>
          <a:p>
            <a:pPr marL="914400" lvl="1" indent="-457200">
              <a:buFont typeface="+mj-lt"/>
              <a:buAutoNum type="arabicPeriod"/>
            </a:pPr>
            <a:r>
              <a:rPr lang="en-US" sz="2400" dirty="0">
                <a:latin typeface="Times New Roman" panose="02020603050405020304" pitchFamily="18" charset="0"/>
                <a:cs typeface="Times New Roman" panose="02020603050405020304" pitchFamily="18" charset="0"/>
              </a:rPr>
              <a:t>Short-term or CPU scheduler </a:t>
            </a:r>
            <a:endParaRPr lang="en-IN" sz="2400" dirty="0"/>
          </a:p>
        </p:txBody>
      </p:sp>
      <p:sp>
        <p:nvSpPr>
          <p:cNvPr id="7" name="TextBox 6">
            <a:extLst>
              <a:ext uri="{FF2B5EF4-FFF2-40B4-BE49-F238E27FC236}">
                <a16:creationId xmlns:a16="http://schemas.microsoft.com/office/drawing/2014/main" id="{FA0656C5-67BA-8131-904F-6BB0A13746A1}"/>
              </a:ext>
            </a:extLst>
          </p:cNvPr>
          <p:cNvSpPr txBox="1"/>
          <p:nvPr/>
        </p:nvSpPr>
        <p:spPr>
          <a:xfrm>
            <a:off x="772160" y="4061148"/>
            <a:ext cx="10078720" cy="769441"/>
          </a:xfrm>
          <a:prstGeom prst="rect">
            <a:avLst/>
          </a:prstGeom>
          <a:noFill/>
        </p:spPr>
        <p:txBody>
          <a:bodyPr wrap="square" rtlCol="0">
            <a:spAutoFit/>
          </a:bodyPr>
          <a:lstStyle/>
          <a:p>
            <a:pPr marL="342900" indent="-342900">
              <a:buFont typeface="Arial" panose="020B0604020202020204" pitchFamily="34" charset="0"/>
              <a:buChar char="•"/>
            </a:pPr>
            <a:r>
              <a:rPr lang="en-US" sz="2200" dirty="0"/>
              <a:t>The </a:t>
            </a:r>
            <a:r>
              <a:rPr lang="en-US" sz="2200" b="1" dirty="0"/>
              <a:t>Long-term scheduler of job scheduler </a:t>
            </a:r>
            <a:r>
              <a:rPr lang="en-US" sz="2200" dirty="0"/>
              <a:t>selects process from pool and loads them into memory for execution.</a:t>
            </a:r>
            <a:endParaRPr lang="en-IN" sz="2200" dirty="0"/>
          </a:p>
        </p:txBody>
      </p:sp>
      <p:sp>
        <p:nvSpPr>
          <p:cNvPr id="8" name="TextBox 7">
            <a:extLst>
              <a:ext uri="{FF2B5EF4-FFF2-40B4-BE49-F238E27FC236}">
                <a16:creationId xmlns:a16="http://schemas.microsoft.com/office/drawing/2014/main" id="{83A27AF0-AE3A-D797-C3EB-77ACE3048E10}"/>
              </a:ext>
            </a:extLst>
          </p:cNvPr>
          <p:cNvSpPr txBox="1"/>
          <p:nvPr/>
        </p:nvSpPr>
        <p:spPr>
          <a:xfrm>
            <a:off x="772160" y="4876254"/>
            <a:ext cx="10241280" cy="769441"/>
          </a:xfrm>
          <a:prstGeom prst="rect">
            <a:avLst/>
          </a:prstGeom>
          <a:noFill/>
        </p:spPr>
        <p:txBody>
          <a:bodyPr wrap="square" rtlCol="0">
            <a:spAutoFit/>
          </a:bodyPr>
          <a:lstStyle/>
          <a:p>
            <a:pPr marL="342900" indent="-342900">
              <a:buFont typeface="Arial" panose="020B0604020202020204" pitchFamily="34" charset="0"/>
              <a:buChar char="•"/>
            </a:pPr>
            <a:r>
              <a:rPr lang="en-US" sz="2200" dirty="0"/>
              <a:t>The </a:t>
            </a:r>
            <a:r>
              <a:rPr lang="en-US" sz="2200" b="1" dirty="0"/>
              <a:t>Short-term scheduler of CPU scheduler </a:t>
            </a:r>
            <a:r>
              <a:rPr lang="en-US" sz="2200" dirty="0"/>
              <a:t>selects process from ready queue to execute and allocates the CPU.</a:t>
            </a:r>
            <a:endParaRPr lang="en-IN" sz="2200" dirty="0"/>
          </a:p>
        </p:txBody>
      </p:sp>
      <p:sp>
        <p:nvSpPr>
          <p:cNvPr id="11" name="TextBox 10">
            <a:extLst>
              <a:ext uri="{FF2B5EF4-FFF2-40B4-BE49-F238E27FC236}">
                <a16:creationId xmlns:a16="http://schemas.microsoft.com/office/drawing/2014/main" id="{E740237A-E43F-0DD6-677E-A6BA3C19E60C}"/>
              </a:ext>
            </a:extLst>
          </p:cNvPr>
          <p:cNvSpPr txBox="1"/>
          <p:nvPr/>
        </p:nvSpPr>
        <p:spPr>
          <a:xfrm>
            <a:off x="748982" y="5652154"/>
            <a:ext cx="10406698" cy="1107996"/>
          </a:xfrm>
          <a:prstGeom prst="rect">
            <a:avLst/>
          </a:prstGeom>
          <a:noFill/>
        </p:spPr>
        <p:txBody>
          <a:bodyPr wrap="square" rtlCol="0">
            <a:spAutoFit/>
          </a:bodyPr>
          <a:lstStyle/>
          <a:p>
            <a:pPr marL="342900" indent="-342900">
              <a:buFont typeface="Arial" panose="020B0604020202020204" pitchFamily="34" charset="0"/>
              <a:buChar char="•"/>
            </a:pPr>
            <a:r>
              <a:rPr lang="en-US" sz="2200" dirty="0"/>
              <a:t>The </a:t>
            </a:r>
            <a:r>
              <a:rPr lang="en-US" sz="2200" b="1" dirty="0"/>
              <a:t>Medium-term scheduler </a:t>
            </a:r>
            <a:r>
              <a:rPr lang="en-US" sz="2200" dirty="0"/>
              <a:t>is used to reduce the degree of multiprogramming by swapping some processes from memory to disk to improve the process mix. It is presented in some operating systems</a:t>
            </a:r>
            <a:endParaRPr lang="en-IN" sz="2200" dirty="0"/>
          </a:p>
        </p:txBody>
      </p:sp>
      <p:sp>
        <p:nvSpPr>
          <p:cNvPr id="3" name="TextBox 2">
            <a:extLst>
              <a:ext uri="{FF2B5EF4-FFF2-40B4-BE49-F238E27FC236}">
                <a16:creationId xmlns:a16="http://schemas.microsoft.com/office/drawing/2014/main" id="{FB373E98-1D65-C3DF-6160-FEE11A1EAF22}"/>
              </a:ext>
            </a:extLst>
          </p:cNvPr>
          <p:cNvSpPr txBox="1"/>
          <p:nvPr/>
        </p:nvSpPr>
        <p:spPr>
          <a:xfrm>
            <a:off x="629920" y="846838"/>
            <a:ext cx="10657840" cy="1446550"/>
          </a:xfrm>
          <a:prstGeom prst="rect">
            <a:avLst/>
          </a:prstGeom>
          <a:noFill/>
        </p:spPr>
        <p:txBody>
          <a:bodyPr wrap="square">
            <a:spAutoFit/>
          </a:bodyPr>
          <a:lstStyle/>
          <a:p>
            <a:pPr marL="342900" indent="-342900">
              <a:buFont typeface="Arial" panose="020B0604020202020204" pitchFamily="34" charset="0"/>
              <a:buChar char="•"/>
            </a:pPr>
            <a:r>
              <a:rPr lang="en-US" sz="2200" b="0" i="0" u="none" strike="noStrike" baseline="0" dirty="0">
                <a:solidFill>
                  <a:srgbClr val="000000"/>
                </a:solidFill>
                <a:latin typeface="Times New Roman" panose="02020603050405020304" pitchFamily="18" charset="0"/>
                <a:cs typeface="Times New Roman" panose="02020603050405020304" pitchFamily="18" charset="0"/>
              </a:rPr>
              <a:t>The role of the </a:t>
            </a:r>
            <a:r>
              <a:rPr lang="en-US" sz="2200" b="1" i="0" u="none" strike="noStrike" baseline="0" dirty="0">
                <a:latin typeface="Times New Roman" panose="02020603050405020304" pitchFamily="18" charset="0"/>
                <a:cs typeface="Times New Roman" panose="02020603050405020304" pitchFamily="18" charset="0"/>
              </a:rPr>
              <a:t>CPU scheduler </a:t>
            </a:r>
            <a:r>
              <a:rPr lang="en-US" sz="2200" b="0" i="0" u="none" strike="noStrike" baseline="0" dirty="0">
                <a:solidFill>
                  <a:srgbClr val="000000"/>
                </a:solidFill>
                <a:latin typeface="Times New Roman" panose="02020603050405020304" pitchFamily="18" charset="0"/>
                <a:cs typeface="Times New Roman" panose="02020603050405020304" pitchFamily="18" charset="0"/>
              </a:rPr>
              <a:t>is to select from among the processes that are in the ready queue and allocate a CPU core to one of them. </a:t>
            </a:r>
            <a:endParaRPr lang="en-US" dirty="0"/>
          </a:p>
          <a:p>
            <a:pPr marL="342900" indent="-342900">
              <a:buFont typeface="Arial" panose="020B0604020202020204" pitchFamily="34" charset="0"/>
              <a:buChar char="•"/>
            </a:pPr>
            <a:r>
              <a:rPr lang="en-US" sz="2200" dirty="0">
                <a:solidFill>
                  <a:srgbClr val="000000"/>
                </a:solidFill>
                <a:latin typeface="Times New Roman" panose="02020603050405020304" pitchFamily="18" charset="0"/>
                <a:cs typeface="Times New Roman" panose="02020603050405020304" pitchFamily="18" charset="0"/>
              </a:rPr>
              <a:t>the CPU scheduler executes at least once every 100 milliseconds for selecting a new process for the CPU and forcibly removing the long CPU-bound process.</a:t>
            </a:r>
            <a:endParaRPr lang="en-IN" sz="2200" dirty="0">
              <a:solidFill>
                <a:srgbClr val="000000"/>
              </a:solidFill>
              <a:latin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797FA4C0-4CA2-965E-500A-028DA7D6A7B2}"/>
              </a:ext>
            </a:extLst>
          </p:cNvPr>
          <p:cNvSpPr txBox="1"/>
          <p:nvPr/>
        </p:nvSpPr>
        <p:spPr>
          <a:xfrm>
            <a:off x="538480" y="42812"/>
            <a:ext cx="6664960" cy="701731"/>
          </a:xfrm>
          <a:prstGeom prst="rect">
            <a:avLst/>
          </a:prstGeom>
        </p:spPr>
        <p:txBody>
          <a:bodyPr vert="horz" lIns="91440" tIns="45720" rIns="91440" bIns="45720" rtlCol="0" anchor="ctr">
            <a:normAutofit fontScale="97500"/>
          </a:bodyPr>
          <a:lstStyle>
            <a:lvl1pPr>
              <a:lnSpc>
                <a:spcPct val="90000"/>
              </a:lnSpc>
              <a:spcBef>
                <a:spcPct val="0"/>
              </a:spcBef>
              <a:buNone/>
              <a:defRPr sz="4400" b="1">
                <a:solidFill>
                  <a:schemeClr val="accent2">
                    <a:lumMod val="75000"/>
                  </a:schemeClr>
                </a:solidFill>
                <a:latin typeface="Times New Roman" panose="02020603050405020304" pitchFamily="18" charset="0"/>
                <a:ea typeface="+mj-ea"/>
                <a:cs typeface="Times New Roman" panose="02020603050405020304" pitchFamily="18" charset="0"/>
              </a:defRPr>
            </a:lvl1pPr>
          </a:lstStyle>
          <a:p>
            <a:r>
              <a:rPr lang="en-US" dirty="0"/>
              <a:t>CPU scheduling </a:t>
            </a:r>
            <a:endParaRPr lang="en-IN" dirty="0"/>
          </a:p>
        </p:txBody>
      </p:sp>
    </p:spTree>
    <p:extLst>
      <p:ext uri="{BB962C8B-B14F-4D97-AF65-F5344CB8AC3E}">
        <p14:creationId xmlns:p14="http://schemas.microsoft.com/office/powerpoint/2010/main" val="16409490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3BC59E77-CE3F-1C9F-410F-B3EF39B9F2FE}"/>
              </a:ext>
            </a:extLst>
          </p:cNvPr>
          <p:cNvSpPr>
            <a:spLocks noGrp="1" noChangeArrowheads="1"/>
          </p:cNvSpPr>
          <p:nvPr>
            <p:ph type="title"/>
          </p:nvPr>
        </p:nvSpPr>
        <p:spPr>
          <a:xfrm>
            <a:off x="375603" y="147320"/>
            <a:ext cx="8229600" cy="576263"/>
          </a:xfrm>
        </p:spPr>
        <p:txBody>
          <a:bodyPr vert="horz" lIns="91440" tIns="45720" rIns="91440" bIns="45720" rtlCol="0" anchor="ctr">
            <a:normAutofit fontScale="90000"/>
          </a:bodyPr>
          <a:lstStyle/>
          <a:p>
            <a:r>
              <a:rPr lang="en-US" altLang="en-US" b="1" dirty="0">
                <a:solidFill>
                  <a:schemeClr val="accent2">
                    <a:lumMod val="75000"/>
                  </a:schemeClr>
                </a:solidFill>
                <a:latin typeface="Times New Roman" panose="02020603050405020304" pitchFamily="18" charset="0"/>
                <a:cs typeface="Times New Roman" panose="02020603050405020304" pitchFamily="18" charset="0"/>
              </a:rPr>
              <a:t>Context Switch</a:t>
            </a:r>
          </a:p>
        </p:txBody>
      </p:sp>
      <p:sp>
        <p:nvSpPr>
          <p:cNvPr id="5" name="TextBox 1">
            <a:extLst>
              <a:ext uri="{FF2B5EF4-FFF2-40B4-BE49-F238E27FC236}">
                <a16:creationId xmlns:a16="http://schemas.microsoft.com/office/drawing/2014/main" id="{C27A1361-E1F1-F03B-D45E-C1AC8E9D71BC}"/>
              </a:ext>
            </a:extLst>
          </p:cNvPr>
          <p:cNvSpPr txBox="1">
            <a:spLocks noChangeArrowheads="1"/>
          </p:cNvSpPr>
          <p:nvPr/>
        </p:nvSpPr>
        <p:spPr bwMode="auto">
          <a:xfrm>
            <a:off x="455582" y="846585"/>
            <a:ext cx="1011081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35000"/>
              </a:spcBef>
              <a:buClr>
                <a:srgbClr val="993300"/>
              </a:buClr>
              <a:buSzPct val="110000"/>
              <a:buFont typeface="Wingdings" panose="05000000000000000000" pitchFamily="2" charset="2"/>
              <a:buChar char="§"/>
              <a:defRPr kumimoji="1">
                <a:solidFill>
                  <a:schemeClr val="tx1"/>
                </a:solidFill>
                <a:latin typeface="Helvetica" panose="020B0604020202020204" pitchFamily="34" charset="0"/>
                <a:ea typeface="MS PGothic" panose="020B0600070205080204" pitchFamily="34" charset="-128"/>
              </a:defRPr>
            </a:lvl1pPr>
            <a:lvl2pPr marL="742950" indent="-285750">
              <a:spcBef>
                <a:spcPct val="35000"/>
              </a:spcBef>
              <a:buClr>
                <a:srgbClr val="CC6600"/>
              </a:buClr>
              <a:buSzPct val="110000"/>
              <a:buFont typeface="Arial" panose="020B0604020202020204" pitchFamily="34" charset="0"/>
              <a:buChar char="•"/>
              <a:defRPr kumimoji="1">
                <a:solidFill>
                  <a:schemeClr val="tx1"/>
                </a:solidFill>
                <a:latin typeface="Helvetica" panose="020B0604020202020204" pitchFamily="34" charset="0"/>
                <a:ea typeface="MS PGothic" panose="020B0600070205080204" pitchFamily="34" charset="-128"/>
              </a:defRPr>
            </a:lvl2pPr>
            <a:lvl3pPr marL="1143000" indent="-228600">
              <a:spcBef>
                <a:spcPct val="35000"/>
              </a:spcBef>
              <a:buClr>
                <a:srgbClr val="009900"/>
              </a:buClr>
              <a:buSzPct val="75000"/>
              <a:buFont typeface="Webdings" panose="05030102010509060703" pitchFamily="18" charset="2"/>
              <a:buChar char="4"/>
              <a:defRPr kumimoji="1">
                <a:solidFill>
                  <a:schemeClr val="tx1"/>
                </a:solidFill>
                <a:latin typeface="Helvetica" panose="020B0604020202020204" pitchFamily="34" charset="0"/>
                <a:ea typeface="MS PGothic" panose="020B0600070205080204" pitchFamily="34" charset="-128"/>
              </a:defRPr>
            </a:lvl3pPr>
            <a:lvl4pPr marL="1600200" indent="-228600">
              <a:spcBef>
                <a:spcPct val="35000"/>
              </a:spcBef>
              <a:buClr>
                <a:schemeClr val="hlink"/>
              </a:buClr>
              <a:buSzPct val="75000"/>
              <a:buChar char="–"/>
              <a:defRPr kumimoji="1">
                <a:solidFill>
                  <a:schemeClr val="tx1"/>
                </a:solidFill>
                <a:latin typeface="Helvetica" panose="020B0604020202020204" pitchFamily="34" charset="0"/>
                <a:ea typeface="MS PGothic" panose="020B0600070205080204" pitchFamily="34" charset="-128"/>
              </a:defRPr>
            </a:lvl4pPr>
            <a:lvl5pPr marL="2057400" indent="-228600">
              <a:spcBef>
                <a:spcPct val="35000"/>
              </a:spcBef>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9pPr>
          </a:lstStyle>
          <a:p>
            <a:pPr>
              <a:spcBef>
                <a:spcPct val="0"/>
              </a:spcBef>
              <a:buClrTx/>
              <a:buSzTx/>
              <a:buFontTx/>
              <a:buNone/>
            </a:pPr>
            <a:r>
              <a:rPr kumimoji="0" lang="en-US" altLang="en-US" sz="2200" dirty="0">
                <a:latin typeface="Times New Roman" panose="02020603050405020304" pitchFamily="18" charset="0"/>
                <a:cs typeface="Times New Roman" panose="02020603050405020304" pitchFamily="18" charset="0"/>
              </a:rPr>
              <a:t>A </a:t>
            </a:r>
            <a:r>
              <a:rPr kumimoji="0" lang="en-US" altLang="en-US" sz="2200" b="1" dirty="0">
                <a:latin typeface="Times New Roman" panose="02020603050405020304" pitchFamily="18" charset="0"/>
                <a:cs typeface="Times New Roman" panose="02020603050405020304" pitchFamily="18" charset="0"/>
              </a:rPr>
              <a:t>context switch </a:t>
            </a:r>
            <a:r>
              <a:rPr kumimoji="0" lang="en-US" altLang="en-US" sz="2200" dirty="0">
                <a:latin typeface="Times New Roman" panose="02020603050405020304" pitchFamily="18" charset="0"/>
                <a:cs typeface="Times New Roman" panose="02020603050405020304" pitchFamily="18" charset="0"/>
              </a:rPr>
              <a:t>occurs when the CPU  switches from one process to another.</a:t>
            </a:r>
          </a:p>
        </p:txBody>
      </p:sp>
      <p:pic>
        <p:nvPicPr>
          <p:cNvPr id="6" name="Picture 1">
            <a:extLst>
              <a:ext uri="{FF2B5EF4-FFF2-40B4-BE49-F238E27FC236}">
                <a16:creationId xmlns:a16="http://schemas.microsoft.com/office/drawing/2014/main" id="{5C3827CB-CC5F-0492-F100-E8D9D5775D8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72275" y="1727771"/>
            <a:ext cx="5419725" cy="442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3">
            <a:extLst>
              <a:ext uri="{FF2B5EF4-FFF2-40B4-BE49-F238E27FC236}">
                <a16:creationId xmlns:a16="http://schemas.microsoft.com/office/drawing/2014/main" id="{DEEA2EFF-C3F2-6A57-0E03-F84032209316}"/>
              </a:ext>
            </a:extLst>
          </p:cNvPr>
          <p:cNvSpPr txBox="1">
            <a:spLocks noChangeArrowheads="1"/>
          </p:cNvSpPr>
          <p:nvPr/>
        </p:nvSpPr>
        <p:spPr>
          <a:xfrm>
            <a:off x="455582" y="1629406"/>
            <a:ext cx="6217284" cy="425348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2200" dirty="0">
                <a:latin typeface="Times New Roman" panose="02020603050405020304" pitchFamily="18" charset="0"/>
                <a:cs typeface="Times New Roman" panose="02020603050405020304" pitchFamily="18" charset="0"/>
              </a:rPr>
              <a:t>When CPU switches to another process, the system must </a:t>
            </a:r>
            <a:r>
              <a:rPr lang="en-US" altLang="en-US" sz="2200" b="1" dirty="0">
                <a:solidFill>
                  <a:srgbClr val="006699"/>
                </a:solidFill>
                <a:latin typeface="Times New Roman" panose="02020603050405020304" pitchFamily="18" charset="0"/>
                <a:cs typeface="Times New Roman" panose="02020603050405020304" pitchFamily="18" charset="0"/>
              </a:rPr>
              <a:t>save</a:t>
            </a:r>
            <a:r>
              <a:rPr lang="en-US" altLang="en-US" sz="2200" b="1" dirty="0">
                <a:solidFill>
                  <a:srgbClr val="3366FF"/>
                </a:solidFill>
                <a:latin typeface="Times New Roman" panose="02020603050405020304" pitchFamily="18" charset="0"/>
                <a:cs typeface="Times New Roman" panose="02020603050405020304" pitchFamily="18" charset="0"/>
              </a:rPr>
              <a:t> </a:t>
            </a:r>
            <a:r>
              <a:rPr lang="en-US" altLang="en-US" sz="2200" b="1" dirty="0">
                <a:solidFill>
                  <a:srgbClr val="006699"/>
                </a:solidFill>
                <a:latin typeface="Times New Roman" panose="02020603050405020304" pitchFamily="18" charset="0"/>
                <a:cs typeface="Times New Roman" panose="02020603050405020304" pitchFamily="18" charset="0"/>
              </a:rPr>
              <a:t>the</a:t>
            </a:r>
            <a:r>
              <a:rPr lang="en-US" altLang="en-US" sz="2200" b="1" dirty="0">
                <a:solidFill>
                  <a:srgbClr val="3366FF"/>
                </a:solidFill>
                <a:latin typeface="Times New Roman" panose="02020603050405020304" pitchFamily="18" charset="0"/>
                <a:cs typeface="Times New Roman" panose="02020603050405020304" pitchFamily="18" charset="0"/>
              </a:rPr>
              <a:t> </a:t>
            </a:r>
            <a:r>
              <a:rPr lang="en-US" altLang="en-US" sz="2200" b="1" dirty="0">
                <a:solidFill>
                  <a:srgbClr val="006699"/>
                </a:solidFill>
                <a:latin typeface="Times New Roman" panose="02020603050405020304" pitchFamily="18" charset="0"/>
                <a:cs typeface="Times New Roman" panose="02020603050405020304" pitchFamily="18" charset="0"/>
              </a:rPr>
              <a:t>state</a:t>
            </a:r>
            <a:r>
              <a:rPr lang="en-US" altLang="en-US" sz="2200" b="1" dirty="0">
                <a:solidFill>
                  <a:srgbClr val="3366FF"/>
                </a:solidFill>
                <a:latin typeface="Times New Roman" panose="02020603050405020304" pitchFamily="18" charset="0"/>
                <a:cs typeface="Times New Roman" panose="02020603050405020304" pitchFamily="18" charset="0"/>
              </a:rPr>
              <a:t> </a:t>
            </a:r>
            <a:r>
              <a:rPr lang="en-US" altLang="en-US" sz="2200" dirty="0">
                <a:latin typeface="Times New Roman" panose="02020603050405020304" pitchFamily="18" charset="0"/>
                <a:cs typeface="Times New Roman" panose="02020603050405020304" pitchFamily="18" charset="0"/>
              </a:rPr>
              <a:t>of the old process and load the </a:t>
            </a:r>
            <a:r>
              <a:rPr lang="en-US" altLang="en-US" sz="2200" b="1" dirty="0">
                <a:solidFill>
                  <a:srgbClr val="006699"/>
                </a:solidFill>
                <a:latin typeface="Times New Roman" panose="02020603050405020304" pitchFamily="18" charset="0"/>
                <a:cs typeface="Times New Roman" panose="02020603050405020304" pitchFamily="18" charset="0"/>
              </a:rPr>
              <a:t>saved</a:t>
            </a:r>
            <a:r>
              <a:rPr lang="en-US" altLang="en-US" sz="2200" b="1" dirty="0">
                <a:solidFill>
                  <a:srgbClr val="3366FF"/>
                </a:solidFill>
                <a:latin typeface="Times New Roman" panose="02020603050405020304" pitchFamily="18" charset="0"/>
                <a:cs typeface="Times New Roman" panose="02020603050405020304" pitchFamily="18" charset="0"/>
              </a:rPr>
              <a:t> </a:t>
            </a:r>
            <a:r>
              <a:rPr lang="en-US" altLang="en-US" sz="2200" b="1" dirty="0">
                <a:solidFill>
                  <a:srgbClr val="006699"/>
                </a:solidFill>
                <a:latin typeface="Times New Roman" panose="02020603050405020304" pitchFamily="18" charset="0"/>
                <a:cs typeface="Times New Roman" panose="02020603050405020304" pitchFamily="18" charset="0"/>
              </a:rPr>
              <a:t>state</a:t>
            </a:r>
            <a:r>
              <a:rPr lang="en-US" altLang="en-US" sz="2200" b="1" dirty="0">
                <a:solidFill>
                  <a:srgbClr val="3366FF"/>
                </a:solidFill>
                <a:latin typeface="Times New Roman" panose="02020603050405020304" pitchFamily="18" charset="0"/>
                <a:cs typeface="Times New Roman" panose="02020603050405020304" pitchFamily="18" charset="0"/>
              </a:rPr>
              <a:t> </a:t>
            </a:r>
            <a:r>
              <a:rPr lang="en-US" altLang="en-US" sz="2200" dirty="0">
                <a:latin typeface="Times New Roman" panose="02020603050405020304" pitchFamily="18" charset="0"/>
                <a:cs typeface="Times New Roman" panose="02020603050405020304" pitchFamily="18" charset="0"/>
              </a:rPr>
              <a:t>for the new process via a </a:t>
            </a:r>
            <a:r>
              <a:rPr lang="en-US" altLang="en-US" sz="2200" b="1" dirty="0">
                <a:solidFill>
                  <a:srgbClr val="006699"/>
                </a:solidFill>
                <a:latin typeface="Times New Roman" panose="02020603050405020304" pitchFamily="18" charset="0"/>
                <a:cs typeface="Times New Roman" panose="02020603050405020304" pitchFamily="18" charset="0"/>
              </a:rPr>
              <a:t>context</a:t>
            </a:r>
            <a:r>
              <a:rPr lang="en-US" altLang="en-US" sz="2200" b="1" dirty="0">
                <a:solidFill>
                  <a:srgbClr val="3366FF"/>
                </a:solidFill>
                <a:latin typeface="Times New Roman" panose="02020603050405020304" pitchFamily="18" charset="0"/>
                <a:cs typeface="Times New Roman" panose="02020603050405020304" pitchFamily="18" charset="0"/>
              </a:rPr>
              <a:t> </a:t>
            </a:r>
            <a:r>
              <a:rPr lang="en-US" altLang="en-US" sz="2200" b="1" dirty="0">
                <a:solidFill>
                  <a:srgbClr val="006699"/>
                </a:solidFill>
                <a:latin typeface="Times New Roman" panose="02020603050405020304" pitchFamily="18" charset="0"/>
                <a:cs typeface="Times New Roman" panose="02020603050405020304" pitchFamily="18" charset="0"/>
              </a:rPr>
              <a:t>switch</a:t>
            </a:r>
          </a:p>
          <a:p>
            <a:r>
              <a:rPr lang="en-US" altLang="en-US" sz="2200" b="1" dirty="0">
                <a:solidFill>
                  <a:srgbClr val="006699"/>
                </a:solidFill>
                <a:latin typeface="Times New Roman" panose="02020603050405020304" pitchFamily="18" charset="0"/>
                <a:cs typeface="Times New Roman" panose="02020603050405020304" pitchFamily="18" charset="0"/>
              </a:rPr>
              <a:t>Context</a:t>
            </a:r>
            <a:r>
              <a:rPr lang="en-US" altLang="en-US" sz="2200" b="1" dirty="0">
                <a:solidFill>
                  <a:srgbClr val="3366FF"/>
                </a:solidFill>
                <a:latin typeface="Times New Roman" panose="02020603050405020304" pitchFamily="18" charset="0"/>
                <a:cs typeface="Times New Roman" panose="02020603050405020304" pitchFamily="18" charset="0"/>
              </a:rPr>
              <a:t> </a:t>
            </a:r>
            <a:r>
              <a:rPr lang="en-US" altLang="en-US" sz="2200" dirty="0">
                <a:latin typeface="Times New Roman" panose="02020603050405020304" pitchFamily="18" charset="0"/>
                <a:cs typeface="Times New Roman" panose="02020603050405020304" pitchFamily="18" charset="0"/>
              </a:rPr>
              <a:t>of a process represented in the PCB</a:t>
            </a:r>
          </a:p>
          <a:p>
            <a:r>
              <a:rPr lang="en-US" altLang="en-US" sz="2200" dirty="0">
                <a:latin typeface="Times New Roman" panose="02020603050405020304" pitchFamily="18" charset="0"/>
                <a:cs typeface="Times New Roman" panose="02020603050405020304" pitchFamily="18" charset="0"/>
              </a:rPr>
              <a:t>Context-switch time is pure overhead; the system does no useful work while switching</a:t>
            </a:r>
          </a:p>
          <a:p>
            <a:pPr lvl="1"/>
            <a:r>
              <a:rPr lang="en-US" altLang="en-US" sz="2200" dirty="0">
                <a:latin typeface="Times New Roman" panose="02020603050405020304" pitchFamily="18" charset="0"/>
                <a:cs typeface="Times New Roman" panose="02020603050405020304" pitchFamily="18" charset="0"/>
              </a:rPr>
              <a:t>The more complex the OS and the PCB </a:t>
            </a:r>
            <a:r>
              <a:rPr lang="en-US" altLang="en-US" sz="2200" dirty="0">
                <a:latin typeface="Times New Roman" panose="02020603050405020304" pitchFamily="18" charset="0"/>
                <a:cs typeface="Times New Roman" panose="02020603050405020304" pitchFamily="18" charset="0"/>
                <a:sym typeface="Wingdings" panose="05000000000000000000" pitchFamily="2" charset="2"/>
              </a:rPr>
              <a:t> the </a:t>
            </a:r>
            <a:r>
              <a:rPr lang="en-US" altLang="en-US" sz="2200" dirty="0">
                <a:latin typeface="Times New Roman" panose="02020603050405020304" pitchFamily="18" charset="0"/>
                <a:cs typeface="Times New Roman" panose="02020603050405020304" pitchFamily="18" charset="0"/>
              </a:rPr>
              <a:t>longer the context switch</a:t>
            </a:r>
          </a:p>
          <a:p>
            <a:r>
              <a:rPr lang="en-US" altLang="en-US" sz="2200" dirty="0">
                <a:latin typeface="Times New Roman" panose="02020603050405020304" pitchFamily="18" charset="0"/>
                <a:cs typeface="Times New Roman" panose="02020603050405020304" pitchFamily="18" charset="0"/>
              </a:rPr>
              <a:t>Time dependent on hardware support</a:t>
            </a:r>
          </a:p>
          <a:p>
            <a:pPr lvl="1"/>
            <a:r>
              <a:rPr lang="en-US" altLang="en-US" sz="2200" dirty="0">
                <a:latin typeface="Times New Roman" panose="02020603050405020304" pitchFamily="18" charset="0"/>
                <a:cs typeface="Times New Roman" panose="02020603050405020304" pitchFamily="18" charset="0"/>
              </a:rPr>
              <a:t>Some hardware provides multiple sets of registers per CPU </a:t>
            </a:r>
            <a:r>
              <a:rPr lang="en-US" altLang="en-US" sz="2200" dirty="0">
                <a:latin typeface="Times New Roman" panose="02020603050405020304" pitchFamily="18" charset="0"/>
                <a:cs typeface="Times New Roman" panose="02020603050405020304" pitchFamily="18" charset="0"/>
                <a:sym typeface="Wingdings" panose="05000000000000000000" pitchFamily="2" charset="2"/>
              </a:rPr>
              <a:t></a:t>
            </a:r>
            <a:r>
              <a:rPr lang="en-US" altLang="en-US" sz="2200" dirty="0">
                <a:latin typeface="Times New Roman" panose="02020603050405020304" pitchFamily="18" charset="0"/>
                <a:cs typeface="Times New Roman" panose="02020603050405020304" pitchFamily="18" charset="0"/>
              </a:rPr>
              <a:t> multiple contexts loaded at once</a:t>
            </a:r>
          </a:p>
        </p:txBody>
      </p:sp>
    </p:spTree>
    <p:extLst>
      <p:ext uri="{BB962C8B-B14F-4D97-AF65-F5344CB8AC3E}">
        <p14:creationId xmlns:p14="http://schemas.microsoft.com/office/powerpoint/2010/main" val="8833797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70CCAD2-2F16-26B1-FA41-8099A3621766}"/>
              </a:ext>
            </a:extLst>
          </p:cNvPr>
          <p:cNvSpPr txBox="1"/>
          <p:nvPr/>
        </p:nvSpPr>
        <p:spPr>
          <a:xfrm>
            <a:off x="944880" y="804317"/>
            <a:ext cx="10769600" cy="2806987"/>
          </a:xfrm>
          <a:prstGeom prst="rect">
            <a:avLst/>
          </a:prstGeom>
          <a:noFill/>
        </p:spPr>
        <p:txBody>
          <a:bodyPr wrap="square">
            <a:spAutoFit/>
          </a:bodyPr>
          <a:lstStyle/>
          <a:p>
            <a:pPr>
              <a:lnSpc>
                <a:spcPct val="150000"/>
              </a:lnSpc>
            </a:pPr>
            <a:r>
              <a:rPr lang="en-US" sz="2000" b="1" i="0" dirty="0">
                <a:solidFill>
                  <a:srgbClr val="273239"/>
                </a:solidFill>
                <a:effectLst/>
                <a:latin typeface="Times New Roman" panose="02020603050405020304" pitchFamily="18" charset="0"/>
                <a:cs typeface="Times New Roman" panose="02020603050405020304" pitchFamily="18" charset="0"/>
              </a:rPr>
              <a:t>Let the time taken to switch between user and kernel modes of execution be t1 while the time taken to switch between two processes be t2. Which of the following is TRUE? (GATE CS 2011) </a:t>
            </a:r>
          </a:p>
          <a:p>
            <a:pPr marL="457200" indent="-457200">
              <a:lnSpc>
                <a:spcPct val="150000"/>
              </a:lnSpc>
              <a:buAutoNum type="alphaUcParenBoth"/>
            </a:pPr>
            <a:r>
              <a:rPr lang="en-US" sz="2000" b="0" i="0" dirty="0">
                <a:solidFill>
                  <a:srgbClr val="273239"/>
                </a:solidFill>
                <a:effectLst/>
                <a:latin typeface="Times New Roman" panose="02020603050405020304" pitchFamily="18" charset="0"/>
                <a:cs typeface="Times New Roman" panose="02020603050405020304" pitchFamily="18" charset="0"/>
              </a:rPr>
              <a:t>t1 &gt; t2 </a:t>
            </a:r>
          </a:p>
          <a:p>
            <a:pPr marL="457200" indent="-457200">
              <a:lnSpc>
                <a:spcPct val="150000"/>
              </a:lnSpc>
              <a:buAutoNum type="alphaUcParenBoth"/>
            </a:pPr>
            <a:r>
              <a:rPr lang="en-US" sz="2000" b="0" i="0" dirty="0">
                <a:solidFill>
                  <a:srgbClr val="273239"/>
                </a:solidFill>
                <a:effectLst/>
                <a:latin typeface="Times New Roman" panose="02020603050405020304" pitchFamily="18" charset="0"/>
                <a:cs typeface="Times New Roman" panose="02020603050405020304" pitchFamily="18" charset="0"/>
              </a:rPr>
              <a:t>t1 = t2 </a:t>
            </a:r>
          </a:p>
          <a:p>
            <a:pPr marL="457200" indent="-457200">
              <a:lnSpc>
                <a:spcPct val="150000"/>
              </a:lnSpc>
              <a:buAutoNum type="alphaUcParenBoth"/>
            </a:pPr>
            <a:r>
              <a:rPr lang="en-US" sz="2000" b="0" i="0" dirty="0">
                <a:solidFill>
                  <a:srgbClr val="273239"/>
                </a:solidFill>
                <a:effectLst/>
                <a:latin typeface="Times New Roman" panose="02020603050405020304" pitchFamily="18" charset="0"/>
                <a:cs typeface="Times New Roman" panose="02020603050405020304" pitchFamily="18" charset="0"/>
              </a:rPr>
              <a:t>t1 &lt; t2 </a:t>
            </a:r>
          </a:p>
          <a:p>
            <a:pPr marL="457200" indent="-457200">
              <a:lnSpc>
                <a:spcPct val="150000"/>
              </a:lnSpc>
              <a:buAutoNum type="alphaUcParenBoth"/>
            </a:pPr>
            <a:r>
              <a:rPr lang="en-US" sz="2000" b="0" i="0" dirty="0">
                <a:solidFill>
                  <a:srgbClr val="273239"/>
                </a:solidFill>
                <a:effectLst/>
                <a:latin typeface="Times New Roman" panose="02020603050405020304" pitchFamily="18" charset="0"/>
                <a:cs typeface="Times New Roman" panose="02020603050405020304" pitchFamily="18" charset="0"/>
              </a:rPr>
              <a:t>Nothing can be said about the relation between t1 and t2 </a:t>
            </a:r>
            <a:endParaRPr lang="en-IN" sz="2000" dirty="0">
              <a:latin typeface="Times New Roman" panose="02020603050405020304" pitchFamily="18" charset="0"/>
              <a:cs typeface="Times New Roman" panose="02020603050405020304" pitchFamily="18" charset="0"/>
            </a:endParaRPr>
          </a:p>
        </p:txBody>
      </p:sp>
      <mc:AlternateContent xmlns:mc="http://schemas.openxmlformats.org/markup-compatibility/2006" xmlns:p14="http://schemas.microsoft.com/office/powerpoint/2010/main">
        <mc:Choice Requires="p14">
          <p:contentPart p14:bwMode="auto" r:id="rId2">
            <p14:nvContentPartPr>
              <p14:cNvPr id="3" name="Ink 2">
                <a:extLst>
                  <a:ext uri="{FF2B5EF4-FFF2-40B4-BE49-F238E27FC236}">
                    <a16:creationId xmlns:a16="http://schemas.microsoft.com/office/drawing/2014/main" id="{3DD9EFE2-CB1B-8041-CF65-0838CF2467B7}"/>
                  </a:ext>
                </a:extLst>
              </p14:cNvPr>
              <p14:cNvContentPartPr/>
              <p14:nvPr/>
            </p14:nvContentPartPr>
            <p14:xfrm>
              <a:off x="768240" y="2742480"/>
              <a:ext cx="10003320" cy="3324600"/>
            </p14:xfrm>
          </p:contentPart>
        </mc:Choice>
        <mc:Fallback xmlns="">
          <p:pic>
            <p:nvPicPr>
              <p:cNvPr id="3" name="Ink 2">
                <a:extLst>
                  <a:ext uri="{FF2B5EF4-FFF2-40B4-BE49-F238E27FC236}">
                    <a16:creationId xmlns:a16="http://schemas.microsoft.com/office/drawing/2014/main" id="{3DD9EFE2-CB1B-8041-CF65-0838CF2467B7}"/>
                  </a:ext>
                </a:extLst>
              </p:cNvPr>
              <p:cNvPicPr/>
              <p:nvPr/>
            </p:nvPicPr>
            <p:blipFill>
              <a:blip r:embed="rId3"/>
              <a:stretch>
                <a:fillRect/>
              </a:stretch>
            </p:blipFill>
            <p:spPr>
              <a:xfrm>
                <a:off x="758880" y="2733120"/>
                <a:ext cx="10022040" cy="3343320"/>
              </a:xfrm>
              <a:prstGeom prst="rect">
                <a:avLst/>
              </a:prstGeom>
            </p:spPr>
          </p:pic>
        </mc:Fallback>
      </mc:AlternateContent>
    </p:spTree>
    <p:extLst>
      <p:ext uri="{BB962C8B-B14F-4D97-AF65-F5344CB8AC3E}">
        <p14:creationId xmlns:p14="http://schemas.microsoft.com/office/powerpoint/2010/main" val="26845929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DA74766-9357-F78F-0A56-EA045883BB0F}"/>
              </a:ext>
            </a:extLst>
          </p:cNvPr>
          <p:cNvSpPr txBox="1"/>
          <p:nvPr/>
        </p:nvSpPr>
        <p:spPr>
          <a:xfrm>
            <a:off x="609600" y="155694"/>
            <a:ext cx="6096000" cy="701731"/>
          </a:xfrm>
          <a:prstGeom prst="rect">
            <a:avLst/>
          </a:prstGeom>
        </p:spPr>
        <p:txBody>
          <a:bodyPr vert="horz" lIns="91440" tIns="45720" rIns="91440" bIns="45720" rtlCol="0" anchor="ctr">
            <a:normAutofit fontScale="97500"/>
          </a:bodyPr>
          <a:lstStyle>
            <a:defPPr>
              <a:defRPr lang="en-US"/>
            </a:defPPr>
            <a:lvl1pPr>
              <a:lnSpc>
                <a:spcPct val="90000"/>
              </a:lnSpc>
              <a:spcBef>
                <a:spcPct val="0"/>
              </a:spcBef>
              <a:buNone/>
              <a:defRPr sz="4400" b="1">
                <a:solidFill>
                  <a:schemeClr val="accent2">
                    <a:lumMod val="75000"/>
                  </a:schemeClr>
                </a:solidFill>
                <a:latin typeface="Times New Roman" panose="02020603050405020304" pitchFamily="18" charset="0"/>
                <a:ea typeface="+mj-ea"/>
                <a:cs typeface="Times New Roman" panose="02020603050405020304" pitchFamily="18" charset="0"/>
              </a:defRPr>
            </a:lvl1pPr>
          </a:lstStyle>
          <a:p>
            <a:r>
              <a:rPr lang="en-IN" dirty="0"/>
              <a:t>Operations on Processes</a:t>
            </a:r>
          </a:p>
        </p:txBody>
      </p:sp>
      <p:sp>
        <p:nvSpPr>
          <p:cNvPr id="7" name="TextBox 6">
            <a:extLst>
              <a:ext uri="{FF2B5EF4-FFF2-40B4-BE49-F238E27FC236}">
                <a16:creationId xmlns:a16="http://schemas.microsoft.com/office/drawing/2014/main" id="{D3186CF3-89A4-04E1-DE99-5067B5DEF238}"/>
              </a:ext>
            </a:extLst>
          </p:cNvPr>
          <p:cNvSpPr txBox="1"/>
          <p:nvPr/>
        </p:nvSpPr>
        <p:spPr>
          <a:xfrm>
            <a:off x="904240" y="945495"/>
            <a:ext cx="6624320" cy="1200329"/>
          </a:xfrm>
          <a:prstGeom prst="rect">
            <a:avLst/>
          </a:prstGeom>
          <a:noFill/>
        </p:spPr>
        <p:txBody>
          <a:bodyPr wrap="square">
            <a:spAutoFit/>
          </a:bodyPr>
          <a:lstStyle/>
          <a:p>
            <a:r>
              <a:rPr lang="en-US" altLang="en-US" sz="2400" dirty="0">
                <a:latin typeface="Times New Roman" panose="02020603050405020304" pitchFamily="18" charset="0"/>
                <a:cs typeface="Times New Roman" panose="02020603050405020304" pitchFamily="18" charset="0"/>
              </a:rPr>
              <a:t>System must provide mechanisms for:</a:t>
            </a:r>
          </a:p>
          <a:p>
            <a:pPr marL="800100" lvl="1" indent="-342900">
              <a:buFont typeface="Arial" panose="020B0604020202020204" pitchFamily="34" charset="0"/>
              <a:buChar char="•"/>
            </a:pPr>
            <a:r>
              <a:rPr lang="en-US" altLang="en-US" sz="2400" dirty="0">
                <a:latin typeface="Times New Roman" panose="02020603050405020304" pitchFamily="18" charset="0"/>
                <a:cs typeface="Times New Roman" panose="02020603050405020304" pitchFamily="18" charset="0"/>
              </a:rPr>
              <a:t> Process creation</a:t>
            </a:r>
          </a:p>
          <a:p>
            <a:pPr marL="800100" lvl="1" indent="-342900">
              <a:buFont typeface="Arial" panose="020B0604020202020204" pitchFamily="34" charset="0"/>
              <a:buChar char="•"/>
            </a:pPr>
            <a:r>
              <a:rPr lang="en-US" altLang="en-US" sz="2400" dirty="0">
                <a:latin typeface="Times New Roman" panose="02020603050405020304" pitchFamily="18" charset="0"/>
                <a:cs typeface="Times New Roman" panose="02020603050405020304" pitchFamily="18" charset="0"/>
              </a:rPr>
              <a:t> Process termination</a:t>
            </a:r>
          </a:p>
        </p:txBody>
      </p:sp>
      <p:sp>
        <p:nvSpPr>
          <p:cNvPr id="2" name="Rectangle 3">
            <a:extLst>
              <a:ext uri="{FF2B5EF4-FFF2-40B4-BE49-F238E27FC236}">
                <a16:creationId xmlns:a16="http://schemas.microsoft.com/office/drawing/2014/main" id="{DD238667-C633-90EA-8353-5E90754D8429}"/>
              </a:ext>
            </a:extLst>
          </p:cNvPr>
          <p:cNvSpPr txBox="1">
            <a:spLocks noChangeArrowheads="1"/>
          </p:cNvSpPr>
          <p:nvPr/>
        </p:nvSpPr>
        <p:spPr>
          <a:xfrm>
            <a:off x="1057274" y="2453544"/>
            <a:ext cx="9448165" cy="131581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2400" b="1" dirty="0">
                <a:solidFill>
                  <a:srgbClr val="006699"/>
                </a:solidFill>
                <a:latin typeface="Times New Roman" panose="02020603050405020304" pitchFamily="18" charset="0"/>
                <a:cs typeface="Times New Roman" panose="02020603050405020304" pitchFamily="18" charset="0"/>
              </a:rPr>
              <a:t>Parent</a:t>
            </a:r>
            <a:r>
              <a:rPr lang="en-US" altLang="en-US" sz="2400" b="1" dirty="0">
                <a:latin typeface="Times New Roman" panose="02020603050405020304" pitchFamily="18" charset="0"/>
                <a:cs typeface="Times New Roman" panose="02020603050405020304" pitchFamily="18" charset="0"/>
              </a:rPr>
              <a:t> </a:t>
            </a:r>
            <a:r>
              <a:rPr lang="en-US" altLang="en-US" sz="2400" dirty="0">
                <a:latin typeface="Times New Roman" panose="02020603050405020304" pitchFamily="18" charset="0"/>
                <a:cs typeface="Times New Roman" panose="02020603050405020304" pitchFamily="18" charset="0"/>
              </a:rPr>
              <a:t>process create </a:t>
            </a:r>
            <a:r>
              <a:rPr lang="en-US" altLang="en-US" sz="2400" b="1" dirty="0">
                <a:solidFill>
                  <a:srgbClr val="006699"/>
                </a:solidFill>
                <a:latin typeface="Times New Roman" panose="02020603050405020304" pitchFamily="18" charset="0"/>
                <a:cs typeface="Times New Roman" panose="02020603050405020304" pitchFamily="18" charset="0"/>
              </a:rPr>
              <a:t>children</a:t>
            </a:r>
            <a:r>
              <a:rPr lang="en-US" altLang="en-US" sz="2400" b="1" dirty="0">
                <a:latin typeface="Times New Roman" panose="02020603050405020304" pitchFamily="18" charset="0"/>
                <a:cs typeface="Times New Roman" panose="02020603050405020304" pitchFamily="18" charset="0"/>
              </a:rPr>
              <a:t> </a:t>
            </a:r>
            <a:r>
              <a:rPr lang="en-US" altLang="en-US" sz="2400" dirty="0">
                <a:latin typeface="Times New Roman" panose="02020603050405020304" pitchFamily="18" charset="0"/>
                <a:cs typeface="Times New Roman" panose="02020603050405020304" pitchFamily="18" charset="0"/>
              </a:rPr>
              <a:t>processes, which, in turn create other processes, forming a </a:t>
            </a:r>
            <a:r>
              <a:rPr lang="en-US" altLang="en-US" sz="2400" b="1" dirty="0">
                <a:solidFill>
                  <a:srgbClr val="006699"/>
                </a:solidFill>
                <a:latin typeface="Times New Roman" panose="02020603050405020304" pitchFamily="18" charset="0"/>
                <a:cs typeface="Times New Roman" panose="02020603050405020304" pitchFamily="18" charset="0"/>
              </a:rPr>
              <a:t>tree</a:t>
            </a:r>
            <a:r>
              <a:rPr lang="en-US" altLang="en-US" sz="2400" dirty="0">
                <a:latin typeface="Times New Roman" panose="02020603050405020304" pitchFamily="18" charset="0"/>
                <a:cs typeface="Times New Roman" panose="02020603050405020304" pitchFamily="18" charset="0"/>
              </a:rPr>
              <a:t> of processes</a:t>
            </a:r>
          </a:p>
          <a:p>
            <a:r>
              <a:rPr lang="en-US" altLang="en-US" sz="2400" dirty="0">
                <a:latin typeface="Times New Roman" panose="02020603050405020304" pitchFamily="18" charset="0"/>
                <a:cs typeface="Times New Roman" panose="02020603050405020304" pitchFamily="18" charset="0"/>
              </a:rPr>
              <a:t>Each process is identified and managed using a</a:t>
            </a:r>
            <a:r>
              <a:rPr lang="en-US" altLang="en-US" sz="2400" b="1" dirty="0">
                <a:latin typeface="Times New Roman" panose="02020603050405020304" pitchFamily="18" charset="0"/>
                <a:cs typeface="Times New Roman" panose="02020603050405020304" pitchFamily="18" charset="0"/>
              </a:rPr>
              <a:t> </a:t>
            </a:r>
            <a:r>
              <a:rPr lang="en-US" altLang="en-US" sz="2400" b="1" dirty="0">
                <a:solidFill>
                  <a:srgbClr val="006699"/>
                </a:solidFill>
                <a:latin typeface="Times New Roman" panose="02020603050405020304" pitchFamily="18" charset="0"/>
                <a:cs typeface="Times New Roman" panose="02020603050405020304" pitchFamily="18" charset="0"/>
              </a:rPr>
              <a:t>process</a:t>
            </a:r>
            <a:r>
              <a:rPr lang="en-US" altLang="en-US" sz="2400" b="1" dirty="0">
                <a:solidFill>
                  <a:srgbClr val="3366FF"/>
                </a:solidFill>
                <a:latin typeface="Times New Roman" panose="02020603050405020304" pitchFamily="18" charset="0"/>
                <a:cs typeface="Times New Roman" panose="02020603050405020304" pitchFamily="18" charset="0"/>
              </a:rPr>
              <a:t> </a:t>
            </a:r>
            <a:r>
              <a:rPr lang="en-US" altLang="en-US" sz="2400" b="1" dirty="0">
                <a:solidFill>
                  <a:srgbClr val="006699"/>
                </a:solidFill>
                <a:latin typeface="Times New Roman" panose="02020603050405020304" pitchFamily="18" charset="0"/>
                <a:cs typeface="Times New Roman" panose="02020603050405020304" pitchFamily="18" charset="0"/>
              </a:rPr>
              <a:t>identifier</a:t>
            </a:r>
            <a:r>
              <a:rPr lang="en-US" altLang="en-US" sz="2400" b="1" dirty="0">
                <a:solidFill>
                  <a:srgbClr val="3366FF"/>
                </a:solidFill>
                <a:latin typeface="Times New Roman" panose="02020603050405020304" pitchFamily="18" charset="0"/>
                <a:cs typeface="Times New Roman" panose="02020603050405020304" pitchFamily="18" charset="0"/>
              </a:rPr>
              <a:t> </a:t>
            </a:r>
            <a:r>
              <a:rPr lang="en-US" altLang="en-US" sz="2400" dirty="0">
                <a:latin typeface="Times New Roman" panose="02020603050405020304" pitchFamily="18" charset="0"/>
                <a:cs typeface="Times New Roman" panose="02020603050405020304" pitchFamily="18" charset="0"/>
              </a:rPr>
              <a:t>(</a:t>
            </a:r>
            <a:r>
              <a:rPr lang="en-US" altLang="en-US" sz="2400" b="1" dirty="0" err="1">
                <a:solidFill>
                  <a:srgbClr val="006699"/>
                </a:solidFill>
                <a:latin typeface="Times New Roman" panose="02020603050405020304" pitchFamily="18" charset="0"/>
                <a:cs typeface="Times New Roman" panose="02020603050405020304" pitchFamily="18" charset="0"/>
              </a:rPr>
              <a:t>pid</a:t>
            </a:r>
            <a:r>
              <a:rPr lang="en-US" altLang="en-US" sz="2400" dirty="0">
                <a:latin typeface="Times New Roman" panose="02020603050405020304" pitchFamily="18" charset="0"/>
                <a:cs typeface="Times New Roman" panose="02020603050405020304" pitchFamily="18" charset="0"/>
              </a:rPr>
              <a:t>)</a:t>
            </a:r>
          </a:p>
        </p:txBody>
      </p:sp>
      <p:sp>
        <p:nvSpPr>
          <p:cNvPr id="3" name="TextBox 2">
            <a:extLst>
              <a:ext uri="{FF2B5EF4-FFF2-40B4-BE49-F238E27FC236}">
                <a16:creationId xmlns:a16="http://schemas.microsoft.com/office/drawing/2014/main" id="{5E27C20A-FBC7-6E88-FB64-2660DE30DF7B}"/>
              </a:ext>
            </a:extLst>
          </p:cNvPr>
          <p:cNvSpPr txBox="1"/>
          <p:nvPr/>
        </p:nvSpPr>
        <p:spPr>
          <a:xfrm>
            <a:off x="1057274" y="3769360"/>
            <a:ext cx="9723120" cy="1200329"/>
          </a:xfrm>
          <a:prstGeom prst="rect">
            <a:avLst/>
          </a:prstGeom>
          <a:noFill/>
        </p:spPr>
        <p:txBody>
          <a:bodyPr wrap="square">
            <a:spAutoFit/>
          </a:bodyPr>
          <a:lstStyle/>
          <a:p>
            <a:pPr algn="l"/>
            <a:r>
              <a:rPr lang="en-US" sz="2400" b="0" i="0" u="none" strike="noStrike" baseline="0" dirty="0">
                <a:solidFill>
                  <a:srgbClr val="000000"/>
                </a:solidFill>
                <a:latin typeface="Times New Roman" panose="02020603050405020304" pitchFamily="18" charset="0"/>
                <a:cs typeface="Times New Roman" panose="02020603050405020304" pitchFamily="18" charset="0"/>
              </a:rPr>
              <a:t>When a process creates a new process, two possibilities for execution exist:</a:t>
            </a:r>
          </a:p>
          <a:p>
            <a:pPr marL="914400" lvl="1" indent="-457200">
              <a:buFont typeface="+mj-lt"/>
              <a:buAutoNum type="arabicPeriod"/>
            </a:pPr>
            <a:r>
              <a:rPr lang="en-US" sz="2400" b="0" i="0" u="none" strike="noStrike" baseline="0" dirty="0">
                <a:solidFill>
                  <a:srgbClr val="000000"/>
                </a:solidFill>
                <a:latin typeface="Times New Roman" panose="02020603050405020304" pitchFamily="18" charset="0"/>
                <a:cs typeface="Times New Roman" panose="02020603050405020304" pitchFamily="18" charset="0"/>
              </a:rPr>
              <a:t>The parent continues to execute concurrently with its children.</a:t>
            </a:r>
          </a:p>
          <a:p>
            <a:pPr marL="914400" lvl="1" indent="-457200">
              <a:buFont typeface="+mj-lt"/>
              <a:buAutoNum type="arabicPeriod"/>
            </a:pPr>
            <a:r>
              <a:rPr lang="en-US" sz="2400" b="0" i="0" u="none" strike="noStrike" baseline="0" dirty="0">
                <a:solidFill>
                  <a:srgbClr val="000000"/>
                </a:solidFill>
                <a:latin typeface="Times New Roman" panose="02020603050405020304" pitchFamily="18" charset="0"/>
                <a:cs typeface="Times New Roman" panose="02020603050405020304" pitchFamily="18" charset="0"/>
              </a:rPr>
              <a:t>The parent waits until some or all of its children have terminated.</a:t>
            </a:r>
            <a:endParaRPr lang="en-IN" sz="2400" dirty="0">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46CAED36-4A95-9851-7E28-7D7DB1FCD546}"/>
              </a:ext>
            </a:extLst>
          </p:cNvPr>
          <p:cNvSpPr txBox="1"/>
          <p:nvPr/>
        </p:nvSpPr>
        <p:spPr>
          <a:xfrm>
            <a:off x="1077594" y="5085176"/>
            <a:ext cx="6096000" cy="1200329"/>
          </a:xfrm>
          <a:prstGeom prst="rect">
            <a:avLst/>
          </a:prstGeom>
          <a:noFill/>
        </p:spPr>
        <p:txBody>
          <a:bodyPr wrap="square">
            <a:spAutoFit/>
          </a:bodyPr>
          <a:lstStyle/>
          <a:p>
            <a:r>
              <a:rPr lang="en-US" altLang="en-US" sz="2400" dirty="0">
                <a:latin typeface="Times New Roman" panose="02020603050405020304" pitchFamily="18" charset="0"/>
                <a:cs typeface="Times New Roman" panose="02020603050405020304" pitchFamily="18" charset="0"/>
              </a:rPr>
              <a:t>Address space, two options</a:t>
            </a:r>
          </a:p>
          <a:p>
            <a:pPr marL="914400" lvl="1" indent="-457200">
              <a:buFont typeface="+mj-lt"/>
              <a:buAutoNum type="arabicPeriod"/>
            </a:pPr>
            <a:r>
              <a:rPr lang="en-US" altLang="en-US" sz="2400" dirty="0">
                <a:latin typeface="Times New Roman" panose="02020603050405020304" pitchFamily="18" charset="0"/>
                <a:cs typeface="Times New Roman" panose="02020603050405020304" pitchFamily="18" charset="0"/>
              </a:rPr>
              <a:t>Child duplicate of parent</a:t>
            </a:r>
          </a:p>
          <a:p>
            <a:pPr marL="914400" lvl="1" indent="-457200">
              <a:buFont typeface="+mj-lt"/>
              <a:buAutoNum type="arabicPeriod"/>
            </a:pPr>
            <a:r>
              <a:rPr lang="en-US" altLang="en-US" sz="2400" dirty="0">
                <a:latin typeface="Times New Roman" panose="02020603050405020304" pitchFamily="18" charset="0"/>
                <a:cs typeface="Times New Roman" panose="02020603050405020304" pitchFamily="18" charset="0"/>
              </a:rPr>
              <a:t>Child has a program loaded into it</a:t>
            </a:r>
          </a:p>
        </p:txBody>
      </p:sp>
    </p:spTree>
    <p:extLst>
      <p:ext uri="{BB962C8B-B14F-4D97-AF65-F5344CB8AC3E}">
        <p14:creationId xmlns:p14="http://schemas.microsoft.com/office/powerpoint/2010/main" val="6952654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D5E5238-83C3-7C61-A608-530FBD425A6E}"/>
              </a:ext>
            </a:extLst>
          </p:cNvPr>
          <p:cNvSpPr txBox="1">
            <a:spLocks noChangeArrowheads="1"/>
          </p:cNvSpPr>
          <p:nvPr/>
        </p:nvSpPr>
        <p:spPr>
          <a:xfrm>
            <a:off x="690086" y="305118"/>
            <a:ext cx="10811827" cy="23060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2400" u="sng" dirty="0">
                <a:latin typeface="Times New Roman" panose="02020603050405020304" pitchFamily="18" charset="0"/>
                <a:cs typeface="Times New Roman" panose="02020603050405020304" pitchFamily="18" charset="0"/>
              </a:rPr>
              <a:t>Process Creation using UNIX</a:t>
            </a:r>
          </a:p>
          <a:p>
            <a:pPr lvl="1"/>
            <a:r>
              <a:rPr lang="en-US" altLang="en-US" b="1" dirty="0">
                <a:solidFill>
                  <a:srgbClr val="000000"/>
                </a:solidFill>
                <a:latin typeface="Times New Roman" panose="02020603050405020304" pitchFamily="18" charset="0"/>
                <a:cs typeface="Times New Roman" panose="02020603050405020304" pitchFamily="18" charset="0"/>
              </a:rPr>
              <a:t>fork()</a:t>
            </a:r>
            <a:r>
              <a:rPr lang="en-US" altLang="en-US" dirty="0">
                <a:solidFill>
                  <a:srgbClr val="000000"/>
                </a:solidFill>
                <a:latin typeface="Times New Roman" panose="02020603050405020304" pitchFamily="18" charset="0"/>
                <a:cs typeface="Times New Roman" panose="02020603050405020304" pitchFamily="18" charset="0"/>
              </a:rPr>
              <a:t> </a:t>
            </a:r>
            <a:r>
              <a:rPr lang="en-US" altLang="en-US" dirty="0">
                <a:latin typeface="Times New Roman" panose="02020603050405020304" pitchFamily="18" charset="0"/>
                <a:cs typeface="Times New Roman" panose="02020603050405020304" pitchFamily="18" charset="0"/>
              </a:rPr>
              <a:t>system call creates new process</a:t>
            </a:r>
          </a:p>
          <a:p>
            <a:pPr lvl="1"/>
            <a:r>
              <a:rPr lang="en-US" altLang="en-US" b="1" dirty="0">
                <a:solidFill>
                  <a:srgbClr val="000000"/>
                </a:solidFill>
                <a:latin typeface="Times New Roman" panose="02020603050405020304" pitchFamily="18" charset="0"/>
                <a:cs typeface="Times New Roman" panose="02020603050405020304" pitchFamily="18" charset="0"/>
              </a:rPr>
              <a:t>exec()</a:t>
            </a:r>
            <a:r>
              <a:rPr lang="en-US" altLang="en-US" dirty="0">
                <a:latin typeface="Times New Roman" panose="02020603050405020304" pitchFamily="18" charset="0"/>
                <a:cs typeface="Times New Roman" panose="02020603050405020304" pitchFamily="18" charset="0"/>
              </a:rPr>
              <a:t> system call used after a </a:t>
            </a:r>
            <a:r>
              <a:rPr lang="en-US" altLang="en-US" b="1" dirty="0">
                <a:solidFill>
                  <a:srgbClr val="000000"/>
                </a:solidFill>
                <a:latin typeface="Times New Roman" panose="02020603050405020304" pitchFamily="18" charset="0"/>
                <a:cs typeface="Times New Roman" panose="02020603050405020304" pitchFamily="18" charset="0"/>
              </a:rPr>
              <a:t>fork()</a:t>
            </a:r>
            <a:r>
              <a:rPr lang="en-US" altLang="en-US" dirty="0">
                <a:latin typeface="Times New Roman" panose="02020603050405020304" pitchFamily="18" charset="0"/>
                <a:cs typeface="Times New Roman" panose="02020603050405020304" pitchFamily="18" charset="0"/>
              </a:rPr>
              <a:t> to replace the process</a:t>
            </a:r>
            <a:r>
              <a:rPr lang="ja-JP" altLang="en-US" dirty="0">
                <a:latin typeface="Times New Roman" panose="02020603050405020304" pitchFamily="18" charset="0"/>
                <a:cs typeface="Times New Roman" panose="02020603050405020304" pitchFamily="18" charset="0"/>
              </a:rPr>
              <a:t>’</a:t>
            </a:r>
            <a:r>
              <a:rPr lang="en-US" altLang="ja-JP" dirty="0">
                <a:latin typeface="Times New Roman" panose="02020603050405020304" pitchFamily="18" charset="0"/>
                <a:cs typeface="Times New Roman" panose="02020603050405020304" pitchFamily="18" charset="0"/>
              </a:rPr>
              <a:t> memory space with a new program</a:t>
            </a:r>
          </a:p>
          <a:p>
            <a:pPr lvl="1"/>
            <a:r>
              <a:rPr lang="en-US" altLang="en-US" dirty="0">
                <a:latin typeface="Times New Roman" panose="02020603050405020304" pitchFamily="18" charset="0"/>
                <a:cs typeface="Times New Roman" panose="02020603050405020304" pitchFamily="18" charset="0"/>
              </a:rPr>
              <a:t>Parent process calls </a:t>
            </a:r>
            <a:r>
              <a:rPr lang="en-US" altLang="en-US" b="1" dirty="0">
                <a:latin typeface="Times New Roman" panose="02020603050405020304" pitchFamily="18" charset="0"/>
                <a:cs typeface="Times New Roman" panose="02020603050405020304" pitchFamily="18" charset="0"/>
              </a:rPr>
              <a:t>wait()</a:t>
            </a:r>
            <a:r>
              <a:rPr lang="en-US" altLang="en-US" dirty="0">
                <a:latin typeface="Times New Roman" panose="02020603050405020304" pitchFamily="18" charset="0"/>
                <a:cs typeface="Times New Roman" panose="02020603050405020304" pitchFamily="18" charset="0"/>
              </a:rPr>
              <a:t>waiting for the child to terminate</a:t>
            </a:r>
          </a:p>
        </p:txBody>
      </p:sp>
      <p:pic>
        <p:nvPicPr>
          <p:cNvPr id="5" name="Picture 1">
            <a:extLst>
              <a:ext uri="{FF2B5EF4-FFF2-40B4-BE49-F238E27FC236}">
                <a16:creationId xmlns:a16="http://schemas.microsoft.com/office/drawing/2014/main" id="{F63D0B2C-7AA2-20AF-442A-D4EE96628AB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76691" y="2777172"/>
            <a:ext cx="9975815" cy="1642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7B0ADE4A-D45B-0529-00E5-E569E1566183}"/>
              </a:ext>
            </a:extLst>
          </p:cNvPr>
          <p:cNvSpPr txBox="1"/>
          <p:nvPr/>
        </p:nvSpPr>
        <p:spPr>
          <a:xfrm>
            <a:off x="863931" y="5146754"/>
            <a:ext cx="10637982" cy="1200329"/>
          </a:xfrm>
          <a:prstGeom prst="rect">
            <a:avLst/>
          </a:prstGeom>
          <a:noFill/>
        </p:spPr>
        <p:txBody>
          <a:bodyPr wrap="square">
            <a:spAutoFit/>
          </a:bodyPr>
          <a:lstStyle/>
          <a:p>
            <a:pPr algn="l"/>
            <a:r>
              <a:rPr lang="en-US" sz="2400" b="0" i="0" u="sng" strike="noStrike" baseline="0" dirty="0">
                <a:latin typeface="Times New Roman" panose="02020603050405020304" pitchFamily="18" charset="0"/>
                <a:cs typeface="Times New Roman" panose="02020603050405020304" pitchFamily="18" charset="0"/>
              </a:rPr>
              <a:t>Process Creation in Windows</a:t>
            </a:r>
            <a:endParaRPr lang="en-US" sz="2400" b="0" i="0" u="none" strike="noStrike" baseline="0" dirty="0">
              <a:latin typeface="Times New Roman" panose="02020603050405020304" pitchFamily="18" charset="0"/>
              <a:cs typeface="Times New Roman" panose="02020603050405020304" pitchFamily="18" charset="0"/>
            </a:endParaRPr>
          </a:p>
          <a:p>
            <a:pPr algn="l"/>
            <a:r>
              <a:rPr lang="en-US" sz="2400" b="0" i="0" u="none" strike="noStrike" baseline="0" dirty="0">
                <a:latin typeface="Times New Roman" panose="02020603050405020304" pitchFamily="18" charset="0"/>
                <a:cs typeface="Times New Roman" panose="02020603050405020304" pitchFamily="18" charset="0"/>
              </a:rPr>
              <a:t>Processes are created in the Windows API using the </a:t>
            </a:r>
            <a:r>
              <a:rPr lang="en-US" sz="2400" b="0" i="0" u="none" strike="noStrike" baseline="0" dirty="0" err="1">
                <a:latin typeface="Times New Roman" panose="02020603050405020304" pitchFamily="18" charset="0"/>
                <a:cs typeface="Times New Roman" panose="02020603050405020304" pitchFamily="18" charset="0"/>
              </a:rPr>
              <a:t>CreateProcess</a:t>
            </a:r>
            <a:r>
              <a:rPr lang="en-US" sz="2400" b="0" i="0" u="none" strike="noStrike" baseline="0" dirty="0">
                <a:latin typeface="Times New Roman" panose="02020603050405020304" pitchFamily="18" charset="0"/>
                <a:cs typeface="Times New Roman" panose="02020603050405020304" pitchFamily="18" charset="0"/>
              </a:rPr>
              <a:t>() function,</a:t>
            </a:r>
          </a:p>
          <a:p>
            <a:pPr algn="l"/>
            <a:r>
              <a:rPr lang="en-US" sz="2400" b="0" i="0" u="none" strike="noStrike" baseline="0" dirty="0">
                <a:latin typeface="Times New Roman" panose="02020603050405020304" pitchFamily="18" charset="0"/>
                <a:cs typeface="Times New Roman" panose="02020603050405020304" pitchFamily="18" charset="0"/>
              </a:rPr>
              <a:t>which is similar to fork() in that a parent creates a new child process.</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737324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Screen Shot 2012-12-04 at 11.21.10 AM.png">
            <a:extLst>
              <a:ext uri="{FF2B5EF4-FFF2-40B4-BE49-F238E27FC236}">
                <a16:creationId xmlns:a16="http://schemas.microsoft.com/office/drawing/2014/main" id="{8236BB7F-C181-5E47-F19C-97B3BAD4B1C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2578" y="586198"/>
            <a:ext cx="6758622" cy="6271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
            <a:extLst>
              <a:ext uri="{FF2B5EF4-FFF2-40B4-BE49-F238E27FC236}">
                <a16:creationId xmlns:a16="http://schemas.microsoft.com/office/drawing/2014/main" id="{98F6D6F4-6526-5B67-9E52-010498CF46F2}"/>
              </a:ext>
            </a:extLst>
          </p:cNvPr>
          <p:cNvSpPr>
            <a:spLocks noGrp="1" noChangeArrowheads="1"/>
          </p:cNvSpPr>
          <p:nvPr>
            <p:ph type="title"/>
          </p:nvPr>
        </p:nvSpPr>
        <p:spPr>
          <a:xfrm>
            <a:off x="194310" y="3493"/>
            <a:ext cx="11997690" cy="576262"/>
          </a:xfrm>
        </p:spPr>
        <p:txBody>
          <a:bodyPr>
            <a:normAutofit fontScale="90000"/>
          </a:bodyPr>
          <a:lstStyle/>
          <a:p>
            <a:pPr eaLnBrk="1" hangingPunct="1"/>
            <a:r>
              <a:rPr lang="en-US" altLang="en-US" dirty="0">
                <a:latin typeface="Times New Roman" panose="02020603050405020304" pitchFamily="18" charset="0"/>
                <a:cs typeface="Times New Roman" panose="02020603050405020304" pitchFamily="18" charset="0"/>
              </a:rPr>
              <a:t>C Program Forking Separate Process(using Unix fork())</a:t>
            </a:r>
          </a:p>
        </p:txBody>
      </p:sp>
      <p:sp>
        <p:nvSpPr>
          <p:cNvPr id="7" name="TextBox 6">
            <a:extLst>
              <a:ext uri="{FF2B5EF4-FFF2-40B4-BE49-F238E27FC236}">
                <a16:creationId xmlns:a16="http://schemas.microsoft.com/office/drawing/2014/main" id="{5EBF09A7-C249-1EE7-0D79-CEE5A71D54F5}"/>
              </a:ext>
            </a:extLst>
          </p:cNvPr>
          <p:cNvSpPr txBox="1"/>
          <p:nvPr/>
        </p:nvSpPr>
        <p:spPr>
          <a:xfrm>
            <a:off x="4170680" y="1029454"/>
            <a:ext cx="7167880" cy="369332"/>
          </a:xfrm>
          <a:prstGeom prst="rect">
            <a:avLst/>
          </a:prstGeom>
          <a:noFill/>
        </p:spPr>
        <p:txBody>
          <a:bodyPr wrap="square">
            <a:spAutoFit/>
          </a:bodyPr>
          <a:lstStyle/>
          <a:p>
            <a:r>
              <a:rPr lang="en-US" b="1">
                <a:solidFill>
                  <a:srgbClr val="0A0A0A"/>
                </a:solidFill>
                <a:latin typeface="Google Sans"/>
              </a:rPr>
              <a:t> </a:t>
            </a:r>
            <a:r>
              <a:rPr lang="en-US" b="1" i="0">
                <a:solidFill>
                  <a:srgbClr val="0A0A0A"/>
                </a:solidFill>
                <a:effectLst/>
                <a:latin typeface="Google Sans"/>
              </a:rPr>
              <a:t>C/C++ header file providing access to the POSIX API (fork, read, write)</a:t>
            </a:r>
            <a:endParaRPr lang="en-IN" b="1" dirty="0"/>
          </a:p>
        </p:txBody>
      </p:sp>
      <p:sp>
        <p:nvSpPr>
          <p:cNvPr id="9" name="TextBox 8">
            <a:extLst>
              <a:ext uri="{FF2B5EF4-FFF2-40B4-BE49-F238E27FC236}">
                <a16:creationId xmlns:a16="http://schemas.microsoft.com/office/drawing/2014/main" id="{D2231956-DF10-635E-4547-13DD1BED60EC}"/>
              </a:ext>
            </a:extLst>
          </p:cNvPr>
          <p:cNvSpPr txBox="1"/>
          <p:nvPr/>
        </p:nvSpPr>
        <p:spPr>
          <a:xfrm>
            <a:off x="4231640" y="608439"/>
            <a:ext cx="8834120" cy="369332"/>
          </a:xfrm>
          <a:prstGeom prst="rect">
            <a:avLst/>
          </a:prstGeom>
          <a:noFill/>
        </p:spPr>
        <p:txBody>
          <a:bodyPr wrap="square">
            <a:spAutoFit/>
          </a:bodyPr>
          <a:lstStyle/>
          <a:p>
            <a:r>
              <a:rPr lang="en-US" b="1" i="0" dirty="0">
                <a:solidFill>
                  <a:srgbClr val="0A0A0A"/>
                </a:solidFill>
                <a:effectLst/>
                <a:latin typeface="Google Sans"/>
              </a:rPr>
              <a:t>C </a:t>
            </a:r>
            <a:r>
              <a:rPr lang="en-US" b="1" dirty="0">
                <a:solidFill>
                  <a:srgbClr val="0A0A0A"/>
                </a:solidFill>
                <a:latin typeface="Google Sans"/>
              </a:rPr>
              <a:t>/</a:t>
            </a:r>
            <a:r>
              <a:rPr lang="en-US" b="1" i="0" dirty="0">
                <a:solidFill>
                  <a:srgbClr val="0A0A0A"/>
                </a:solidFill>
                <a:effectLst/>
                <a:latin typeface="Google Sans"/>
              </a:rPr>
              <a:t>C++ is a standard POSIX header file that defines fundamental system data types</a:t>
            </a:r>
            <a:endParaRPr lang="en-IN" b="1" dirty="0"/>
          </a:p>
        </p:txBody>
      </p:sp>
    </p:spTree>
    <p:extLst>
      <p:ext uri="{BB962C8B-B14F-4D97-AF65-F5344CB8AC3E}">
        <p14:creationId xmlns:p14="http://schemas.microsoft.com/office/powerpoint/2010/main" val="3226491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A4939DE-4163-F773-21D2-BBB838D087A3}"/>
              </a:ext>
            </a:extLst>
          </p:cNvPr>
          <p:cNvSpPr txBox="1"/>
          <p:nvPr/>
        </p:nvSpPr>
        <p:spPr>
          <a:xfrm>
            <a:off x="650240" y="541774"/>
            <a:ext cx="6096000" cy="461665"/>
          </a:xfrm>
          <a:prstGeom prst="rect">
            <a:avLst/>
          </a:prstGeom>
          <a:noFill/>
        </p:spPr>
        <p:txBody>
          <a:bodyPr wrap="square">
            <a:spAutoFit/>
          </a:bodyPr>
          <a:lstStyle/>
          <a:p>
            <a:r>
              <a:rPr lang="en-US" sz="2400" b="1" i="0" dirty="0">
                <a:solidFill>
                  <a:srgbClr val="273239"/>
                </a:solidFill>
                <a:effectLst/>
                <a:latin typeface="Times New Roman" panose="02020603050405020304" pitchFamily="18" charset="0"/>
                <a:cs typeface="Times New Roman" panose="02020603050405020304" pitchFamily="18" charset="0"/>
              </a:rPr>
              <a:t>Consider the following code fragment:</a:t>
            </a:r>
            <a:r>
              <a:rPr lang="en-US" sz="2400" b="0" i="0" dirty="0">
                <a:solidFill>
                  <a:srgbClr val="273239"/>
                </a:solidFill>
                <a:effectLst/>
                <a:latin typeface="Times New Roman" panose="02020603050405020304" pitchFamily="18" charset="0"/>
                <a:cs typeface="Times New Roman" panose="02020603050405020304" pitchFamily="18" charset="0"/>
              </a:rPr>
              <a:t> </a:t>
            </a:r>
            <a:endParaRPr lang="en-IN" sz="240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38CD1034-026F-4721-5044-EF79FF6000C4}"/>
              </a:ext>
            </a:extLst>
          </p:cNvPr>
          <p:cNvSpPr txBox="1"/>
          <p:nvPr/>
        </p:nvSpPr>
        <p:spPr>
          <a:xfrm>
            <a:off x="1198880" y="1096903"/>
            <a:ext cx="6096000" cy="1877437"/>
          </a:xfrm>
          <a:prstGeom prst="rect">
            <a:avLst/>
          </a:prstGeom>
          <a:noFill/>
        </p:spPr>
        <p:txBody>
          <a:bodyPr wrap="square">
            <a:spAutoFit/>
          </a:bodyPr>
          <a:lstStyle/>
          <a:p>
            <a:pPr algn="l" fontAlgn="base">
              <a:spcAft>
                <a:spcPts val="750"/>
              </a:spcAft>
              <a:buNone/>
            </a:pPr>
            <a:r>
              <a:rPr lang="pt-BR" sz="2400" b="0" i="0" dirty="0">
                <a:effectLst/>
                <a:latin typeface="Times New Roman" panose="02020603050405020304" pitchFamily="18" charset="0"/>
                <a:cs typeface="Times New Roman" panose="02020603050405020304" pitchFamily="18" charset="0"/>
              </a:rPr>
              <a:t>if (fork() == 0)</a:t>
            </a:r>
          </a:p>
          <a:p>
            <a:pPr algn="l" fontAlgn="base">
              <a:spcAft>
                <a:spcPts val="750"/>
              </a:spcAft>
              <a:buNone/>
            </a:pPr>
            <a:r>
              <a:rPr lang="pt-BR" sz="2400" b="0" i="0" dirty="0">
                <a:effectLst/>
                <a:latin typeface="Times New Roman" panose="02020603050405020304" pitchFamily="18" charset="0"/>
                <a:cs typeface="Times New Roman" panose="02020603050405020304" pitchFamily="18" charset="0"/>
              </a:rPr>
              <a:t>  { a = a + 5; printf(“%d,%d\n”, a, &amp;a); }</a:t>
            </a:r>
          </a:p>
          <a:p>
            <a:pPr algn="l" fontAlgn="base">
              <a:spcAft>
                <a:spcPts val="750"/>
              </a:spcAft>
              <a:buNone/>
            </a:pPr>
            <a:r>
              <a:rPr lang="pt-BR" sz="2400" b="0" i="0" dirty="0">
                <a:effectLst/>
                <a:latin typeface="Times New Roman" panose="02020603050405020304" pitchFamily="18" charset="0"/>
                <a:cs typeface="Times New Roman" panose="02020603050405020304" pitchFamily="18" charset="0"/>
              </a:rPr>
              <a:t>else </a:t>
            </a:r>
          </a:p>
          <a:p>
            <a:pPr algn="l" fontAlgn="base">
              <a:spcAft>
                <a:spcPts val="750"/>
              </a:spcAft>
              <a:buNone/>
            </a:pPr>
            <a:r>
              <a:rPr lang="pt-BR" sz="2400" dirty="0">
                <a:latin typeface="Times New Roman" panose="02020603050405020304" pitchFamily="18" charset="0"/>
                <a:cs typeface="Times New Roman" panose="02020603050405020304" pitchFamily="18" charset="0"/>
              </a:rPr>
              <a:t>   </a:t>
            </a:r>
            <a:r>
              <a:rPr lang="pt-BR" sz="2400" b="0" i="0" dirty="0">
                <a:effectLst/>
                <a:latin typeface="Times New Roman" panose="02020603050405020304" pitchFamily="18" charset="0"/>
                <a:cs typeface="Times New Roman" panose="02020603050405020304" pitchFamily="18" charset="0"/>
              </a:rPr>
              <a:t>{ a = a –5; printf(“%d, %d\n”, a, &amp;a); } </a:t>
            </a:r>
          </a:p>
        </p:txBody>
      </p:sp>
      <p:sp>
        <p:nvSpPr>
          <p:cNvPr id="9" name="TextBox 8">
            <a:extLst>
              <a:ext uri="{FF2B5EF4-FFF2-40B4-BE49-F238E27FC236}">
                <a16:creationId xmlns:a16="http://schemas.microsoft.com/office/drawing/2014/main" id="{FAEDE563-1892-345E-AD39-888B8CFE727F}"/>
              </a:ext>
            </a:extLst>
          </p:cNvPr>
          <p:cNvSpPr txBox="1"/>
          <p:nvPr/>
        </p:nvSpPr>
        <p:spPr>
          <a:xfrm>
            <a:off x="873760" y="3024485"/>
            <a:ext cx="10353040" cy="830997"/>
          </a:xfrm>
          <a:prstGeom prst="rect">
            <a:avLst/>
          </a:prstGeom>
          <a:noFill/>
        </p:spPr>
        <p:txBody>
          <a:bodyPr wrap="square">
            <a:spAutoFit/>
          </a:bodyPr>
          <a:lstStyle/>
          <a:p>
            <a:r>
              <a:rPr lang="en-US" sz="2400" b="1" i="0" dirty="0">
                <a:solidFill>
                  <a:srgbClr val="273239"/>
                </a:solidFill>
                <a:effectLst/>
                <a:latin typeface="Times New Roman" panose="02020603050405020304" pitchFamily="18" charset="0"/>
                <a:cs typeface="Times New Roman" panose="02020603050405020304" pitchFamily="18" charset="0"/>
              </a:rPr>
              <a:t>Let u, v be the values printed by the parent process, and x, y be the values printed by the child process. Which one of the following is TRUE?</a:t>
            </a:r>
            <a:r>
              <a:rPr lang="en-US" sz="2400" b="0" i="0" dirty="0">
                <a:solidFill>
                  <a:srgbClr val="273239"/>
                </a:solidFill>
                <a:effectLst/>
                <a:latin typeface="Times New Roman" panose="02020603050405020304" pitchFamily="18" charset="0"/>
                <a:cs typeface="Times New Roman" panose="02020603050405020304" pitchFamily="18" charset="0"/>
              </a:rPr>
              <a:t> </a:t>
            </a:r>
            <a:endParaRPr lang="en-IN" sz="2400" dirty="0">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1CAE4055-F03C-80D8-6094-3075D30A8173}"/>
              </a:ext>
            </a:extLst>
          </p:cNvPr>
          <p:cNvSpPr txBox="1"/>
          <p:nvPr/>
        </p:nvSpPr>
        <p:spPr>
          <a:xfrm>
            <a:off x="1016000" y="4027716"/>
            <a:ext cx="6096000" cy="2241960"/>
          </a:xfrm>
          <a:prstGeom prst="rect">
            <a:avLst/>
          </a:prstGeom>
          <a:noFill/>
        </p:spPr>
        <p:txBody>
          <a:bodyPr wrap="square">
            <a:spAutoFit/>
          </a:bodyPr>
          <a:lstStyle/>
          <a:p>
            <a:pPr>
              <a:lnSpc>
                <a:spcPct val="150000"/>
              </a:lnSpc>
            </a:pPr>
            <a:r>
              <a:rPr lang="es-ES" sz="2400" b="0" i="0" dirty="0">
                <a:solidFill>
                  <a:srgbClr val="273239"/>
                </a:solidFill>
                <a:effectLst/>
                <a:latin typeface="Times New Roman" panose="02020603050405020304" pitchFamily="18" charset="0"/>
                <a:cs typeface="Times New Roman" panose="02020603050405020304" pitchFamily="18" charset="0"/>
              </a:rPr>
              <a:t>(a) u = x + 10 and v = y </a:t>
            </a:r>
            <a:br>
              <a:rPr lang="es-ES" sz="2400" dirty="0">
                <a:latin typeface="Times New Roman" panose="02020603050405020304" pitchFamily="18" charset="0"/>
                <a:cs typeface="Times New Roman" panose="02020603050405020304" pitchFamily="18" charset="0"/>
              </a:rPr>
            </a:br>
            <a:r>
              <a:rPr lang="es-ES" sz="2400" b="0" i="0" dirty="0">
                <a:solidFill>
                  <a:srgbClr val="273239"/>
                </a:solidFill>
                <a:effectLst/>
                <a:latin typeface="Times New Roman" panose="02020603050405020304" pitchFamily="18" charset="0"/>
                <a:cs typeface="Times New Roman" panose="02020603050405020304" pitchFamily="18" charset="0"/>
              </a:rPr>
              <a:t>(b) u = x + 10 and v != y </a:t>
            </a:r>
            <a:br>
              <a:rPr lang="es-ES" sz="2400" dirty="0">
                <a:latin typeface="Times New Roman" panose="02020603050405020304" pitchFamily="18" charset="0"/>
                <a:cs typeface="Times New Roman" panose="02020603050405020304" pitchFamily="18" charset="0"/>
              </a:rPr>
            </a:br>
            <a:r>
              <a:rPr lang="es-ES" sz="2400" b="0" i="0" dirty="0">
                <a:solidFill>
                  <a:srgbClr val="273239"/>
                </a:solidFill>
                <a:effectLst/>
                <a:latin typeface="Times New Roman" panose="02020603050405020304" pitchFamily="18" charset="0"/>
                <a:cs typeface="Times New Roman" panose="02020603050405020304" pitchFamily="18" charset="0"/>
              </a:rPr>
              <a:t>(c) u + 10 = x and v = y </a:t>
            </a:r>
            <a:br>
              <a:rPr lang="es-ES" sz="2400" dirty="0">
                <a:latin typeface="Times New Roman" panose="02020603050405020304" pitchFamily="18" charset="0"/>
                <a:cs typeface="Times New Roman" panose="02020603050405020304" pitchFamily="18" charset="0"/>
              </a:rPr>
            </a:br>
            <a:r>
              <a:rPr lang="es-ES" sz="2400" b="0" i="0" dirty="0">
                <a:solidFill>
                  <a:srgbClr val="273239"/>
                </a:solidFill>
                <a:effectLst/>
                <a:latin typeface="Times New Roman" panose="02020603050405020304" pitchFamily="18" charset="0"/>
                <a:cs typeface="Times New Roman" panose="02020603050405020304" pitchFamily="18" charset="0"/>
              </a:rPr>
              <a:t>(d) u + 10 = x and v != y </a:t>
            </a:r>
            <a:endParaRPr lang="en-IN" sz="2400" dirty="0">
              <a:latin typeface="Times New Roman" panose="02020603050405020304" pitchFamily="18" charset="0"/>
              <a:cs typeface="Times New Roman" panose="02020603050405020304" pitchFamily="18" charset="0"/>
            </a:endParaRPr>
          </a:p>
        </p:txBody>
      </p:sp>
      <p:sp>
        <p:nvSpPr>
          <p:cNvPr id="13" name="TextBox 12">
            <a:extLst>
              <a:ext uri="{FF2B5EF4-FFF2-40B4-BE49-F238E27FC236}">
                <a16:creationId xmlns:a16="http://schemas.microsoft.com/office/drawing/2014/main" id="{9144C6C7-F689-64F1-C84C-6F4F65548C0D}"/>
              </a:ext>
            </a:extLst>
          </p:cNvPr>
          <p:cNvSpPr txBox="1"/>
          <p:nvPr/>
        </p:nvSpPr>
        <p:spPr>
          <a:xfrm>
            <a:off x="345440" y="125214"/>
            <a:ext cx="2225040" cy="369332"/>
          </a:xfrm>
          <a:prstGeom prst="rect">
            <a:avLst/>
          </a:prstGeom>
          <a:noFill/>
        </p:spPr>
        <p:txBody>
          <a:bodyPr wrap="square">
            <a:spAutoFit/>
          </a:bodyPr>
          <a:lstStyle/>
          <a:p>
            <a:r>
              <a:rPr lang="en-IN" b="1" i="0" u="sng" dirty="0">
                <a:solidFill>
                  <a:srgbClr val="273239"/>
                </a:solidFill>
                <a:effectLst/>
                <a:latin typeface="Nunito" pitchFamily="2" charset="0"/>
              </a:rPr>
              <a:t>GATE CS 2005 </a:t>
            </a:r>
            <a:endParaRPr lang="en-IN" b="1" u="sng" dirty="0"/>
          </a:p>
        </p:txBody>
      </p:sp>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1562557A-6D34-F521-C24C-02D77D7A4300}"/>
                  </a:ext>
                </a:extLst>
              </p14:cNvPr>
              <p14:cNvContentPartPr/>
              <p14:nvPr/>
            </p14:nvContentPartPr>
            <p14:xfrm>
              <a:off x="684720" y="720"/>
              <a:ext cx="11284560" cy="6436440"/>
            </p14:xfrm>
          </p:contentPart>
        </mc:Choice>
        <mc:Fallback xmlns="">
          <p:pic>
            <p:nvPicPr>
              <p:cNvPr id="2" name="Ink 1">
                <a:extLst>
                  <a:ext uri="{FF2B5EF4-FFF2-40B4-BE49-F238E27FC236}">
                    <a16:creationId xmlns:a16="http://schemas.microsoft.com/office/drawing/2014/main" id="{1562557A-6D34-F521-C24C-02D77D7A4300}"/>
                  </a:ext>
                </a:extLst>
              </p:cNvPr>
              <p:cNvPicPr/>
              <p:nvPr/>
            </p:nvPicPr>
            <p:blipFill>
              <a:blip r:embed="rId3"/>
              <a:stretch>
                <a:fillRect/>
              </a:stretch>
            </p:blipFill>
            <p:spPr>
              <a:xfrm>
                <a:off x="675360" y="-8640"/>
                <a:ext cx="11303280" cy="6455160"/>
              </a:xfrm>
              <a:prstGeom prst="rect">
                <a:avLst/>
              </a:prstGeom>
            </p:spPr>
          </p:pic>
        </mc:Fallback>
      </mc:AlternateContent>
    </p:spTree>
    <p:extLst>
      <p:ext uri="{BB962C8B-B14F-4D97-AF65-F5344CB8AC3E}">
        <p14:creationId xmlns:p14="http://schemas.microsoft.com/office/powerpoint/2010/main" val="9854378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7BF9AB7-DFE4-2D1E-D228-F5F1733BD76E}"/>
              </a:ext>
            </a:extLst>
          </p:cNvPr>
          <p:cNvSpPr txBox="1"/>
          <p:nvPr/>
        </p:nvSpPr>
        <p:spPr>
          <a:xfrm>
            <a:off x="812800" y="629146"/>
            <a:ext cx="10434320" cy="2205732"/>
          </a:xfrm>
          <a:prstGeom prst="rect">
            <a:avLst/>
          </a:prstGeom>
          <a:noFill/>
        </p:spPr>
        <p:txBody>
          <a:bodyPr wrap="square">
            <a:spAutoFit/>
          </a:bodyPr>
          <a:lstStyle/>
          <a:p>
            <a:pPr>
              <a:buNone/>
            </a:pPr>
            <a:r>
              <a:rPr lang="en-US" sz="2200" b="1" i="0" dirty="0">
                <a:solidFill>
                  <a:srgbClr val="273239"/>
                </a:solidFill>
                <a:effectLst/>
                <a:latin typeface="Times New Roman" panose="02020603050405020304" pitchFamily="18" charset="0"/>
                <a:cs typeface="Times New Roman" panose="02020603050405020304" pitchFamily="18" charset="0"/>
              </a:rPr>
              <a:t>A process executes the following code</a:t>
            </a:r>
            <a:endParaRPr lang="en-US" sz="2200" dirty="0">
              <a:latin typeface="Times New Roman" panose="02020603050405020304" pitchFamily="18" charset="0"/>
              <a:cs typeface="Times New Roman" panose="02020603050405020304" pitchFamily="18" charset="0"/>
            </a:endParaRPr>
          </a:p>
          <a:p>
            <a:pPr algn="l" fontAlgn="base">
              <a:spcAft>
                <a:spcPts val="750"/>
              </a:spcAft>
              <a:buNone/>
            </a:pPr>
            <a:r>
              <a:rPr lang="en-US" sz="2200" b="0" i="0" dirty="0">
                <a:effectLst/>
                <a:latin typeface="Times New Roman" panose="02020603050405020304" pitchFamily="18" charset="0"/>
                <a:cs typeface="Times New Roman" panose="02020603050405020304" pitchFamily="18" charset="0"/>
              </a:rPr>
              <a:t>        for (</a:t>
            </a:r>
            <a:r>
              <a:rPr lang="en-US" sz="2200" b="0" i="0" dirty="0" err="1">
                <a:effectLst/>
                <a:latin typeface="Times New Roman" panose="02020603050405020304" pitchFamily="18" charset="0"/>
                <a:cs typeface="Times New Roman" panose="02020603050405020304" pitchFamily="18" charset="0"/>
              </a:rPr>
              <a:t>i</a:t>
            </a:r>
            <a:r>
              <a:rPr lang="en-US" sz="2200" b="0" i="0" dirty="0">
                <a:effectLst/>
                <a:latin typeface="Times New Roman" panose="02020603050405020304" pitchFamily="18" charset="0"/>
                <a:cs typeface="Times New Roman" panose="02020603050405020304" pitchFamily="18" charset="0"/>
              </a:rPr>
              <a:t> = 0; </a:t>
            </a:r>
            <a:r>
              <a:rPr lang="en-US" sz="2200" b="0" i="0" dirty="0" err="1">
                <a:effectLst/>
                <a:latin typeface="Times New Roman" panose="02020603050405020304" pitchFamily="18" charset="0"/>
                <a:cs typeface="Times New Roman" panose="02020603050405020304" pitchFamily="18" charset="0"/>
              </a:rPr>
              <a:t>i</a:t>
            </a:r>
            <a:r>
              <a:rPr lang="en-US" sz="2200" b="0" i="0" dirty="0">
                <a:effectLst/>
                <a:latin typeface="Times New Roman" panose="02020603050405020304" pitchFamily="18" charset="0"/>
                <a:cs typeface="Times New Roman" panose="02020603050405020304" pitchFamily="18" charset="0"/>
              </a:rPr>
              <a:t> &lt; n; </a:t>
            </a:r>
            <a:r>
              <a:rPr lang="en-US" sz="2200" b="0" i="0" dirty="0" err="1">
                <a:effectLst/>
                <a:latin typeface="Times New Roman" panose="02020603050405020304" pitchFamily="18" charset="0"/>
                <a:cs typeface="Times New Roman" panose="02020603050405020304" pitchFamily="18" charset="0"/>
              </a:rPr>
              <a:t>i</a:t>
            </a:r>
            <a:r>
              <a:rPr lang="en-US" sz="2200" b="0" i="0" dirty="0">
                <a:effectLst/>
                <a:latin typeface="Times New Roman" panose="02020603050405020304" pitchFamily="18" charset="0"/>
                <a:cs typeface="Times New Roman" panose="02020603050405020304" pitchFamily="18" charset="0"/>
              </a:rPr>
              <a:t>++) </a:t>
            </a:r>
          </a:p>
          <a:p>
            <a:pPr algn="l" fontAlgn="base">
              <a:spcAft>
                <a:spcPts val="750"/>
              </a:spcAft>
              <a:buNone/>
            </a:pPr>
            <a:r>
              <a:rPr lang="en-US" sz="2200" dirty="0">
                <a:latin typeface="Times New Roman" panose="02020603050405020304" pitchFamily="18" charset="0"/>
                <a:cs typeface="Times New Roman" panose="02020603050405020304" pitchFamily="18" charset="0"/>
              </a:rPr>
              <a:t>                  </a:t>
            </a:r>
            <a:r>
              <a:rPr lang="en-US" sz="2200" b="0" i="0" dirty="0">
                <a:effectLst/>
                <a:latin typeface="Times New Roman" panose="02020603050405020304" pitchFamily="18" charset="0"/>
                <a:cs typeface="Times New Roman" panose="02020603050405020304" pitchFamily="18" charset="0"/>
              </a:rPr>
              <a:t>fork(); </a:t>
            </a:r>
          </a:p>
          <a:p>
            <a:pPr>
              <a:buNone/>
            </a:pPr>
            <a:r>
              <a:rPr lang="en-US" sz="2200" b="1" i="0" dirty="0">
                <a:solidFill>
                  <a:srgbClr val="273239"/>
                </a:solidFill>
                <a:effectLst/>
                <a:latin typeface="Times New Roman" panose="02020603050405020304" pitchFamily="18" charset="0"/>
                <a:cs typeface="Times New Roman" panose="02020603050405020304" pitchFamily="18" charset="0"/>
              </a:rPr>
              <a:t>The total number of child processes created is </a:t>
            </a:r>
          </a:p>
          <a:p>
            <a:pPr>
              <a:buNone/>
            </a:pPr>
            <a:r>
              <a:rPr lang="en-US" sz="2200" b="1" dirty="0">
                <a:solidFill>
                  <a:srgbClr val="273239"/>
                </a:solidFill>
                <a:latin typeface="Times New Roman" panose="02020603050405020304" pitchFamily="18" charset="0"/>
                <a:cs typeface="Times New Roman" panose="02020603050405020304" pitchFamily="18" charset="0"/>
              </a:rPr>
              <a:t> </a:t>
            </a:r>
            <a:r>
              <a:rPr lang="en-US" sz="2200" b="0" i="0" dirty="0">
                <a:solidFill>
                  <a:srgbClr val="273239"/>
                </a:solidFill>
                <a:effectLst/>
                <a:latin typeface="Times New Roman" panose="02020603050405020304" pitchFamily="18" charset="0"/>
                <a:cs typeface="Times New Roman" panose="02020603050405020304" pitchFamily="18" charset="0"/>
              </a:rPr>
              <a:t>(A) n            (B) 2</a:t>
            </a:r>
            <a:r>
              <a:rPr lang="en-US" sz="3200" b="0" i="0" baseline="30000" dirty="0">
                <a:solidFill>
                  <a:srgbClr val="273239"/>
                </a:solidFill>
                <a:effectLst/>
                <a:latin typeface="Times New Roman" panose="02020603050405020304" pitchFamily="18" charset="0"/>
                <a:cs typeface="Times New Roman" panose="02020603050405020304" pitchFamily="18" charset="0"/>
              </a:rPr>
              <a:t>n </a:t>
            </a:r>
            <a:r>
              <a:rPr lang="en-US" sz="3200" b="0" i="0" dirty="0">
                <a:solidFill>
                  <a:srgbClr val="273239"/>
                </a:solidFill>
                <a:effectLst/>
                <a:latin typeface="Times New Roman" panose="02020603050405020304" pitchFamily="18" charset="0"/>
                <a:cs typeface="Times New Roman" panose="02020603050405020304" pitchFamily="18" charset="0"/>
              </a:rPr>
              <a:t> </a:t>
            </a:r>
            <a:r>
              <a:rPr lang="en-US" sz="2000" i="0" dirty="0">
                <a:solidFill>
                  <a:srgbClr val="273239"/>
                </a:solidFill>
                <a:effectLst/>
                <a:latin typeface="Times New Roman" panose="02020603050405020304" pitchFamily="18" charset="0"/>
                <a:cs typeface="Times New Roman" panose="02020603050405020304" pitchFamily="18" charset="0"/>
              </a:rPr>
              <a:t>- 1</a:t>
            </a:r>
            <a:r>
              <a:rPr lang="en-US" sz="3200" b="0" i="0" baseline="30000" dirty="0">
                <a:solidFill>
                  <a:srgbClr val="273239"/>
                </a:solidFill>
                <a:effectLst/>
                <a:latin typeface="Times New Roman" panose="02020603050405020304" pitchFamily="18" charset="0"/>
                <a:cs typeface="Times New Roman" panose="02020603050405020304" pitchFamily="18" charset="0"/>
              </a:rPr>
              <a:t> </a:t>
            </a:r>
            <a:r>
              <a:rPr lang="en-US" sz="2200" b="0" i="0" dirty="0">
                <a:solidFill>
                  <a:srgbClr val="273239"/>
                </a:solidFill>
                <a:effectLst/>
                <a:latin typeface="Times New Roman" panose="02020603050405020304" pitchFamily="18" charset="0"/>
                <a:cs typeface="Times New Roman" panose="02020603050405020304" pitchFamily="18" charset="0"/>
              </a:rPr>
              <a:t>             (C) 2</a:t>
            </a:r>
            <a:r>
              <a:rPr lang="en-US" sz="3600" baseline="30000" dirty="0">
                <a:solidFill>
                  <a:srgbClr val="273239"/>
                </a:solidFill>
                <a:latin typeface="Times New Roman" panose="02020603050405020304" pitchFamily="18" charset="0"/>
                <a:cs typeface="Times New Roman" panose="02020603050405020304" pitchFamily="18" charset="0"/>
              </a:rPr>
              <a:t>n</a:t>
            </a:r>
            <a:r>
              <a:rPr lang="en-US" sz="2200" b="0" i="0" dirty="0">
                <a:solidFill>
                  <a:srgbClr val="273239"/>
                </a:solidFill>
                <a:effectLst/>
                <a:latin typeface="Times New Roman" panose="02020603050405020304" pitchFamily="18" charset="0"/>
                <a:cs typeface="Times New Roman" panose="02020603050405020304" pitchFamily="18" charset="0"/>
              </a:rPr>
              <a:t>            (D</a:t>
            </a:r>
            <a:r>
              <a:rPr lang="en-US" sz="2400" b="0" i="0" dirty="0">
                <a:solidFill>
                  <a:srgbClr val="273239"/>
                </a:solidFill>
                <a:effectLst/>
                <a:latin typeface="Times New Roman" panose="02020603050405020304" pitchFamily="18" charset="0"/>
                <a:cs typeface="Times New Roman" panose="02020603050405020304" pitchFamily="18" charset="0"/>
              </a:rPr>
              <a:t>)    </a:t>
            </a:r>
            <a:r>
              <a:rPr lang="en-US" sz="2000" dirty="0">
                <a:solidFill>
                  <a:srgbClr val="273239"/>
                </a:solidFill>
                <a:latin typeface="Times New Roman" panose="02020603050405020304" pitchFamily="18" charset="0"/>
                <a:cs typeface="Times New Roman" panose="02020603050405020304" pitchFamily="18" charset="0"/>
              </a:rPr>
              <a:t>2</a:t>
            </a:r>
            <a:r>
              <a:rPr lang="en-US" sz="2800" baseline="30000" dirty="0">
                <a:solidFill>
                  <a:srgbClr val="273239"/>
                </a:solidFill>
                <a:latin typeface="Times New Roman" panose="02020603050405020304" pitchFamily="18" charset="0"/>
                <a:cs typeface="Times New Roman" panose="02020603050405020304" pitchFamily="18" charset="0"/>
              </a:rPr>
              <a:t>n+1 </a:t>
            </a:r>
            <a:r>
              <a:rPr lang="en-US" sz="2800" dirty="0">
                <a:solidFill>
                  <a:srgbClr val="273239"/>
                </a:solidFill>
                <a:latin typeface="Times New Roman" panose="02020603050405020304" pitchFamily="18" charset="0"/>
                <a:cs typeface="Times New Roman" panose="02020603050405020304" pitchFamily="18" charset="0"/>
              </a:rPr>
              <a:t> </a:t>
            </a:r>
            <a:r>
              <a:rPr lang="en-US" dirty="0">
                <a:solidFill>
                  <a:srgbClr val="273239"/>
                </a:solidFill>
                <a:latin typeface="Times New Roman" panose="02020603050405020304" pitchFamily="18" charset="0"/>
                <a:cs typeface="Times New Roman" panose="02020603050405020304" pitchFamily="18" charset="0"/>
              </a:rPr>
              <a:t>- 1</a:t>
            </a:r>
            <a:endParaRPr lang="en-IN" sz="2200"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512CA786-F367-03B8-D4CB-9B5EF1F598E6}"/>
              </a:ext>
            </a:extLst>
          </p:cNvPr>
          <p:cNvSpPr txBox="1"/>
          <p:nvPr/>
        </p:nvSpPr>
        <p:spPr>
          <a:xfrm>
            <a:off x="345440" y="125214"/>
            <a:ext cx="2225040" cy="369332"/>
          </a:xfrm>
          <a:prstGeom prst="rect">
            <a:avLst/>
          </a:prstGeom>
          <a:noFill/>
        </p:spPr>
        <p:txBody>
          <a:bodyPr wrap="square">
            <a:spAutoFit/>
          </a:bodyPr>
          <a:lstStyle/>
          <a:p>
            <a:r>
              <a:rPr lang="en-IN" b="1" i="0" u="sng" dirty="0">
                <a:solidFill>
                  <a:srgbClr val="273239"/>
                </a:solidFill>
                <a:effectLst/>
                <a:latin typeface="Nunito" pitchFamily="2" charset="0"/>
              </a:rPr>
              <a:t>GATE CS 2008 </a:t>
            </a:r>
            <a:endParaRPr lang="en-IN" b="1" u="sng" dirty="0"/>
          </a:p>
        </p:txBody>
      </p:sp>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4E809F35-83E6-1CA1-76F8-D816C5F22A17}"/>
                  </a:ext>
                </a:extLst>
              </p14:cNvPr>
              <p14:cNvContentPartPr/>
              <p14:nvPr/>
            </p14:nvContentPartPr>
            <p14:xfrm>
              <a:off x="667440" y="421560"/>
              <a:ext cx="11521800" cy="6391440"/>
            </p14:xfrm>
          </p:contentPart>
        </mc:Choice>
        <mc:Fallback xmlns="">
          <p:pic>
            <p:nvPicPr>
              <p:cNvPr id="2" name="Ink 1">
                <a:extLst>
                  <a:ext uri="{FF2B5EF4-FFF2-40B4-BE49-F238E27FC236}">
                    <a16:creationId xmlns:a16="http://schemas.microsoft.com/office/drawing/2014/main" id="{4E809F35-83E6-1CA1-76F8-D816C5F22A17}"/>
                  </a:ext>
                </a:extLst>
              </p:cNvPr>
              <p:cNvPicPr/>
              <p:nvPr/>
            </p:nvPicPr>
            <p:blipFill>
              <a:blip r:embed="rId3"/>
              <a:stretch>
                <a:fillRect/>
              </a:stretch>
            </p:blipFill>
            <p:spPr>
              <a:xfrm>
                <a:off x="658080" y="412200"/>
                <a:ext cx="11540520" cy="6410160"/>
              </a:xfrm>
              <a:prstGeom prst="rect">
                <a:avLst/>
              </a:prstGeom>
            </p:spPr>
          </p:pic>
        </mc:Fallback>
      </mc:AlternateContent>
    </p:spTree>
    <p:extLst>
      <p:ext uri="{BB962C8B-B14F-4D97-AF65-F5344CB8AC3E}">
        <p14:creationId xmlns:p14="http://schemas.microsoft.com/office/powerpoint/2010/main" val="20396141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2F1046C-3203-6A90-6910-219D8BC1122D}"/>
              </a:ext>
            </a:extLst>
          </p:cNvPr>
          <p:cNvSpPr txBox="1">
            <a:spLocks noChangeArrowheads="1"/>
          </p:cNvSpPr>
          <p:nvPr/>
        </p:nvSpPr>
        <p:spPr>
          <a:xfrm>
            <a:off x="806609" y="982663"/>
            <a:ext cx="10578782" cy="38839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2400" dirty="0">
                <a:latin typeface="Times New Roman" panose="02020603050405020304" pitchFamily="18" charset="0"/>
                <a:cs typeface="Times New Roman" panose="02020603050405020304" pitchFamily="18" charset="0"/>
              </a:rPr>
              <a:t>Process </a:t>
            </a:r>
            <a:r>
              <a:rPr lang="en-US" altLang="en-US" sz="2400" b="1" dirty="0">
                <a:latin typeface="Times New Roman" panose="02020603050405020304" pitchFamily="18" charset="0"/>
                <a:cs typeface="Times New Roman" panose="02020603050405020304" pitchFamily="18" charset="0"/>
              </a:rPr>
              <a:t>executes last </a:t>
            </a:r>
            <a:r>
              <a:rPr lang="en-US" altLang="en-US" sz="2400" dirty="0">
                <a:latin typeface="Times New Roman" panose="02020603050405020304" pitchFamily="18" charset="0"/>
                <a:cs typeface="Times New Roman" panose="02020603050405020304" pitchFamily="18" charset="0"/>
              </a:rPr>
              <a:t>statement and then asks the operating system to delete it using the </a:t>
            </a:r>
            <a:r>
              <a:rPr lang="en-US" altLang="en-US" sz="2400" b="1" dirty="0">
                <a:solidFill>
                  <a:srgbClr val="000000"/>
                </a:solidFill>
                <a:latin typeface="Times New Roman" panose="02020603050405020304" pitchFamily="18" charset="0"/>
                <a:cs typeface="Times New Roman" panose="02020603050405020304" pitchFamily="18" charset="0"/>
              </a:rPr>
              <a:t>exit()</a:t>
            </a:r>
            <a:r>
              <a:rPr lang="en-US" altLang="en-US" sz="2400" dirty="0">
                <a:latin typeface="Times New Roman" panose="02020603050405020304" pitchFamily="18" charset="0"/>
                <a:cs typeface="Times New Roman" panose="02020603050405020304" pitchFamily="18" charset="0"/>
              </a:rPr>
              <a:t> system call.</a:t>
            </a:r>
          </a:p>
          <a:p>
            <a:pPr lvl="1"/>
            <a:r>
              <a:rPr lang="en-US" altLang="en-US" dirty="0">
                <a:latin typeface="Times New Roman" panose="02020603050405020304" pitchFamily="18" charset="0"/>
                <a:cs typeface="Times New Roman" panose="02020603050405020304" pitchFamily="18" charset="0"/>
              </a:rPr>
              <a:t>Returns  status data from child to parent (via </a:t>
            </a:r>
            <a:r>
              <a:rPr lang="en-US" altLang="en-US" b="1" dirty="0">
                <a:solidFill>
                  <a:srgbClr val="000000"/>
                </a:solidFill>
                <a:latin typeface="Times New Roman" panose="02020603050405020304" pitchFamily="18" charset="0"/>
                <a:cs typeface="Times New Roman" panose="02020603050405020304" pitchFamily="18" charset="0"/>
              </a:rPr>
              <a:t>wait()</a:t>
            </a:r>
            <a:r>
              <a:rPr lang="en-US" altLang="en-US" dirty="0">
                <a:latin typeface="Times New Roman" panose="02020603050405020304" pitchFamily="18" charset="0"/>
                <a:cs typeface="Times New Roman" panose="02020603050405020304" pitchFamily="18" charset="0"/>
              </a:rPr>
              <a:t>)</a:t>
            </a:r>
          </a:p>
          <a:p>
            <a:pPr lvl="1"/>
            <a:r>
              <a:rPr lang="en-US" altLang="en-US" dirty="0">
                <a:latin typeface="Times New Roman" panose="02020603050405020304" pitchFamily="18" charset="0"/>
                <a:cs typeface="Times New Roman" panose="02020603050405020304" pitchFamily="18" charset="0"/>
              </a:rPr>
              <a:t>Process</a:t>
            </a:r>
            <a:r>
              <a:rPr lang="ja-JP" altLang="en-US" dirty="0">
                <a:latin typeface="Times New Roman" panose="02020603050405020304" pitchFamily="18" charset="0"/>
                <a:cs typeface="Times New Roman" panose="02020603050405020304" pitchFamily="18" charset="0"/>
              </a:rPr>
              <a:t>’</a:t>
            </a:r>
            <a:r>
              <a:rPr lang="en-US" altLang="ja-JP" dirty="0">
                <a:latin typeface="Times New Roman" panose="02020603050405020304" pitchFamily="18" charset="0"/>
                <a:cs typeface="Times New Roman" panose="02020603050405020304" pitchFamily="18" charset="0"/>
              </a:rPr>
              <a:t> resources are deallocated by operating system</a:t>
            </a:r>
            <a:endParaRPr lang="en-US" altLang="en-US" dirty="0">
              <a:latin typeface="Times New Roman" panose="02020603050405020304" pitchFamily="18" charset="0"/>
              <a:cs typeface="Times New Roman" panose="02020603050405020304" pitchFamily="18" charset="0"/>
            </a:endParaRPr>
          </a:p>
          <a:p>
            <a:r>
              <a:rPr lang="en-US" altLang="en-US" sz="2400" dirty="0">
                <a:latin typeface="Times New Roman" panose="02020603050405020304" pitchFamily="18" charset="0"/>
                <a:cs typeface="Times New Roman" panose="02020603050405020304" pitchFamily="18" charset="0"/>
              </a:rPr>
              <a:t>Parent may </a:t>
            </a:r>
            <a:r>
              <a:rPr lang="en-US" altLang="en-US" sz="2400" b="1" dirty="0">
                <a:latin typeface="Times New Roman" panose="02020603050405020304" pitchFamily="18" charset="0"/>
                <a:cs typeface="Times New Roman" panose="02020603050405020304" pitchFamily="18" charset="0"/>
              </a:rPr>
              <a:t>terminate the execution </a:t>
            </a:r>
            <a:r>
              <a:rPr lang="en-US" altLang="en-US" sz="2400" dirty="0">
                <a:latin typeface="Times New Roman" panose="02020603050405020304" pitchFamily="18" charset="0"/>
                <a:cs typeface="Times New Roman" panose="02020603050405020304" pitchFamily="18" charset="0"/>
              </a:rPr>
              <a:t>of children processes  using the </a:t>
            </a:r>
            <a:r>
              <a:rPr lang="en-US" altLang="en-US" sz="2400" b="1" dirty="0">
                <a:solidFill>
                  <a:srgbClr val="000000"/>
                </a:solidFill>
                <a:latin typeface="Times New Roman" panose="02020603050405020304" pitchFamily="18" charset="0"/>
                <a:cs typeface="Times New Roman" panose="02020603050405020304" pitchFamily="18" charset="0"/>
              </a:rPr>
              <a:t>abort()</a:t>
            </a:r>
            <a:r>
              <a:rPr lang="en-US" altLang="en-US" sz="2400" dirty="0">
                <a:latin typeface="Times New Roman" panose="02020603050405020304" pitchFamily="18" charset="0"/>
                <a:cs typeface="Times New Roman" panose="02020603050405020304" pitchFamily="18" charset="0"/>
              </a:rPr>
              <a:t> system call.  Some reasons for doing so:</a:t>
            </a:r>
          </a:p>
          <a:p>
            <a:pPr lvl="1"/>
            <a:r>
              <a:rPr lang="en-US" altLang="en-US" dirty="0">
                <a:latin typeface="Times New Roman" panose="02020603050405020304" pitchFamily="18" charset="0"/>
                <a:cs typeface="Times New Roman" panose="02020603050405020304" pitchFamily="18" charset="0"/>
              </a:rPr>
              <a:t>Child has exceeded allocated resources</a:t>
            </a:r>
          </a:p>
          <a:p>
            <a:pPr lvl="1"/>
            <a:r>
              <a:rPr lang="en-US" altLang="en-US" dirty="0">
                <a:latin typeface="Times New Roman" panose="02020603050405020304" pitchFamily="18" charset="0"/>
                <a:cs typeface="Times New Roman" panose="02020603050405020304" pitchFamily="18" charset="0"/>
              </a:rPr>
              <a:t>Task assigned to child is no longer required</a:t>
            </a:r>
          </a:p>
          <a:p>
            <a:pPr lvl="1"/>
            <a:r>
              <a:rPr lang="en-US" altLang="en-US" dirty="0">
                <a:latin typeface="Times New Roman" panose="02020603050405020304" pitchFamily="18" charset="0"/>
                <a:cs typeface="Times New Roman" panose="02020603050405020304" pitchFamily="18" charset="0"/>
              </a:rPr>
              <a:t>The parent is exiting, and the operating systems does not allow  a child to continue if its parent terminates.</a:t>
            </a:r>
          </a:p>
        </p:txBody>
      </p:sp>
      <p:sp>
        <p:nvSpPr>
          <p:cNvPr id="5" name="Rectangle 2">
            <a:extLst>
              <a:ext uri="{FF2B5EF4-FFF2-40B4-BE49-F238E27FC236}">
                <a16:creationId xmlns:a16="http://schemas.microsoft.com/office/drawing/2014/main" id="{63C8E875-D88D-0C6F-5CF4-4AF00CFE39DC}"/>
              </a:ext>
            </a:extLst>
          </p:cNvPr>
          <p:cNvSpPr>
            <a:spLocks noGrp="1" noChangeArrowheads="1"/>
          </p:cNvSpPr>
          <p:nvPr>
            <p:ph type="title"/>
          </p:nvPr>
        </p:nvSpPr>
        <p:spPr>
          <a:xfrm>
            <a:off x="457200" y="134816"/>
            <a:ext cx="8229600" cy="576263"/>
          </a:xfrm>
        </p:spPr>
        <p:txBody>
          <a:bodyPr vert="horz" lIns="91440" tIns="45720" rIns="91440" bIns="45720" rtlCol="0" anchor="ctr">
            <a:normAutofit fontScale="90000"/>
          </a:bodyPr>
          <a:lstStyle/>
          <a:p>
            <a:r>
              <a:rPr lang="en-US" altLang="en-US" b="1" dirty="0">
                <a:solidFill>
                  <a:schemeClr val="accent2">
                    <a:lumMod val="75000"/>
                  </a:schemeClr>
                </a:solidFill>
                <a:latin typeface="Times New Roman" panose="02020603050405020304" pitchFamily="18" charset="0"/>
                <a:cs typeface="Times New Roman" panose="02020603050405020304" pitchFamily="18" charset="0"/>
              </a:rPr>
              <a:t>Process Termination</a:t>
            </a:r>
          </a:p>
        </p:txBody>
      </p:sp>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6359CEDD-F7DA-A533-282A-E4BA1BEBBD8C}"/>
                  </a:ext>
                </a:extLst>
              </p14:cNvPr>
              <p14:cNvContentPartPr/>
              <p14:nvPr/>
            </p14:nvContentPartPr>
            <p14:xfrm>
              <a:off x="1280160" y="1636200"/>
              <a:ext cx="9351360" cy="2312640"/>
            </p14:xfrm>
          </p:contentPart>
        </mc:Choice>
        <mc:Fallback xmlns="">
          <p:pic>
            <p:nvPicPr>
              <p:cNvPr id="2" name="Ink 1">
                <a:extLst>
                  <a:ext uri="{FF2B5EF4-FFF2-40B4-BE49-F238E27FC236}">
                    <a16:creationId xmlns:a16="http://schemas.microsoft.com/office/drawing/2014/main" id="{6359CEDD-F7DA-A533-282A-E4BA1BEBBD8C}"/>
                  </a:ext>
                </a:extLst>
              </p:cNvPr>
              <p:cNvPicPr/>
              <p:nvPr/>
            </p:nvPicPr>
            <p:blipFill>
              <a:blip r:embed="rId3"/>
              <a:stretch>
                <a:fillRect/>
              </a:stretch>
            </p:blipFill>
            <p:spPr>
              <a:xfrm>
                <a:off x="1270800" y="1626840"/>
                <a:ext cx="9370080" cy="2331360"/>
              </a:xfrm>
              <a:prstGeom prst="rect">
                <a:avLst/>
              </a:prstGeom>
            </p:spPr>
          </p:pic>
        </mc:Fallback>
      </mc:AlternateContent>
    </p:spTree>
    <p:extLst>
      <p:ext uri="{BB962C8B-B14F-4D97-AF65-F5344CB8AC3E}">
        <p14:creationId xmlns:p14="http://schemas.microsoft.com/office/powerpoint/2010/main" val="29066263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1F67BCE-9AA5-C081-D1FC-26DCE2CF326E}"/>
              </a:ext>
            </a:extLst>
          </p:cNvPr>
          <p:cNvSpPr txBox="1"/>
          <p:nvPr/>
        </p:nvSpPr>
        <p:spPr>
          <a:xfrm>
            <a:off x="873760" y="1062394"/>
            <a:ext cx="10383520" cy="5262979"/>
          </a:xfrm>
          <a:prstGeom prst="rect">
            <a:avLst/>
          </a:prstGeom>
          <a:noFill/>
        </p:spPr>
        <p:txBody>
          <a:bodyPr wrap="square">
            <a:spAutoFit/>
          </a:bodyPr>
          <a:lstStyle/>
          <a:p>
            <a:pPr marL="342900" indent="-342900">
              <a:buFont typeface="Arial" panose="020B0604020202020204" pitchFamily="34" charset="0"/>
              <a:buChar char="•"/>
            </a:pPr>
            <a:r>
              <a:rPr lang="en-US" altLang="en-US" sz="2400" dirty="0">
                <a:latin typeface="Times New Roman" panose="02020603050405020304" pitchFamily="18" charset="0"/>
                <a:cs typeface="Times New Roman" panose="02020603050405020304" pitchFamily="18" charset="0"/>
              </a:rPr>
              <a:t>Some operating systems do not allow child to exists if its parent has terminated.  If a process terminates, then all its children must also be terminated.</a:t>
            </a:r>
          </a:p>
          <a:p>
            <a:pPr marL="800100" lvl="1" indent="-342900">
              <a:buFont typeface="Arial" panose="020B0604020202020204" pitchFamily="34" charset="0"/>
              <a:buChar char="•"/>
            </a:pPr>
            <a:r>
              <a:rPr lang="en-US" altLang="en-US" sz="2400" b="1" dirty="0">
                <a:latin typeface="Times New Roman" panose="02020603050405020304" pitchFamily="18" charset="0"/>
                <a:cs typeface="Times New Roman" panose="02020603050405020304" pitchFamily="18" charset="0"/>
              </a:rPr>
              <a:t>cascading termination.  </a:t>
            </a:r>
            <a:r>
              <a:rPr lang="en-US" altLang="en-US" sz="2400" dirty="0">
                <a:latin typeface="Times New Roman" panose="02020603050405020304" pitchFamily="18" charset="0"/>
                <a:cs typeface="Times New Roman" panose="02020603050405020304" pitchFamily="18" charset="0"/>
              </a:rPr>
              <a:t>All children, grandchildren, etc.,  are  terminated.</a:t>
            </a:r>
            <a:endParaRPr lang="en-US" altLang="en-US" sz="2400" b="1" dirty="0">
              <a:latin typeface="Times New Roman" panose="02020603050405020304" pitchFamily="18" charset="0"/>
              <a:cs typeface="Times New Roman" panose="02020603050405020304" pitchFamily="18" charset="0"/>
            </a:endParaRPr>
          </a:p>
          <a:p>
            <a:pPr marL="800100" lvl="1" indent="-342900">
              <a:buFont typeface="Arial" panose="020B0604020202020204" pitchFamily="34" charset="0"/>
              <a:buChar char="•"/>
            </a:pPr>
            <a:r>
              <a:rPr lang="en-US" altLang="en-US" sz="2400" dirty="0">
                <a:latin typeface="Times New Roman" panose="02020603050405020304" pitchFamily="18" charset="0"/>
                <a:cs typeface="Times New Roman" panose="02020603050405020304" pitchFamily="18" charset="0"/>
              </a:rPr>
              <a:t>The termination is initiated by the operating system.</a:t>
            </a:r>
          </a:p>
          <a:p>
            <a:pPr lvl="1"/>
            <a:endParaRPr lang="en-US" altLang="en-US" sz="2400" b="1"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altLang="en-US" sz="2400" dirty="0">
                <a:latin typeface="Times New Roman" panose="02020603050405020304" pitchFamily="18" charset="0"/>
                <a:cs typeface="Times New Roman" panose="02020603050405020304" pitchFamily="18" charset="0"/>
              </a:rPr>
              <a:t>The parent process may wait for termination of a child process by using the </a:t>
            </a:r>
            <a:r>
              <a:rPr lang="en-US" altLang="en-US" sz="2400" b="1" dirty="0">
                <a:solidFill>
                  <a:srgbClr val="000000"/>
                </a:solidFill>
                <a:latin typeface="Times New Roman" panose="02020603050405020304" pitchFamily="18" charset="0"/>
                <a:cs typeface="Times New Roman" panose="02020603050405020304" pitchFamily="18" charset="0"/>
              </a:rPr>
              <a:t>wait()</a:t>
            </a:r>
            <a:r>
              <a:rPr lang="en-US" altLang="en-US" sz="2400" dirty="0">
                <a:latin typeface="Times New Roman" panose="02020603050405020304" pitchFamily="18" charset="0"/>
                <a:cs typeface="Times New Roman" panose="02020603050405020304" pitchFamily="18" charset="0"/>
              </a:rPr>
              <a:t>system call</a:t>
            </a:r>
            <a:r>
              <a:rPr lang="en-US" altLang="en-US" sz="2400" b="1" dirty="0">
                <a:solidFill>
                  <a:srgbClr val="000000"/>
                </a:solidFill>
                <a:latin typeface="Times New Roman" panose="02020603050405020304" pitchFamily="18" charset="0"/>
                <a:cs typeface="Times New Roman" panose="02020603050405020304" pitchFamily="18" charset="0"/>
              </a:rPr>
              <a:t>. </a:t>
            </a:r>
            <a:r>
              <a:rPr lang="en-US" altLang="en-US" sz="2400" dirty="0">
                <a:latin typeface="Times New Roman" panose="02020603050405020304" pitchFamily="18" charset="0"/>
                <a:cs typeface="Times New Roman" panose="02020603050405020304" pitchFamily="18" charset="0"/>
              </a:rPr>
              <a:t>The call returns status information and the </a:t>
            </a:r>
            <a:r>
              <a:rPr lang="en-US" altLang="en-US" sz="2400" dirty="0" err="1">
                <a:latin typeface="Times New Roman" panose="02020603050405020304" pitchFamily="18" charset="0"/>
                <a:cs typeface="Times New Roman" panose="02020603050405020304" pitchFamily="18" charset="0"/>
              </a:rPr>
              <a:t>pid</a:t>
            </a:r>
            <a:r>
              <a:rPr lang="en-US" altLang="en-US" sz="2400" dirty="0">
                <a:latin typeface="Times New Roman" panose="02020603050405020304" pitchFamily="18" charset="0"/>
                <a:cs typeface="Times New Roman" panose="02020603050405020304" pitchFamily="18" charset="0"/>
              </a:rPr>
              <a:t> of the terminated process</a:t>
            </a:r>
            <a:endParaRPr lang="en-US" altLang="en-US" sz="2400" b="1" dirty="0">
              <a:solidFill>
                <a:srgbClr val="000000"/>
              </a:solidFill>
              <a:latin typeface="Times New Roman" panose="02020603050405020304" pitchFamily="18" charset="0"/>
              <a:cs typeface="Times New Roman" panose="02020603050405020304" pitchFamily="18" charset="0"/>
            </a:endParaRPr>
          </a:p>
          <a:p>
            <a:r>
              <a:rPr lang="en-US" altLang="en-US" sz="2400" b="1" dirty="0">
                <a:solidFill>
                  <a:srgbClr val="000000"/>
                </a:solidFill>
                <a:latin typeface="Times New Roman" panose="02020603050405020304" pitchFamily="18" charset="0"/>
                <a:cs typeface="Times New Roman" panose="02020603050405020304" pitchFamily="18" charset="0"/>
              </a:rPr>
              <a:t>	 </a:t>
            </a:r>
            <a:r>
              <a:rPr lang="en-US" altLang="en-US" sz="2400" b="1" dirty="0" err="1">
                <a:solidFill>
                  <a:srgbClr val="000000"/>
                </a:solidFill>
                <a:latin typeface="Times New Roman" panose="02020603050405020304" pitchFamily="18" charset="0"/>
                <a:cs typeface="Times New Roman" panose="02020603050405020304" pitchFamily="18" charset="0"/>
              </a:rPr>
              <a:t>pid</a:t>
            </a:r>
            <a:r>
              <a:rPr lang="en-US" altLang="en-US" sz="2400" b="1" dirty="0">
                <a:solidFill>
                  <a:srgbClr val="000000"/>
                </a:solidFill>
                <a:latin typeface="Times New Roman" panose="02020603050405020304" pitchFamily="18" charset="0"/>
                <a:cs typeface="Times New Roman" panose="02020603050405020304" pitchFamily="18" charset="0"/>
              </a:rPr>
              <a:t> = wait(&amp;status); </a:t>
            </a:r>
          </a:p>
          <a:p>
            <a:pPr marL="342900" indent="-342900">
              <a:buFont typeface="Arial" panose="020B0604020202020204" pitchFamily="34" charset="0"/>
              <a:buChar char="•"/>
            </a:pPr>
            <a:endParaRPr lang="en-US" sz="2400" dirty="0">
              <a:solidFill>
                <a:srgbClr val="000000"/>
              </a:solidFill>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dirty="0">
                <a:solidFill>
                  <a:srgbClr val="000000"/>
                </a:solidFill>
                <a:latin typeface="Times New Roman" panose="02020603050405020304" pitchFamily="18" charset="0"/>
                <a:cs typeface="Times New Roman" panose="02020603050405020304" pitchFamily="18" charset="0"/>
              </a:rPr>
              <a:t>A process that has terminated, but whose parent has not yet called wait(), is known as a </a:t>
            </a:r>
            <a:r>
              <a:rPr lang="en-US" sz="2400" b="1" dirty="0">
                <a:solidFill>
                  <a:srgbClr val="000000"/>
                </a:solidFill>
                <a:latin typeface="Times New Roman" panose="02020603050405020304" pitchFamily="18" charset="0"/>
                <a:cs typeface="Times New Roman" panose="02020603050405020304" pitchFamily="18" charset="0"/>
              </a:rPr>
              <a:t>zombie process</a:t>
            </a:r>
            <a:r>
              <a:rPr lang="en-US" sz="2400" dirty="0">
                <a:solidFill>
                  <a:srgbClr val="000000"/>
                </a:solidFill>
                <a:latin typeface="Times New Roman" panose="02020603050405020304" pitchFamily="18" charset="0"/>
                <a:cs typeface="Times New Roman" panose="02020603050405020304" pitchFamily="18" charset="0"/>
              </a:rPr>
              <a:t>.</a:t>
            </a:r>
          </a:p>
          <a:p>
            <a:endParaRPr lang="en-US" altLang="en-US"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altLang="en-US" sz="2400" dirty="0">
                <a:latin typeface="Times New Roman" panose="02020603050405020304" pitchFamily="18" charset="0"/>
                <a:cs typeface="Times New Roman" panose="02020603050405020304" pitchFamily="18" charset="0"/>
              </a:rPr>
              <a:t>If parent terminated without invoking</a:t>
            </a:r>
            <a:r>
              <a:rPr lang="en-US" altLang="en-US" sz="2400" b="1" dirty="0">
                <a:solidFill>
                  <a:srgbClr val="000000"/>
                </a:solidFill>
                <a:latin typeface="Times New Roman" panose="02020603050405020304" pitchFamily="18" charset="0"/>
                <a:cs typeface="Times New Roman" panose="02020603050405020304" pitchFamily="18" charset="0"/>
              </a:rPr>
              <a:t> wait()</a:t>
            </a:r>
            <a:r>
              <a:rPr lang="en-US" altLang="en-US" sz="2400" dirty="0">
                <a:latin typeface="Times New Roman" panose="02020603050405020304" pitchFamily="18" charset="0"/>
                <a:cs typeface="Times New Roman" panose="02020603050405020304" pitchFamily="18" charset="0"/>
              </a:rPr>
              <a:t>, process is an </a:t>
            </a:r>
            <a:r>
              <a:rPr lang="en-US" altLang="en-US" sz="2400" b="1" dirty="0">
                <a:solidFill>
                  <a:srgbClr val="006699"/>
                </a:solidFill>
                <a:latin typeface="Times New Roman" panose="02020603050405020304" pitchFamily="18" charset="0"/>
                <a:cs typeface="Times New Roman" panose="02020603050405020304" pitchFamily="18" charset="0"/>
              </a:rPr>
              <a:t>orphan</a:t>
            </a:r>
          </a:p>
        </p:txBody>
      </p:sp>
      <p:sp>
        <p:nvSpPr>
          <p:cNvPr id="6" name="Rectangle 2">
            <a:extLst>
              <a:ext uri="{FF2B5EF4-FFF2-40B4-BE49-F238E27FC236}">
                <a16:creationId xmlns:a16="http://schemas.microsoft.com/office/drawing/2014/main" id="{355B63FC-050B-2C20-9F73-24A786459D57}"/>
              </a:ext>
            </a:extLst>
          </p:cNvPr>
          <p:cNvSpPr>
            <a:spLocks noGrp="1" noChangeArrowheads="1"/>
          </p:cNvSpPr>
          <p:nvPr>
            <p:ph type="title"/>
          </p:nvPr>
        </p:nvSpPr>
        <p:spPr>
          <a:xfrm>
            <a:off x="457200" y="134816"/>
            <a:ext cx="8229600" cy="576263"/>
          </a:xfrm>
        </p:spPr>
        <p:txBody>
          <a:bodyPr vert="horz" lIns="91440" tIns="45720" rIns="91440" bIns="45720" rtlCol="0" anchor="ctr">
            <a:normAutofit fontScale="90000"/>
          </a:bodyPr>
          <a:lstStyle/>
          <a:p>
            <a:r>
              <a:rPr lang="en-US" altLang="en-US" b="1" dirty="0">
                <a:solidFill>
                  <a:schemeClr val="accent2">
                    <a:lumMod val="75000"/>
                  </a:schemeClr>
                </a:solidFill>
                <a:latin typeface="Times New Roman" panose="02020603050405020304" pitchFamily="18" charset="0"/>
                <a:cs typeface="Times New Roman" panose="02020603050405020304" pitchFamily="18" charset="0"/>
              </a:rPr>
              <a:t>Process Termination  (contd..)</a:t>
            </a:r>
          </a:p>
        </p:txBody>
      </p:sp>
    </p:spTree>
    <p:extLst>
      <p:ext uri="{BB962C8B-B14F-4D97-AF65-F5344CB8AC3E}">
        <p14:creationId xmlns:p14="http://schemas.microsoft.com/office/powerpoint/2010/main" val="13647547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095A4B87-DC75-7EC1-4863-12739B4FBA8B}"/>
                  </a:ext>
                </a:extLst>
              </p14:cNvPr>
              <p14:cNvContentPartPr/>
              <p14:nvPr/>
            </p14:nvContentPartPr>
            <p14:xfrm>
              <a:off x="171360" y="147600"/>
              <a:ext cx="11665080" cy="6526800"/>
            </p14:xfrm>
          </p:contentPart>
        </mc:Choice>
        <mc:Fallback xmlns="">
          <p:pic>
            <p:nvPicPr>
              <p:cNvPr id="4" name="Ink 3">
                <a:extLst>
                  <a:ext uri="{FF2B5EF4-FFF2-40B4-BE49-F238E27FC236}">
                    <a16:creationId xmlns:a16="http://schemas.microsoft.com/office/drawing/2014/main" id="{095A4B87-DC75-7EC1-4863-12739B4FBA8B}"/>
                  </a:ext>
                </a:extLst>
              </p:cNvPr>
              <p:cNvPicPr/>
              <p:nvPr/>
            </p:nvPicPr>
            <p:blipFill>
              <a:blip r:embed="rId3"/>
              <a:stretch>
                <a:fillRect/>
              </a:stretch>
            </p:blipFill>
            <p:spPr>
              <a:xfrm>
                <a:off x="162000" y="138240"/>
                <a:ext cx="11683800" cy="6545520"/>
              </a:xfrm>
              <a:prstGeom prst="rect">
                <a:avLst/>
              </a:prstGeom>
            </p:spPr>
          </p:pic>
        </mc:Fallback>
      </mc:AlternateContent>
    </p:spTree>
    <p:extLst>
      <p:ext uri="{BB962C8B-B14F-4D97-AF65-F5344CB8AC3E}">
        <p14:creationId xmlns:p14="http://schemas.microsoft.com/office/powerpoint/2010/main" val="35062337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A33FEE0A-ABF6-B46C-B97C-ABE8FCDC82C9}"/>
              </a:ext>
            </a:extLst>
          </p:cNvPr>
          <p:cNvSpPr>
            <a:spLocks noGrp="1" noChangeArrowheads="1"/>
          </p:cNvSpPr>
          <p:nvPr>
            <p:ph idx="1"/>
          </p:nvPr>
        </p:nvSpPr>
        <p:spPr>
          <a:xfrm>
            <a:off x="811212" y="1001713"/>
            <a:ext cx="10171748" cy="4941887"/>
          </a:xfrm>
        </p:spPr>
        <p:txBody>
          <a:bodyPr>
            <a:normAutofit fontScale="92500" lnSpcReduction="10000"/>
          </a:bodyPr>
          <a:lstStyle/>
          <a:p>
            <a:r>
              <a:rPr lang="en-US" altLang="en-US" dirty="0">
                <a:latin typeface="Times New Roman" panose="02020603050405020304" pitchFamily="18" charset="0"/>
                <a:cs typeface="Times New Roman" panose="02020603050405020304" pitchFamily="18" charset="0"/>
              </a:rPr>
              <a:t>Processes within a system may be </a:t>
            </a:r>
            <a:r>
              <a:rPr lang="en-US" altLang="en-US" b="1" i="1" dirty="0">
                <a:latin typeface="Times New Roman" panose="02020603050405020304" pitchFamily="18" charset="0"/>
                <a:cs typeface="Times New Roman" panose="02020603050405020304" pitchFamily="18" charset="0"/>
              </a:rPr>
              <a:t>independent</a:t>
            </a:r>
            <a:r>
              <a:rPr lang="en-US" altLang="en-US" b="1" dirty="0">
                <a:latin typeface="Times New Roman" panose="02020603050405020304" pitchFamily="18" charset="0"/>
                <a:cs typeface="Times New Roman" panose="02020603050405020304" pitchFamily="18" charset="0"/>
              </a:rPr>
              <a:t> </a:t>
            </a:r>
            <a:r>
              <a:rPr lang="en-US" altLang="en-US" dirty="0">
                <a:latin typeface="Times New Roman" panose="02020603050405020304" pitchFamily="18" charset="0"/>
                <a:cs typeface="Times New Roman" panose="02020603050405020304" pitchFamily="18" charset="0"/>
              </a:rPr>
              <a:t>or </a:t>
            </a:r>
            <a:r>
              <a:rPr lang="en-US" altLang="en-US" b="1" i="1" dirty="0">
                <a:latin typeface="Times New Roman" panose="02020603050405020304" pitchFamily="18" charset="0"/>
                <a:cs typeface="Times New Roman" panose="02020603050405020304" pitchFamily="18" charset="0"/>
              </a:rPr>
              <a:t>cooperating</a:t>
            </a:r>
          </a:p>
          <a:p>
            <a:r>
              <a:rPr lang="en-US" dirty="0">
                <a:latin typeface="Times New Roman" panose="02020603050405020304" pitchFamily="18" charset="0"/>
                <a:cs typeface="Times New Roman" panose="02020603050405020304" pitchFamily="18" charset="0"/>
              </a:rPr>
              <a:t>A process is </a:t>
            </a:r>
            <a:r>
              <a:rPr lang="en-US" b="1" dirty="0">
                <a:latin typeface="Times New Roman" panose="02020603050405020304" pitchFamily="18" charset="0"/>
                <a:cs typeface="Times New Roman" panose="02020603050405020304" pitchFamily="18" charset="0"/>
              </a:rPr>
              <a:t>independent</a:t>
            </a:r>
            <a:r>
              <a:rPr lang="en-US" dirty="0">
                <a:latin typeface="Times New Roman" panose="02020603050405020304" pitchFamily="18" charset="0"/>
                <a:cs typeface="Times New Roman" panose="02020603050405020304" pitchFamily="18" charset="0"/>
              </a:rPr>
              <a:t> if it does not share data with any other processes executing in the system.</a:t>
            </a:r>
          </a:p>
          <a:p>
            <a:r>
              <a:rPr lang="en-IN" dirty="0">
                <a:latin typeface="Times New Roman" panose="02020603050405020304" pitchFamily="18" charset="0"/>
                <a:cs typeface="Times New Roman" panose="02020603050405020304" pitchFamily="18" charset="0"/>
              </a:rPr>
              <a:t>A process </a:t>
            </a:r>
            <a:r>
              <a:rPr lang="en-US" dirty="0">
                <a:latin typeface="Times New Roman" panose="02020603050405020304" pitchFamily="18" charset="0"/>
                <a:cs typeface="Times New Roman" panose="02020603050405020304" pitchFamily="18" charset="0"/>
              </a:rPr>
              <a:t>is </a:t>
            </a:r>
            <a:r>
              <a:rPr lang="en-US" b="1" dirty="0">
                <a:latin typeface="Times New Roman" panose="02020603050405020304" pitchFamily="18" charset="0"/>
                <a:cs typeface="Times New Roman" panose="02020603050405020304" pitchFamily="18" charset="0"/>
              </a:rPr>
              <a:t>cooperating</a:t>
            </a:r>
            <a:r>
              <a:rPr lang="en-US" dirty="0">
                <a:latin typeface="Times New Roman" panose="02020603050405020304" pitchFamily="18" charset="0"/>
                <a:cs typeface="Times New Roman" panose="02020603050405020304" pitchFamily="18" charset="0"/>
              </a:rPr>
              <a:t> if it can affect or be affected by the other processes executing </a:t>
            </a:r>
            <a:r>
              <a:rPr lang="en-IN" dirty="0">
                <a:latin typeface="Times New Roman" panose="02020603050405020304" pitchFamily="18" charset="0"/>
                <a:cs typeface="Times New Roman" panose="02020603050405020304" pitchFamily="18" charset="0"/>
              </a:rPr>
              <a:t>in the system</a:t>
            </a:r>
            <a:r>
              <a:rPr lang="en-IN" dirty="0"/>
              <a:t>.</a:t>
            </a:r>
            <a:endParaRPr lang="en-US" altLang="en-US" dirty="0">
              <a:latin typeface="Times New Roman" panose="02020603050405020304" pitchFamily="18" charset="0"/>
              <a:cs typeface="Times New Roman" panose="02020603050405020304" pitchFamily="18" charset="0"/>
            </a:endParaRPr>
          </a:p>
          <a:p>
            <a:r>
              <a:rPr lang="en-US" altLang="en-US" dirty="0">
                <a:latin typeface="Times New Roman" panose="02020603050405020304" pitchFamily="18" charset="0"/>
                <a:cs typeface="Times New Roman" panose="02020603050405020304" pitchFamily="18" charset="0"/>
              </a:rPr>
              <a:t>Cooperating process can affect or be affected by other processes, including sharing data</a:t>
            </a:r>
          </a:p>
          <a:p>
            <a:r>
              <a:rPr lang="en-US" altLang="en-US" dirty="0">
                <a:latin typeface="Times New Roman" panose="02020603050405020304" pitchFamily="18" charset="0"/>
                <a:cs typeface="Times New Roman" panose="02020603050405020304" pitchFamily="18" charset="0"/>
              </a:rPr>
              <a:t>Reasons for cooperating processes:</a:t>
            </a:r>
          </a:p>
          <a:p>
            <a:pPr lvl="1"/>
            <a:r>
              <a:rPr lang="en-US" altLang="en-US" dirty="0">
                <a:latin typeface="Times New Roman" panose="02020603050405020304" pitchFamily="18" charset="0"/>
                <a:cs typeface="Times New Roman" panose="02020603050405020304" pitchFamily="18" charset="0"/>
              </a:rPr>
              <a:t>Information sharing</a:t>
            </a:r>
          </a:p>
          <a:p>
            <a:pPr lvl="1"/>
            <a:r>
              <a:rPr lang="en-US" altLang="en-US" dirty="0">
                <a:latin typeface="Times New Roman" panose="02020603050405020304" pitchFamily="18" charset="0"/>
                <a:cs typeface="Times New Roman" panose="02020603050405020304" pitchFamily="18" charset="0"/>
              </a:rPr>
              <a:t>Computation speedup</a:t>
            </a:r>
          </a:p>
          <a:p>
            <a:pPr lvl="1"/>
            <a:r>
              <a:rPr lang="en-US" altLang="en-US" dirty="0">
                <a:latin typeface="Times New Roman" panose="02020603050405020304" pitchFamily="18" charset="0"/>
                <a:cs typeface="Times New Roman" panose="02020603050405020304" pitchFamily="18" charset="0"/>
              </a:rPr>
              <a:t>Modularity</a:t>
            </a:r>
          </a:p>
          <a:p>
            <a:pPr lvl="1"/>
            <a:r>
              <a:rPr lang="en-US" altLang="en-US" dirty="0">
                <a:latin typeface="Times New Roman" panose="02020603050405020304" pitchFamily="18" charset="0"/>
                <a:cs typeface="Times New Roman" panose="02020603050405020304" pitchFamily="18" charset="0"/>
              </a:rPr>
              <a:t>Convenience	</a:t>
            </a:r>
          </a:p>
          <a:p>
            <a:r>
              <a:rPr lang="en-US" altLang="en-US" dirty="0">
                <a:latin typeface="Times New Roman" panose="02020603050405020304" pitchFamily="18" charset="0"/>
                <a:cs typeface="Times New Roman" panose="02020603050405020304" pitchFamily="18" charset="0"/>
              </a:rPr>
              <a:t>Cooperating processes need </a:t>
            </a:r>
            <a:r>
              <a:rPr lang="en-US" altLang="en-US" b="1" dirty="0">
                <a:solidFill>
                  <a:srgbClr val="006699"/>
                </a:solidFill>
                <a:latin typeface="Times New Roman" panose="02020603050405020304" pitchFamily="18" charset="0"/>
                <a:cs typeface="Times New Roman" panose="02020603050405020304" pitchFamily="18" charset="0"/>
              </a:rPr>
              <a:t>interprocess</a:t>
            </a:r>
            <a:r>
              <a:rPr lang="en-US" altLang="en-US" b="1" dirty="0">
                <a:solidFill>
                  <a:srgbClr val="3366FF"/>
                </a:solidFill>
                <a:latin typeface="Times New Roman" panose="02020603050405020304" pitchFamily="18" charset="0"/>
                <a:cs typeface="Times New Roman" panose="02020603050405020304" pitchFamily="18" charset="0"/>
              </a:rPr>
              <a:t> </a:t>
            </a:r>
            <a:r>
              <a:rPr lang="en-US" altLang="en-US" b="1" dirty="0">
                <a:solidFill>
                  <a:srgbClr val="006699"/>
                </a:solidFill>
                <a:latin typeface="Times New Roman" panose="02020603050405020304" pitchFamily="18" charset="0"/>
                <a:cs typeface="Times New Roman" panose="02020603050405020304" pitchFamily="18" charset="0"/>
              </a:rPr>
              <a:t>communication</a:t>
            </a:r>
            <a:r>
              <a:rPr lang="en-US" altLang="en-US" b="1" dirty="0">
                <a:solidFill>
                  <a:srgbClr val="3366FF"/>
                </a:solidFill>
                <a:latin typeface="Times New Roman" panose="02020603050405020304" pitchFamily="18" charset="0"/>
                <a:cs typeface="Times New Roman" panose="02020603050405020304" pitchFamily="18" charset="0"/>
              </a:rPr>
              <a:t> </a:t>
            </a:r>
            <a:r>
              <a:rPr lang="en-US" altLang="en-US" dirty="0">
                <a:latin typeface="Times New Roman" panose="02020603050405020304" pitchFamily="18" charset="0"/>
                <a:cs typeface="Times New Roman" panose="02020603050405020304" pitchFamily="18" charset="0"/>
              </a:rPr>
              <a:t>(</a:t>
            </a:r>
            <a:r>
              <a:rPr lang="en-US" altLang="en-US" b="1" dirty="0">
                <a:solidFill>
                  <a:srgbClr val="006699"/>
                </a:solidFill>
                <a:latin typeface="Times New Roman" panose="02020603050405020304" pitchFamily="18" charset="0"/>
                <a:cs typeface="Times New Roman" panose="02020603050405020304" pitchFamily="18" charset="0"/>
              </a:rPr>
              <a:t>IPC</a:t>
            </a:r>
            <a:r>
              <a:rPr lang="en-US" altLang="en-US" dirty="0">
                <a:latin typeface="Times New Roman" panose="02020603050405020304" pitchFamily="18" charset="0"/>
                <a:cs typeface="Times New Roman" panose="02020603050405020304" pitchFamily="18" charset="0"/>
              </a:rPr>
              <a:t>)</a:t>
            </a:r>
          </a:p>
          <a:p>
            <a:pPr lvl="1"/>
            <a:endParaRPr lang="en-US" altLang="en-US" dirty="0">
              <a:latin typeface="Times New Roman" panose="02020603050405020304" pitchFamily="18" charset="0"/>
              <a:cs typeface="Times New Roman" panose="02020603050405020304" pitchFamily="18" charset="0"/>
            </a:endParaRPr>
          </a:p>
        </p:txBody>
      </p:sp>
      <p:sp>
        <p:nvSpPr>
          <p:cNvPr id="5" name="Title 1">
            <a:extLst>
              <a:ext uri="{FF2B5EF4-FFF2-40B4-BE49-F238E27FC236}">
                <a16:creationId xmlns:a16="http://schemas.microsoft.com/office/drawing/2014/main" id="{769E19B4-3F4F-D29A-C523-37D17059F969}"/>
              </a:ext>
            </a:extLst>
          </p:cNvPr>
          <p:cNvSpPr>
            <a:spLocks noGrp="1" noChangeArrowheads="1"/>
          </p:cNvSpPr>
          <p:nvPr>
            <p:ph type="title"/>
          </p:nvPr>
        </p:nvSpPr>
        <p:spPr>
          <a:xfrm>
            <a:off x="453073" y="292614"/>
            <a:ext cx="7485062" cy="576262"/>
          </a:xfrm>
        </p:spPr>
        <p:txBody>
          <a:bodyPr vert="horz" lIns="91440" tIns="45720" rIns="91440" bIns="45720" rtlCol="0" anchor="ctr">
            <a:normAutofit fontScale="90000"/>
          </a:bodyPr>
          <a:lstStyle/>
          <a:p>
            <a:r>
              <a:rPr lang="en-US" altLang="en-US" b="1" dirty="0">
                <a:solidFill>
                  <a:schemeClr val="accent2">
                    <a:lumMod val="75000"/>
                  </a:schemeClr>
                </a:solidFill>
                <a:latin typeface="Times New Roman" panose="02020603050405020304" pitchFamily="18" charset="0"/>
                <a:cs typeface="Times New Roman" panose="02020603050405020304" pitchFamily="18" charset="0"/>
              </a:rPr>
              <a:t>Interprocess Communication</a:t>
            </a:r>
          </a:p>
        </p:txBody>
      </p:sp>
    </p:spTree>
    <p:extLst>
      <p:ext uri="{BB962C8B-B14F-4D97-AF65-F5344CB8AC3E}">
        <p14:creationId xmlns:p14="http://schemas.microsoft.com/office/powerpoint/2010/main" val="18295969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EA9436AE-9FD9-67CA-85F8-4E7CAD98C881}"/>
              </a:ext>
            </a:extLst>
          </p:cNvPr>
          <p:cNvGrpSpPr/>
          <p:nvPr/>
        </p:nvGrpSpPr>
        <p:grpSpPr>
          <a:xfrm>
            <a:off x="5831840" y="2113637"/>
            <a:ext cx="6316145" cy="3813126"/>
            <a:chOff x="1583722" y="776605"/>
            <a:chExt cx="6798742" cy="4205599"/>
          </a:xfrm>
        </p:grpSpPr>
        <p:pic>
          <p:nvPicPr>
            <p:cNvPr id="4" name="Picture 1">
              <a:extLst>
                <a:ext uri="{FF2B5EF4-FFF2-40B4-BE49-F238E27FC236}">
                  <a16:creationId xmlns:a16="http://schemas.microsoft.com/office/drawing/2014/main" id="{FDD7D3D1-A349-D856-9D54-9C64F7170423}"/>
                </a:ext>
              </a:extLst>
            </p:cNvPr>
            <p:cNvPicPr>
              <a:picLocks noChangeAspect="1"/>
            </p:cNvPicPr>
            <p:nvPr/>
          </p:nvPicPr>
          <p:blipFill rotWithShape="1">
            <a:blip r:embed="rId2">
              <a:extLst>
                <a:ext uri="{28A0092B-C50C-407E-A947-70E740481C1C}">
                  <a14:useLocalDpi xmlns:a14="http://schemas.microsoft.com/office/drawing/2010/main" val="0"/>
                </a:ext>
              </a:extLst>
            </a:blip>
            <a:srcRect b="9154"/>
            <a:stretch>
              <a:fillRect/>
            </a:stretch>
          </p:blipFill>
          <p:spPr bwMode="auto">
            <a:xfrm>
              <a:off x="1612900" y="776605"/>
              <a:ext cx="6246813" cy="3632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3">
              <a:extLst>
                <a:ext uri="{FF2B5EF4-FFF2-40B4-BE49-F238E27FC236}">
                  <a16:creationId xmlns:a16="http://schemas.microsoft.com/office/drawing/2014/main" id="{70732FD9-9D6B-3E78-60CF-D5AD7FB67A06}"/>
                </a:ext>
              </a:extLst>
            </p:cNvPr>
            <p:cNvSpPr>
              <a:spLocks noChangeArrowheads="1"/>
            </p:cNvSpPr>
            <p:nvPr/>
          </p:nvSpPr>
          <p:spPr bwMode="auto">
            <a:xfrm>
              <a:off x="1583722" y="4574858"/>
              <a:ext cx="6798742" cy="407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35000"/>
                </a:spcBef>
                <a:buClr>
                  <a:srgbClr val="993300"/>
                </a:buClr>
                <a:buSzPct val="110000"/>
                <a:buFont typeface="Wingdings" panose="05000000000000000000" pitchFamily="2" charset="2"/>
                <a:buChar char="§"/>
                <a:defRPr kumimoji="1">
                  <a:solidFill>
                    <a:schemeClr val="tx1"/>
                  </a:solidFill>
                  <a:latin typeface="Helvetica" panose="020B0604020202020204" pitchFamily="34" charset="0"/>
                  <a:ea typeface="MS PGothic" panose="020B0600070205080204" pitchFamily="34" charset="-128"/>
                </a:defRPr>
              </a:lvl1pPr>
              <a:lvl2pPr marL="742950" indent="-285750">
                <a:spcBef>
                  <a:spcPct val="35000"/>
                </a:spcBef>
                <a:buClr>
                  <a:srgbClr val="CC6600"/>
                </a:buClr>
                <a:buSzPct val="110000"/>
                <a:buFont typeface="Arial" panose="020B0604020202020204" pitchFamily="34" charset="0"/>
                <a:buChar char="•"/>
                <a:defRPr kumimoji="1">
                  <a:solidFill>
                    <a:schemeClr val="tx1"/>
                  </a:solidFill>
                  <a:latin typeface="Helvetica" panose="020B0604020202020204" pitchFamily="34" charset="0"/>
                  <a:ea typeface="MS PGothic" panose="020B0600070205080204" pitchFamily="34" charset="-128"/>
                </a:defRPr>
              </a:lvl2pPr>
              <a:lvl3pPr marL="1143000" indent="-228600">
                <a:spcBef>
                  <a:spcPct val="35000"/>
                </a:spcBef>
                <a:buClr>
                  <a:srgbClr val="009900"/>
                </a:buClr>
                <a:buSzPct val="75000"/>
                <a:buFont typeface="Webdings" panose="05030102010509060703" pitchFamily="18" charset="2"/>
                <a:buChar char="4"/>
                <a:defRPr kumimoji="1">
                  <a:solidFill>
                    <a:schemeClr val="tx1"/>
                  </a:solidFill>
                  <a:latin typeface="Helvetica" panose="020B0604020202020204" pitchFamily="34" charset="0"/>
                  <a:ea typeface="MS PGothic" panose="020B0600070205080204" pitchFamily="34" charset="-128"/>
                </a:defRPr>
              </a:lvl3pPr>
              <a:lvl4pPr marL="1600200" indent="-228600">
                <a:spcBef>
                  <a:spcPct val="35000"/>
                </a:spcBef>
                <a:buClr>
                  <a:schemeClr val="hlink"/>
                </a:buClr>
                <a:buSzPct val="75000"/>
                <a:buChar char="–"/>
                <a:defRPr kumimoji="1">
                  <a:solidFill>
                    <a:schemeClr val="tx1"/>
                  </a:solidFill>
                  <a:latin typeface="Helvetica" panose="020B0604020202020204" pitchFamily="34" charset="0"/>
                  <a:ea typeface="MS PGothic" panose="020B0600070205080204" pitchFamily="34" charset="-128"/>
                </a:defRPr>
              </a:lvl4pPr>
              <a:lvl5pPr marL="2057400" indent="-228600">
                <a:spcBef>
                  <a:spcPct val="35000"/>
                </a:spcBef>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9pPr>
            </a:lstStyle>
            <a:p>
              <a:pPr>
                <a:spcBef>
                  <a:spcPct val="0"/>
                </a:spcBef>
                <a:buClrTx/>
                <a:buSzTx/>
                <a:buFontTx/>
                <a:buNone/>
              </a:pPr>
              <a:r>
                <a:rPr kumimoji="0" lang="en-US" altLang="en-US" dirty="0">
                  <a:solidFill>
                    <a:srgbClr val="000000"/>
                  </a:solidFill>
                  <a:latin typeface="Arial" panose="020B0604020202020204" pitchFamily="34" charset="0"/>
                </a:rPr>
                <a:t>(a) Shared memory.  		(b) Message passing. </a:t>
              </a:r>
              <a:r>
                <a:rPr kumimoji="0" lang="en-US" altLang="en-US" dirty="0">
                  <a:latin typeface="Arial" panose="020B0604020202020204" pitchFamily="34" charset="0"/>
                </a:rPr>
                <a:t> </a:t>
              </a:r>
            </a:p>
          </p:txBody>
        </p:sp>
      </p:grpSp>
      <p:sp>
        <p:nvSpPr>
          <p:cNvPr id="7" name="TextBox 6">
            <a:extLst>
              <a:ext uri="{FF2B5EF4-FFF2-40B4-BE49-F238E27FC236}">
                <a16:creationId xmlns:a16="http://schemas.microsoft.com/office/drawing/2014/main" id="{28823F15-711C-E24D-6925-07A064744C45}"/>
              </a:ext>
            </a:extLst>
          </p:cNvPr>
          <p:cNvSpPr txBox="1"/>
          <p:nvPr/>
        </p:nvSpPr>
        <p:spPr>
          <a:xfrm>
            <a:off x="599440" y="220642"/>
            <a:ext cx="6096000" cy="1384995"/>
          </a:xfrm>
          <a:prstGeom prst="rect">
            <a:avLst/>
          </a:prstGeom>
          <a:noFill/>
        </p:spPr>
        <p:txBody>
          <a:bodyPr wrap="square">
            <a:spAutoFit/>
          </a:bodyPr>
          <a:lstStyle/>
          <a:p>
            <a:r>
              <a:rPr lang="en-US" altLang="en-US" sz="2800" dirty="0">
                <a:latin typeface="Times New Roman" panose="02020603050405020304" pitchFamily="18" charset="0"/>
                <a:cs typeface="Times New Roman" panose="02020603050405020304" pitchFamily="18" charset="0"/>
              </a:rPr>
              <a:t>Two models of IPC</a:t>
            </a:r>
          </a:p>
          <a:p>
            <a:pPr marL="914400" lvl="1" indent="-457200">
              <a:buFont typeface="Arial" panose="020B0604020202020204" pitchFamily="34" charset="0"/>
              <a:buChar char="•"/>
            </a:pPr>
            <a:r>
              <a:rPr lang="en-US" altLang="en-US" sz="2800" b="1" dirty="0">
                <a:solidFill>
                  <a:srgbClr val="006699"/>
                </a:solidFill>
                <a:latin typeface="Times New Roman" panose="02020603050405020304" pitchFamily="18" charset="0"/>
                <a:cs typeface="Times New Roman" panose="02020603050405020304" pitchFamily="18" charset="0"/>
              </a:rPr>
              <a:t>Shared</a:t>
            </a:r>
            <a:r>
              <a:rPr lang="en-US" altLang="en-US" sz="2800" b="1" dirty="0">
                <a:solidFill>
                  <a:srgbClr val="3366FF"/>
                </a:solidFill>
                <a:latin typeface="Times New Roman" panose="02020603050405020304" pitchFamily="18" charset="0"/>
                <a:cs typeface="Times New Roman" panose="02020603050405020304" pitchFamily="18" charset="0"/>
              </a:rPr>
              <a:t> </a:t>
            </a:r>
            <a:r>
              <a:rPr lang="en-US" altLang="en-US" sz="2800" b="1" dirty="0">
                <a:solidFill>
                  <a:srgbClr val="006699"/>
                </a:solidFill>
                <a:latin typeface="Times New Roman" panose="02020603050405020304" pitchFamily="18" charset="0"/>
                <a:cs typeface="Times New Roman" panose="02020603050405020304" pitchFamily="18" charset="0"/>
              </a:rPr>
              <a:t>memory</a:t>
            </a:r>
          </a:p>
          <a:p>
            <a:pPr marL="914400" lvl="1" indent="-457200">
              <a:buFont typeface="Arial" panose="020B0604020202020204" pitchFamily="34" charset="0"/>
              <a:buChar char="•"/>
            </a:pPr>
            <a:r>
              <a:rPr lang="en-US" altLang="en-US" sz="2800" b="1" dirty="0">
                <a:solidFill>
                  <a:srgbClr val="006699"/>
                </a:solidFill>
                <a:latin typeface="Times New Roman" panose="02020603050405020304" pitchFamily="18" charset="0"/>
                <a:cs typeface="Times New Roman" panose="02020603050405020304" pitchFamily="18" charset="0"/>
              </a:rPr>
              <a:t>Message passing</a:t>
            </a:r>
          </a:p>
        </p:txBody>
      </p:sp>
      <p:sp>
        <p:nvSpPr>
          <p:cNvPr id="3" name="TextBox 2">
            <a:extLst>
              <a:ext uri="{FF2B5EF4-FFF2-40B4-BE49-F238E27FC236}">
                <a16:creationId xmlns:a16="http://schemas.microsoft.com/office/drawing/2014/main" id="{01C095DC-7311-9F5C-7379-D7CFED57132E}"/>
              </a:ext>
            </a:extLst>
          </p:cNvPr>
          <p:cNvSpPr txBox="1"/>
          <p:nvPr/>
        </p:nvSpPr>
        <p:spPr>
          <a:xfrm>
            <a:off x="386080" y="2433046"/>
            <a:ext cx="6096000" cy="2751522"/>
          </a:xfrm>
          <a:prstGeom prst="rect">
            <a:avLst/>
          </a:prstGeom>
          <a:noFill/>
        </p:spPr>
        <p:txBody>
          <a:bodyPr wrap="square">
            <a:spAutoFit/>
          </a:bodyPr>
          <a:lstStyle/>
          <a:p>
            <a:pPr marL="285750" indent="-285750">
              <a:lnSpc>
                <a:spcPct val="90000"/>
              </a:lnSpc>
              <a:buFont typeface="Arial" panose="020B0604020202020204" pitchFamily="34" charset="0"/>
              <a:buChar char="•"/>
            </a:pPr>
            <a:r>
              <a:rPr lang="en-US" altLang="en-US" sz="2400" dirty="0">
                <a:latin typeface="Times New Roman" panose="02020603050405020304" pitchFamily="18" charset="0"/>
                <a:cs typeface="Times New Roman" panose="02020603050405020304" pitchFamily="18" charset="0"/>
              </a:rPr>
              <a:t>An area of memory shared among the processes that wish to communicate.</a:t>
            </a:r>
          </a:p>
          <a:p>
            <a:pPr marL="285750" indent="-285750">
              <a:lnSpc>
                <a:spcPct val="90000"/>
              </a:lnSpc>
              <a:buFont typeface="Arial" panose="020B0604020202020204" pitchFamily="34" charset="0"/>
              <a:buChar char="•"/>
            </a:pPr>
            <a:r>
              <a:rPr lang="en-US" altLang="en-US" sz="2400" dirty="0">
                <a:latin typeface="Times New Roman" panose="02020603050405020304" pitchFamily="18" charset="0"/>
                <a:cs typeface="Times New Roman" panose="02020603050405020304" pitchFamily="18" charset="0"/>
              </a:rPr>
              <a:t>Need to provide synchronization among processes.</a:t>
            </a:r>
          </a:p>
          <a:p>
            <a:pPr marL="285750" indent="-285750">
              <a:lnSpc>
                <a:spcPct val="9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Two types of buffers can be used. </a:t>
            </a:r>
          </a:p>
          <a:p>
            <a:pPr marL="742950" lvl="1" indent="-285750">
              <a:lnSpc>
                <a:spcPct val="90000"/>
              </a:lnSpc>
              <a:buFont typeface="Wingdings" panose="05000000000000000000" pitchFamily="2" charset="2"/>
              <a:buChar char="Ø"/>
            </a:pPr>
            <a:r>
              <a:rPr lang="en-US" sz="2400" b="1" dirty="0">
                <a:latin typeface="Times New Roman" panose="02020603050405020304" pitchFamily="18" charset="0"/>
                <a:cs typeface="Times New Roman" panose="02020603050405020304" pitchFamily="18" charset="0"/>
              </a:rPr>
              <a:t>unbounded buffer</a:t>
            </a:r>
          </a:p>
          <a:p>
            <a:pPr marL="742950" lvl="1" indent="-285750">
              <a:lnSpc>
                <a:spcPct val="90000"/>
              </a:lnSpc>
              <a:buFont typeface="Wingdings" panose="05000000000000000000" pitchFamily="2" charset="2"/>
              <a:buChar char="Ø"/>
            </a:pPr>
            <a:r>
              <a:rPr lang="en-US" altLang="en-US" sz="2400" b="1" dirty="0">
                <a:latin typeface="Times New Roman" panose="02020603050405020304" pitchFamily="18" charset="0"/>
                <a:cs typeface="Times New Roman" panose="02020603050405020304" pitchFamily="18" charset="0"/>
              </a:rPr>
              <a:t>bounded buffer</a:t>
            </a:r>
            <a:endParaRPr lang="en-US" altLang="en-US" sz="2400" dirty="0">
              <a:latin typeface="Times New Roman" panose="02020603050405020304" pitchFamily="18" charset="0"/>
              <a:cs typeface="Times New Roman" panose="02020603050405020304" pitchFamily="18" charset="0"/>
            </a:endParaRPr>
          </a:p>
          <a:p>
            <a:pPr marL="285750" indent="-285750">
              <a:lnSpc>
                <a:spcPct val="90000"/>
              </a:lnSpc>
              <a:buFont typeface="Arial" panose="020B0604020202020204" pitchFamily="34" charset="0"/>
              <a:buChar char="•"/>
            </a:pPr>
            <a:r>
              <a:rPr lang="en-US" altLang="en-US" sz="2400" dirty="0">
                <a:latin typeface="Times New Roman" panose="02020603050405020304" pitchFamily="18" charset="0"/>
                <a:cs typeface="Times New Roman" panose="02020603050405020304" pitchFamily="18" charset="0"/>
              </a:rPr>
              <a:t>Example: Producer-Consumer Problem</a:t>
            </a:r>
          </a:p>
        </p:txBody>
      </p:sp>
      <p:sp>
        <p:nvSpPr>
          <p:cNvPr id="9" name="TextBox 8">
            <a:extLst>
              <a:ext uri="{FF2B5EF4-FFF2-40B4-BE49-F238E27FC236}">
                <a16:creationId xmlns:a16="http://schemas.microsoft.com/office/drawing/2014/main" id="{990F6A90-E4B2-655B-21C4-D8230006B309}"/>
              </a:ext>
            </a:extLst>
          </p:cNvPr>
          <p:cNvSpPr txBox="1"/>
          <p:nvPr/>
        </p:nvSpPr>
        <p:spPr>
          <a:xfrm>
            <a:off x="255338" y="1755618"/>
            <a:ext cx="3402261" cy="461665"/>
          </a:xfrm>
          <a:prstGeom prst="rect">
            <a:avLst/>
          </a:prstGeom>
          <a:noFill/>
        </p:spPr>
        <p:txBody>
          <a:bodyPr wrap="square">
            <a:spAutoFit/>
          </a:bodyPr>
          <a:lstStyle/>
          <a:p>
            <a:pPr lvl="1"/>
            <a:r>
              <a:rPr lang="en-US" altLang="en-US" sz="2400" b="1" u="sng" dirty="0">
                <a:latin typeface="Times New Roman" panose="02020603050405020304" pitchFamily="18" charset="0"/>
                <a:cs typeface="Times New Roman" panose="02020603050405020304" pitchFamily="18" charset="0"/>
              </a:rPr>
              <a:t>Shared memory</a:t>
            </a:r>
          </a:p>
        </p:txBody>
      </p:sp>
    </p:spTree>
    <p:extLst>
      <p:ext uri="{BB962C8B-B14F-4D97-AF65-F5344CB8AC3E}">
        <p14:creationId xmlns:p14="http://schemas.microsoft.com/office/powerpoint/2010/main" val="3600529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398C99B-C5ED-DB20-1F48-8BABA9A930E6}"/>
              </a:ext>
            </a:extLst>
          </p:cNvPr>
          <p:cNvSpPr txBox="1"/>
          <p:nvPr/>
        </p:nvSpPr>
        <p:spPr>
          <a:xfrm>
            <a:off x="306138" y="201138"/>
            <a:ext cx="3402261" cy="523220"/>
          </a:xfrm>
          <a:prstGeom prst="rect">
            <a:avLst/>
          </a:prstGeom>
          <a:noFill/>
        </p:spPr>
        <p:txBody>
          <a:bodyPr wrap="square">
            <a:spAutoFit/>
          </a:bodyPr>
          <a:lstStyle/>
          <a:p>
            <a:pPr lvl="1"/>
            <a:r>
              <a:rPr lang="en-US" altLang="en-US" sz="2800" b="1" u="sng" dirty="0">
                <a:latin typeface="Times New Roman" panose="02020603050405020304" pitchFamily="18" charset="0"/>
                <a:cs typeface="Times New Roman" panose="02020603050405020304" pitchFamily="18" charset="0"/>
              </a:rPr>
              <a:t>Message Passing</a:t>
            </a:r>
          </a:p>
        </p:txBody>
      </p:sp>
      <p:sp>
        <p:nvSpPr>
          <p:cNvPr id="6" name="TextBox 5">
            <a:extLst>
              <a:ext uri="{FF2B5EF4-FFF2-40B4-BE49-F238E27FC236}">
                <a16:creationId xmlns:a16="http://schemas.microsoft.com/office/drawing/2014/main" id="{42C0BBA0-6645-4201-CDA1-E2B23EAE4E21}"/>
              </a:ext>
            </a:extLst>
          </p:cNvPr>
          <p:cNvSpPr txBox="1"/>
          <p:nvPr/>
        </p:nvSpPr>
        <p:spPr>
          <a:xfrm>
            <a:off x="1117600" y="827316"/>
            <a:ext cx="9987280" cy="1569660"/>
          </a:xfrm>
          <a:prstGeom prst="rect">
            <a:avLst/>
          </a:prstGeom>
          <a:noFill/>
        </p:spPr>
        <p:txBody>
          <a:bodyPr wrap="square">
            <a:spAutoFit/>
          </a:bodyPr>
          <a:lstStyle/>
          <a:p>
            <a:pPr marL="285750" indent="-285750" algn="l">
              <a:buFont typeface="Arial" panose="020B0604020202020204" pitchFamily="34" charset="0"/>
              <a:buChar char="•"/>
            </a:pPr>
            <a:r>
              <a:rPr lang="en-US" sz="2400" b="0" i="0" u="none" strike="noStrike" baseline="0" dirty="0">
                <a:latin typeface="Times New Roman" panose="02020603050405020304" pitchFamily="18" charset="0"/>
                <a:cs typeface="Times New Roman" panose="02020603050405020304" pitchFamily="18" charset="0"/>
              </a:rPr>
              <a:t>Message passing provides a mechanism to allow processes to communicate and to synchronize their actions without sharing the same address space.</a:t>
            </a:r>
          </a:p>
          <a:p>
            <a:pPr marL="285750" indent="-28575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It useful in a distributed environment, where different computer connected by network.</a:t>
            </a:r>
            <a:endParaRPr lang="en-IN" sz="2400"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6AD3F7A4-D9DB-8435-8441-4DF521685561}"/>
              </a:ext>
            </a:extLst>
          </p:cNvPr>
          <p:cNvSpPr txBox="1"/>
          <p:nvPr/>
        </p:nvSpPr>
        <p:spPr>
          <a:xfrm>
            <a:off x="1097280" y="2386032"/>
            <a:ext cx="8859520" cy="1200329"/>
          </a:xfrm>
          <a:prstGeom prst="rect">
            <a:avLst/>
          </a:prstGeom>
          <a:noFill/>
        </p:spPr>
        <p:txBody>
          <a:bodyPr wrap="square">
            <a:spAutoFit/>
          </a:bodyPr>
          <a:lstStyle/>
          <a:p>
            <a:pPr marL="342900" indent="-342900" algn="l">
              <a:buFont typeface="Arial" panose="020B0604020202020204" pitchFamily="34" charset="0"/>
              <a:buChar char="•"/>
            </a:pPr>
            <a:r>
              <a:rPr lang="en-US" sz="2400" b="0" i="0" u="none" strike="noStrike" baseline="0" dirty="0">
                <a:latin typeface="Times New Roman" panose="02020603050405020304" pitchFamily="18" charset="0"/>
                <a:cs typeface="Times New Roman" panose="02020603050405020304" pitchFamily="18" charset="0"/>
              </a:rPr>
              <a:t>A message-passing facility provides at least two operations:</a:t>
            </a:r>
          </a:p>
          <a:p>
            <a:pPr marL="800100" lvl="1" indent="-342900">
              <a:buFont typeface="Arial" panose="020B0604020202020204" pitchFamily="34" charset="0"/>
              <a:buChar char="•"/>
            </a:pPr>
            <a:r>
              <a:rPr lang="en-IN" sz="2400" b="0" i="0" u="none" strike="noStrike" baseline="0" dirty="0">
                <a:latin typeface="Times New Roman" panose="02020603050405020304" pitchFamily="18" charset="0"/>
                <a:cs typeface="Times New Roman" panose="02020603050405020304" pitchFamily="18" charset="0"/>
              </a:rPr>
              <a:t>send(message)</a:t>
            </a:r>
            <a:endParaRPr lang="en-IN" sz="2400" dirty="0">
              <a:latin typeface="Times New Roman" panose="02020603050405020304" pitchFamily="18" charset="0"/>
              <a:cs typeface="Times New Roman" panose="02020603050405020304" pitchFamily="18" charset="0"/>
            </a:endParaRPr>
          </a:p>
          <a:p>
            <a:pPr marL="800100" lvl="1" indent="-342900">
              <a:buFont typeface="Arial" panose="020B0604020202020204" pitchFamily="34" charset="0"/>
              <a:buChar char="•"/>
            </a:pPr>
            <a:r>
              <a:rPr lang="en-IN" sz="2400" b="0" i="0" u="none" strike="noStrike" baseline="0" dirty="0">
                <a:latin typeface="Times New Roman" panose="02020603050405020304" pitchFamily="18" charset="0"/>
                <a:cs typeface="Times New Roman" panose="02020603050405020304" pitchFamily="18" charset="0"/>
              </a:rPr>
              <a:t>receive(message)</a:t>
            </a:r>
            <a:endParaRPr lang="en-IN" sz="2400" dirty="0">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71192F9D-585C-8C68-9779-17B348102694}"/>
              </a:ext>
            </a:extLst>
          </p:cNvPr>
          <p:cNvSpPr txBox="1"/>
          <p:nvPr/>
        </p:nvSpPr>
        <p:spPr>
          <a:xfrm>
            <a:off x="1148080" y="3638741"/>
            <a:ext cx="10180320" cy="1200329"/>
          </a:xfrm>
          <a:prstGeom prst="rect">
            <a:avLst/>
          </a:prstGeom>
          <a:noFill/>
        </p:spPr>
        <p:txBody>
          <a:bodyPr wrap="square">
            <a:spAutoFit/>
          </a:bodyPr>
          <a:lstStyle/>
          <a:p>
            <a:pPr marL="285750" indent="-285750" algn="l">
              <a:buFont typeface="Arial" panose="020B0604020202020204" pitchFamily="34" charset="0"/>
              <a:buChar char="•"/>
            </a:pPr>
            <a:r>
              <a:rPr lang="en-US" sz="2400" b="0" i="0" u="none" strike="noStrike" baseline="0" dirty="0">
                <a:latin typeface="Times New Roman" panose="02020603050405020304" pitchFamily="18" charset="0"/>
                <a:cs typeface="Times New Roman" panose="02020603050405020304" pitchFamily="18" charset="0"/>
              </a:rPr>
              <a:t>If processes </a:t>
            </a:r>
            <a:r>
              <a:rPr lang="en-US" sz="2400" b="0" i="1" u="none" strike="noStrike" baseline="0" dirty="0">
                <a:latin typeface="Times New Roman" panose="02020603050405020304" pitchFamily="18" charset="0"/>
                <a:cs typeface="Times New Roman" panose="02020603050405020304" pitchFamily="18" charset="0"/>
              </a:rPr>
              <a:t>P </a:t>
            </a:r>
            <a:r>
              <a:rPr lang="en-US" sz="2400" b="0" i="0" u="none" strike="noStrike" baseline="0" dirty="0">
                <a:latin typeface="Times New Roman" panose="02020603050405020304" pitchFamily="18" charset="0"/>
                <a:cs typeface="Times New Roman" panose="02020603050405020304" pitchFamily="18" charset="0"/>
              </a:rPr>
              <a:t>and </a:t>
            </a:r>
            <a:r>
              <a:rPr lang="en-US" sz="2400" b="0" i="1" u="none" strike="noStrike" baseline="0" dirty="0">
                <a:latin typeface="Times New Roman" panose="02020603050405020304" pitchFamily="18" charset="0"/>
                <a:cs typeface="Times New Roman" panose="02020603050405020304" pitchFamily="18" charset="0"/>
              </a:rPr>
              <a:t>Q </a:t>
            </a:r>
            <a:r>
              <a:rPr lang="en-US" sz="2400" b="0" i="0" u="none" strike="noStrike" baseline="0" dirty="0">
                <a:latin typeface="Times New Roman" panose="02020603050405020304" pitchFamily="18" charset="0"/>
                <a:cs typeface="Times New Roman" panose="02020603050405020304" pitchFamily="18" charset="0"/>
              </a:rPr>
              <a:t>want to communicate, they must send messages to and receive messages from each other</a:t>
            </a:r>
            <a:r>
              <a:rPr lang="en-US" sz="2400" dirty="0">
                <a:latin typeface="Times New Roman" panose="02020603050405020304" pitchFamily="18" charset="0"/>
                <a:cs typeface="Times New Roman" panose="02020603050405020304" pitchFamily="18" charset="0"/>
              </a:rPr>
              <a:t>,</a:t>
            </a:r>
            <a:r>
              <a:rPr lang="en-US" sz="2400" b="0" i="0" u="none" strike="noStrike" baseline="0" dirty="0">
                <a:latin typeface="Times New Roman" panose="02020603050405020304" pitchFamily="18" charset="0"/>
                <a:cs typeface="Times New Roman" panose="02020603050405020304" pitchFamily="18" charset="0"/>
              </a:rPr>
              <a:t> a </a:t>
            </a:r>
            <a:r>
              <a:rPr lang="en-US" sz="2400" b="1" i="1" u="none" strike="noStrike" baseline="0" dirty="0">
                <a:latin typeface="Times New Roman" panose="02020603050405020304" pitchFamily="18" charset="0"/>
                <a:cs typeface="Times New Roman" panose="02020603050405020304" pitchFamily="18" charset="0"/>
              </a:rPr>
              <a:t>communication link </a:t>
            </a:r>
            <a:r>
              <a:rPr lang="en-US" sz="2400" b="0" i="0" u="none" strike="noStrike" baseline="0" dirty="0">
                <a:latin typeface="Times New Roman" panose="02020603050405020304" pitchFamily="18" charset="0"/>
                <a:cs typeface="Times New Roman" panose="02020603050405020304" pitchFamily="18" charset="0"/>
              </a:rPr>
              <a:t>must exist between </a:t>
            </a:r>
            <a:r>
              <a:rPr lang="en-IN" sz="2400" b="0" i="0" u="none" strike="noStrike" baseline="0" dirty="0">
                <a:latin typeface="Times New Roman" panose="02020603050405020304" pitchFamily="18" charset="0"/>
                <a:cs typeface="Times New Roman" panose="02020603050405020304" pitchFamily="18" charset="0"/>
              </a:rPr>
              <a:t>them.</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865059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A09F55E-A64F-DB35-AEF2-F6DAE501B72C}"/>
              </a:ext>
            </a:extLst>
          </p:cNvPr>
          <p:cNvSpPr txBox="1"/>
          <p:nvPr/>
        </p:nvSpPr>
        <p:spPr>
          <a:xfrm>
            <a:off x="599440" y="275828"/>
            <a:ext cx="9834880" cy="2308324"/>
          </a:xfrm>
          <a:prstGeom prst="rect">
            <a:avLst/>
          </a:prstGeom>
          <a:noFill/>
        </p:spPr>
        <p:txBody>
          <a:bodyPr wrap="square">
            <a:spAutoFit/>
          </a:bodyPr>
          <a:lstStyle/>
          <a:p>
            <a:pPr marL="342900" indent="-342900" algn="l">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A logical Implementation of </a:t>
            </a:r>
            <a:r>
              <a:rPr lang="en-IN" sz="2400" b="1" dirty="0">
                <a:latin typeface="Times New Roman" panose="02020603050405020304" pitchFamily="18" charset="0"/>
                <a:cs typeface="Times New Roman" panose="02020603050405020304" pitchFamily="18" charset="0"/>
              </a:rPr>
              <a:t>Communication Link, </a:t>
            </a:r>
            <a:r>
              <a:rPr lang="en-IN" sz="2400" dirty="0">
                <a:latin typeface="Times New Roman" panose="02020603050405020304" pitchFamily="18" charset="0"/>
                <a:cs typeface="Times New Roman" panose="02020603050405020304" pitchFamily="18" charset="0"/>
              </a:rPr>
              <a:t>and</a:t>
            </a:r>
            <a:r>
              <a:rPr lang="en-IN" sz="2400" b="1" dirty="0">
                <a:latin typeface="Times New Roman" panose="02020603050405020304" pitchFamily="18" charset="0"/>
                <a:cs typeface="Times New Roman" panose="02020603050405020304" pitchFamily="18" charset="0"/>
              </a:rPr>
              <a:t> send()/receive()</a:t>
            </a:r>
            <a:r>
              <a:rPr lang="en-IN" sz="2400" dirty="0">
                <a:latin typeface="Times New Roman" panose="02020603050405020304" pitchFamily="18" charset="0"/>
                <a:cs typeface="Times New Roman" panose="02020603050405020304" pitchFamily="18" charset="0"/>
              </a:rPr>
              <a:t> operations can be done in</a:t>
            </a:r>
          </a:p>
          <a:p>
            <a:pPr marL="800100" lvl="1" indent="-342900">
              <a:buFont typeface="Arial" panose="020B0604020202020204" pitchFamily="34" charset="0"/>
              <a:buChar char="•"/>
            </a:pPr>
            <a:r>
              <a:rPr lang="en-IN" sz="2400" dirty="0">
                <a:solidFill>
                  <a:srgbClr val="000000"/>
                </a:solidFill>
                <a:latin typeface="Times New Roman" panose="02020603050405020304" pitchFamily="18" charset="0"/>
                <a:cs typeface="Times New Roman" panose="02020603050405020304" pitchFamily="18" charset="0"/>
              </a:rPr>
              <a:t>Direct or indirect communication</a:t>
            </a:r>
          </a:p>
          <a:p>
            <a:pPr marL="800100" lvl="1" indent="-342900">
              <a:buFont typeface="Arial" panose="020B0604020202020204" pitchFamily="34" charset="0"/>
              <a:buChar char="•"/>
            </a:pPr>
            <a:r>
              <a:rPr lang="en-IN" sz="2400" dirty="0">
                <a:solidFill>
                  <a:srgbClr val="000000"/>
                </a:solidFill>
                <a:latin typeface="Times New Roman" panose="02020603050405020304" pitchFamily="18" charset="0"/>
                <a:cs typeface="Times New Roman" panose="02020603050405020304" pitchFamily="18" charset="0"/>
              </a:rPr>
              <a:t>Synchronous or asynchronous communication</a:t>
            </a:r>
          </a:p>
          <a:p>
            <a:pPr marL="800100" lvl="1" indent="-342900">
              <a:buFont typeface="Arial" panose="020B0604020202020204" pitchFamily="34" charset="0"/>
              <a:buChar char="•"/>
            </a:pPr>
            <a:r>
              <a:rPr lang="en-IN" sz="2400" dirty="0">
                <a:solidFill>
                  <a:srgbClr val="000000"/>
                </a:solidFill>
                <a:latin typeface="Times New Roman" panose="02020603050405020304" pitchFamily="18" charset="0"/>
                <a:cs typeface="Times New Roman" panose="02020603050405020304" pitchFamily="18" charset="0"/>
              </a:rPr>
              <a:t>Automatic or explicit buffering</a:t>
            </a:r>
            <a:endParaRPr lang="en-IN" sz="2400" dirty="0">
              <a:latin typeface="Times New Roman" panose="02020603050405020304" pitchFamily="18" charset="0"/>
              <a:cs typeface="Times New Roman" panose="02020603050405020304" pitchFamily="18" charset="0"/>
            </a:endParaRPr>
          </a:p>
          <a:p>
            <a:pPr marL="800100" lvl="1" indent="-342900">
              <a:buFont typeface="Arial" panose="020B0604020202020204" pitchFamily="34" charset="0"/>
              <a:buChar char="•"/>
            </a:pPr>
            <a:endParaRPr lang="en-IN" sz="2400" dirty="0">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21736775-D531-01A4-AF86-42FCC1D2D8AF}"/>
              </a:ext>
            </a:extLst>
          </p:cNvPr>
          <p:cNvSpPr txBox="1"/>
          <p:nvPr/>
        </p:nvSpPr>
        <p:spPr>
          <a:xfrm>
            <a:off x="1066800" y="3292595"/>
            <a:ext cx="5232400" cy="1446550"/>
          </a:xfrm>
          <a:prstGeom prst="rect">
            <a:avLst/>
          </a:prstGeom>
          <a:noFill/>
        </p:spPr>
        <p:txBody>
          <a:bodyPr wrap="square">
            <a:spAutoFit/>
          </a:bodyPr>
          <a:lstStyle/>
          <a:p>
            <a:pPr algn="l"/>
            <a:r>
              <a:rPr lang="en-US" sz="2200" b="1" i="0" u="none" strike="noStrike" baseline="0" dirty="0">
                <a:latin typeface="Times New Roman" panose="02020603050405020304" pitchFamily="18" charset="0"/>
                <a:cs typeface="Times New Roman" panose="02020603050405020304" pitchFamily="18" charset="0"/>
              </a:rPr>
              <a:t>In direct communication</a:t>
            </a:r>
            <a:r>
              <a:rPr lang="en-US" sz="2200" b="0" i="0" u="none" strike="noStrike" baseline="0" dirty="0">
                <a:latin typeface="Times New Roman" panose="02020603050405020304" pitchFamily="18" charset="0"/>
                <a:cs typeface="Times New Roman" panose="02020603050405020304" pitchFamily="18" charset="0"/>
              </a:rPr>
              <a:t>, each process that wants to communicate must explicitly name the recipient or sender of the communication.</a:t>
            </a:r>
            <a:endParaRPr lang="en-IN" sz="2200" dirty="0">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3151A32E-8601-F0D0-3D50-65F22781D399}"/>
              </a:ext>
            </a:extLst>
          </p:cNvPr>
          <p:cNvSpPr txBox="1"/>
          <p:nvPr/>
        </p:nvSpPr>
        <p:spPr>
          <a:xfrm>
            <a:off x="1148080" y="2803227"/>
            <a:ext cx="1838960" cy="461665"/>
          </a:xfrm>
          <a:prstGeom prst="rect">
            <a:avLst/>
          </a:prstGeom>
          <a:noFill/>
        </p:spPr>
        <p:txBody>
          <a:bodyPr wrap="square">
            <a:spAutoFit/>
          </a:bodyPr>
          <a:lstStyle/>
          <a:p>
            <a:r>
              <a:rPr lang="en-IN" sz="2400" u="sng" dirty="0">
                <a:solidFill>
                  <a:srgbClr val="000000"/>
                </a:solidFill>
                <a:latin typeface="Times New Roman" panose="02020603050405020304" pitchFamily="18" charset="0"/>
                <a:cs typeface="Times New Roman" panose="02020603050405020304" pitchFamily="18" charset="0"/>
              </a:rPr>
              <a:t>Direct</a:t>
            </a:r>
            <a:endParaRPr lang="en-IN" sz="2400" u="sng" dirty="0"/>
          </a:p>
        </p:txBody>
      </p:sp>
      <p:sp>
        <p:nvSpPr>
          <p:cNvPr id="13" name="TextBox 12">
            <a:extLst>
              <a:ext uri="{FF2B5EF4-FFF2-40B4-BE49-F238E27FC236}">
                <a16:creationId xmlns:a16="http://schemas.microsoft.com/office/drawing/2014/main" id="{1340B8FD-01A8-CD11-97FC-0F037F399BF5}"/>
              </a:ext>
            </a:extLst>
          </p:cNvPr>
          <p:cNvSpPr txBox="1"/>
          <p:nvPr/>
        </p:nvSpPr>
        <p:spPr>
          <a:xfrm>
            <a:off x="873760" y="4738544"/>
            <a:ext cx="5679440" cy="1446550"/>
          </a:xfrm>
          <a:prstGeom prst="rect">
            <a:avLst/>
          </a:prstGeom>
          <a:noFill/>
        </p:spPr>
        <p:txBody>
          <a:bodyPr wrap="square">
            <a:spAutoFit/>
          </a:bodyPr>
          <a:lstStyle/>
          <a:p>
            <a:pPr marL="342900" indent="-342900" algn="l">
              <a:buFont typeface="Arial" panose="020B0604020202020204" pitchFamily="34" charset="0"/>
              <a:buChar char="•"/>
            </a:pPr>
            <a:r>
              <a:rPr lang="en-IN" sz="2200" b="0" i="0" u="none" strike="noStrike" baseline="0" dirty="0">
                <a:solidFill>
                  <a:srgbClr val="000000"/>
                </a:solidFill>
                <a:latin typeface="Times New Roman" panose="02020603050405020304" pitchFamily="18" charset="0"/>
                <a:cs typeface="Times New Roman" panose="02020603050405020304" pitchFamily="18" charset="0"/>
              </a:rPr>
              <a:t>send(P, message)—Send a message to process P.</a:t>
            </a:r>
          </a:p>
          <a:p>
            <a:pPr marL="342900" indent="-342900" algn="l">
              <a:buFont typeface="Arial" panose="020B0604020202020204" pitchFamily="34" charset="0"/>
              <a:buChar char="•"/>
            </a:pPr>
            <a:r>
              <a:rPr lang="en-US" sz="2200" b="0" i="0" u="none" strike="noStrike" baseline="0" dirty="0">
                <a:solidFill>
                  <a:srgbClr val="000000"/>
                </a:solidFill>
                <a:latin typeface="Times New Roman" panose="02020603050405020304" pitchFamily="18" charset="0"/>
                <a:cs typeface="Times New Roman" panose="02020603050405020304" pitchFamily="18" charset="0"/>
              </a:rPr>
              <a:t>receive(Q, message)—Receive a message from process Q.</a:t>
            </a:r>
            <a:endParaRPr lang="en-IN" sz="2200" dirty="0">
              <a:latin typeface="Times New Roman" panose="02020603050405020304" pitchFamily="18" charset="0"/>
              <a:cs typeface="Times New Roman" panose="02020603050405020304" pitchFamily="18" charset="0"/>
            </a:endParaRPr>
          </a:p>
        </p:txBody>
      </p:sp>
      <p:sp>
        <p:nvSpPr>
          <p:cNvPr id="14" name="TextBox 13">
            <a:extLst>
              <a:ext uri="{FF2B5EF4-FFF2-40B4-BE49-F238E27FC236}">
                <a16:creationId xmlns:a16="http://schemas.microsoft.com/office/drawing/2014/main" id="{A55E4501-9488-E873-EFE1-F4935E1990D0}"/>
              </a:ext>
            </a:extLst>
          </p:cNvPr>
          <p:cNvSpPr txBox="1"/>
          <p:nvPr/>
        </p:nvSpPr>
        <p:spPr>
          <a:xfrm>
            <a:off x="6939280" y="2737405"/>
            <a:ext cx="1838960" cy="461665"/>
          </a:xfrm>
          <a:prstGeom prst="rect">
            <a:avLst/>
          </a:prstGeom>
          <a:noFill/>
        </p:spPr>
        <p:txBody>
          <a:bodyPr wrap="square">
            <a:spAutoFit/>
          </a:bodyPr>
          <a:lstStyle/>
          <a:p>
            <a:r>
              <a:rPr lang="en-IN" sz="2400" u="sng" dirty="0" err="1">
                <a:solidFill>
                  <a:srgbClr val="000000"/>
                </a:solidFill>
                <a:latin typeface="Times New Roman" panose="02020603050405020304" pitchFamily="18" charset="0"/>
                <a:cs typeface="Times New Roman" panose="02020603050405020304" pitchFamily="18" charset="0"/>
              </a:rPr>
              <a:t>InDirect</a:t>
            </a:r>
            <a:endParaRPr lang="en-IN" sz="2400" u="sng" dirty="0"/>
          </a:p>
        </p:txBody>
      </p:sp>
      <p:sp>
        <p:nvSpPr>
          <p:cNvPr id="16" name="TextBox 15">
            <a:extLst>
              <a:ext uri="{FF2B5EF4-FFF2-40B4-BE49-F238E27FC236}">
                <a16:creationId xmlns:a16="http://schemas.microsoft.com/office/drawing/2014/main" id="{261D8644-787E-479E-84E6-8C5A2393C9C8}"/>
              </a:ext>
            </a:extLst>
          </p:cNvPr>
          <p:cNvSpPr txBox="1"/>
          <p:nvPr/>
        </p:nvSpPr>
        <p:spPr>
          <a:xfrm>
            <a:off x="6776720" y="3284019"/>
            <a:ext cx="5151120" cy="1107996"/>
          </a:xfrm>
          <a:prstGeom prst="rect">
            <a:avLst/>
          </a:prstGeom>
          <a:noFill/>
        </p:spPr>
        <p:txBody>
          <a:bodyPr wrap="square">
            <a:spAutoFit/>
          </a:bodyPr>
          <a:lstStyle/>
          <a:p>
            <a:pPr algn="l"/>
            <a:r>
              <a:rPr lang="en-US" sz="2200" b="1" i="1" u="none" strike="noStrike" baseline="0" dirty="0">
                <a:latin typeface="Times New Roman" panose="02020603050405020304" pitchFamily="18" charset="0"/>
                <a:cs typeface="Times New Roman" panose="02020603050405020304" pitchFamily="18" charset="0"/>
              </a:rPr>
              <a:t>In indirect communication</a:t>
            </a:r>
            <a:r>
              <a:rPr lang="en-US" sz="2200" b="0" i="0" u="none" strike="noStrike" baseline="0" dirty="0">
                <a:latin typeface="Times New Roman" panose="02020603050405020304" pitchFamily="18" charset="0"/>
                <a:cs typeface="Times New Roman" panose="02020603050405020304" pitchFamily="18" charset="0"/>
              </a:rPr>
              <a:t>, the messages are sent to and received from </a:t>
            </a:r>
            <a:r>
              <a:rPr lang="en-IN" sz="2200" b="1" i="1" u="none" strike="noStrike" baseline="0" dirty="0">
                <a:latin typeface="Times New Roman" panose="02020603050405020304" pitchFamily="18" charset="0"/>
                <a:cs typeface="Times New Roman" panose="02020603050405020304" pitchFamily="18" charset="0"/>
              </a:rPr>
              <a:t>mailboxes</a:t>
            </a:r>
            <a:r>
              <a:rPr lang="en-IN" sz="2200" b="0" i="0" u="none" strike="noStrike" baseline="0" dirty="0">
                <a:latin typeface="Times New Roman" panose="02020603050405020304" pitchFamily="18" charset="0"/>
                <a:cs typeface="Times New Roman" panose="02020603050405020304" pitchFamily="18" charset="0"/>
              </a:rPr>
              <a:t>, or </a:t>
            </a:r>
            <a:r>
              <a:rPr lang="en-IN" sz="2200" b="1" i="1" u="none" strike="noStrike" baseline="0" dirty="0">
                <a:latin typeface="Times New Roman" panose="02020603050405020304" pitchFamily="18" charset="0"/>
                <a:cs typeface="Times New Roman" panose="02020603050405020304" pitchFamily="18" charset="0"/>
              </a:rPr>
              <a:t>ports</a:t>
            </a:r>
            <a:endParaRPr lang="en-IN" sz="2200" dirty="0">
              <a:latin typeface="Times New Roman" panose="02020603050405020304" pitchFamily="18" charset="0"/>
              <a:cs typeface="Times New Roman" panose="02020603050405020304" pitchFamily="18" charset="0"/>
            </a:endParaRPr>
          </a:p>
        </p:txBody>
      </p:sp>
      <p:sp>
        <p:nvSpPr>
          <p:cNvPr id="18" name="TextBox 17">
            <a:extLst>
              <a:ext uri="{FF2B5EF4-FFF2-40B4-BE49-F238E27FC236}">
                <a16:creationId xmlns:a16="http://schemas.microsoft.com/office/drawing/2014/main" id="{4C0B8069-B51D-A3EA-38D5-67EC4F5CDA2A}"/>
              </a:ext>
            </a:extLst>
          </p:cNvPr>
          <p:cNvSpPr txBox="1"/>
          <p:nvPr/>
        </p:nvSpPr>
        <p:spPr>
          <a:xfrm>
            <a:off x="6746240" y="4706577"/>
            <a:ext cx="5151120" cy="1323439"/>
          </a:xfrm>
          <a:prstGeom prst="rect">
            <a:avLst/>
          </a:prstGeom>
          <a:noFill/>
        </p:spPr>
        <p:txBody>
          <a:bodyPr wrap="square">
            <a:spAutoFit/>
          </a:bodyPr>
          <a:lstStyle/>
          <a:p>
            <a:pPr marL="285750" indent="-285750" algn="l">
              <a:buFont typeface="Arial" panose="020B0604020202020204" pitchFamily="34" charset="0"/>
              <a:buChar char="•"/>
            </a:pPr>
            <a:r>
              <a:rPr lang="en-US" sz="2000" b="0" i="0" u="none" strike="noStrike" baseline="0" dirty="0">
                <a:solidFill>
                  <a:srgbClr val="000000"/>
                </a:solidFill>
                <a:latin typeface="Times New Roman" panose="02020603050405020304" pitchFamily="18" charset="0"/>
                <a:cs typeface="Times New Roman" panose="02020603050405020304" pitchFamily="18" charset="0"/>
              </a:rPr>
              <a:t>send(A, message)—Send a message to mailbox A.</a:t>
            </a:r>
          </a:p>
          <a:p>
            <a:pPr marL="285750" indent="-285750" algn="l">
              <a:buFont typeface="Arial" panose="020B0604020202020204" pitchFamily="34" charset="0"/>
              <a:buChar char="•"/>
            </a:pPr>
            <a:r>
              <a:rPr lang="en-US" sz="2000" b="0" i="0" u="none" strike="noStrike" baseline="0" dirty="0">
                <a:solidFill>
                  <a:srgbClr val="000000"/>
                </a:solidFill>
                <a:latin typeface="Times New Roman" panose="02020603050405020304" pitchFamily="18" charset="0"/>
                <a:cs typeface="Times New Roman" panose="02020603050405020304" pitchFamily="18" charset="0"/>
              </a:rPr>
              <a:t>receive(A, message)—Receive a message from mailbox A.</a:t>
            </a:r>
            <a:endParaRPr lang="en-IN" sz="2000" dirty="0">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5C9398AD-60B6-A3FC-0C00-21577F2BDB69}"/>
              </a:ext>
            </a:extLst>
          </p:cNvPr>
          <p:cNvSpPr txBox="1"/>
          <p:nvPr/>
        </p:nvSpPr>
        <p:spPr>
          <a:xfrm>
            <a:off x="873760" y="2257425"/>
            <a:ext cx="1545590" cy="400110"/>
          </a:xfrm>
          <a:prstGeom prst="rect">
            <a:avLst/>
          </a:prstGeom>
          <a:noFill/>
        </p:spPr>
        <p:txBody>
          <a:bodyPr wrap="square">
            <a:spAutoFit/>
          </a:bodyPr>
          <a:lstStyle>
            <a:defPPr>
              <a:defRPr lang="en-US"/>
            </a:defPPr>
            <a:lvl1pPr>
              <a:defRPr sz="2400" b="1" u="sng">
                <a:latin typeface="Times New Roman" panose="02020603050405020304" pitchFamily="18" charset="0"/>
                <a:cs typeface="Times New Roman" panose="02020603050405020304" pitchFamily="18" charset="0"/>
              </a:defRPr>
            </a:lvl1pPr>
          </a:lstStyle>
          <a:p>
            <a:r>
              <a:rPr lang="en-IN" dirty="0"/>
              <a:t>Naming</a:t>
            </a:r>
          </a:p>
        </p:txBody>
      </p:sp>
    </p:spTree>
    <p:extLst>
      <p:ext uri="{BB962C8B-B14F-4D97-AF65-F5344CB8AC3E}">
        <p14:creationId xmlns:p14="http://schemas.microsoft.com/office/powerpoint/2010/main" val="26829951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12630C3-A485-D857-1C21-11613DFCADE2}"/>
              </a:ext>
            </a:extLst>
          </p:cNvPr>
          <p:cNvSpPr txBox="1">
            <a:spLocks noChangeArrowheads="1"/>
          </p:cNvSpPr>
          <p:nvPr/>
        </p:nvSpPr>
        <p:spPr>
          <a:xfrm>
            <a:off x="1402944" y="1421160"/>
            <a:ext cx="9458096" cy="443671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79413" indent="-379413">
              <a:defRPr/>
            </a:pPr>
            <a:r>
              <a:rPr lang="en-US" sz="2400" b="1" dirty="0">
                <a:solidFill>
                  <a:srgbClr val="006699"/>
                </a:solidFill>
                <a:latin typeface="Times New Roman" panose="02020603050405020304" pitchFamily="18" charset="0"/>
                <a:cs typeface="Times New Roman" panose="02020603050405020304" pitchFamily="18" charset="0"/>
              </a:rPr>
              <a:t>Blocking</a:t>
            </a:r>
            <a:r>
              <a:rPr lang="en-US" sz="2400" dirty="0">
                <a:latin typeface="Times New Roman" panose="02020603050405020304" pitchFamily="18" charset="0"/>
                <a:cs typeface="Times New Roman" panose="02020603050405020304" pitchFamily="18" charset="0"/>
              </a:rPr>
              <a:t> is also known as </a:t>
            </a:r>
            <a:r>
              <a:rPr lang="en-US" sz="2400" b="1" dirty="0">
                <a:solidFill>
                  <a:srgbClr val="006699"/>
                </a:solidFill>
                <a:latin typeface="Times New Roman" panose="02020603050405020304" pitchFamily="18" charset="0"/>
                <a:cs typeface="Times New Roman" panose="02020603050405020304" pitchFamily="18" charset="0"/>
              </a:rPr>
              <a:t>synchronous</a:t>
            </a:r>
          </a:p>
          <a:p>
            <a:pPr marL="798513" lvl="1" indent="-341313">
              <a:defRPr/>
            </a:pPr>
            <a:r>
              <a:rPr lang="en-US" b="1" dirty="0">
                <a:latin typeface="Times New Roman" panose="02020603050405020304" pitchFamily="18" charset="0"/>
                <a:cs typeface="Times New Roman" panose="02020603050405020304" pitchFamily="18" charset="0"/>
              </a:rPr>
              <a:t>Blocking send </a:t>
            </a:r>
            <a:r>
              <a:rPr lang="en-US" dirty="0">
                <a:latin typeface="Times New Roman" panose="02020603050405020304" pitchFamily="18" charset="0"/>
                <a:cs typeface="Times New Roman" panose="02020603050405020304" pitchFamily="18" charset="0"/>
              </a:rPr>
              <a:t>--</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The sending process is blocked until the message is received by the receiving process or by the mailbox</a:t>
            </a:r>
          </a:p>
          <a:p>
            <a:pPr marL="798513" lvl="1" indent="-341313">
              <a:defRPr/>
            </a:pPr>
            <a:r>
              <a:rPr lang="en-US" b="1" dirty="0">
                <a:latin typeface="Times New Roman" panose="02020603050405020304" pitchFamily="18" charset="0"/>
                <a:cs typeface="Times New Roman" panose="02020603050405020304" pitchFamily="18" charset="0"/>
              </a:rPr>
              <a:t>Blocking receive </a:t>
            </a:r>
            <a:r>
              <a:rPr lang="en-US" dirty="0">
                <a:latin typeface="Times New Roman" panose="02020603050405020304" pitchFamily="18" charset="0"/>
                <a:cs typeface="Times New Roman" panose="02020603050405020304" pitchFamily="18" charset="0"/>
              </a:rPr>
              <a:t>--</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the receiver is  blocked until a message is available</a:t>
            </a:r>
          </a:p>
          <a:p>
            <a:pPr marL="379413" indent="-379413">
              <a:defRPr/>
            </a:pPr>
            <a:r>
              <a:rPr lang="en-US" sz="2400" b="1" dirty="0">
                <a:solidFill>
                  <a:srgbClr val="006699"/>
                </a:solidFill>
                <a:latin typeface="Times New Roman" panose="02020603050405020304" pitchFamily="18" charset="0"/>
                <a:cs typeface="Times New Roman" panose="02020603050405020304" pitchFamily="18" charset="0"/>
              </a:rPr>
              <a:t>Non-blocking</a:t>
            </a:r>
            <a:r>
              <a:rPr lang="en-US" sz="2400" dirty="0">
                <a:latin typeface="Times New Roman" panose="02020603050405020304" pitchFamily="18" charset="0"/>
                <a:cs typeface="Times New Roman" panose="02020603050405020304" pitchFamily="18" charset="0"/>
              </a:rPr>
              <a:t> is also known as  </a:t>
            </a:r>
            <a:r>
              <a:rPr lang="en-US" sz="2400" b="1" dirty="0">
                <a:solidFill>
                  <a:srgbClr val="006699"/>
                </a:solidFill>
                <a:latin typeface="Times New Roman" panose="02020603050405020304" pitchFamily="18" charset="0"/>
                <a:cs typeface="Times New Roman" panose="02020603050405020304" pitchFamily="18" charset="0"/>
              </a:rPr>
              <a:t>asynchronous</a:t>
            </a:r>
          </a:p>
          <a:p>
            <a:pPr marL="798513" lvl="1" indent="-341313">
              <a:defRPr/>
            </a:pPr>
            <a:r>
              <a:rPr lang="en-US" b="1" dirty="0">
                <a:latin typeface="Times New Roman" panose="02020603050405020304" pitchFamily="18" charset="0"/>
                <a:cs typeface="Times New Roman" panose="02020603050405020304" pitchFamily="18" charset="0"/>
              </a:rPr>
              <a:t>Non-blocking send</a:t>
            </a:r>
            <a:r>
              <a:rPr lang="en-US" dirty="0">
                <a:latin typeface="Times New Roman" panose="02020603050405020304" pitchFamily="18" charset="0"/>
                <a:cs typeface="Times New Roman" panose="02020603050405020304" pitchFamily="18" charset="0"/>
              </a:rPr>
              <a:t> : The sending process sends the message and resumes </a:t>
            </a:r>
            <a:r>
              <a:rPr lang="en-IN" dirty="0">
                <a:latin typeface="Times New Roman" panose="02020603050405020304" pitchFamily="18" charset="0"/>
                <a:cs typeface="Times New Roman" panose="02020603050405020304" pitchFamily="18" charset="0"/>
              </a:rPr>
              <a:t>operation.</a:t>
            </a:r>
            <a:endParaRPr lang="en-US" dirty="0">
              <a:latin typeface="Times New Roman" panose="02020603050405020304" pitchFamily="18" charset="0"/>
              <a:cs typeface="Times New Roman" panose="02020603050405020304" pitchFamily="18" charset="0"/>
            </a:endParaRPr>
          </a:p>
          <a:p>
            <a:pPr marL="798513" lvl="1" indent="-341313">
              <a:defRPr/>
            </a:pPr>
            <a:r>
              <a:rPr lang="en-US" b="1" dirty="0">
                <a:latin typeface="Times New Roman" panose="02020603050405020304" pitchFamily="18" charset="0"/>
                <a:cs typeface="Times New Roman" panose="02020603050405020304" pitchFamily="18" charset="0"/>
              </a:rPr>
              <a:t>Non-blocking receive</a:t>
            </a:r>
            <a:r>
              <a:rPr lang="en-US" dirty="0">
                <a:latin typeface="Times New Roman" panose="02020603050405020304" pitchFamily="18" charset="0"/>
                <a:cs typeface="Times New Roman" panose="02020603050405020304" pitchFamily="18" charset="0"/>
              </a:rPr>
              <a:t> : The receiver retrieves either a valid message or a </a:t>
            </a:r>
            <a:r>
              <a:rPr lang="en-IN" dirty="0">
                <a:latin typeface="Times New Roman" panose="02020603050405020304" pitchFamily="18" charset="0"/>
                <a:cs typeface="Times New Roman" panose="02020603050405020304" pitchFamily="18" charset="0"/>
              </a:rPr>
              <a:t>null.</a:t>
            </a:r>
            <a:endParaRPr lang="en-US" sz="2400"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AB39A811-5624-9CB1-112A-886E03E310F9}"/>
              </a:ext>
            </a:extLst>
          </p:cNvPr>
          <p:cNvSpPr txBox="1"/>
          <p:nvPr/>
        </p:nvSpPr>
        <p:spPr>
          <a:xfrm>
            <a:off x="896752" y="843300"/>
            <a:ext cx="7471609" cy="461665"/>
          </a:xfrm>
          <a:prstGeom prst="rect">
            <a:avLst/>
          </a:prstGeom>
          <a:noFill/>
        </p:spPr>
        <p:txBody>
          <a:bodyPr wrap="square" rtlCol="0">
            <a:spAutoFit/>
          </a:bodyPr>
          <a:lstStyle/>
          <a:p>
            <a:pPr marL="379413" indent="-379413">
              <a:defRPr/>
            </a:pPr>
            <a:r>
              <a:rPr lang="en-US" sz="2400" dirty="0">
                <a:latin typeface="Times New Roman" panose="02020603050405020304" pitchFamily="18" charset="0"/>
                <a:cs typeface="Times New Roman" panose="02020603050405020304" pitchFamily="18" charset="0"/>
              </a:rPr>
              <a:t>Message passing may be either blocking or non-blocking</a:t>
            </a:r>
          </a:p>
        </p:txBody>
      </p:sp>
      <p:sp>
        <p:nvSpPr>
          <p:cNvPr id="7" name="TextBox 6">
            <a:extLst>
              <a:ext uri="{FF2B5EF4-FFF2-40B4-BE49-F238E27FC236}">
                <a16:creationId xmlns:a16="http://schemas.microsoft.com/office/drawing/2014/main" id="{394E744A-E0A6-1776-5B8E-71DB8610A0B9}"/>
              </a:ext>
            </a:extLst>
          </p:cNvPr>
          <p:cNvSpPr txBox="1"/>
          <p:nvPr/>
        </p:nvSpPr>
        <p:spPr>
          <a:xfrm>
            <a:off x="609600" y="259780"/>
            <a:ext cx="6096000" cy="461665"/>
          </a:xfrm>
          <a:prstGeom prst="rect">
            <a:avLst/>
          </a:prstGeom>
          <a:noFill/>
        </p:spPr>
        <p:txBody>
          <a:bodyPr wrap="square">
            <a:spAutoFit/>
          </a:bodyPr>
          <a:lstStyle/>
          <a:p>
            <a:r>
              <a:rPr lang="en-US" sz="2400" b="1" u="sng" dirty="0">
                <a:latin typeface="Times New Roman" panose="02020603050405020304" pitchFamily="18" charset="0"/>
                <a:cs typeface="Times New Roman" panose="02020603050405020304" pitchFamily="18" charset="0"/>
              </a:rPr>
              <a:t>Synchronization</a:t>
            </a:r>
            <a:endParaRPr lang="en-IN" sz="2400" u="sng" dirty="0"/>
          </a:p>
        </p:txBody>
      </p:sp>
    </p:spTree>
    <p:extLst>
      <p:ext uri="{BB962C8B-B14F-4D97-AF65-F5344CB8AC3E}">
        <p14:creationId xmlns:p14="http://schemas.microsoft.com/office/powerpoint/2010/main" val="10371943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E59DBD8-BAEE-8E99-17E4-2D8F276CF276}"/>
              </a:ext>
            </a:extLst>
          </p:cNvPr>
          <p:cNvSpPr txBox="1">
            <a:spLocks noChangeArrowheads="1"/>
          </p:cNvSpPr>
          <p:nvPr/>
        </p:nvSpPr>
        <p:spPr>
          <a:xfrm>
            <a:off x="669924" y="857250"/>
            <a:ext cx="10474325" cy="50196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IN" dirty="0">
                <a:latin typeface="Times New Roman" panose="02020603050405020304" pitchFamily="18" charset="0"/>
                <a:cs typeface="Times New Roman" panose="02020603050405020304" pitchFamily="18" charset="0"/>
              </a:rPr>
              <a:t>The messages exchanged by communicating processes reside in a temporary queue. The Queue can be implemented in 3 ways</a:t>
            </a:r>
            <a:endParaRPr lang="en-US" altLang="en-US" dirty="0">
              <a:latin typeface="Times New Roman" panose="02020603050405020304" pitchFamily="18" charset="0"/>
              <a:cs typeface="Times New Roman" panose="02020603050405020304" pitchFamily="18" charset="0"/>
            </a:endParaRPr>
          </a:p>
          <a:p>
            <a:pPr lvl="1"/>
            <a:r>
              <a:rPr lang="en-US" altLang="en-US" sz="2800" dirty="0">
                <a:latin typeface="Times New Roman" panose="02020603050405020304" pitchFamily="18" charset="0"/>
                <a:cs typeface="Times New Roman" panose="02020603050405020304" pitchFamily="18" charset="0"/>
              </a:rPr>
              <a:t>Zero capacity :</a:t>
            </a:r>
          </a:p>
          <a:p>
            <a:pPr lvl="2"/>
            <a:r>
              <a:rPr lang="en-US" altLang="en-US" sz="2400" dirty="0">
                <a:latin typeface="Times New Roman" panose="02020603050405020304" pitchFamily="18" charset="0"/>
                <a:cs typeface="Times New Roman" panose="02020603050405020304" pitchFamily="18" charset="0"/>
              </a:rPr>
              <a:t>no messages are queued on a link.</a:t>
            </a:r>
          </a:p>
          <a:p>
            <a:pPr lvl="2"/>
            <a:r>
              <a:rPr lang="en-US" altLang="en-US" sz="2400" dirty="0">
                <a:latin typeface="Times New Roman" panose="02020603050405020304" pitchFamily="18" charset="0"/>
                <a:cs typeface="Times New Roman" panose="02020603050405020304" pitchFamily="18" charset="0"/>
              </a:rPr>
              <a:t>Sender must wait for receiver (rendezvous)</a:t>
            </a:r>
          </a:p>
          <a:p>
            <a:pPr lvl="1"/>
            <a:r>
              <a:rPr lang="en-US" altLang="en-US" sz="2800" dirty="0">
                <a:latin typeface="Times New Roman" panose="02020603050405020304" pitchFamily="18" charset="0"/>
                <a:cs typeface="Times New Roman" panose="02020603050405020304" pitchFamily="18" charset="0"/>
              </a:rPr>
              <a:t>Bounded capacity:</a:t>
            </a:r>
          </a:p>
          <a:p>
            <a:pPr lvl="2"/>
            <a:r>
              <a:rPr lang="en-US" altLang="en-US" sz="2400" dirty="0">
                <a:latin typeface="Times New Roman" panose="02020603050405020304" pitchFamily="18" charset="0"/>
                <a:cs typeface="Times New Roman" panose="02020603050405020304" pitchFamily="18" charset="0"/>
              </a:rPr>
              <a:t>finite length of </a:t>
            </a:r>
            <a:r>
              <a:rPr lang="en-US" altLang="en-US" sz="2400" i="1" dirty="0">
                <a:latin typeface="Times New Roman" panose="02020603050405020304" pitchFamily="18" charset="0"/>
                <a:cs typeface="Times New Roman" panose="02020603050405020304" pitchFamily="18" charset="0"/>
              </a:rPr>
              <a:t>n</a:t>
            </a:r>
            <a:r>
              <a:rPr lang="en-US" altLang="en-US" sz="2400" dirty="0">
                <a:latin typeface="Times New Roman" panose="02020603050405020304" pitchFamily="18" charset="0"/>
                <a:cs typeface="Times New Roman" panose="02020603050405020304" pitchFamily="18" charset="0"/>
              </a:rPr>
              <a:t> messages</a:t>
            </a:r>
          </a:p>
          <a:p>
            <a:pPr lvl="2"/>
            <a:r>
              <a:rPr lang="en-US" altLang="en-US" sz="2400" dirty="0">
                <a:latin typeface="Times New Roman" panose="02020603050405020304" pitchFamily="18" charset="0"/>
                <a:cs typeface="Times New Roman" panose="02020603050405020304" pitchFamily="18" charset="0"/>
              </a:rPr>
              <a:t>Sender must wait if link full</a:t>
            </a:r>
          </a:p>
          <a:p>
            <a:pPr lvl="1"/>
            <a:r>
              <a:rPr lang="en-US" altLang="en-US" sz="2800" dirty="0">
                <a:latin typeface="Times New Roman" panose="02020603050405020304" pitchFamily="18" charset="0"/>
                <a:cs typeface="Times New Roman" panose="02020603050405020304" pitchFamily="18" charset="0"/>
              </a:rPr>
              <a:t>Unbounded capacity :</a:t>
            </a:r>
          </a:p>
          <a:p>
            <a:pPr lvl="2"/>
            <a:r>
              <a:rPr lang="en-US" altLang="en-US" sz="2400" dirty="0">
                <a:latin typeface="Times New Roman" panose="02020603050405020304" pitchFamily="18" charset="0"/>
                <a:cs typeface="Times New Roman" panose="02020603050405020304" pitchFamily="18" charset="0"/>
              </a:rPr>
              <a:t>infinite length </a:t>
            </a:r>
          </a:p>
          <a:p>
            <a:pPr lvl="2"/>
            <a:r>
              <a:rPr lang="en-US" altLang="en-US" sz="2400" dirty="0">
                <a:latin typeface="Times New Roman" panose="02020603050405020304" pitchFamily="18" charset="0"/>
                <a:cs typeface="Times New Roman" panose="02020603050405020304" pitchFamily="18" charset="0"/>
              </a:rPr>
              <a:t>Sender never waits</a:t>
            </a:r>
          </a:p>
        </p:txBody>
      </p:sp>
      <p:sp>
        <p:nvSpPr>
          <p:cNvPr id="5" name="TextBox 4">
            <a:extLst>
              <a:ext uri="{FF2B5EF4-FFF2-40B4-BE49-F238E27FC236}">
                <a16:creationId xmlns:a16="http://schemas.microsoft.com/office/drawing/2014/main" id="{7BFB3955-CBAA-FC92-EDA6-92E142A5A6B9}"/>
              </a:ext>
            </a:extLst>
          </p:cNvPr>
          <p:cNvSpPr txBox="1"/>
          <p:nvPr/>
        </p:nvSpPr>
        <p:spPr>
          <a:xfrm>
            <a:off x="609600" y="259780"/>
            <a:ext cx="6096000" cy="523220"/>
          </a:xfrm>
          <a:prstGeom prst="rect">
            <a:avLst/>
          </a:prstGeom>
          <a:noFill/>
        </p:spPr>
        <p:txBody>
          <a:bodyPr wrap="square">
            <a:spAutoFit/>
          </a:bodyPr>
          <a:lstStyle/>
          <a:p>
            <a:r>
              <a:rPr lang="en-US" sz="2800" b="1" u="sng" dirty="0">
                <a:latin typeface="Times New Roman" panose="02020603050405020304" pitchFamily="18" charset="0"/>
                <a:cs typeface="Times New Roman" panose="02020603050405020304" pitchFamily="18" charset="0"/>
              </a:rPr>
              <a:t>Buffering</a:t>
            </a:r>
            <a:endParaRPr lang="en-IN" sz="2800" u="sng" dirty="0"/>
          </a:p>
        </p:txBody>
      </p:sp>
    </p:spTree>
    <p:extLst>
      <p:ext uri="{BB962C8B-B14F-4D97-AF65-F5344CB8AC3E}">
        <p14:creationId xmlns:p14="http://schemas.microsoft.com/office/powerpoint/2010/main" val="28224727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C4979-DDE5-669D-DD31-5FDEAC714935}"/>
              </a:ext>
            </a:extLst>
          </p:cNvPr>
          <p:cNvSpPr>
            <a:spLocks noGrp="1"/>
          </p:cNvSpPr>
          <p:nvPr>
            <p:ph type="title"/>
          </p:nvPr>
        </p:nvSpPr>
        <p:spPr>
          <a:xfrm>
            <a:off x="431800" y="182245"/>
            <a:ext cx="10515600" cy="833755"/>
          </a:xfrm>
        </p:spPr>
        <p:txBody>
          <a:bodyPr vert="horz" lIns="91440" tIns="45720" rIns="91440" bIns="45720" rtlCol="0" anchor="ctr">
            <a:normAutofit/>
          </a:bodyPr>
          <a:lstStyle/>
          <a:p>
            <a:r>
              <a:rPr lang="en-US" b="1" dirty="0">
                <a:solidFill>
                  <a:schemeClr val="accent2">
                    <a:lumMod val="75000"/>
                  </a:schemeClr>
                </a:solidFill>
                <a:latin typeface="Times New Roman" panose="02020603050405020304" pitchFamily="18" charset="0"/>
                <a:cs typeface="Times New Roman" panose="02020603050405020304" pitchFamily="18" charset="0"/>
              </a:rPr>
              <a:t>Threads</a:t>
            </a:r>
            <a:endParaRPr lang="en-IN" b="1"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9A0CFB69-E41D-FA38-A90C-0077B9CD2CD8}"/>
              </a:ext>
            </a:extLst>
          </p:cNvPr>
          <p:cNvSpPr txBox="1"/>
          <p:nvPr/>
        </p:nvSpPr>
        <p:spPr>
          <a:xfrm>
            <a:off x="660400" y="1229360"/>
            <a:ext cx="4894580" cy="4154984"/>
          </a:xfrm>
          <a:prstGeom prst="rect">
            <a:avLst/>
          </a:prstGeom>
          <a:noFill/>
        </p:spPr>
        <p:txBody>
          <a:bodyPr wrap="square">
            <a:spAutoFit/>
          </a:bodyPr>
          <a:lstStyle/>
          <a:p>
            <a:pPr marL="285750" indent="-285750" algn="l">
              <a:buFont typeface="Arial" panose="020B0604020202020204" pitchFamily="34" charset="0"/>
              <a:buChar char="•"/>
            </a:pPr>
            <a:r>
              <a:rPr lang="en-US" sz="2400" b="0" i="0" u="none" strike="noStrike" baseline="0" dirty="0">
                <a:latin typeface="Times New Roman" panose="02020603050405020304" pitchFamily="18" charset="0"/>
                <a:cs typeface="Times New Roman" panose="02020603050405020304" pitchFamily="18" charset="0"/>
              </a:rPr>
              <a:t>A thread is a basic unit of </a:t>
            </a:r>
            <a:r>
              <a:rPr lang="en-US" sz="2000" b="0" i="0" u="none" strike="noStrike" baseline="0" dirty="0">
                <a:latin typeface="Times New Roman" panose="02020603050405020304" pitchFamily="18" charset="0"/>
                <a:cs typeface="Times New Roman" panose="02020603050405020304" pitchFamily="18" charset="0"/>
              </a:rPr>
              <a:t>CPU </a:t>
            </a:r>
            <a:r>
              <a:rPr lang="en-US" sz="2400" b="0" i="0" u="none" strike="noStrike" baseline="0" dirty="0">
                <a:latin typeface="Times New Roman" panose="02020603050405020304" pitchFamily="18" charset="0"/>
                <a:cs typeface="Times New Roman" panose="02020603050405020304" pitchFamily="18" charset="0"/>
              </a:rPr>
              <a:t>utilization, it </a:t>
            </a:r>
            <a:r>
              <a:rPr lang="en-US" sz="2400" dirty="0">
                <a:latin typeface="Times New Roman" panose="02020603050405020304" pitchFamily="18" charset="0"/>
                <a:cs typeface="Times New Roman" panose="02020603050405020304" pitchFamily="18" charset="0"/>
              </a:rPr>
              <a:t>contains</a:t>
            </a:r>
            <a:endParaRPr lang="en-US" sz="2400" b="0" i="0" u="none" strike="noStrike" baseline="0" dirty="0">
              <a:latin typeface="Times New Roman" panose="02020603050405020304" pitchFamily="18" charset="0"/>
              <a:cs typeface="Times New Roman" panose="02020603050405020304" pitchFamily="18" charset="0"/>
            </a:endParaRPr>
          </a:p>
          <a:p>
            <a:pPr marL="742950" lvl="1" indent="-28575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    </a:t>
            </a:r>
            <a:r>
              <a:rPr lang="en-US" sz="2400" b="0" i="0" u="none" strike="noStrike" baseline="0" dirty="0">
                <a:latin typeface="Times New Roman" panose="02020603050405020304" pitchFamily="18" charset="0"/>
                <a:cs typeface="Times New Roman" panose="02020603050405020304" pitchFamily="18" charset="0"/>
              </a:rPr>
              <a:t>thread </a:t>
            </a:r>
            <a:r>
              <a:rPr lang="en-US" sz="2000" b="0" i="0" u="none" strike="noStrike" baseline="0" dirty="0">
                <a:latin typeface="Times New Roman" panose="02020603050405020304" pitchFamily="18" charset="0"/>
                <a:cs typeface="Times New Roman" panose="02020603050405020304" pitchFamily="18" charset="0"/>
              </a:rPr>
              <a:t>ID</a:t>
            </a:r>
            <a:r>
              <a:rPr lang="en-US" sz="2400" b="0" i="0" u="none" strike="noStrike" baseline="0" dirty="0">
                <a:latin typeface="Times New Roman" panose="02020603050405020304" pitchFamily="18" charset="0"/>
                <a:cs typeface="Times New Roman" panose="02020603050405020304" pitchFamily="18" charset="0"/>
              </a:rPr>
              <a:t>, </a:t>
            </a:r>
          </a:p>
          <a:p>
            <a:pPr marL="742950" lvl="1" indent="-28575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    </a:t>
            </a:r>
            <a:r>
              <a:rPr lang="en-US" sz="2400" b="0" i="0" u="none" strike="noStrike" baseline="0" dirty="0">
                <a:latin typeface="Times New Roman" panose="02020603050405020304" pitchFamily="18" charset="0"/>
                <a:cs typeface="Times New Roman" panose="02020603050405020304" pitchFamily="18" charset="0"/>
              </a:rPr>
              <a:t>program</a:t>
            </a:r>
            <a:r>
              <a:rPr lang="en-US" sz="2400" dirty="0">
                <a:latin typeface="Times New Roman" panose="02020603050405020304" pitchFamily="18" charset="0"/>
                <a:cs typeface="Times New Roman" panose="02020603050405020304" pitchFamily="18" charset="0"/>
              </a:rPr>
              <a:t> </a:t>
            </a:r>
            <a:r>
              <a:rPr lang="en-US" sz="2400" b="0" i="0" u="none" strike="noStrike" baseline="0" dirty="0">
                <a:latin typeface="Times New Roman" panose="02020603050405020304" pitchFamily="18" charset="0"/>
                <a:cs typeface="Times New Roman" panose="02020603050405020304" pitchFamily="18" charset="0"/>
              </a:rPr>
              <a:t>counter (</a:t>
            </a:r>
            <a:r>
              <a:rPr lang="en-US" sz="2000" b="0" i="0" u="none" strike="noStrike" baseline="0" dirty="0">
                <a:latin typeface="Times New Roman" panose="02020603050405020304" pitchFamily="18" charset="0"/>
                <a:cs typeface="Times New Roman" panose="02020603050405020304" pitchFamily="18" charset="0"/>
              </a:rPr>
              <a:t>PC</a:t>
            </a:r>
            <a:r>
              <a:rPr lang="en-US" sz="2400" b="0" i="0" u="none" strike="noStrike" baseline="0" dirty="0">
                <a:latin typeface="Times New Roman" panose="02020603050405020304" pitchFamily="18" charset="0"/>
                <a:cs typeface="Times New Roman" panose="02020603050405020304" pitchFamily="18" charset="0"/>
              </a:rPr>
              <a:t>), </a:t>
            </a:r>
          </a:p>
          <a:p>
            <a:pPr marL="742950" lvl="1" indent="-28575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    </a:t>
            </a:r>
            <a:r>
              <a:rPr lang="en-US" sz="2400" b="0" i="0" u="none" strike="noStrike" baseline="0" dirty="0">
                <a:latin typeface="Times New Roman" panose="02020603050405020304" pitchFamily="18" charset="0"/>
                <a:cs typeface="Times New Roman" panose="02020603050405020304" pitchFamily="18" charset="0"/>
              </a:rPr>
              <a:t>register set, and </a:t>
            </a:r>
          </a:p>
          <a:p>
            <a:pPr marL="742950" lvl="1" indent="-28575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    </a:t>
            </a:r>
            <a:r>
              <a:rPr lang="en-US" sz="2400" b="0" i="0" u="none" strike="noStrike" baseline="0" dirty="0">
                <a:latin typeface="Times New Roman" panose="02020603050405020304" pitchFamily="18" charset="0"/>
                <a:cs typeface="Times New Roman" panose="02020603050405020304" pitchFamily="18" charset="0"/>
              </a:rPr>
              <a:t>a stack. </a:t>
            </a:r>
          </a:p>
          <a:p>
            <a:pPr marL="285750" indent="-285750" algn="l">
              <a:buFont typeface="Arial" panose="020B0604020202020204" pitchFamily="34" charset="0"/>
              <a:buChar char="•"/>
            </a:pPr>
            <a:r>
              <a:rPr lang="en-US" sz="2400" b="0" i="0" u="none" strike="noStrike" baseline="0" dirty="0">
                <a:latin typeface="Times New Roman" panose="02020603050405020304" pitchFamily="18" charset="0"/>
                <a:cs typeface="Times New Roman" panose="02020603050405020304" pitchFamily="18" charset="0"/>
              </a:rPr>
              <a:t>It shares with other threads belonging  to the same process its code section, data section, and other operating-system resources, such </a:t>
            </a:r>
            <a:r>
              <a:rPr lang="en-US" sz="2400" dirty="0">
                <a:latin typeface="Times New Roman" panose="02020603050405020304" pitchFamily="18" charset="0"/>
                <a:cs typeface="Times New Roman" panose="02020603050405020304" pitchFamily="18" charset="0"/>
              </a:rPr>
              <a:t>as</a:t>
            </a:r>
            <a:r>
              <a:rPr lang="en-US" sz="2400" b="0" i="0" u="none" strike="noStrike" baseline="0" dirty="0">
                <a:latin typeface="Times New Roman" panose="02020603050405020304" pitchFamily="18" charset="0"/>
                <a:cs typeface="Times New Roman" panose="02020603050405020304" pitchFamily="18" charset="0"/>
              </a:rPr>
              <a:t> files opened and signals.</a:t>
            </a:r>
            <a:endParaRPr lang="en-IN" sz="2400" dirty="0">
              <a:latin typeface="Times New Roman" panose="02020603050405020304" pitchFamily="18" charset="0"/>
              <a:cs typeface="Times New Roman" panose="02020603050405020304" pitchFamily="18" charset="0"/>
            </a:endParaRPr>
          </a:p>
        </p:txBody>
      </p:sp>
      <p:pic>
        <p:nvPicPr>
          <p:cNvPr id="6" name="Picture 1">
            <a:extLst>
              <a:ext uri="{FF2B5EF4-FFF2-40B4-BE49-F238E27FC236}">
                <a16:creationId xmlns:a16="http://schemas.microsoft.com/office/drawing/2014/main" id="{7F7262DF-C67D-0ED9-BFB3-FDCB4025249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910580" y="1229360"/>
            <a:ext cx="6281420" cy="3526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11295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05400-3F40-04F1-A4FF-4FA218504CC5}"/>
              </a:ext>
            </a:extLst>
          </p:cNvPr>
          <p:cNvSpPr>
            <a:spLocks noGrp="1"/>
          </p:cNvSpPr>
          <p:nvPr>
            <p:ph type="title"/>
          </p:nvPr>
        </p:nvSpPr>
        <p:spPr>
          <a:xfrm>
            <a:off x="431800" y="192405"/>
            <a:ext cx="10515600" cy="864235"/>
          </a:xfrm>
        </p:spPr>
        <p:txBody>
          <a:bodyPr vert="horz" lIns="91440" tIns="45720" rIns="91440" bIns="45720" rtlCol="0" anchor="ctr">
            <a:normAutofit/>
          </a:bodyPr>
          <a:lstStyle/>
          <a:p>
            <a:r>
              <a:rPr lang="en-US" b="1" dirty="0">
                <a:solidFill>
                  <a:schemeClr val="accent2">
                    <a:lumMod val="75000"/>
                  </a:schemeClr>
                </a:solidFill>
                <a:latin typeface="Times New Roman" panose="02020603050405020304" pitchFamily="18" charset="0"/>
                <a:cs typeface="Times New Roman" panose="02020603050405020304" pitchFamily="18" charset="0"/>
              </a:rPr>
              <a:t>Why Multi-threading?</a:t>
            </a:r>
            <a:endParaRPr lang="en-IN" b="1"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A4E3199B-3F52-3843-A395-E13EFA331057}"/>
              </a:ext>
            </a:extLst>
          </p:cNvPr>
          <p:cNvSpPr txBox="1"/>
          <p:nvPr/>
        </p:nvSpPr>
        <p:spPr>
          <a:xfrm>
            <a:off x="1005840" y="1229360"/>
            <a:ext cx="9845040" cy="5262979"/>
          </a:xfrm>
          <a:prstGeom prst="rect">
            <a:avLst/>
          </a:prstGeom>
          <a:noFill/>
        </p:spPr>
        <p:txBody>
          <a:bodyPr wrap="square">
            <a:spAutoFit/>
          </a:bodyPr>
          <a:lstStyle/>
          <a:p>
            <a:pPr marL="285750" indent="-285750">
              <a:buFont typeface="Arial" panose="020B0604020202020204" pitchFamily="34" charset="0"/>
              <a:buChar char="•"/>
            </a:pPr>
            <a:r>
              <a:rPr lang="en-US" altLang="en-US" sz="2800" dirty="0">
                <a:latin typeface="Times New Roman" panose="02020603050405020304" pitchFamily="18" charset="0"/>
                <a:cs typeface="Times New Roman" panose="02020603050405020304" pitchFamily="18" charset="0"/>
              </a:rPr>
              <a:t>Most modern applications are multithreaded</a:t>
            </a:r>
          </a:p>
          <a:p>
            <a:pPr marL="285750" indent="-285750">
              <a:buFont typeface="Arial" panose="020B0604020202020204" pitchFamily="34" charset="0"/>
              <a:buChar char="•"/>
            </a:pPr>
            <a:r>
              <a:rPr lang="en-US" altLang="en-US" sz="2800" dirty="0">
                <a:latin typeface="Times New Roman" panose="02020603050405020304" pitchFamily="18" charset="0"/>
                <a:cs typeface="Times New Roman" panose="02020603050405020304" pitchFamily="18" charset="0"/>
              </a:rPr>
              <a:t>Threads run with in application</a:t>
            </a:r>
          </a:p>
          <a:p>
            <a:pPr marL="285750" indent="-285750">
              <a:buFont typeface="Arial" panose="020B0604020202020204" pitchFamily="34" charset="0"/>
              <a:buChar char="•"/>
            </a:pPr>
            <a:r>
              <a:rPr lang="en-US" altLang="en-US" sz="2800" dirty="0">
                <a:latin typeface="Times New Roman" panose="02020603050405020304" pitchFamily="18" charset="0"/>
                <a:cs typeface="Times New Roman" panose="02020603050405020304" pitchFamily="18" charset="0"/>
              </a:rPr>
              <a:t>Multiple tasks with the application can be implemented by separate threads</a:t>
            </a:r>
          </a:p>
          <a:p>
            <a:pPr marL="742950" lvl="1" indent="-285750">
              <a:buFont typeface="Arial" panose="020B0604020202020204" pitchFamily="34" charset="0"/>
              <a:buChar char="•"/>
            </a:pPr>
            <a:r>
              <a:rPr lang="en-US" altLang="en-US" sz="2800" dirty="0">
                <a:latin typeface="Times New Roman" panose="02020603050405020304" pitchFamily="18" charset="0"/>
                <a:cs typeface="Times New Roman" panose="02020603050405020304" pitchFamily="18" charset="0"/>
              </a:rPr>
              <a:t>Update display</a:t>
            </a:r>
          </a:p>
          <a:p>
            <a:pPr marL="742950" lvl="1" indent="-285750">
              <a:buFont typeface="Arial" panose="020B0604020202020204" pitchFamily="34" charset="0"/>
              <a:buChar char="•"/>
            </a:pPr>
            <a:r>
              <a:rPr lang="en-US" altLang="en-US" sz="2800" dirty="0">
                <a:latin typeface="Times New Roman" panose="02020603050405020304" pitchFamily="18" charset="0"/>
                <a:cs typeface="Times New Roman" panose="02020603050405020304" pitchFamily="18" charset="0"/>
              </a:rPr>
              <a:t>Fetch data</a:t>
            </a:r>
          </a:p>
          <a:p>
            <a:pPr marL="742950" lvl="1" indent="-285750">
              <a:buFont typeface="Arial" panose="020B0604020202020204" pitchFamily="34" charset="0"/>
              <a:buChar char="•"/>
            </a:pPr>
            <a:r>
              <a:rPr lang="en-US" altLang="en-US" sz="2800" dirty="0">
                <a:latin typeface="Times New Roman" panose="02020603050405020304" pitchFamily="18" charset="0"/>
                <a:cs typeface="Times New Roman" panose="02020603050405020304" pitchFamily="18" charset="0"/>
              </a:rPr>
              <a:t>Spell checking</a:t>
            </a:r>
          </a:p>
          <a:p>
            <a:pPr marL="742950" lvl="1" indent="-285750">
              <a:buFont typeface="Arial" panose="020B0604020202020204" pitchFamily="34" charset="0"/>
              <a:buChar char="•"/>
            </a:pPr>
            <a:r>
              <a:rPr lang="en-US" altLang="en-US" sz="2800" dirty="0">
                <a:latin typeface="Times New Roman" panose="02020603050405020304" pitchFamily="18" charset="0"/>
                <a:cs typeface="Times New Roman" panose="02020603050405020304" pitchFamily="18" charset="0"/>
              </a:rPr>
              <a:t>Answer a network request</a:t>
            </a:r>
          </a:p>
          <a:p>
            <a:pPr marL="285750" indent="-285750">
              <a:buFont typeface="Arial" panose="020B0604020202020204" pitchFamily="34" charset="0"/>
              <a:buChar char="•"/>
            </a:pPr>
            <a:r>
              <a:rPr lang="en-US" altLang="en-US" sz="2800" dirty="0">
                <a:latin typeface="Times New Roman" panose="02020603050405020304" pitchFamily="18" charset="0"/>
                <a:cs typeface="Times New Roman" panose="02020603050405020304" pitchFamily="18" charset="0"/>
              </a:rPr>
              <a:t>Process creation is heavy-weight while thread creation is light-weight</a:t>
            </a:r>
          </a:p>
          <a:p>
            <a:pPr marL="285750" indent="-285750">
              <a:buFont typeface="Arial" panose="020B0604020202020204" pitchFamily="34" charset="0"/>
              <a:buChar char="•"/>
            </a:pPr>
            <a:r>
              <a:rPr lang="en-US" altLang="en-US" sz="2800" dirty="0">
                <a:latin typeface="Times New Roman" panose="02020603050405020304" pitchFamily="18" charset="0"/>
                <a:cs typeface="Times New Roman" panose="02020603050405020304" pitchFamily="18" charset="0"/>
              </a:rPr>
              <a:t>Can simplify code, increase efficiency</a:t>
            </a:r>
          </a:p>
          <a:p>
            <a:pPr marL="285750" indent="-285750">
              <a:buFont typeface="Arial" panose="020B0604020202020204" pitchFamily="34" charset="0"/>
              <a:buChar char="•"/>
            </a:pPr>
            <a:r>
              <a:rPr lang="en-US" altLang="en-US" sz="2800" dirty="0">
                <a:latin typeface="Times New Roman" panose="02020603050405020304" pitchFamily="18" charset="0"/>
                <a:cs typeface="Times New Roman" panose="02020603050405020304" pitchFamily="18" charset="0"/>
              </a:rPr>
              <a:t>Kernels are generally multithreaded</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538767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a:extLst>
              <a:ext uri="{FF2B5EF4-FFF2-40B4-BE49-F238E27FC236}">
                <a16:creationId xmlns:a16="http://schemas.microsoft.com/office/drawing/2014/main" id="{E7D86E42-5548-05CE-C00A-1D65D883049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761" y="1986281"/>
            <a:ext cx="7350760" cy="2622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1">
            <a:extLst>
              <a:ext uri="{FF2B5EF4-FFF2-40B4-BE49-F238E27FC236}">
                <a16:creationId xmlns:a16="http://schemas.microsoft.com/office/drawing/2014/main" id="{15A240B5-841A-53C9-3B13-6624A826AF63}"/>
              </a:ext>
            </a:extLst>
          </p:cNvPr>
          <p:cNvSpPr>
            <a:spLocks noGrp="1"/>
          </p:cNvSpPr>
          <p:nvPr>
            <p:ph type="title"/>
          </p:nvPr>
        </p:nvSpPr>
        <p:spPr>
          <a:xfrm>
            <a:off x="530225" y="392390"/>
            <a:ext cx="8229600" cy="576262"/>
          </a:xfrm>
        </p:spPr>
        <p:txBody>
          <a:bodyPr vert="horz" lIns="91440" tIns="45720" rIns="91440" bIns="45720" rtlCol="0" anchor="ctr">
            <a:normAutofit fontScale="90000"/>
          </a:bodyPr>
          <a:lstStyle/>
          <a:p>
            <a:r>
              <a:rPr lang="en-US" altLang="en-US" b="1" dirty="0">
                <a:solidFill>
                  <a:schemeClr val="accent2">
                    <a:lumMod val="75000"/>
                  </a:schemeClr>
                </a:solidFill>
                <a:latin typeface="Times New Roman" panose="02020603050405020304" pitchFamily="18" charset="0"/>
                <a:cs typeface="Times New Roman" panose="02020603050405020304" pitchFamily="18" charset="0"/>
              </a:rPr>
              <a:t>Multithreaded Server Architecture</a:t>
            </a:r>
          </a:p>
        </p:txBody>
      </p:sp>
    </p:spTree>
    <p:extLst>
      <p:ext uri="{BB962C8B-B14F-4D97-AF65-F5344CB8AC3E}">
        <p14:creationId xmlns:p14="http://schemas.microsoft.com/office/powerpoint/2010/main" val="37322950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1FBC9E6-72E7-D610-AB26-2B717FAFA2D8}"/>
              </a:ext>
            </a:extLst>
          </p:cNvPr>
          <p:cNvSpPr txBox="1"/>
          <p:nvPr/>
        </p:nvSpPr>
        <p:spPr>
          <a:xfrm>
            <a:off x="772160" y="1293059"/>
            <a:ext cx="10444480" cy="4457952"/>
          </a:xfrm>
          <a:prstGeom prst="rect">
            <a:avLst/>
          </a:prstGeom>
          <a:noFill/>
        </p:spPr>
        <p:txBody>
          <a:bodyPr wrap="square">
            <a:spAutoFit/>
          </a:bodyPr>
          <a:lstStyle/>
          <a:p>
            <a:pPr marL="342900" indent="-342900">
              <a:lnSpc>
                <a:spcPct val="150000"/>
              </a:lnSpc>
              <a:buFont typeface="Arial" panose="020B0604020202020204" pitchFamily="34" charset="0"/>
              <a:buChar char="•"/>
            </a:pPr>
            <a:r>
              <a:rPr lang="en-US" altLang="en-US" sz="2400" b="1" dirty="0">
                <a:latin typeface="Times New Roman" panose="02020603050405020304" pitchFamily="18" charset="0"/>
                <a:cs typeface="Times New Roman" panose="02020603050405020304" pitchFamily="18" charset="0"/>
              </a:rPr>
              <a:t>Responsiveness – </a:t>
            </a:r>
            <a:r>
              <a:rPr lang="en-US" altLang="en-US" sz="2400" dirty="0">
                <a:latin typeface="Times New Roman" panose="02020603050405020304" pitchFamily="18" charset="0"/>
                <a:cs typeface="Times New Roman" panose="02020603050405020304" pitchFamily="18" charset="0"/>
              </a:rPr>
              <a:t>may allow continued execution if part of process is blocked, especially important for user interfaces</a:t>
            </a:r>
          </a:p>
          <a:p>
            <a:pPr marL="342900" indent="-342900">
              <a:lnSpc>
                <a:spcPct val="150000"/>
              </a:lnSpc>
              <a:buFont typeface="Arial" panose="020B0604020202020204" pitchFamily="34" charset="0"/>
              <a:buChar char="•"/>
            </a:pPr>
            <a:r>
              <a:rPr lang="en-US" altLang="en-US" sz="2400" b="1" dirty="0">
                <a:latin typeface="Times New Roman" panose="02020603050405020304" pitchFamily="18" charset="0"/>
                <a:cs typeface="Times New Roman" panose="02020603050405020304" pitchFamily="18" charset="0"/>
              </a:rPr>
              <a:t>Resource Sharing – </a:t>
            </a:r>
            <a:r>
              <a:rPr lang="en-US" altLang="en-US" sz="2400" dirty="0">
                <a:latin typeface="Times New Roman" panose="02020603050405020304" pitchFamily="18" charset="0"/>
                <a:cs typeface="Times New Roman" panose="02020603050405020304" pitchFamily="18" charset="0"/>
              </a:rPr>
              <a:t>threads share resources of process, easier than shared memory or message passing</a:t>
            </a:r>
          </a:p>
          <a:p>
            <a:pPr marL="342900" indent="-342900">
              <a:lnSpc>
                <a:spcPct val="150000"/>
              </a:lnSpc>
              <a:buFont typeface="Arial" panose="020B0604020202020204" pitchFamily="34" charset="0"/>
              <a:buChar char="•"/>
            </a:pPr>
            <a:r>
              <a:rPr lang="en-US" altLang="en-US" sz="2400" b="1" dirty="0">
                <a:latin typeface="Times New Roman" panose="02020603050405020304" pitchFamily="18" charset="0"/>
                <a:cs typeface="Times New Roman" panose="02020603050405020304" pitchFamily="18" charset="0"/>
              </a:rPr>
              <a:t>Economy – </a:t>
            </a:r>
            <a:r>
              <a:rPr lang="en-US" altLang="en-US" sz="2400" dirty="0">
                <a:latin typeface="Times New Roman" panose="02020603050405020304" pitchFamily="18" charset="0"/>
                <a:cs typeface="Times New Roman" panose="02020603050405020304" pitchFamily="18" charset="0"/>
              </a:rPr>
              <a:t>cheaper than process creation, thread switching lower overhead than context switching</a:t>
            </a:r>
          </a:p>
          <a:p>
            <a:pPr marL="342900" indent="-342900">
              <a:lnSpc>
                <a:spcPct val="150000"/>
              </a:lnSpc>
              <a:buFont typeface="Arial" panose="020B0604020202020204" pitchFamily="34" charset="0"/>
              <a:buChar char="•"/>
            </a:pPr>
            <a:r>
              <a:rPr lang="en-US" altLang="en-US" sz="2400" b="1" dirty="0">
                <a:latin typeface="Times New Roman" panose="02020603050405020304" pitchFamily="18" charset="0"/>
                <a:cs typeface="Times New Roman" panose="02020603050405020304" pitchFamily="18" charset="0"/>
              </a:rPr>
              <a:t>Scalability – </a:t>
            </a:r>
            <a:r>
              <a:rPr lang="en-US" altLang="en-US" sz="2400" dirty="0">
                <a:latin typeface="Times New Roman" panose="02020603050405020304" pitchFamily="18" charset="0"/>
                <a:cs typeface="Times New Roman" panose="02020603050405020304" pitchFamily="18" charset="0"/>
              </a:rPr>
              <a:t>process can take advantage of multicore architectures</a:t>
            </a:r>
            <a:br>
              <a:rPr lang="en-US" altLang="en-US" sz="2400" dirty="0">
                <a:latin typeface="Times New Roman" panose="02020603050405020304" pitchFamily="18" charset="0"/>
                <a:cs typeface="Times New Roman" panose="02020603050405020304" pitchFamily="18" charset="0"/>
              </a:rPr>
            </a:br>
            <a:endParaRPr lang="en-US" altLang="en-US" sz="240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9890AFAD-AA4F-BCCB-CFB5-F44C0C830E96}"/>
              </a:ext>
            </a:extLst>
          </p:cNvPr>
          <p:cNvSpPr txBox="1"/>
          <p:nvPr/>
        </p:nvSpPr>
        <p:spPr>
          <a:xfrm>
            <a:off x="558800" y="409694"/>
            <a:ext cx="6096000" cy="701731"/>
          </a:xfrm>
          <a:prstGeom prst="rect">
            <a:avLst/>
          </a:prstGeom>
        </p:spPr>
        <p:txBody>
          <a:bodyPr vert="horz" lIns="91440" tIns="45720" rIns="91440" bIns="45720" rtlCol="0" anchor="ctr">
            <a:normAutofit fontScale="97500"/>
          </a:bodyPr>
          <a:lstStyle>
            <a:lvl1pPr>
              <a:lnSpc>
                <a:spcPct val="90000"/>
              </a:lnSpc>
              <a:spcBef>
                <a:spcPct val="0"/>
              </a:spcBef>
              <a:buNone/>
              <a:defRPr sz="4400" b="1">
                <a:solidFill>
                  <a:schemeClr val="accent2">
                    <a:lumMod val="75000"/>
                  </a:schemeClr>
                </a:solidFill>
                <a:latin typeface="Times New Roman" panose="02020603050405020304" pitchFamily="18" charset="0"/>
                <a:ea typeface="+mj-ea"/>
                <a:cs typeface="Times New Roman" panose="02020603050405020304" pitchFamily="18" charset="0"/>
              </a:defRPr>
            </a:lvl1pPr>
          </a:lstStyle>
          <a:p>
            <a:r>
              <a:rPr lang="en-US" altLang="en-US" dirty="0"/>
              <a:t>Benefits</a:t>
            </a:r>
            <a:endParaRPr lang="en-IN" dirty="0"/>
          </a:p>
        </p:txBody>
      </p:sp>
    </p:spTree>
    <p:extLst>
      <p:ext uri="{BB962C8B-B14F-4D97-AF65-F5344CB8AC3E}">
        <p14:creationId xmlns:p14="http://schemas.microsoft.com/office/powerpoint/2010/main" val="32532903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7155B73-8D6F-4B94-A72D-0EA688D489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78359" y="1018827"/>
            <a:ext cx="3736681" cy="3331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1">
            <a:extLst>
              <a:ext uri="{FF2B5EF4-FFF2-40B4-BE49-F238E27FC236}">
                <a16:creationId xmlns:a16="http://schemas.microsoft.com/office/drawing/2014/main" id="{6E6DFDEE-F6DB-40C3-C1BB-FB9E6DB385C5}"/>
              </a:ext>
            </a:extLst>
          </p:cNvPr>
          <p:cNvSpPr>
            <a:spLocks noGrp="1"/>
          </p:cNvSpPr>
          <p:nvPr>
            <p:ph type="title"/>
          </p:nvPr>
        </p:nvSpPr>
        <p:spPr>
          <a:xfrm>
            <a:off x="530225" y="229830"/>
            <a:ext cx="8229600" cy="576262"/>
          </a:xfrm>
        </p:spPr>
        <p:txBody>
          <a:bodyPr vert="horz" lIns="91440" tIns="45720" rIns="91440" bIns="45720" rtlCol="0" anchor="ctr">
            <a:normAutofit fontScale="90000"/>
          </a:bodyPr>
          <a:lstStyle/>
          <a:p>
            <a:r>
              <a:rPr lang="en-US" altLang="en-US" b="1" dirty="0">
                <a:solidFill>
                  <a:schemeClr val="accent2">
                    <a:lumMod val="75000"/>
                  </a:schemeClr>
                </a:solidFill>
                <a:latin typeface="Times New Roman" panose="02020603050405020304" pitchFamily="18" charset="0"/>
                <a:cs typeface="Times New Roman" panose="02020603050405020304" pitchFamily="18" charset="0"/>
              </a:rPr>
              <a:t>Multicore Programming</a:t>
            </a:r>
          </a:p>
        </p:txBody>
      </p:sp>
      <p:sp>
        <p:nvSpPr>
          <p:cNvPr id="7" name="TextBox 6">
            <a:extLst>
              <a:ext uri="{FF2B5EF4-FFF2-40B4-BE49-F238E27FC236}">
                <a16:creationId xmlns:a16="http://schemas.microsoft.com/office/drawing/2014/main" id="{C2B2D85D-BAF5-B353-8BD1-A37312550BD9}"/>
              </a:ext>
            </a:extLst>
          </p:cNvPr>
          <p:cNvSpPr txBox="1"/>
          <p:nvPr/>
        </p:nvSpPr>
        <p:spPr>
          <a:xfrm>
            <a:off x="650240" y="1018827"/>
            <a:ext cx="6096000" cy="1631216"/>
          </a:xfrm>
          <a:prstGeom prst="rect">
            <a:avLst/>
          </a:prstGeom>
          <a:noFill/>
        </p:spPr>
        <p:txBody>
          <a:bodyPr wrap="square">
            <a:spAutoFit/>
          </a:bodyPr>
          <a:lstStyle/>
          <a:p>
            <a:pPr marL="342900" indent="-342900">
              <a:buFont typeface="Arial" panose="020B0604020202020204" pitchFamily="34" charset="0"/>
              <a:buChar char="•"/>
            </a:pPr>
            <a:r>
              <a:rPr lang="en-US" altLang="en-US" sz="2000" dirty="0">
                <a:latin typeface="Times New Roman" panose="02020603050405020304" pitchFamily="18" charset="0"/>
                <a:cs typeface="Times New Roman" panose="02020603050405020304" pitchFamily="18" charset="0"/>
              </a:rPr>
              <a:t>A computer System with single chip with multiple cores appear as a separate processor to the Operating system.</a:t>
            </a:r>
          </a:p>
          <a:p>
            <a:pPr marL="342900"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Multithreaded programming can provide an efficient use of multiple cores and improves concurrency.</a:t>
            </a:r>
            <a:endParaRPr lang="en-IN" sz="2000" dirty="0"/>
          </a:p>
        </p:txBody>
      </p:sp>
      <p:graphicFrame>
        <p:nvGraphicFramePr>
          <p:cNvPr id="8" name="Table 7">
            <a:extLst>
              <a:ext uri="{FF2B5EF4-FFF2-40B4-BE49-F238E27FC236}">
                <a16:creationId xmlns:a16="http://schemas.microsoft.com/office/drawing/2014/main" id="{3AA1C9E9-B7B2-BC93-C778-1BB153B906DA}"/>
              </a:ext>
            </a:extLst>
          </p:cNvPr>
          <p:cNvGraphicFramePr>
            <a:graphicFrameLocks noGrp="1"/>
          </p:cNvGraphicFramePr>
          <p:nvPr>
            <p:extLst>
              <p:ext uri="{D42A27DB-BD31-4B8C-83A1-F6EECF244321}">
                <p14:modId xmlns:p14="http://schemas.microsoft.com/office/powerpoint/2010/main" val="3600822100"/>
              </p:ext>
            </p:extLst>
          </p:nvPr>
        </p:nvGraphicFramePr>
        <p:xfrm>
          <a:off x="1046483" y="3103033"/>
          <a:ext cx="5699760" cy="576262"/>
        </p:xfrm>
        <a:graphic>
          <a:graphicData uri="http://schemas.openxmlformats.org/drawingml/2006/table">
            <a:tbl>
              <a:tblPr firstRow="1" bandRow="1">
                <a:tableStyleId>{5C22544A-7EE6-4342-B048-85BDC9FD1C3A}</a:tableStyleId>
              </a:tblPr>
              <a:tblGrid>
                <a:gridCol w="518160">
                  <a:extLst>
                    <a:ext uri="{9D8B030D-6E8A-4147-A177-3AD203B41FA5}">
                      <a16:colId xmlns:a16="http://schemas.microsoft.com/office/drawing/2014/main" val="4073146129"/>
                    </a:ext>
                  </a:extLst>
                </a:gridCol>
                <a:gridCol w="518160">
                  <a:extLst>
                    <a:ext uri="{9D8B030D-6E8A-4147-A177-3AD203B41FA5}">
                      <a16:colId xmlns:a16="http://schemas.microsoft.com/office/drawing/2014/main" val="1832514529"/>
                    </a:ext>
                  </a:extLst>
                </a:gridCol>
                <a:gridCol w="518160">
                  <a:extLst>
                    <a:ext uri="{9D8B030D-6E8A-4147-A177-3AD203B41FA5}">
                      <a16:colId xmlns:a16="http://schemas.microsoft.com/office/drawing/2014/main" val="2283913861"/>
                    </a:ext>
                  </a:extLst>
                </a:gridCol>
                <a:gridCol w="518160">
                  <a:extLst>
                    <a:ext uri="{9D8B030D-6E8A-4147-A177-3AD203B41FA5}">
                      <a16:colId xmlns:a16="http://schemas.microsoft.com/office/drawing/2014/main" val="2075624870"/>
                    </a:ext>
                  </a:extLst>
                </a:gridCol>
                <a:gridCol w="518160">
                  <a:extLst>
                    <a:ext uri="{9D8B030D-6E8A-4147-A177-3AD203B41FA5}">
                      <a16:colId xmlns:a16="http://schemas.microsoft.com/office/drawing/2014/main" val="3345677768"/>
                    </a:ext>
                  </a:extLst>
                </a:gridCol>
                <a:gridCol w="518160">
                  <a:extLst>
                    <a:ext uri="{9D8B030D-6E8A-4147-A177-3AD203B41FA5}">
                      <a16:colId xmlns:a16="http://schemas.microsoft.com/office/drawing/2014/main" val="1122767444"/>
                    </a:ext>
                  </a:extLst>
                </a:gridCol>
                <a:gridCol w="518160">
                  <a:extLst>
                    <a:ext uri="{9D8B030D-6E8A-4147-A177-3AD203B41FA5}">
                      <a16:colId xmlns:a16="http://schemas.microsoft.com/office/drawing/2014/main" val="2757231536"/>
                    </a:ext>
                  </a:extLst>
                </a:gridCol>
                <a:gridCol w="518160">
                  <a:extLst>
                    <a:ext uri="{9D8B030D-6E8A-4147-A177-3AD203B41FA5}">
                      <a16:colId xmlns:a16="http://schemas.microsoft.com/office/drawing/2014/main" val="3056073577"/>
                    </a:ext>
                  </a:extLst>
                </a:gridCol>
                <a:gridCol w="518160">
                  <a:extLst>
                    <a:ext uri="{9D8B030D-6E8A-4147-A177-3AD203B41FA5}">
                      <a16:colId xmlns:a16="http://schemas.microsoft.com/office/drawing/2014/main" val="137034647"/>
                    </a:ext>
                  </a:extLst>
                </a:gridCol>
                <a:gridCol w="518160">
                  <a:extLst>
                    <a:ext uri="{9D8B030D-6E8A-4147-A177-3AD203B41FA5}">
                      <a16:colId xmlns:a16="http://schemas.microsoft.com/office/drawing/2014/main" val="1811369060"/>
                    </a:ext>
                  </a:extLst>
                </a:gridCol>
                <a:gridCol w="518160">
                  <a:extLst>
                    <a:ext uri="{9D8B030D-6E8A-4147-A177-3AD203B41FA5}">
                      <a16:colId xmlns:a16="http://schemas.microsoft.com/office/drawing/2014/main" val="1092205473"/>
                    </a:ext>
                  </a:extLst>
                </a:gridCol>
              </a:tblGrid>
              <a:tr h="576262">
                <a:tc>
                  <a:txBody>
                    <a:bodyPr/>
                    <a:lstStyle/>
                    <a:p>
                      <a:pPr algn="ctr"/>
                      <a:r>
                        <a:rPr lang="en-IN" sz="2400" dirty="0">
                          <a:solidFill>
                            <a:schemeClr val="tx1"/>
                          </a:solidFill>
                        </a:rPr>
                        <a:t>T</a:t>
                      </a:r>
                      <a:r>
                        <a:rPr lang="en-IN" sz="2400" baseline="-25000" dirty="0">
                          <a:solidFill>
                            <a:schemeClr val="tx1"/>
                          </a:solidFill>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a:ln>
                            <a:noFill/>
                          </a:ln>
                          <a:solidFill>
                            <a:prstClr val="black"/>
                          </a:solidFill>
                          <a:effectLst/>
                          <a:uLnTx/>
                          <a:uFillTx/>
                          <a:latin typeface="Calibri" panose="020F0502020204030204"/>
                          <a:ea typeface="+mn-ea"/>
                          <a:cs typeface="+mn-cs"/>
                        </a:rPr>
                        <a:t>T</a:t>
                      </a:r>
                      <a:r>
                        <a:rPr kumimoji="0" lang="en-IN" sz="2400" b="1" i="0" u="none" strike="noStrike" kern="1200" cap="none" spc="0" normalizeH="0" baseline="-25000" noProof="0" dirty="0">
                          <a:ln>
                            <a:noFill/>
                          </a:ln>
                          <a:solidFill>
                            <a:prstClr val="black"/>
                          </a:solidFill>
                          <a:effectLst/>
                          <a:uLnTx/>
                          <a:uFillTx/>
                          <a:latin typeface="Calibri" panose="020F0502020204030204"/>
                          <a:ea typeface="+mn-ea"/>
                          <a:cs typeface="+mn-cs"/>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a:ln>
                            <a:noFill/>
                          </a:ln>
                          <a:solidFill>
                            <a:prstClr val="black"/>
                          </a:solidFill>
                          <a:effectLst/>
                          <a:uLnTx/>
                          <a:uFillTx/>
                          <a:latin typeface="Calibri" panose="020F0502020204030204"/>
                          <a:ea typeface="+mn-ea"/>
                          <a:cs typeface="+mn-cs"/>
                        </a:rPr>
                        <a:t>T</a:t>
                      </a:r>
                      <a:r>
                        <a:rPr kumimoji="0" lang="en-IN" sz="2400" b="1" i="0" u="none" strike="noStrike" kern="1200" cap="none" spc="0" normalizeH="0" baseline="-25000" noProof="0" dirty="0">
                          <a:ln>
                            <a:noFill/>
                          </a:ln>
                          <a:solidFill>
                            <a:prstClr val="black"/>
                          </a:solidFill>
                          <a:effectLst/>
                          <a:uLnTx/>
                          <a:uFillTx/>
                          <a:latin typeface="Calibri" panose="020F0502020204030204"/>
                          <a:ea typeface="+mn-ea"/>
                          <a:cs typeface="+mn-cs"/>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a:ln>
                            <a:noFill/>
                          </a:ln>
                          <a:solidFill>
                            <a:prstClr val="black"/>
                          </a:solidFill>
                          <a:effectLst/>
                          <a:uLnTx/>
                          <a:uFillTx/>
                          <a:latin typeface="Calibri" panose="020F0502020204030204"/>
                          <a:ea typeface="+mn-ea"/>
                          <a:cs typeface="+mn-cs"/>
                        </a:rPr>
                        <a:t>T</a:t>
                      </a:r>
                      <a:r>
                        <a:rPr kumimoji="0" lang="en-IN" sz="2400" b="1" i="0" u="none" strike="noStrike" kern="1200" cap="none" spc="0" normalizeH="0" baseline="-25000" noProof="0" dirty="0">
                          <a:ln>
                            <a:noFill/>
                          </a:ln>
                          <a:solidFill>
                            <a:prstClr val="black"/>
                          </a:solidFill>
                          <a:effectLst/>
                          <a:uLnTx/>
                          <a:uFillTx/>
                          <a:latin typeface="Calibri" panose="020F0502020204030204"/>
                          <a:ea typeface="+mn-ea"/>
                          <a:cs typeface="+mn-cs"/>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a:ln>
                            <a:noFill/>
                          </a:ln>
                          <a:solidFill>
                            <a:prstClr val="black"/>
                          </a:solidFill>
                          <a:effectLst/>
                          <a:uLnTx/>
                          <a:uFillTx/>
                          <a:latin typeface="Calibri" panose="020F0502020204030204"/>
                          <a:ea typeface="+mn-ea"/>
                          <a:cs typeface="+mn-cs"/>
                        </a:rPr>
                        <a:t>T</a:t>
                      </a:r>
                      <a:r>
                        <a:rPr kumimoji="0" lang="en-IN" sz="2400" b="1" i="0" u="none" strike="noStrike" kern="1200" cap="none" spc="0" normalizeH="0" baseline="-25000" noProof="0" dirty="0">
                          <a:ln>
                            <a:noFill/>
                          </a:ln>
                          <a:solidFill>
                            <a:prstClr val="black"/>
                          </a:solidFill>
                          <a:effectLst/>
                          <a:uLnTx/>
                          <a:uFillTx/>
                          <a:latin typeface="Calibri" panose="020F0502020204030204"/>
                          <a:ea typeface="+mn-ea"/>
                          <a:cs typeface="+mn-cs"/>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a:ln>
                            <a:noFill/>
                          </a:ln>
                          <a:solidFill>
                            <a:prstClr val="black"/>
                          </a:solidFill>
                          <a:effectLst/>
                          <a:uLnTx/>
                          <a:uFillTx/>
                          <a:latin typeface="Calibri" panose="020F0502020204030204"/>
                          <a:ea typeface="+mn-ea"/>
                          <a:cs typeface="+mn-cs"/>
                        </a:rPr>
                        <a:t>T</a:t>
                      </a:r>
                      <a:r>
                        <a:rPr kumimoji="0" lang="en-IN" sz="2400" b="1" i="0" u="none" strike="noStrike" kern="1200" cap="none" spc="0" normalizeH="0" baseline="-25000" noProof="0" dirty="0">
                          <a:ln>
                            <a:noFill/>
                          </a:ln>
                          <a:solidFill>
                            <a:prstClr val="black"/>
                          </a:solidFill>
                          <a:effectLst/>
                          <a:uLnTx/>
                          <a:uFillTx/>
                          <a:latin typeface="Calibri" panose="020F0502020204030204"/>
                          <a:ea typeface="+mn-ea"/>
                          <a:cs typeface="+mn-cs"/>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a:ln>
                            <a:noFill/>
                          </a:ln>
                          <a:solidFill>
                            <a:prstClr val="black"/>
                          </a:solidFill>
                          <a:effectLst/>
                          <a:uLnTx/>
                          <a:uFillTx/>
                          <a:latin typeface="Calibri" panose="020F0502020204030204"/>
                          <a:ea typeface="+mn-ea"/>
                          <a:cs typeface="+mn-cs"/>
                        </a:rPr>
                        <a:t>T</a:t>
                      </a:r>
                      <a:r>
                        <a:rPr kumimoji="0" lang="en-IN" sz="2400" b="1" i="0" u="none" strike="noStrike" kern="1200" cap="none" spc="0" normalizeH="0" baseline="-25000" noProof="0" dirty="0">
                          <a:ln>
                            <a:noFill/>
                          </a:ln>
                          <a:solidFill>
                            <a:prstClr val="black"/>
                          </a:solidFill>
                          <a:effectLst/>
                          <a:uLnTx/>
                          <a:uFillTx/>
                          <a:latin typeface="Calibri" panose="020F0502020204030204"/>
                          <a:ea typeface="+mn-ea"/>
                          <a:cs typeface="+mn-cs"/>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a:ln>
                            <a:noFill/>
                          </a:ln>
                          <a:solidFill>
                            <a:prstClr val="black"/>
                          </a:solidFill>
                          <a:effectLst/>
                          <a:uLnTx/>
                          <a:uFillTx/>
                          <a:latin typeface="Calibri" panose="020F0502020204030204"/>
                          <a:ea typeface="+mn-ea"/>
                          <a:cs typeface="+mn-cs"/>
                        </a:rPr>
                        <a:t>T</a:t>
                      </a:r>
                      <a:r>
                        <a:rPr kumimoji="0" lang="en-IN" sz="2400" b="1" i="0" u="none" strike="noStrike" kern="1200" cap="none" spc="0" normalizeH="0" baseline="-25000" noProof="0" dirty="0">
                          <a:ln>
                            <a:noFill/>
                          </a:ln>
                          <a:solidFill>
                            <a:prstClr val="black"/>
                          </a:solidFill>
                          <a:effectLst/>
                          <a:uLnTx/>
                          <a:uFillTx/>
                          <a:latin typeface="Calibri" panose="020F0502020204030204"/>
                          <a:ea typeface="+mn-ea"/>
                          <a:cs typeface="+mn-cs"/>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a:ln>
                            <a:noFill/>
                          </a:ln>
                          <a:solidFill>
                            <a:prstClr val="black"/>
                          </a:solidFill>
                          <a:effectLst/>
                          <a:uLnTx/>
                          <a:uFillTx/>
                          <a:latin typeface="Calibri" panose="020F0502020204030204"/>
                          <a:ea typeface="+mn-ea"/>
                          <a:cs typeface="+mn-cs"/>
                        </a:rPr>
                        <a:t>T</a:t>
                      </a:r>
                      <a:r>
                        <a:rPr kumimoji="0" lang="en-IN" sz="2400" b="1" i="0" u="none" strike="noStrike" kern="1200" cap="none" spc="0" normalizeH="0" baseline="-25000" noProof="0" dirty="0">
                          <a:ln>
                            <a:noFill/>
                          </a:ln>
                          <a:solidFill>
                            <a:prstClr val="black"/>
                          </a:solidFill>
                          <a:effectLst/>
                          <a:uLnTx/>
                          <a:uFillTx/>
                          <a:latin typeface="Calibri" panose="020F0502020204030204"/>
                          <a:ea typeface="+mn-ea"/>
                          <a:cs typeface="+mn-cs"/>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25000" noProof="0" dirty="0">
                          <a:ln>
                            <a:noFill/>
                          </a:ln>
                          <a:solidFill>
                            <a:prstClr val="black"/>
                          </a:solidFill>
                          <a:effectLst/>
                          <a:uLnTx/>
                          <a:uFillTx/>
                          <a:latin typeface="Calibri" panose="020F0502020204030204"/>
                          <a:ea typeface="+mn-ea"/>
                          <a:cs typeface="+mn-cs"/>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2400" b="1" i="0" u="none" strike="noStrike" kern="1200" cap="none" spc="0" normalizeH="0" baseline="-25000" noProof="0" dirty="0">
                        <a:ln>
                          <a:noFill/>
                        </a:ln>
                        <a:solidFill>
                          <a:prstClr val="black"/>
                        </a:solidFill>
                        <a:effectLst/>
                        <a:uLnTx/>
                        <a:uFillTx/>
                        <a:latin typeface="Calibri" panose="020F0502020204030204"/>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65838409"/>
                  </a:ext>
                </a:extLst>
              </a:tr>
            </a:tbl>
          </a:graphicData>
        </a:graphic>
      </p:graphicFrame>
      <p:graphicFrame>
        <p:nvGraphicFramePr>
          <p:cNvPr id="9" name="Table 8">
            <a:extLst>
              <a:ext uri="{FF2B5EF4-FFF2-40B4-BE49-F238E27FC236}">
                <a16:creationId xmlns:a16="http://schemas.microsoft.com/office/drawing/2014/main" id="{3C415D31-6659-E176-18D8-042E9589DFDB}"/>
              </a:ext>
            </a:extLst>
          </p:cNvPr>
          <p:cNvGraphicFramePr>
            <a:graphicFrameLocks noGrp="1"/>
          </p:cNvGraphicFramePr>
          <p:nvPr>
            <p:extLst>
              <p:ext uri="{D42A27DB-BD31-4B8C-83A1-F6EECF244321}">
                <p14:modId xmlns:p14="http://schemas.microsoft.com/office/powerpoint/2010/main" val="1430949667"/>
              </p:ext>
            </p:extLst>
          </p:nvPr>
        </p:nvGraphicFramePr>
        <p:xfrm>
          <a:off x="1838960" y="4728633"/>
          <a:ext cx="3108960" cy="576262"/>
        </p:xfrm>
        <a:graphic>
          <a:graphicData uri="http://schemas.openxmlformats.org/drawingml/2006/table">
            <a:tbl>
              <a:tblPr firstRow="1" bandRow="1">
                <a:tableStyleId>{5C22544A-7EE6-4342-B048-85BDC9FD1C3A}</a:tableStyleId>
              </a:tblPr>
              <a:tblGrid>
                <a:gridCol w="518160">
                  <a:extLst>
                    <a:ext uri="{9D8B030D-6E8A-4147-A177-3AD203B41FA5}">
                      <a16:colId xmlns:a16="http://schemas.microsoft.com/office/drawing/2014/main" val="4073146129"/>
                    </a:ext>
                  </a:extLst>
                </a:gridCol>
                <a:gridCol w="518160">
                  <a:extLst>
                    <a:ext uri="{9D8B030D-6E8A-4147-A177-3AD203B41FA5}">
                      <a16:colId xmlns:a16="http://schemas.microsoft.com/office/drawing/2014/main" val="1832514529"/>
                    </a:ext>
                  </a:extLst>
                </a:gridCol>
                <a:gridCol w="518160">
                  <a:extLst>
                    <a:ext uri="{9D8B030D-6E8A-4147-A177-3AD203B41FA5}">
                      <a16:colId xmlns:a16="http://schemas.microsoft.com/office/drawing/2014/main" val="2283913861"/>
                    </a:ext>
                  </a:extLst>
                </a:gridCol>
                <a:gridCol w="518160">
                  <a:extLst>
                    <a:ext uri="{9D8B030D-6E8A-4147-A177-3AD203B41FA5}">
                      <a16:colId xmlns:a16="http://schemas.microsoft.com/office/drawing/2014/main" val="2075624870"/>
                    </a:ext>
                  </a:extLst>
                </a:gridCol>
                <a:gridCol w="518160">
                  <a:extLst>
                    <a:ext uri="{9D8B030D-6E8A-4147-A177-3AD203B41FA5}">
                      <a16:colId xmlns:a16="http://schemas.microsoft.com/office/drawing/2014/main" val="3345677768"/>
                    </a:ext>
                  </a:extLst>
                </a:gridCol>
                <a:gridCol w="518160">
                  <a:extLst>
                    <a:ext uri="{9D8B030D-6E8A-4147-A177-3AD203B41FA5}">
                      <a16:colId xmlns:a16="http://schemas.microsoft.com/office/drawing/2014/main" val="1122767444"/>
                    </a:ext>
                  </a:extLst>
                </a:gridCol>
              </a:tblGrid>
              <a:tr h="576262">
                <a:tc>
                  <a:txBody>
                    <a:bodyPr/>
                    <a:lstStyle/>
                    <a:p>
                      <a:pPr algn="ctr"/>
                      <a:r>
                        <a:rPr lang="en-IN" sz="2400" dirty="0">
                          <a:solidFill>
                            <a:schemeClr val="tx1"/>
                          </a:solidFill>
                        </a:rPr>
                        <a:t>T</a:t>
                      </a:r>
                      <a:r>
                        <a:rPr lang="en-IN" sz="2400" baseline="-25000" dirty="0">
                          <a:solidFill>
                            <a:schemeClr val="tx1"/>
                          </a:solidFill>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a:ln>
                            <a:noFill/>
                          </a:ln>
                          <a:solidFill>
                            <a:prstClr val="black"/>
                          </a:solidFill>
                          <a:effectLst/>
                          <a:uLnTx/>
                          <a:uFillTx/>
                          <a:latin typeface="Calibri" panose="020F0502020204030204"/>
                          <a:ea typeface="+mn-ea"/>
                          <a:cs typeface="+mn-cs"/>
                        </a:rPr>
                        <a:t>T</a:t>
                      </a:r>
                      <a:r>
                        <a:rPr kumimoji="0" lang="en-IN" sz="2400" b="1" i="0" u="none" strike="noStrike" kern="1200" cap="none" spc="0" normalizeH="0" baseline="-25000" noProof="0" dirty="0">
                          <a:ln>
                            <a:noFill/>
                          </a:ln>
                          <a:solidFill>
                            <a:prstClr val="black"/>
                          </a:solidFill>
                          <a:effectLst/>
                          <a:uLnTx/>
                          <a:uFillTx/>
                          <a:latin typeface="Calibri" panose="020F0502020204030204"/>
                          <a:ea typeface="+mn-ea"/>
                          <a:cs typeface="+mn-cs"/>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a:ln>
                            <a:noFill/>
                          </a:ln>
                          <a:solidFill>
                            <a:prstClr val="black"/>
                          </a:solidFill>
                          <a:effectLst/>
                          <a:uLnTx/>
                          <a:uFillTx/>
                          <a:latin typeface="Calibri" panose="020F0502020204030204"/>
                          <a:ea typeface="+mn-ea"/>
                          <a:cs typeface="+mn-cs"/>
                        </a:rPr>
                        <a:t>T</a:t>
                      </a:r>
                      <a:r>
                        <a:rPr kumimoji="0" lang="en-IN" sz="2400" b="1" i="0" u="none" strike="noStrike" kern="1200" cap="none" spc="0" normalizeH="0" baseline="-25000" noProof="0" dirty="0">
                          <a:ln>
                            <a:noFill/>
                          </a:ln>
                          <a:solidFill>
                            <a:prstClr val="black"/>
                          </a:solidFill>
                          <a:effectLst/>
                          <a:uLnTx/>
                          <a:uFillTx/>
                          <a:latin typeface="Calibri" panose="020F0502020204030204"/>
                          <a:ea typeface="+mn-ea"/>
                          <a:cs typeface="+mn-cs"/>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a:ln>
                            <a:noFill/>
                          </a:ln>
                          <a:solidFill>
                            <a:prstClr val="black"/>
                          </a:solidFill>
                          <a:effectLst/>
                          <a:uLnTx/>
                          <a:uFillTx/>
                          <a:latin typeface="Calibri" panose="020F0502020204030204"/>
                          <a:ea typeface="+mn-ea"/>
                          <a:cs typeface="+mn-cs"/>
                        </a:rPr>
                        <a:t>T</a:t>
                      </a:r>
                      <a:r>
                        <a:rPr kumimoji="0" lang="en-IN" sz="2400" b="1" i="0" u="none" strike="noStrike" kern="1200" cap="none" spc="0" normalizeH="0" baseline="-25000" noProof="0" dirty="0">
                          <a:ln>
                            <a:noFill/>
                          </a:ln>
                          <a:solidFill>
                            <a:prstClr val="black"/>
                          </a:solidFill>
                          <a:effectLst/>
                          <a:uLnTx/>
                          <a:uFillTx/>
                          <a:latin typeface="Calibri" panose="020F0502020204030204"/>
                          <a:ea typeface="+mn-ea"/>
                          <a:cs typeface="+mn-cs"/>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a:ln>
                            <a:noFill/>
                          </a:ln>
                          <a:solidFill>
                            <a:prstClr val="black"/>
                          </a:solidFill>
                          <a:effectLst/>
                          <a:uLnTx/>
                          <a:uFillTx/>
                          <a:latin typeface="Calibri" panose="020F0502020204030204"/>
                          <a:ea typeface="+mn-ea"/>
                          <a:cs typeface="+mn-cs"/>
                        </a:rPr>
                        <a:t>T</a:t>
                      </a:r>
                      <a:r>
                        <a:rPr kumimoji="0" lang="en-IN" sz="2400" b="1" i="0" u="none" strike="noStrike" kern="1200" cap="none" spc="0" normalizeH="0" baseline="-25000" noProof="0" dirty="0">
                          <a:ln>
                            <a:noFill/>
                          </a:ln>
                          <a:solidFill>
                            <a:prstClr val="black"/>
                          </a:solidFill>
                          <a:effectLst/>
                          <a:uLnTx/>
                          <a:uFillTx/>
                          <a:latin typeface="Calibri" panose="020F0502020204030204"/>
                          <a:ea typeface="+mn-ea"/>
                          <a:cs typeface="+mn-cs"/>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25000" noProof="0" dirty="0">
                          <a:ln>
                            <a:noFill/>
                          </a:ln>
                          <a:solidFill>
                            <a:prstClr val="black"/>
                          </a:solidFill>
                          <a:effectLst/>
                          <a:uLnTx/>
                          <a:uFillTx/>
                          <a:latin typeface="Calibri" panose="020F0502020204030204"/>
                          <a:ea typeface="+mn-ea"/>
                          <a:cs typeface="+mn-cs"/>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65838409"/>
                  </a:ext>
                </a:extLst>
              </a:tr>
            </a:tbl>
          </a:graphicData>
        </a:graphic>
      </p:graphicFrame>
      <p:sp>
        <p:nvSpPr>
          <p:cNvPr id="11" name="TextBox 10">
            <a:extLst>
              <a:ext uri="{FF2B5EF4-FFF2-40B4-BE49-F238E27FC236}">
                <a16:creationId xmlns:a16="http://schemas.microsoft.com/office/drawing/2014/main" id="{06A765D1-05F2-AC47-E464-A8E9D9547585}"/>
              </a:ext>
            </a:extLst>
          </p:cNvPr>
          <p:cNvSpPr txBox="1"/>
          <p:nvPr/>
        </p:nvSpPr>
        <p:spPr>
          <a:xfrm>
            <a:off x="530225" y="2630795"/>
            <a:ext cx="4897120" cy="369332"/>
          </a:xfrm>
          <a:prstGeom prst="rect">
            <a:avLst/>
          </a:prstGeom>
          <a:noFill/>
        </p:spPr>
        <p:txBody>
          <a:bodyPr wrap="square">
            <a:spAutoFit/>
          </a:bodyPr>
          <a:lstStyle/>
          <a:p>
            <a:r>
              <a:rPr lang="en-US" b="1" i="1" u="sng" dirty="0">
                <a:latin typeface="Times New Roman" panose="02020603050405020304" pitchFamily="18" charset="0"/>
                <a:cs typeface="Times New Roman" panose="02020603050405020304" pitchFamily="18" charset="0"/>
              </a:rPr>
              <a:t>Concurrent execution on a single-core system </a:t>
            </a:r>
            <a:r>
              <a:rPr lang="en-US" sz="1800" b="1" i="1" u="sng" dirty="0">
                <a:latin typeface="Times New Roman" panose="02020603050405020304" pitchFamily="18" charset="0"/>
                <a:cs typeface="Times New Roman" panose="02020603050405020304" pitchFamily="18" charset="0"/>
              </a:rPr>
              <a:t> </a:t>
            </a:r>
            <a:endParaRPr lang="en-IN" b="1" i="1" u="sng" dirty="0"/>
          </a:p>
        </p:txBody>
      </p:sp>
      <p:cxnSp>
        <p:nvCxnSpPr>
          <p:cNvPr id="13" name="Straight Arrow Connector 12">
            <a:extLst>
              <a:ext uri="{FF2B5EF4-FFF2-40B4-BE49-F238E27FC236}">
                <a16:creationId xmlns:a16="http://schemas.microsoft.com/office/drawing/2014/main" id="{4D6693D3-2A25-E9DD-E204-A85ED915598B}"/>
              </a:ext>
            </a:extLst>
          </p:cNvPr>
          <p:cNvCxnSpPr>
            <a:cxnSpLocks/>
          </p:cNvCxnSpPr>
          <p:nvPr/>
        </p:nvCxnSpPr>
        <p:spPr>
          <a:xfrm>
            <a:off x="1046480" y="4043680"/>
            <a:ext cx="5628640"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2857EDD3-4C78-5491-53D1-904BB0F20120}"/>
              </a:ext>
            </a:extLst>
          </p:cNvPr>
          <p:cNvSpPr txBox="1"/>
          <p:nvPr/>
        </p:nvSpPr>
        <p:spPr>
          <a:xfrm>
            <a:off x="3266440" y="3733848"/>
            <a:ext cx="863600" cy="369332"/>
          </a:xfrm>
          <a:prstGeom prst="rect">
            <a:avLst/>
          </a:prstGeom>
          <a:noFill/>
        </p:spPr>
        <p:txBody>
          <a:bodyPr wrap="square" rtlCol="0">
            <a:spAutoFit/>
          </a:bodyPr>
          <a:lstStyle/>
          <a:p>
            <a:r>
              <a:rPr lang="en-IN" dirty="0"/>
              <a:t>time</a:t>
            </a:r>
          </a:p>
        </p:txBody>
      </p:sp>
      <p:graphicFrame>
        <p:nvGraphicFramePr>
          <p:cNvPr id="17" name="Table 16">
            <a:extLst>
              <a:ext uri="{FF2B5EF4-FFF2-40B4-BE49-F238E27FC236}">
                <a16:creationId xmlns:a16="http://schemas.microsoft.com/office/drawing/2014/main" id="{A9F943CB-C0C7-E15D-D101-3311A36E9552}"/>
              </a:ext>
            </a:extLst>
          </p:cNvPr>
          <p:cNvGraphicFramePr>
            <a:graphicFrameLocks noGrp="1"/>
          </p:cNvGraphicFramePr>
          <p:nvPr>
            <p:extLst>
              <p:ext uri="{D42A27DB-BD31-4B8C-83A1-F6EECF244321}">
                <p14:modId xmlns:p14="http://schemas.microsoft.com/office/powerpoint/2010/main" val="945609793"/>
              </p:ext>
            </p:extLst>
          </p:nvPr>
        </p:nvGraphicFramePr>
        <p:xfrm>
          <a:off x="1818640" y="5470313"/>
          <a:ext cx="3108960" cy="576262"/>
        </p:xfrm>
        <a:graphic>
          <a:graphicData uri="http://schemas.openxmlformats.org/drawingml/2006/table">
            <a:tbl>
              <a:tblPr firstRow="1" bandRow="1">
                <a:tableStyleId>{5C22544A-7EE6-4342-B048-85BDC9FD1C3A}</a:tableStyleId>
              </a:tblPr>
              <a:tblGrid>
                <a:gridCol w="518160">
                  <a:extLst>
                    <a:ext uri="{9D8B030D-6E8A-4147-A177-3AD203B41FA5}">
                      <a16:colId xmlns:a16="http://schemas.microsoft.com/office/drawing/2014/main" val="4073146129"/>
                    </a:ext>
                  </a:extLst>
                </a:gridCol>
                <a:gridCol w="518160">
                  <a:extLst>
                    <a:ext uri="{9D8B030D-6E8A-4147-A177-3AD203B41FA5}">
                      <a16:colId xmlns:a16="http://schemas.microsoft.com/office/drawing/2014/main" val="1832514529"/>
                    </a:ext>
                  </a:extLst>
                </a:gridCol>
                <a:gridCol w="518160">
                  <a:extLst>
                    <a:ext uri="{9D8B030D-6E8A-4147-A177-3AD203B41FA5}">
                      <a16:colId xmlns:a16="http://schemas.microsoft.com/office/drawing/2014/main" val="2283913861"/>
                    </a:ext>
                  </a:extLst>
                </a:gridCol>
                <a:gridCol w="518160">
                  <a:extLst>
                    <a:ext uri="{9D8B030D-6E8A-4147-A177-3AD203B41FA5}">
                      <a16:colId xmlns:a16="http://schemas.microsoft.com/office/drawing/2014/main" val="2075624870"/>
                    </a:ext>
                  </a:extLst>
                </a:gridCol>
                <a:gridCol w="518160">
                  <a:extLst>
                    <a:ext uri="{9D8B030D-6E8A-4147-A177-3AD203B41FA5}">
                      <a16:colId xmlns:a16="http://schemas.microsoft.com/office/drawing/2014/main" val="3345677768"/>
                    </a:ext>
                  </a:extLst>
                </a:gridCol>
                <a:gridCol w="518160">
                  <a:extLst>
                    <a:ext uri="{9D8B030D-6E8A-4147-A177-3AD203B41FA5}">
                      <a16:colId xmlns:a16="http://schemas.microsoft.com/office/drawing/2014/main" val="1122767444"/>
                    </a:ext>
                  </a:extLst>
                </a:gridCol>
              </a:tblGrid>
              <a:tr h="576262">
                <a:tc>
                  <a:txBody>
                    <a:bodyPr/>
                    <a:lstStyle/>
                    <a:p>
                      <a:pPr algn="ctr"/>
                      <a:r>
                        <a:rPr lang="en-IN" sz="2400" dirty="0">
                          <a:solidFill>
                            <a:schemeClr val="tx1"/>
                          </a:solidFill>
                        </a:rPr>
                        <a:t>T</a:t>
                      </a:r>
                      <a:r>
                        <a:rPr lang="en-IN" sz="2400" baseline="-25000" dirty="0">
                          <a:solidFill>
                            <a:schemeClr val="tx1"/>
                          </a:solidFil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a:ln>
                            <a:noFill/>
                          </a:ln>
                          <a:solidFill>
                            <a:prstClr val="black"/>
                          </a:solidFill>
                          <a:effectLst/>
                          <a:uLnTx/>
                          <a:uFillTx/>
                          <a:latin typeface="Calibri" panose="020F0502020204030204"/>
                          <a:ea typeface="+mn-ea"/>
                          <a:cs typeface="+mn-cs"/>
                        </a:rPr>
                        <a:t>T</a:t>
                      </a:r>
                      <a:r>
                        <a:rPr kumimoji="0" lang="en-IN" sz="2400" b="1" i="0" u="none" strike="noStrike" kern="1200" cap="none" spc="0" normalizeH="0" baseline="-25000" noProof="0" dirty="0">
                          <a:ln>
                            <a:noFill/>
                          </a:ln>
                          <a:solidFill>
                            <a:prstClr val="black"/>
                          </a:solidFill>
                          <a:effectLst/>
                          <a:uLnTx/>
                          <a:uFillTx/>
                          <a:latin typeface="Calibri" panose="020F0502020204030204"/>
                          <a:ea typeface="+mn-ea"/>
                          <a:cs typeface="+mn-cs"/>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a:ln>
                            <a:noFill/>
                          </a:ln>
                          <a:solidFill>
                            <a:prstClr val="black"/>
                          </a:solidFill>
                          <a:effectLst/>
                          <a:uLnTx/>
                          <a:uFillTx/>
                          <a:latin typeface="Calibri" panose="020F0502020204030204"/>
                          <a:ea typeface="+mn-ea"/>
                          <a:cs typeface="+mn-cs"/>
                        </a:rPr>
                        <a:t>T</a:t>
                      </a:r>
                      <a:r>
                        <a:rPr kumimoji="0" lang="en-IN" sz="2400" b="1" i="0" u="none" strike="noStrike" kern="1200" cap="none" spc="0" normalizeH="0" baseline="-25000" noProof="0" dirty="0">
                          <a:ln>
                            <a:noFill/>
                          </a:ln>
                          <a:solidFill>
                            <a:prstClr val="black"/>
                          </a:solidFill>
                          <a:effectLst/>
                          <a:uLnTx/>
                          <a:uFillTx/>
                          <a:latin typeface="Calibri" panose="020F0502020204030204"/>
                          <a:ea typeface="+mn-ea"/>
                          <a:cs typeface="+mn-cs"/>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a:ln>
                            <a:noFill/>
                          </a:ln>
                          <a:solidFill>
                            <a:prstClr val="black"/>
                          </a:solidFill>
                          <a:effectLst/>
                          <a:uLnTx/>
                          <a:uFillTx/>
                          <a:latin typeface="Calibri" panose="020F0502020204030204"/>
                          <a:ea typeface="+mn-ea"/>
                          <a:cs typeface="+mn-cs"/>
                        </a:rPr>
                        <a:t>T</a:t>
                      </a:r>
                      <a:r>
                        <a:rPr kumimoji="0" lang="en-IN" sz="2400" b="1" i="0" u="none" strike="noStrike" kern="1200" cap="none" spc="0" normalizeH="0" baseline="-25000" noProof="0" dirty="0">
                          <a:ln>
                            <a:noFill/>
                          </a:ln>
                          <a:solidFill>
                            <a:prstClr val="black"/>
                          </a:solidFill>
                          <a:effectLst/>
                          <a:uLnTx/>
                          <a:uFillTx/>
                          <a:latin typeface="Calibri" panose="020F0502020204030204"/>
                          <a:ea typeface="+mn-ea"/>
                          <a:cs typeface="+mn-cs"/>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a:ln>
                            <a:noFill/>
                          </a:ln>
                          <a:solidFill>
                            <a:prstClr val="black"/>
                          </a:solidFill>
                          <a:effectLst/>
                          <a:uLnTx/>
                          <a:uFillTx/>
                          <a:latin typeface="Calibri" panose="020F0502020204030204"/>
                          <a:ea typeface="+mn-ea"/>
                          <a:cs typeface="+mn-cs"/>
                        </a:rPr>
                        <a:t>T</a:t>
                      </a:r>
                      <a:r>
                        <a:rPr kumimoji="0" lang="en-IN" sz="2400" b="1" i="0" u="none" strike="noStrike" kern="1200" cap="none" spc="0" normalizeH="0" baseline="-25000" noProof="0" dirty="0">
                          <a:ln>
                            <a:noFill/>
                          </a:ln>
                          <a:solidFill>
                            <a:prstClr val="black"/>
                          </a:solidFill>
                          <a:effectLst/>
                          <a:uLnTx/>
                          <a:uFillTx/>
                          <a:latin typeface="Calibri" panose="020F0502020204030204"/>
                          <a:ea typeface="+mn-ea"/>
                          <a:cs typeface="+mn-cs"/>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25000" noProof="0" dirty="0">
                          <a:ln>
                            <a:noFill/>
                          </a:ln>
                          <a:solidFill>
                            <a:prstClr val="black"/>
                          </a:solidFill>
                          <a:effectLst/>
                          <a:uLnTx/>
                          <a:uFillTx/>
                          <a:latin typeface="Calibri" panose="020F0502020204030204"/>
                          <a:ea typeface="+mn-ea"/>
                          <a:cs typeface="+mn-cs"/>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65838409"/>
                  </a:ext>
                </a:extLst>
              </a:tr>
            </a:tbl>
          </a:graphicData>
        </a:graphic>
      </p:graphicFrame>
      <p:cxnSp>
        <p:nvCxnSpPr>
          <p:cNvPr id="18" name="Straight Arrow Connector 17">
            <a:extLst>
              <a:ext uri="{FF2B5EF4-FFF2-40B4-BE49-F238E27FC236}">
                <a16:creationId xmlns:a16="http://schemas.microsoft.com/office/drawing/2014/main" id="{D09474A1-A125-6FCC-34AA-A1D593D6B94C}"/>
              </a:ext>
            </a:extLst>
          </p:cNvPr>
          <p:cNvCxnSpPr>
            <a:cxnSpLocks/>
          </p:cNvCxnSpPr>
          <p:nvPr/>
        </p:nvCxnSpPr>
        <p:spPr>
          <a:xfrm>
            <a:off x="1828800" y="6360160"/>
            <a:ext cx="3098800"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05C05DA6-36B4-AD47-0135-653E0542CA60}"/>
              </a:ext>
            </a:extLst>
          </p:cNvPr>
          <p:cNvSpPr txBox="1"/>
          <p:nvPr/>
        </p:nvSpPr>
        <p:spPr>
          <a:xfrm>
            <a:off x="2941320" y="6030008"/>
            <a:ext cx="863600" cy="369332"/>
          </a:xfrm>
          <a:prstGeom prst="rect">
            <a:avLst/>
          </a:prstGeom>
          <a:noFill/>
        </p:spPr>
        <p:txBody>
          <a:bodyPr wrap="square" rtlCol="0">
            <a:spAutoFit/>
          </a:bodyPr>
          <a:lstStyle/>
          <a:p>
            <a:r>
              <a:rPr lang="en-IN" dirty="0"/>
              <a:t>time</a:t>
            </a:r>
          </a:p>
        </p:txBody>
      </p:sp>
      <p:sp>
        <p:nvSpPr>
          <p:cNvPr id="22" name="TextBox 21">
            <a:extLst>
              <a:ext uri="{FF2B5EF4-FFF2-40B4-BE49-F238E27FC236}">
                <a16:creationId xmlns:a16="http://schemas.microsoft.com/office/drawing/2014/main" id="{ABD2DFB3-C9ED-C460-379F-596AA111EAB9}"/>
              </a:ext>
            </a:extLst>
          </p:cNvPr>
          <p:cNvSpPr txBox="1"/>
          <p:nvPr/>
        </p:nvSpPr>
        <p:spPr>
          <a:xfrm>
            <a:off x="457200" y="4182545"/>
            <a:ext cx="4572000" cy="369332"/>
          </a:xfrm>
          <a:prstGeom prst="rect">
            <a:avLst/>
          </a:prstGeom>
          <a:noFill/>
        </p:spPr>
        <p:txBody>
          <a:bodyPr wrap="square">
            <a:spAutoFit/>
          </a:bodyPr>
          <a:lstStyle>
            <a:defPPr>
              <a:defRPr lang="en-US"/>
            </a:defPPr>
            <a:lvl1pPr>
              <a:defRPr b="1" i="1" u="sng">
                <a:latin typeface="Times New Roman" panose="02020603050405020304" pitchFamily="18" charset="0"/>
                <a:cs typeface="Times New Roman" panose="02020603050405020304" pitchFamily="18" charset="0"/>
              </a:defRPr>
            </a:lvl1pPr>
          </a:lstStyle>
          <a:p>
            <a:r>
              <a:rPr lang="en-US" dirty="0"/>
              <a:t>parallel execution on a multicore system  </a:t>
            </a:r>
            <a:endParaRPr lang="en-IN" dirty="0"/>
          </a:p>
        </p:txBody>
      </p:sp>
    </p:spTree>
    <p:extLst>
      <p:ext uri="{BB962C8B-B14F-4D97-AF65-F5344CB8AC3E}">
        <p14:creationId xmlns:p14="http://schemas.microsoft.com/office/powerpoint/2010/main" val="24947487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ABD3D04F-15A3-89B3-9D66-595CE4F8351E}"/>
              </a:ext>
            </a:extLst>
          </p:cNvPr>
          <p:cNvSpPr>
            <a:spLocks noGrp="1" noChangeArrowheads="1"/>
          </p:cNvSpPr>
          <p:nvPr>
            <p:ph type="title"/>
          </p:nvPr>
        </p:nvSpPr>
        <p:spPr>
          <a:xfrm>
            <a:off x="509905" y="290566"/>
            <a:ext cx="7826375" cy="576262"/>
          </a:xfrm>
        </p:spPr>
        <p:txBody>
          <a:bodyPr vert="horz" lIns="91440" tIns="45720" rIns="91440" bIns="45720" rtlCol="0" anchor="ctr">
            <a:normAutofit fontScale="90000"/>
          </a:bodyPr>
          <a:lstStyle/>
          <a:p>
            <a:r>
              <a:rPr lang="en-US" altLang="en-US" b="1" dirty="0">
                <a:solidFill>
                  <a:schemeClr val="accent2">
                    <a:lumMod val="75000"/>
                  </a:schemeClr>
                </a:solidFill>
                <a:latin typeface="Times New Roman" panose="02020603050405020304" pitchFamily="18" charset="0"/>
                <a:cs typeface="Times New Roman" panose="02020603050405020304" pitchFamily="18" charset="0"/>
              </a:rPr>
              <a:t>User Threads and Kernel Threads</a:t>
            </a:r>
          </a:p>
        </p:txBody>
      </p:sp>
      <p:sp>
        <p:nvSpPr>
          <p:cNvPr id="5" name="Rectangle 3">
            <a:extLst>
              <a:ext uri="{FF2B5EF4-FFF2-40B4-BE49-F238E27FC236}">
                <a16:creationId xmlns:a16="http://schemas.microsoft.com/office/drawing/2014/main" id="{C817130E-E194-E3AB-7BD6-A8378A1098FD}"/>
              </a:ext>
            </a:extLst>
          </p:cNvPr>
          <p:cNvSpPr txBox="1">
            <a:spLocks noChangeArrowheads="1"/>
          </p:cNvSpPr>
          <p:nvPr/>
        </p:nvSpPr>
        <p:spPr>
          <a:xfrm>
            <a:off x="619761" y="1097280"/>
            <a:ext cx="7716520" cy="53848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2200" b="1" dirty="0">
                <a:solidFill>
                  <a:srgbClr val="006699"/>
                </a:solidFill>
                <a:latin typeface="Times New Roman" panose="02020603050405020304" pitchFamily="18" charset="0"/>
                <a:cs typeface="Times New Roman" panose="02020603050405020304" pitchFamily="18" charset="0"/>
              </a:rPr>
              <a:t>User threads </a:t>
            </a:r>
            <a:r>
              <a:rPr lang="en-US" altLang="en-US" sz="2200" dirty="0">
                <a:latin typeface="Times New Roman" panose="02020603050405020304" pitchFamily="18" charset="0"/>
                <a:cs typeface="Times New Roman" panose="02020603050405020304" pitchFamily="18" charset="0"/>
              </a:rPr>
              <a:t>- management done by user-level threads library</a:t>
            </a:r>
          </a:p>
          <a:p>
            <a:r>
              <a:rPr lang="en-US" altLang="en-US" sz="2200" dirty="0">
                <a:latin typeface="Times New Roman" panose="02020603050405020304" pitchFamily="18" charset="0"/>
                <a:cs typeface="Times New Roman" panose="02020603050405020304" pitchFamily="18" charset="0"/>
              </a:rPr>
              <a:t>Three primary thread libraries for defining multithread programs:</a:t>
            </a:r>
          </a:p>
          <a:p>
            <a:pPr lvl="1"/>
            <a:r>
              <a:rPr lang="en-US" altLang="en-US" sz="2200" dirty="0">
                <a:latin typeface="Times New Roman" panose="02020603050405020304" pitchFamily="18" charset="0"/>
                <a:cs typeface="Times New Roman" panose="02020603050405020304" pitchFamily="18" charset="0"/>
              </a:rPr>
              <a:t> POSIX</a:t>
            </a:r>
            <a:r>
              <a:rPr lang="en-IN" dirty="0"/>
              <a:t>(</a:t>
            </a:r>
            <a:r>
              <a:rPr lang="en-IN" sz="2200" dirty="0">
                <a:latin typeface="Times New Roman" panose="02020603050405020304" pitchFamily="18" charset="0"/>
                <a:cs typeface="Times New Roman" panose="02020603050405020304" pitchFamily="18" charset="0"/>
              </a:rPr>
              <a:t>Portable Operating System Interface)</a:t>
            </a:r>
            <a:r>
              <a:rPr lang="en-US" altLang="en-US" sz="2200" dirty="0">
                <a:latin typeface="Times New Roman" panose="02020603050405020304" pitchFamily="18" charset="0"/>
                <a:cs typeface="Times New Roman" panose="02020603050405020304" pitchFamily="18" charset="0"/>
              </a:rPr>
              <a:t> </a:t>
            </a:r>
            <a:r>
              <a:rPr lang="en-US" altLang="en-US" sz="2200" b="1" dirty="0" err="1">
                <a:solidFill>
                  <a:srgbClr val="006699"/>
                </a:solidFill>
                <a:latin typeface="Times New Roman" panose="02020603050405020304" pitchFamily="18" charset="0"/>
                <a:cs typeface="Times New Roman" panose="02020603050405020304" pitchFamily="18" charset="0"/>
              </a:rPr>
              <a:t>Pthreads</a:t>
            </a:r>
            <a:endParaRPr lang="en-US" altLang="en-US" sz="2200" b="1" dirty="0">
              <a:solidFill>
                <a:srgbClr val="006699"/>
              </a:solidFill>
              <a:latin typeface="Times New Roman" panose="02020603050405020304" pitchFamily="18" charset="0"/>
              <a:cs typeface="Times New Roman" panose="02020603050405020304" pitchFamily="18" charset="0"/>
            </a:endParaRPr>
          </a:p>
          <a:p>
            <a:pPr lvl="1"/>
            <a:r>
              <a:rPr lang="en-US" altLang="en-US" sz="2200" dirty="0">
                <a:latin typeface="Times New Roman" panose="02020603050405020304" pitchFamily="18" charset="0"/>
                <a:cs typeface="Times New Roman" panose="02020603050405020304" pitchFamily="18" charset="0"/>
              </a:rPr>
              <a:t> Windows threads</a:t>
            </a:r>
          </a:p>
          <a:p>
            <a:pPr lvl="1"/>
            <a:r>
              <a:rPr lang="en-US" altLang="en-US" sz="2200" dirty="0">
                <a:latin typeface="Times New Roman" panose="02020603050405020304" pitchFamily="18" charset="0"/>
                <a:cs typeface="Times New Roman" panose="02020603050405020304" pitchFamily="18" charset="0"/>
              </a:rPr>
              <a:t> Java threads</a:t>
            </a:r>
          </a:p>
          <a:p>
            <a:r>
              <a:rPr lang="en-US" altLang="en-US" sz="2200" b="1" dirty="0">
                <a:solidFill>
                  <a:srgbClr val="006699"/>
                </a:solidFill>
                <a:latin typeface="Times New Roman" panose="02020603050405020304" pitchFamily="18" charset="0"/>
                <a:cs typeface="Times New Roman" panose="02020603050405020304" pitchFamily="18" charset="0"/>
              </a:rPr>
              <a:t>Kernel threads </a:t>
            </a:r>
            <a:r>
              <a:rPr lang="en-US" altLang="en-US" sz="2200" dirty="0">
                <a:latin typeface="Times New Roman" panose="02020603050405020304" pitchFamily="18" charset="0"/>
                <a:cs typeface="Times New Roman" panose="02020603050405020304" pitchFamily="18" charset="0"/>
              </a:rPr>
              <a:t>– Managed and supported by the Operating System Kernel. Almost all, general-purpose operating system are supported kernel threads.</a:t>
            </a:r>
          </a:p>
          <a:p>
            <a:pPr lvl="1"/>
            <a:r>
              <a:rPr lang="en-US" altLang="en-US" sz="2200" dirty="0">
                <a:latin typeface="Times New Roman" panose="02020603050405020304" pitchFamily="18" charset="0"/>
                <a:cs typeface="Times New Roman" panose="02020603050405020304" pitchFamily="18" charset="0"/>
              </a:rPr>
              <a:t>Windows </a:t>
            </a:r>
          </a:p>
          <a:p>
            <a:pPr lvl="1"/>
            <a:r>
              <a:rPr lang="en-US" altLang="en-US" sz="2200" dirty="0">
                <a:latin typeface="Times New Roman" panose="02020603050405020304" pitchFamily="18" charset="0"/>
                <a:cs typeface="Times New Roman" panose="02020603050405020304" pitchFamily="18" charset="0"/>
              </a:rPr>
              <a:t>Linux</a:t>
            </a:r>
          </a:p>
          <a:p>
            <a:pPr lvl="1"/>
            <a:r>
              <a:rPr lang="en-US" altLang="en-US" sz="2200" dirty="0">
                <a:latin typeface="Times New Roman" panose="02020603050405020304" pitchFamily="18" charset="0"/>
                <a:cs typeface="Times New Roman" panose="02020603050405020304" pitchFamily="18" charset="0"/>
              </a:rPr>
              <a:t>Mac OS X</a:t>
            </a:r>
          </a:p>
          <a:p>
            <a:pPr lvl="1"/>
            <a:r>
              <a:rPr lang="en-US" altLang="en-US" sz="2200" dirty="0">
                <a:latin typeface="Times New Roman" panose="02020603050405020304" pitchFamily="18" charset="0"/>
                <a:cs typeface="Times New Roman" panose="02020603050405020304" pitchFamily="18" charset="0"/>
              </a:rPr>
              <a:t>iOS</a:t>
            </a:r>
          </a:p>
          <a:p>
            <a:pPr lvl="1"/>
            <a:r>
              <a:rPr lang="en-US" altLang="en-US" sz="2200" dirty="0">
                <a:latin typeface="Times New Roman" panose="02020603050405020304" pitchFamily="18" charset="0"/>
                <a:cs typeface="Times New Roman" panose="02020603050405020304" pitchFamily="18" charset="0"/>
              </a:rPr>
              <a:t>Android</a:t>
            </a:r>
          </a:p>
          <a:p>
            <a:pPr lvl="1"/>
            <a:endParaRPr lang="en-US" altLang="en-US" sz="2200" dirty="0">
              <a:latin typeface="Times New Roman" panose="02020603050405020304" pitchFamily="18" charset="0"/>
              <a:cs typeface="Times New Roman" panose="02020603050405020304" pitchFamily="18" charset="0"/>
            </a:endParaRPr>
          </a:p>
        </p:txBody>
      </p:sp>
      <p:pic>
        <p:nvPicPr>
          <p:cNvPr id="6" name="Picture 1">
            <a:extLst>
              <a:ext uri="{FF2B5EF4-FFF2-40B4-BE49-F238E27FC236}">
                <a16:creationId xmlns:a16="http://schemas.microsoft.com/office/drawing/2014/main" id="{4EC3EF34-B21B-5706-A2B9-F18E4002944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532189" y="2025968"/>
            <a:ext cx="3659811" cy="2017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65200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C673BCB-F8BC-6272-7932-B938EF8CAF41}"/>
              </a:ext>
            </a:extLst>
          </p:cNvPr>
          <p:cNvSpPr txBox="1">
            <a:spLocks noChangeArrowheads="1"/>
          </p:cNvSpPr>
          <p:nvPr/>
        </p:nvSpPr>
        <p:spPr>
          <a:xfrm>
            <a:off x="806450" y="1233489"/>
            <a:ext cx="3084830" cy="169259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dirty="0">
                <a:latin typeface="Times New Roman" panose="02020603050405020304" pitchFamily="18" charset="0"/>
                <a:cs typeface="Times New Roman" panose="02020603050405020304" pitchFamily="18" charset="0"/>
              </a:rPr>
              <a:t>Many-to-One</a:t>
            </a:r>
          </a:p>
          <a:p>
            <a:r>
              <a:rPr lang="en-US" altLang="en-US" dirty="0">
                <a:latin typeface="Times New Roman" panose="02020603050405020304" pitchFamily="18" charset="0"/>
                <a:cs typeface="Times New Roman" panose="02020603050405020304" pitchFamily="18" charset="0"/>
              </a:rPr>
              <a:t>One-to-One</a:t>
            </a:r>
          </a:p>
          <a:p>
            <a:r>
              <a:rPr lang="en-US" altLang="en-US" dirty="0">
                <a:latin typeface="Times New Roman" panose="02020603050405020304" pitchFamily="18" charset="0"/>
                <a:cs typeface="Times New Roman" panose="02020603050405020304" pitchFamily="18" charset="0"/>
              </a:rPr>
              <a:t>Many-to-Many</a:t>
            </a:r>
          </a:p>
          <a:p>
            <a:endParaRPr lang="en-US" altLang="en-US" dirty="0">
              <a:latin typeface="Times New Roman" panose="02020603050405020304" pitchFamily="18" charset="0"/>
              <a:cs typeface="Times New Roman" panose="02020603050405020304" pitchFamily="18" charset="0"/>
            </a:endParaRPr>
          </a:p>
        </p:txBody>
      </p:sp>
      <p:sp>
        <p:nvSpPr>
          <p:cNvPr id="5" name="Rectangle 2">
            <a:extLst>
              <a:ext uri="{FF2B5EF4-FFF2-40B4-BE49-F238E27FC236}">
                <a16:creationId xmlns:a16="http://schemas.microsoft.com/office/drawing/2014/main" id="{619ACAF2-BE26-1B2A-787B-A007F0CDBE44}"/>
              </a:ext>
            </a:extLst>
          </p:cNvPr>
          <p:cNvSpPr>
            <a:spLocks noGrp="1" noChangeArrowheads="1"/>
          </p:cNvSpPr>
          <p:nvPr>
            <p:ph type="title"/>
          </p:nvPr>
        </p:nvSpPr>
        <p:spPr>
          <a:xfrm>
            <a:off x="555625" y="439597"/>
            <a:ext cx="8229600" cy="576262"/>
          </a:xfrm>
        </p:spPr>
        <p:txBody>
          <a:bodyPr vert="horz" lIns="91440" tIns="45720" rIns="91440" bIns="45720" rtlCol="0" anchor="ctr">
            <a:normAutofit fontScale="90000"/>
          </a:bodyPr>
          <a:lstStyle/>
          <a:p>
            <a:r>
              <a:rPr lang="en-US" altLang="en-US" b="1" dirty="0">
                <a:solidFill>
                  <a:schemeClr val="accent2">
                    <a:lumMod val="75000"/>
                  </a:schemeClr>
                </a:solidFill>
                <a:latin typeface="Times New Roman" panose="02020603050405020304" pitchFamily="18" charset="0"/>
                <a:cs typeface="Times New Roman" panose="02020603050405020304" pitchFamily="18" charset="0"/>
              </a:rPr>
              <a:t>Multithreading Models</a:t>
            </a:r>
          </a:p>
        </p:txBody>
      </p:sp>
    </p:spTree>
    <p:extLst>
      <p:ext uri="{BB962C8B-B14F-4D97-AF65-F5344CB8AC3E}">
        <p14:creationId xmlns:p14="http://schemas.microsoft.com/office/powerpoint/2010/main" val="16452364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0907DFD-42CA-ECA2-C0C8-6A7CD5CD3891}"/>
              </a:ext>
            </a:extLst>
          </p:cNvPr>
          <p:cNvSpPr txBox="1">
            <a:spLocks noChangeArrowheads="1"/>
          </p:cNvSpPr>
          <p:nvPr/>
        </p:nvSpPr>
        <p:spPr>
          <a:xfrm>
            <a:off x="833120" y="964976"/>
            <a:ext cx="6827520" cy="45307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dirty="0">
                <a:latin typeface="Times New Roman" panose="02020603050405020304" pitchFamily="18" charset="0"/>
                <a:cs typeface="Times New Roman" panose="02020603050405020304" pitchFamily="18" charset="0"/>
              </a:rPr>
              <a:t>Many user-level threads mapped to single kernel thread</a:t>
            </a:r>
          </a:p>
          <a:p>
            <a:r>
              <a:rPr lang="en-US" altLang="en-US" dirty="0">
                <a:latin typeface="Times New Roman" panose="02020603050405020304" pitchFamily="18" charset="0"/>
                <a:cs typeface="Times New Roman" panose="02020603050405020304" pitchFamily="18" charset="0"/>
              </a:rPr>
              <a:t>One thread blocking causes all to block</a:t>
            </a:r>
          </a:p>
          <a:p>
            <a:r>
              <a:rPr lang="en-US" altLang="en-US" dirty="0">
                <a:latin typeface="Times New Roman" panose="02020603050405020304" pitchFamily="18" charset="0"/>
                <a:cs typeface="Times New Roman" panose="02020603050405020304" pitchFamily="18" charset="0"/>
              </a:rPr>
              <a:t>Multiple threads may not run in parallel on multicore system because only one may be in kernel at a time</a:t>
            </a:r>
          </a:p>
          <a:p>
            <a:r>
              <a:rPr lang="en-US" altLang="en-US" dirty="0">
                <a:latin typeface="Times New Roman" panose="02020603050405020304" pitchFamily="18" charset="0"/>
                <a:cs typeface="Times New Roman" panose="02020603050405020304" pitchFamily="18" charset="0"/>
              </a:rPr>
              <a:t>Operating Systems that use this model are</a:t>
            </a:r>
          </a:p>
          <a:p>
            <a:pPr lvl="1"/>
            <a:r>
              <a:rPr lang="en-US" altLang="en-US" b="1" dirty="0">
                <a:solidFill>
                  <a:srgbClr val="006699"/>
                </a:solidFill>
                <a:latin typeface="Times New Roman" panose="02020603050405020304" pitchFamily="18" charset="0"/>
                <a:cs typeface="Times New Roman" panose="02020603050405020304" pitchFamily="18" charset="0"/>
              </a:rPr>
              <a:t>Solaris Green Threads</a:t>
            </a:r>
          </a:p>
          <a:p>
            <a:pPr lvl="1"/>
            <a:r>
              <a:rPr lang="en-US" altLang="en-US" b="1" dirty="0">
                <a:solidFill>
                  <a:srgbClr val="006699"/>
                </a:solidFill>
                <a:latin typeface="Times New Roman" panose="02020603050405020304" pitchFamily="18" charset="0"/>
                <a:cs typeface="Times New Roman" panose="02020603050405020304" pitchFamily="18" charset="0"/>
              </a:rPr>
              <a:t>GNU Portable Threads</a:t>
            </a:r>
          </a:p>
        </p:txBody>
      </p:sp>
      <p:pic>
        <p:nvPicPr>
          <p:cNvPr id="5" name="Picture 1">
            <a:extLst>
              <a:ext uri="{FF2B5EF4-FFF2-40B4-BE49-F238E27FC236}">
                <a16:creationId xmlns:a16="http://schemas.microsoft.com/office/drawing/2014/main" id="{FBC51205-D760-DB92-ECDB-A5AB3CD0D7B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860795" y="1853442"/>
            <a:ext cx="3993021" cy="219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
            <a:extLst>
              <a:ext uri="{FF2B5EF4-FFF2-40B4-BE49-F238E27FC236}">
                <a16:creationId xmlns:a16="http://schemas.microsoft.com/office/drawing/2014/main" id="{88E416C4-F48A-FEEB-896F-42CCB8EA690D}"/>
              </a:ext>
            </a:extLst>
          </p:cNvPr>
          <p:cNvSpPr>
            <a:spLocks noGrp="1" noChangeArrowheads="1"/>
          </p:cNvSpPr>
          <p:nvPr>
            <p:ph type="title"/>
          </p:nvPr>
        </p:nvSpPr>
        <p:spPr>
          <a:xfrm>
            <a:off x="457200" y="222868"/>
            <a:ext cx="8229600" cy="427372"/>
          </a:xfrm>
        </p:spPr>
        <p:txBody>
          <a:bodyPr vert="horz" lIns="91440" tIns="45720" rIns="91440" bIns="45720" rtlCol="0" anchor="ctr">
            <a:noAutofit/>
          </a:bodyPr>
          <a:lstStyle/>
          <a:p>
            <a:r>
              <a:rPr lang="en-US" altLang="en-US" sz="3600" b="1" dirty="0">
                <a:solidFill>
                  <a:schemeClr val="accent2">
                    <a:lumMod val="75000"/>
                  </a:schemeClr>
                </a:solidFill>
                <a:latin typeface="Times New Roman" panose="02020603050405020304" pitchFamily="18" charset="0"/>
                <a:cs typeface="Times New Roman" panose="02020603050405020304" pitchFamily="18" charset="0"/>
              </a:rPr>
              <a:t>Many-to-One</a:t>
            </a:r>
          </a:p>
        </p:txBody>
      </p:sp>
    </p:spTree>
    <p:extLst>
      <p:ext uri="{BB962C8B-B14F-4D97-AF65-F5344CB8AC3E}">
        <p14:creationId xmlns:p14="http://schemas.microsoft.com/office/powerpoint/2010/main" val="10642520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F8F904A-031A-45E1-82C4-C375DF8A63A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751253" y="2272030"/>
            <a:ext cx="2845652" cy="1578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
            <a:extLst>
              <a:ext uri="{FF2B5EF4-FFF2-40B4-BE49-F238E27FC236}">
                <a16:creationId xmlns:a16="http://schemas.microsoft.com/office/drawing/2014/main" id="{46B4A924-831C-0AB0-4EDB-E1C4FF808214}"/>
              </a:ext>
            </a:extLst>
          </p:cNvPr>
          <p:cNvSpPr>
            <a:spLocks noGrp="1" noChangeArrowheads="1"/>
          </p:cNvSpPr>
          <p:nvPr>
            <p:ph type="title"/>
          </p:nvPr>
        </p:nvSpPr>
        <p:spPr>
          <a:xfrm>
            <a:off x="457200" y="222868"/>
            <a:ext cx="8229600" cy="427372"/>
          </a:xfrm>
        </p:spPr>
        <p:txBody>
          <a:bodyPr vert="horz" lIns="91440" tIns="45720" rIns="91440" bIns="45720" rtlCol="0" anchor="ctr">
            <a:noAutofit/>
          </a:bodyPr>
          <a:lstStyle/>
          <a:p>
            <a:r>
              <a:rPr lang="en-US" altLang="en-US" sz="3600" b="1" dirty="0">
                <a:solidFill>
                  <a:schemeClr val="accent2">
                    <a:lumMod val="75000"/>
                  </a:schemeClr>
                </a:solidFill>
                <a:latin typeface="Times New Roman" panose="02020603050405020304" pitchFamily="18" charset="0"/>
                <a:cs typeface="Times New Roman" panose="02020603050405020304" pitchFamily="18" charset="0"/>
              </a:rPr>
              <a:t>One-to-One</a:t>
            </a:r>
          </a:p>
        </p:txBody>
      </p:sp>
      <p:sp>
        <p:nvSpPr>
          <p:cNvPr id="7" name="TextBox 6">
            <a:extLst>
              <a:ext uri="{FF2B5EF4-FFF2-40B4-BE49-F238E27FC236}">
                <a16:creationId xmlns:a16="http://schemas.microsoft.com/office/drawing/2014/main" id="{FCE236FF-AD25-8205-AD90-421D50F243CE}"/>
              </a:ext>
            </a:extLst>
          </p:cNvPr>
          <p:cNvSpPr txBox="1"/>
          <p:nvPr/>
        </p:nvSpPr>
        <p:spPr>
          <a:xfrm>
            <a:off x="645895" y="944146"/>
            <a:ext cx="7995920" cy="3293209"/>
          </a:xfrm>
          <a:prstGeom prst="rect">
            <a:avLst/>
          </a:prstGeom>
          <a:noFill/>
        </p:spPr>
        <p:txBody>
          <a:bodyPr wrap="square">
            <a:spAutoFit/>
          </a:bodyPr>
          <a:lstStyle/>
          <a:p>
            <a:pPr marL="342900" indent="-342900">
              <a:buFont typeface="Arial" panose="020B0604020202020204" pitchFamily="34" charset="0"/>
              <a:buChar char="•"/>
            </a:pPr>
            <a:r>
              <a:rPr lang="en-US" altLang="en-US" sz="2600" dirty="0">
                <a:latin typeface="Times New Roman" panose="02020603050405020304" pitchFamily="18" charset="0"/>
                <a:cs typeface="Times New Roman" panose="02020603050405020304" pitchFamily="18" charset="0"/>
              </a:rPr>
              <a:t>Each user-level thread maps to kernel thread</a:t>
            </a:r>
          </a:p>
          <a:p>
            <a:pPr marL="342900" indent="-342900">
              <a:buFont typeface="Arial" panose="020B0604020202020204" pitchFamily="34" charset="0"/>
              <a:buChar char="•"/>
            </a:pPr>
            <a:r>
              <a:rPr lang="en-US" altLang="en-US" sz="2600" dirty="0">
                <a:latin typeface="Times New Roman" panose="02020603050405020304" pitchFamily="18" charset="0"/>
                <a:cs typeface="Times New Roman" panose="02020603050405020304" pitchFamily="18" charset="0"/>
              </a:rPr>
              <a:t>Creating a user-level thread creates a kernel thread</a:t>
            </a:r>
          </a:p>
          <a:p>
            <a:pPr marL="342900" indent="-342900">
              <a:buFont typeface="Arial" panose="020B0604020202020204" pitchFamily="34" charset="0"/>
              <a:buChar char="•"/>
            </a:pPr>
            <a:r>
              <a:rPr lang="en-US" altLang="en-US" sz="2600" dirty="0">
                <a:latin typeface="Times New Roman" panose="02020603050405020304" pitchFamily="18" charset="0"/>
                <a:cs typeface="Times New Roman" panose="02020603050405020304" pitchFamily="18" charset="0"/>
              </a:rPr>
              <a:t>More concurrency than many-to-one</a:t>
            </a:r>
          </a:p>
          <a:p>
            <a:pPr marL="342900" indent="-342900">
              <a:buFont typeface="Arial" panose="020B0604020202020204" pitchFamily="34" charset="0"/>
              <a:buChar char="•"/>
            </a:pPr>
            <a:r>
              <a:rPr lang="en-US" altLang="en-US" sz="2600" dirty="0">
                <a:latin typeface="Times New Roman" panose="02020603050405020304" pitchFamily="18" charset="0"/>
                <a:cs typeface="Times New Roman" panose="02020603050405020304" pitchFamily="18" charset="0"/>
              </a:rPr>
              <a:t>Number of threads per process sometimes restricted due to overhead</a:t>
            </a:r>
          </a:p>
          <a:p>
            <a:pPr marL="342900" indent="-342900">
              <a:buFont typeface="Arial" panose="020B0604020202020204" pitchFamily="34" charset="0"/>
              <a:buChar char="•"/>
            </a:pPr>
            <a:r>
              <a:rPr lang="en-US" altLang="en-US" sz="2600" dirty="0">
                <a:latin typeface="Times New Roman" panose="02020603050405020304" pitchFamily="18" charset="0"/>
                <a:cs typeface="Times New Roman" panose="02020603050405020304" pitchFamily="18" charset="0"/>
              </a:rPr>
              <a:t>Examples</a:t>
            </a:r>
          </a:p>
          <a:p>
            <a:pPr marL="800100" lvl="1" indent="-342900">
              <a:buFont typeface="Arial" panose="020B0604020202020204" pitchFamily="34" charset="0"/>
              <a:buChar char="•"/>
            </a:pPr>
            <a:r>
              <a:rPr lang="en-US" altLang="en-US" sz="2600" dirty="0">
                <a:latin typeface="Times New Roman" panose="02020603050405020304" pitchFamily="18" charset="0"/>
                <a:cs typeface="Times New Roman" panose="02020603050405020304" pitchFamily="18" charset="0"/>
              </a:rPr>
              <a:t>Windows</a:t>
            </a:r>
          </a:p>
          <a:p>
            <a:pPr marL="800100" lvl="1" indent="-342900">
              <a:buFont typeface="Arial" panose="020B0604020202020204" pitchFamily="34" charset="0"/>
              <a:buChar char="•"/>
            </a:pPr>
            <a:r>
              <a:rPr lang="en-US" altLang="en-US" sz="2600" dirty="0">
                <a:latin typeface="Times New Roman" panose="02020603050405020304" pitchFamily="18" charset="0"/>
                <a:cs typeface="Times New Roman" panose="02020603050405020304" pitchFamily="18" charset="0"/>
              </a:rPr>
              <a:t>Linux</a:t>
            </a:r>
            <a:endParaRPr lang="en-IN" sz="2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225667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CAA589D-3ED6-47FF-8B49-15D8580890C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62645" y="2544758"/>
            <a:ext cx="3211195" cy="1768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49C3DC3D-484D-BE7D-9C1D-988DF87567DD}"/>
              </a:ext>
            </a:extLst>
          </p:cNvPr>
          <p:cNvSpPr txBox="1"/>
          <p:nvPr/>
        </p:nvSpPr>
        <p:spPr>
          <a:xfrm>
            <a:off x="975360" y="1129437"/>
            <a:ext cx="6736080" cy="2492990"/>
          </a:xfrm>
          <a:prstGeom prst="rect">
            <a:avLst/>
          </a:prstGeom>
          <a:noFill/>
        </p:spPr>
        <p:txBody>
          <a:bodyPr wrap="square">
            <a:spAutoFit/>
          </a:bodyPr>
          <a:lstStyle/>
          <a:p>
            <a:pPr marL="342900" indent="-342900">
              <a:buFont typeface="Arial" panose="020B0604020202020204" pitchFamily="34" charset="0"/>
              <a:buChar char="•"/>
            </a:pPr>
            <a:r>
              <a:rPr lang="en-US" altLang="en-US" sz="2600" dirty="0">
                <a:latin typeface="Times New Roman" panose="02020603050405020304" pitchFamily="18" charset="0"/>
                <a:cs typeface="Times New Roman" panose="02020603050405020304" pitchFamily="18" charset="0"/>
              </a:rPr>
              <a:t>Allows many user level threads to be mapped to many kernel threads</a:t>
            </a:r>
          </a:p>
          <a:p>
            <a:pPr marL="342900" indent="-342900">
              <a:buFont typeface="Arial" panose="020B0604020202020204" pitchFamily="34" charset="0"/>
              <a:buChar char="•"/>
            </a:pPr>
            <a:r>
              <a:rPr lang="en-US" altLang="en-US" sz="2600" dirty="0">
                <a:latin typeface="Times New Roman" panose="02020603050405020304" pitchFamily="18" charset="0"/>
                <a:cs typeface="Times New Roman" panose="02020603050405020304" pitchFamily="18" charset="0"/>
              </a:rPr>
              <a:t>Allows the  operating system to create a sufficient number of kernel threads</a:t>
            </a:r>
          </a:p>
          <a:p>
            <a:pPr marL="342900" indent="-342900">
              <a:buFont typeface="Arial" panose="020B0604020202020204" pitchFamily="34" charset="0"/>
              <a:buChar char="•"/>
            </a:pPr>
            <a:r>
              <a:rPr lang="en-US" altLang="en-US" sz="2600" dirty="0">
                <a:latin typeface="Times New Roman" panose="02020603050405020304" pitchFamily="18" charset="0"/>
                <a:cs typeface="Times New Roman" panose="02020603050405020304" pitchFamily="18" charset="0"/>
              </a:rPr>
              <a:t>Windows  with the </a:t>
            </a:r>
            <a:r>
              <a:rPr lang="en-US" altLang="en-US" sz="2600" i="1" dirty="0" err="1">
                <a:latin typeface="Times New Roman" panose="02020603050405020304" pitchFamily="18" charset="0"/>
                <a:cs typeface="Times New Roman" panose="02020603050405020304" pitchFamily="18" charset="0"/>
              </a:rPr>
              <a:t>ThreadFiber</a:t>
            </a:r>
            <a:r>
              <a:rPr lang="en-US" altLang="en-US" sz="2600" dirty="0">
                <a:latin typeface="Times New Roman" panose="02020603050405020304" pitchFamily="18" charset="0"/>
                <a:cs typeface="Times New Roman" panose="02020603050405020304" pitchFamily="18" charset="0"/>
              </a:rPr>
              <a:t> package</a:t>
            </a:r>
          </a:p>
          <a:p>
            <a:pPr marL="342900" indent="-342900">
              <a:buFont typeface="Arial" panose="020B0604020202020204" pitchFamily="34" charset="0"/>
              <a:buChar char="•"/>
            </a:pPr>
            <a:r>
              <a:rPr lang="en-US" altLang="en-US" sz="2600" dirty="0">
                <a:latin typeface="Times New Roman" panose="02020603050405020304" pitchFamily="18" charset="0"/>
                <a:cs typeface="Times New Roman" panose="02020603050405020304" pitchFamily="18" charset="0"/>
              </a:rPr>
              <a:t>Otherwise not very common</a:t>
            </a:r>
          </a:p>
        </p:txBody>
      </p:sp>
      <p:sp>
        <p:nvSpPr>
          <p:cNvPr id="7" name="Rectangle 6">
            <a:extLst>
              <a:ext uri="{FF2B5EF4-FFF2-40B4-BE49-F238E27FC236}">
                <a16:creationId xmlns:a16="http://schemas.microsoft.com/office/drawing/2014/main" id="{C6AC490D-7E71-499F-80A2-0817A44950E2}"/>
              </a:ext>
            </a:extLst>
          </p:cNvPr>
          <p:cNvSpPr>
            <a:spLocks noGrp="1" noChangeArrowheads="1"/>
          </p:cNvSpPr>
          <p:nvPr/>
        </p:nvSpPr>
        <p:spPr bwMode="auto">
          <a:xfrm>
            <a:off x="436880" y="265589"/>
            <a:ext cx="8229600" cy="576262"/>
          </a:xfrm>
          <a:prstGeom prst="rect">
            <a:avLst/>
          </a:prstGeom>
        </p:spPr>
        <p:txBody>
          <a:bodyPr vert="horz" lIns="91440" tIns="45720" rIns="91440" bIns="45720" rtlCol="0" anchor="ctr">
            <a:noAutofit/>
          </a:bodyPr>
          <a:lstStyle/>
          <a:p>
            <a:pPr>
              <a:lnSpc>
                <a:spcPct val="90000"/>
              </a:lnSpc>
              <a:spcBef>
                <a:spcPct val="0"/>
              </a:spcBef>
            </a:pPr>
            <a:r>
              <a:rPr lang="en-US" altLang="en-US" sz="3600" b="1" dirty="0">
                <a:solidFill>
                  <a:schemeClr val="accent2">
                    <a:lumMod val="75000"/>
                  </a:schemeClr>
                </a:solidFill>
                <a:latin typeface="Times New Roman" panose="02020603050405020304" pitchFamily="18" charset="0"/>
                <a:ea typeface="+mj-ea"/>
                <a:cs typeface="Times New Roman" panose="02020603050405020304" pitchFamily="18" charset="0"/>
              </a:rPr>
              <a:t>Many-to-Many Model</a:t>
            </a:r>
          </a:p>
        </p:txBody>
      </p:sp>
    </p:spTree>
    <p:extLst>
      <p:ext uri="{BB962C8B-B14F-4D97-AF65-F5344CB8AC3E}">
        <p14:creationId xmlns:p14="http://schemas.microsoft.com/office/powerpoint/2010/main" val="3217944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628D956C-B0CC-5FB2-196C-DBE7BDDD2849}"/>
              </a:ext>
            </a:extLst>
          </p:cNvPr>
          <p:cNvGraphicFramePr>
            <a:graphicFrameLocks noGrp="1"/>
          </p:cNvGraphicFramePr>
          <p:nvPr>
            <p:extLst>
              <p:ext uri="{D42A27DB-BD31-4B8C-83A1-F6EECF244321}">
                <p14:modId xmlns:p14="http://schemas.microsoft.com/office/powerpoint/2010/main" val="2320306521"/>
              </p:ext>
            </p:extLst>
          </p:nvPr>
        </p:nvGraphicFramePr>
        <p:xfrm>
          <a:off x="375920" y="202353"/>
          <a:ext cx="11612880" cy="6453294"/>
        </p:xfrm>
        <a:graphic>
          <a:graphicData uri="http://schemas.openxmlformats.org/drawingml/2006/table">
            <a:tbl>
              <a:tblPr firstRow="1" bandRow="1">
                <a:tableStyleId>{5C22544A-7EE6-4342-B048-85BDC9FD1C3A}</a:tableStyleId>
              </a:tblPr>
              <a:tblGrid>
                <a:gridCol w="1513840">
                  <a:extLst>
                    <a:ext uri="{9D8B030D-6E8A-4147-A177-3AD203B41FA5}">
                      <a16:colId xmlns:a16="http://schemas.microsoft.com/office/drawing/2014/main" val="2160019959"/>
                    </a:ext>
                  </a:extLst>
                </a:gridCol>
                <a:gridCol w="3311614">
                  <a:extLst>
                    <a:ext uri="{9D8B030D-6E8A-4147-A177-3AD203B41FA5}">
                      <a16:colId xmlns:a16="http://schemas.microsoft.com/office/drawing/2014/main" val="340436940"/>
                    </a:ext>
                  </a:extLst>
                </a:gridCol>
                <a:gridCol w="3251746">
                  <a:extLst>
                    <a:ext uri="{9D8B030D-6E8A-4147-A177-3AD203B41FA5}">
                      <a16:colId xmlns:a16="http://schemas.microsoft.com/office/drawing/2014/main" val="1269849320"/>
                    </a:ext>
                  </a:extLst>
                </a:gridCol>
                <a:gridCol w="3535680">
                  <a:extLst>
                    <a:ext uri="{9D8B030D-6E8A-4147-A177-3AD203B41FA5}">
                      <a16:colId xmlns:a16="http://schemas.microsoft.com/office/drawing/2014/main" val="422787611"/>
                    </a:ext>
                  </a:extLst>
                </a:gridCol>
              </a:tblGrid>
              <a:tr h="418254">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dirty="0">
                          <a:solidFill>
                            <a:schemeClr val="tx1"/>
                          </a:solidFill>
                        </a:rPr>
                        <a:t>Many-to-One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dirty="0">
                          <a:solidFill>
                            <a:schemeClr val="tx1"/>
                          </a:solidFill>
                        </a:rPr>
                        <a:t>One-to-One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dirty="0">
                          <a:solidFill>
                            <a:schemeClr val="tx1"/>
                          </a:solidFill>
                        </a:rPr>
                        <a:t>Many-to-Many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00069879"/>
                  </a:ext>
                </a:extLst>
              </a:tr>
              <a:tr h="630202">
                <a:tc>
                  <a:txBody>
                    <a:bodyPr/>
                    <a:lstStyle/>
                    <a:p>
                      <a:r>
                        <a:rPr lang="en-IN" dirty="0">
                          <a:solidFill>
                            <a:schemeClr val="tx1"/>
                          </a:solidFill>
                        </a:rPr>
                        <a:t>Definition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p>
                      <a:endParaRPr lang="en-IN" dirty="0">
                        <a:solidFill>
                          <a:schemeClr val="tx1"/>
                        </a:solidFill>
                      </a:endParaRPr>
                    </a:p>
                    <a:p>
                      <a:endParaRPr lang="en-IN" dirty="0">
                        <a:solidFill>
                          <a:schemeClr val="tx1"/>
                        </a:solidFill>
                      </a:endParaRPr>
                    </a:p>
                    <a:p>
                      <a:endParaRPr lang="en-IN" dirty="0">
                        <a:solidFill>
                          <a:schemeClr val="tx1"/>
                        </a:solidFill>
                      </a:endParaRPr>
                    </a:p>
                    <a:p>
                      <a:endParaRPr lang="en-IN" dirty="0">
                        <a:solidFill>
                          <a:schemeClr val="tx1"/>
                        </a:solidFill>
                      </a:endParaRPr>
                    </a:p>
                    <a:p>
                      <a:endParaRPr lang="en-IN" dirty="0">
                        <a:solidFill>
                          <a:schemeClr val="tx1"/>
                        </a:solidFill>
                      </a:endParaRPr>
                    </a:p>
                    <a:p>
                      <a:r>
                        <a:rPr lang="en-IN" dirty="0">
                          <a:solidFill>
                            <a:schemeClr val="tx1"/>
                          </a:solidFill>
                        </a:rPr>
                        <a:t>Maps many </a:t>
                      </a:r>
                      <a:r>
                        <a:rPr lang="en-IN" b="1" dirty="0">
                          <a:solidFill>
                            <a:schemeClr val="tx1"/>
                          </a:solidFill>
                        </a:rPr>
                        <a:t>user-level threads </a:t>
                      </a:r>
                      <a:r>
                        <a:rPr lang="en-IN" dirty="0">
                          <a:solidFill>
                            <a:schemeClr val="tx1"/>
                          </a:solidFill>
                        </a:rPr>
                        <a:t>to one </a:t>
                      </a:r>
                      <a:r>
                        <a:rPr lang="en-IN" b="1" dirty="0">
                          <a:solidFill>
                            <a:schemeClr val="tx1"/>
                          </a:solidFill>
                        </a:rPr>
                        <a:t>kernel thread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p>
                      <a:endParaRPr lang="en-IN" dirty="0">
                        <a:solidFill>
                          <a:schemeClr val="tx1"/>
                        </a:solidFill>
                      </a:endParaRPr>
                    </a:p>
                    <a:p>
                      <a:endParaRPr lang="en-IN" dirty="0">
                        <a:solidFill>
                          <a:schemeClr val="tx1"/>
                        </a:solidFill>
                      </a:endParaRPr>
                    </a:p>
                    <a:p>
                      <a:endParaRPr lang="en-IN" dirty="0">
                        <a:solidFill>
                          <a:schemeClr val="tx1"/>
                        </a:solidFill>
                      </a:endParaRPr>
                    </a:p>
                    <a:p>
                      <a:endParaRPr lang="en-IN" dirty="0">
                        <a:solidFill>
                          <a:schemeClr val="tx1"/>
                        </a:solidFill>
                      </a:endParaRPr>
                    </a:p>
                    <a:p>
                      <a:endParaRPr lang="en-IN" dirty="0">
                        <a:solidFill>
                          <a:schemeClr val="tx1"/>
                        </a:solidFill>
                      </a:endParaRPr>
                    </a:p>
                    <a:p>
                      <a:r>
                        <a:rPr lang="en-IN" dirty="0">
                          <a:solidFill>
                            <a:schemeClr val="tx1"/>
                          </a:solidFill>
                        </a:rPr>
                        <a:t>Maps </a:t>
                      </a:r>
                      <a:r>
                        <a:rPr lang="en-IN" b="1" dirty="0">
                          <a:solidFill>
                            <a:schemeClr val="tx1"/>
                          </a:solidFill>
                        </a:rPr>
                        <a:t>one user-level thread</a:t>
                      </a:r>
                      <a:r>
                        <a:rPr lang="en-IN" dirty="0">
                          <a:solidFill>
                            <a:schemeClr val="tx1"/>
                          </a:solidFill>
                        </a:rPr>
                        <a:t> to </a:t>
                      </a:r>
                      <a:r>
                        <a:rPr lang="en-IN" b="1" dirty="0">
                          <a:solidFill>
                            <a:schemeClr val="tx1"/>
                          </a:solidFill>
                        </a:rPr>
                        <a:t>one kernel thread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IN"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IN"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IN"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IN"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IN"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IN"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IN" dirty="0">
                          <a:solidFill>
                            <a:schemeClr val="tx1"/>
                          </a:solidFill>
                        </a:rPr>
                        <a:t>Multiplexes </a:t>
                      </a:r>
                      <a:r>
                        <a:rPr lang="en-IN" b="1" dirty="0">
                          <a:solidFill>
                            <a:schemeClr val="tx1"/>
                          </a:solidFill>
                        </a:rPr>
                        <a:t>many user-level threads </a:t>
                      </a:r>
                      <a:r>
                        <a:rPr lang="en-IN" dirty="0">
                          <a:solidFill>
                            <a:schemeClr val="tx1"/>
                          </a:solidFill>
                        </a:rPr>
                        <a:t>to </a:t>
                      </a:r>
                      <a:r>
                        <a:rPr lang="en-IN" b="1" dirty="0">
                          <a:solidFill>
                            <a:schemeClr val="tx1"/>
                          </a:solidFill>
                        </a:rPr>
                        <a:t>smaller or equal number of kernel thread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99320594"/>
                  </a:ext>
                </a:extLst>
              </a:tr>
              <a:tr h="741962">
                <a:tc>
                  <a:txBody>
                    <a:bodyPr/>
                    <a:lstStyle/>
                    <a:p>
                      <a:r>
                        <a:rPr lang="en-IN" dirty="0">
                          <a:solidFill>
                            <a:schemeClr val="tx1"/>
                          </a:solidFill>
                        </a:rPr>
                        <a:t>Advantages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IN" dirty="0">
                          <a:solidFill>
                            <a:schemeClr val="tx1"/>
                          </a:solidFill>
                        </a:rPr>
                        <a:t>Thread management is done thread library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IN" dirty="0">
                          <a:solidFill>
                            <a:schemeClr val="tx1"/>
                          </a:solidFill>
                        </a:rPr>
                        <a:t>If one thread blocks , another thread can run.</a:t>
                      </a:r>
                    </a:p>
                    <a:p>
                      <a:pPr marL="285750" indent="-285750">
                        <a:buFont typeface="Arial" panose="020B0604020202020204" pitchFamily="34" charset="0"/>
                        <a:buChar char="•"/>
                      </a:pPr>
                      <a:r>
                        <a:rPr lang="en-IN" dirty="0">
                          <a:solidFill>
                            <a:schemeClr val="tx1"/>
                          </a:solidFill>
                        </a:rPr>
                        <a:t>supports multiple threads to run in parallel on multiprocessors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IN" dirty="0">
                          <a:solidFill>
                            <a:schemeClr val="tx1"/>
                          </a:solidFill>
                        </a:rPr>
                        <a:t>If one thread is blocked, kernel can schedule another thread for execution.</a:t>
                      </a:r>
                    </a:p>
                    <a:p>
                      <a:pPr marL="285750" indent="-285750">
                        <a:buFont typeface="Arial" panose="020B0604020202020204" pitchFamily="34" charset="0"/>
                        <a:buChar char="•"/>
                      </a:pPr>
                      <a:r>
                        <a:rPr lang="en-IN" dirty="0">
                          <a:solidFill>
                            <a:schemeClr val="tx1"/>
                          </a:solidFill>
                        </a:rPr>
                        <a:t>Supports multiple threads to run in parallel on multiprocessors.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29113558"/>
                  </a:ext>
                </a:extLst>
              </a:tr>
              <a:tr h="741962">
                <a:tc>
                  <a:txBody>
                    <a:bodyPr/>
                    <a:lstStyle/>
                    <a:p>
                      <a:r>
                        <a:rPr lang="en-IN" dirty="0">
                          <a:solidFill>
                            <a:schemeClr val="tx1"/>
                          </a:solidFill>
                        </a:rPr>
                        <a:t>disadvantage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IN" dirty="0">
                          <a:solidFill>
                            <a:schemeClr val="tx1"/>
                          </a:solidFill>
                        </a:rPr>
                        <a:t>If one thread makes a blocking system call ,the entire process will block.</a:t>
                      </a:r>
                    </a:p>
                    <a:p>
                      <a:pPr marL="285750" indent="-285750">
                        <a:buFont typeface="Arial" panose="020B0604020202020204" pitchFamily="34" charset="0"/>
                        <a:buChar char="•"/>
                      </a:pPr>
                      <a:r>
                        <a:rPr lang="en-IN" dirty="0">
                          <a:solidFill>
                            <a:schemeClr val="tx1"/>
                          </a:solidFill>
                        </a:rPr>
                        <a:t>Only one thread can access the kernel at a time, multiple threads are unable to run in parallel on multiprocessors.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IN" dirty="0">
                          <a:solidFill>
                            <a:schemeClr val="tx1"/>
                          </a:solidFill>
                        </a:rPr>
                        <a:t>Creating a kernel thread for user thread , which can burden the application.</a:t>
                      </a:r>
                    </a:p>
                    <a:p>
                      <a:pPr marL="285750" indent="-285750">
                        <a:buFont typeface="Arial" panose="020B0604020202020204" pitchFamily="34" charset="0"/>
                        <a:buChar char="•"/>
                      </a:pPr>
                      <a:r>
                        <a:rPr lang="en-IN" dirty="0">
                          <a:solidFill>
                            <a:schemeClr val="tx1"/>
                          </a:solidFill>
                        </a:rPr>
                        <a:t>Limit the number of kernel threads.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9273210"/>
                  </a:ext>
                </a:extLst>
              </a:tr>
            </a:tbl>
          </a:graphicData>
        </a:graphic>
      </p:graphicFrame>
      <p:pic>
        <p:nvPicPr>
          <p:cNvPr id="5" name="Picture 1">
            <a:extLst>
              <a:ext uri="{FF2B5EF4-FFF2-40B4-BE49-F238E27FC236}">
                <a16:creationId xmlns:a16="http://schemas.microsoft.com/office/drawing/2014/main" id="{0D87EBDE-F688-266E-F195-40AD36D9A16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88316" y="725682"/>
            <a:ext cx="2872398" cy="1575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EED650AF-6E3F-A876-DA22-AFA2C6E8065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27333" y="742950"/>
            <a:ext cx="2709227" cy="1502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C3927B16-F841-F934-D4DA-EEDA1B20463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705330" y="735842"/>
            <a:ext cx="2729003" cy="1502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82202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98788BE8-740A-E648-40A8-8EE97F2F1FF4}"/>
              </a:ext>
            </a:extLst>
          </p:cNvPr>
          <p:cNvGraphicFramePr>
            <a:graphicFrameLocks noGrp="1"/>
          </p:cNvGraphicFramePr>
          <p:nvPr>
            <p:extLst>
              <p:ext uri="{D42A27DB-BD31-4B8C-83A1-F6EECF244321}">
                <p14:modId xmlns:p14="http://schemas.microsoft.com/office/powerpoint/2010/main" val="1970853521"/>
              </p:ext>
            </p:extLst>
          </p:nvPr>
        </p:nvGraphicFramePr>
        <p:xfrm>
          <a:off x="655320" y="596265"/>
          <a:ext cx="11297920" cy="1618615"/>
        </p:xfrm>
        <a:graphic>
          <a:graphicData uri="http://schemas.openxmlformats.org/drawingml/2006/table">
            <a:tbl>
              <a:tblPr firstRow="1" bandRow="1">
                <a:tableStyleId>{5C22544A-7EE6-4342-B048-85BDC9FD1C3A}</a:tableStyleId>
              </a:tblPr>
              <a:tblGrid>
                <a:gridCol w="1651000">
                  <a:extLst>
                    <a:ext uri="{9D8B030D-6E8A-4147-A177-3AD203B41FA5}">
                      <a16:colId xmlns:a16="http://schemas.microsoft.com/office/drawing/2014/main" val="4288550629"/>
                    </a:ext>
                  </a:extLst>
                </a:gridCol>
                <a:gridCol w="3545840">
                  <a:extLst>
                    <a:ext uri="{9D8B030D-6E8A-4147-A177-3AD203B41FA5}">
                      <a16:colId xmlns:a16="http://schemas.microsoft.com/office/drawing/2014/main" val="285302487"/>
                    </a:ext>
                  </a:extLst>
                </a:gridCol>
                <a:gridCol w="2600960">
                  <a:extLst>
                    <a:ext uri="{9D8B030D-6E8A-4147-A177-3AD203B41FA5}">
                      <a16:colId xmlns:a16="http://schemas.microsoft.com/office/drawing/2014/main" val="311030102"/>
                    </a:ext>
                  </a:extLst>
                </a:gridCol>
                <a:gridCol w="3500120">
                  <a:extLst>
                    <a:ext uri="{9D8B030D-6E8A-4147-A177-3AD203B41FA5}">
                      <a16:colId xmlns:a16="http://schemas.microsoft.com/office/drawing/2014/main" val="1907326546"/>
                    </a:ext>
                  </a:extLst>
                </a:gridCol>
              </a:tblGrid>
              <a:tr h="429895">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dirty="0">
                          <a:solidFill>
                            <a:schemeClr val="tx1"/>
                          </a:solidFill>
                        </a:rPr>
                        <a:t>Many-to-One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dirty="0">
                          <a:solidFill>
                            <a:schemeClr val="tx1"/>
                          </a:solidFill>
                        </a:rPr>
                        <a:t>One-to-One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dirty="0">
                          <a:solidFill>
                            <a:schemeClr val="tx1"/>
                          </a:solidFill>
                        </a:rPr>
                        <a:t>Many-to-Many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40731859"/>
                  </a:ext>
                </a:extLst>
              </a:tr>
              <a:tr h="741962">
                <a:tc>
                  <a:txBody>
                    <a:bodyPr/>
                    <a:lstStyle/>
                    <a:p>
                      <a:r>
                        <a:rPr lang="en-IN" b="0" dirty="0">
                          <a:solidFill>
                            <a:schemeClr val="tx1"/>
                          </a:solidFill>
                        </a:rPr>
                        <a:t>Examples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IN" b="0" dirty="0">
                          <a:solidFill>
                            <a:schemeClr val="tx1"/>
                          </a:solidFill>
                        </a:rPr>
                        <a:t>Solaris- Green Threads(Thread Library)</a:t>
                      </a:r>
                    </a:p>
                    <a:p>
                      <a:pPr marL="285750" indent="-285750">
                        <a:buFont typeface="Arial" panose="020B0604020202020204" pitchFamily="34" charset="0"/>
                        <a:buChar char="•"/>
                      </a:pPr>
                      <a:r>
                        <a:rPr lang="en-IN" b="0" dirty="0">
                          <a:solidFill>
                            <a:schemeClr val="tx1"/>
                          </a:solidFill>
                        </a:rPr>
                        <a:t>GNU Portable Threads</a:t>
                      </a:r>
                    </a:p>
                    <a:p>
                      <a:endParaRPr lang="en-IN"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IN" b="0" dirty="0">
                          <a:solidFill>
                            <a:schemeClr val="tx1"/>
                          </a:solidFill>
                        </a:rPr>
                        <a:t>Windows</a:t>
                      </a:r>
                    </a:p>
                    <a:p>
                      <a:pPr marL="285750" indent="-285750">
                        <a:buFont typeface="Arial" panose="020B0604020202020204" pitchFamily="34" charset="0"/>
                        <a:buChar char="•"/>
                      </a:pPr>
                      <a:r>
                        <a:rPr lang="en-IN" b="0" dirty="0">
                          <a:solidFill>
                            <a:schemeClr val="tx1"/>
                          </a:solidFill>
                        </a:rPr>
                        <a:t>Linux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IN" b="0" dirty="0">
                          <a:solidFill>
                            <a:schemeClr val="tx1"/>
                          </a:solidFill>
                        </a:rPr>
                        <a:t>IRIX</a:t>
                      </a:r>
                    </a:p>
                    <a:p>
                      <a:pPr marL="285750" indent="-285750">
                        <a:buFont typeface="Arial" panose="020B0604020202020204" pitchFamily="34" charset="0"/>
                        <a:buChar char="•"/>
                      </a:pPr>
                      <a:r>
                        <a:rPr lang="en-IN" b="0" dirty="0">
                          <a:solidFill>
                            <a:schemeClr val="tx1"/>
                          </a:solidFill>
                        </a:rPr>
                        <a:t>HP-UX </a:t>
                      </a:r>
                    </a:p>
                    <a:p>
                      <a:pPr marL="285750" indent="-285750">
                        <a:buFont typeface="Arial" panose="020B0604020202020204" pitchFamily="34" charset="0"/>
                        <a:buChar char="•"/>
                      </a:pPr>
                      <a:r>
                        <a:rPr lang="en-IN" b="0" dirty="0">
                          <a:solidFill>
                            <a:schemeClr val="tx1"/>
                          </a:solidFill>
                        </a:rPr>
                        <a:t>Tru64 Unix, </a:t>
                      </a:r>
                    </a:p>
                    <a:p>
                      <a:pPr marL="285750" indent="-285750">
                        <a:buFont typeface="Arial" panose="020B0604020202020204" pitchFamily="34" charset="0"/>
                        <a:buChar char="•"/>
                      </a:pPr>
                      <a:r>
                        <a:rPr lang="en-IN" b="0" dirty="0">
                          <a:solidFill>
                            <a:schemeClr val="tx1"/>
                          </a:solidFill>
                        </a:rPr>
                        <a:t>Solaris(&lt;9)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97122257"/>
                  </a:ext>
                </a:extLst>
              </a:tr>
            </a:tbl>
          </a:graphicData>
        </a:graphic>
      </p:graphicFrame>
    </p:spTree>
    <p:extLst>
      <p:ext uri="{BB962C8B-B14F-4D97-AF65-F5344CB8AC3E}">
        <p14:creationId xmlns:p14="http://schemas.microsoft.com/office/powerpoint/2010/main" val="34502948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1621</TotalTime>
  <Words>3031</Words>
  <Application>Microsoft Office PowerPoint</Application>
  <PresentationFormat>Widescreen</PresentationFormat>
  <Paragraphs>355</Paragraphs>
  <Slides>42</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42</vt:i4>
      </vt:variant>
    </vt:vector>
  </HeadingPairs>
  <TitlesOfParts>
    <vt:vector size="51" baseType="lpstr">
      <vt:lpstr>Arial</vt:lpstr>
      <vt:lpstr>Calibri</vt:lpstr>
      <vt:lpstr>Calibri Light</vt:lpstr>
      <vt:lpstr>Google Sans</vt:lpstr>
      <vt:lpstr>Monotype Sorts</vt:lpstr>
      <vt:lpstr>Nunito</vt:lpstr>
      <vt:lpstr>Times New Roman</vt:lpstr>
      <vt:lpstr>Wingdings</vt:lpstr>
      <vt:lpstr>Office Theme</vt:lpstr>
      <vt:lpstr>Processes</vt:lpstr>
      <vt:lpstr>PowerPoint Presentation</vt:lpstr>
      <vt:lpstr>What is Process?</vt:lpstr>
      <vt:lpstr>PowerPoint Presentation</vt:lpstr>
      <vt:lpstr>Memory Layout of a C Program</vt:lpstr>
      <vt:lpstr>Process States</vt:lpstr>
      <vt:lpstr>Diagram of Process State</vt:lpstr>
      <vt:lpstr>Process Control Block (PCB)</vt:lpstr>
      <vt:lpstr>Process Representation in Linux</vt:lpstr>
      <vt:lpstr>PowerPoint Presentation</vt:lpstr>
      <vt:lpstr>Process Scheduling</vt:lpstr>
      <vt:lpstr>PowerPoint Presentation</vt:lpstr>
      <vt:lpstr>Representation of Process Scheduling</vt:lpstr>
      <vt:lpstr>PowerPoint Presentation</vt:lpstr>
      <vt:lpstr>Context Switch</vt:lpstr>
      <vt:lpstr>PowerPoint Presentation</vt:lpstr>
      <vt:lpstr>PowerPoint Presentation</vt:lpstr>
      <vt:lpstr>PowerPoint Presentation</vt:lpstr>
      <vt:lpstr>C Program Forking Separate Process(using Unix fork())</vt:lpstr>
      <vt:lpstr>PowerPoint Presentation</vt:lpstr>
      <vt:lpstr>PowerPoint Presentation</vt:lpstr>
      <vt:lpstr>Process Termination</vt:lpstr>
      <vt:lpstr>Process Termination  (contd..)</vt:lpstr>
      <vt:lpstr>PowerPoint Presentation</vt:lpstr>
      <vt:lpstr>Interprocess Communication</vt:lpstr>
      <vt:lpstr>PowerPoint Presentation</vt:lpstr>
      <vt:lpstr>PowerPoint Presentation</vt:lpstr>
      <vt:lpstr>PowerPoint Presentation</vt:lpstr>
      <vt:lpstr>PowerPoint Presentation</vt:lpstr>
      <vt:lpstr>PowerPoint Presentation</vt:lpstr>
      <vt:lpstr>Threads</vt:lpstr>
      <vt:lpstr>Why Multi-threading?</vt:lpstr>
      <vt:lpstr>Multithreaded Server Architecture</vt:lpstr>
      <vt:lpstr>PowerPoint Presentation</vt:lpstr>
      <vt:lpstr>Multicore Programming</vt:lpstr>
      <vt:lpstr>User Threads and Kernel Threads</vt:lpstr>
      <vt:lpstr>Multithreading Models</vt:lpstr>
      <vt:lpstr>Many-to-One</vt:lpstr>
      <vt:lpstr>One-to-One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venkata krishna rao likki</dc:creator>
  <cp:lastModifiedBy>venkata krishna rao likki</cp:lastModifiedBy>
  <cp:revision>147</cp:revision>
  <cp:lastPrinted>2026-10-12T04:08:49Z</cp:lastPrinted>
  <dcterms:created xsi:type="dcterms:W3CDTF">2025-12-11T08:51:50Z</dcterms:created>
  <dcterms:modified xsi:type="dcterms:W3CDTF">2026-10-12T04:10:09Z</dcterms:modified>
</cp:coreProperties>
</file>