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679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553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1770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014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60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371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480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96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140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784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006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EAB3A-8F25-42B0-83AB-E44C783316B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8249-8904-4916-8125-B3B0EDF34B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450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D25B0-B2A0-A4B8-21EE-3145F4A44E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React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B9FA0-CB3D-F823-6051-4FF28E0F82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36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F1EF9-9A42-6EC8-4DE7-928FC5B3E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47" y="1123628"/>
            <a:ext cx="6839905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52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DC7E7-5094-7155-DC3A-A429B570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88" y="1719024"/>
            <a:ext cx="9126224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18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495A32-F2FB-F3B5-D1FC-CACAB3982E72}"/>
              </a:ext>
            </a:extLst>
          </p:cNvPr>
          <p:cNvSpPr txBox="1"/>
          <p:nvPr/>
        </p:nvSpPr>
        <p:spPr>
          <a:xfrm>
            <a:off x="551792" y="1362638"/>
            <a:ext cx="108624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dirty="0">
                <a:solidFill>
                  <a:srgbClr val="FF0000"/>
                </a:solidFill>
                <a:effectLst/>
                <a:latin typeface="Google Sans"/>
              </a:rPr>
              <a:t>Unlike HTML and CSS, React encourages the development of reusable components that automatically update when their underlying data changes, providing a more efficient and flexible way to build modern web applications</a:t>
            </a:r>
          </a:p>
          <a:p>
            <a:endParaRPr lang="en-US" sz="3600" dirty="0">
              <a:solidFill>
                <a:srgbClr val="FF0000"/>
              </a:solidFill>
              <a:latin typeface="Google Sans"/>
            </a:endParaRPr>
          </a:p>
          <a:p>
            <a:r>
              <a:rPr lang="en-US" sz="3600" dirty="0">
                <a:solidFill>
                  <a:srgbClr val="273239"/>
                </a:solidFill>
                <a:latin typeface="Nunito" pitchFamily="2" charset="0"/>
              </a:rPr>
              <a:t>React </a:t>
            </a:r>
            <a:r>
              <a:rPr lang="en-US" sz="3600" b="0" i="0" dirty="0">
                <a:solidFill>
                  <a:srgbClr val="273239"/>
                </a:solidFill>
                <a:effectLst/>
                <a:latin typeface="Nunito" pitchFamily="2" charset="0"/>
              </a:rPr>
              <a:t>specializes in creating dynamic, interactive, and responsive user interfaces.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92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3E6455-5EBC-12FD-7D60-B11698061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64" y="0"/>
            <a:ext cx="8581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35992B-9800-66A4-0212-AA3E28D70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967" y="775917"/>
            <a:ext cx="8888065" cy="53061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2AB0CF-8919-31C9-8E63-C896112CC87D}"/>
              </a:ext>
            </a:extLst>
          </p:cNvPr>
          <p:cNvSpPr txBox="1"/>
          <p:nvPr/>
        </p:nvSpPr>
        <p:spPr>
          <a:xfrm>
            <a:off x="923109" y="252549"/>
            <a:ext cx="2464525" cy="374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247978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9ACD4-3CCD-076B-ACE3-89505B9F5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366" y="1242707"/>
            <a:ext cx="3715268" cy="43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78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BEB3C-E1A9-6FD2-A6AB-EA2E5B662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679" y="1147444"/>
            <a:ext cx="6744641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5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286E6C-F4A8-82AB-7D9C-C2E41C5A4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520" y="1790471"/>
            <a:ext cx="9030960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29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627AF3-9324-D8FD-F0AC-E22A20F4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416" y="1080760"/>
            <a:ext cx="7297168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7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317E4-D359-56D0-ED8F-2749530AF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35" y="1014075"/>
            <a:ext cx="9164329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01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08C9C3-FFCB-9767-6BC5-CB3ECD74F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15" y="236888"/>
            <a:ext cx="9593014" cy="4067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4E44DC-E270-7C98-34AE-550D67369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630" y="4110265"/>
            <a:ext cx="8011643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939723-91FF-D00D-CDB1-84A04A509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25" y="1109339"/>
            <a:ext cx="9135750" cy="46393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025324-E074-9713-3E22-A80F82433241}"/>
              </a:ext>
            </a:extLst>
          </p:cNvPr>
          <p:cNvSpPr txBox="1"/>
          <p:nvPr/>
        </p:nvSpPr>
        <p:spPr>
          <a:xfrm>
            <a:off x="1027611" y="418011"/>
            <a:ext cx="259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3490445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9EFE52-187C-DCE2-0974-6A1ACC862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73" y="1538023"/>
            <a:ext cx="8630854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79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FD5C2C-B4C0-9F70-FEF7-26244C58F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888" y="1128391"/>
            <a:ext cx="9488224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30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4516F6-F968-6B2F-5962-3AA431875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283" y="1123628"/>
            <a:ext cx="9021434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58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409097-BEF4-A20D-DE8B-76FC096F7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546" y="1571366"/>
            <a:ext cx="9192908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A3B2F-AF8B-7283-137C-9855B9C9A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93" y="1733313"/>
            <a:ext cx="9593014" cy="33913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C73022-16CC-C6C6-A54B-CE94361F9683}"/>
              </a:ext>
            </a:extLst>
          </p:cNvPr>
          <p:cNvSpPr txBox="1"/>
          <p:nvPr/>
        </p:nvSpPr>
        <p:spPr>
          <a:xfrm>
            <a:off x="836023" y="896983"/>
            <a:ext cx="4110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How react works:</a:t>
            </a:r>
          </a:p>
        </p:txBody>
      </p:sp>
    </p:spTree>
    <p:extLst>
      <p:ext uri="{BB962C8B-B14F-4D97-AF65-F5344CB8AC3E}">
        <p14:creationId xmlns:p14="http://schemas.microsoft.com/office/powerpoint/2010/main" val="520950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E00A75-C037-7D87-8ACA-5C2DF2519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835" y="1633287"/>
            <a:ext cx="9526329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55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914B18-D566-D0E2-997B-D77E9DEB5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651" y="1638050"/>
            <a:ext cx="8754697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38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C904C6-46B6-03AB-8520-2F3C67BBB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757" y="1442760"/>
            <a:ext cx="8678486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49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1D896-2D40-2358-0E3A-515169A6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73" y="1652339"/>
            <a:ext cx="8630854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216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24827-315B-A6CD-C268-BAF2DAE46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230" y="1666629"/>
            <a:ext cx="9059539" cy="3524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F1D08-2B8D-19B4-3ACC-C3D5A79926F8}"/>
              </a:ext>
            </a:extLst>
          </p:cNvPr>
          <p:cNvSpPr txBox="1"/>
          <p:nvPr/>
        </p:nvSpPr>
        <p:spPr>
          <a:xfrm>
            <a:off x="1280160" y="775063"/>
            <a:ext cx="3448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Extensions:</a:t>
            </a:r>
          </a:p>
        </p:txBody>
      </p:sp>
    </p:spTree>
    <p:extLst>
      <p:ext uri="{BB962C8B-B14F-4D97-AF65-F5344CB8AC3E}">
        <p14:creationId xmlns:p14="http://schemas.microsoft.com/office/powerpoint/2010/main" val="3037156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6B9F7A-3C87-69C4-BEC5-560B62571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861" y="1190312"/>
            <a:ext cx="9326277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88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00F336-B392-1569-06A1-93029688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72" y="1099812"/>
            <a:ext cx="9354856" cy="465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2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78B3F0-1A3A-12F6-BB54-54CC445B9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177" y="952154"/>
            <a:ext cx="9459645" cy="495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91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95E75-C9C0-E617-8D9C-8DA211436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88" y="1095049"/>
            <a:ext cx="9307224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80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C74DB7-48B1-80A9-EF38-FAE7B22B2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072" y="1223654"/>
            <a:ext cx="9535856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61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538A62-889C-0ADB-8265-A955707BA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546" y="1056944"/>
            <a:ext cx="9554908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14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E60FB-3DA5-1567-C41C-1F6967495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66" y="1080760"/>
            <a:ext cx="9793067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213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56470-45B1-5C85-F524-A3D987395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440" y="1095049"/>
            <a:ext cx="9631119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000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8D352E-EC7A-E1EE-D5E1-0E6EE9B7503B}"/>
              </a:ext>
            </a:extLst>
          </p:cNvPr>
          <p:cNvSpPr txBox="1"/>
          <p:nvPr/>
        </p:nvSpPr>
        <p:spPr>
          <a:xfrm>
            <a:off x="1175657" y="766354"/>
            <a:ext cx="3735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Debugging: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ED4F86-758E-D338-F3A7-759AE9B89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230" y="1614234"/>
            <a:ext cx="8697539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70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C6316-42E7-090A-2921-5E44754C9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25" y="1766655"/>
            <a:ext cx="9135750" cy="332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07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D933B-6F8B-4199-2D43-CA9AC2E42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835" y="866417"/>
            <a:ext cx="9164329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64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996B69-06BA-90D0-E9BB-D810A5063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863" y="1152207"/>
            <a:ext cx="7516274" cy="45535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137E56-BED4-BD4E-A235-FC835D0B091C}"/>
              </a:ext>
            </a:extLst>
          </p:cNvPr>
          <p:cNvSpPr txBox="1"/>
          <p:nvPr/>
        </p:nvSpPr>
        <p:spPr>
          <a:xfrm>
            <a:off x="827314" y="470263"/>
            <a:ext cx="431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Building blocks</a:t>
            </a:r>
          </a:p>
        </p:txBody>
      </p:sp>
    </p:spTree>
    <p:extLst>
      <p:ext uri="{BB962C8B-B14F-4D97-AF65-F5344CB8AC3E}">
        <p14:creationId xmlns:p14="http://schemas.microsoft.com/office/powerpoint/2010/main" val="3499297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6301E-AC8A-A8EB-F597-4C03B4908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441" y="1118865"/>
            <a:ext cx="8545118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85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Widescreen</PresentationFormat>
  <Paragraphs>10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Google Sans</vt:lpstr>
      <vt:lpstr>Nunito</vt:lpstr>
      <vt:lpstr>Office Theme</vt:lpstr>
      <vt:lpstr>React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</dc:title>
  <dc:creator>DELL</dc:creator>
  <cp:lastModifiedBy>DELL</cp:lastModifiedBy>
  <cp:revision>1</cp:revision>
  <dcterms:created xsi:type="dcterms:W3CDTF">2026-10-15T08:59:37Z</dcterms:created>
  <dcterms:modified xsi:type="dcterms:W3CDTF">2026-10-15T08:59:46Z</dcterms:modified>
</cp:coreProperties>
</file>