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23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784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2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58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00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3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6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72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2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922-6DCA-49A7-910A-938626337BF7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102B-764F-4268-92BB-F625CBE519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6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959"/>
            <a:ext cx="9144000" cy="62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5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790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010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Ex-2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Let’s try understanding this by taking two </a:t>
            </a:r>
            <a:r>
              <a:rPr lang="en-US" b="1" dirty="0" smtClean="0"/>
              <a:t>lists</a:t>
            </a:r>
            <a:r>
              <a:rPr lang="en-US" dirty="0" smtClean="0"/>
              <a:t> </a:t>
            </a:r>
            <a:r>
              <a:rPr lang="en-US" b="1" dirty="0" smtClean="0"/>
              <a:t>A</a:t>
            </a:r>
            <a:r>
              <a:rPr lang="en-US" dirty="0" smtClean="0"/>
              <a:t> and </a:t>
            </a:r>
            <a:r>
              <a:rPr lang="en-US" b="1" dirty="0" smtClean="0"/>
              <a:t>B</a:t>
            </a:r>
            <a:endParaRPr lang="en-US" dirty="0" smtClean="0"/>
          </a:p>
          <a:p>
            <a:r>
              <a:rPr lang="en-US" dirty="0" smtClean="0"/>
              <a:t>A=[</a:t>
            </a:r>
            <a:r>
              <a:rPr lang="en-US" dirty="0" err="1" smtClean="0"/>
              <a:t>aa</a:t>
            </a:r>
            <a:r>
              <a:rPr lang="en-US" dirty="0" smtClean="0"/>
              <a:t>, bb, </a:t>
            </a:r>
            <a:r>
              <a:rPr lang="en-US" dirty="0" err="1" smtClean="0"/>
              <a:t>abb</a:t>
            </a:r>
            <a:r>
              <a:rPr lang="en-US" dirty="0" smtClean="0"/>
              <a:t>] and B=[</a:t>
            </a:r>
            <a:r>
              <a:rPr lang="en-US" dirty="0" err="1" smtClean="0"/>
              <a:t>aab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, b]</a:t>
            </a:r>
          </a:p>
          <a:p>
            <a:r>
              <a:rPr lang="en-US" dirty="0" smtClean="0"/>
              <a:t>1, 2, 1, 3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Ex-3</a:t>
            </a:r>
            <a:endParaRPr lang="en-US" dirty="0"/>
          </a:p>
        </p:txBody>
      </p:sp>
      <p:pic>
        <p:nvPicPr>
          <p:cNvPr id="35842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643866" cy="497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32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2 1 1 3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2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Ex-4</a:t>
            </a:r>
            <a:br>
              <a:rPr lang="en-IN" dirty="0" smtClean="0"/>
            </a:br>
            <a:endParaRPr lang="en-US" dirty="0"/>
          </a:p>
        </p:txBody>
      </p:sp>
      <p:pic>
        <p:nvPicPr>
          <p:cNvPr id="36866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37235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77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1936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7"/>
            <a:ext cx="8001056" cy="26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989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Halting problem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643602" cy="54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018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0818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781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46608"/>
            <a:ext cx="8698224" cy="53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632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2732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557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0219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67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899306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28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003" y="500042"/>
            <a:ext cx="89037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873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483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208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868"/>
            <a:ext cx="9144000" cy="32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77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90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73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929" y="1428736"/>
            <a:ext cx="928185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30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94466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55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Ex-2 </vt:lpstr>
      <vt:lpstr>Ex-3</vt:lpstr>
      <vt:lpstr>2 1 1 3</vt:lpstr>
      <vt:lpstr>Ex-4 </vt:lpstr>
      <vt:lpstr>PowerPoint Presentation</vt:lpstr>
      <vt:lpstr>Halting problem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Ramana Lakshmi</dc:creator>
  <cp:lastModifiedBy>A Ramana Lakshmi</cp:lastModifiedBy>
  <cp:revision>1</cp:revision>
  <dcterms:created xsi:type="dcterms:W3CDTF">2024-05-09T06:22:52Z</dcterms:created>
  <dcterms:modified xsi:type="dcterms:W3CDTF">2024-05-09T06:24:19Z</dcterms:modified>
</cp:coreProperties>
</file>