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7" r:id="rId5"/>
    <p:sldId id="268" r:id="rId6"/>
    <p:sldId id="269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65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362200"/>
            <a:ext cx="9138108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990600"/>
            <a:ext cx="8229600" cy="960438"/>
          </a:xfrm>
        </p:spPr>
        <p:txBody>
          <a:bodyPr/>
          <a:lstStyle/>
          <a:p>
            <a:r>
              <a:rPr lang="en-IN" dirty="0">
                <a:solidFill>
                  <a:srgbClr val="FF0000"/>
                </a:solidFill>
              </a:rPr>
              <a:t>CFG to PDA by empty stack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889810"/>
            <a:ext cx="8382000" cy="4968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1219200"/>
            <a:ext cx="5368098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3000"/>
            <a:ext cx="917956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685800"/>
            <a:ext cx="4876800" cy="3791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343400"/>
            <a:ext cx="3352801" cy="2294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62330" y="685800"/>
            <a:ext cx="408167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S-&gt;</a:t>
            </a:r>
            <a:r>
              <a:rPr lang="en-IN" dirty="0" err="1"/>
              <a:t>aSa</a:t>
            </a:r>
            <a:endParaRPr lang="en-IN" dirty="0"/>
          </a:p>
          <a:p>
            <a:r>
              <a:rPr lang="en-IN" dirty="0"/>
              <a:t>S-&gt;</a:t>
            </a:r>
            <a:r>
              <a:rPr lang="en-IN" dirty="0" err="1"/>
              <a:t>bSb</a:t>
            </a:r>
            <a:endParaRPr lang="en-IN" dirty="0"/>
          </a:p>
          <a:p>
            <a:r>
              <a:rPr lang="en-IN" dirty="0"/>
              <a:t>S-&gt;c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90600"/>
            <a:ext cx="9061249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676400"/>
            <a:ext cx="8534763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8229600" cy="1143000"/>
          </a:xfrm>
        </p:spPr>
        <p:txBody>
          <a:bodyPr/>
          <a:lstStyle/>
          <a:p>
            <a:r>
              <a:rPr lang="en-IN" dirty="0"/>
              <a:t>Example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0120" y="1447800"/>
            <a:ext cx="848388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IN" dirty="0"/>
              <a:t>Step 1: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276600"/>
            <a:ext cx="8556869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600200"/>
            <a:ext cx="8686800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371600"/>
            <a:ext cx="8229600" cy="1143000"/>
          </a:xfrm>
        </p:spPr>
        <p:txBody>
          <a:bodyPr/>
          <a:lstStyle/>
          <a:p>
            <a:r>
              <a:rPr lang="en-IN" dirty="0"/>
              <a:t>Step 2:</a:t>
            </a:r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4267200"/>
            <a:ext cx="5410200" cy="1876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2362199"/>
            <a:ext cx="7543800" cy="1589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828800"/>
            <a:ext cx="8229600" cy="1143000"/>
          </a:xfrm>
        </p:spPr>
        <p:txBody>
          <a:bodyPr/>
          <a:lstStyle/>
          <a:p>
            <a:r>
              <a:rPr lang="en-IN" dirty="0"/>
              <a:t>Step 3: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895600"/>
            <a:ext cx="7924800" cy="1851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143000"/>
            <a:ext cx="5638800" cy="2673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3977980"/>
            <a:ext cx="5334000" cy="2880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410633"/>
            <a:ext cx="4724400" cy="6036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76400"/>
            <a:ext cx="9144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 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 3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590800"/>
            <a:ext cx="8540447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524000"/>
            <a:ext cx="8077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30</Words>
  <Application>Microsoft Office PowerPoint</Application>
  <PresentationFormat>On-screen Show (4:3)</PresentationFormat>
  <Paragraphs>11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PowerPoint Presentation</vt:lpstr>
      <vt:lpstr>CFG to PDA by empty stack</vt:lpstr>
      <vt:lpstr>PowerPoint Presentation</vt:lpstr>
      <vt:lpstr>PowerPoint Presentation</vt:lpstr>
      <vt:lpstr>PowerPoint Presentation</vt:lpstr>
      <vt:lpstr>Example 3</vt:lpstr>
      <vt:lpstr>PowerPoint Presentation</vt:lpstr>
      <vt:lpstr>PowerPoint Presentation</vt:lpstr>
      <vt:lpstr>Example</vt:lpstr>
      <vt:lpstr>Step 1:</vt:lpstr>
      <vt:lpstr>Step 2:</vt:lpstr>
      <vt:lpstr>Step 3:</vt:lpstr>
      <vt:lpstr>PowerPoint Presentation</vt:lpstr>
      <vt:lpstr>PowerPoint Presentation</vt:lpstr>
      <vt:lpstr>Example </vt:lpstr>
      <vt:lpstr>Example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24</cp:revision>
  <dcterms:created xsi:type="dcterms:W3CDTF">2006-08-16T00:00:00Z</dcterms:created>
  <dcterms:modified xsi:type="dcterms:W3CDTF">2025-09-22T05:52:46Z</dcterms:modified>
</cp:coreProperties>
</file>