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25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18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87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0914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51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288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150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965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7638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024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59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52DB5-E708-4497-A53A-BAAC3AF1FB25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2E257-09DF-4A06-9BDF-384C4E1EBD5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357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47701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39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96752"/>
            <a:ext cx="9141718" cy="549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316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020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20784" cy="461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48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5" y="623134"/>
            <a:ext cx="8898005" cy="623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580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17976"/>
            <a:ext cx="8514606" cy="586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554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31" y="371513"/>
            <a:ext cx="9191931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949280"/>
            <a:ext cx="580072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2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84" y="1901974"/>
            <a:ext cx="901471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44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31" y="571480"/>
            <a:ext cx="8978933" cy="5715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9102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28" y="1357298"/>
            <a:ext cx="839115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27535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8947407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62546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200" y="1714488"/>
            <a:ext cx="839286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846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" y="1571612"/>
            <a:ext cx="9008658" cy="42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11263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113" y="428604"/>
            <a:ext cx="863815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7453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793128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35799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22" y="1214422"/>
            <a:ext cx="911837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42023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1</a:t>
            </a:r>
            <a:endParaRPr lang="en-IN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1"/>
            <a:ext cx="8568952" cy="487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371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88" y="980728"/>
            <a:ext cx="9001166" cy="571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12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44823"/>
            <a:ext cx="8993653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50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4" y="2420888"/>
            <a:ext cx="8820472" cy="2595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WW</a:t>
            </a:r>
            <a:r>
              <a:rPr lang="en-IN" baseline="30000" dirty="0" smtClean="0"/>
              <a:t>r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85401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" y="1314450"/>
            <a:ext cx="9101691" cy="5498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6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TM for 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b="1" dirty="0" smtClean="0"/>
              <a:t>Examples –</a:t>
            </a:r>
            <a:r>
              <a:rPr lang="en-US" dirty="0" smtClean="0"/>
              <a:t> (2 + 3) will be given as 0 0 c 0 0 0: </a:t>
            </a:r>
            <a:br>
              <a:rPr lang="en-US" dirty="0" smtClean="0"/>
            </a:br>
            <a:r>
              <a:rPr lang="en-US" dirty="0" smtClean="0"/>
              <a:t> </a:t>
            </a:r>
          </a:p>
          <a:p>
            <a:r>
              <a:rPr lang="en-US" dirty="0" smtClean="0"/>
              <a:t>Input : 0 0 c 0 0 0 // 2 + 3 </a:t>
            </a:r>
          </a:p>
          <a:p>
            <a:r>
              <a:rPr lang="en-US" dirty="0" smtClean="0"/>
              <a:t>Output : 0 0 0 0 0 // 5 </a:t>
            </a:r>
          </a:p>
          <a:p>
            <a:r>
              <a:rPr lang="en-US" dirty="0" smtClean="0"/>
              <a:t>Input : 0 0 0 0 c 0 0 0 // 4 + 3 </a:t>
            </a:r>
          </a:p>
          <a:p>
            <a:r>
              <a:rPr lang="en-US" dirty="0" smtClean="0"/>
              <a:t>Output : 0 0 0 0 0 0 0 //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WCW</a:t>
            </a:r>
            <a:r>
              <a:rPr lang="en-IN" baseline="30000" dirty="0" smtClean="0"/>
              <a:t>r  </a:t>
            </a:r>
            <a:r>
              <a:rPr lang="en-IN" dirty="0" smtClean="0"/>
              <a:t> -Odd length palindromes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2"/>
            <a:ext cx="8715436" cy="535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806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280" y="571480"/>
            <a:ext cx="857737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3493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</Words>
  <Application>Microsoft Office PowerPoint</Application>
  <PresentationFormat>On-screen Show (4:3)</PresentationFormat>
  <Paragraphs>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WWr</vt:lpstr>
      <vt:lpstr>PowerPoint Presentation</vt:lpstr>
      <vt:lpstr>TM for addition</vt:lpstr>
      <vt:lpstr>WCWr   -Odd length palindromes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Ramana Lakshmi</dc:creator>
  <cp:lastModifiedBy>A Ramana Lakshmi</cp:lastModifiedBy>
  <cp:revision>1</cp:revision>
  <dcterms:created xsi:type="dcterms:W3CDTF">2024-05-09T06:18:56Z</dcterms:created>
  <dcterms:modified xsi:type="dcterms:W3CDTF">2024-05-09T06:20:20Z</dcterms:modified>
</cp:coreProperties>
</file>