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1" r:id="rId3"/>
    <p:sldId id="256" r:id="rId4"/>
    <p:sldId id="257" r:id="rId5"/>
    <p:sldId id="258" r:id="rId6"/>
    <p:sldId id="259" r:id="rId7"/>
    <p:sldId id="260" r:id="rId8"/>
    <p:sldId id="262" r:id="rId9"/>
    <p:sldId id="264" r:id="rId10"/>
    <p:sldId id="266" r:id="rId11"/>
    <p:sldId id="265" r:id="rId12"/>
    <p:sldId id="273" r:id="rId13"/>
    <p:sldId id="274" r:id="rId14"/>
    <p:sldId id="267" r:id="rId15"/>
    <p:sldId id="268" r:id="rId16"/>
    <p:sldId id="269" r:id="rId17"/>
    <p:sldId id="270" r:id="rId18"/>
    <p:sldId id="271" r:id="rId19"/>
    <p:sldId id="272" r:id="rId20"/>
    <p:sldId id="275" r:id="rId21"/>
    <p:sldId id="276" r:id="rId22"/>
    <p:sldId id="277" r:id="rId23"/>
    <p:sldId id="279" r:id="rId24"/>
    <p:sldId id="280" r:id="rId25"/>
    <p:sldId id="278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139446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66872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94892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4841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69904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528440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9206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512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32207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838067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576676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731E5-3010-408B-9DBF-E7ABE7E16A77}" type="datetimeFigureOut">
              <a:rPr lang="en-IN" smtClean="0"/>
              <a:pPr/>
              <a:t>11-05-2022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1468B-4527-4600-A161-9966FE5BB23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62676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8740897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63" y="404664"/>
            <a:ext cx="9172163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10068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65" y="332656"/>
            <a:ext cx="902631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93627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12" y="1047576"/>
            <a:ext cx="8164778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07741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" y="836712"/>
            <a:ext cx="900100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490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9" y="1628800"/>
            <a:ext cx="858970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01986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500174"/>
            <a:ext cx="91440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14290"/>
            <a:ext cx="5357850" cy="327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714752"/>
            <a:ext cx="553644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8589173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18022"/>
            <a:ext cx="8715436" cy="3049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98590"/>
            <a:ext cx="9144000" cy="725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89"/>
            <a:ext cx="9191542" cy="6290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4400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14400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18" y="1714488"/>
            <a:ext cx="912715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83443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8152975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22" y="714356"/>
            <a:ext cx="9077205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S-&gt;AB</a:t>
            </a:r>
          </a:p>
          <a:p>
            <a:r>
              <a:rPr lang="en-IN" dirty="0" smtClean="0"/>
              <a:t>A-&gt;BS/b</a:t>
            </a:r>
          </a:p>
          <a:p>
            <a:r>
              <a:rPr lang="en-IN" dirty="0" smtClean="0"/>
              <a:t>B-&gt;SA/a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8596" y="4857761"/>
            <a:ext cx="8429684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IN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S-&gt;SS/(S)/a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1472" y="3429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Example :3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>
                <a:solidFill>
                  <a:srgbClr val="FF0000"/>
                </a:solidFill>
              </a:rPr>
              <a:t>Pumping Lemma for Context free languages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857364"/>
            <a:ext cx="9127268" cy="457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91" y="928670"/>
            <a:ext cx="870107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062202" cy="243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86058"/>
            <a:ext cx="911866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28604"/>
            <a:ext cx="9144000" cy="195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642918"/>
            <a:ext cx="9283927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077" y="500042"/>
            <a:ext cx="914754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071810"/>
            <a:ext cx="910114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44000" cy="2977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0438"/>
            <a:ext cx="9092585" cy="292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26</Words>
  <Application>Microsoft Office PowerPoint</Application>
  <PresentationFormat>On-screen Show (4:3)</PresentationFormat>
  <Paragraphs>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Example:2</vt:lpstr>
      <vt:lpstr>Pumping Lemma for Context free languages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Windows User</cp:lastModifiedBy>
  <cp:revision>33</cp:revision>
  <dcterms:created xsi:type="dcterms:W3CDTF">2022-05-07T11:20:28Z</dcterms:created>
  <dcterms:modified xsi:type="dcterms:W3CDTF">2022-05-11T04:09:49Z</dcterms:modified>
</cp:coreProperties>
</file>