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23"/>
  </p:notesMasterIdLst>
  <p:handoutMasterIdLst>
    <p:handoutMasterId r:id="rId24"/>
  </p:handoutMasterIdLst>
  <p:sldIdLst>
    <p:sldId id="735" r:id="rId2"/>
    <p:sldId id="783" r:id="rId3"/>
    <p:sldId id="784" r:id="rId4"/>
    <p:sldId id="785" r:id="rId5"/>
    <p:sldId id="786" r:id="rId6"/>
    <p:sldId id="787" r:id="rId7"/>
    <p:sldId id="788" r:id="rId8"/>
    <p:sldId id="789" r:id="rId9"/>
    <p:sldId id="790" r:id="rId10"/>
    <p:sldId id="791" r:id="rId11"/>
    <p:sldId id="792" r:id="rId12"/>
    <p:sldId id="793" r:id="rId13"/>
    <p:sldId id="794" r:id="rId14"/>
    <p:sldId id="795" r:id="rId15"/>
    <p:sldId id="796" r:id="rId16"/>
    <p:sldId id="797" r:id="rId17"/>
    <p:sldId id="798" r:id="rId18"/>
    <p:sldId id="799" r:id="rId19"/>
    <p:sldId id="800" r:id="rId20"/>
    <p:sldId id="801" r:id="rId21"/>
    <p:sldId id="802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800C6F"/>
    <a:srgbClr val="005024"/>
    <a:srgbClr val="870581"/>
    <a:srgbClr val="FF0066"/>
    <a:srgbClr val="009900"/>
    <a:srgbClr val="CC3300"/>
    <a:srgbClr val="0000FF"/>
    <a:srgbClr val="660033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8617" y="228600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28267" y="2362200"/>
            <a:ext cx="6553200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UNIT-IV</a:t>
            </a:r>
          </a:p>
          <a:p>
            <a:pPr algn="ctr"/>
            <a:r>
              <a:rPr lang="en-US" sz="5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Syntax-Driven Semantic </a:t>
            </a:r>
            <a:r>
              <a:rPr lang="en-US" sz="5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Syntax-Driven Semantic Analysis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Syntax-Driven Semantic Analysis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a method in </a:t>
            </a:r>
            <a:r>
              <a:rPr lang="en-US" b="1" dirty="0">
                <a:latin typeface="Baskerville Old Face" panose="02020602080505020303" pitchFamily="18" charset="0"/>
              </a:rPr>
              <a:t>Natural Language Processing (NLP)</a:t>
            </a:r>
            <a:r>
              <a:rPr lang="en-US" dirty="0">
                <a:latin typeface="Baskerville Old Face" panose="02020602080505020303" pitchFamily="18" charset="0"/>
              </a:rPr>
              <a:t> where the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semantic meaning of a sentence is derived from its syntactic structure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(parse tree</a:t>
            </a: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)</a:t>
            </a:r>
            <a:r>
              <a:rPr lang="en-US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dirty="0">
                <a:latin typeface="Baskerville Old Face" panose="02020602080505020303" pitchFamily="18" charset="0"/>
              </a:rPr>
              <a:t>meaning is computed by applying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semantic rules to the grammar structure</a:t>
            </a:r>
            <a:r>
              <a:rPr lang="en-US" dirty="0">
                <a:solidFill>
                  <a:srgbClr val="005024"/>
                </a:solidFill>
              </a:rPr>
              <a:t>.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4110367"/>
            <a:ext cx="7315200" cy="10408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ARCHITECTURE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046018"/>
            <a:ext cx="5549046" cy="32211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973" y="1046018"/>
            <a:ext cx="2829352" cy="5209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197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Example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1" y="995053"/>
            <a:ext cx="2923309" cy="19005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3429000"/>
            <a:ext cx="5858533" cy="3029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979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Example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14400"/>
            <a:ext cx="2590800" cy="106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066800"/>
            <a:ext cx="40386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819400"/>
            <a:ext cx="2114845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874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Example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845058"/>
            <a:ext cx="6400800" cy="31935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4197858"/>
            <a:ext cx="5662951" cy="2583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458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Compositional </a:t>
            </a:r>
            <a:r>
              <a:rPr lang="en-US" sz="3200" b="1" dirty="0" err="1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Symantics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1295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 meaning of a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whole sentence </a:t>
            </a:r>
            <a:r>
              <a:rPr lang="en-US" dirty="0">
                <a:latin typeface="Baskerville Old Face" panose="02020602080505020303" pitchFamily="18" charset="0"/>
              </a:rPr>
              <a:t>is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built from the meanings of individual words </a:t>
            </a:r>
            <a:r>
              <a:rPr lang="en-US" dirty="0">
                <a:latin typeface="Baskerville Old Face" panose="02020602080505020303" pitchFamily="18" charset="0"/>
              </a:rPr>
              <a:t>and their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syntactic structure.</a:t>
            </a:r>
            <a:endParaRPr lang="en-US" sz="2800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16" y="2299855"/>
            <a:ext cx="8382000" cy="28055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011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Contd..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43000"/>
            <a:ext cx="701040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594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ARCHITECTURE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990600"/>
            <a:ext cx="2843507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55" y="1143000"/>
            <a:ext cx="4267200" cy="30483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555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Example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66800"/>
            <a:ext cx="38862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3241964"/>
            <a:ext cx="6344397" cy="33874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826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Example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64" y="1295400"/>
            <a:ext cx="5638800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29" y="2195388"/>
            <a:ext cx="2429171" cy="23766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85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Example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43000"/>
            <a:ext cx="701040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4790943"/>
            <a:ext cx="6781800" cy="1886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056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800C6F"/>
                </a:solidFill>
              </a:rPr>
              <a:t>Semantic interpretation of parse trees</a:t>
            </a:r>
            <a:endParaRPr lang="en-US" sz="80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4724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Semantic interpretation of parse trees</a:t>
            </a:r>
            <a:r>
              <a:rPr lang="en-US" dirty="0">
                <a:latin typeface="Baskerville Old Face" panose="02020602080505020303" pitchFamily="18" charset="0"/>
              </a:rPr>
              <a:t> is the process of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deriving the meaning of a sentence using its syntactic parse </a:t>
            </a:r>
            <a:r>
              <a:rPr lang="en-US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tree</a:t>
            </a:r>
            <a:r>
              <a:rPr lang="en-US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Each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node in the parse tree </a:t>
            </a:r>
            <a:r>
              <a:rPr lang="en-US" dirty="0">
                <a:latin typeface="Baskerville Old Face" panose="02020602080505020303" pitchFamily="18" charset="0"/>
              </a:rPr>
              <a:t>is assigned a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semantic representation</a:t>
            </a:r>
            <a:r>
              <a:rPr lang="en-US" dirty="0">
                <a:latin typeface="Baskerville Old Face" panose="02020602080505020303" pitchFamily="18" charset="0"/>
              </a:rPr>
              <a:t>, and these meanings are combined according </a:t>
            </a:r>
            <a:r>
              <a:rPr lang="en-US" dirty="0">
                <a:solidFill>
                  <a:srgbClr val="800C6F"/>
                </a:solidFill>
                <a:latin typeface="Baskerville Old Face" panose="02020602080505020303" pitchFamily="18" charset="0"/>
              </a:rPr>
              <a:t>to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semantic rules</a:t>
            </a:r>
            <a:r>
              <a:rPr lang="en-US" dirty="0">
                <a:solidFill>
                  <a:srgbClr val="800C6F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to obtain the final sentence meaning.</a:t>
            </a:r>
            <a:endParaRPr lang="en-US" sz="2800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191000"/>
            <a:ext cx="6827170" cy="106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446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MATHEMATICAL NOTATION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066800"/>
            <a:ext cx="6781800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92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ARCHITECTURE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963" y="968467"/>
            <a:ext cx="2607853" cy="40983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893" y="1023840"/>
            <a:ext cx="3515216" cy="17193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72" y="3017658"/>
            <a:ext cx="3962137" cy="32168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007" y="5145612"/>
            <a:ext cx="1829055" cy="16194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188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Contd..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525" y="912345"/>
            <a:ext cx="5482875" cy="2229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270" y="3368064"/>
            <a:ext cx="5091346" cy="3324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313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Contd..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990600"/>
            <a:ext cx="6667899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530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800C6F"/>
                </a:solidFill>
              </a:rPr>
              <a:t>Bottom Up Semantic Construction</a:t>
            </a:r>
            <a:endParaRPr lang="en-US" sz="80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4724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Bottom-Up Semantic Construction is a method in NLP in which the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meaning of a sentence is built from the meanings of individual words</a:t>
            </a:r>
            <a:r>
              <a:rPr lang="en-US" dirty="0">
                <a:latin typeface="Baskerville Old Face" panose="02020602080505020303" pitchFamily="18" charset="0"/>
              </a:rPr>
              <a:t>, then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combined step by step according to the parse tree </a:t>
            </a:r>
            <a:r>
              <a:rPr lang="en-US" dirty="0">
                <a:latin typeface="Baskerville Old Face" panose="02020602080505020303" pitchFamily="18" charset="0"/>
              </a:rPr>
              <a:t>until the </a:t>
            </a:r>
            <a:r>
              <a:rPr lang="en-US" b="1" dirty="0">
                <a:latin typeface="Baskerville Old Face" panose="02020602080505020303" pitchFamily="18" charset="0"/>
              </a:rPr>
              <a:t>sentence's meaning is obtained</a:t>
            </a:r>
            <a:r>
              <a:rPr lang="en-US" b="1" dirty="0"/>
              <a:t>.</a:t>
            </a:r>
            <a:endParaRPr lang="en-US" sz="2800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505200"/>
            <a:ext cx="7772400" cy="129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256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Contd..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43000"/>
            <a:ext cx="6934200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788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ARCHITECTURE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990600"/>
            <a:ext cx="2704961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889577"/>
            <a:ext cx="2743200" cy="13577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3170959"/>
            <a:ext cx="2209800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509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Contd..</a:t>
            </a:r>
            <a:endParaRPr lang="en-US" sz="88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4038600"/>
            <a:ext cx="5277480" cy="2508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990600"/>
            <a:ext cx="66294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082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31487</TotalTime>
  <Words>214</Words>
  <Application>Microsoft Office PowerPoint</Application>
  <PresentationFormat>On-screen Show (4:3)</PresentationFormat>
  <Paragraphs>51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Oriel</vt:lpstr>
      <vt:lpstr>  (Natural Language Processing) III B.TECH II SEM (PVP-23)</vt:lpstr>
      <vt:lpstr>Syntax-Driven Semantic Analysis</vt:lpstr>
      <vt:lpstr>ARCHITECTURE</vt:lpstr>
      <vt:lpstr>Example</vt:lpstr>
      <vt:lpstr>Example</vt:lpstr>
      <vt:lpstr>Example</vt:lpstr>
      <vt:lpstr>Compositional Symantics</vt:lpstr>
      <vt:lpstr>Contd..</vt:lpstr>
      <vt:lpstr>ARCHITECTURE</vt:lpstr>
      <vt:lpstr>Example</vt:lpstr>
      <vt:lpstr>Example</vt:lpstr>
      <vt:lpstr>Example</vt:lpstr>
      <vt:lpstr>Semantic interpretation of parse trees</vt:lpstr>
      <vt:lpstr>MATHEMATICAL NOTATION</vt:lpstr>
      <vt:lpstr>ARCHITECTURE</vt:lpstr>
      <vt:lpstr>Contd..</vt:lpstr>
      <vt:lpstr>Contd..</vt:lpstr>
      <vt:lpstr>Bottom Up Semantic Construction</vt:lpstr>
      <vt:lpstr>Contd..</vt:lpstr>
      <vt:lpstr>ARCHITECTURE</vt:lpstr>
      <vt:lpstr>Contd..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2238</cp:revision>
  <dcterms:created xsi:type="dcterms:W3CDTF">2013-11-07T06:07:38Z</dcterms:created>
  <dcterms:modified xsi:type="dcterms:W3CDTF">2026-03-09T14:35:28Z</dcterms:modified>
</cp:coreProperties>
</file>