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6" r:id="rId4"/>
    <p:sldId id="257" r:id="rId5"/>
    <p:sldId id="258" r:id="rId6"/>
    <p:sldId id="259" r:id="rId7"/>
    <p:sldId id="260" r:id="rId8"/>
    <p:sldId id="262" r:id="rId9"/>
    <p:sldId id="264" r:id="rId10"/>
    <p:sldId id="266" r:id="rId11"/>
    <p:sldId id="265" r:id="rId12"/>
    <p:sldId id="273" r:id="rId13"/>
    <p:sldId id="274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39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3806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7667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872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4892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484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9904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2844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20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12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2207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31E5-3010-408B-9DBF-E7ABE7E16A77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468B-4527-4600-A161-9966FE5BB2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2676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740897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8917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8022"/>
            <a:ext cx="8715436" cy="30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8590"/>
            <a:ext cx="9144000" cy="725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9191542" cy="629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18" y="1714488"/>
            <a:ext cx="91271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83443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15297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2" y="714356"/>
            <a:ext cx="907720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S-&gt;AB</a:t>
            </a:r>
          </a:p>
          <a:p>
            <a:r>
              <a:rPr lang="en-IN" dirty="0" smtClean="0"/>
              <a:t>A-&gt;BS/b</a:t>
            </a:r>
          </a:p>
          <a:p>
            <a:r>
              <a:rPr lang="en-IN" dirty="0" smtClean="0"/>
              <a:t>B-&gt;SA/a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4857761"/>
            <a:ext cx="8429684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S-&gt;SS/(S)/a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472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:3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Pumping Lemma for Context free languages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57364"/>
            <a:ext cx="9127268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91" y="928670"/>
            <a:ext cx="87010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62202" cy="243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91186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44000" cy="19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92839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077" y="500042"/>
            <a:ext cx="914754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9101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297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9092585" cy="292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3" y="404664"/>
            <a:ext cx="917216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006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5" y="332656"/>
            <a:ext cx="902631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362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2" y="1047576"/>
            <a:ext cx="816477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774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" y="836712"/>
            <a:ext cx="90010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90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" y="1628800"/>
            <a:ext cx="85897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198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9144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357850" cy="327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553644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26</Words>
  <Application>Microsoft Office PowerPoint</Application>
  <PresentationFormat>On-screen Show (4:3)</PresentationFormat>
  <Paragraphs>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Example:2</vt:lpstr>
      <vt:lpstr>Pumping Lemma for Context free languages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33</cp:revision>
  <dcterms:created xsi:type="dcterms:W3CDTF">2022-05-07T11:20:28Z</dcterms:created>
  <dcterms:modified xsi:type="dcterms:W3CDTF">2022-05-11T04:09:49Z</dcterms:modified>
</cp:coreProperties>
</file>