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4" r:id="rId10"/>
    <p:sldId id="263" r:id="rId11"/>
    <p:sldId id="272" r:id="rId12"/>
    <p:sldId id="265" r:id="rId13"/>
    <p:sldId id="273" r:id="rId14"/>
    <p:sldId id="266" r:id="rId15"/>
    <p:sldId id="267" r:id="rId16"/>
    <p:sldId id="271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420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46431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62445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9226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70237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3088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61185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8768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65458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0927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4616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5BA29-112C-4765-A4E8-5E0E97821F8B}" type="datetimeFigureOut">
              <a:rPr lang="en-IN" smtClean="0"/>
              <a:pPr/>
              <a:t>04-05-2022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FCF667-E0C9-4C76-9CF5-EC41DED8FC0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1675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45067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8061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7596987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094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AMBIGUOUS GRAMMAR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If a context free grammar </a:t>
            </a:r>
            <a:r>
              <a:rPr lang="en-US" b="1" dirty="0"/>
              <a:t>G</a:t>
            </a:r>
            <a:r>
              <a:rPr lang="en-US" dirty="0"/>
              <a:t> has more than one derivation tree for some string </a:t>
            </a:r>
            <a:r>
              <a:rPr lang="en-US" b="1" dirty="0"/>
              <a:t>w ∈ L(G)</a:t>
            </a:r>
            <a:r>
              <a:rPr lang="en-US" dirty="0"/>
              <a:t>, it is called an </a:t>
            </a:r>
            <a:r>
              <a:rPr lang="en-US" b="1" dirty="0"/>
              <a:t>ambiguous grammar</a:t>
            </a:r>
            <a:r>
              <a:rPr lang="en-US" dirty="0"/>
              <a:t>. There exist multiple right-most or left-most derivations for some string generated from that grammar.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48332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25" y="476672"/>
            <a:ext cx="9048750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16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344816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9438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58572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1814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92337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401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704856" cy="633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1896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25421"/>
            <a:ext cx="845234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4998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407166" cy="516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224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11" y="500042"/>
            <a:ext cx="907998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3" y="620688"/>
            <a:ext cx="7620063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209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764383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00240"/>
            <a:ext cx="7500990" cy="290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752975"/>
            <a:ext cx="750099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509524" cy="5447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7165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4982"/>
            <a:ext cx="8010277" cy="5238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1669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858280" cy="69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088146" cy="5515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33932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56253"/>
            <a:ext cx="8402382" cy="5681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4412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9</Words>
  <Application>Microsoft Office PowerPoint</Application>
  <PresentationFormat>On-screen Show (4:3)</PresentationFormat>
  <Paragraphs>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AMBIGUOUS GRAMMAR</vt:lpstr>
      <vt:lpstr>Slide 4</vt:lpstr>
      <vt:lpstr>Example</vt:lpstr>
      <vt:lpstr>Slide 6</vt:lpstr>
      <vt:lpstr>Example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DELLL16</dc:creator>
  <cp:lastModifiedBy>Windows User</cp:lastModifiedBy>
  <cp:revision>22</cp:revision>
  <dcterms:created xsi:type="dcterms:W3CDTF">2022-05-04T04:29:44Z</dcterms:created>
  <dcterms:modified xsi:type="dcterms:W3CDTF">2022-05-04T09:26:10Z</dcterms:modified>
</cp:coreProperties>
</file>