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2542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928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067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6702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860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1439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6591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8236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970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77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9747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DBC6-A70A-4D30-92B6-CB812624F4CD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4F0F2-E8F5-4FA2-AE83-59BD815929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348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localhost:3000/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React components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603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61EF89-AE40-95E3-9971-8EA26629D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" y="523469"/>
            <a:ext cx="12146070" cy="581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10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9770CB-E234-2042-A885-A5F6E341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177" y="1719024"/>
            <a:ext cx="9097645" cy="34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53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3B3DB1-B55E-434D-627F-C6D1608ED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92" y="666364"/>
            <a:ext cx="10498015" cy="55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50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F1B09F-248F-7759-C0E8-99D5DED79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92" y="947391"/>
            <a:ext cx="10498015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13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D6BE60-AC1C-A72B-D2FA-A7A067A5B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914" y="747338"/>
            <a:ext cx="9650172" cy="536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77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01F50-1E10-9A90-443C-971EA300C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D2475-AAE9-274A-C5C9-160AB035B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71" y="671294"/>
            <a:ext cx="10802858" cy="54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33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8CEBF0-68B5-E8E7-A4FA-7EB33CBC4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704" y="1247470"/>
            <a:ext cx="9078592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30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9C8E32-6116-A5B6-4A00-BF56C3CD0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598" y="1256997"/>
            <a:ext cx="9154803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34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0DEBCB-7C57-73ED-EB28-04BFD3231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046" y="985496"/>
            <a:ext cx="8287907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46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1570E9-632F-B66F-6975-6270749D9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941" y="1814287"/>
            <a:ext cx="8726118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36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26FEA6-4B84-792A-F650-ECBDC467A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941" y="1685681"/>
            <a:ext cx="8726118" cy="348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41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DF0B7-2B07-C83C-39AC-718DB5CD5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9" y="355894"/>
            <a:ext cx="11847787" cy="611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3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B08045-2EB8-6B77-8604-57B497C85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50" y="961680"/>
            <a:ext cx="10383699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15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665A6C-7C56-2A49-4C9C-4239312CE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282" y="509180"/>
            <a:ext cx="9745435" cy="58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035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5949E0-2A1D-D5E5-E49C-6C9D9A5F3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519" y="528232"/>
            <a:ext cx="9754961" cy="580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55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EEB5F7-0BB2-126B-AD6A-181E76776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57" y="365760"/>
            <a:ext cx="10676709" cy="624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90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E463E2-16AB-404C-F7ED-7B2B92443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493" y="1795234"/>
            <a:ext cx="9231013" cy="3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30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A24A1-6507-CA86-CD1F-21BCA4792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021" y="1190312"/>
            <a:ext cx="7039957" cy="447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47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93FC71-5D3A-8E6F-B05A-8A748D399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677" y="1247470"/>
            <a:ext cx="9278645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16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D464EE-D6F3-CC46-3390-B3ACFB6B5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993" y="1099812"/>
            <a:ext cx="9412013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478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DA5EAE-95ED-BB4D-A219-C2E961A85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441" y="1747603"/>
            <a:ext cx="8907118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017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5FB3C6-7BDF-451E-39B3-4D104CAB8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43" y="951412"/>
            <a:ext cx="8516539" cy="36104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4D7FAE-E100-EBC8-5491-47EC5B6F5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539" y="951412"/>
            <a:ext cx="3359118" cy="395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42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C1185F-4ADA-627E-4118-40BFB9047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440" y="1280812"/>
            <a:ext cx="9631119" cy="42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09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7A5DBE-F5BE-5A1E-D0F4-C31F372FB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756" y="1304628"/>
            <a:ext cx="10126488" cy="42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91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4DE44D-A734-FE8D-E8FF-3820715A4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60" y="413916"/>
            <a:ext cx="10774279" cy="60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67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759189-8658-62E8-78CD-5E3AEE052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13" y="794970"/>
            <a:ext cx="10736173" cy="526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37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574F15-3F64-0842-C553-5B23A540B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13" y="766391"/>
            <a:ext cx="10736173" cy="532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09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FE7433-090B-7474-1DCD-76063B063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71" y="1171260"/>
            <a:ext cx="10621857" cy="451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78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9B6A37-D210-992B-B06B-B653A341B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71" y="671294"/>
            <a:ext cx="10802858" cy="54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84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CC98F9-CA6B-4A40-C24F-BA67A21C4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87" y="875943"/>
            <a:ext cx="10755226" cy="51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755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5AD695-8D26-13DD-CAD1-59E7FDAB255B}"/>
              </a:ext>
            </a:extLst>
          </p:cNvPr>
          <p:cNvSpPr txBox="1"/>
          <p:nvPr/>
        </p:nvSpPr>
        <p:spPr>
          <a:xfrm>
            <a:off x="566758" y="207789"/>
            <a:ext cx="1073456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IN" sz="2400" b="0" i="0" dirty="0">
                <a:effectLst/>
                <a:latin typeface="Menlo"/>
              </a:rPr>
              <a:t>node –version</a:t>
            </a:r>
          </a:p>
          <a:p>
            <a:pPr marL="457200" indent="-457200">
              <a:buAutoNum type="arabicPeriod"/>
            </a:pPr>
            <a:r>
              <a:rPr lang="en-IN" sz="2400" b="0" i="0" dirty="0" err="1">
                <a:effectLst/>
                <a:latin typeface="Menlo"/>
              </a:rPr>
              <a:t>npm</a:t>
            </a:r>
            <a:r>
              <a:rPr lang="en-IN" sz="2400" b="0" i="0" dirty="0">
                <a:effectLst/>
                <a:latin typeface="Menlo"/>
              </a:rPr>
              <a:t> –version</a:t>
            </a:r>
          </a:p>
          <a:p>
            <a:pPr marL="457200" indent="-457200">
              <a:buFontTx/>
              <a:buAutoNum type="arabicPeriod"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Menlo"/>
              </a:rPr>
              <a:t>npx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Menlo"/>
              </a:rPr>
              <a:t> create-react-app my-app : Building new react application</a:t>
            </a:r>
          </a:p>
          <a:p>
            <a:pPr marL="457200" indent="-457200">
              <a:buFontTx/>
              <a:buAutoNum type="arabicPeriod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Menlo"/>
              </a:rPr>
              <a:t>cd my-app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5.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Npm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start</a:t>
            </a:r>
          </a:p>
          <a:p>
            <a:r>
              <a:rPr lang="en-US" sz="2400" b="0" i="0" dirty="0">
                <a:effectLst/>
                <a:latin typeface="-apple-system"/>
              </a:rPr>
              <a:t>You should see the React logo and a link to "Learn React" on </a:t>
            </a:r>
            <a:r>
              <a:rPr lang="en-US" sz="2400" b="0" i="0" dirty="0"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http://localhost:3000</a:t>
            </a:r>
            <a:r>
              <a:rPr lang="en-US" sz="2400" b="0" i="0" dirty="0">
                <a:effectLst/>
                <a:latin typeface="-apple-system"/>
              </a:rPr>
              <a:t> in your browser</a:t>
            </a: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-apple-system"/>
              </a:rPr>
              <a:t>To open your React application in VS Code, open another terminal or command prompt window, navigate to the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Menlo"/>
              </a:rPr>
              <a:t>my-app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-apple-system"/>
              </a:rPr>
              <a:t> folder and type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Menlo"/>
              </a:rPr>
              <a:t>code 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-apple-system"/>
              </a:rPr>
              <a:t>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</a:p>
          <a:p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en-IN" sz="2400" dirty="0">
              <a:latin typeface="Menlo"/>
            </a:endParaRPr>
          </a:p>
          <a:p>
            <a:pPr marL="457200" indent="-457200">
              <a:buAutoNum type="arabicPeriod"/>
            </a:pPr>
            <a:endParaRPr lang="en-IN" sz="24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F291494-B51A-FD5A-F79F-629FB4924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0149"/>
            <a:ext cx="65" cy="59749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870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85FE07F-B6B2-BF92-08A1-A13800E13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0149"/>
            <a:ext cx="65" cy="59749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870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EAA458-3FD9-527C-8B00-894AF40CF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099" y="3924197"/>
            <a:ext cx="7457090" cy="105916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70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CDCAA"/>
                </a:solidFill>
                <a:effectLst/>
                <a:latin typeface="Menlo"/>
              </a:rPr>
              <a:t>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BBBBBB"/>
                </a:solidFill>
                <a:effectLst/>
                <a:latin typeface="Menlo"/>
              </a:rPr>
              <a:t> my-app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Menlo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BBBBBB"/>
                </a:solidFill>
                <a:effectLst/>
                <a:latin typeface="Menlo"/>
              </a:rPr>
              <a:t>code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CDCAA"/>
                </a:solidFill>
                <a:effectLst/>
                <a:latin typeface="Menlo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Open directly in visual studio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7C6E4C-569F-9E6E-6600-9BF45CBDC08D}"/>
              </a:ext>
            </a:extLst>
          </p:cNvPr>
          <p:cNvSpPr txBox="1"/>
          <p:nvPr/>
        </p:nvSpPr>
        <p:spPr>
          <a:xfrm>
            <a:off x="472966" y="5140146"/>
            <a:ext cx="867300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inherit"/>
              </a:rPr>
              <a:t>Error handling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C0D0E"/>
                </a:solidFill>
                <a:effectLst/>
                <a:latin typeface="inherit"/>
              </a:rPr>
              <a:t>npm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C0D0E"/>
                </a:solidFill>
                <a:effectLst/>
                <a:latin typeface="inherit"/>
              </a:rPr>
              <a:t>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inherit"/>
              </a:rPr>
              <a:t> web-vitals --save-dev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400" b="0" i="0" dirty="0" err="1">
                <a:solidFill>
                  <a:srgbClr val="0C0D0E"/>
                </a:solidFill>
                <a:effectLst/>
                <a:latin typeface="ui-monospace"/>
              </a:rPr>
              <a:t>npm</a:t>
            </a:r>
            <a:r>
              <a:rPr lang="en-IN" sz="1400" b="0" i="0" dirty="0">
                <a:solidFill>
                  <a:srgbClr val="0C0D0E"/>
                </a:solidFill>
                <a:effectLst/>
                <a:latin typeface="ui-monospace"/>
              </a:rPr>
              <a:t> install </a:t>
            </a:r>
            <a:r>
              <a:rPr lang="en-IN" sz="1400" b="0" i="0" dirty="0" err="1">
                <a:solidFill>
                  <a:srgbClr val="0C0D0E"/>
                </a:solidFill>
                <a:effectLst/>
                <a:latin typeface="ui-monospace"/>
              </a:rPr>
              <a:t>eslint</a:t>
            </a:r>
            <a:r>
              <a:rPr lang="en-IN" sz="1400" b="0" i="0" dirty="0">
                <a:solidFill>
                  <a:srgbClr val="0C0D0E"/>
                </a:solidFill>
                <a:effectLst/>
                <a:latin typeface="ui-monospace"/>
              </a:rPr>
              <a:t>-plugin-react --save-dev</a:t>
            </a:r>
            <a:endParaRPr lang="en-US" dirty="0">
              <a:solidFill>
                <a:srgbClr val="0C0D0E"/>
              </a:solidFill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400" b="0" i="0" dirty="0">
                <a:solidFill>
                  <a:srgbClr val="0C0D0E"/>
                </a:solidFill>
                <a:effectLst/>
                <a:latin typeface="ui-monospace"/>
              </a:rPr>
              <a:t>.</a:t>
            </a:r>
            <a:r>
              <a:rPr lang="en-IN" sz="1400" b="0" i="0" dirty="0" err="1">
                <a:solidFill>
                  <a:srgbClr val="0C0D0E"/>
                </a:solidFill>
                <a:effectLst/>
                <a:latin typeface="ui-monospace"/>
              </a:rPr>
              <a:t>eslintrc.json</a:t>
            </a:r>
            <a:r>
              <a:rPr lang="en-US" sz="1400" b="0" i="0" dirty="0">
                <a:solidFill>
                  <a:srgbClr val="0C0D0E"/>
                </a:solidFill>
                <a:effectLst/>
                <a:latin typeface="inherit"/>
              </a:rPr>
              <a:t> edit this in </a:t>
            </a:r>
            <a:r>
              <a:rPr lang="en-US" sz="1400" b="0" i="0" dirty="0" err="1">
                <a:solidFill>
                  <a:srgbClr val="0C0D0E"/>
                </a:solidFill>
                <a:effectLst/>
                <a:latin typeface="inherit"/>
              </a:rPr>
              <a:t>package.json</a:t>
            </a:r>
            <a:endParaRPr lang="en-US" sz="1400" b="0" i="0" dirty="0">
              <a:solidFill>
                <a:srgbClr val="0C0D0E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400" b="0" i="0" dirty="0" err="1">
                <a:effectLst/>
                <a:latin typeface="ui-monospace"/>
              </a:rPr>
              <a:t>npm</a:t>
            </a:r>
            <a:r>
              <a:rPr lang="en-IN" sz="1400" b="0" i="0" dirty="0">
                <a:effectLst/>
                <a:latin typeface="ui-monospace"/>
              </a:rPr>
              <a:t> install --save-dev </a:t>
            </a:r>
            <a:r>
              <a:rPr lang="en-IN" sz="1400" b="0" i="0" dirty="0" err="1">
                <a:effectLst/>
                <a:latin typeface="ui-monospace"/>
              </a:rPr>
              <a:t>eslint</a:t>
            </a:r>
            <a:r>
              <a:rPr lang="en-IN" sz="1400" b="0" i="0" dirty="0">
                <a:effectLst/>
                <a:latin typeface="ui-monospace"/>
              </a:rPr>
              <a:t> </a:t>
            </a:r>
            <a:r>
              <a:rPr lang="en-IN" sz="1400" b="0" i="0" dirty="0" err="1">
                <a:effectLst/>
                <a:latin typeface="ui-monospace"/>
              </a:rPr>
              <a:t>eslint</a:t>
            </a:r>
            <a:r>
              <a:rPr lang="en-IN" sz="1400" b="0" i="0" dirty="0">
                <a:effectLst/>
                <a:latin typeface="ui-monospace"/>
              </a:rPr>
              <a:t>-loader babel-loader babel-</a:t>
            </a:r>
            <a:r>
              <a:rPr lang="en-IN" sz="1400" b="0" i="0" dirty="0" err="1">
                <a:effectLst/>
                <a:latin typeface="ui-monospace"/>
              </a:rPr>
              <a:t>eslint</a:t>
            </a:r>
            <a:r>
              <a:rPr lang="en-IN" sz="1400" b="0" i="0" dirty="0">
                <a:effectLst/>
                <a:latin typeface="ui-monospace"/>
              </a:rPr>
              <a:t> </a:t>
            </a:r>
            <a:r>
              <a:rPr lang="en-IN" sz="1400" b="0" i="0" dirty="0" err="1">
                <a:effectLst/>
                <a:latin typeface="ui-monospace"/>
              </a:rPr>
              <a:t>eslint</a:t>
            </a:r>
            <a:r>
              <a:rPr lang="en-IN" sz="1400" b="0" i="0" dirty="0">
                <a:effectLst/>
                <a:latin typeface="ui-monospace"/>
              </a:rPr>
              <a:t>-plugin-react</a:t>
            </a:r>
            <a:r>
              <a:rPr lang="en-US" sz="1400" b="0" i="0" dirty="0">
                <a:effectLst/>
                <a:latin typeface="inherit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1BEB303-C3E8-2697-D370-A66276571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804" y="5103514"/>
            <a:ext cx="3839111" cy="96215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B70C46D-1824-148D-715C-4458D8461164}"/>
              </a:ext>
            </a:extLst>
          </p:cNvPr>
          <p:cNvSpPr txBox="1"/>
          <p:nvPr/>
        </p:nvSpPr>
        <p:spPr>
          <a:xfrm>
            <a:off x="1828800" y="6432331"/>
            <a:ext cx="569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Module name start with capital letter</a:t>
            </a:r>
          </a:p>
        </p:txBody>
      </p:sp>
    </p:spTree>
    <p:extLst>
      <p:ext uri="{BB962C8B-B14F-4D97-AF65-F5344CB8AC3E}">
        <p14:creationId xmlns:p14="http://schemas.microsoft.com/office/powerpoint/2010/main" val="12052849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AA59C8-7B94-E445-6EC7-2E147831C9CA}"/>
              </a:ext>
            </a:extLst>
          </p:cNvPr>
          <p:cNvSpPr txBox="1"/>
          <p:nvPr/>
        </p:nvSpPr>
        <p:spPr>
          <a:xfrm>
            <a:off x="496615" y="1659980"/>
            <a:ext cx="450893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Helloworld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{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&lt;h1&gt; Hello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aaa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&lt;/h1&gt;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) 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Helloworld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413F79-95E7-358E-FE95-C7808369E526}"/>
              </a:ext>
            </a:extLst>
          </p:cNvPr>
          <p:cNvSpPr txBox="1"/>
          <p:nvPr/>
        </p:nvSpPr>
        <p:spPr>
          <a:xfrm>
            <a:off x="268008" y="244342"/>
            <a:ext cx="5005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Open source directory</a:t>
            </a:r>
          </a:p>
          <a:p>
            <a:r>
              <a:rPr lang="en-IN" dirty="0"/>
              <a:t>Create a folder Component</a:t>
            </a:r>
          </a:p>
          <a:p>
            <a:r>
              <a:rPr lang="en-IN" dirty="0"/>
              <a:t>     create a new folder “Hello world.js”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42BF8-DE78-4084-ED35-21DB4DF476AA}"/>
              </a:ext>
            </a:extLst>
          </p:cNvPr>
          <p:cNvSpPr txBox="1"/>
          <p:nvPr/>
        </p:nvSpPr>
        <p:spPr>
          <a:xfrm>
            <a:off x="4979940" y="1453077"/>
            <a:ext cx="609731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'./App.css';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Helloworld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from './Component/Helloworld.js';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App() {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&lt;div&gt;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Helloworld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/&gt;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&lt;/div&gt;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);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App;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0F239C-6276-2BBF-B9DF-2A58F3E70306}"/>
              </a:ext>
            </a:extLst>
          </p:cNvPr>
          <p:cNvSpPr txBox="1"/>
          <p:nvPr/>
        </p:nvSpPr>
        <p:spPr>
          <a:xfrm>
            <a:off x="1631731" y="1253359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Helloworld.js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C2636-E5CC-640B-6139-9434AE33A6C6}"/>
              </a:ext>
            </a:extLst>
          </p:cNvPr>
          <p:cNvSpPr txBox="1"/>
          <p:nvPr/>
        </p:nvSpPr>
        <p:spPr>
          <a:xfrm>
            <a:off x="5930481" y="112197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App.js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01F8A-4FBC-842F-5691-B337DBFF93B9}"/>
              </a:ext>
            </a:extLst>
          </p:cNvPr>
          <p:cNvSpPr txBox="1"/>
          <p:nvPr/>
        </p:nvSpPr>
        <p:spPr>
          <a:xfrm>
            <a:off x="1016876" y="5690328"/>
            <a:ext cx="6416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&gt;my-app&gt;</a:t>
            </a:r>
            <a:r>
              <a:rPr lang="en-IN" dirty="0" err="1"/>
              <a:t>npm</a:t>
            </a:r>
            <a:r>
              <a:rPr lang="en-IN" dirty="0"/>
              <a:t> start</a:t>
            </a:r>
          </a:p>
        </p:txBody>
      </p:sp>
    </p:spTree>
    <p:extLst>
      <p:ext uri="{BB962C8B-B14F-4D97-AF65-F5344CB8AC3E}">
        <p14:creationId xmlns:p14="http://schemas.microsoft.com/office/powerpoint/2010/main" val="4188474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CB4BC6-946E-688B-E0DF-CE20A862B998}"/>
              </a:ext>
            </a:extLst>
          </p:cNvPr>
          <p:cNvSpPr txBox="1"/>
          <p:nvPr/>
        </p:nvSpPr>
        <p:spPr>
          <a:xfrm>
            <a:off x="210851" y="1840183"/>
            <a:ext cx="609731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Hellopros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(props) {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&lt;h1&gt; Hello {props.name}&lt;/h1&gt;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)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Hellopros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4FCC5B-E901-512C-BA50-70AF53B05A8F}"/>
              </a:ext>
            </a:extLst>
          </p:cNvPr>
          <p:cNvSpPr txBox="1"/>
          <p:nvPr/>
        </p:nvSpPr>
        <p:spPr>
          <a:xfrm>
            <a:off x="5366198" y="1420192"/>
            <a:ext cx="609731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'./App.css';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Hellopros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from './Component/Hellopros.js';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App() {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&lt;div&gt;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Hellopros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name="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hai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"/&gt;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&lt;/div&gt;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);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App;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C05CEE-8A22-BF9A-38DC-4426F3EBC95A}"/>
              </a:ext>
            </a:extLst>
          </p:cNvPr>
          <p:cNvSpPr txBox="1"/>
          <p:nvPr/>
        </p:nvSpPr>
        <p:spPr>
          <a:xfrm>
            <a:off x="2561897" y="409903"/>
            <a:ext cx="6432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Passing information from one component to another component</a:t>
            </a:r>
          </a:p>
        </p:txBody>
      </p:sp>
    </p:spTree>
    <p:extLst>
      <p:ext uri="{BB962C8B-B14F-4D97-AF65-F5344CB8AC3E}">
        <p14:creationId xmlns:p14="http://schemas.microsoft.com/office/powerpoint/2010/main" val="2371473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2A43A7-C03F-58D8-DF0A-6AD6D95B623D}"/>
              </a:ext>
            </a:extLst>
          </p:cNvPr>
          <p:cNvSpPr txBox="1"/>
          <p:nvPr/>
        </p:nvSpPr>
        <p:spPr>
          <a:xfrm>
            <a:off x="3050628" y="126121"/>
            <a:ext cx="6298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/>
              <a:t>Styling with CSS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BAEF4A-C5E7-704A-C89B-30C63D1F53BE}"/>
              </a:ext>
            </a:extLst>
          </p:cNvPr>
          <p:cNvSpPr txBox="1"/>
          <p:nvPr/>
        </p:nvSpPr>
        <p:spPr>
          <a:xfrm>
            <a:off x="116258" y="1034949"/>
            <a:ext cx="60973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800000"/>
                </a:solidFill>
                <a:latin typeface="Cascadia Mono" panose="020B0609020000020004" pitchFamily="49" charset="0"/>
              </a:rPr>
              <a:t>.app-header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IN" sz="1800" dirty="0" err="1">
                <a:solidFill>
                  <a:srgbClr val="FF0000"/>
                </a:solidFill>
                <a:latin typeface="Cascadia Mono" panose="020B0609020000020004" pitchFamily="49" charset="0"/>
              </a:rPr>
              <a:t>font-weight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  <a:r>
              <a:rPr lang="en-IN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bold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IN" sz="1800" dirty="0">
                <a:solidFill>
                  <a:srgbClr val="FF0000"/>
                </a:solidFill>
                <a:latin typeface="Cascadia Mono" panose="020B0609020000020004" pitchFamily="49" charset="0"/>
              </a:rPr>
              <a:t>border-bottom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  <a:r>
              <a:rPr lang="en-IN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1px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IN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solid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IN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black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IN" sz="1800" dirty="0">
                <a:solidFill>
                  <a:srgbClr val="FF0000"/>
                </a:solidFill>
                <a:latin typeface="Cascadia Mono" panose="020B0609020000020004" pitchFamily="49" charset="0"/>
              </a:rPr>
              <a:t>padding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  <a:r>
              <a:rPr lang="en-IN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0.4rem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461A1-5CB0-E2D9-C347-207ACAC9BEAD}"/>
              </a:ext>
            </a:extLst>
          </p:cNvPr>
          <p:cNvSpPr txBox="1"/>
          <p:nvPr/>
        </p:nvSpPr>
        <p:spPr>
          <a:xfrm>
            <a:off x="922281" y="543905"/>
            <a:ext cx="371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App.css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D13699-BDBC-A876-93F3-3DC23D50E81F}"/>
              </a:ext>
            </a:extLst>
          </p:cNvPr>
          <p:cNvSpPr txBox="1"/>
          <p:nvPr/>
        </p:nvSpPr>
        <p:spPr>
          <a:xfrm>
            <a:off x="6280602" y="1397645"/>
            <a:ext cx="60973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Hedder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{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&lt;header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classname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="app-header"&gt;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Appname</a:t>
            </a:r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&lt;/header&gt;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)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Hedder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C3C83F-808F-376B-F1C8-A9FB74BF0A80}"/>
              </a:ext>
            </a:extLst>
          </p:cNvPr>
          <p:cNvSpPr txBox="1"/>
          <p:nvPr/>
        </p:nvSpPr>
        <p:spPr>
          <a:xfrm>
            <a:off x="7890644" y="977460"/>
            <a:ext cx="2703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Hedder</a:t>
            </a:r>
            <a:r>
              <a:rPr lang="en-IN" dirty="0"/>
              <a:t>.js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B05799-8E07-7825-A7AD-B7E50F627543}"/>
              </a:ext>
            </a:extLst>
          </p:cNvPr>
          <p:cNvSpPr txBox="1"/>
          <p:nvPr/>
        </p:nvSpPr>
        <p:spPr>
          <a:xfrm>
            <a:off x="224647" y="2566587"/>
            <a:ext cx="618796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'./App.css';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Hello from './Component/Hello.js';</a:t>
            </a:r>
          </a:p>
          <a:p>
            <a:r>
              <a:rPr lang="da-DK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Hedder from './Component/Hedder.js';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App() {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&lt;div&gt;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Hedder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/&gt;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&lt;Hello name="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aaa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"/&gt;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&lt;/div&gt;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);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App;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3F12B0-10AF-8EB9-C14D-4C7A75E24544}"/>
              </a:ext>
            </a:extLst>
          </p:cNvPr>
          <p:cNvSpPr txBox="1"/>
          <p:nvPr/>
        </p:nvSpPr>
        <p:spPr>
          <a:xfrm>
            <a:off x="2435772" y="2270234"/>
            <a:ext cx="1954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App.js</a:t>
            </a:r>
          </a:p>
        </p:txBody>
      </p:sp>
    </p:spTree>
    <p:extLst>
      <p:ext uri="{BB962C8B-B14F-4D97-AF65-F5344CB8AC3E}">
        <p14:creationId xmlns:p14="http://schemas.microsoft.com/office/powerpoint/2010/main" val="1290145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</Words>
  <Application>Microsoft Office PowerPoint</Application>
  <PresentationFormat>Widescreen</PresentationFormat>
  <Paragraphs>107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-apple-system</vt:lpstr>
      <vt:lpstr>Arial</vt:lpstr>
      <vt:lpstr>Calibri</vt:lpstr>
      <vt:lpstr>Calibri Light</vt:lpstr>
      <vt:lpstr>Cascadia Mono</vt:lpstr>
      <vt:lpstr>inherit</vt:lpstr>
      <vt:lpstr>Menlo</vt:lpstr>
      <vt:lpstr>ui-monospace</vt:lpstr>
      <vt:lpstr>Office Theme</vt:lpstr>
      <vt:lpstr>React components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 components</dc:title>
  <dc:creator>DELL</dc:creator>
  <cp:lastModifiedBy>DELL</cp:lastModifiedBy>
  <cp:revision>1</cp:revision>
  <dcterms:created xsi:type="dcterms:W3CDTF">2026-10-15T09:00:25Z</dcterms:created>
  <dcterms:modified xsi:type="dcterms:W3CDTF">2026-10-15T09:00:31Z</dcterms:modified>
</cp:coreProperties>
</file>