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3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28ACF9-C699-40FF-AFEE-5D745EF3F4A9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AD3A8-FD42-4ADD-BA06-EF89133AC593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798791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CFCCD8-A2E4-40EE-85C6-ECE104545A3E}" type="slidenum">
              <a:rPr lang="en-IN" smtClean="0"/>
              <a:t>8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437780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9C8C99-8FAA-9851-821D-9FF2D86E1F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FDBD28-5245-729E-2A4A-386F667304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415F03A-1965-171F-98F5-9CB6A9B020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95BAA1-7745-3417-D1A7-F5B7C8712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D70887-3ACF-4031-87B2-331BC27C1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66614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5125DD-D1C7-BB33-2CA4-390DD897A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027162-4400-D810-727C-4E6C0678D1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57F63-5E8D-252C-9815-F4B918FCE0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1BE2F7-8B4D-EED2-A8B2-AE5D602C50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D1194D-99A5-0BE0-00C1-EBB5E7337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790444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D276B3-623B-1BBC-D93C-2394A80CE6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3DCCA4-2149-57FB-5A08-6AF4128C11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8EF19B-0F15-7779-5192-E0F837DB9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5AE899-B4B4-5443-BC88-209D1C096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F07DE5-5464-C69C-40BA-F993071AD2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22911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433C03-088F-6E1D-FDC2-A97023121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C4AF86-5BB0-5B1C-A571-C28E6FE57C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6B2365-88FF-0CBB-2358-E49CD466CB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ABE8539-FC58-7984-C4C2-48993540F2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9F0C05-36E9-22D3-3202-8E5D8C0B6E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6A609FA-95A1-235B-8BE9-5E4B31A952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33954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EDDF21-DDD0-B4E9-FBF8-71696D6FF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99BB04-3C5D-14E5-F7B1-1B4AAAE68E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1180BE-6EB5-85D9-0730-468DAFB64F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AB841C2-54FF-B646-79A1-A3F235DE0E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826877-4DCC-19CE-00E5-142502600A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A4CD887-5A01-6E3F-D448-C24C76C5E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A3B2436-B8C5-7D1C-02AF-C4A7EB117B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A5F1C6E-9B01-A50D-8429-23BAF2EEC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9716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5FA03E-E03F-7F79-BAD9-D75B4B54B4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5F482A-286B-98BB-48E1-070128CD7B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9539A3D-64BD-365E-B8FD-D8804DE07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8C70CB-9154-0BD3-E133-93E6C486F8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63046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CDC5D7-66EB-25A2-B9DB-E409EB725A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C99269-7880-4FDA-38EE-147DEF48C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E025EE-70AF-5BC5-35E2-D05F2AEA5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823473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C2B5E-B1AC-45A5-76B8-9F25A5DE56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23238-1D0A-C91C-F0F3-5E9BE87589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21CAE6-0AFD-2125-CAED-830A79B49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0FB091-657D-5065-F4F0-8D4215905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3EF515-707C-F7AD-FF6B-F18BFAA7E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0B51CE-9602-D0A5-D0A8-B04ED90C1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60469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197E85-C59E-839F-E92C-32E5E4C7F0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5431C47-1961-CBCB-8268-F72D2A86DBE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AAE20A-15D6-5214-70BB-5122782965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62D7561-1090-0DCB-045A-1DB5916F3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B0C156-58F9-1677-CA8C-E56628CFBA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9A2C8A-9954-E55B-0310-F20129E78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992797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EE8CC-2B9B-EA40-1628-49BC33DFA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0DBD24-2F07-64BD-8300-C721D93AD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C233A3-788C-5B66-ECC7-F80D2843F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7F966C-BABB-04FA-F232-FA2EFE5B85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24A0F8E-C383-5614-7F8F-C667ADE7D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58762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05540A6-AB68-BBCD-9066-385F9D49B6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62AE25-3752-85E5-B6E5-4DE4984FFA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98894-57FF-942F-426A-DD8C028080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D1ABA1-7572-CEB0-C3A2-F725DE47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D08F9-2244-24AA-79D0-B329A06EC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001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F416C0-C78B-104F-8682-66E94A801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AF952A-630F-2CD4-FA0E-D81E0A5AD0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47F0C6-4535-15E8-A410-F5D5A550C97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018D5-2275-48BA-977E-B56E8B5299A2}" type="datetimeFigureOut">
              <a:rPr lang="en-IN" smtClean="0"/>
              <a:t>14-08-2025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043652-A008-6AD6-72AD-FCAD7138E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981038-F0EC-10AB-2321-D355A3A5AE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07CAE9-F126-470B-8B56-3F41D39FC504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072973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117695-BAC6-B057-89F1-2AA2D3D667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13654"/>
            <a:ext cx="9144000" cy="1429249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Unit - III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6C639B-0229-61FA-4A05-F0BC9E26BC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pPr marL="90170" indent="-635" algn="just">
              <a:lnSpc>
                <a:spcPct val="115000"/>
              </a:lnSpc>
              <a:spcAft>
                <a:spcPts val="1000"/>
              </a:spcAft>
            </a:pPr>
            <a:r>
              <a:rPr lang="en-IN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Divide and Conquer:</a:t>
            </a:r>
            <a:r>
              <a:rPr lang="en-IN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General Method, Max-Min, Quick Sort, Merge Sort, Strassen’s matrix multiplication</a:t>
            </a:r>
            <a:endParaRPr lang="en-IN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90170" indent="-635" algn="just">
              <a:lnSpc>
                <a:spcPct val="115000"/>
              </a:lnSpc>
              <a:spcAft>
                <a:spcPts val="1000"/>
              </a:spcAft>
            </a:pPr>
            <a:r>
              <a:rPr lang="en-IN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Greedy Method:</a:t>
            </a:r>
            <a:r>
              <a:rPr lang="en-IN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General Method, Job Sequencing with deadlines, Knapsack Problem, Minimum cost spanning trees, Single Source Shortest Paths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0124079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B1F3D7C-71F0-483E-F432-D63328A011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5554" y="609599"/>
            <a:ext cx="8499565" cy="5286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50069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1978B5-75CB-B407-84A4-0E35CED540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514" y="748937"/>
            <a:ext cx="10842172" cy="526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0370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8C46188-68E9-411E-752B-718B985CB8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5029" y="966652"/>
            <a:ext cx="10023565" cy="496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04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FC3AAC-D710-B0A0-2567-3C698A6F89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0940" y="661601"/>
            <a:ext cx="9450119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064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9A9469-36F4-1260-AAB9-56B324555B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66" y="0"/>
            <a:ext cx="1095538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3106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8B89B9-213D-6755-6CEA-2FAA2CC38C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885" y="494890"/>
            <a:ext cx="11329851" cy="5868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5665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CFA6C05-AB21-BC78-D69A-1CA3077E65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177" y="51916"/>
            <a:ext cx="11251473" cy="67541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94FAD1E-9695-A1CE-F0F4-5B4B131EDEE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0597" y="1562530"/>
            <a:ext cx="11241069" cy="524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94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3BBCF0-840F-7EB1-97C4-4359975D8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594" y="194811"/>
            <a:ext cx="11094720" cy="6468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4078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10E519C-F874-D8EB-A2F9-59AE87AF80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77" y="0"/>
            <a:ext cx="116346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7660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BBFE8B-1FB0-E3DC-6F33-560FB2D09A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006" y="371048"/>
            <a:ext cx="11730445" cy="6115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97289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829D0A-8575-69AD-C673-56D376F2EA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016" y="1245326"/>
            <a:ext cx="10528663" cy="4484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7270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4102CF-D50B-E479-14A2-419038D412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389" y="0"/>
            <a:ext cx="1092054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57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49D4ED6-74D7-CFF4-3EC2-610C8FDED0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23573" y="2409682"/>
            <a:ext cx="7544853" cy="2038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21685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32D912-5911-8D9F-5F22-16636EC041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57" y="185285"/>
            <a:ext cx="9721528" cy="648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4853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30AD82A-90C5-1F13-3DE4-77C6144EB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78" y="1747603"/>
            <a:ext cx="8916644" cy="3362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36811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E2FB3EA-E682-671D-4940-0F2CBA9C3B79}"/>
              </a:ext>
            </a:extLst>
          </p:cNvPr>
          <p:cNvSpPr txBox="1"/>
          <p:nvPr/>
        </p:nvSpPr>
        <p:spPr>
          <a:xfrm>
            <a:off x="2316480" y="407510"/>
            <a:ext cx="750678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200" dirty="0"/>
              <a:t>Finding the maximum and minimum</a:t>
            </a:r>
            <a:endParaRPr lang="en-IN" sz="32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D81E159-B8B9-9CE5-B2F0-8D3918CAF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125" y="1288869"/>
            <a:ext cx="9497750" cy="5102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74088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C323B59-2DA4-7F26-A3A8-4819F8E28E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30" y="0"/>
            <a:ext cx="101931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4483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BD3118-B74C-7BF0-816D-4EC3CBB96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1679" y="1642813"/>
            <a:ext cx="7468642" cy="357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47310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093484-8354-4F79-BE12-0FE67BFE5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151" y="109074"/>
            <a:ext cx="9297698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925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58D011-43BD-68D6-A4CB-CFC85771D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8572" y="2066735"/>
            <a:ext cx="9354856" cy="2724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019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CA9F68-6D04-1824-9D16-EF6A92DC30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8598" y="661601"/>
            <a:ext cx="9154803" cy="55347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2292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A45E57-BA55-CF51-8BAB-7A5E949293A4}"/>
              </a:ext>
            </a:extLst>
          </p:cNvPr>
          <p:cNvSpPr txBox="1"/>
          <p:nvPr/>
        </p:nvSpPr>
        <p:spPr>
          <a:xfrm>
            <a:off x="3048000" y="233338"/>
            <a:ext cx="6096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IN" sz="3600" dirty="0">
                <a:solidFill>
                  <a:srgbClr val="FF0000"/>
                </a:solidFill>
              </a:rPr>
              <a:t>Merge Sort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E724DD-98ED-7A06-A644-03EDFDBE1E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846" y="879669"/>
            <a:ext cx="11390811" cy="5916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299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2EBA398-ACE2-CC8A-2FDE-DAA44EEC6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7678" y="475838"/>
            <a:ext cx="8916644" cy="5906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6265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58F3FB-65B3-414E-853F-0C029035EE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203" y="571101"/>
            <a:ext cx="9983593" cy="5715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402963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2B714C4-6267-9B4D-07B7-282821FBA3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793" y="547199"/>
            <a:ext cx="8821381" cy="184810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959B663-D961-74AA-775B-4A12BF5746EE}"/>
              </a:ext>
            </a:extLst>
          </p:cNvPr>
          <p:cNvSpPr txBox="1"/>
          <p:nvPr/>
        </p:nvSpPr>
        <p:spPr>
          <a:xfrm>
            <a:off x="609600" y="52247"/>
            <a:ext cx="37882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1" dirty="0"/>
              <a:t>Analysis: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B5A9EE0-36E8-735C-DA13-448D01FD82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2793" y="2395308"/>
            <a:ext cx="9183390" cy="4410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45133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94A2EC-827E-9C92-8980-4236A87B37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549" y="109074"/>
            <a:ext cx="11443062" cy="6639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601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</Words>
  <Application>Microsoft Office PowerPoint</Application>
  <PresentationFormat>Widescreen</PresentationFormat>
  <Paragraphs>7</Paragraphs>
  <Slides>27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2" baseType="lpstr">
      <vt:lpstr>Arial</vt:lpstr>
      <vt:lpstr>Calibri</vt:lpstr>
      <vt:lpstr>Calibri Light</vt:lpstr>
      <vt:lpstr>Times New Roman</vt:lpstr>
      <vt:lpstr>Office Theme</vt:lpstr>
      <vt:lpstr>Unit - III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Jyothsna Kilari</dc:creator>
  <cp:lastModifiedBy>Jyothsna Kilari</cp:lastModifiedBy>
  <cp:revision>1</cp:revision>
  <dcterms:created xsi:type="dcterms:W3CDTF">2025-08-14T08:09:59Z</dcterms:created>
  <dcterms:modified xsi:type="dcterms:W3CDTF">2025-08-14T08:10:53Z</dcterms:modified>
</cp:coreProperties>
</file>