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93" r:id="rId2"/>
  </p:sldMasterIdLst>
  <p:notesMasterIdLst>
    <p:notesMasterId r:id="rId41"/>
  </p:notesMasterIdLst>
  <p:handoutMasterIdLst>
    <p:handoutMasterId r:id="rId42"/>
  </p:handoutMasterIdLst>
  <p:sldIdLst>
    <p:sldId id="373" r:id="rId3"/>
    <p:sldId id="324" r:id="rId4"/>
    <p:sldId id="346" r:id="rId5"/>
    <p:sldId id="348" r:id="rId6"/>
    <p:sldId id="349" r:id="rId7"/>
    <p:sldId id="350" r:id="rId8"/>
    <p:sldId id="351" r:id="rId9"/>
    <p:sldId id="380" r:id="rId10"/>
    <p:sldId id="381" r:id="rId11"/>
    <p:sldId id="377" r:id="rId12"/>
    <p:sldId id="378" r:id="rId13"/>
    <p:sldId id="379" r:id="rId14"/>
    <p:sldId id="382" r:id="rId15"/>
    <p:sldId id="355" r:id="rId16"/>
    <p:sldId id="383" r:id="rId17"/>
    <p:sldId id="356" r:id="rId18"/>
    <p:sldId id="384" r:id="rId19"/>
    <p:sldId id="357" r:id="rId20"/>
    <p:sldId id="358" r:id="rId21"/>
    <p:sldId id="359" r:id="rId22"/>
    <p:sldId id="360" r:id="rId23"/>
    <p:sldId id="385" r:id="rId24"/>
    <p:sldId id="361" r:id="rId25"/>
    <p:sldId id="362" r:id="rId26"/>
    <p:sldId id="386" r:id="rId27"/>
    <p:sldId id="363" r:id="rId28"/>
    <p:sldId id="364" r:id="rId29"/>
    <p:sldId id="365" r:id="rId30"/>
    <p:sldId id="366" r:id="rId31"/>
    <p:sldId id="367" r:id="rId32"/>
    <p:sldId id="368" r:id="rId33"/>
    <p:sldId id="369" r:id="rId34"/>
    <p:sldId id="370" r:id="rId35"/>
    <p:sldId id="391" r:id="rId36"/>
    <p:sldId id="390" r:id="rId37"/>
    <p:sldId id="387" r:id="rId38"/>
    <p:sldId id="388" r:id="rId39"/>
    <p:sldId id="389" r:id="rId40"/>
  </p:sldIdLst>
  <p:sldSz cx="12192000" cy="6858000"/>
  <p:notesSz cx="6858000" cy="9144000"/>
  <p:embeddedFontLst>
    <p:embeddedFont>
      <p:font typeface="Calibri" panose="020F0502020204030204" pitchFamily="34" charset="0"/>
      <p:regular r:id="rId43"/>
      <p:bold r:id="rId44"/>
      <p:italic r:id="rId45"/>
      <p:boldItalic r:id="rId46"/>
    </p:embeddedFont>
    <p:embeddedFont>
      <p:font typeface="Roboto Condensed" panose="02000000000000000000" pitchFamily="2" charset="0"/>
      <p:regular r:id="rId47"/>
      <p:bold r:id="rId48"/>
      <p:italic r:id="rId49"/>
      <p:boldItalic r:id="rId50"/>
    </p:embeddedFont>
    <p:embeddedFont>
      <p:font typeface="Roboto Condensed Light" panose="02000000000000000000" pitchFamily="2" charset="0"/>
      <p:regular r:id="rId51"/>
      <p:italic r:id="rId52"/>
    </p:embeddedFont>
    <p:embeddedFont>
      <p:font typeface="Wingdings 3" panose="05040102010807070707" pitchFamily="18" charset="2"/>
      <p:regular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unal vyas" initials="kv" lastIdx="1" clrIdx="0">
    <p:extLst>
      <p:ext uri="{19B8F6BF-5375-455C-9EA6-DF929625EA0E}">
        <p15:presenceInfo xmlns:p15="http://schemas.microsoft.com/office/powerpoint/2012/main" userId="bf93b71aea7da0b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7D8B"/>
    <a:srgbClr val="301B92"/>
    <a:srgbClr val="673BB7"/>
    <a:srgbClr val="ED524F"/>
    <a:srgbClr val="B71B1C"/>
    <a:srgbClr val="F54337"/>
    <a:srgbClr val="D81A60"/>
    <a:srgbClr val="890E4F"/>
    <a:srgbClr val="EA1E63"/>
    <a:srgbClr val="C628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3842" autoAdjust="0"/>
  </p:normalViewPr>
  <p:slideViewPr>
    <p:cSldViewPr snapToGrid="0">
      <p:cViewPr varScale="1">
        <p:scale>
          <a:sx n="62" d="100"/>
          <a:sy n="62" d="100"/>
        </p:scale>
        <p:origin x="752" y="5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48" d="100"/>
          <a:sy n="48" d="100"/>
        </p:scale>
        <p:origin x="2676" y="3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handoutMaster" Target="handoutMasters/handout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tableStyles" Target="tableStyle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font" Target="fonts/font9.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4.fntdata"/><Relationship Id="rId20" Type="http://schemas.openxmlformats.org/officeDocument/2006/relationships/slide" Target="slides/slide18.xml"/><Relationship Id="rId41" Type="http://schemas.openxmlformats.org/officeDocument/2006/relationships/notesMaster" Target="notesMasters/notesMaster1.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7.fntdata"/><Relationship Id="rId57"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2.fntdata"/><Relationship Id="rId52" Type="http://schemas.openxmlformats.org/officeDocument/2006/relationships/font" Target="fonts/font10.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AB85114-151F-4DD3-A0B8-3D48A215911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11E6D90B-9A8F-485C-8292-FBB99BB4E98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F454983-44D3-45A8-9D86-0B9C45442AB1}" type="datetimeFigureOut">
              <a:rPr lang="en-IN" smtClean="0"/>
              <a:t>24-09-2025</a:t>
            </a:fld>
            <a:endParaRPr lang="en-IN"/>
          </a:p>
        </p:txBody>
      </p:sp>
      <p:sp>
        <p:nvSpPr>
          <p:cNvPr id="4" name="Footer Placeholder 3">
            <a:extLst>
              <a:ext uri="{FF2B5EF4-FFF2-40B4-BE49-F238E27FC236}">
                <a16:creationId xmlns:a16="http://schemas.microsoft.com/office/drawing/2014/main" id="{957CB2A6-6534-401E-8C5F-E86CDFCB3F4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id="{694E556C-8D15-4673-BFA2-E8DEF4C2CB4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37C8025-BFE7-4B0B-BEDD-AFE1C976CB6D}" type="slidenum">
              <a:rPr lang="en-IN" smtClean="0"/>
              <a:t>‹#›</a:t>
            </a:fld>
            <a:endParaRPr lang="en-IN"/>
          </a:p>
        </p:txBody>
      </p:sp>
    </p:spTree>
    <p:extLst>
      <p:ext uri="{BB962C8B-B14F-4D97-AF65-F5344CB8AC3E}">
        <p14:creationId xmlns:p14="http://schemas.microsoft.com/office/powerpoint/2010/main" val="15385501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48E3F3-8B31-41D2-AA9B-9796555DB866}" type="datetimeFigureOut">
              <a:rPr lang="en-US" smtClean="0"/>
              <a:t>9/24/2025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79BDEF-6165-4E72-B1A6-6E8034CEC248}" type="slidenum">
              <a:rPr lang="en-US" smtClean="0"/>
              <a:t>‹#›</a:t>
            </a:fld>
            <a:endParaRPr lang="en-US"/>
          </a:p>
        </p:txBody>
      </p:sp>
    </p:spTree>
    <p:extLst>
      <p:ext uri="{BB962C8B-B14F-4D97-AF65-F5344CB8AC3E}">
        <p14:creationId xmlns:p14="http://schemas.microsoft.com/office/powerpoint/2010/main" val="1766013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BC79BDEF-6165-4E72-B1A6-6E8034CEC248}" type="slidenum">
              <a:rPr lang="en-US" smtClean="0"/>
              <a:t>2</a:t>
            </a:fld>
            <a:endParaRPr lang="en-US"/>
          </a:p>
        </p:txBody>
      </p:sp>
    </p:spTree>
    <p:extLst>
      <p:ext uri="{BB962C8B-B14F-4D97-AF65-F5344CB8AC3E}">
        <p14:creationId xmlns:p14="http://schemas.microsoft.com/office/powerpoint/2010/main" val="3552517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BC79BDEF-6165-4E72-B1A6-6E8034CEC248}" type="slidenum">
              <a:rPr lang="en-US" smtClean="0"/>
              <a:t>24</a:t>
            </a:fld>
            <a:endParaRPr lang="en-US"/>
          </a:p>
        </p:txBody>
      </p:sp>
    </p:spTree>
    <p:extLst>
      <p:ext uri="{BB962C8B-B14F-4D97-AF65-F5344CB8AC3E}">
        <p14:creationId xmlns:p14="http://schemas.microsoft.com/office/powerpoint/2010/main" val="4018724436"/>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9.jpeg"/><Relationship Id="rId5" Type="http://schemas.openxmlformats.org/officeDocument/2006/relationships/image" Target="../media/image4.png"/><Relationship Id="rId10" Type="http://schemas.openxmlformats.org/officeDocument/2006/relationships/image" Target="../media/image8.png"/><Relationship Id="rId4" Type="http://schemas.openxmlformats.org/officeDocument/2006/relationships/image" Target="../media/image3.png"/><Relationship Id="rId9" Type="http://schemas.microsoft.com/office/2007/relationships/hdphoto" Target="../media/hdphoto1.wdp"/></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microsoft.com/office/2007/relationships/hdphoto" Target="../media/hdphoto1.wdp"/></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microsoft.com/office/2007/relationships/hdphoto" Target="../media/hdphoto1.wdp"/></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microsoft.com/office/2007/relationships/hdphoto" Target="../media/hdphoto1.wdp"/></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microsoft.com/office/2007/relationships/hdphoto" Target="../media/hdphoto1.wdp"/></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microsoft.com/office/2007/relationships/hdphoto" Target="../media/hdphoto1.wdp"/></Relationships>
</file>

<file path=ppt/slideLayouts/_rels/slideLayout1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2.png"/><Relationship Id="rId4" Type="http://schemas.openxmlformats.org/officeDocument/2006/relationships/image" Target="../media/image4.png"/><Relationship Id="rId9" Type="http://schemas.openxmlformats.org/officeDocument/2006/relationships/image" Target="../media/image9.jpeg"/></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microsoft.com/office/2007/relationships/hdphoto" Target="../media/hdphoto1.wdp"/></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microsoft.com/office/2007/relationships/hdphoto" Target="../media/hdphoto1.wdp"/></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microsoft.com/office/2007/relationships/hdphoto" Target="../media/hdphoto1.wdp"/></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9.jpeg"/><Relationship Id="rId5" Type="http://schemas.openxmlformats.org/officeDocument/2006/relationships/image" Target="../media/image4.png"/><Relationship Id="rId10" Type="http://schemas.openxmlformats.org/officeDocument/2006/relationships/image" Target="../media/image13.jpeg"/><Relationship Id="rId4" Type="http://schemas.openxmlformats.org/officeDocument/2006/relationships/image" Target="../media/image3.png"/><Relationship Id="rId9" Type="http://schemas.microsoft.com/office/2007/relationships/hdphoto" Target="../media/hdphoto1.wdp"/></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microsoft.com/office/2007/relationships/hdphoto" Target="../media/hdphoto1.wdp"/></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11" Type="http://schemas.openxmlformats.org/officeDocument/2006/relationships/image" Target="../media/image9.jpeg"/><Relationship Id="rId5" Type="http://schemas.openxmlformats.org/officeDocument/2006/relationships/image" Target="../media/image4.png"/><Relationship Id="rId10" Type="http://schemas.openxmlformats.org/officeDocument/2006/relationships/image" Target="../media/image8.png"/><Relationship Id="rId4" Type="http://schemas.openxmlformats.org/officeDocument/2006/relationships/image" Target="../media/image3.png"/><Relationship Id="rId9" Type="http://schemas.microsoft.com/office/2007/relationships/hdphoto" Target="../media/hdphoto1.wdp"/></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2.xml"/><Relationship Id="rId4" Type="http://schemas.microsoft.com/office/2007/relationships/hdphoto" Target="../media/hdphoto2.wdp"/></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microsoft.com/office/2007/relationships/hdphoto" Target="../media/hdphoto1.wdp"/></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microsoft.com/office/2007/relationships/hdphoto" Target="../media/hdphoto1.wdp"/></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microsoft.com/office/2007/relationships/hdphoto" Target="../media/hdphoto1.wdp"/></Relationships>
</file>

<file path=ppt/slideLayouts/_rels/slideLayout3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microsoft.com/office/2007/relationships/hdphoto" Target="../media/hdphoto1.wdp"/></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microsoft.com/office/2007/relationships/hdphoto" Target="../media/hdphoto1.wdp"/></Relationships>
</file>

<file path=ppt/slideLayouts/_rels/slideLayout3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2.png"/><Relationship Id="rId4" Type="http://schemas.openxmlformats.org/officeDocument/2006/relationships/image" Target="../media/image4.png"/><Relationship Id="rId9" Type="http://schemas.openxmlformats.org/officeDocument/2006/relationships/image" Target="../media/image9.jpeg"/></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microsoft.com/office/2007/relationships/hdphoto" Target="../media/hdphoto1.wdp"/></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microsoft.com/office/2007/relationships/hdphoto" Target="../media/hdphoto1.wdp"/></Relationships>
</file>

<file path=ppt/slideLayouts/_rels/slideLayout4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microsoft.com/office/2007/relationships/hdphoto" Target="../media/hdphoto1.wdp"/></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11" Type="http://schemas.openxmlformats.org/officeDocument/2006/relationships/image" Target="../media/image9.jpeg"/><Relationship Id="rId5" Type="http://schemas.openxmlformats.org/officeDocument/2006/relationships/image" Target="../media/image4.png"/><Relationship Id="rId10" Type="http://schemas.openxmlformats.org/officeDocument/2006/relationships/image" Target="../media/image13.jpeg"/><Relationship Id="rId4" Type="http://schemas.openxmlformats.org/officeDocument/2006/relationships/image" Target="../media/image3.png"/><Relationship Id="rId9" Type="http://schemas.microsoft.com/office/2007/relationships/hdphoto" Target="../media/hdphoto1.wdp"/></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microsoft.com/office/2007/relationships/hdphoto" Target="../media/hdphoto1.wdp"/></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Default Color">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92D9CA8-FA74-4E19-A847-B04F90FC15AC}"/>
              </a:ext>
            </a:extLst>
          </p:cNvPr>
          <p:cNvPicPr>
            <a:picLocks noChangeAspect="1"/>
          </p:cNvPicPr>
          <p:nvPr userDrawn="1"/>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18750" b="25000"/>
          <a:stretch/>
        </p:blipFill>
        <p:spPr>
          <a:xfrm>
            <a:off x="0" y="0"/>
            <a:ext cx="12192000" cy="6858000"/>
          </a:xfrm>
          <a:prstGeom prst="rect">
            <a:avLst/>
          </a:prstGeom>
        </p:spPr>
      </p:pic>
      <p:sp>
        <p:nvSpPr>
          <p:cNvPr id="3" name="TextBox 2">
            <a:extLst>
              <a:ext uri="{FF2B5EF4-FFF2-40B4-BE49-F238E27FC236}">
                <a16:creationId xmlns:a16="http://schemas.microsoft.com/office/drawing/2014/main" id="{66A9211E-289E-4822-AE7F-7B95A873EBBD}"/>
              </a:ext>
            </a:extLst>
          </p:cNvPr>
          <p:cNvSpPr txBox="1"/>
          <p:nvPr userDrawn="1"/>
        </p:nvSpPr>
        <p:spPr>
          <a:xfrm>
            <a:off x="1837677" y="5802204"/>
            <a:ext cx="4514377" cy="338554"/>
          </a:xfrm>
          <a:prstGeom prst="rect">
            <a:avLst/>
          </a:prstGeom>
          <a:noFill/>
        </p:spPr>
        <p:txBody>
          <a:bodyPr wrap="none" rtlCol="0">
            <a:spAutoFit/>
          </a:bodyPr>
          <a:lstStyle/>
          <a:p>
            <a:r>
              <a:rPr lang="en-US" sz="1600" dirty="0"/>
              <a:t>Darshan Institute of Engineering &amp; Technology, Rajkot</a:t>
            </a:r>
          </a:p>
        </p:txBody>
      </p:sp>
      <p:sp>
        <p:nvSpPr>
          <p:cNvPr id="22" name="Freeform 13">
            <a:extLst>
              <a:ext uri="{FF2B5EF4-FFF2-40B4-BE49-F238E27FC236}">
                <a16:creationId xmlns:a16="http://schemas.microsoft.com/office/drawing/2014/main" id="{EB889181-F145-4E62-A282-E5B77978D1F3}"/>
              </a:ext>
            </a:extLst>
          </p:cNvPr>
          <p:cNvSpPr>
            <a:spLocks/>
          </p:cNvSpPr>
          <p:nvPr userDrawn="1"/>
        </p:nvSpPr>
        <p:spPr bwMode="auto">
          <a:xfrm>
            <a:off x="2554514" y="1"/>
            <a:ext cx="5255702" cy="1335004"/>
          </a:xfrm>
          <a:custGeom>
            <a:avLst/>
            <a:gdLst>
              <a:gd name="T0" fmla="*/ 2048 w 2048"/>
              <a:gd name="T1" fmla="*/ 0 h 517"/>
              <a:gd name="T2" fmla="*/ 1934 w 2048"/>
              <a:gd name="T3" fmla="*/ 72 h 517"/>
              <a:gd name="T4" fmla="*/ 0 w 2048"/>
              <a:gd name="T5" fmla="*/ 0 h 517"/>
              <a:gd name="T6" fmla="*/ 2048 w 2048"/>
              <a:gd name="T7" fmla="*/ 0 h 517"/>
            </a:gdLst>
            <a:ahLst/>
            <a:cxnLst>
              <a:cxn ang="0">
                <a:pos x="T0" y="T1"/>
              </a:cxn>
              <a:cxn ang="0">
                <a:pos x="T2" y="T3"/>
              </a:cxn>
              <a:cxn ang="0">
                <a:pos x="T4" y="T5"/>
              </a:cxn>
              <a:cxn ang="0">
                <a:pos x="T6" y="T7"/>
              </a:cxn>
            </a:cxnLst>
            <a:rect l="0" t="0" r="r" b="b"/>
            <a:pathLst>
              <a:path w="2048" h="517">
                <a:moveTo>
                  <a:pt x="2048" y="0"/>
                </a:moveTo>
                <a:cubicBezTo>
                  <a:pt x="2011" y="25"/>
                  <a:pt x="1973" y="49"/>
                  <a:pt x="1934" y="72"/>
                </a:cubicBezTo>
                <a:cubicBezTo>
                  <a:pt x="1177" y="517"/>
                  <a:pt x="332" y="480"/>
                  <a:pt x="0" y="0"/>
                </a:cubicBezTo>
                <a:lnTo>
                  <a:pt x="2048" y="0"/>
                </a:lnTo>
                <a:close/>
              </a:path>
            </a:pathLst>
          </a:custGeom>
          <a:gradFill>
            <a:gsLst>
              <a:gs pos="0">
                <a:srgbClr val="1D3064"/>
              </a:gs>
              <a:gs pos="50000">
                <a:srgbClr val="1D3064"/>
              </a:gs>
              <a:gs pos="100000">
                <a:schemeClr val="tx2"/>
              </a:gs>
            </a:gsLst>
            <a:lin ang="108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7">
            <a:extLst>
              <a:ext uri="{FF2B5EF4-FFF2-40B4-BE49-F238E27FC236}">
                <a16:creationId xmlns:a16="http://schemas.microsoft.com/office/drawing/2014/main" id="{5E9DA42E-B221-4BBE-B651-F7171591BCD7}"/>
              </a:ext>
            </a:extLst>
          </p:cNvPr>
          <p:cNvSpPr>
            <a:spLocks/>
          </p:cNvSpPr>
          <p:nvPr userDrawn="1"/>
        </p:nvSpPr>
        <p:spPr bwMode="auto">
          <a:xfrm>
            <a:off x="0" y="5905331"/>
            <a:ext cx="1901425" cy="952668"/>
          </a:xfrm>
          <a:custGeom>
            <a:avLst/>
            <a:gdLst>
              <a:gd name="T0" fmla="*/ 2048 w 2048"/>
              <a:gd name="T1" fmla="*/ 1024 h 1024"/>
              <a:gd name="T2" fmla="*/ 0 w 2048"/>
              <a:gd name="T3" fmla="*/ 1024 h 1024"/>
              <a:gd name="T4" fmla="*/ 0 w 2048"/>
              <a:gd name="T5" fmla="*/ 0 h 1024"/>
              <a:gd name="T6" fmla="*/ 2048 w 2048"/>
              <a:gd name="T7" fmla="*/ 1024 h 1024"/>
            </a:gdLst>
            <a:ahLst/>
            <a:cxnLst>
              <a:cxn ang="0">
                <a:pos x="T0" y="T1"/>
              </a:cxn>
              <a:cxn ang="0">
                <a:pos x="T2" y="T3"/>
              </a:cxn>
              <a:cxn ang="0">
                <a:pos x="T4" y="T5"/>
              </a:cxn>
              <a:cxn ang="0">
                <a:pos x="T6" y="T7"/>
              </a:cxn>
            </a:cxnLst>
            <a:rect l="0" t="0" r="r" b="b"/>
            <a:pathLst>
              <a:path w="2048" h="1024">
                <a:moveTo>
                  <a:pt x="2048" y="1024"/>
                </a:moveTo>
                <a:cubicBezTo>
                  <a:pt x="0" y="1024"/>
                  <a:pt x="0" y="1024"/>
                  <a:pt x="0" y="1024"/>
                </a:cubicBezTo>
                <a:cubicBezTo>
                  <a:pt x="0" y="0"/>
                  <a:pt x="0" y="0"/>
                  <a:pt x="0" y="0"/>
                </a:cubicBezTo>
                <a:cubicBezTo>
                  <a:pt x="880" y="66"/>
                  <a:pt x="1621" y="411"/>
                  <a:pt x="2048" y="1024"/>
                </a:cubicBezTo>
                <a:close/>
              </a:path>
            </a:pathLst>
          </a:custGeom>
          <a:gradFill>
            <a:gsLst>
              <a:gs pos="0">
                <a:srgbClr val="1D3064"/>
              </a:gs>
              <a:gs pos="50000">
                <a:srgbClr val="1D3064"/>
              </a:gs>
              <a:gs pos="100000">
                <a:schemeClr val="tx2"/>
              </a:gs>
            </a:gsLst>
            <a:lin ang="10800000" scaled="1"/>
          </a:gradFill>
          <a:ln>
            <a:noFill/>
          </a:ln>
        </p:spPr>
        <p:txBody>
          <a:bodyPr vert="horz" wrap="square" lIns="91440" tIns="45720" rIns="91440" bIns="45720" numCol="1" anchor="t" anchorCtr="0" compatLnSpc="1">
            <a:prstTxWarp prst="textNoShape">
              <a:avLst/>
            </a:prstTxWarp>
          </a:bodyPr>
          <a:lstStyle/>
          <a:p>
            <a:endParaRPr lang="en-US"/>
          </a:p>
        </p:txBody>
      </p:sp>
      <p:pic>
        <p:nvPicPr>
          <p:cNvPr id="32" name="Picture 31">
            <a:extLst>
              <a:ext uri="{FF2B5EF4-FFF2-40B4-BE49-F238E27FC236}">
                <a16:creationId xmlns:a16="http://schemas.microsoft.com/office/drawing/2014/main" id="{73D6466C-3EE8-434C-B5AB-98205AEEA67D}"/>
              </a:ext>
            </a:extLst>
          </p:cNvPr>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808334" y="4602222"/>
            <a:ext cx="3383666" cy="2255777"/>
          </a:xfrm>
          <a:prstGeom prst="rect">
            <a:avLst/>
          </a:prstGeom>
        </p:spPr>
      </p:pic>
      <p:pic>
        <p:nvPicPr>
          <p:cNvPr id="33" name="Picture 32">
            <a:extLst>
              <a:ext uri="{FF2B5EF4-FFF2-40B4-BE49-F238E27FC236}">
                <a16:creationId xmlns:a16="http://schemas.microsoft.com/office/drawing/2014/main" id="{3CAA64A4-91BA-448F-9474-7895F9C6DBD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40861" y="2096941"/>
            <a:ext cx="2813885" cy="2119207"/>
          </a:xfrm>
          <a:prstGeom prst="rect">
            <a:avLst/>
          </a:prstGeom>
        </p:spPr>
      </p:pic>
      <p:cxnSp>
        <p:nvCxnSpPr>
          <p:cNvPr id="45" name="Straight Connector 44">
            <a:extLst>
              <a:ext uri="{FF2B5EF4-FFF2-40B4-BE49-F238E27FC236}">
                <a16:creationId xmlns:a16="http://schemas.microsoft.com/office/drawing/2014/main" id="{E79C5D16-8087-4587-9A0A-A0570C73E0E7}"/>
              </a:ext>
            </a:extLst>
          </p:cNvPr>
          <p:cNvCxnSpPr/>
          <p:nvPr/>
        </p:nvCxnSpPr>
        <p:spPr>
          <a:xfrm>
            <a:off x="1926694" y="6124097"/>
            <a:ext cx="435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3F48F6-739E-4659-B107-DABA716A2F34}"/>
              </a:ext>
            </a:extLst>
          </p:cNvPr>
          <p:cNvSpPr>
            <a:spLocks noGrp="1"/>
          </p:cNvSpPr>
          <p:nvPr userDrawn="1">
            <p:ph type="ctrTitle"/>
          </p:nvPr>
        </p:nvSpPr>
        <p:spPr>
          <a:xfrm>
            <a:off x="559490" y="1122364"/>
            <a:ext cx="7035300" cy="2578780"/>
          </a:xfrm>
        </p:spPr>
        <p:txBody>
          <a:bodyPr wrap="square" anchor="t">
            <a:noAutofit/>
          </a:bodyPr>
          <a:lstStyle>
            <a:lvl1pPr algn="l">
              <a:defRPr lang="en-US" sz="6600" b="1" kern="1200" dirty="0">
                <a:solidFill>
                  <a:schemeClr val="tx1">
                    <a:lumMod val="90000"/>
                    <a:lumOff val="10000"/>
                  </a:schemeClr>
                </a:solidFill>
                <a:effectLst>
                  <a:outerShdw blurRad="50800" dist="38100" dir="2700000" algn="tl" rotWithShape="0">
                    <a:prstClr val="black">
                      <a:alpha val="40000"/>
                    </a:prstClr>
                  </a:outerShdw>
                </a:effectLst>
                <a:latin typeface="+mj-lt"/>
                <a:ea typeface="Segoe UI Black" panose="020B0A02040204020203" pitchFamily="34" charset="0"/>
                <a:cs typeface="+mn-cs"/>
              </a:defRPr>
            </a:lvl1pPr>
          </a:lstStyle>
          <a:p>
            <a:r>
              <a:rPr lang="en-US" dirty="0"/>
              <a:t>Click to edit Master title style</a:t>
            </a:r>
          </a:p>
        </p:txBody>
      </p:sp>
      <p:pic>
        <p:nvPicPr>
          <p:cNvPr id="26" name="Picture 25">
            <a:extLst>
              <a:ext uri="{FF2B5EF4-FFF2-40B4-BE49-F238E27FC236}">
                <a16:creationId xmlns:a16="http://schemas.microsoft.com/office/drawing/2014/main" id="{9812EDA6-C656-492A-A9CA-44B03C63913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98063" y="6232297"/>
            <a:ext cx="182880" cy="182880"/>
          </a:xfrm>
          <a:prstGeom prst="rect">
            <a:avLst/>
          </a:prstGeom>
        </p:spPr>
      </p:pic>
      <p:pic>
        <p:nvPicPr>
          <p:cNvPr id="27" name="Picture 26">
            <a:extLst>
              <a:ext uri="{FF2B5EF4-FFF2-40B4-BE49-F238E27FC236}">
                <a16:creationId xmlns:a16="http://schemas.microsoft.com/office/drawing/2014/main" id="{627AEF91-6492-4B0C-A844-2296473B58D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98063" y="6505320"/>
            <a:ext cx="182880" cy="182880"/>
          </a:xfrm>
          <a:prstGeom prst="rect">
            <a:avLst/>
          </a:prstGeom>
        </p:spPr>
      </p:pic>
      <p:sp>
        <p:nvSpPr>
          <p:cNvPr id="28" name="Text Placeholder 2">
            <a:extLst>
              <a:ext uri="{FF2B5EF4-FFF2-40B4-BE49-F238E27FC236}">
                <a16:creationId xmlns:a16="http://schemas.microsoft.com/office/drawing/2014/main" id="{828AA7FF-D902-41DB-A12A-45135201E8C2}"/>
              </a:ext>
            </a:extLst>
          </p:cNvPr>
          <p:cNvSpPr>
            <a:spLocks noGrp="1"/>
          </p:cNvSpPr>
          <p:nvPr userDrawn="1">
            <p:ph type="body" sz="quarter" idx="11" hasCustomPrompt="1"/>
          </p:nvPr>
        </p:nvSpPr>
        <p:spPr>
          <a:xfrm>
            <a:off x="2180943" y="6175935"/>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Email Address</a:t>
            </a:r>
          </a:p>
        </p:txBody>
      </p:sp>
      <p:sp>
        <p:nvSpPr>
          <p:cNvPr id="29" name="Text Placeholder 2">
            <a:extLst>
              <a:ext uri="{FF2B5EF4-FFF2-40B4-BE49-F238E27FC236}">
                <a16:creationId xmlns:a16="http://schemas.microsoft.com/office/drawing/2014/main" id="{F1EDDD62-43C6-4DEE-BBD9-CD0004E7EB03}"/>
              </a:ext>
            </a:extLst>
          </p:cNvPr>
          <p:cNvSpPr>
            <a:spLocks noGrp="1"/>
          </p:cNvSpPr>
          <p:nvPr userDrawn="1">
            <p:ph type="body" sz="quarter" idx="12" hasCustomPrompt="1"/>
          </p:nvPr>
        </p:nvSpPr>
        <p:spPr>
          <a:xfrm>
            <a:off x="2183874" y="6460218"/>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Phone No.</a:t>
            </a:r>
          </a:p>
        </p:txBody>
      </p:sp>
      <p:sp>
        <p:nvSpPr>
          <p:cNvPr id="40" name="Text Placeholder 2">
            <a:extLst>
              <a:ext uri="{FF2B5EF4-FFF2-40B4-BE49-F238E27FC236}">
                <a16:creationId xmlns:a16="http://schemas.microsoft.com/office/drawing/2014/main" id="{A2C7AAB1-B948-41DB-961F-028BB57DF573}"/>
              </a:ext>
            </a:extLst>
          </p:cNvPr>
          <p:cNvSpPr>
            <a:spLocks noGrp="1"/>
          </p:cNvSpPr>
          <p:nvPr>
            <p:ph type="body" sz="quarter" idx="13" hasCustomPrompt="1"/>
          </p:nvPr>
        </p:nvSpPr>
        <p:spPr>
          <a:xfrm>
            <a:off x="1837678" y="5537768"/>
            <a:ext cx="3735998" cy="290081"/>
          </a:xfrm>
        </p:spPr>
        <p:txBody>
          <a:bodyPr anchor="ctr">
            <a:noAutofit/>
          </a:bodyPr>
          <a:lstStyle>
            <a:lvl1pPr marL="0" indent="0" algn="l" defTabSz="914400" rtl="0" eaLnBrk="1" latinLnBrk="0" hangingPunct="1">
              <a:lnSpc>
                <a:spcPct val="90000"/>
              </a:lnSpc>
              <a:spcBef>
                <a:spcPct val="0"/>
              </a:spcBef>
              <a:buNone/>
              <a:defRPr lang="en-US" sz="1600" kern="1200" dirty="0">
                <a:solidFill>
                  <a:schemeClr val="tx1"/>
                </a:solidFill>
                <a:latin typeface="+mn-lt"/>
                <a:ea typeface="+mn-ea"/>
                <a:cs typeface="+mn-cs"/>
              </a:defRPr>
            </a:lvl1pPr>
          </a:lstStyle>
          <a:p>
            <a:pPr lvl="0"/>
            <a:r>
              <a:rPr lang="en-US" dirty="0"/>
              <a:t>Write here Department Name</a:t>
            </a:r>
          </a:p>
        </p:txBody>
      </p:sp>
      <p:sp>
        <p:nvSpPr>
          <p:cNvPr id="53" name="Text Placeholder 2">
            <a:extLst>
              <a:ext uri="{FF2B5EF4-FFF2-40B4-BE49-F238E27FC236}">
                <a16:creationId xmlns:a16="http://schemas.microsoft.com/office/drawing/2014/main" id="{C96060B2-EF39-4FB2-9CFA-77C6391DCF8F}"/>
              </a:ext>
            </a:extLst>
          </p:cNvPr>
          <p:cNvSpPr>
            <a:spLocks noGrp="1"/>
          </p:cNvSpPr>
          <p:nvPr>
            <p:ph type="body" sz="quarter" idx="14" hasCustomPrompt="1"/>
          </p:nvPr>
        </p:nvSpPr>
        <p:spPr>
          <a:xfrm>
            <a:off x="1837677" y="5273332"/>
            <a:ext cx="5581039" cy="290081"/>
          </a:xfrm>
        </p:spPr>
        <p:txBody>
          <a:bodyPr anchor="ctr">
            <a:noAutofit/>
          </a:bodyPr>
          <a:lstStyle>
            <a:lvl1pPr marL="0" indent="0" algn="l" defTabSz="914400" rtl="0" eaLnBrk="1" latinLnBrk="0" hangingPunct="1">
              <a:lnSpc>
                <a:spcPct val="90000"/>
              </a:lnSpc>
              <a:spcBef>
                <a:spcPct val="0"/>
              </a:spcBef>
              <a:buNone/>
              <a:defRPr lang="en-US" sz="1800" b="1" kern="1200" dirty="0">
                <a:gradFill flip="none" rotWithShape="1">
                  <a:gsLst>
                    <a:gs pos="0">
                      <a:srgbClr val="1D3064"/>
                    </a:gs>
                    <a:gs pos="100000">
                      <a:schemeClr val="tx2"/>
                    </a:gs>
                  </a:gsLst>
                  <a:lin ang="0" scaled="1"/>
                  <a:tileRect/>
                </a:gradFill>
                <a:effectLst/>
                <a:latin typeface="+mn-lt"/>
                <a:ea typeface="+mn-ea"/>
                <a:cs typeface="+mn-cs"/>
              </a:defRPr>
            </a:lvl1pPr>
          </a:lstStyle>
          <a:p>
            <a:pPr lvl="0"/>
            <a:r>
              <a:rPr lang="en-US" dirty="0"/>
              <a:t>Write here your Author Name (i.e. Prof. Jay R </a:t>
            </a:r>
            <a:r>
              <a:rPr lang="en-US" dirty="0" err="1"/>
              <a:t>Dhamsaniya</a:t>
            </a:r>
            <a:r>
              <a:rPr lang="en-US" dirty="0"/>
              <a:t>)</a:t>
            </a:r>
          </a:p>
        </p:txBody>
      </p:sp>
      <p:pic>
        <p:nvPicPr>
          <p:cNvPr id="54" name="Picture 53">
            <a:extLst>
              <a:ext uri="{FF2B5EF4-FFF2-40B4-BE49-F238E27FC236}">
                <a16:creationId xmlns:a16="http://schemas.microsoft.com/office/drawing/2014/main" id="{1917B14A-5130-41DB-8F00-6C6611C994D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295842" y="307556"/>
            <a:ext cx="3573889" cy="821995"/>
          </a:xfrm>
          <a:prstGeom prst="rect">
            <a:avLst/>
          </a:prstGeom>
        </p:spPr>
      </p:pic>
      <p:pic>
        <p:nvPicPr>
          <p:cNvPr id="55" name="Picture 54">
            <a:extLst>
              <a:ext uri="{FF2B5EF4-FFF2-40B4-BE49-F238E27FC236}">
                <a16:creationId xmlns:a16="http://schemas.microsoft.com/office/drawing/2014/main" id="{34C1356C-E4AA-4B27-A93C-BE84F5D9C601}"/>
              </a:ext>
            </a:extLst>
          </p:cNvPr>
          <p:cNvPicPr>
            <a:picLocks noChangeAspect="1"/>
          </p:cNvPicPr>
          <p:nvPr userDrawn="1"/>
        </p:nvPicPr>
        <p:blipFill rotWithShape="1">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62023" t="18062" r="2731" b="17724"/>
          <a:stretch/>
        </p:blipFill>
        <p:spPr>
          <a:xfrm>
            <a:off x="63248" y="837717"/>
            <a:ext cx="1087893" cy="772151"/>
          </a:xfrm>
          <a:prstGeom prst="rect">
            <a:avLst/>
          </a:prstGeom>
        </p:spPr>
      </p:pic>
      <p:sp>
        <p:nvSpPr>
          <p:cNvPr id="24" name="Text Placeholder 2">
            <a:extLst>
              <a:ext uri="{FF2B5EF4-FFF2-40B4-BE49-F238E27FC236}">
                <a16:creationId xmlns:a16="http://schemas.microsoft.com/office/drawing/2014/main" id="{070A7F06-98AB-45B4-A79D-A6DF8C25DC8E}"/>
              </a:ext>
            </a:extLst>
          </p:cNvPr>
          <p:cNvSpPr>
            <a:spLocks noGrp="1"/>
          </p:cNvSpPr>
          <p:nvPr>
            <p:ph type="body" sz="quarter" idx="16" hasCustomPrompt="1"/>
          </p:nvPr>
        </p:nvSpPr>
        <p:spPr>
          <a:xfrm>
            <a:off x="2581756" y="20384"/>
            <a:ext cx="4646358" cy="734653"/>
          </a:xfrm>
        </p:spPr>
        <p:txBody>
          <a:bodyPr anchor="ctr">
            <a:noAutofit/>
          </a:bodyPr>
          <a:lstStyle>
            <a:lvl1pPr marL="0" indent="0" algn="ctr" defTabSz="914400" rtl="0" eaLnBrk="1" latinLnBrk="0" hangingPunct="1">
              <a:lnSpc>
                <a:spcPct val="90000"/>
              </a:lnSpc>
              <a:spcBef>
                <a:spcPct val="0"/>
              </a:spcBef>
              <a:buNone/>
              <a:defRPr lang="en-US" sz="1800" b="0" kern="1200" dirty="0">
                <a:solidFill>
                  <a:schemeClr val="lt1"/>
                </a:solidFill>
                <a:latin typeface="+mn-lt"/>
                <a:ea typeface="+mn-ea"/>
                <a:cs typeface="+mn-cs"/>
              </a:defRPr>
            </a:lvl1pPr>
          </a:lstStyle>
          <a:p>
            <a:pPr lvl="0"/>
            <a:r>
              <a:rPr lang="en-US" dirty="0"/>
              <a:t>Write Subject Name (Short Name)</a:t>
            </a:r>
          </a:p>
          <a:p>
            <a:pPr lvl="0"/>
            <a:r>
              <a:rPr lang="en-US" dirty="0"/>
              <a:t>GTU # Subject Code</a:t>
            </a:r>
          </a:p>
        </p:txBody>
      </p:sp>
      <p:pic>
        <p:nvPicPr>
          <p:cNvPr id="20" name="Picture 19">
            <a:extLst>
              <a:ext uri="{FF2B5EF4-FFF2-40B4-BE49-F238E27FC236}">
                <a16:creationId xmlns:a16="http://schemas.microsoft.com/office/drawing/2014/main" id="{E0042908-6588-4C7A-9615-8D5899E8A9FA}"/>
              </a:ext>
            </a:extLst>
          </p:cNvPr>
          <p:cNvPicPr>
            <a:picLocks noChangeAspect="1"/>
          </p:cNvPicPr>
          <p:nvPr userDrawn="1"/>
        </p:nvPicPr>
        <p:blipFill rotWithShape="1">
          <a:blip r:embed="rId10">
            <a:extLst>
              <a:ext uri="{28A0092B-C50C-407E-A947-70E740481C1C}">
                <a14:useLocalDpi xmlns:a14="http://schemas.microsoft.com/office/drawing/2010/main" val="0"/>
              </a:ext>
            </a:extLst>
          </a:blip>
          <a:srcRect l="144383" t="-16142" r="-144383" b="22103"/>
          <a:stretch/>
        </p:blipFill>
        <p:spPr>
          <a:xfrm>
            <a:off x="1834747" y="3985791"/>
            <a:ext cx="3075940" cy="2892592"/>
          </a:xfrm>
          <a:prstGeom prst="rect">
            <a:avLst/>
          </a:prstGeom>
        </p:spPr>
      </p:pic>
      <p:pic>
        <p:nvPicPr>
          <p:cNvPr id="36" name="Picture 35" descr="User icon Royalty Free Vector Image - VectorStock">
            <a:extLst>
              <a:ext uri="{FF2B5EF4-FFF2-40B4-BE49-F238E27FC236}">
                <a16:creationId xmlns:a16="http://schemas.microsoft.com/office/drawing/2014/main" id="{3C805A05-DDF6-4BA6-8EDB-D97128A43BFF}"/>
              </a:ext>
            </a:extLst>
          </p:cNvPr>
          <p:cNvPicPr>
            <a:picLocks noChangeAspect="1" noChangeArrowheads="1"/>
          </p:cNvPicPr>
          <p:nvPr userDrawn="1"/>
        </p:nvPicPr>
        <p:blipFill>
          <a:blip r:embed="rId11" cstate="print">
            <a:lum bright="70000" contrast="-70000"/>
            <a:extLst>
              <a:ext uri="{28A0092B-C50C-407E-A947-70E740481C1C}">
                <a14:useLocalDpi xmlns:a14="http://schemas.microsoft.com/office/drawing/2010/main" val="0"/>
              </a:ext>
            </a:extLst>
          </a:blip>
          <a:srcRect l="26030" t="21389" r="26030" b="34222"/>
          <a:stretch>
            <a:fillRect/>
          </a:stretch>
        </p:blipFill>
        <p:spPr bwMode="auto">
          <a:xfrm>
            <a:off x="353568" y="5211250"/>
            <a:ext cx="1353600" cy="1353600"/>
          </a:xfrm>
          <a:custGeom>
            <a:avLst/>
            <a:gdLst>
              <a:gd name="connsiteX0" fmla="*/ 1522095 w 3044190"/>
              <a:gd name="connsiteY0" fmla="*/ 0 h 3044190"/>
              <a:gd name="connsiteX1" fmla="*/ 3044190 w 3044190"/>
              <a:gd name="connsiteY1" fmla="*/ 1522095 h 3044190"/>
              <a:gd name="connsiteX2" fmla="*/ 1522095 w 3044190"/>
              <a:gd name="connsiteY2" fmla="*/ 3044190 h 3044190"/>
              <a:gd name="connsiteX3" fmla="*/ 0 w 3044190"/>
              <a:gd name="connsiteY3" fmla="*/ 1522095 h 3044190"/>
              <a:gd name="connsiteX4" fmla="*/ 1522095 w 3044190"/>
              <a:gd name="connsiteY4" fmla="*/ 0 h 304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4190" h="3044190">
                <a:moveTo>
                  <a:pt x="1522095" y="0"/>
                </a:moveTo>
                <a:cubicBezTo>
                  <a:pt x="2362725" y="0"/>
                  <a:pt x="3044190" y="681465"/>
                  <a:pt x="3044190" y="1522095"/>
                </a:cubicBezTo>
                <a:cubicBezTo>
                  <a:pt x="3044190" y="2362725"/>
                  <a:pt x="2362725" y="3044190"/>
                  <a:pt x="1522095" y="3044190"/>
                </a:cubicBezTo>
                <a:cubicBezTo>
                  <a:pt x="681465" y="3044190"/>
                  <a:pt x="0" y="2362725"/>
                  <a:pt x="0" y="1522095"/>
                </a:cubicBezTo>
                <a:cubicBezTo>
                  <a:pt x="0" y="681465"/>
                  <a:pt x="681465" y="0"/>
                  <a:pt x="1522095" y="0"/>
                </a:cubicBezTo>
                <a:close/>
              </a:path>
            </a:pathLst>
          </a:custGeom>
          <a:noFill/>
          <a:ln w="1270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37" name="Picture Placeholder 36">
            <a:extLst>
              <a:ext uri="{FF2B5EF4-FFF2-40B4-BE49-F238E27FC236}">
                <a16:creationId xmlns:a16="http://schemas.microsoft.com/office/drawing/2014/main" id="{C4AACC20-C1A0-45ED-8640-28D84A9F84E1}"/>
              </a:ext>
            </a:extLst>
          </p:cNvPr>
          <p:cNvSpPr>
            <a:spLocks noGrp="1"/>
          </p:cNvSpPr>
          <p:nvPr>
            <p:ph type="pic" sz="quarter" idx="10"/>
          </p:nvPr>
        </p:nvSpPr>
        <p:spPr>
          <a:xfrm>
            <a:off x="353569" y="5211251"/>
            <a:ext cx="1353599" cy="1353599"/>
          </a:xfrm>
          <a:custGeom>
            <a:avLst/>
            <a:gdLst>
              <a:gd name="connsiteX0" fmla="*/ 1945481 w 3890962"/>
              <a:gd name="connsiteY0" fmla="*/ 0 h 3890962"/>
              <a:gd name="connsiteX1" fmla="*/ 3890962 w 3890962"/>
              <a:gd name="connsiteY1" fmla="*/ 1945481 h 3890962"/>
              <a:gd name="connsiteX2" fmla="*/ 1945481 w 3890962"/>
              <a:gd name="connsiteY2" fmla="*/ 3890962 h 3890962"/>
              <a:gd name="connsiteX3" fmla="*/ 0 w 3890962"/>
              <a:gd name="connsiteY3" fmla="*/ 1945481 h 3890962"/>
              <a:gd name="connsiteX4" fmla="*/ 1945481 w 3890962"/>
              <a:gd name="connsiteY4" fmla="*/ 0 h 389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0962" h="3890962">
                <a:moveTo>
                  <a:pt x="1945481" y="0"/>
                </a:moveTo>
                <a:cubicBezTo>
                  <a:pt x="3019940" y="0"/>
                  <a:pt x="3890962" y="871022"/>
                  <a:pt x="3890962" y="1945481"/>
                </a:cubicBezTo>
                <a:cubicBezTo>
                  <a:pt x="3890962" y="3019940"/>
                  <a:pt x="3019940" y="3890962"/>
                  <a:pt x="1945481" y="3890962"/>
                </a:cubicBezTo>
                <a:cubicBezTo>
                  <a:pt x="871022" y="3890962"/>
                  <a:pt x="0" y="3019940"/>
                  <a:pt x="0" y="1945481"/>
                </a:cubicBezTo>
                <a:cubicBezTo>
                  <a:pt x="0" y="871022"/>
                  <a:pt x="871022" y="0"/>
                  <a:pt x="1945481" y="0"/>
                </a:cubicBezTo>
                <a:close/>
              </a:path>
            </a:pathLst>
          </a:custGeom>
          <a:ln>
            <a:solidFill>
              <a:schemeClr val="bg1">
                <a:lumMod val="65000"/>
              </a:schemeClr>
            </a:solidFill>
          </a:ln>
        </p:spPr>
        <p:txBody>
          <a:bodyPr wrap="square">
            <a:noAutofit/>
          </a:bodyPr>
          <a:lstStyle>
            <a:lvl1pPr>
              <a:defRPr sz="1800"/>
            </a:lvl1pPr>
          </a:lstStyle>
          <a:p>
            <a:endParaRPr lang="en-US"/>
          </a:p>
        </p:txBody>
      </p:sp>
    </p:spTree>
    <p:extLst>
      <p:ext uri="{BB962C8B-B14F-4D97-AF65-F5344CB8AC3E}">
        <p14:creationId xmlns:p14="http://schemas.microsoft.com/office/powerpoint/2010/main" val="3570593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 Logo on TR">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7CD05EDD-7D4D-4F15-B3BB-F4E2E35E1780}"/>
              </a:ext>
            </a:extLst>
          </p:cNvPr>
          <p:cNvSpPr/>
          <p:nvPr userDrawn="1"/>
        </p:nvSpPr>
        <p:spPr>
          <a:xfrm>
            <a:off x="0" y="6604000"/>
            <a:ext cx="12191998" cy="254000"/>
          </a:xfrm>
          <a:prstGeom prst="roundRect">
            <a:avLst>
              <a:gd name="adj" fmla="val 0"/>
            </a:avLst>
          </a:prstGeom>
          <a:solidFill>
            <a:srgbClr val="DFDF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Shape 56">
            <a:extLst>
              <a:ext uri="{FF2B5EF4-FFF2-40B4-BE49-F238E27FC236}">
                <a16:creationId xmlns:a16="http://schemas.microsoft.com/office/drawing/2014/main" id="{ACB01872-4321-4181-A609-1C503C074C10}"/>
              </a:ext>
            </a:extLst>
          </p:cNvPr>
          <p:cNvPicPr preferRelativeResize="0"/>
          <p:nvPr userDrawn="1"/>
        </p:nvPicPr>
        <p:blipFill rotWithShape="1">
          <a:blip r:embed="rId2">
            <a:alphaModFix/>
          </a:blip>
          <a:srcRect t="86739" r="1768" b="3535"/>
          <a:stretch/>
        </p:blipFill>
        <p:spPr>
          <a:xfrm>
            <a:off x="0" y="0"/>
            <a:ext cx="12192000" cy="711201"/>
          </a:xfrm>
          <a:prstGeom prst="rect">
            <a:avLst/>
          </a:prstGeom>
          <a:noFill/>
          <a:ln>
            <a:noFill/>
          </a:ln>
          <a:effectLst/>
        </p:spPr>
      </p:pic>
      <p:sp>
        <p:nvSpPr>
          <p:cNvPr id="2" name="Title 1">
            <a:extLst>
              <a:ext uri="{FF2B5EF4-FFF2-40B4-BE49-F238E27FC236}">
                <a16:creationId xmlns:a16="http://schemas.microsoft.com/office/drawing/2014/main" id="{D5CD07E8-CBAA-45BA-85CF-1233D4AA86C9}"/>
              </a:ext>
            </a:extLst>
          </p:cNvPr>
          <p:cNvSpPr>
            <a:spLocks noGrp="1"/>
          </p:cNvSpPr>
          <p:nvPr>
            <p:ph type="title"/>
          </p:nvPr>
        </p:nvSpPr>
        <p:spPr>
          <a:xfrm>
            <a:off x="0" y="1"/>
            <a:ext cx="12192000" cy="711200"/>
          </a:xfrm>
          <a:solidFill>
            <a:srgbClr val="C0C0C0">
              <a:alpha val="50000"/>
            </a:srgbClr>
          </a:solidFill>
          <a:ln>
            <a:noFill/>
          </a:ln>
        </p:spPr>
        <p:txBody>
          <a:bodyPr lIns="216000" tIns="108000" rIns="216000" bIns="108000">
            <a:normAutofit/>
          </a:bodyPr>
          <a:lstStyle>
            <a:lvl1pPr>
              <a:defRPr lang="en-US" sz="3400" b="1" kern="1200" dirty="0">
                <a:solidFill>
                  <a:schemeClr val="tx1">
                    <a:lumMod val="90000"/>
                    <a:lumOff val="10000"/>
                  </a:schemeClr>
                </a:solidFill>
                <a:effectLst/>
                <a:latin typeface="+mj-lt"/>
                <a:ea typeface="+mj-ea"/>
                <a:cs typeface="+mj-cs"/>
              </a:defRPr>
            </a:lvl1pPr>
          </a:lstStyle>
          <a:p>
            <a:r>
              <a:rPr lang="en-US" dirty="0"/>
              <a:t>Click to edit Master title style</a:t>
            </a:r>
          </a:p>
        </p:txBody>
      </p:sp>
      <p:sp>
        <p:nvSpPr>
          <p:cNvPr id="3" name="Content Placeholder 2">
            <a:extLst>
              <a:ext uri="{FF2B5EF4-FFF2-40B4-BE49-F238E27FC236}">
                <a16:creationId xmlns:a16="http://schemas.microsoft.com/office/drawing/2014/main" id="{DC6F4971-704E-42EF-A852-52D75741FB7C}"/>
              </a:ext>
            </a:extLst>
          </p:cNvPr>
          <p:cNvSpPr>
            <a:spLocks noGrp="1"/>
          </p:cNvSpPr>
          <p:nvPr>
            <p:ph idx="1"/>
          </p:nvPr>
        </p:nvSpPr>
        <p:spPr>
          <a:xfrm>
            <a:off x="131180" y="711202"/>
            <a:ext cx="11929641" cy="5742808"/>
          </a:xfrm>
        </p:spPr>
        <p:txBody>
          <a:bodyPr>
            <a:noAutofit/>
          </a:bodyPr>
          <a:lstStyle>
            <a:lvl1pPr marL="265113" indent="-265113" algn="just">
              <a:buClr>
                <a:schemeClr val="accent6"/>
              </a:buClr>
              <a:buFont typeface="Wingdings 3" panose="05040102010807070707" pitchFamily="18" charset="2"/>
              <a:buChar char=""/>
              <a:defRPr sz="2400">
                <a:solidFill>
                  <a:schemeClr val="tx1"/>
                </a:solidFill>
              </a:defRPr>
            </a:lvl1pPr>
            <a:lvl2pPr marL="809625" indent="-352425" algn="just">
              <a:buClr>
                <a:schemeClr val="accent6"/>
              </a:buClr>
              <a:buFont typeface="Wingdings 3" panose="05040102010807070707" pitchFamily="18" charset="2"/>
              <a:buChar char=""/>
              <a:defRPr sz="2000">
                <a:solidFill>
                  <a:schemeClr val="tx1"/>
                </a:solidFill>
              </a:defRPr>
            </a:lvl2pPr>
            <a:lvl3pPr marL="1143000" indent="-228600" algn="just">
              <a:buClr>
                <a:schemeClr val="accent6"/>
              </a:buClr>
              <a:buFont typeface="Wingdings" panose="05000000000000000000" pitchFamily="2" charset="2"/>
              <a:buChar char="§"/>
              <a:defRPr sz="1800">
                <a:solidFill>
                  <a:schemeClr val="tx1"/>
                </a:solidFill>
              </a:defRPr>
            </a:lvl3pPr>
            <a:lvl4pPr algn="just">
              <a:buClr>
                <a:schemeClr val="accent6"/>
              </a:buClr>
              <a:defRPr sz="1600">
                <a:solidFill>
                  <a:schemeClr val="tx1"/>
                </a:solidFill>
              </a:defRPr>
            </a:lvl4pPr>
            <a:lvl5pPr algn="just">
              <a:buClr>
                <a:schemeClr val="accent6"/>
              </a:buCl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0" name="Straight Connector 19">
            <a:extLst>
              <a:ext uri="{FF2B5EF4-FFF2-40B4-BE49-F238E27FC236}">
                <a16:creationId xmlns:a16="http://schemas.microsoft.com/office/drawing/2014/main" id="{05596C8C-2163-45E8-B709-8118C381771F}"/>
              </a:ext>
            </a:extLst>
          </p:cNvPr>
          <p:cNvCxnSpPr/>
          <p:nvPr userDrawn="1"/>
        </p:nvCxnSpPr>
        <p:spPr>
          <a:xfrm>
            <a:off x="0" y="711201"/>
            <a:ext cx="1219200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86BF578-C91A-4942-95D5-11408C3CCACF}"/>
              </a:ext>
            </a:extLst>
          </p:cNvPr>
          <p:cNvCxnSpPr/>
          <p:nvPr userDrawn="1"/>
        </p:nvCxnSpPr>
        <p:spPr>
          <a:xfrm>
            <a:off x="0" y="6604000"/>
            <a:ext cx="12192000" cy="0"/>
          </a:xfrm>
          <a:prstGeom prst="line">
            <a:avLst/>
          </a:prstGeom>
          <a:ln w="12700">
            <a:solidFill>
              <a:schemeClr val="bg1">
                <a:lumMod val="75000"/>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6633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Logo on BR">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7CD05EDD-7D4D-4F15-B3BB-F4E2E35E1780}"/>
              </a:ext>
            </a:extLst>
          </p:cNvPr>
          <p:cNvSpPr/>
          <p:nvPr userDrawn="1"/>
        </p:nvSpPr>
        <p:spPr>
          <a:xfrm>
            <a:off x="0" y="6604000"/>
            <a:ext cx="12191998" cy="254000"/>
          </a:xfrm>
          <a:prstGeom prst="roundRect">
            <a:avLst>
              <a:gd name="adj" fmla="val 0"/>
            </a:avLst>
          </a:prstGeom>
          <a:solidFill>
            <a:srgbClr val="DFDF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Shape 56">
            <a:extLst>
              <a:ext uri="{FF2B5EF4-FFF2-40B4-BE49-F238E27FC236}">
                <a16:creationId xmlns:a16="http://schemas.microsoft.com/office/drawing/2014/main" id="{ACB01872-4321-4181-A609-1C503C074C10}"/>
              </a:ext>
            </a:extLst>
          </p:cNvPr>
          <p:cNvPicPr preferRelativeResize="0"/>
          <p:nvPr userDrawn="1"/>
        </p:nvPicPr>
        <p:blipFill rotWithShape="1">
          <a:blip r:embed="rId2">
            <a:alphaModFix/>
          </a:blip>
          <a:srcRect t="86739" r="1768" b="3535"/>
          <a:stretch/>
        </p:blipFill>
        <p:spPr>
          <a:xfrm>
            <a:off x="0" y="0"/>
            <a:ext cx="12192000" cy="711201"/>
          </a:xfrm>
          <a:prstGeom prst="rect">
            <a:avLst/>
          </a:prstGeom>
          <a:noFill/>
          <a:ln>
            <a:noFill/>
          </a:ln>
          <a:effectLst/>
        </p:spPr>
      </p:pic>
      <p:sp>
        <p:nvSpPr>
          <p:cNvPr id="2" name="Title 1">
            <a:extLst>
              <a:ext uri="{FF2B5EF4-FFF2-40B4-BE49-F238E27FC236}">
                <a16:creationId xmlns:a16="http://schemas.microsoft.com/office/drawing/2014/main" id="{D5CD07E8-CBAA-45BA-85CF-1233D4AA86C9}"/>
              </a:ext>
            </a:extLst>
          </p:cNvPr>
          <p:cNvSpPr>
            <a:spLocks noGrp="1"/>
          </p:cNvSpPr>
          <p:nvPr>
            <p:ph type="title"/>
          </p:nvPr>
        </p:nvSpPr>
        <p:spPr>
          <a:xfrm>
            <a:off x="0" y="1"/>
            <a:ext cx="12192000" cy="711200"/>
          </a:xfrm>
          <a:solidFill>
            <a:srgbClr val="C0C0C0">
              <a:alpha val="50000"/>
            </a:srgbClr>
          </a:solidFill>
          <a:ln>
            <a:noFill/>
          </a:ln>
        </p:spPr>
        <p:txBody>
          <a:bodyPr lIns="216000" tIns="108000" rIns="216000" bIns="108000">
            <a:normAutofit/>
          </a:bodyPr>
          <a:lstStyle>
            <a:lvl1pPr>
              <a:defRPr lang="en-US" sz="3400" b="1" kern="1200" dirty="0">
                <a:solidFill>
                  <a:schemeClr val="tx1">
                    <a:lumMod val="90000"/>
                    <a:lumOff val="10000"/>
                  </a:schemeClr>
                </a:solidFill>
                <a:effectLst/>
                <a:latin typeface="+mj-lt"/>
                <a:ea typeface="+mj-ea"/>
                <a:cs typeface="+mj-cs"/>
              </a:defRPr>
            </a:lvl1pPr>
          </a:lstStyle>
          <a:p>
            <a:r>
              <a:rPr lang="en-US" dirty="0"/>
              <a:t>Click to edit Master title style</a:t>
            </a:r>
          </a:p>
        </p:txBody>
      </p:sp>
      <p:sp>
        <p:nvSpPr>
          <p:cNvPr id="3" name="Content Placeholder 2">
            <a:extLst>
              <a:ext uri="{FF2B5EF4-FFF2-40B4-BE49-F238E27FC236}">
                <a16:creationId xmlns:a16="http://schemas.microsoft.com/office/drawing/2014/main" id="{DC6F4971-704E-42EF-A852-52D75741FB7C}"/>
              </a:ext>
            </a:extLst>
          </p:cNvPr>
          <p:cNvSpPr>
            <a:spLocks noGrp="1"/>
          </p:cNvSpPr>
          <p:nvPr>
            <p:ph idx="1"/>
          </p:nvPr>
        </p:nvSpPr>
        <p:spPr>
          <a:xfrm>
            <a:off x="131180" y="863445"/>
            <a:ext cx="11929641" cy="5026948"/>
          </a:xfrm>
        </p:spPr>
        <p:txBody>
          <a:bodyPr>
            <a:noAutofit/>
          </a:bodyPr>
          <a:lstStyle>
            <a:lvl1pPr marL="265113" indent="-265113" algn="just">
              <a:buClr>
                <a:schemeClr val="accent6"/>
              </a:buClr>
              <a:buFont typeface="Wingdings 3" panose="05040102010807070707" pitchFamily="18" charset="2"/>
              <a:buChar char=""/>
              <a:defRPr sz="2400">
                <a:solidFill>
                  <a:schemeClr val="tx1"/>
                </a:solidFill>
              </a:defRPr>
            </a:lvl1pPr>
            <a:lvl2pPr marL="809625" indent="-352425" algn="just">
              <a:buClr>
                <a:schemeClr val="accent6"/>
              </a:buClr>
              <a:buFont typeface="Wingdings 3" panose="05040102010807070707" pitchFamily="18" charset="2"/>
              <a:buChar char=""/>
              <a:defRPr sz="2000">
                <a:solidFill>
                  <a:schemeClr val="tx1"/>
                </a:solidFill>
              </a:defRPr>
            </a:lvl2pPr>
            <a:lvl3pPr marL="1143000" indent="-228600" algn="just">
              <a:buClr>
                <a:schemeClr val="accent6"/>
              </a:buClr>
              <a:buFont typeface="Wingdings" panose="05000000000000000000" pitchFamily="2" charset="2"/>
              <a:buChar char="§"/>
              <a:defRPr sz="1800">
                <a:solidFill>
                  <a:schemeClr val="tx1"/>
                </a:solidFill>
              </a:defRPr>
            </a:lvl3pPr>
            <a:lvl4pPr algn="just">
              <a:buClr>
                <a:schemeClr val="accent6"/>
              </a:buClr>
              <a:defRPr sz="1600">
                <a:solidFill>
                  <a:schemeClr val="tx1"/>
                </a:solidFill>
              </a:defRPr>
            </a:lvl4pPr>
            <a:lvl5pPr algn="just">
              <a:buClr>
                <a:schemeClr val="accent6"/>
              </a:buCl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0" name="Straight Connector 19">
            <a:extLst>
              <a:ext uri="{FF2B5EF4-FFF2-40B4-BE49-F238E27FC236}">
                <a16:creationId xmlns:a16="http://schemas.microsoft.com/office/drawing/2014/main" id="{05596C8C-2163-45E8-B709-8118C381771F}"/>
              </a:ext>
            </a:extLst>
          </p:cNvPr>
          <p:cNvCxnSpPr/>
          <p:nvPr userDrawn="1"/>
        </p:nvCxnSpPr>
        <p:spPr>
          <a:xfrm>
            <a:off x="0" y="711201"/>
            <a:ext cx="1219200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86BF578-C91A-4942-95D5-11408C3CCACF}"/>
              </a:ext>
            </a:extLst>
          </p:cNvPr>
          <p:cNvCxnSpPr/>
          <p:nvPr userDrawn="1"/>
        </p:nvCxnSpPr>
        <p:spPr>
          <a:xfrm>
            <a:off x="0" y="6606251"/>
            <a:ext cx="12192000" cy="0"/>
          </a:xfrm>
          <a:prstGeom prst="line">
            <a:avLst/>
          </a:prstGeom>
          <a:ln w="12700">
            <a:solidFill>
              <a:schemeClr val="bg1">
                <a:lumMod val="75000"/>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2761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 Logo on BR">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7CD05EDD-7D4D-4F15-B3BB-F4E2E35E1780}"/>
              </a:ext>
            </a:extLst>
          </p:cNvPr>
          <p:cNvSpPr/>
          <p:nvPr userDrawn="1"/>
        </p:nvSpPr>
        <p:spPr>
          <a:xfrm>
            <a:off x="0" y="6604000"/>
            <a:ext cx="12191998" cy="254000"/>
          </a:xfrm>
          <a:prstGeom prst="roundRect">
            <a:avLst>
              <a:gd name="adj" fmla="val 0"/>
            </a:avLst>
          </a:prstGeom>
          <a:solidFill>
            <a:srgbClr val="DFDF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Shape 56">
            <a:extLst>
              <a:ext uri="{FF2B5EF4-FFF2-40B4-BE49-F238E27FC236}">
                <a16:creationId xmlns:a16="http://schemas.microsoft.com/office/drawing/2014/main" id="{ACB01872-4321-4181-A609-1C503C074C10}"/>
              </a:ext>
            </a:extLst>
          </p:cNvPr>
          <p:cNvPicPr preferRelativeResize="0"/>
          <p:nvPr userDrawn="1"/>
        </p:nvPicPr>
        <p:blipFill rotWithShape="1">
          <a:blip r:embed="rId2">
            <a:alphaModFix/>
          </a:blip>
          <a:srcRect t="86739" r="1768" b="3535"/>
          <a:stretch/>
        </p:blipFill>
        <p:spPr>
          <a:xfrm>
            <a:off x="0" y="0"/>
            <a:ext cx="12192000" cy="711201"/>
          </a:xfrm>
          <a:prstGeom prst="rect">
            <a:avLst/>
          </a:prstGeom>
          <a:noFill/>
          <a:ln>
            <a:noFill/>
          </a:ln>
          <a:effectLst/>
        </p:spPr>
      </p:pic>
      <p:sp>
        <p:nvSpPr>
          <p:cNvPr id="2" name="Title 1">
            <a:extLst>
              <a:ext uri="{FF2B5EF4-FFF2-40B4-BE49-F238E27FC236}">
                <a16:creationId xmlns:a16="http://schemas.microsoft.com/office/drawing/2014/main" id="{D5CD07E8-CBAA-45BA-85CF-1233D4AA86C9}"/>
              </a:ext>
            </a:extLst>
          </p:cNvPr>
          <p:cNvSpPr>
            <a:spLocks noGrp="1"/>
          </p:cNvSpPr>
          <p:nvPr>
            <p:ph type="title"/>
          </p:nvPr>
        </p:nvSpPr>
        <p:spPr>
          <a:xfrm>
            <a:off x="0" y="1"/>
            <a:ext cx="12192000" cy="711200"/>
          </a:xfrm>
          <a:solidFill>
            <a:srgbClr val="C0C0C0">
              <a:alpha val="50000"/>
            </a:srgbClr>
          </a:solidFill>
          <a:ln>
            <a:noFill/>
          </a:ln>
        </p:spPr>
        <p:txBody>
          <a:bodyPr lIns="216000" tIns="108000" rIns="216000" bIns="108000">
            <a:normAutofit/>
          </a:bodyPr>
          <a:lstStyle>
            <a:lvl1pPr>
              <a:defRPr lang="en-US" sz="3400" b="1" kern="1200" dirty="0">
                <a:solidFill>
                  <a:schemeClr val="tx1">
                    <a:lumMod val="90000"/>
                    <a:lumOff val="10000"/>
                  </a:schemeClr>
                </a:solidFill>
                <a:effectLst/>
                <a:latin typeface="+mj-lt"/>
                <a:ea typeface="+mj-ea"/>
                <a:cs typeface="+mj-cs"/>
              </a:defRPr>
            </a:lvl1pPr>
          </a:lstStyle>
          <a:p>
            <a:r>
              <a:rPr lang="en-US" dirty="0"/>
              <a:t>Click to edit Master title style</a:t>
            </a:r>
          </a:p>
        </p:txBody>
      </p:sp>
      <p:sp>
        <p:nvSpPr>
          <p:cNvPr id="3" name="Content Placeholder 2">
            <a:extLst>
              <a:ext uri="{FF2B5EF4-FFF2-40B4-BE49-F238E27FC236}">
                <a16:creationId xmlns:a16="http://schemas.microsoft.com/office/drawing/2014/main" id="{DC6F4971-704E-42EF-A852-52D75741FB7C}"/>
              </a:ext>
            </a:extLst>
          </p:cNvPr>
          <p:cNvSpPr>
            <a:spLocks noGrp="1"/>
          </p:cNvSpPr>
          <p:nvPr>
            <p:ph idx="1"/>
          </p:nvPr>
        </p:nvSpPr>
        <p:spPr>
          <a:xfrm>
            <a:off x="131181" y="863444"/>
            <a:ext cx="11933000" cy="5635677"/>
          </a:xfrm>
        </p:spPr>
        <p:txBody>
          <a:bodyPr>
            <a:noAutofit/>
          </a:bodyPr>
          <a:lstStyle>
            <a:lvl1pPr marL="265113" indent="-265113" algn="just">
              <a:buClr>
                <a:schemeClr val="accent6"/>
              </a:buClr>
              <a:buFont typeface="Wingdings 3" panose="05040102010807070707" pitchFamily="18" charset="2"/>
              <a:buChar char=""/>
              <a:defRPr sz="2400">
                <a:solidFill>
                  <a:schemeClr val="tx1"/>
                </a:solidFill>
              </a:defRPr>
            </a:lvl1pPr>
            <a:lvl2pPr marL="809625" indent="-352425" algn="just">
              <a:buClr>
                <a:schemeClr val="accent6"/>
              </a:buClr>
              <a:buFont typeface="Wingdings 3" panose="05040102010807070707" pitchFamily="18" charset="2"/>
              <a:buChar char=""/>
              <a:defRPr sz="2000">
                <a:solidFill>
                  <a:schemeClr val="tx1"/>
                </a:solidFill>
              </a:defRPr>
            </a:lvl2pPr>
            <a:lvl3pPr marL="1143000" indent="-228600" algn="just">
              <a:buClr>
                <a:schemeClr val="accent6"/>
              </a:buClr>
              <a:buFont typeface="Wingdings" panose="05000000000000000000" pitchFamily="2" charset="2"/>
              <a:buChar char="§"/>
              <a:defRPr sz="1800">
                <a:solidFill>
                  <a:schemeClr val="tx1"/>
                </a:solidFill>
              </a:defRPr>
            </a:lvl3pPr>
            <a:lvl4pPr algn="just">
              <a:buClr>
                <a:schemeClr val="accent6"/>
              </a:buClr>
              <a:defRPr sz="1600">
                <a:solidFill>
                  <a:schemeClr val="tx1"/>
                </a:solidFill>
              </a:defRPr>
            </a:lvl4pPr>
            <a:lvl5pPr algn="just">
              <a:buClr>
                <a:schemeClr val="accent6"/>
              </a:buCl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0" name="Straight Connector 19">
            <a:extLst>
              <a:ext uri="{FF2B5EF4-FFF2-40B4-BE49-F238E27FC236}">
                <a16:creationId xmlns:a16="http://schemas.microsoft.com/office/drawing/2014/main" id="{05596C8C-2163-45E8-B709-8118C381771F}"/>
              </a:ext>
            </a:extLst>
          </p:cNvPr>
          <p:cNvCxnSpPr/>
          <p:nvPr userDrawn="1"/>
        </p:nvCxnSpPr>
        <p:spPr>
          <a:xfrm>
            <a:off x="0" y="711201"/>
            <a:ext cx="1219200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9823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Logo on BL">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7CD05EDD-7D4D-4F15-B3BB-F4E2E35E1780}"/>
              </a:ext>
            </a:extLst>
          </p:cNvPr>
          <p:cNvSpPr/>
          <p:nvPr userDrawn="1"/>
        </p:nvSpPr>
        <p:spPr>
          <a:xfrm>
            <a:off x="0" y="6604000"/>
            <a:ext cx="12191998" cy="254000"/>
          </a:xfrm>
          <a:prstGeom prst="roundRect">
            <a:avLst>
              <a:gd name="adj" fmla="val 0"/>
            </a:avLst>
          </a:prstGeom>
          <a:solidFill>
            <a:srgbClr val="DFDF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Shape 56">
            <a:extLst>
              <a:ext uri="{FF2B5EF4-FFF2-40B4-BE49-F238E27FC236}">
                <a16:creationId xmlns:a16="http://schemas.microsoft.com/office/drawing/2014/main" id="{ACB01872-4321-4181-A609-1C503C074C10}"/>
              </a:ext>
            </a:extLst>
          </p:cNvPr>
          <p:cNvPicPr preferRelativeResize="0"/>
          <p:nvPr userDrawn="1"/>
        </p:nvPicPr>
        <p:blipFill rotWithShape="1">
          <a:blip r:embed="rId2">
            <a:alphaModFix/>
          </a:blip>
          <a:srcRect t="86739" r="1768" b="3535"/>
          <a:stretch/>
        </p:blipFill>
        <p:spPr>
          <a:xfrm>
            <a:off x="0" y="0"/>
            <a:ext cx="12192000" cy="711201"/>
          </a:xfrm>
          <a:prstGeom prst="rect">
            <a:avLst/>
          </a:prstGeom>
          <a:noFill/>
          <a:ln>
            <a:noFill/>
          </a:ln>
          <a:effectLst/>
        </p:spPr>
      </p:pic>
      <p:sp>
        <p:nvSpPr>
          <p:cNvPr id="2" name="Title 1">
            <a:extLst>
              <a:ext uri="{FF2B5EF4-FFF2-40B4-BE49-F238E27FC236}">
                <a16:creationId xmlns:a16="http://schemas.microsoft.com/office/drawing/2014/main" id="{D5CD07E8-CBAA-45BA-85CF-1233D4AA86C9}"/>
              </a:ext>
            </a:extLst>
          </p:cNvPr>
          <p:cNvSpPr>
            <a:spLocks noGrp="1"/>
          </p:cNvSpPr>
          <p:nvPr>
            <p:ph type="title"/>
          </p:nvPr>
        </p:nvSpPr>
        <p:spPr>
          <a:xfrm>
            <a:off x="0" y="1"/>
            <a:ext cx="12192000" cy="711200"/>
          </a:xfrm>
          <a:solidFill>
            <a:srgbClr val="C0C0C0">
              <a:alpha val="50000"/>
            </a:srgbClr>
          </a:solidFill>
          <a:ln>
            <a:noFill/>
          </a:ln>
        </p:spPr>
        <p:txBody>
          <a:bodyPr lIns="216000" tIns="108000" rIns="216000" bIns="108000">
            <a:normAutofit/>
          </a:bodyPr>
          <a:lstStyle>
            <a:lvl1pPr>
              <a:defRPr lang="en-US" sz="3400" b="1" kern="1200" dirty="0">
                <a:solidFill>
                  <a:schemeClr val="tx1">
                    <a:lumMod val="90000"/>
                    <a:lumOff val="10000"/>
                  </a:schemeClr>
                </a:solidFill>
                <a:effectLst/>
                <a:latin typeface="+mj-lt"/>
                <a:ea typeface="+mj-ea"/>
                <a:cs typeface="+mj-cs"/>
              </a:defRPr>
            </a:lvl1pPr>
          </a:lstStyle>
          <a:p>
            <a:r>
              <a:rPr lang="en-US" dirty="0"/>
              <a:t>Click to edit Master title style</a:t>
            </a:r>
          </a:p>
        </p:txBody>
      </p:sp>
      <p:sp>
        <p:nvSpPr>
          <p:cNvPr id="3" name="Content Placeholder 2">
            <a:extLst>
              <a:ext uri="{FF2B5EF4-FFF2-40B4-BE49-F238E27FC236}">
                <a16:creationId xmlns:a16="http://schemas.microsoft.com/office/drawing/2014/main" id="{DC6F4971-704E-42EF-A852-52D75741FB7C}"/>
              </a:ext>
            </a:extLst>
          </p:cNvPr>
          <p:cNvSpPr>
            <a:spLocks noGrp="1"/>
          </p:cNvSpPr>
          <p:nvPr>
            <p:ph idx="1"/>
          </p:nvPr>
        </p:nvSpPr>
        <p:spPr>
          <a:xfrm>
            <a:off x="131180" y="863445"/>
            <a:ext cx="11929641" cy="5026948"/>
          </a:xfrm>
        </p:spPr>
        <p:txBody>
          <a:bodyPr>
            <a:noAutofit/>
          </a:bodyPr>
          <a:lstStyle>
            <a:lvl1pPr marL="265113" indent="-265113" algn="just">
              <a:buClr>
                <a:schemeClr val="accent6"/>
              </a:buClr>
              <a:buFont typeface="Wingdings 3" panose="05040102010807070707" pitchFamily="18" charset="2"/>
              <a:buChar char=""/>
              <a:defRPr sz="2400">
                <a:solidFill>
                  <a:schemeClr val="tx1"/>
                </a:solidFill>
              </a:defRPr>
            </a:lvl1pPr>
            <a:lvl2pPr marL="809625" indent="-352425" algn="just">
              <a:buClr>
                <a:schemeClr val="accent6"/>
              </a:buClr>
              <a:buFont typeface="Wingdings 3" panose="05040102010807070707" pitchFamily="18" charset="2"/>
              <a:buChar char=""/>
              <a:defRPr sz="2000">
                <a:solidFill>
                  <a:schemeClr val="tx1"/>
                </a:solidFill>
              </a:defRPr>
            </a:lvl2pPr>
            <a:lvl3pPr marL="1143000" indent="-228600" algn="just">
              <a:buClr>
                <a:schemeClr val="accent6"/>
              </a:buClr>
              <a:buFont typeface="Wingdings" panose="05000000000000000000" pitchFamily="2" charset="2"/>
              <a:buChar char="§"/>
              <a:defRPr sz="1800">
                <a:solidFill>
                  <a:schemeClr val="tx1"/>
                </a:solidFill>
              </a:defRPr>
            </a:lvl3pPr>
            <a:lvl4pPr algn="just">
              <a:buClr>
                <a:schemeClr val="accent6"/>
              </a:buClr>
              <a:defRPr sz="1600">
                <a:solidFill>
                  <a:schemeClr val="tx1"/>
                </a:solidFill>
              </a:defRPr>
            </a:lvl4pPr>
            <a:lvl5pPr algn="just">
              <a:buClr>
                <a:schemeClr val="accent6"/>
              </a:buCl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0" name="Straight Connector 19">
            <a:extLst>
              <a:ext uri="{FF2B5EF4-FFF2-40B4-BE49-F238E27FC236}">
                <a16:creationId xmlns:a16="http://schemas.microsoft.com/office/drawing/2014/main" id="{05596C8C-2163-45E8-B709-8118C381771F}"/>
              </a:ext>
            </a:extLst>
          </p:cNvPr>
          <p:cNvCxnSpPr/>
          <p:nvPr userDrawn="1"/>
        </p:nvCxnSpPr>
        <p:spPr>
          <a:xfrm>
            <a:off x="0" y="711201"/>
            <a:ext cx="1219200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86BF578-C91A-4942-95D5-11408C3CCACF}"/>
              </a:ext>
            </a:extLst>
          </p:cNvPr>
          <p:cNvCxnSpPr/>
          <p:nvPr userDrawn="1"/>
        </p:nvCxnSpPr>
        <p:spPr>
          <a:xfrm>
            <a:off x="0" y="6606251"/>
            <a:ext cx="12192000" cy="0"/>
          </a:xfrm>
          <a:prstGeom prst="line">
            <a:avLst/>
          </a:prstGeom>
          <a:ln w="12700">
            <a:solidFill>
              <a:schemeClr val="bg1">
                <a:lumMod val="75000"/>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862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7171932-FFF4-4D27-9425-8CB5D27A92F2}"/>
              </a:ext>
            </a:extLst>
          </p:cNvPr>
          <p:cNvPicPr>
            <a:picLocks noChangeAspect="1"/>
          </p:cNvPicPr>
          <p:nvPr userDrawn="1"/>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r="11581" b="21180"/>
          <a:stretch/>
        </p:blipFill>
        <p:spPr>
          <a:xfrm rot="16200000">
            <a:off x="9807099" y="606901"/>
            <a:ext cx="2991808" cy="1778000"/>
          </a:xfrm>
          <a:prstGeom prst="rect">
            <a:avLst/>
          </a:prstGeom>
        </p:spPr>
      </p:pic>
      <p:pic>
        <p:nvPicPr>
          <p:cNvPr id="12" name="Picture 11">
            <a:extLst>
              <a:ext uri="{FF2B5EF4-FFF2-40B4-BE49-F238E27FC236}">
                <a16:creationId xmlns:a16="http://schemas.microsoft.com/office/drawing/2014/main" id="{1639DF2A-5426-428D-B32D-78E9191D8A0C}"/>
              </a:ext>
            </a:extLst>
          </p:cNvPr>
          <p:cNvPicPr>
            <a:picLocks noChangeAspect="1"/>
          </p:cNvPicPr>
          <p:nvPr userDrawn="1"/>
        </p:nvPicPr>
        <p:blipFill rotWithShape="1">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79646" t="18062" r="2731" b="17724"/>
          <a:stretch/>
        </p:blipFill>
        <p:spPr>
          <a:xfrm>
            <a:off x="0" y="401568"/>
            <a:ext cx="543946" cy="772151"/>
          </a:xfrm>
          <a:prstGeom prst="rect">
            <a:avLst/>
          </a:prstGeom>
        </p:spPr>
      </p:pic>
      <p:sp>
        <p:nvSpPr>
          <p:cNvPr id="2" name="Title 1">
            <a:extLst>
              <a:ext uri="{FF2B5EF4-FFF2-40B4-BE49-F238E27FC236}">
                <a16:creationId xmlns:a16="http://schemas.microsoft.com/office/drawing/2014/main" id="{6B8C6168-C8A4-4660-9D38-045657B80D09}"/>
              </a:ext>
            </a:extLst>
          </p:cNvPr>
          <p:cNvSpPr>
            <a:spLocks noGrp="1"/>
          </p:cNvSpPr>
          <p:nvPr>
            <p:ph type="title" hasCustomPrompt="1"/>
          </p:nvPr>
        </p:nvSpPr>
        <p:spPr>
          <a:xfrm>
            <a:off x="831850" y="1709738"/>
            <a:ext cx="10515600" cy="2852737"/>
          </a:xfrm>
        </p:spPr>
        <p:txBody>
          <a:bodyPr anchor="b">
            <a:normAutofit/>
          </a:bodyPr>
          <a:lstStyle>
            <a:lvl1pPr>
              <a:defRPr lang="en-US" sz="6000" b="1" kern="1200" dirty="0">
                <a:gradFill flip="none" rotWithShape="1">
                  <a:gsLst>
                    <a:gs pos="0">
                      <a:srgbClr val="1D3064"/>
                    </a:gs>
                    <a:gs pos="100000">
                      <a:schemeClr val="tx2"/>
                    </a:gs>
                  </a:gsLst>
                  <a:lin ang="0" scaled="1"/>
                  <a:tileRect/>
                </a:gradFill>
                <a:effectLst/>
                <a:latin typeface="+mn-lt"/>
                <a:ea typeface="+mn-ea"/>
                <a:cs typeface="+mn-cs"/>
              </a:defRPr>
            </a:lvl1pPr>
          </a:lstStyle>
          <a:p>
            <a:r>
              <a:rPr lang="en-US" dirty="0"/>
              <a:t>Write here Section Title</a:t>
            </a:r>
          </a:p>
        </p:txBody>
      </p:sp>
      <p:sp>
        <p:nvSpPr>
          <p:cNvPr id="3" name="Text Placeholder 2">
            <a:extLst>
              <a:ext uri="{FF2B5EF4-FFF2-40B4-BE49-F238E27FC236}">
                <a16:creationId xmlns:a16="http://schemas.microsoft.com/office/drawing/2014/main" id="{566C89DA-344D-4448-822C-2826084EF127}"/>
              </a:ext>
            </a:extLst>
          </p:cNvPr>
          <p:cNvSpPr>
            <a:spLocks noGrp="1"/>
          </p:cNvSpPr>
          <p:nvPr>
            <p:ph type="body" idx="1" hasCustomPrompt="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Write here Section Subtitle</a:t>
            </a:r>
          </a:p>
        </p:txBody>
      </p:sp>
      <p:sp>
        <p:nvSpPr>
          <p:cNvPr id="10" name="Freeform 17">
            <a:extLst>
              <a:ext uri="{FF2B5EF4-FFF2-40B4-BE49-F238E27FC236}">
                <a16:creationId xmlns:a16="http://schemas.microsoft.com/office/drawing/2014/main" id="{9C2E92C4-49EF-4D4D-A6B9-E157CCC2FFE0}"/>
              </a:ext>
            </a:extLst>
          </p:cNvPr>
          <p:cNvSpPr>
            <a:spLocks/>
          </p:cNvSpPr>
          <p:nvPr userDrawn="1"/>
        </p:nvSpPr>
        <p:spPr bwMode="auto">
          <a:xfrm>
            <a:off x="0" y="5905331"/>
            <a:ext cx="1901425" cy="952668"/>
          </a:xfrm>
          <a:custGeom>
            <a:avLst/>
            <a:gdLst>
              <a:gd name="T0" fmla="*/ 2048 w 2048"/>
              <a:gd name="T1" fmla="*/ 1024 h 1024"/>
              <a:gd name="T2" fmla="*/ 0 w 2048"/>
              <a:gd name="T3" fmla="*/ 1024 h 1024"/>
              <a:gd name="T4" fmla="*/ 0 w 2048"/>
              <a:gd name="T5" fmla="*/ 0 h 1024"/>
              <a:gd name="T6" fmla="*/ 2048 w 2048"/>
              <a:gd name="T7" fmla="*/ 1024 h 1024"/>
            </a:gdLst>
            <a:ahLst/>
            <a:cxnLst>
              <a:cxn ang="0">
                <a:pos x="T0" y="T1"/>
              </a:cxn>
              <a:cxn ang="0">
                <a:pos x="T2" y="T3"/>
              </a:cxn>
              <a:cxn ang="0">
                <a:pos x="T4" y="T5"/>
              </a:cxn>
              <a:cxn ang="0">
                <a:pos x="T6" y="T7"/>
              </a:cxn>
            </a:cxnLst>
            <a:rect l="0" t="0" r="r" b="b"/>
            <a:pathLst>
              <a:path w="2048" h="1024">
                <a:moveTo>
                  <a:pt x="2048" y="1024"/>
                </a:moveTo>
                <a:cubicBezTo>
                  <a:pt x="0" y="1024"/>
                  <a:pt x="0" y="1024"/>
                  <a:pt x="0" y="1024"/>
                </a:cubicBezTo>
                <a:cubicBezTo>
                  <a:pt x="0" y="0"/>
                  <a:pt x="0" y="0"/>
                  <a:pt x="0" y="0"/>
                </a:cubicBezTo>
                <a:cubicBezTo>
                  <a:pt x="880" y="66"/>
                  <a:pt x="1621" y="411"/>
                  <a:pt x="2048" y="1024"/>
                </a:cubicBezTo>
                <a:close/>
              </a:path>
            </a:pathLst>
          </a:custGeom>
          <a:gradFill>
            <a:gsLst>
              <a:gs pos="10000">
                <a:srgbClr val="273238"/>
              </a:gs>
              <a:gs pos="100000">
                <a:srgbClr val="607D8B"/>
              </a:gs>
            </a:gsLst>
            <a:lin ang="10800000" scaled="1"/>
          </a:gradFill>
          <a:ln>
            <a:noFill/>
          </a:ln>
        </p:spPr>
        <p:txBody>
          <a:bodyPr vert="horz" wrap="square" lIns="91440" tIns="45720" rIns="91440" bIns="45720" numCol="1" anchor="t" anchorCtr="0" compatLnSpc="1">
            <a:prstTxWarp prst="textNoShape">
              <a:avLst/>
            </a:prstTxWarp>
          </a:bodyPr>
          <a:lstStyle/>
          <a:p>
            <a:pPr lvl="0"/>
            <a:endParaRPr lang="en-US"/>
          </a:p>
        </p:txBody>
      </p:sp>
    </p:spTree>
    <p:extLst>
      <p:ext uri="{BB962C8B-B14F-4D97-AF65-F5344CB8AC3E}">
        <p14:creationId xmlns:p14="http://schemas.microsoft.com/office/powerpoint/2010/main" val="2001692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ck - Logo on TR">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5D17CCA1-DDAA-4D6C-AAE4-2ECFF46CFEAB}"/>
              </a:ext>
            </a:extLst>
          </p:cNvPr>
          <p:cNvSpPr/>
          <p:nvPr userDrawn="1"/>
        </p:nvSpPr>
        <p:spPr>
          <a:xfrm>
            <a:off x="0" y="6604000"/>
            <a:ext cx="12191998" cy="254000"/>
          </a:xfrm>
          <a:prstGeom prst="roundRect">
            <a:avLst>
              <a:gd name="adj" fmla="val 0"/>
            </a:avLst>
          </a:prstGeom>
          <a:solidFill>
            <a:srgbClr val="DFDF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86C86632-7EFD-4A64-85B1-0CE7D13E0C97}"/>
              </a:ext>
            </a:extLst>
          </p:cNvPr>
          <p:cNvCxnSpPr/>
          <p:nvPr userDrawn="1"/>
        </p:nvCxnSpPr>
        <p:spPr>
          <a:xfrm>
            <a:off x="0" y="6606251"/>
            <a:ext cx="12192000" cy="0"/>
          </a:xfrm>
          <a:prstGeom prst="line">
            <a:avLst/>
          </a:prstGeom>
          <a:ln w="12700">
            <a:solidFill>
              <a:schemeClr val="bg1">
                <a:lumMod val="75000"/>
                <a:alpha val="70000"/>
              </a:schemeClr>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FE191CF5-3D57-422B-B2EB-FF235E30DB22}"/>
              </a:ext>
            </a:extLst>
          </p:cNvPr>
          <p:cNvGrpSpPr/>
          <p:nvPr userDrawn="1"/>
        </p:nvGrpSpPr>
        <p:grpSpPr>
          <a:xfrm>
            <a:off x="9576895" y="99192"/>
            <a:ext cx="2554143" cy="587454"/>
            <a:chOff x="131177" y="5775962"/>
            <a:chExt cx="2530239" cy="581956"/>
          </a:xfrm>
        </p:grpSpPr>
        <p:pic>
          <p:nvPicPr>
            <p:cNvPr id="12" name="Picture 11">
              <a:extLst>
                <a:ext uri="{FF2B5EF4-FFF2-40B4-BE49-F238E27FC236}">
                  <a16:creationId xmlns:a16="http://schemas.microsoft.com/office/drawing/2014/main" id="{C9B183D5-5DE8-48E7-85E7-60CE9D0FD2D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1177" y="5775962"/>
              <a:ext cx="2530238" cy="581955"/>
            </a:xfrm>
            <a:prstGeom prst="rect">
              <a:avLst/>
            </a:prstGeom>
          </p:spPr>
        </p:pic>
        <p:sp>
          <p:nvSpPr>
            <p:cNvPr id="13" name="Rectangle 12">
              <a:extLst>
                <a:ext uri="{FF2B5EF4-FFF2-40B4-BE49-F238E27FC236}">
                  <a16:creationId xmlns:a16="http://schemas.microsoft.com/office/drawing/2014/main" id="{62445F4B-50F2-4CA0-A5C5-6D690A29F3F2}"/>
                </a:ext>
              </a:extLst>
            </p:cNvPr>
            <p:cNvSpPr/>
            <p:nvPr userDrawn="1"/>
          </p:nvSpPr>
          <p:spPr>
            <a:xfrm>
              <a:off x="131178" y="5775962"/>
              <a:ext cx="2530238" cy="581956"/>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Date Placeholder 1">
            <a:extLst>
              <a:ext uri="{FF2B5EF4-FFF2-40B4-BE49-F238E27FC236}">
                <a16:creationId xmlns:a16="http://schemas.microsoft.com/office/drawing/2014/main" id="{E1C651DC-CFA8-4914-92F1-1FF83E900B8B}"/>
              </a:ext>
            </a:extLst>
          </p:cNvPr>
          <p:cNvSpPr txBox="1">
            <a:spLocks/>
          </p:cNvSpPr>
          <p:nvPr userDrawn="1"/>
        </p:nvSpPr>
        <p:spPr>
          <a:xfrm>
            <a:off x="838200" y="6604000"/>
            <a:ext cx="2743200" cy="255126"/>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lumMod val="90000"/>
                    <a:lumOff val="10000"/>
                  </a:schemeClr>
                </a:solidFill>
                <a:latin typeface="Roboto Condensed Light" panose="02000000000000000000" pitchFamily="2" charset="0"/>
                <a:ea typeface="Roboto Condensed Light" panose="02000000000000000000" pitchFamily="2" charset="0"/>
              </a:rPr>
              <a:t>Prof. Krunal D. Vyas</a:t>
            </a:r>
          </a:p>
        </p:txBody>
      </p:sp>
      <p:sp>
        <p:nvSpPr>
          <p:cNvPr id="19" name="Slide Number Placeholder 3">
            <a:extLst>
              <a:ext uri="{FF2B5EF4-FFF2-40B4-BE49-F238E27FC236}">
                <a16:creationId xmlns:a16="http://schemas.microsoft.com/office/drawing/2014/main" id="{E1B8BC83-3189-4BEF-9B76-E5B3BE752022}"/>
              </a:ext>
            </a:extLst>
          </p:cNvPr>
          <p:cNvSpPr txBox="1">
            <a:spLocks/>
          </p:cNvSpPr>
          <p:nvPr userDrawn="1"/>
        </p:nvSpPr>
        <p:spPr>
          <a:xfrm>
            <a:off x="8610600" y="6604000"/>
            <a:ext cx="2743200" cy="255126"/>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DF2434F-F1F1-4B15-80AA-A2C3BF057F48}" type="slidenum">
              <a:rPr lang="en-US" b="1" smtClean="0">
                <a:solidFill>
                  <a:schemeClr val="tx1">
                    <a:lumMod val="90000"/>
                    <a:lumOff val="10000"/>
                  </a:schemeClr>
                </a:solidFill>
                <a:latin typeface="+mn-lt"/>
              </a:rPr>
              <a:pPr/>
              <a:t>‹#›</a:t>
            </a:fld>
            <a:endParaRPr lang="en-US" b="1" dirty="0">
              <a:solidFill>
                <a:schemeClr val="tx1">
                  <a:lumMod val="90000"/>
                  <a:lumOff val="10000"/>
                </a:schemeClr>
              </a:solidFill>
              <a:latin typeface="+mn-lt"/>
            </a:endParaRPr>
          </a:p>
        </p:txBody>
      </p:sp>
      <p:sp>
        <p:nvSpPr>
          <p:cNvPr id="16" name="Footer Placeholder 2">
            <a:extLst>
              <a:ext uri="{FF2B5EF4-FFF2-40B4-BE49-F238E27FC236}">
                <a16:creationId xmlns:a16="http://schemas.microsoft.com/office/drawing/2014/main" id="{23C57E3C-4DCB-4CA7-A414-D92BD1A99DD0}"/>
              </a:ext>
            </a:extLst>
          </p:cNvPr>
          <p:cNvSpPr txBox="1">
            <a:spLocks/>
          </p:cNvSpPr>
          <p:nvPr userDrawn="1"/>
        </p:nvSpPr>
        <p:spPr>
          <a:xfrm>
            <a:off x="3038168" y="6604000"/>
            <a:ext cx="6223819" cy="2539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lumMod val="90000"/>
                    <a:lumOff val="10000"/>
                  </a:schemeClr>
                </a:solidFill>
                <a:latin typeface="Roboto Condensed Light" panose="02000000000000000000" pitchFamily="2" charset="0"/>
                <a:ea typeface="Roboto Condensed Light" panose="02000000000000000000" pitchFamily="2" charset="0"/>
              </a:rPr>
              <a:t>#3140707 (COA)   </a:t>
            </a:r>
            <a:r>
              <a:rPr lang="en-US" dirty="0">
                <a:solidFill>
                  <a:schemeClr val="tx1">
                    <a:lumMod val="90000"/>
                    <a:lumOff val="10000"/>
                  </a:schemeClr>
                </a:solidFill>
                <a:latin typeface="Wingdings" panose="05000000000000000000" pitchFamily="2" charset="2"/>
                <a:ea typeface="Roboto Condensed Light" panose="02000000000000000000" pitchFamily="2" charset="0"/>
              </a:rPr>
              <a:t></a:t>
            </a:r>
            <a:r>
              <a:rPr lang="en-US" dirty="0">
                <a:solidFill>
                  <a:schemeClr val="tx1">
                    <a:lumMod val="90000"/>
                    <a:lumOff val="10000"/>
                  </a:schemeClr>
                </a:solidFill>
                <a:latin typeface="Roboto Condensed Light" panose="02000000000000000000" pitchFamily="2" charset="0"/>
                <a:ea typeface="Roboto Condensed Light" panose="02000000000000000000" pitchFamily="2" charset="0"/>
              </a:rPr>
              <a:t>   Unit 9 – Memory Organization</a:t>
            </a:r>
          </a:p>
        </p:txBody>
      </p:sp>
    </p:spTree>
    <p:extLst>
      <p:ext uri="{BB962C8B-B14F-4D97-AF65-F5344CB8AC3E}">
        <p14:creationId xmlns:p14="http://schemas.microsoft.com/office/powerpoint/2010/main" val="2971972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ck - Logo on BR">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5D17CCA1-DDAA-4D6C-AAE4-2ECFF46CFEAB}"/>
              </a:ext>
            </a:extLst>
          </p:cNvPr>
          <p:cNvSpPr/>
          <p:nvPr userDrawn="1"/>
        </p:nvSpPr>
        <p:spPr>
          <a:xfrm>
            <a:off x="0" y="6604000"/>
            <a:ext cx="12191998" cy="254000"/>
          </a:xfrm>
          <a:prstGeom prst="roundRect">
            <a:avLst>
              <a:gd name="adj" fmla="val 0"/>
            </a:avLst>
          </a:prstGeom>
          <a:solidFill>
            <a:srgbClr val="DFDF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86C86632-7EFD-4A64-85B1-0CE7D13E0C97}"/>
              </a:ext>
            </a:extLst>
          </p:cNvPr>
          <p:cNvCxnSpPr/>
          <p:nvPr userDrawn="1"/>
        </p:nvCxnSpPr>
        <p:spPr>
          <a:xfrm>
            <a:off x="0" y="6606251"/>
            <a:ext cx="12192000" cy="0"/>
          </a:xfrm>
          <a:prstGeom prst="line">
            <a:avLst/>
          </a:prstGeom>
          <a:ln w="12700">
            <a:solidFill>
              <a:schemeClr val="bg1">
                <a:lumMod val="75000"/>
                <a:alpha val="70000"/>
              </a:schemeClr>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913602D2-CAF0-4790-95E8-87990761ED0C}"/>
              </a:ext>
            </a:extLst>
          </p:cNvPr>
          <p:cNvGrpSpPr/>
          <p:nvPr userDrawn="1"/>
        </p:nvGrpSpPr>
        <p:grpSpPr>
          <a:xfrm>
            <a:off x="9576895" y="5890392"/>
            <a:ext cx="2554143" cy="587454"/>
            <a:chOff x="131177" y="5775962"/>
            <a:chExt cx="2530239" cy="581956"/>
          </a:xfrm>
        </p:grpSpPr>
        <p:pic>
          <p:nvPicPr>
            <p:cNvPr id="12" name="Picture 11">
              <a:extLst>
                <a:ext uri="{FF2B5EF4-FFF2-40B4-BE49-F238E27FC236}">
                  <a16:creationId xmlns:a16="http://schemas.microsoft.com/office/drawing/2014/main" id="{A378A2C8-EF9C-479C-ACF0-D9819B46DF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1177" y="5775962"/>
              <a:ext cx="2530238" cy="581955"/>
            </a:xfrm>
            <a:prstGeom prst="rect">
              <a:avLst/>
            </a:prstGeom>
          </p:spPr>
        </p:pic>
        <p:sp>
          <p:nvSpPr>
            <p:cNvPr id="13" name="Rectangle 12">
              <a:extLst>
                <a:ext uri="{FF2B5EF4-FFF2-40B4-BE49-F238E27FC236}">
                  <a16:creationId xmlns:a16="http://schemas.microsoft.com/office/drawing/2014/main" id="{61DE4F58-7D48-453D-89E1-B25767150977}"/>
                </a:ext>
              </a:extLst>
            </p:cNvPr>
            <p:cNvSpPr/>
            <p:nvPr userDrawn="1"/>
          </p:nvSpPr>
          <p:spPr>
            <a:xfrm>
              <a:off x="131178" y="5775962"/>
              <a:ext cx="2530238" cy="581956"/>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
            <a:extLst>
              <a:ext uri="{FF2B5EF4-FFF2-40B4-BE49-F238E27FC236}">
                <a16:creationId xmlns:a16="http://schemas.microsoft.com/office/drawing/2014/main" id="{3D54113D-A297-4D4F-B507-CA01E1459CB8}"/>
              </a:ext>
            </a:extLst>
          </p:cNvPr>
          <p:cNvSpPr txBox="1">
            <a:spLocks/>
          </p:cNvSpPr>
          <p:nvPr userDrawn="1"/>
        </p:nvSpPr>
        <p:spPr>
          <a:xfrm>
            <a:off x="838200" y="6604000"/>
            <a:ext cx="2743200" cy="255126"/>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lumMod val="90000"/>
                    <a:lumOff val="10000"/>
                  </a:schemeClr>
                </a:solidFill>
                <a:latin typeface="Roboto Condensed Light" panose="02000000000000000000" pitchFamily="2" charset="0"/>
                <a:ea typeface="Roboto Condensed Light" panose="02000000000000000000" pitchFamily="2" charset="0"/>
              </a:rPr>
              <a:t>Prof. Krunal D. Vyas</a:t>
            </a:r>
          </a:p>
        </p:txBody>
      </p:sp>
      <p:sp>
        <p:nvSpPr>
          <p:cNvPr id="23" name="Slide Number Placeholder 3">
            <a:extLst>
              <a:ext uri="{FF2B5EF4-FFF2-40B4-BE49-F238E27FC236}">
                <a16:creationId xmlns:a16="http://schemas.microsoft.com/office/drawing/2014/main" id="{4DF0B2CA-0D59-41EF-8432-9E74D5B5179D}"/>
              </a:ext>
            </a:extLst>
          </p:cNvPr>
          <p:cNvSpPr txBox="1">
            <a:spLocks/>
          </p:cNvSpPr>
          <p:nvPr userDrawn="1"/>
        </p:nvSpPr>
        <p:spPr>
          <a:xfrm>
            <a:off x="8610600" y="6604000"/>
            <a:ext cx="2743200" cy="255126"/>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DF2434F-F1F1-4B15-80AA-A2C3BF057F48}" type="slidenum">
              <a:rPr lang="en-US" b="1" smtClean="0">
                <a:solidFill>
                  <a:schemeClr val="tx1">
                    <a:lumMod val="90000"/>
                    <a:lumOff val="10000"/>
                  </a:schemeClr>
                </a:solidFill>
                <a:latin typeface="+mn-lt"/>
              </a:rPr>
              <a:pPr/>
              <a:t>‹#›</a:t>
            </a:fld>
            <a:endParaRPr lang="en-US" b="1" dirty="0">
              <a:solidFill>
                <a:schemeClr val="tx1">
                  <a:lumMod val="90000"/>
                  <a:lumOff val="10000"/>
                </a:schemeClr>
              </a:solidFill>
              <a:latin typeface="+mn-lt"/>
            </a:endParaRPr>
          </a:p>
        </p:txBody>
      </p:sp>
      <p:sp>
        <p:nvSpPr>
          <p:cNvPr id="14" name="Footer Placeholder 2">
            <a:extLst>
              <a:ext uri="{FF2B5EF4-FFF2-40B4-BE49-F238E27FC236}">
                <a16:creationId xmlns:a16="http://schemas.microsoft.com/office/drawing/2014/main" id="{513D3B0B-3463-48E3-8911-5EE2BAF79B09}"/>
              </a:ext>
            </a:extLst>
          </p:cNvPr>
          <p:cNvSpPr txBox="1">
            <a:spLocks/>
          </p:cNvSpPr>
          <p:nvPr userDrawn="1"/>
        </p:nvSpPr>
        <p:spPr>
          <a:xfrm>
            <a:off x="3038168" y="6604000"/>
            <a:ext cx="6223819" cy="2539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lumMod val="90000"/>
                    <a:lumOff val="10000"/>
                  </a:schemeClr>
                </a:solidFill>
                <a:latin typeface="Roboto Condensed Light" panose="02000000000000000000" pitchFamily="2" charset="0"/>
                <a:ea typeface="Roboto Condensed Light" panose="02000000000000000000" pitchFamily="2" charset="0"/>
              </a:rPr>
              <a:t>#3140707 (COA)   </a:t>
            </a:r>
            <a:r>
              <a:rPr lang="en-US" dirty="0">
                <a:solidFill>
                  <a:schemeClr val="tx1">
                    <a:lumMod val="90000"/>
                    <a:lumOff val="10000"/>
                  </a:schemeClr>
                </a:solidFill>
                <a:latin typeface="Wingdings" panose="05000000000000000000" pitchFamily="2" charset="2"/>
                <a:ea typeface="Roboto Condensed Light" panose="02000000000000000000" pitchFamily="2" charset="0"/>
              </a:rPr>
              <a:t></a:t>
            </a:r>
            <a:r>
              <a:rPr lang="en-US" dirty="0">
                <a:solidFill>
                  <a:schemeClr val="tx1">
                    <a:lumMod val="90000"/>
                    <a:lumOff val="10000"/>
                  </a:schemeClr>
                </a:solidFill>
                <a:latin typeface="Roboto Condensed Light" panose="02000000000000000000" pitchFamily="2" charset="0"/>
                <a:ea typeface="Roboto Condensed Light" panose="02000000000000000000" pitchFamily="2" charset="0"/>
              </a:rPr>
              <a:t>   Unit 9 – Memory Organization</a:t>
            </a:r>
          </a:p>
        </p:txBody>
      </p:sp>
    </p:spTree>
    <p:extLst>
      <p:ext uri="{BB962C8B-B14F-4D97-AF65-F5344CB8AC3E}">
        <p14:creationId xmlns:p14="http://schemas.microsoft.com/office/powerpoint/2010/main" val="3206247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ck - Logo on BL">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5D17CCA1-DDAA-4D6C-AAE4-2ECFF46CFEAB}"/>
              </a:ext>
            </a:extLst>
          </p:cNvPr>
          <p:cNvSpPr/>
          <p:nvPr userDrawn="1"/>
        </p:nvSpPr>
        <p:spPr>
          <a:xfrm>
            <a:off x="0" y="6604000"/>
            <a:ext cx="12191998" cy="254000"/>
          </a:xfrm>
          <a:prstGeom prst="roundRect">
            <a:avLst>
              <a:gd name="adj" fmla="val 0"/>
            </a:avLst>
          </a:prstGeom>
          <a:solidFill>
            <a:srgbClr val="DFDF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86C86632-7EFD-4A64-85B1-0CE7D13E0C97}"/>
              </a:ext>
            </a:extLst>
          </p:cNvPr>
          <p:cNvCxnSpPr/>
          <p:nvPr userDrawn="1"/>
        </p:nvCxnSpPr>
        <p:spPr>
          <a:xfrm>
            <a:off x="0" y="6606251"/>
            <a:ext cx="12192000" cy="0"/>
          </a:xfrm>
          <a:prstGeom prst="line">
            <a:avLst/>
          </a:prstGeom>
          <a:ln w="12700">
            <a:solidFill>
              <a:schemeClr val="bg1">
                <a:lumMod val="75000"/>
                <a:alpha val="70000"/>
              </a:schemeClr>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15C60ED7-12D4-496E-AF73-0995BE8C12FD}"/>
              </a:ext>
            </a:extLst>
          </p:cNvPr>
          <p:cNvGrpSpPr/>
          <p:nvPr userDrawn="1"/>
        </p:nvGrpSpPr>
        <p:grpSpPr>
          <a:xfrm>
            <a:off x="128095" y="5890392"/>
            <a:ext cx="2554143" cy="587454"/>
            <a:chOff x="131177" y="5775962"/>
            <a:chExt cx="2530239" cy="581956"/>
          </a:xfrm>
        </p:grpSpPr>
        <p:pic>
          <p:nvPicPr>
            <p:cNvPr id="12" name="Picture 11">
              <a:extLst>
                <a:ext uri="{FF2B5EF4-FFF2-40B4-BE49-F238E27FC236}">
                  <a16:creationId xmlns:a16="http://schemas.microsoft.com/office/drawing/2014/main" id="{30CB04CE-0025-4B1F-B962-A759D179D84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1177" y="5775962"/>
              <a:ext cx="2530238" cy="581955"/>
            </a:xfrm>
            <a:prstGeom prst="rect">
              <a:avLst/>
            </a:prstGeom>
          </p:spPr>
        </p:pic>
        <p:sp>
          <p:nvSpPr>
            <p:cNvPr id="13" name="Rectangle 12">
              <a:extLst>
                <a:ext uri="{FF2B5EF4-FFF2-40B4-BE49-F238E27FC236}">
                  <a16:creationId xmlns:a16="http://schemas.microsoft.com/office/drawing/2014/main" id="{43F480CB-A4AF-424E-90DB-5B677403441A}"/>
                </a:ext>
              </a:extLst>
            </p:cNvPr>
            <p:cNvSpPr/>
            <p:nvPr userDrawn="1"/>
          </p:nvSpPr>
          <p:spPr>
            <a:xfrm>
              <a:off x="131178" y="5775962"/>
              <a:ext cx="2530238" cy="581956"/>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Date Placeholder 1">
            <a:extLst>
              <a:ext uri="{FF2B5EF4-FFF2-40B4-BE49-F238E27FC236}">
                <a16:creationId xmlns:a16="http://schemas.microsoft.com/office/drawing/2014/main" id="{AC9F0E07-E84B-4A94-8124-2A56A55F2AFE}"/>
              </a:ext>
            </a:extLst>
          </p:cNvPr>
          <p:cNvSpPr txBox="1">
            <a:spLocks/>
          </p:cNvSpPr>
          <p:nvPr userDrawn="1"/>
        </p:nvSpPr>
        <p:spPr>
          <a:xfrm>
            <a:off x="838200" y="6604000"/>
            <a:ext cx="2743200" cy="255126"/>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lumMod val="90000"/>
                    <a:lumOff val="10000"/>
                  </a:schemeClr>
                </a:solidFill>
                <a:latin typeface="Roboto Condensed Light" panose="02000000000000000000" pitchFamily="2" charset="0"/>
                <a:ea typeface="Roboto Condensed Light" panose="02000000000000000000" pitchFamily="2" charset="0"/>
              </a:rPr>
              <a:t>Prof. Krunal D. Vyas</a:t>
            </a:r>
          </a:p>
        </p:txBody>
      </p:sp>
      <p:sp>
        <p:nvSpPr>
          <p:cNvPr id="19" name="Slide Number Placeholder 3">
            <a:extLst>
              <a:ext uri="{FF2B5EF4-FFF2-40B4-BE49-F238E27FC236}">
                <a16:creationId xmlns:a16="http://schemas.microsoft.com/office/drawing/2014/main" id="{4DBF1E76-977D-4892-ACFE-BC891B8F7A45}"/>
              </a:ext>
            </a:extLst>
          </p:cNvPr>
          <p:cNvSpPr txBox="1">
            <a:spLocks/>
          </p:cNvSpPr>
          <p:nvPr userDrawn="1"/>
        </p:nvSpPr>
        <p:spPr>
          <a:xfrm>
            <a:off x="8610600" y="6604000"/>
            <a:ext cx="2743200" cy="255126"/>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DF2434F-F1F1-4B15-80AA-A2C3BF057F48}" type="slidenum">
              <a:rPr lang="en-US" b="1" smtClean="0">
                <a:solidFill>
                  <a:schemeClr val="tx1">
                    <a:lumMod val="90000"/>
                    <a:lumOff val="10000"/>
                  </a:schemeClr>
                </a:solidFill>
                <a:latin typeface="+mn-lt"/>
              </a:rPr>
              <a:pPr/>
              <a:t>‹#›</a:t>
            </a:fld>
            <a:endParaRPr lang="en-US" b="1" dirty="0">
              <a:solidFill>
                <a:schemeClr val="tx1">
                  <a:lumMod val="90000"/>
                  <a:lumOff val="10000"/>
                </a:schemeClr>
              </a:solidFill>
              <a:latin typeface="+mn-lt"/>
            </a:endParaRPr>
          </a:p>
        </p:txBody>
      </p:sp>
      <p:sp>
        <p:nvSpPr>
          <p:cNvPr id="16" name="Footer Placeholder 2">
            <a:extLst>
              <a:ext uri="{FF2B5EF4-FFF2-40B4-BE49-F238E27FC236}">
                <a16:creationId xmlns:a16="http://schemas.microsoft.com/office/drawing/2014/main" id="{44C95566-3A37-4993-A5A4-C4286900E8E7}"/>
              </a:ext>
            </a:extLst>
          </p:cNvPr>
          <p:cNvSpPr txBox="1">
            <a:spLocks/>
          </p:cNvSpPr>
          <p:nvPr userDrawn="1"/>
        </p:nvSpPr>
        <p:spPr>
          <a:xfrm>
            <a:off x="3038168" y="6604000"/>
            <a:ext cx="6223819" cy="2539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lumMod val="90000"/>
                    <a:lumOff val="10000"/>
                  </a:schemeClr>
                </a:solidFill>
                <a:latin typeface="Roboto Condensed Light" panose="02000000000000000000" pitchFamily="2" charset="0"/>
                <a:ea typeface="Roboto Condensed Light" panose="02000000000000000000" pitchFamily="2" charset="0"/>
              </a:rPr>
              <a:t>#3140707 (COA)   </a:t>
            </a:r>
            <a:r>
              <a:rPr lang="en-US" dirty="0">
                <a:solidFill>
                  <a:schemeClr val="tx1">
                    <a:lumMod val="90000"/>
                    <a:lumOff val="10000"/>
                  </a:schemeClr>
                </a:solidFill>
                <a:latin typeface="Wingdings" panose="05000000000000000000" pitchFamily="2" charset="2"/>
                <a:ea typeface="Roboto Condensed Light" panose="02000000000000000000" pitchFamily="2" charset="0"/>
              </a:rPr>
              <a:t></a:t>
            </a:r>
            <a:r>
              <a:rPr lang="en-US" dirty="0">
                <a:solidFill>
                  <a:schemeClr val="tx1">
                    <a:lumMod val="90000"/>
                    <a:lumOff val="10000"/>
                  </a:schemeClr>
                </a:solidFill>
                <a:latin typeface="Roboto Condensed Light" panose="02000000000000000000" pitchFamily="2" charset="0"/>
                <a:ea typeface="Roboto Condensed Light" panose="02000000000000000000" pitchFamily="2" charset="0"/>
              </a:rPr>
              <a:t>   Unit 9 – Memory Organization</a:t>
            </a:r>
          </a:p>
        </p:txBody>
      </p:sp>
    </p:spTree>
    <p:extLst>
      <p:ext uri="{BB962C8B-B14F-4D97-AF65-F5344CB8AC3E}">
        <p14:creationId xmlns:p14="http://schemas.microsoft.com/office/powerpoint/2010/main" val="4243314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lete Blanc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2311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mplete Blanck">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D71C1D1-D056-4C60-9F03-E6291617B71F}"/>
              </a:ext>
            </a:extLst>
          </p:cNvPr>
          <p:cNvSpPr txBox="1"/>
          <p:nvPr userDrawn="1"/>
        </p:nvSpPr>
        <p:spPr>
          <a:xfrm>
            <a:off x="375920" y="457200"/>
            <a:ext cx="4185761" cy="523220"/>
          </a:xfrm>
          <a:prstGeom prst="rect">
            <a:avLst/>
          </a:prstGeom>
          <a:noFill/>
        </p:spPr>
        <p:txBody>
          <a:bodyPr wrap="none" rtlCol="0">
            <a:spAutoFit/>
          </a:bodyPr>
          <a:lstStyle/>
          <a:p>
            <a:r>
              <a:rPr lang="en-US" sz="2800" dirty="0">
                <a:solidFill>
                  <a:srgbClr val="FF0000"/>
                </a:solidFill>
              </a:rPr>
              <a:t>How to Crop Circular Photo?</a:t>
            </a:r>
          </a:p>
        </p:txBody>
      </p:sp>
      <p:sp>
        <p:nvSpPr>
          <p:cNvPr id="11" name="Picture Placeholder 10">
            <a:extLst>
              <a:ext uri="{FF2B5EF4-FFF2-40B4-BE49-F238E27FC236}">
                <a16:creationId xmlns:a16="http://schemas.microsoft.com/office/drawing/2014/main" id="{E0451329-7800-417A-9D19-D93464C6306C}"/>
              </a:ext>
            </a:extLst>
          </p:cNvPr>
          <p:cNvSpPr>
            <a:spLocks noGrp="1"/>
          </p:cNvSpPr>
          <p:nvPr>
            <p:ph type="pic" sz="quarter" idx="10"/>
          </p:nvPr>
        </p:nvSpPr>
        <p:spPr>
          <a:xfrm>
            <a:off x="4013200" y="1808163"/>
            <a:ext cx="3890962" cy="3890962"/>
          </a:xfrm>
          <a:custGeom>
            <a:avLst/>
            <a:gdLst>
              <a:gd name="connsiteX0" fmla="*/ 1945481 w 3890962"/>
              <a:gd name="connsiteY0" fmla="*/ 0 h 3890962"/>
              <a:gd name="connsiteX1" fmla="*/ 3890962 w 3890962"/>
              <a:gd name="connsiteY1" fmla="*/ 1945481 h 3890962"/>
              <a:gd name="connsiteX2" fmla="*/ 1945481 w 3890962"/>
              <a:gd name="connsiteY2" fmla="*/ 3890962 h 3890962"/>
              <a:gd name="connsiteX3" fmla="*/ 0 w 3890962"/>
              <a:gd name="connsiteY3" fmla="*/ 1945481 h 3890962"/>
              <a:gd name="connsiteX4" fmla="*/ 1945481 w 3890962"/>
              <a:gd name="connsiteY4" fmla="*/ 0 h 389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0962" h="3890962">
                <a:moveTo>
                  <a:pt x="1945481" y="0"/>
                </a:moveTo>
                <a:cubicBezTo>
                  <a:pt x="3019940" y="0"/>
                  <a:pt x="3890962" y="871022"/>
                  <a:pt x="3890962" y="1945481"/>
                </a:cubicBezTo>
                <a:cubicBezTo>
                  <a:pt x="3890962" y="3019940"/>
                  <a:pt x="3019940" y="3890962"/>
                  <a:pt x="1945481" y="3890962"/>
                </a:cubicBezTo>
                <a:cubicBezTo>
                  <a:pt x="871022" y="3890962"/>
                  <a:pt x="0" y="3019940"/>
                  <a:pt x="0" y="1945481"/>
                </a:cubicBezTo>
                <a:cubicBezTo>
                  <a:pt x="0" y="871022"/>
                  <a:pt x="871022" y="0"/>
                  <a:pt x="1945481" y="0"/>
                </a:cubicBezTo>
                <a:close/>
              </a:path>
            </a:pathLst>
          </a:custGeom>
        </p:spPr>
        <p:txBody>
          <a:bodyPr wrap="square">
            <a:noAutofit/>
          </a:bodyPr>
          <a:lstStyle/>
          <a:p>
            <a:endParaRPr lang="en-US"/>
          </a:p>
        </p:txBody>
      </p:sp>
    </p:spTree>
    <p:extLst>
      <p:ext uri="{BB962C8B-B14F-4D97-AF65-F5344CB8AC3E}">
        <p14:creationId xmlns:p14="http://schemas.microsoft.com/office/powerpoint/2010/main" val="4003312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 Teal">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92D9CA8-FA74-4E19-A847-B04F90FC15AC}"/>
              </a:ext>
            </a:extLst>
          </p:cNvPr>
          <p:cNvPicPr>
            <a:picLocks noChangeAspect="1"/>
          </p:cNvPicPr>
          <p:nvPr userDrawn="1"/>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18750" b="25000"/>
          <a:stretch/>
        </p:blipFill>
        <p:spPr>
          <a:xfrm>
            <a:off x="0" y="0"/>
            <a:ext cx="12192000" cy="6858000"/>
          </a:xfrm>
          <a:prstGeom prst="rect">
            <a:avLst/>
          </a:prstGeom>
        </p:spPr>
      </p:pic>
      <p:sp>
        <p:nvSpPr>
          <p:cNvPr id="3" name="TextBox 2">
            <a:extLst>
              <a:ext uri="{FF2B5EF4-FFF2-40B4-BE49-F238E27FC236}">
                <a16:creationId xmlns:a16="http://schemas.microsoft.com/office/drawing/2014/main" id="{66A9211E-289E-4822-AE7F-7B95A873EBBD}"/>
              </a:ext>
            </a:extLst>
          </p:cNvPr>
          <p:cNvSpPr txBox="1"/>
          <p:nvPr userDrawn="1"/>
        </p:nvSpPr>
        <p:spPr>
          <a:xfrm>
            <a:off x="1837677" y="5802204"/>
            <a:ext cx="4514377" cy="338554"/>
          </a:xfrm>
          <a:prstGeom prst="rect">
            <a:avLst/>
          </a:prstGeom>
          <a:noFill/>
        </p:spPr>
        <p:txBody>
          <a:bodyPr wrap="none" rtlCol="0">
            <a:spAutoFit/>
          </a:bodyPr>
          <a:lstStyle/>
          <a:p>
            <a:r>
              <a:rPr lang="en-US" sz="1600" dirty="0"/>
              <a:t>Darshan Institute of Engineering &amp; Technology, Rajkot</a:t>
            </a:r>
          </a:p>
        </p:txBody>
      </p:sp>
      <p:sp>
        <p:nvSpPr>
          <p:cNvPr id="22" name="Freeform 13">
            <a:extLst>
              <a:ext uri="{FF2B5EF4-FFF2-40B4-BE49-F238E27FC236}">
                <a16:creationId xmlns:a16="http://schemas.microsoft.com/office/drawing/2014/main" id="{EB889181-F145-4E62-A282-E5B77978D1F3}"/>
              </a:ext>
            </a:extLst>
          </p:cNvPr>
          <p:cNvSpPr>
            <a:spLocks/>
          </p:cNvSpPr>
          <p:nvPr userDrawn="1"/>
        </p:nvSpPr>
        <p:spPr bwMode="auto">
          <a:xfrm>
            <a:off x="2554514" y="1"/>
            <a:ext cx="5255702" cy="1335004"/>
          </a:xfrm>
          <a:custGeom>
            <a:avLst/>
            <a:gdLst>
              <a:gd name="T0" fmla="*/ 2048 w 2048"/>
              <a:gd name="T1" fmla="*/ 0 h 517"/>
              <a:gd name="T2" fmla="*/ 1934 w 2048"/>
              <a:gd name="T3" fmla="*/ 72 h 517"/>
              <a:gd name="T4" fmla="*/ 0 w 2048"/>
              <a:gd name="T5" fmla="*/ 0 h 517"/>
              <a:gd name="T6" fmla="*/ 2048 w 2048"/>
              <a:gd name="T7" fmla="*/ 0 h 517"/>
            </a:gdLst>
            <a:ahLst/>
            <a:cxnLst>
              <a:cxn ang="0">
                <a:pos x="T0" y="T1"/>
              </a:cxn>
              <a:cxn ang="0">
                <a:pos x="T2" y="T3"/>
              </a:cxn>
              <a:cxn ang="0">
                <a:pos x="T4" y="T5"/>
              </a:cxn>
              <a:cxn ang="0">
                <a:pos x="T6" y="T7"/>
              </a:cxn>
            </a:cxnLst>
            <a:rect l="0" t="0" r="r" b="b"/>
            <a:pathLst>
              <a:path w="2048" h="517">
                <a:moveTo>
                  <a:pt x="2048" y="0"/>
                </a:moveTo>
                <a:cubicBezTo>
                  <a:pt x="2011" y="25"/>
                  <a:pt x="1973" y="49"/>
                  <a:pt x="1934" y="72"/>
                </a:cubicBezTo>
                <a:cubicBezTo>
                  <a:pt x="1177" y="517"/>
                  <a:pt x="332" y="480"/>
                  <a:pt x="0" y="0"/>
                </a:cubicBezTo>
                <a:lnTo>
                  <a:pt x="2048" y="0"/>
                </a:lnTo>
                <a:close/>
              </a:path>
            </a:pathLst>
          </a:custGeom>
          <a:gradFill>
            <a:gsLst>
              <a:gs pos="10000">
                <a:schemeClr val="accent4">
                  <a:lumMod val="50000"/>
                </a:schemeClr>
              </a:gs>
              <a:gs pos="100000">
                <a:srgbClr val="009788"/>
              </a:gs>
            </a:gsLst>
            <a:lin ang="10800000" scaled="1"/>
          </a:gradFill>
          <a:ln>
            <a:noFill/>
          </a:ln>
        </p:spPr>
        <p:txBody>
          <a:bodyPr vert="horz" wrap="square" lIns="91440" tIns="45720" rIns="91440" bIns="45720" numCol="1" anchor="t" anchorCtr="0" compatLnSpc="1">
            <a:prstTxWarp prst="textNoShape">
              <a:avLst/>
            </a:prstTxWarp>
          </a:bodyPr>
          <a:lstStyle/>
          <a:p>
            <a:pPr lvl="0"/>
            <a:endParaRPr lang="en-US"/>
          </a:p>
        </p:txBody>
      </p:sp>
      <p:sp>
        <p:nvSpPr>
          <p:cNvPr id="23" name="Freeform 17">
            <a:extLst>
              <a:ext uri="{FF2B5EF4-FFF2-40B4-BE49-F238E27FC236}">
                <a16:creationId xmlns:a16="http://schemas.microsoft.com/office/drawing/2014/main" id="{5E9DA42E-B221-4BBE-B651-F7171591BCD7}"/>
              </a:ext>
            </a:extLst>
          </p:cNvPr>
          <p:cNvSpPr>
            <a:spLocks/>
          </p:cNvSpPr>
          <p:nvPr userDrawn="1"/>
        </p:nvSpPr>
        <p:spPr bwMode="auto">
          <a:xfrm>
            <a:off x="0" y="5905331"/>
            <a:ext cx="1901425" cy="952668"/>
          </a:xfrm>
          <a:custGeom>
            <a:avLst/>
            <a:gdLst>
              <a:gd name="T0" fmla="*/ 2048 w 2048"/>
              <a:gd name="T1" fmla="*/ 1024 h 1024"/>
              <a:gd name="T2" fmla="*/ 0 w 2048"/>
              <a:gd name="T3" fmla="*/ 1024 h 1024"/>
              <a:gd name="T4" fmla="*/ 0 w 2048"/>
              <a:gd name="T5" fmla="*/ 0 h 1024"/>
              <a:gd name="T6" fmla="*/ 2048 w 2048"/>
              <a:gd name="T7" fmla="*/ 1024 h 1024"/>
            </a:gdLst>
            <a:ahLst/>
            <a:cxnLst>
              <a:cxn ang="0">
                <a:pos x="T0" y="T1"/>
              </a:cxn>
              <a:cxn ang="0">
                <a:pos x="T2" y="T3"/>
              </a:cxn>
              <a:cxn ang="0">
                <a:pos x="T4" y="T5"/>
              </a:cxn>
              <a:cxn ang="0">
                <a:pos x="T6" y="T7"/>
              </a:cxn>
            </a:cxnLst>
            <a:rect l="0" t="0" r="r" b="b"/>
            <a:pathLst>
              <a:path w="2048" h="1024">
                <a:moveTo>
                  <a:pt x="2048" y="1024"/>
                </a:moveTo>
                <a:cubicBezTo>
                  <a:pt x="0" y="1024"/>
                  <a:pt x="0" y="1024"/>
                  <a:pt x="0" y="1024"/>
                </a:cubicBezTo>
                <a:cubicBezTo>
                  <a:pt x="0" y="0"/>
                  <a:pt x="0" y="0"/>
                  <a:pt x="0" y="0"/>
                </a:cubicBezTo>
                <a:cubicBezTo>
                  <a:pt x="880" y="66"/>
                  <a:pt x="1621" y="411"/>
                  <a:pt x="2048" y="1024"/>
                </a:cubicBezTo>
                <a:close/>
              </a:path>
            </a:pathLst>
          </a:custGeom>
          <a:gradFill>
            <a:gsLst>
              <a:gs pos="10000">
                <a:schemeClr val="accent4">
                  <a:lumMod val="50000"/>
                </a:schemeClr>
              </a:gs>
              <a:gs pos="100000">
                <a:srgbClr val="009788"/>
              </a:gs>
            </a:gsLst>
            <a:lin ang="10800000" scaled="1"/>
          </a:gradFill>
          <a:ln>
            <a:noFill/>
          </a:ln>
        </p:spPr>
        <p:txBody>
          <a:bodyPr vert="horz" wrap="square" lIns="91440" tIns="45720" rIns="91440" bIns="45720" numCol="1" anchor="t" anchorCtr="0" compatLnSpc="1">
            <a:prstTxWarp prst="textNoShape">
              <a:avLst/>
            </a:prstTxWarp>
          </a:bodyPr>
          <a:lstStyle/>
          <a:p>
            <a:pPr lvl="0"/>
            <a:endParaRPr lang="en-US"/>
          </a:p>
        </p:txBody>
      </p:sp>
      <p:pic>
        <p:nvPicPr>
          <p:cNvPr id="32" name="Picture 31">
            <a:extLst>
              <a:ext uri="{FF2B5EF4-FFF2-40B4-BE49-F238E27FC236}">
                <a16:creationId xmlns:a16="http://schemas.microsoft.com/office/drawing/2014/main" id="{73D6466C-3EE8-434C-B5AB-98205AEEA67D}"/>
              </a:ext>
            </a:extLst>
          </p:cNvPr>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808334" y="4602222"/>
            <a:ext cx="3383666" cy="2255777"/>
          </a:xfrm>
          <a:prstGeom prst="rect">
            <a:avLst/>
          </a:prstGeom>
        </p:spPr>
      </p:pic>
      <p:pic>
        <p:nvPicPr>
          <p:cNvPr id="33" name="Picture 32">
            <a:extLst>
              <a:ext uri="{FF2B5EF4-FFF2-40B4-BE49-F238E27FC236}">
                <a16:creationId xmlns:a16="http://schemas.microsoft.com/office/drawing/2014/main" id="{3CAA64A4-91BA-448F-9474-7895F9C6DBD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40861" y="2096941"/>
            <a:ext cx="2813885" cy="2119207"/>
          </a:xfrm>
          <a:prstGeom prst="rect">
            <a:avLst/>
          </a:prstGeom>
        </p:spPr>
      </p:pic>
      <p:cxnSp>
        <p:nvCxnSpPr>
          <p:cNvPr id="45" name="Straight Connector 44">
            <a:extLst>
              <a:ext uri="{FF2B5EF4-FFF2-40B4-BE49-F238E27FC236}">
                <a16:creationId xmlns:a16="http://schemas.microsoft.com/office/drawing/2014/main" id="{E79C5D16-8087-4587-9A0A-A0570C73E0E7}"/>
              </a:ext>
            </a:extLst>
          </p:cNvPr>
          <p:cNvCxnSpPr/>
          <p:nvPr/>
        </p:nvCxnSpPr>
        <p:spPr>
          <a:xfrm>
            <a:off x="1926694" y="6124097"/>
            <a:ext cx="435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3F48F6-739E-4659-B107-DABA716A2F34}"/>
              </a:ext>
            </a:extLst>
          </p:cNvPr>
          <p:cNvSpPr>
            <a:spLocks noGrp="1"/>
          </p:cNvSpPr>
          <p:nvPr userDrawn="1">
            <p:ph type="ctrTitle"/>
          </p:nvPr>
        </p:nvSpPr>
        <p:spPr>
          <a:xfrm>
            <a:off x="559490" y="1122364"/>
            <a:ext cx="7035300" cy="2578780"/>
          </a:xfrm>
        </p:spPr>
        <p:txBody>
          <a:bodyPr wrap="square" anchor="t">
            <a:noAutofit/>
          </a:bodyPr>
          <a:lstStyle>
            <a:lvl1pPr algn="l">
              <a:defRPr lang="en-US" sz="6600" b="1" kern="1200" dirty="0">
                <a:solidFill>
                  <a:schemeClr val="tx1">
                    <a:lumMod val="90000"/>
                    <a:lumOff val="10000"/>
                  </a:schemeClr>
                </a:solidFill>
                <a:effectLst>
                  <a:outerShdw blurRad="50800" dist="38100" dir="2700000" algn="tl" rotWithShape="0">
                    <a:prstClr val="black">
                      <a:alpha val="40000"/>
                    </a:prstClr>
                  </a:outerShdw>
                </a:effectLst>
                <a:latin typeface="+mj-lt"/>
                <a:ea typeface="Segoe UI Black" panose="020B0A02040204020203" pitchFamily="34" charset="0"/>
                <a:cs typeface="+mn-cs"/>
              </a:defRPr>
            </a:lvl1pPr>
          </a:lstStyle>
          <a:p>
            <a:r>
              <a:rPr lang="en-US" dirty="0"/>
              <a:t>Click to edit Master title style</a:t>
            </a:r>
          </a:p>
        </p:txBody>
      </p:sp>
      <p:pic>
        <p:nvPicPr>
          <p:cNvPr id="26" name="Picture 25">
            <a:extLst>
              <a:ext uri="{FF2B5EF4-FFF2-40B4-BE49-F238E27FC236}">
                <a16:creationId xmlns:a16="http://schemas.microsoft.com/office/drawing/2014/main" id="{9812EDA6-C656-492A-A9CA-44B03C63913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98063" y="6232297"/>
            <a:ext cx="182880" cy="182880"/>
          </a:xfrm>
          <a:prstGeom prst="rect">
            <a:avLst/>
          </a:prstGeom>
        </p:spPr>
      </p:pic>
      <p:pic>
        <p:nvPicPr>
          <p:cNvPr id="27" name="Picture 26">
            <a:extLst>
              <a:ext uri="{FF2B5EF4-FFF2-40B4-BE49-F238E27FC236}">
                <a16:creationId xmlns:a16="http://schemas.microsoft.com/office/drawing/2014/main" id="{627AEF91-6492-4B0C-A844-2296473B58D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98063" y="6505320"/>
            <a:ext cx="182880" cy="182880"/>
          </a:xfrm>
          <a:prstGeom prst="rect">
            <a:avLst/>
          </a:prstGeom>
        </p:spPr>
      </p:pic>
      <p:sp>
        <p:nvSpPr>
          <p:cNvPr id="28" name="Text Placeholder 2">
            <a:extLst>
              <a:ext uri="{FF2B5EF4-FFF2-40B4-BE49-F238E27FC236}">
                <a16:creationId xmlns:a16="http://schemas.microsoft.com/office/drawing/2014/main" id="{828AA7FF-D902-41DB-A12A-45135201E8C2}"/>
              </a:ext>
            </a:extLst>
          </p:cNvPr>
          <p:cNvSpPr>
            <a:spLocks noGrp="1"/>
          </p:cNvSpPr>
          <p:nvPr userDrawn="1">
            <p:ph type="body" sz="quarter" idx="11" hasCustomPrompt="1"/>
          </p:nvPr>
        </p:nvSpPr>
        <p:spPr>
          <a:xfrm>
            <a:off x="2180943" y="6175935"/>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Email Address</a:t>
            </a:r>
          </a:p>
        </p:txBody>
      </p:sp>
      <p:sp>
        <p:nvSpPr>
          <p:cNvPr id="29" name="Text Placeholder 2">
            <a:extLst>
              <a:ext uri="{FF2B5EF4-FFF2-40B4-BE49-F238E27FC236}">
                <a16:creationId xmlns:a16="http://schemas.microsoft.com/office/drawing/2014/main" id="{F1EDDD62-43C6-4DEE-BBD9-CD0004E7EB03}"/>
              </a:ext>
            </a:extLst>
          </p:cNvPr>
          <p:cNvSpPr>
            <a:spLocks noGrp="1"/>
          </p:cNvSpPr>
          <p:nvPr userDrawn="1">
            <p:ph type="body" sz="quarter" idx="12" hasCustomPrompt="1"/>
          </p:nvPr>
        </p:nvSpPr>
        <p:spPr>
          <a:xfrm>
            <a:off x="2183874" y="6460218"/>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Phone No.</a:t>
            </a:r>
          </a:p>
        </p:txBody>
      </p:sp>
      <p:sp>
        <p:nvSpPr>
          <p:cNvPr id="40" name="Text Placeholder 2">
            <a:extLst>
              <a:ext uri="{FF2B5EF4-FFF2-40B4-BE49-F238E27FC236}">
                <a16:creationId xmlns:a16="http://schemas.microsoft.com/office/drawing/2014/main" id="{A2C7AAB1-B948-41DB-961F-028BB57DF573}"/>
              </a:ext>
            </a:extLst>
          </p:cNvPr>
          <p:cNvSpPr>
            <a:spLocks noGrp="1"/>
          </p:cNvSpPr>
          <p:nvPr>
            <p:ph type="body" sz="quarter" idx="13" hasCustomPrompt="1"/>
          </p:nvPr>
        </p:nvSpPr>
        <p:spPr>
          <a:xfrm>
            <a:off x="1837678" y="5537768"/>
            <a:ext cx="3735998" cy="290081"/>
          </a:xfrm>
        </p:spPr>
        <p:txBody>
          <a:bodyPr anchor="ctr">
            <a:noAutofit/>
          </a:bodyPr>
          <a:lstStyle>
            <a:lvl1pPr marL="0" indent="0" algn="l" defTabSz="914400" rtl="0" eaLnBrk="1" latinLnBrk="0" hangingPunct="1">
              <a:lnSpc>
                <a:spcPct val="90000"/>
              </a:lnSpc>
              <a:spcBef>
                <a:spcPct val="0"/>
              </a:spcBef>
              <a:buNone/>
              <a:defRPr lang="en-US" sz="1600" kern="1200" dirty="0">
                <a:solidFill>
                  <a:schemeClr val="tx1"/>
                </a:solidFill>
                <a:latin typeface="+mn-lt"/>
                <a:ea typeface="+mn-ea"/>
                <a:cs typeface="+mn-cs"/>
              </a:defRPr>
            </a:lvl1pPr>
          </a:lstStyle>
          <a:p>
            <a:pPr lvl="0"/>
            <a:r>
              <a:rPr lang="en-US" dirty="0"/>
              <a:t>Write here Department Name</a:t>
            </a:r>
          </a:p>
        </p:txBody>
      </p:sp>
      <p:sp>
        <p:nvSpPr>
          <p:cNvPr id="53" name="Text Placeholder 2">
            <a:extLst>
              <a:ext uri="{FF2B5EF4-FFF2-40B4-BE49-F238E27FC236}">
                <a16:creationId xmlns:a16="http://schemas.microsoft.com/office/drawing/2014/main" id="{C96060B2-EF39-4FB2-9CFA-77C6391DCF8F}"/>
              </a:ext>
            </a:extLst>
          </p:cNvPr>
          <p:cNvSpPr>
            <a:spLocks noGrp="1"/>
          </p:cNvSpPr>
          <p:nvPr>
            <p:ph type="body" sz="quarter" idx="14" hasCustomPrompt="1"/>
          </p:nvPr>
        </p:nvSpPr>
        <p:spPr>
          <a:xfrm>
            <a:off x="1837677" y="5273332"/>
            <a:ext cx="5581039" cy="290081"/>
          </a:xfrm>
        </p:spPr>
        <p:txBody>
          <a:bodyPr anchor="ctr">
            <a:noAutofit/>
          </a:bodyPr>
          <a:lstStyle>
            <a:lvl1pPr marL="0" indent="0" algn="l" defTabSz="914400" rtl="0" eaLnBrk="1" latinLnBrk="0" hangingPunct="1">
              <a:lnSpc>
                <a:spcPct val="90000"/>
              </a:lnSpc>
              <a:spcBef>
                <a:spcPct val="0"/>
              </a:spcBef>
              <a:buNone/>
              <a:defRPr lang="en-US" sz="1800" b="1" kern="1200" dirty="0">
                <a:gradFill flip="none" rotWithShape="1">
                  <a:gsLst>
                    <a:gs pos="10000">
                      <a:schemeClr val="accent4">
                        <a:lumMod val="50000"/>
                      </a:schemeClr>
                    </a:gs>
                    <a:gs pos="100000">
                      <a:srgbClr val="009788"/>
                    </a:gs>
                  </a:gsLst>
                  <a:lin ang="0" scaled="1"/>
                  <a:tileRect/>
                </a:gradFill>
                <a:effectLst/>
                <a:latin typeface="+mn-lt"/>
                <a:ea typeface="+mn-ea"/>
                <a:cs typeface="+mn-cs"/>
              </a:defRPr>
            </a:lvl1pPr>
          </a:lstStyle>
          <a:p>
            <a:pPr lvl="0"/>
            <a:r>
              <a:rPr lang="en-US" dirty="0"/>
              <a:t>Write here your Author Name (i.e. Prof. Jay R </a:t>
            </a:r>
            <a:r>
              <a:rPr lang="en-US" dirty="0" err="1"/>
              <a:t>Dhamsaniya</a:t>
            </a:r>
            <a:r>
              <a:rPr lang="en-US" dirty="0"/>
              <a:t>)</a:t>
            </a:r>
          </a:p>
        </p:txBody>
      </p:sp>
      <p:pic>
        <p:nvPicPr>
          <p:cNvPr id="54" name="Picture 53">
            <a:extLst>
              <a:ext uri="{FF2B5EF4-FFF2-40B4-BE49-F238E27FC236}">
                <a16:creationId xmlns:a16="http://schemas.microsoft.com/office/drawing/2014/main" id="{1917B14A-5130-41DB-8F00-6C6611C994D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295842" y="307556"/>
            <a:ext cx="3573889" cy="821995"/>
          </a:xfrm>
          <a:prstGeom prst="rect">
            <a:avLst/>
          </a:prstGeom>
        </p:spPr>
      </p:pic>
      <p:pic>
        <p:nvPicPr>
          <p:cNvPr id="55" name="Picture 54">
            <a:extLst>
              <a:ext uri="{FF2B5EF4-FFF2-40B4-BE49-F238E27FC236}">
                <a16:creationId xmlns:a16="http://schemas.microsoft.com/office/drawing/2014/main" id="{34C1356C-E4AA-4B27-A93C-BE84F5D9C601}"/>
              </a:ext>
            </a:extLst>
          </p:cNvPr>
          <p:cNvPicPr>
            <a:picLocks noChangeAspect="1"/>
          </p:cNvPicPr>
          <p:nvPr userDrawn="1"/>
        </p:nvPicPr>
        <p:blipFill rotWithShape="1">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62023" t="18062" r="2731" b="17724"/>
          <a:stretch/>
        </p:blipFill>
        <p:spPr>
          <a:xfrm>
            <a:off x="63248" y="837717"/>
            <a:ext cx="1087893" cy="772151"/>
          </a:xfrm>
          <a:prstGeom prst="rect">
            <a:avLst/>
          </a:prstGeom>
        </p:spPr>
      </p:pic>
      <p:sp>
        <p:nvSpPr>
          <p:cNvPr id="24" name="Text Placeholder 2">
            <a:extLst>
              <a:ext uri="{FF2B5EF4-FFF2-40B4-BE49-F238E27FC236}">
                <a16:creationId xmlns:a16="http://schemas.microsoft.com/office/drawing/2014/main" id="{070A7F06-98AB-45B4-A79D-A6DF8C25DC8E}"/>
              </a:ext>
            </a:extLst>
          </p:cNvPr>
          <p:cNvSpPr>
            <a:spLocks noGrp="1"/>
          </p:cNvSpPr>
          <p:nvPr>
            <p:ph type="body" sz="quarter" idx="16" hasCustomPrompt="1"/>
          </p:nvPr>
        </p:nvSpPr>
        <p:spPr>
          <a:xfrm>
            <a:off x="2581756" y="20384"/>
            <a:ext cx="4646358" cy="734653"/>
          </a:xfrm>
        </p:spPr>
        <p:txBody>
          <a:bodyPr anchor="ctr">
            <a:noAutofit/>
          </a:bodyPr>
          <a:lstStyle>
            <a:lvl1pPr marL="0" indent="0" algn="ctr" defTabSz="914400" rtl="0" eaLnBrk="1" latinLnBrk="0" hangingPunct="1">
              <a:lnSpc>
                <a:spcPct val="90000"/>
              </a:lnSpc>
              <a:spcBef>
                <a:spcPct val="0"/>
              </a:spcBef>
              <a:buNone/>
              <a:defRPr lang="en-US" sz="1800" b="0" kern="1200" dirty="0">
                <a:solidFill>
                  <a:schemeClr val="lt1"/>
                </a:solidFill>
                <a:latin typeface="+mn-lt"/>
                <a:ea typeface="+mn-ea"/>
                <a:cs typeface="+mn-cs"/>
              </a:defRPr>
            </a:lvl1pPr>
          </a:lstStyle>
          <a:p>
            <a:pPr lvl="0"/>
            <a:r>
              <a:rPr lang="en-US" dirty="0"/>
              <a:t>Write Subject Name (Short Name)</a:t>
            </a:r>
          </a:p>
          <a:p>
            <a:pPr lvl="0"/>
            <a:r>
              <a:rPr lang="en-US" dirty="0"/>
              <a:t>GTU # Subject Code</a:t>
            </a:r>
          </a:p>
        </p:txBody>
      </p:sp>
      <p:pic>
        <p:nvPicPr>
          <p:cNvPr id="20" name="Picture 19" descr="User icon Royalty Free Vector Image - VectorStock">
            <a:extLst>
              <a:ext uri="{FF2B5EF4-FFF2-40B4-BE49-F238E27FC236}">
                <a16:creationId xmlns:a16="http://schemas.microsoft.com/office/drawing/2014/main" id="{4A8E0F54-DC01-449D-B951-DC7CBAFD9546}"/>
              </a:ext>
            </a:extLst>
          </p:cNvPr>
          <p:cNvPicPr>
            <a:picLocks noChangeAspect="1" noChangeArrowheads="1"/>
          </p:cNvPicPr>
          <p:nvPr userDrawn="1"/>
        </p:nvPicPr>
        <p:blipFill>
          <a:blip r:embed="rId10" cstate="print">
            <a:lum bright="70000" contrast="-70000"/>
            <a:extLst>
              <a:ext uri="{28A0092B-C50C-407E-A947-70E740481C1C}">
                <a14:useLocalDpi xmlns:a14="http://schemas.microsoft.com/office/drawing/2010/main" val="0"/>
              </a:ext>
            </a:extLst>
          </a:blip>
          <a:srcRect l="26030" t="21389" r="26030" b="34222"/>
          <a:stretch>
            <a:fillRect/>
          </a:stretch>
        </p:blipFill>
        <p:spPr bwMode="auto">
          <a:xfrm>
            <a:off x="353568" y="5211250"/>
            <a:ext cx="1353600" cy="1353600"/>
          </a:xfrm>
          <a:custGeom>
            <a:avLst/>
            <a:gdLst>
              <a:gd name="connsiteX0" fmla="*/ 1522095 w 3044190"/>
              <a:gd name="connsiteY0" fmla="*/ 0 h 3044190"/>
              <a:gd name="connsiteX1" fmla="*/ 3044190 w 3044190"/>
              <a:gd name="connsiteY1" fmla="*/ 1522095 h 3044190"/>
              <a:gd name="connsiteX2" fmla="*/ 1522095 w 3044190"/>
              <a:gd name="connsiteY2" fmla="*/ 3044190 h 3044190"/>
              <a:gd name="connsiteX3" fmla="*/ 0 w 3044190"/>
              <a:gd name="connsiteY3" fmla="*/ 1522095 h 3044190"/>
              <a:gd name="connsiteX4" fmla="*/ 1522095 w 3044190"/>
              <a:gd name="connsiteY4" fmla="*/ 0 h 304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4190" h="3044190">
                <a:moveTo>
                  <a:pt x="1522095" y="0"/>
                </a:moveTo>
                <a:cubicBezTo>
                  <a:pt x="2362725" y="0"/>
                  <a:pt x="3044190" y="681465"/>
                  <a:pt x="3044190" y="1522095"/>
                </a:cubicBezTo>
                <a:cubicBezTo>
                  <a:pt x="3044190" y="2362725"/>
                  <a:pt x="2362725" y="3044190"/>
                  <a:pt x="1522095" y="3044190"/>
                </a:cubicBezTo>
                <a:cubicBezTo>
                  <a:pt x="681465" y="3044190"/>
                  <a:pt x="0" y="2362725"/>
                  <a:pt x="0" y="1522095"/>
                </a:cubicBezTo>
                <a:cubicBezTo>
                  <a:pt x="0" y="681465"/>
                  <a:pt x="681465" y="0"/>
                  <a:pt x="1522095" y="0"/>
                </a:cubicBezTo>
                <a:close/>
              </a:path>
            </a:pathLst>
          </a:custGeom>
          <a:noFill/>
          <a:ln w="1270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21" name="Picture Placeholder 20">
            <a:extLst>
              <a:ext uri="{FF2B5EF4-FFF2-40B4-BE49-F238E27FC236}">
                <a16:creationId xmlns:a16="http://schemas.microsoft.com/office/drawing/2014/main" id="{65D60AFC-04BC-4FCA-A89D-6FCD04B6DC35}"/>
              </a:ext>
            </a:extLst>
          </p:cNvPr>
          <p:cNvSpPr>
            <a:spLocks noGrp="1"/>
          </p:cNvSpPr>
          <p:nvPr>
            <p:ph type="pic" sz="quarter" idx="10"/>
          </p:nvPr>
        </p:nvSpPr>
        <p:spPr>
          <a:xfrm>
            <a:off x="353569" y="5211251"/>
            <a:ext cx="1353599" cy="1353599"/>
          </a:xfrm>
          <a:custGeom>
            <a:avLst/>
            <a:gdLst>
              <a:gd name="connsiteX0" fmla="*/ 1945481 w 3890962"/>
              <a:gd name="connsiteY0" fmla="*/ 0 h 3890962"/>
              <a:gd name="connsiteX1" fmla="*/ 3890962 w 3890962"/>
              <a:gd name="connsiteY1" fmla="*/ 1945481 h 3890962"/>
              <a:gd name="connsiteX2" fmla="*/ 1945481 w 3890962"/>
              <a:gd name="connsiteY2" fmla="*/ 3890962 h 3890962"/>
              <a:gd name="connsiteX3" fmla="*/ 0 w 3890962"/>
              <a:gd name="connsiteY3" fmla="*/ 1945481 h 3890962"/>
              <a:gd name="connsiteX4" fmla="*/ 1945481 w 3890962"/>
              <a:gd name="connsiteY4" fmla="*/ 0 h 389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0962" h="3890962">
                <a:moveTo>
                  <a:pt x="1945481" y="0"/>
                </a:moveTo>
                <a:cubicBezTo>
                  <a:pt x="3019940" y="0"/>
                  <a:pt x="3890962" y="871022"/>
                  <a:pt x="3890962" y="1945481"/>
                </a:cubicBezTo>
                <a:cubicBezTo>
                  <a:pt x="3890962" y="3019940"/>
                  <a:pt x="3019940" y="3890962"/>
                  <a:pt x="1945481" y="3890962"/>
                </a:cubicBezTo>
                <a:cubicBezTo>
                  <a:pt x="871022" y="3890962"/>
                  <a:pt x="0" y="3019940"/>
                  <a:pt x="0" y="1945481"/>
                </a:cubicBezTo>
                <a:cubicBezTo>
                  <a:pt x="0" y="871022"/>
                  <a:pt x="871022" y="0"/>
                  <a:pt x="1945481" y="0"/>
                </a:cubicBezTo>
                <a:close/>
              </a:path>
            </a:pathLst>
          </a:custGeom>
          <a:ln>
            <a:solidFill>
              <a:schemeClr val="bg1">
                <a:lumMod val="65000"/>
              </a:schemeClr>
            </a:solidFill>
          </a:ln>
        </p:spPr>
        <p:txBody>
          <a:bodyPr wrap="square">
            <a:noAutofit/>
          </a:bodyPr>
          <a:lstStyle>
            <a:lvl1pPr>
              <a:defRPr sz="1800"/>
            </a:lvl1pPr>
          </a:lstStyle>
          <a:p>
            <a:endParaRPr lang="en-US"/>
          </a:p>
        </p:txBody>
      </p:sp>
    </p:spTree>
    <p:extLst>
      <p:ext uri="{BB962C8B-B14F-4D97-AF65-F5344CB8AC3E}">
        <p14:creationId xmlns:p14="http://schemas.microsoft.com/office/powerpoint/2010/main" val="27088808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 Cyan">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92D9CA8-FA74-4E19-A847-B04F90FC15AC}"/>
              </a:ext>
            </a:extLst>
          </p:cNvPr>
          <p:cNvPicPr>
            <a:picLocks noChangeAspect="1"/>
          </p:cNvPicPr>
          <p:nvPr userDrawn="1"/>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18750" b="25000"/>
          <a:stretch/>
        </p:blipFill>
        <p:spPr>
          <a:xfrm>
            <a:off x="0" y="0"/>
            <a:ext cx="12192000" cy="6858000"/>
          </a:xfrm>
          <a:prstGeom prst="rect">
            <a:avLst/>
          </a:prstGeom>
        </p:spPr>
      </p:pic>
      <p:sp>
        <p:nvSpPr>
          <p:cNvPr id="3" name="TextBox 2">
            <a:extLst>
              <a:ext uri="{FF2B5EF4-FFF2-40B4-BE49-F238E27FC236}">
                <a16:creationId xmlns:a16="http://schemas.microsoft.com/office/drawing/2014/main" id="{66A9211E-289E-4822-AE7F-7B95A873EBBD}"/>
              </a:ext>
            </a:extLst>
          </p:cNvPr>
          <p:cNvSpPr txBox="1"/>
          <p:nvPr userDrawn="1"/>
        </p:nvSpPr>
        <p:spPr>
          <a:xfrm>
            <a:off x="1837677" y="5802204"/>
            <a:ext cx="4514377" cy="338554"/>
          </a:xfrm>
          <a:prstGeom prst="rect">
            <a:avLst/>
          </a:prstGeom>
          <a:noFill/>
        </p:spPr>
        <p:txBody>
          <a:bodyPr wrap="none" rtlCol="0">
            <a:spAutoFit/>
          </a:bodyPr>
          <a:lstStyle/>
          <a:p>
            <a:r>
              <a:rPr lang="en-US" sz="1600" dirty="0"/>
              <a:t>Darshan Institute of Engineering &amp; Technology, Rajkot</a:t>
            </a:r>
          </a:p>
        </p:txBody>
      </p:sp>
      <p:sp>
        <p:nvSpPr>
          <p:cNvPr id="22" name="Freeform 13">
            <a:extLst>
              <a:ext uri="{FF2B5EF4-FFF2-40B4-BE49-F238E27FC236}">
                <a16:creationId xmlns:a16="http://schemas.microsoft.com/office/drawing/2014/main" id="{EB889181-F145-4E62-A282-E5B77978D1F3}"/>
              </a:ext>
            </a:extLst>
          </p:cNvPr>
          <p:cNvSpPr>
            <a:spLocks/>
          </p:cNvSpPr>
          <p:nvPr userDrawn="1"/>
        </p:nvSpPr>
        <p:spPr bwMode="auto">
          <a:xfrm>
            <a:off x="2554514" y="1"/>
            <a:ext cx="5255702" cy="1335004"/>
          </a:xfrm>
          <a:custGeom>
            <a:avLst/>
            <a:gdLst>
              <a:gd name="T0" fmla="*/ 2048 w 2048"/>
              <a:gd name="T1" fmla="*/ 0 h 517"/>
              <a:gd name="T2" fmla="*/ 1934 w 2048"/>
              <a:gd name="T3" fmla="*/ 72 h 517"/>
              <a:gd name="T4" fmla="*/ 0 w 2048"/>
              <a:gd name="T5" fmla="*/ 0 h 517"/>
              <a:gd name="T6" fmla="*/ 2048 w 2048"/>
              <a:gd name="T7" fmla="*/ 0 h 517"/>
            </a:gdLst>
            <a:ahLst/>
            <a:cxnLst>
              <a:cxn ang="0">
                <a:pos x="T0" y="T1"/>
              </a:cxn>
              <a:cxn ang="0">
                <a:pos x="T2" y="T3"/>
              </a:cxn>
              <a:cxn ang="0">
                <a:pos x="T4" y="T5"/>
              </a:cxn>
              <a:cxn ang="0">
                <a:pos x="T6" y="T7"/>
              </a:cxn>
            </a:cxnLst>
            <a:rect l="0" t="0" r="r" b="b"/>
            <a:pathLst>
              <a:path w="2048" h="517">
                <a:moveTo>
                  <a:pt x="2048" y="0"/>
                </a:moveTo>
                <a:cubicBezTo>
                  <a:pt x="2011" y="25"/>
                  <a:pt x="1973" y="49"/>
                  <a:pt x="1934" y="72"/>
                </a:cubicBezTo>
                <a:cubicBezTo>
                  <a:pt x="1177" y="517"/>
                  <a:pt x="332" y="480"/>
                  <a:pt x="0" y="0"/>
                </a:cubicBezTo>
                <a:lnTo>
                  <a:pt x="2048" y="0"/>
                </a:lnTo>
                <a:close/>
              </a:path>
            </a:pathLst>
          </a:custGeom>
          <a:gradFill>
            <a:gsLst>
              <a:gs pos="10000">
                <a:schemeClr val="accent2">
                  <a:lumMod val="50000"/>
                </a:schemeClr>
              </a:gs>
              <a:gs pos="100000">
                <a:schemeClr val="accent2"/>
              </a:gs>
            </a:gsLst>
            <a:lin ang="10800000" scaled="1"/>
          </a:gradFill>
          <a:ln>
            <a:noFill/>
          </a:ln>
        </p:spPr>
        <p:txBody>
          <a:bodyPr vert="horz" wrap="square" lIns="91440" tIns="45720" rIns="91440" bIns="45720" numCol="1" anchor="t" anchorCtr="0" compatLnSpc="1">
            <a:prstTxWarp prst="textNoShape">
              <a:avLst/>
            </a:prstTxWarp>
          </a:bodyPr>
          <a:lstStyle/>
          <a:p>
            <a:pPr lvl="0"/>
            <a:endParaRPr lang="en-US"/>
          </a:p>
        </p:txBody>
      </p:sp>
      <p:sp>
        <p:nvSpPr>
          <p:cNvPr id="23" name="Freeform 17">
            <a:extLst>
              <a:ext uri="{FF2B5EF4-FFF2-40B4-BE49-F238E27FC236}">
                <a16:creationId xmlns:a16="http://schemas.microsoft.com/office/drawing/2014/main" id="{5E9DA42E-B221-4BBE-B651-F7171591BCD7}"/>
              </a:ext>
            </a:extLst>
          </p:cNvPr>
          <p:cNvSpPr>
            <a:spLocks/>
          </p:cNvSpPr>
          <p:nvPr userDrawn="1"/>
        </p:nvSpPr>
        <p:spPr bwMode="auto">
          <a:xfrm>
            <a:off x="0" y="5905331"/>
            <a:ext cx="1901425" cy="952668"/>
          </a:xfrm>
          <a:custGeom>
            <a:avLst/>
            <a:gdLst>
              <a:gd name="T0" fmla="*/ 2048 w 2048"/>
              <a:gd name="T1" fmla="*/ 1024 h 1024"/>
              <a:gd name="T2" fmla="*/ 0 w 2048"/>
              <a:gd name="T3" fmla="*/ 1024 h 1024"/>
              <a:gd name="T4" fmla="*/ 0 w 2048"/>
              <a:gd name="T5" fmla="*/ 0 h 1024"/>
              <a:gd name="T6" fmla="*/ 2048 w 2048"/>
              <a:gd name="T7" fmla="*/ 1024 h 1024"/>
            </a:gdLst>
            <a:ahLst/>
            <a:cxnLst>
              <a:cxn ang="0">
                <a:pos x="T0" y="T1"/>
              </a:cxn>
              <a:cxn ang="0">
                <a:pos x="T2" y="T3"/>
              </a:cxn>
              <a:cxn ang="0">
                <a:pos x="T4" y="T5"/>
              </a:cxn>
              <a:cxn ang="0">
                <a:pos x="T6" y="T7"/>
              </a:cxn>
            </a:cxnLst>
            <a:rect l="0" t="0" r="r" b="b"/>
            <a:pathLst>
              <a:path w="2048" h="1024">
                <a:moveTo>
                  <a:pt x="2048" y="1024"/>
                </a:moveTo>
                <a:cubicBezTo>
                  <a:pt x="0" y="1024"/>
                  <a:pt x="0" y="1024"/>
                  <a:pt x="0" y="1024"/>
                </a:cubicBezTo>
                <a:cubicBezTo>
                  <a:pt x="0" y="0"/>
                  <a:pt x="0" y="0"/>
                  <a:pt x="0" y="0"/>
                </a:cubicBezTo>
                <a:cubicBezTo>
                  <a:pt x="880" y="66"/>
                  <a:pt x="1621" y="411"/>
                  <a:pt x="2048" y="1024"/>
                </a:cubicBezTo>
                <a:close/>
              </a:path>
            </a:pathLst>
          </a:custGeom>
          <a:gradFill>
            <a:gsLst>
              <a:gs pos="10000">
                <a:schemeClr val="accent2">
                  <a:lumMod val="50000"/>
                </a:schemeClr>
              </a:gs>
              <a:gs pos="100000">
                <a:schemeClr val="accent2"/>
              </a:gs>
            </a:gsLst>
            <a:lin ang="10800000" scaled="1"/>
          </a:gradFill>
          <a:ln>
            <a:noFill/>
          </a:ln>
        </p:spPr>
        <p:txBody>
          <a:bodyPr vert="horz" wrap="square" lIns="91440" tIns="45720" rIns="91440" bIns="45720" numCol="1" anchor="t" anchorCtr="0" compatLnSpc="1">
            <a:prstTxWarp prst="textNoShape">
              <a:avLst/>
            </a:prstTxWarp>
          </a:bodyPr>
          <a:lstStyle/>
          <a:p>
            <a:pPr lvl="0"/>
            <a:endParaRPr lang="en-US"/>
          </a:p>
        </p:txBody>
      </p:sp>
      <p:pic>
        <p:nvPicPr>
          <p:cNvPr id="32" name="Picture 31">
            <a:extLst>
              <a:ext uri="{FF2B5EF4-FFF2-40B4-BE49-F238E27FC236}">
                <a16:creationId xmlns:a16="http://schemas.microsoft.com/office/drawing/2014/main" id="{73D6466C-3EE8-434C-B5AB-98205AEEA67D}"/>
              </a:ext>
            </a:extLst>
          </p:cNvPr>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808334" y="4602222"/>
            <a:ext cx="3383666" cy="2255777"/>
          </a:xfrm>
          <a:prstGeom prst="rect">
            <a:avLst/>
          </a:prstGeom>
        </p:spPr>
      </p:pic>
      <p:pic>
        <p:nvPicPr>
          <p:cNvPr id="33" name="Picture 32">
            <a:extLst>
              <a:ext uri="{FF2B5EF4-FFF2-40B4-BE49-F238E27FC236}">
                <a16:creationId xmlns:a16="http://schemas.microsoft.com/office/drawing/2014/main" id="{3CAA64A4-91BA-448F-9474-7895F9C6DBD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40861" y="2096941"/>
            <a:ext cx="2813885" cy="2119207"/>
          </a:xfrm>
          <a:prstGeom prst="rect">
            <a:avLst/>
          </a:prstGeom>
        </p:spPr>
      </p:pic>
      <p:cxnSp>
        <p:nvCxnSpPr>
          <p:cNvPr id="45" name="Straight Connector 44">
            <a:extLst>
              <a:ext uri="{FF2B5EF4-FFF2-40B4-BE49-F238E27FC236}">
                <a16:creationId xmlns:a16="http://schemas.microsoft.com/office/drawing/2014/main" id="{E79C5D16-8087-4587-9A0A-A0570C73E0E7}"/>
              </a:ext>
            </a:extLst>
          </p:cNvPr>
          <p:cNvCxnSpPr/>
          <p:nvPr/>
        </p:nvCxnSpPr>
        <p:spPr>
          <a:xfrm>
            <a:off x="1926694" y="6124097"/>
            <a:ext cx="435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3F48F6-739E-4659-B107-DABA716A2F34}"/>
              </a:ext>
            </a:extLst>
          </p:cNvPr>
          <p:cNvSpPr>
            <a:spLocks noGrp="1"/>
          </p:cNvSpPr>
          <p:nvPr userDrawn="1">
            <p:ph type="ctrTitle"/>
          </p:nvPr>
        </p:nvSpPr>
        <p:spPr>
          <a:xfrm>
            <a:off x="559490" y="1122364"/>
            <a:ext cx="7035300" cy="2578780"/>
          </a:xfrm>
        </p:spPr>
        <p:txBody>
          <a:bodyPr wrap="square" anchor="t">
            <a:noAutofit/>
          </a:bodyPr>
          <a:lstStyle>
            <a:lvl1pPr algn="l">
              <a:defRPr lang="en-US" sz="6600" b="1" kern="1200" dirty="0">
                <a:solidFill>
                  <a:schemeClr val="tx1">
                    <a:lumMod val="90000"/>
                    <a:lumOff val="10000"/>
                  </a:schemeClr>
                </a:solidFill>
                <a:effectLst>
                  <a:outerShdw blurRad="50800" dist="38100" dir="2700000" algn="tl" rotWithShape="0">
                    <a:prstClr val="black">
                      <a:alpha val="40000"/>
                    </a:prstClr>
                  </a:outerShdw>
                </a:effectLst>
                <a:latin typeface="+mj-lt"/>
                <a:ea typeface="Segoe UI Black" panose="020B0A02040204020203" pitchFamily="34" charset="0"/>
                <a:cs typeface="+mn-cs"/>
              </a:defRPr>
            </a:lvl1pPr>
          </a:lstStyle>
          <a:p>
            <a:r>
              <a:rPr lang="en-US" dirty="0"/>
              <a:t>Click to edit Master title style</a:t>
            </a:r>
          </a:p>
        </p:txBody>
      </p:sp>
      <p:pic>
        <p:nvPicPr>
          <p:cNvPr id="26" name="Picture 25">
            <a:extLst>
              <a:ext uri="{FF2B5EF4-FFF2-40B4-BE49-F238E27FC236}">
                <a16:creationId xmlns:a16="http://schemas.microsoft.com/office/drawing/2014/main" id="{9812EDA6-C656-492A-A9CA-44B03C63913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98063" y="6232297"/>
            <a:ext cx="182880" cy="182880"/>
          </a:xfrm>
          <a:prstGeom prst="rect">
            <a:avLst/>
          </a:prstGeom>
        </p:spPr>
      </p:pic>
      <p:pic>
        <p:nvPicPr>
          <p:cNvPr id="27" name="Picture 26">
            <a:extLst>
              <a:ext uri="{FF2B5EF4-FFF2-40B4-BE49-F238E27FC236}">
                <a16:creationId xmlns:a16="http://schemas.microsoft.com/office/drawing/2014/main" id="{627AEF91-6492-4B0C-A844-2296473B58D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98063" y="6505320"/>
            <a:ext cx="182880" cy="182880"/>
          </a:xfrm>
          <a:prstGeom prst="rect">
            <a:avLst/>
          </a:prstGeom>
        </p:spPr>
      </p:pic>
      <p:sp>
        <p:nvSpPr>
          <p:cNvPr id="28" name="Text Placeholder 2">
            <a:extLst>
              <a:ext uri="{FF2B5EF4-FFF2-40B4-BE49-F238E27FC236}">
                <a16:creationId xmlns:a16="http://schemas.microsoft.com/office/drawing/2014/main" id="{828AA7FF-D902-41DB-A12A-45135201E8C2}"/>
              </a:ext>
            </a:extLst>
          </p:cNvPr>
          <p:cNvSpPr>
            <a:spLocks noGrp="1"/>
          </p:cNvSpPr>
          <p:nvPr userDrawn="1">
            <p:ph type="body" sz="quarter" idx="11" hasCustomPrompt="1"/>
          </p:nvPr>
        </p:nvSpPr>
        <p:spPr>
          <a:xfrm>
            <a:off x="2180943" y="6175935"/>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Email Address</a:t>
            </a:r>
          </a:p>
        </p:txBody>
      </p:sp>
      <p:sp>
        <p:nvSpPr>
          <p:cNvPr id="29" name="Text Placeholder 2">
            <a:extLst>
              <a:ext uri="{FF2B5EF4-FFF2-40B4-BE49-F238E27FC236}">
                <a16:creationId xmlns:a16="http://schemas.microsoft.com/office/drawing/2014/main" id="{F1EDDD62-43C6-4DEE-BBD9-CD0004E7EB03}"/>
              </a:ext>
            </a:extLst>
          </p:cNvPr>
          <p:cNvSpPr>
            <a:spLocks noGrp="1"/>
          </p:cNvSpPr>
          <p:nvPr userDrawn="1">
            <p:ph type="body" sz="quarter" idx="12" hasCustomPrompt="1"/>
          </p:nvPr>
        </p:nvSpPr>
        <p:spPr>
          <a:xfrm>
            <a:off x="2183874" y="6460218"/>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Phone No.</a:t>
            </a:r>
          </a:p>
        </p:txBody>
      </p:sp>
      <p:sp>
        <p:nvSpPr>
          <p:cNvPr id="40" name="Text Placeholder 2">
            <a:extLst>
              <a:ext uri="{FF2B5EF4-FFF2-40B4-BE49-F238E27FC236}">
                <a16:creationId xmlns:a16="http://schemas.microsoft.com/office/drawing/2014/main" id="{A2C7AAB1-B948-41DB-961F-028BB57DF573}"/>
              </a:ext>
            </a:extLst>
          </p:cNvPr>
          <p:cNvSpPr>
            <a:spLocks noGrp="1"/>
          </p:cNvSpPr>
          <p:nvPr>
            <p:ph type="body" sz="quarter" idx="13" hasCustomPrompt="1"/>
          </p:nvPr>
        </p:nvSpPr>
        <p:spPr>
          <a:xfrm>
            <a:off x="1837678" y="5537768"/>
            <a:ext cx="3735998" cy="290081"/>
          </a:xfrm>
        </p:spPr>
        <p:txBody>
          <a:bodyPr anchor="ctr">
            <a:noAutofit/>
          </a:bodyPr>
          <a:lstStyle>
            <a:lvl1pPr marL="0" indent="0" algn="l" defTabSz="914400" rtl="0" eaLnBrk="1" latinLnBrk="0" hangingPunct="1">
              <a:lnSpc>
                <a:spcPct val="90000"/>
              </a:lnSpc>
              <a:spcBef>
                <a:spcPct val="0"/>
              </a:spcBef>
              <a:buNone/>
              <a:defRPr lang="en-US" sz="1600" kern="1200" dirty="0">
                <a:solidFill>
                  <a:schemeClr val="tx1"/>
                </a:solidFill>
                <a:latin typeface="+mn-lt"/>
                <a:ea typeface="+mn-ea"/>
                <a:cs typeface="+mn-cs"/>
              </a:defRPr>
            </a:lvl1pPr>
          </a:lstStyle>
          <a:p>
            <a:pPr lvl="0"/>
            <a:r>
              <a:rPr lang="en-US" dirty="0"/>
              <a:t>Write here Department Name</a:t>
            </a:r>
          </a:p>
        </p:txBody>
      </p:sp>
      <p:sp>
        <p:nvSpPr>
          <p:cNvPr id="53" name="Text Placeholder 2">
            <a:extLst>
              <a:ext uri="{FF2B5EF4-FFF2-40B4-BE49-F238E27FC236}">
                <a16:creationId xmlns:a16="http://schemas.microsoft.com/office/drawing/2014/main" id="{C96060B2-EF39-4FB2-9CFA-77C6391DCF8F}"/>
              </a:ext>
            </a:extLst>
          </p:cNvPr>
          <p:cNvSpPr>
            <a:spLocks noGrp="1"/>
          </p:cNvSpPr>
          <p:nvPr>
            <p:ph type="body" sz="quarter" idx="14" hasCustomPrompt="1"/>
          </p:nvPr>
        </p:nvSpPr>
        <p:spPr>
          <a:xfrm>
            <a:off x="1837677" y="5273332"/>
            <a:ext cx="5581039" cy="290081"/>
          </a:xfrm>
        </p:spPr>
        <p:txBody>
          <a:bodyPr anchor="ctr">
            <a:noAutofit/>
          </a:bodyPr>
          <a:lstStyle>
            <a:lvl1pPr marL="0" indent="0" algn="l" defTabSz="914400" rtl="0" eaLnBrk="1" latinLnBrk="0" hangingPunct="1">
              <a:lnSpc>
                <a:spcPct val="90000"/>
              </a:lnSpc>
              <a:spcBef>
                <a:spcPct val="0"/>
              </a:spcBef>
              <a:buNone/>
              <a:defRPr lang="en-US" sz="1800" b="1" kern="1200" dirty="0">
                <a:gradFill flip="none" rotWithShape="1">
                  <a:gsLst>
                    <a:gs pos="10000">
                      <a:schemeClr val="accent2">
                        <a:lumMod val="50000"/>
                      </a:schemeClr>
                    </a:gs>
                    <a:gs pos="100000">
                      <a:schemeClr val="accent2"/>
                    </a:gs>
                  </a:gsLst>
                  <a:lin ang="0" scaled="1"/>
                  <a:tileRect/>
                </a:gradFill>
                <a:effectLst/>
                <a:latin typeface="+mn-lt"/>
                <a:ea typeface="+mn-ea"/>
                <a:cs typeface="+mn-cs"/>
              </a:defRPr>
            </a:lvl1pPr>
          </a:lstStyle>
          <a:p>
            <a:pPr lvl="0"/>
            <a:r>
              <a:rPr lang="en-US" dirty="0"/>
              <a:t>Write here your Author Name (i.e. Prof. Jay R </a:t>
            </a:r>
            <a:r>
              <a:rPr lang="en-US" dirty="0" err="1"/>
              <a:t>Dhamsaniya</a:t>
            </a:r>
            <a:r>
              <a:rPr lang="en-US" dirty="0"/>
              <a:t>)</a:t>
            </a:r>
          </a:p>
        </p:txBody>
      </p:sp>
      <p:pic>
        <p:nvPicPr>
          <p:cNvPr id="54" name="Picture 53">
            <a:extLst>
              <a:ext uri="{FF2B5EF4-FFF2-40B4-BE49-F238E27FC236}">
                <a16:creationId xmlns:a16="http://schemas.microsoft.com/office/drawing/2014/main" id="{1917B14A-5130-41DB-8F00-6C6611C994D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295842" y="307556"/>
            <a:ext cx="3573889" cy="821995"/>
          </a:xfrm>
          <a:prstGeom prst="rect">
            <a:avLst/>
          </a:prstGeom>
        </p:spPr>
      </p:pic>
      <p:pic>
        <p:nvPicPr>
          <p:cNvPr id="55" name="Picture 54">
            <a:extLst>
              <a:ext uri="{FF2B5EF4-FFF2-40B4-BE49-F238E27FC236}">
                <a16:creationId xmlns:a16="http://schemas.microsoft.com/office/drawing/2014/main" id="{34C1356C-E4AA-4B27-A93C-BE84F5D9C601}"/>
              </a:ext>
            </a:extLst>
          </p:cNvPr>
          <p:cNvPicPr>
            <a:picLocks noChangeAspect="1"/>
          </p:cNvPicPr>
          <p:nvPr userDrawn="1"/>
        </p:nvPicPr>
        <p:blipFill rotWithShape="1">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62023" t="18062" r="2731" b="17724"/>
          <a:stretch/>
        </p:blipFill>
        <p:spPr>
          <a:xfrm>
            <a:off x="63248" y="837717"/>
            <a:ext cx="1087893" cy="772151"/>
          </a:xfrm>
          <a:prstGeom prst="rect">
            <a:avLst/>
          </a:prstGeom>
        </p:spPr>
      </p:pic>
      <p:sp>
        <p:nvSpPr>
          <p:cNvPr id="24" name="Text Placeholder 2">
            <a:extLst>
              <a:ext uri="{FF2B5EF4-FFF2-40B4-BE49-F238E27FC236}">
                <a16:creationId xmlns:a16="http://schemas.microsoft.com/office/drawing/2014/main" id="{070A7F06-98AB-45B4-A79D-A6DF8C25DC8E}"/>
              </a:ext>
            </a:extLst>
          </p:cNvPr>
          <p:cNvSpPr>
            <a:spLocks noGrp="1"/>
          </p:cNvSpPr>
          <p:nvPr>
            <p:ph type="body" sz="quarter" idx="16" hasCustomPrompt="1"/>
          </p:nvPr>
        </p:nvSpPr>
        <p:spPr>
          <a:xfrm>
            <a:off x="2581756" y="20384"/>
            <a:ext cx="4646358" cy="734653"/>
          </a:xfrm>
        </p:spPr>
        <p:txBody>
          <a:bodyPr anchor="ctr">
            <a:noAutofit/>
          </a:bodyPr>
          <a:lstStyle>
            <a:lvl1pPr marL="0" indent="0" algn="ctr" defTabSz="914400" rtl="0" eaLnBrk="1" latinLnBrk="0" hangingPunct="1">
              <a:lnSpc>
                <a:spcPct val="90000"/>
              </a:lnSpc>
              <a:spcBef>
                <a:spcPct val="0"/>
              </a:spcBef>
              <a:buNone/>
              <a:defRPr lang="en-US" sz="1800" b="0" kern="1200" dirty="0">
                <a:solidFill>
                  <a:schemeClr val="lt1"/>
                </a:solidFill>
                <a:latin typeface="+mn-lt"/>
                <a:ea typeface="+mn-ea"/>
                <a:cs typeface="+mn-cs"/>
              </a:defRPr>
            </a:lvl1pPr>
          </a:lstStyle>
          <a:p>
            <a:pPr lvl="0"/>
            <a:r>
              <a:rPr lang="en-US" dirty="0"/>
              <a:t>Write Subject Name (Short Name)</a:t>
            </a:r>
          </a:p>
          <a:p>
            <a:pPr lvl="0"/>
            <a:r>
              <a:rPr lang="en-US" dirty="0"/>
              <a:t>GTU # Subject Code</a:t>
            </a:r>
          </a:p>
        </p:txBody>
      </p:sp>
      <p:pic>
        <p:nvPicPr>
          <p:cNvPr id="30" name="Picture 29" descr="User icon Royalty Free Vector Image - VectorStock">
            <a:extLst>
              <a:ext uri="{FF2B5EF4-FFF2-40B4-BE49-F238E27FC236}">
                <a16:creationId xmlns:a16="http://schemas.microsoft.com/office/drawing/2014/main" id="{5F55812D-505A-4B1A-9EB5-16DCD08F2B82}"/>
              </a:ext>
            </a:extLst>
          </p:cNvPr>
          <p:cNvPicPr>
            <a:picLocks noChangeAspect="1" noChangeArrowheads="1"/>
          </p:cNvPicPr>
          <p:nvPr userDrawn="1"/>
        </p:nvPicPr>
        <p:blipFill>
          <a:blip r:embed="rId10" cstate="print">
            <a:lum bright="70000" contrast="-70000"/>
            <a:extLst>
              <a:ext uri="{28A0092B-C50C-407E-A947-70E740481C1C}">
                <a14:useLocalDpi xmlns:a14="http://schemas.microsoft.com/office/drawing/2010/main" val="0"/>
              </a:ext>
            </a:extLst>
          </a:blip>
          <a:srcRect l="26030" t="21389" r="26030" b="34222"/>
          <a:stretch>
            <a:fillRect/>
          </a:stretch>
        </p:blipFill>
        <p:spPr bwMode="auto">
          <a:xfrm>
            <a:off x="353568" y="5211250"/>
            <a:ext cx="1353600" cy="1353600"/>
          </a:xfrm>
          <a:custGeom>
            <a:avLst/>
            <a:gdLst>
              <a:gd name="connsiteX0" fmla="*/ 1522095 w 3044190"/>
              <a:gd name="connsiteY0" fmla="*/ 0 h 3044190"/>
              <a:gd name="connsiteX1" fmla="*/ 3044190 w 3044190"/>
              <a:gd name="connsiteY1" fmla="*/ 1522095 h 3044190"/>
              <a:gd name="connsiteX2" fmla="*/ 1522095 w 3044190"/>
              <a:gd name="connsiteY2" fmla="*/ 3044190 h 3044190"/>
              <a:gd name="connsiteX3" fmla="*/ 0 w 3044190"/>
              <a:gd name="connsiteY3" fmla="*/ 1522095 h 3044190"/>
              <a:gd name="connsiteX4" fmla="*/ 1522095 w 3044190"/>
              <a:gd name="connsiteY4" fmla="*/ 0 h 304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4190" h="3044190">
                <a:moveTo>
                  <a:pt x="1522095" y="0"/>
                </a:moveTo>
                <a:cubicBezTo>
                  <a:pt x="2362725" y="0"/>
                  <a:pt x="3044190" y="681465"/>
                  <a:pt x="3044190" y="1522095"/>
                </a:cubicBezTo>
                <a:cubicBezTo>
                  <a:pt x="3044190" y="2362725"/>
                  <a:pt x="2362725" y="3044190"/>
                  <a:pt x="1522095" y="3044190"/>
                </a:cubicBezTo>
                <a:cubicBezTo>
                  <a:pt x="681465" y="3044190"/>
                  <a:pt x="0" y="2362725"/>
                  <a:pt x="0" y="1522095"/>
                </a:cubicBezTo>
                <a:cubicBezTo>
                  <a:pt x="0" y="681465"/>
                  <a:pt x="681465" y="0"/>
                  <a:pt x="1522095" y="0"/>
                </a:cubicBezTo>
                <a:close/>
              </a:path>
            </a:pathLst>
          </a:custGeom>
          <a:noFill/>
          <a:ln w="1270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34" name="Picture Placeholder 33">
            <a:extLst>
              <a:ext uri="{FF2B5EF4-FFF2-40B4-BE49-F238E27FC236}">
                <a16:creationId xmlns:a16="http://schemas.microsoft.com/office/drawing/2014/main" id="{0974588E-8956-4BF5-BF58-B7E42070A56A}"/>
              </a:ext>
            </a:extLst>
          </p:cNvPr>
          <p:cNvSpPr>
            <a:spLocks noGrp="1"/>
          </p:cNvSpPr>
          <p:nvPr>
            <p:ph type="pic" sz="quarter" idx="10"/>
          </p:nvPr>
        </p:nvSpPr>
        <p:spPr>
          <a:xfrm>
            <a:off x="353569" y="5211251"/>
            <a:ext cx="1353599" cy="1353599"/>
          </a:xfrm>
          <a:custGeom>
            <a:avLst/>
            <a:gdLst>
              <a:gd name="connsiteX0" fmla="*/ 1945481 w 3890962"/>
              <a:gd name="connsiteY0" fmla="*/ 0 h 3890962"/>
              <a:gd name="connsiteX1" fmla="*/ 3890962 w 3890962"/>
              <a:gd name="connsiteY1" fmla="*/ 1945481 h 3890962"/>
              <a:gd name="connsiteX2" fmla="*/ 1945481 w 3890962"/>
              <a:gd name="connsiteY2" fmla="*/ 3890962 h 3890962"/>
              <a:gd name="connsiteX3" fmla="*/ 0 w 3890962"/>
              <a:gd name="connsiteY3" fmla="*/ 1945481 h 3890962"/>
              <a:gd name="connsiteX4" fmla="*/ 1945481 w 3890962"/>
              <a:gd name="connsiteY4" fmla="*/ 0 h 389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0962" h="3890962">
                <a:moveTo>
                  <a:pt x="1945481" y="0"/>
                </a:moveTo>
                <a:cubicBezTo>
                  <a:pt x="3019940" y="0"/>
                  <a:pt x="3890962" y="871022"/>
                  <a:pt x="3890962" y="1945481"/>
                </a:cubicBezTo>
                <a:cubicBezTo>
                  <a:pt x="3890962" y="3019940"/>
                  <a:pt x="3019940" y="3890962"/>
                  <a:pt x="1945481" y="3890962"/>
                </a:cubicBezTo>
                <a:cubicBezTo>
                  <a:pt x="871022" y="3890962"/>
                  <a:pt x="0" y="3019940"/>
                  <a:pt x="0" y="1945481"/>
                </a:cubicBezTo>
                <a:cubicBezTo>
                  <a:pt x="0" y="871022"/>
                  <a:pt x="871022" y="0"/>
                  <a:pt x="1945481" y="0"/>
                </a:cubicBezTo>
                <a:close/>
              </a:path>
            </a:pathLst>
          </a:custGeom>
          <a:ln>
            <a:solidFill>
              <a:schemeClr val="bg1">
                <a:lumMod val="65000"/>
              </a:schemeClr>
            </a:solidFill>
          </a:ln>
        </p:spPr>
        <p:txBody>
          <a:bodyPr wrap="square">
            <a:noAutofit/>
          </a:bodyPr>
          <a:lstStyle>
            <a:lvl1pPr>
              <a:defRPr sz="1800"/>
            </a:lvl1pPr>
          </a:lstStyle>
          <a:p>
            <a:endParaRPr lang="en-US"/>
          </a:p>
        </p:txBody>
      </p:sp>
    </p:spTree>
    <p:extLst>
      <p:ext uri="{BB962C8B-B14F-4D97-AF65-F5344CB8AC3E}">
        <p14:creationId xmlns:p14="http://schemas.microsoft.com/office/powerpoint/2010/main" val="7645704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 Light Green">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92D9CA8-FA74-4E19-A847-B04F90FC15AC}"/>
              </a:ext>
            </a:extLst>
          </p:cNvPr>
          <p:cNvPicPr>
            <a:picLocks noChangeAspect="1"/>
          </p:cNvPicPr>
          <p:nvPr userDrawn="1"/>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18750" b="25000"/>
          <a:stretch/>
        </p:blipFill>
        <p:spPr>
          <a:xfrm>
            <a:off x="0" y="0"/>
            <a:ext cx="12192000" cy="6858000"/>
          </a:xfrm>
          <a:prstGeom prst="rect">
            <a:avLst/>
          </a:prstGeom>
        </p:spPr>
      </p:pic>
      <p:sp>
        <p:nvSpPr>
          <p:cNvPr id="3" name="TextBox 2">
            <a:extLst>
              <a:ext uri="{FF2B5EF4-FFF2-40B4-BE49-F238E27FC236}">
                <a16:creationId xmlns:a16="http://schemas.microsoft.com/office/drawing/2014/main" id="{66A9211E-289E-4822-AE7F-7B95A873EBBD}"/>
              </a:ext>
            </a:extLst>
          </p:cNvPr>
          <p:cNvSpPr txBox="1"/>
          <p:nvPr userDrawn="1"/>
        </p:nvSpPr>
        <p:spPr>
          <a:xfrm>
            <a:off x="1837677" y="5802204"/>
            <a:ext cx="4514377" cy="338554"/>
          </a:xfrm>
          <a:prstGeom prst="rect">
            <a:avLst/>
          </a:prstGeom>
          <a:noFill/>
        </p:spPr>
        <p:txBody>
          <a:bodyPr wrap="none" rtlCol="0">
            <a:spAutoFit/>
          </a:bodyPr>
          <a:lstStyle/>
          <a:p>
            <a:r>
              <a:rPr lang="en-US" sz="1600" dirty="0"/>
              <a:t>Darshan Institute of Engineering &amp; Technology, Rajkot</a:t>
            </a:r>
          </a:p>
        </p:txBody>
      </p:sp>
      <p:sp>
        <p:nvSpPr>
          <p:cNvPr id="22" name="Freeform 13">
            <a:extLst>
              <a:ext uri="{FF2B5EF4-FFF2-40B4-BE49-F238E27FC236}">
                <a16:creationId xmlns:a16="http://schemas.microsoft.com/office/drawing/2014/main" id="{EB889181-F145-4E62-A282-E5B77978D1F3}"/>
              </a:ext>
            </a:extLst>
          </p:cNvPr>
          <p:cNvSpPr>
            <a:spLocks/>
          </p:cNvSpPr>
          <p:nvPr userDrawn="1"/>
        </p:nvSpPr>
        <p:spPr bwMode="auto">
          <a:xfrm>
            <a:off x="2554514" y="1"/>
            <a:ext cx="5255702" cy="1335004"/>
          </a:xfrm>
          <a:custGeom>
            <a:avLst/>
            <a:gdLst>
              <a:gd name="T0" fmla="*/ 2048 w 2048"/>
              <a:gd name="T1" fmla="*/ 0 h 517"/>
              <a:gd name="T2" fmla="*/ 1934 w 2048"/>
              <a:gd name="T3" fmla="*/ 72 h 517"/>
              <a:gd name="T4" fmla="*/ 0 w 2048"/>
              <a:gd name="T5" fmla="*/ 0 h 517"/>
              <a:gd name="T6" fmla="*/ 2048 w 2048"/>
              <a:gd name="T7" fmla="*/ 0 h 517"/>
            </a:gdLst>
            <a:ahLst/>
            <a:cxnLst>
              <a:cxn ang="0">
                <a:pos x="T0" y="T1"/>
              </a:cxn>
              <a:cxn ang="0">
                <a:pos x="T2" y="T3"/>
              </a:cxn>
              <a:cxn ang="0">
                <a:pos x="T4" y="T5"/>
              </a:cxn>
              <a:cxn ang="0">
                <a:pos x="T6" y="T7"/>
              </a:cxn>
            </a:cxnLst>
            <a:rect l="0" t="0" r="r" b="b"/>
            <a:pathLst>
              <a:path w="2048" h="517">
                <a:moveTo>
                  <a:pt x="2048" y="0"/>
                </a:moveTo>
                <a:cubicBezTo>
                  <a:pt x="2011" y="25"/>
                  <a:pt x="1973" y="49"/>
                  <a:pt x="1934" y="72"/>
                </a:cubicBezTo>
                <a:cubicBezTo>
                  <a:pt x="1177" y="517"/>
                  <a:pt x="332" y="480"/>
                  <a:pt x="0" y="0"/>
                </a:cubicBezTo>
                <a:lnTo>
                  <a:pt x="2048" y="0"/>
                </a:lnTo>
                <a:close/>
              </a:path>
            </a:pathLst>
          </a:custGeom>
          <a:gradFill>
            <a:gsLst>
              <a:gs pos="10000">
                <a:schemeClr val="accent3">
                  <a:lumMod val="50000"/>
                </a:schemeClr>
              </a:gs>
              <a:gs pos="100000">
                <a:schemeClr val="accent3"/>
              </a:gs>
            </a:gsLst>
            <a:lin ang="10800000" scaled="1"/>
          </a:gradFill>
          <a:ln>
            <a:noFill/>
          </a:ln>
        </p:spPr>
        <p:txBody>
          <a:bodyPr vert="horz" wrap="square" lIns="91440" tIns="45720" rIns="91440" bIns="45720" numCol="1" anchor="t" anchorCtr="0" compatLnSpc="1">
            <a:prstTxWarp prst="textNoShape">
              <a:avLst/>
            </a:prstTxWarp>
          </a:bodyPr>
          <a:lstStyle/>
          <a:p>
            <a:pPr lvl="0"/>
            <a:endParaRPr lang="en-US"/>
          </a:p>
        </p:txBody>
      </p:sp>
      <p:sp>
        <p:nvSpPr>
          <p:cNvPr id="23" name="Freeform 17">
            <a:extLst>
              <a:ext uri="{FF2B5EF4-FFF2-40B4-BE49-F238E27FC236}">
                <a16:creationId xmlns:a16="http://schemas.microsoft.com/office/drawing/2014/main" id="{5E9DA42E-B221-4BBE-B651-F7171591BCD7}"/>
              </a:ext>
            </a:extLst>
          </p:cNvPr>
          <p:cNvSpPr>
            <a:spLocks/>
          </p:cNvSpPr>
          <p:nvPr userDrawn="1"/>
        </p:nvSpPr>
        <p:spPr bwMode="auto">
          <a:xfrm>
            <a:off x="0" y="5905331"/>
            <a:ext cx="1901425" cy="952668"/>
          </a:xfrm>
          <a:custGeom>
            <a:avLst/>
            <a:gdLst>
              <a:gd name="T0" fmla="*/ 2048 w 2048"/>
              <a:gd name="T1" fmla="*/ 1024 h 1024"/>
              <a:gd name="T2" fmla="*/ 0 w 2048"/>
              <a:gd name="T3" fmla="*/ 1024 h 1024"/>
              <a:gd name="T4" fmla="*/ 0 w 2048"/>
              <a:gd name="T5" fmla="*/ 0 h 1024"/>
              <a:gd name="T6" fmla="*/ 2048 w 2048"/>
              <a:gd name="T7" fmla="*/ 1024 h 1024"/>
            </a:gdLst>
            <a:ahLst/>
            <a:cxnLst>
              <a:cxn ang="0">
                <a:pos x="T0" y="T1"/>
              </a:cxn>
              <a:cxn ang="0">
                <a:pos x="T2" y="T3"/>
              </a:cxn>
              <a:cxn ang="0">
                <a:pos x="T4" y="T5"/>
              </a:cxn>
              <a:cxn ang="0">
                <a:pos x="T6" y="T7"/>
              </a:cxn>
            </a:cxnLst>
            <a:rect l="0" t="0" r="r" b="b"/>
            <a:pathLst>
              <a:path w="2048" h="1024">
                <a:moveTo>
                  <a:pt x="2048" y="1024"/>
                </a:moveTo>
                <a:cubicBezTo>
                  <a:pt x="0" y="1024"/>
                  <a:pt x="0" y="1024"/>
                  <a:pt x="0" y="1024"/>
                </a:cubicBezTo>
                <a:cubicBezTo>
                  <a:pt x="0" y="0"/>
                  <a:pt x="0" y="0"/>
                  <a:pt x="0" y="0"/>
                </a:cubicBezTo>
                <a:cubicBezTo>
                  <a:pt x="880" y="66"/>
                  <a:pt x="1621" y="411"/>
                  <a:pt x="2048" y="1024"/>
                </a:cubicBezTo>
                <a:close/>
              </a:path>
            </a:pathLst>
          </a:custGeom>
          <a:gradFill>
            <a:gsLst>
              <a:gs pos="10000">
                <a:schemeClr val="accent3">
                  <a:lumMod val="50000"/>
                </a:schemeClr>
              </a:gs>
              <a:gs pos="100000">
                <a:schemeClr val="accent3"/>
              </a:gs>
            </a:gsLst>
            <a:lin ang="10800000" scaled="1"/>
          </a:gradFill>
          <a:ln>
            <a:noFill/>
          </a:ln>
        </p:spPr>
        <p:txBody>
          <a:bodyPr vert="horz" wrap="square" lIns="91440" tIns="45720" rIns="91440" bIns="45720" numCol="1" anchor="t" anchorCtr="0" compatLnSpc="1">
            <a:prstTxWarp prst="textNoShape">
              <a:avLst/>
            </a:prstTxWarp>
          </a:bodyPr>
          <a:lstStyle/>
          <a:p>
            <a:pPr lvl="0"/>
            <a:endParaRPr lang="en-US"/>
          </a:p>
        </p:txBody>
      </p:sp>
      <p:pic>
        <p:nvPicPr>
          <p:cNvPr id="32" name="Picture 31">
            <a:extLst>
              <a:ext uri="{FF2B5EF4-FFF2-40B4-BE49-F238E27FC236}">
                <a16:creationId xmlns:a16="http://schemas.microsoft.com/office/drawing/2014/main" id="{73D6466C-3EE8-434C-B5AB-98205AEEA67D}"/>
              </a:ext>
            </a:extLst>
          </p:cNvPr>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808334" y="4602222"/>
            <a:ext cx="3383666" cy="2255777"/>
          </a:xfrm>
          <a:prstGeom prst="rect">
            <a:avLst/>
          </a:prstGeom>
        </p:spPr>
      </p:pic>
      <p:pic>
        <p:nvPicPr>
          <p:cNvPr id="33" name="Picture 32">
            <a:extLst>
              <a:ext uri="{FF2B5EF4-FFF2-40B4-BE49-F238E27FC236}">
                <a16:creationId xmlns:a16="http://schemas.microsoft.com/office/drawing/2014/main" id="{3CAA64A4-91BA-448F-9474-7895F9C6DBD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40861" y="2096941"/>
            <a:ext cx="2813885" cy="2119207"/>
          </a:xfrm>
          <a:prstGeom prst="rect">
            <a:avLst/>
          </a:prstGeom>
        </p:spPr>
      </p:pic>
      <p:cxnSp>
        <p:nvCxnSpPr>
          <p:cNvPr id="45" name="Straight Connector 44">
            <a:extLst>
              <a:ext uri="{FF2B5EF4-FFF2-40B4-BE49-F238E27FC236}">
                <a16:creationId xmlns:a16="http://schemas.microsoft.com/office/drawing/2014/main" id="{E79C5D16-8087-4587-9A0A-A0570C73E0E7}"/>
              </a:ext>
            </a:extLst>
          </p:cNvPr>
          <p:cNvCxnSpPr/>
          <p:nvPr/>
        </p:nvCxnSpPr>
        <p:spPr>
          <a:xfrm>
            <a:off x="1926694" y="6124097"/>
            <a:ext cx="435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3F48F6-739E-4659-B107-DABA716A2F34}"/>
              </a:ext>
            </a:extLst>
          </p:cNvPr>
          <p:cNvSpPr>
            <a:spLocks noGrp="1"/>
          </p:cNvSpPr>
          <p:nvPr userDrawn="1">
            <p:ph type="ctrTitle"/>
          </p:nvPr>
        </p:nvSpPr>
        <p:spPr>
          <a:xfrm>
            <a:off x="559490" y="1122364"/>
            <a:ext cx="7035300" cy="2578780"/>
          </a:xfrm>
        </p:spPr>
        <p:txBody>
          <a:bodyPr wrap="square" anchor="t">
            <a:noAutofit/>
          </a:bodyPr>
          <a:lstStyle>
            <a:lvl1pPr algn="l">
              <a:defRPr lang="en-US" sz="6600" b="1" kern="1200" dirty="0">
                <a:solidFill>
                  <a:schemeClr val="tx1">
                    <a:lumMod val="90000"/>
                    <a:lumOff val="10000"/>
                  </a:schemeClr>
                </a:solidFill>
                <a:effectLst>
                  <a:outerShdw blurRad="50800" dist="38100" dir="2700000" algn="tl" rotWithShape="0">
                    <a:prstClr val="black">
                      <a:alpha val="40000"/>
                    </a:prstClr>
                  </a:outerShdw>
                </a:effectLst>
                <a:latin typeface="+mj-lt"/>
                <a:ea typeface="Segoe UI Black" panose="020B0A02040204020203" pitchFamily="34" charset="0"/>
                <a:cs typeface="+mn-cs"/>
              </a:defRPr>
            </a:lvl1pPr>
          </a:lstStyle>
          <a:p>
            <a:r>
              <a:rPr lang="en-US" dirty="0"/>
              <a:t>Click to edit Master title style</a:t>
            </a:r>
          </a:p>
        </p:txBody>
      </p:sp>
      <p:pic>
        <p:nvPicPr>
          <p:cNvPr id="26" name="Picture 25">
            <a:extLst>
              <a:ext uri="{FF2B5EF4-FFF2-40B4-BE49-F238E27FC236}">
                <a16:creationId xmlns:a16="http://schemas.microsoft.com/office/drawing/2014/main" id="{9812EDA6-C656-492A-A9CA-44B03C63913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98063" y="6232297"/>
            <a:ext cx="182880" cy="182880"/>
          </a:xfrm>
          <a:prstGeom prst="rect">
            <a:avLst/>
          </a:prstGeom>
        </p:spPr>
      </p:pic>
      <p:pic>
        <p:nvPicPr>
          <p:cNvPr id="27" name="Picture 26">
            <a:extLst>
              <a:ext uri="{FF2B5EF4-FFF2-40B4-BE49-F238E27FC236}">
                <a16:creationId xmlns:a16="http://schemas.microsoft.com/office/drawing/2014/main" id="{627AEF91-6492-4B0C-A844-2296473B58D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98063" y="6505320"/>
            <a:ext cx="182880" cy="182880"/>
          </a:xfrm>
          <a:prstGeom prst="rect">
            <a:avLst/>
          </a:prstGeom>
        </p:spPr>
      </p:pic>
      <p:sp>
        <p:nvSpPr>
          <p:cNvPr id="28" name="Text Placeholder 2">
            <a:extLst>
              <a:ext uri="{FF2B5EF4-FFF2-40B4-BE49-F238E27FC236}">
                <a16:creationId xmlns:a16="http://schemas.microsoft.com/office/drawing/2014/main" id="{828AA7FF-D902-41DB-A12A-45135201E8C2}"/>
              </a:ext>
            </a:extLst>
          </p:cNvPr>
          <p:cNvSpPr>
            <a:spLocks noGrp="1"/>
          </p:cNvSpPr>
          <p:nvPr userDrawn="1">
            <p:ph type="body" sz="quarter" idx="11" hasCustomPrompt="1"/>
          </p:nvPr>
        </p:nvSpPr>
        <p:spPr>
          <a:xfrm>
            <a:off x="2180943" y="6175935"/>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Email Address</a:t>
            </a:r>
          </a:p>
        </p:txBody>
      </p:sp>
      <p:sp>
        <p:nvSpPr>
          <p:cNvPr id="29" name="Text Placeholder 2">
            <a:extLst>
              <a:ext uri="{FF2B5EF4-FFF2-40B4-BE49-F238E27FC236}">
                <a16:creationId xmlns:a16="http://schemas.microsoft.com/office/drawing/2014/main" id="{F1EDDD62-43C6-4DEE-BBD9-CD0004E7EB03}"/>
              </a:ext>
            </a:extLst>
          </p:cNvPr>
          <p:cNvSpPr>
            <a:spLocks noGrp="1"/>
          </p:cNvSpPr>
          <p:nvPr userDrawn="1">
            <p:ph type="body" sz="quarter" idx="12" hasCustomPrompt="1"/>
          </p:nvPr>
        </p:nvSpPr>
        <p:spPr>
          <a:xfrm>
            <a:off x="2183874" y="6460218"/>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Phone No.</a:t>
            </a:r>
          </a:p>
        </p:txBody>
      </p:sp>
      <p:sp>
        <p:nvSpPr>
          <p:cNvPr id="40" name="Text Placeholder 2">
            <a:extLst>
              <a:ext uri="{FF2B5EF4-FFF2-40B4-BE49-F238E27FC236}">
                <a16:creationId xmlns:a16="http://schemas.microsoft.com/office/drawing/2014/main" id="{A2C7AAB1-B948-41DB-961F-028BB57DF573}"/>
              </a:ext>
            </a:extLst>
          </p:cNvPr>
          <p:cNvSpPr>
            <a:spLocks noGrp="1"/>
          </p:cNvSpPr>
          <p:nvPr>
            <p:ph type="body" sz="quarter" idx="13" hasCustomPrompt="1"/>
          </p:nvPr>
        </p:nvSpPr>
        <p:spPr>
          <a:xfrm>
            <a:off x="1837678" y="5537768"/>
            <a:ext cx="3735998" cy="290081"/>
          </a:xfrm>
        </p:spPr>
        <p:txBody>
          <a:bodyPr anchor="ctr">
            <a:noAutofit/>
          </a:bodyPr>
          <a:lstStyle>
            <a:lvl1pPr marL="0" indent="0" algn="l" defTabSz="914400" rtl="0" eaLnBrk="1" latinLnBrk="0" hangingPunct="1">
              <a:lnSpc>
                <a:spcPct val="90000"/>
              </a:lnSpc>
              <a:spcBef>
                <a:spcPct val="0"/>
              </a:spcBef>
              <a:buNone/>
              <a:defRPr lang="en-US" sz="1600" kern="1200" dirty="0">
                <a:solidFill>
                  <a:schemeClr val="tx1"/>
                </a:solidFill>
                <a:latin typeface="+mn-lt"/>
                <a:ea typeface="+mn-ea"/>
                <a:cs typeface="+mn-cs"/>
              </a:defRPr>
            </a:lvl1pPr>
          </a:lstStyle>
          <a:p>
            <a:pPr lvl="0"/>
            <a:r>
              <a:rPr lang="en-US" dirty="0"/>
              <a:t>Write here Department Name</a:t>
            </a:r>
          </a:p>
        </p:txBody>
      </p:sp>
      <p:sp>
        <p:nvSpPr>
          <p:cNvPr id="53" name="Text Placeholder 2">
            <a:extLst>
              <a:ext uri="{FF2B5EF4-FFF2-40B4-BE49-F238E27FC236}">
                <a16:creationId xmlns:a16="http://schemas.microsoft.com/office/drawing/2014/main" id="{C96060B2-EF39-4FB2-9CFA-77C6391DCF8F}"/>
              </a:ext>
            </a:extLst>
          </p:cNvPr>
          <p:cNvSpPr>
            <a:spLocks noGrp="1"/>
          </p:cNvSpPr>
          <p:nvPr>
            <p:ph type="body" sz="quarter" idx="14" hasCustomPrompt="1"/>
          </p:nvPr>
        </p:nvSpPr>
        <p:spPr>
          <a:xfrm>
            <a:off x="1837677" y="5273332"/>
            <a:ext cx="5581039" cy="290081"/>
          </a:xfrm>
        </p:spPr>
        <p:txBody>
          <a:bodyPr anchor="ctr">
            <a:noAutofit/>
          </a:bodyPr>
          <a:lstStyle>
            <a:lvl1pPr marL="0" indent="0" algn="l" defTabSz="914400" rtl="0" eaLnBrk="1" latinLnBrk="0" hangingPunct="1">
              <a:lnSpc>
                <a:spcPct val="90000"/>
              </a:lnSpc>
              <a:spcBef>
                <a:spcPct val="0"/>
              </a:spcBef>
              <a:buNone/>
              <a:defRPr lang="en-US" sz="1800" b="1" kern="1200" dirty="0">
                <a:gradFill flip="none" rotWithShape="1">
                  <a:gsLst>
                    <a:gs pos="10000">
                      <a:schemeClr val="accent3">
                        <a:lumMod val="50000"/>
                      </a:schemeClr>
                    </a:gs>
                    <a:gs pos="100000">
                      <a:schemeClr val="accent3"/>
                    </a:gs>
                  </a:gsLst>
                  <a:lin ang="0" scaled="1"/>
                  <a:tileRect/>
                </a:gradFill>
                <a:effectLst/>
                <a:latin typeface="+mn-lt"/>
                <a:ea typeface="+mn-ea"/>
                <a:cs typeface="+mn-cs"/>
              </a:defRPr>
            </a:lvl1pPr>
          </a:lstStyle>
          <a:p>
            <a:pPr lvl="0"/>
            <a:r>
              <a:rPr lang="en-US" dirty="0"/>
              <a:t>Write here your Author Name (i.e. Prof. Jay R </a:t>
            </a:r>
            <a:r>
              <a:rPr lang="en-US" dirty="0" err="1"/>
              <a:t>Dhamsaniya</a:t>
            </a:r>
            <a:r>
              <a:rPr lang="en-US" dirty="0"/>
              <a:t>)</a:t>
            </a:r>
          </a:p>
        </p:txBody>
      </p:sp>
      <p:pic>
        <p:nvPicPr>
          <p:cNvPr id="54" name="Picture 53">
            <a:extLst>
              <a:ext uri="{FF2B5EF4-FFF2-40B4-BE49-F238E27FC236}">
                <a16:creationId xmlns:a16="http://schemas.microsoft.com/office/drawing/2014/main" id="{1917B14A-5130-41DB-8F00-6C6611C994D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295842" y="307556"/>
            <a:ext cx="3573889" cy="821995"/>
          </a:xfrm>
          <a:prstGeom prst="rect">
            <a:avLst/>
          </a:prstGeom>
        </p:spPr>
      </p:pic>
      <p:pic>
        <p:nvPicPr>
          <p:cNvPr id="55" name="Picture 54">
            <a:extLst>
              <a:ext uri="{FF2B5EF4-FFF2-40B4-BE49-F238E27FC236}">
                <a16:creationId xmlns:a16="http://schemas.microsoft.com/office/drawing/2014/main" id="{34C1356C-E4AA-4B27-A93C-BE84F5D9C601}"/>
              </a:ext>
            </a:extLst>
          </p:cNvPr>
          <p:cNvPicPr>
            <a:picLocks noChangeAspect="1"/>
          </p:cNvPicPr>
          <p:nvPr userDrawn="1"/>
        </p:nvPicPr>
        <p:blipFill rotWithShape="1">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62023" t="18062" r="2731" b="17724"/>
          <a:stretch/>
        </p:blipFill>
        <p:spPr>
          <a:xfrm>
            <a:off x="63248" y="837717"/>
            <a:ext cx="1087893" cy="772151"/>
          </a:xfrm>
          <a:prstGeom prst="rect">
            <a:avLst/>
          </a:prstGeom>
        </p:spPr>
      </p:pic>
      <p:sp>
        <p:nvSpPr>
          <p:cNvPr id="24" name="Text Placeholder 2">
            <a:extLst>
              <a:ext uri="{FF2B5EF4-FFF2-40B4-BE49-F238E27FC236}">
                <a16:creationId xmlns:a16="http://schemas.microsoft.com/office/drawing/2014/main" id="{070A7F06-98AB-45B4-A79D-A6DF8C25DC8E}"/>
              </a:ext>
            </a:extLst>
          </p:cNvPr>
          <p:cNvSpPr>
            <a:spLocks noGrp="1"/>
          </p:cNvSpPr>
          <p:nvPr>
            <p:ph type="body" sz="quarter" idx="16" hasCustomPrompt="1"/>
          </p:nvPr>
        </p:nvSpPr>
        <p:spPr>
          <a:xfrm>
            <a:off x="2581756" y="20384"/>
            <a:ext cx="4646358" cy="734653"/>
          </a:xfrm>
        </p:spPr>
        <p:txBody>
          <a:bodyPr anchor="ctr">
            <a:noAutofit/>
          </a:bodyPr>
          <a:lstStyle>
            <a:lvl1pPr marL="0" indent="0" algn="ctr" defTabSz="914400" rtl="0" eaLnBrk="1" latinLnBrk="0" hangingPunct="1">
              <a:lnSpc>
                <a:spcPct val="90000"/>
              </a:lnSpc>
              <a:spcBef>
                <a:spcPct val="0"/>
              </a:spcBef>
              <a:buNone/>
              <a:defRPr lang="en-US" sz="1800" b="0" kern="1200" dirty="0">
                <a:solidFill>
                  <a:schemeClr val="lt1"/>
                </a:solidFill>
                <a:latin typeface="+mn-lt"/>
                <a:ea typeface="+mn-ea"/>
                <a:cs typeface="+mn-cs"/>
              </a:defRPr>
            </a:lvl1pPr>
          </a:lstStyle>
          <a:p>
            <a:pPr lvl="0"/>
            <a:r>
              <a:rPr lang="en-US" dirty="0"/>
              <a:t>Write Subject Name (Short Name)</a:t>
            </a:r>
          </a:p>
          <a:p>
            <a:pPr lvl="0"/>
            <a:r>
              <a:rPr lang="en-US" dirty="0"/>
              <a:t>GTU # Subject Code</a:t>
            </a:r>
          </a:p>
        </p:txBody>
      </p:sp>
      <p:pic>
        <p:nvPicPr>
          <p:cNvPr id="21" name="Picture 20" descr="User icon Royalty Free Vector Image - VectorStock">
            <a:extLst>
              <a:ext uri="{FF2B5EF4-FFF2-40B4-BE49-F238E27FC236}">
                <a16:creationId xmlns:a16="http://schemas.microsoft.com/office/drawing/2014/main" id="{AE6570A8-081D-45CE-A0DD-F78F5EDB0F9B}"/>
              </a:ext>
            </a:extLst>
          </p:cNvPr>
          <p:cNvPicPr>
            <a:picLocks noChangeAspect="1" noChangeArrowheads="1"/>
          </p:cNvPicPr>
          <p:nvPr userDrawn="1"/>
        </p:nvPicPr>
        <p:blipFill>
          <a:blip r:embed="rId10" cstate="print">
            <a:lum bright="70000" contrast="-70000"/>
            <a:extLst>
              <a:ext uri="{28A0092B-C50C-407E-A947-70E740481C1C}">
                <a14:useLocalDpi xmlns:a14="http://schemas.microsoft.com/office/drawing/2010/main" val="0"/>
              </a:ext>
            </a:extLst>
          </a:blip>
          <a:srcRect l="26030" t="21389" r="26030" b="34222"/>
          <a:stretch>
            <a:fillRect/>
          </a:stretch>
        </p:blipFill>
        <p:spPr bwMode="auto">
          <a:xfrm>
            <a:off x="353568" y="5211250"/>
            <a:ext cx="1353600" cy="1353600"/>
          </a:xfrm>
          <a:custGeom>
            <a:avLst/>
            <a:gdLst>
              <a:gd name="connsiteX0" fmla="*/ 1522095 w 3044190"/>
              <a:gd name="connsiteY0" fmla="*/ 0 h 3044190"/>
              <a:gd name="connsiteX1" fmla="*/ 3044190 w 3044190"/>
              <a:gd name="connsiteY1" fmla="*/ 1522095 h 3044190"/>
              <a:gd name="connsiteX2" fmla="*/ 1522095 w 3044190"/>
              <a:gd name="connsiteY2" fmla="*/ 3044190 h 3044190"/>
              <a:gd name="connsiteX3" fmla="*/ 0 w 3044190"/>
              <a:gd name="connsiteY3" fmla="*/ 1522095 h 3044190"/>
              <a:gd name="connsiteX4" fmla="*/ 1522095 w 3044190"/>
              <a:gd name="connsiteY4" fmla="*/ 0 h 304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4190" h="3044190">
                <a:moveTo>
                  <a:pt x="1522095" y="0"/>
                </a:moveTo>
                <a:cubicBezTo>
                  <a:pt x="2362725" y="0"/>
                  <a:pt x="3044190" y="681465"/>
                  <a:pt x="3044190" y="1522095"/>
                </a:cubicBezTo>
                <a:cubicBezTo>
                  <a:pt x="3044190" y="2362725"/>
                  <a:pt x="2362725" y="3044190"/>
                  <a:pt x="1522095" y="3044190"/>
                </a:cubicBezTo>
                <a:cubicBezTo>
                  <a:pt x="681465" y="3044190"/>
                  <a:pt x="0" y="2362725"/>
                  <a:pt x="0" y="1522095"/>
                </a:cubicBezTo>
                <a:cubicBezTo>
                  <a:pt x="0" y="681465"/>
                  <a:pt x="681465" y="0"/>
                  <a:pt x="1522095" y="0"/>
                </a:cubicBezTo>
                <a:close/>
              </a:path>
            </a:pathLst>
          </a:custGeom>
          <a:noFill/>
          <a:ln w="1270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30" name="Picture Placeholder 29">
            <a:extLst>
              <a:ext uri="{FF2B5EF4-FFF2-40B4-BE49-F238E27FC236}">
                <a16:creationId xmlns:a16="http://schemas.microsoft.com/office/drawing/2014/main" id="{0B000B32-CB56-440D-9FAE-7DE703A93A02}"/>
              </a:ext>
            </a:extLst>
          </p:cNvPr>
          <p:cNvSpPr>
            <a:spLocks noGrp="1"/>
          </p:cNvSpPr>
          <p:nvPr>
            <p:ph type="pic" sz="quarter" idx="10"/>
          </p:nvPr>
        </p:nvSpPr>
        <p:spPr>
          <a:xfrm>
            <a:off x="353569" y="5211251"/>
            <a:ext cx="1353599" cy="1353599"/>
          </a:xfrm>
          <a:custGeom>
            <a:avLst/>
            <a:gdLst>
              <a:gd name="connsiteX0" fmla="*/ 1945481 w 3890962"/>
              <a:gd name="connsiteY0" fmla="*/ 0 h 3890962"/>
              <a:gd name="connsiteX1" fmla="*/ 3890962 w 3890962"/>
              <a:gd name="connsiteY1" fmla="*/ 1945481 h 3890962"/>
              <a:gd name="connsiteX2" fmla="*/ 1945481 w 3890962"/>
              <a:gd name="connsiteY2" fmla="*/ 3890962 h 3890962"/>
              <a:gd name="connsiteX3" fmla="*/ 0 w 3890962"/>
              <a:gd name="connsiteY3" fmla="*/ 1945481 h 3890962"/>
              <a:gd name="connsiteX4" fmla="*/ 1945481 w 3890962"/>
              <a:gd name="connsiteY4" fmla="*/ 0 h 389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0962" h="3890962">
                <a:moveTo>
                  <a:pt x="1945481" y="0"/>
                </a:moveTo>
                <a:cubicBezTo>
                  <a:pt x="3019940" y="0"/>
                  <a:pt x="3890962" y="871022"/>
                  <a:pt x="3890962" y="1945481"/>
                </a:cubicBezTo>
                <a:cubicBezTo>
                  <a:pt x="3890962" y="3019940"/>
                  <a:pt x="3019940" y="3890962"/>
                  <a:pt x="1945481" y="3890962"/>
                </a:cubicBezTo>
                <a:cubicBezTo>
                  <a:pt x="871022" y="3890962"/>
                  <a:pt x="0" y="3019940"/>
                  <a:pt x="0" y="1945481"/>
                </a:cubicBezTo>
                <a:cubicBezTo>
                  <a:pt x="0" y="871022"/>
                  <a:pt x="871022" y="0"/>
                  <a:pt x="1945481" y="0"/>
                </a:cubicBezTo>
                <a:close/>
              </a:path>
            </a:pathLst>
          </a:custGeom>
          <a:ln>
            <a:solidFill>
              <a:schemeClr val="bg1">
                <a:lumMod val="65000"/>
              </a:schemeClr>
            </a:solidFill>
          </a:ln>
        </p:spPr>
        <p:txBody>
          <a:bodyPr wrap="square">
            <a:noAutofit/>
          </a:bodyPr>
          <a:lstStyle>
            <a:lvl1pPr>
              <a:defRPr sz="1800"/>
            </a:lvl1pPr>
          </a:lstStyle>
          <a:p>
            <a:endParaRPr lang="en-US"/>
          </a:p>
        </p:txBody>
      </p:sp>
    </p:spTree>
    <p:extLst>
      <p:ext uri="{BB962C8B-B14F-4D97-AF65-F5344CB8AC3E}">
        <p14:creationId xmlns:p14="http://schemas.microsoft.com/office/powerpoint/2010/main" val="7850339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 Amber">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92D9CA8-FA74-4E19-A847-B04F90FC15AC}"/>
              </a:ext>
            </a:extLst>
          </p:cNvPr>
          <p:cNvPicPr>
            <a:picLocks noChangeAspect="1"/>
          </p:cNvPicPr>
          <p:nvPr userDrawn="1"/>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18750" b="25000"/>
          <a:stretch/>
        </p:blipFill>
        <p:spPr>
          <a:xfrm>
            <a:off x="0" y="0"/>
            <a:ext cx="12192000" cy="6858000"/>
          </a:xfrm>
          <a:prstGeom prst="rect">
            <a:avLst/>
          </a:prstGeom>
        </p:spPr>
      </p:pic>
      <p:sp>
        <p:nvSpPr>
          <p:cNvPr id="3" name="TextBox 2">
            <a:extLst>
              <a:ext uri="{FF2B5EF4-FFF2-40B4-BE49-F238E27FC236}">
                <a16:creationId xmlns:a16="http://schemas.microsoft.com/office/drawing/2014/main" id="{66A9211E-289E-4822-AE7F-7B95A873EBBD}"/>
              </a:ext>
            </a:extLst>
          </p:cNvPr>
          <p:cNvSpPr txBox="1"/>
          <p:nvPr userDrawn="1"/>
        </p:nvSpPr>
        <p:spPr>
          <a:xfrm>
            <a:off x="1837677" y="5802204"/>
            <a:ext cx="4514377" cy="338554"/>
          </a:xfrm>
          <a:prstGeom prst="rect">
            <a:avLst/>
          </a:prstGeom>
          <a:noFill/>
        </p:spPr>
        <p:txBody>
          <a:bodyPr wrap="none" rtlCol="0">
            <a:spAutoFit/>
          </a:bodyPr>
          <a:lstStyle/>
          <a:p>
            <a:r>
              <a:rPr lang="en-US" sz="1600" dirty="0"/>
              <a:t>Darshan Institute of Engineering &amp; Technology, Rajkot</a:t>
            </a:r>
          </a:p>
        </p:txBody>
      </p:sp>
      <p:sp>
        <p:nvSpPr>
          <p:cNvPr id="22" name="Freeform 13">
            <a:extLst>
              <a:ext uri="{FF2B5EF4-FFF2-40B4-BE49-F238E27FC236}">
                <a16:creationId xmlns:a16="http://schemas.microsoft.com/office/drawing/2014/main" id="{EB889181-F145-4E62-A282-E5B77978D1F3}"/>
              </a:ext>
            </a:extLst>
          </p:cNvPr>
          <p:cNvSpPr>
            <a:spLocks/>
          </p:cNvSpPr>
          <p:nvPr userDrawn="1"/>
        </p:nvSpPr>
        <p:spPr bwMode="auto">
          <a:xfrm>
            <a:off x="2554514" y="1"/>
            <a:ext cx="5255702" cy="1335004"/>
          </a:xfrm>
          <a:custGeom>
            <a:avLst/>
            <a:gdLst>
              <a:gd name="T0" fmla="*/ 2048 w 2048"/>
              <a:gd name="T1" fmla="*/ 0 h 517"/>
              <a:gd name="T2" fmla="*/ 1934 w 2048"/>
              <a:gd name="T3" fmla="*/ 72 h 517"/>
              <a:gd name="T4" fmla="*/ 0 w 2048"/>
              <a:gd name="T5" fmla="*/ 0 h 517"/>
              <a:gd name="T6" fmla="*/ 2048 w 2048"/>
              <a:gd name="T7" fmla="*/ 0 h 517"/>
            </a:gdLst>
            <a:ahLst/>
            <a:cxnLst>
              <a:cxn ang="0">
                <a:pos x="T0" y="T1"/>
              </a:cxn>
              <a:cxn ang="0">
                <a:pos x="T2" y="T3"/>
              </a:cxn>
              <a:cxn ang="0">
                <a:pos x="T4" y="T5"/>
              </a:cxn>
              <a:cxn ang="0">
                <a:pos x="T6" y="T7"/>
              </a:cxn>
            </a:cxnLst>
            <a:rect l="0" t="0" r="r" b="b"/>
            <a:pathLst>
              <a:path w="2048" h="517">
                <a:moveTo>
                  <a:pt x="2048" y="0"/>
                </a:moveTo>
                <a:cubicBezTo>
                  <a:pt x="2011" y="25"/>
                  <a:pt x="1973" y="49"/>
                  <a:pt x="1934" y="72"/>
                </a:cubicBezTo>
                <a:cubicBezTo>
                  <a:pt x="1177" y="517"/>
                  <a:pt x="332" y="480"/>
                  <a:pt x="0" y="0"/>
                </a:cubicBezTo>
                <a:lnTo>
                  <a:pt x="2048" y="0"/>
                </a:lnTo>
                <a:close/>
              </a:path>
            </a:pathLst>
          </a:custGeom>
          <a:gradFill>
            <a:gsLst>
              <a:gs pos="10000">
                <a:schemeClr val="accent5">
                  <a:lumMod val="50000"/>
                </a:schemeClr>
              </a:gs>
              <a:gs pos="100000">
                <a:schemeClr val="accent5"/>
              </a:gs>
            </a:gsLst>
            <a:lin ang="10800000" scaled="1"/>
          </a:gradFill>
          <a:ln>
            <a:noFill/>
          </a:ln>
        </p:spPr>
        <p:txBody>
          <a:bodyPr vert="horz" wrap="square" lIns="91440" tIns="45720" rIns="91440" bIns="45720" numCol="1" anchor="t" anchorCtr="0" compatLnSpc="1">
            <a:prstTxWarp prst="textNoShape">
              <a:avLst/>
            </a:prstTxWarp>
          </a:bodyPr>
          <a:lstStyle/>
          <a:p>
            <a:pPr lvl="0"/>
            <a:endParaRPr lang="en-US"/>
          </a:p>
        </p:txBody>
      </p:sp>
      <p:sp>
        <p:nvSpPr>
          <p:cNvPr id="23" name="Freeform 17">
            <a:extLst>
              <a:ext uri="{FF2B5EF4-FFF2-40B4-BE49-F238E27FC236}">
                <a16:creationId xmlns:a16="http://schemas.microsoft.com/office/drawing/2014/main" id="{5E9DA42E-B221-4BBE-B651-F7171591BCD7}"/>
              </a:ext>
            </a:extLst>
          </p:cNvPr>
          <p:cNvSpPr>
            <a:spLocks/>
          </p:cNvSpPr>
          <p:nvPr userDrawn="1"/>
        </p:nvSpPr>
        <p:spPr bwMode="auto">
          <a:xfrm>
            <a:off x="0" y="5905331"/>
            <a:ext cx="1901425" cy="952668"/>
          </a:xfrm>
          <a:custGeom>
            <a:avLst/>
            <a:gdLst>
              <a:gd name="T0" fmla="*/ 2048 w 2048"/>
              <a:gd name="T1" fmla="*/ 1024 h 1024"/>
              <a:gd name="T2" fmla="*/ 0 w 2048"/>
              <a:gd name="T3" fmla="*/ 1024 h 1024"/>
              <a:gd name="T4" fmla="*/ 0 w 2048"/>
              <a:gd name="T5" fmla="*/ 0 h 1024"/>
              <a:gd name="T6" fmla="*/ 2048 w 2048"/>
              <a:gd name="T7" fmla="*/ 1024 h 1024"/>
            </a:gdLst>
            <a:ahLst/>
            <a:cxnLst>
              <a:cxn ang="0">
                <a:pos x="T0" y="T1"/>
              </a:cxn>
              <a:cxn ang="0">
                <a:pos x="T2" y="T3"/>
              </a:cxn>
              <a:cxn ang="0">
                <a:pos x="T4" y="T5"/>
              </a:cxn>
              <a:cxn ang="0">
                <a:pos x="T6" y="T7"/>
              </a:cxn>
            </a:cxnLst>
            <a:rect l="0" t="0" r="r" b="b"/>
            <a:pathLst>
              <a:path w="2048" h="1024">
                <a:moveTo>
                  <a:pt x="2048" y="1024"/>
                </a:moveTo>
                <a:cubicBezTo>
                  <a:pt x="0" y="1024"/>
                  <a:pt x="0" y="1024"/>
                  <a:pt x="0" y="1024"/>
                </a:cubicBezTo>
                <a:cubicBezTo>
                  <a:pt x="0" y="0"/>
                  <a:pt x="0" y="0"/>
                  <a:pt x="0" y="0"/>
                </a:cubicBezTo>
                <a:cubicBezTo>
                  <a:pt x="880" y="66"/>
                  <a:pt x="1621" y="411"/>
                  <a:pt x="2048" y="1024"/>
                </a:cubicBezTo>
                <a:close/>
              </a:path>
            </a:pathLst>
          </a:custGeom>
          <a:gradFill>
            <a:gsLst>
              <a:gs pos="10000">
                <a:schemeClr val="accent5">
                  <a:lumMod val="50000"/>
                </a:schemeClr>
              </a:gs>
              <a:gs pos="100000">
                <a:schemeClr val="accent5"/>
              </a:gs>
            </a:gsLst>
            <a:lin ang="10800000" scaled="1"/>
          </a:gradFill>
          <a:ln>
            <a:noFill/>
          </a:ln>
        </p:spPr>
        <p:txBody>
          <a:bodyPr vert="horz" wrap="square" lIns="91440" tIns="45720" rIns="91440" bIns="45720" numCol="1" anchor="t" anchorCtr="0" compatLnSpc="1">
            <a:prstTxWarp prst="textNoShape">
              <a:avLst/>
            </a:prstTxWarp>
          </a:bodyPr>
          <a:lstStyle/>
          <a:p>
            <a:pPr lvl="0"/>
            <a:endParaRPr lang="en-US"/>
          </a:p>
        </p:txBody>
      </p:sp>
      <p:pic>
        <p:nvPicPr>
          <p:cNvPr id="32" name="Picture 31">
            <a:extLst>
              <a:ext uri="{FF2B5EF4-FFF2-40B4-BE49-F238E27FC236}">
                <a16:creationId xmlns:a16="http://schemas.microsoft.com/office/drawing/2014/main" id="{73D6466C-3EE8-434C-B5AB-98205AEEA67D}"/>
              </a:ext>
            </a:extLst>
          </p:cNvPr>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808334" y="4602222"/>
            <a:ext cx="3383666" cy="2255777"/>
          </a:xfrm>
          <a:prstGeom prst="rect">
            <a:avLst/>
          </a:prstGeom>
        </p:spPr>
      </p:pic>
      <p:pic>
        <p:nvPicPr>
          <p:cNvPr id="33" name="Picture 32">
            <a:extLst>
              <a:ext uri="{FF2B5EF4-FFF2-40B4-BE49-F238E27FC236}">
                <a16:creationId xmlns:a16="http://schemas.microsoft.com/office/drawing/2014/main" id="{3CAA64A4-91BA-448F-9474-7895F9C6DBD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40861" y="2096941"/>
            <a:ext cx="2813885" cy="2119207"/>
          </a:xfrm>
          <a:prstGeom prst="rect">
            <a:avLst/>
          </a:prstGeom>
        </p:spPr>
      </p:pic>
      <p:cxnSp>
        <p:nvCxnSpPr>
          <p:cNvPr id="45" name="Straight Connector 44">
            <a:extLst>
              <a:ext uri="{FF2B5EF4-FFF2-40B4-BE49-F238E27FC236}">
                <a16:creationId xmlns:a16="http://schemas.microsoft.com/office/drawing/2014/main" id="{E79C5D16-8087-4587-9A0A-A0570C73E0E7}"/>
              </a:ext>
            </a:extLst>
          </p:cNvPr>
          <p:cNvCxnSpPr/>
          <p:nvPr/>
        </p:nvCxnSpPr>
        <p:spPr>
          <a:xfrm>
            <a:off x="1926694" y="6124097"/>
            <a:ext cx="435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3F48F6-739E-4659-B107-DABA716A2F34}"/>
              </a:ext>
            </a:extLst>
          </p:cNvPr>
          <p:cNvSpPr>
            <a:spLocks noGrp="1"/>
          </p:cNvSpPr>
          <p:nvPr userDrawn="1">
            <p:ph type="ctrTitle"/>
          </p:nvPr>
        </p:nvSpPr>
        <p:spPr>
          <a:xfrm>
            <a:off x="559490" y="1122364"/>
            <a:ext cx="7035300" cy="2578780"/>
          </a:xfrm>
        </p:spPr>
        <p:txBody>
          <a:bodyPr wrap="square" anchor="t">
            <a:noAutofit/>
          </a:bodyPr>
          <a:lstStyle>
            <a:lvl1pPr algn="l">
              <a:defRPr lang="en-US" sz="6600" b="1" kern="1200" dirty="0">
                <a:solidFill>
                  <a:schemeClr val="tx1">
                    <a:lumMod val="90000"/>
                    <a:lumOff val="10000"/>
                  </a:schemeClr>
                </a:solidFill>
                <a:effectLst>
                  <a:outerShdw blurRad="50800" dist="38100" dir="2700000" algn="tl" rotWithShape="0">
                    <a:prstClr val="black">
                      <a:alpha val="40000"/>
                    </a:prstClr>
                  </a:outerShdw>
                </a:effectLst>
                <a:latin typeface="+mj-lt"/>
                <a:ea typeface="Segoe UI Black" panose="020B0A02040204020203" pitchFamily="34" charset="0"/>
                <a:cs typeface="+mn-cs"/>
              </a:defRPr>
            </a:lvl1pPr>
          </a:lstStyle>
          <a:p>
            <a:r>
              <a:rPr lang="en-US" dirty="0"/>
              <a:t>Click to edit Master title style</a:t>
            </a:r>
          </a:p>
        </p:txBody>
      </p:sp>
      <p:pic>
        <p:nvPicPr>
          <p:cNvPr id="26" name="Picture 25">
            <a:extLst>
              <a:ext uri="{FF2B5EF4-FFF2-40B4-BE49-F238E27FC236}">
                <a16:creationId xmlns:a16="http://schemas.microsoft.com/office/drawing/2014/main" id="{9812EDA6-C656-492A-A9CA-44B03C63913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98063" y="6232297"/>
            <a:ext cx="182880" cy="182880"/>
          </a:xfrm>
          <a:prstGeom prst="rect">
            <a:avLst/>
          </a:prstGeom>
        </p:spPr>
      </p:pic>
      <p:pic>
        <p:nvPicPr>
          <p:cNvPr id="27" name="Picture 26">
            <a:extLst>
              <a:ext uri="{FF2B5EF4-FFF2-40B4-BE49-F238E27FC236}">
                <a16:creationId xmlns:a16="http://schemas.microsoft.com/office/drawing/2014/main" id="{627AEF91-6492-4B0C-A844-2296473B58D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98063" y="6505320"/>
            <a:ext cx="182880" cy="182880"/>
          </a:xfrm>
          <a:prstGeom prst="rect">
            <a:avLst/>
          </a:prstGeom>
        </p:spPr>
      </p:pic>
      <p:sp>
        <p:nvSpPr>
          <p:cNvPr id="28" name="Text Placeholder 2">
            <a:extLst>
              <a:ext uri="{FF2B5EF4-FFF2-40B4-BE49-F238E27FC236}">
                <a16:creationId xmlns:a16="http://schemas.microsoft.com/office/drawing/2014/main" id="{828AA7FF-D902-41DB-A12A-45135201E8C2}"/>
              </a:ext>
            </a:extLst>
          </p:cNvPr>
          <p:cNvSpPr>
            <a:spLocks noGrp="1"/>
          </p:cNvSpPr>
          <p:nvPr userDrawn="1">
            <p:ph type="body" sz="quarter" idx="11" hasCustomPrompt="1"/>
          </p:nvPr>
        </p:nvSpPr>
        <p:spPr>
          <a:xfrm>
            <a:off x="2180943" y="6175935"/>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Email Address</a:t>
            </a:r>
          </a:p>
        </p:txBody>
      </p:sp>
      <p:sp>
        <p:nvSpPr>
          <p:cNvPr id="29" name="Text Placeholder 2">
            <a:extLst>
              <a:ext uri="{FF2B5EF4-FFF2-40B4-BE49-F238E27FC236}">
                <a16:creationId xmlns:a16="http://schemas.microsoft.com/office/drawing/2014/main" id="{F1EDDD62-43C6-4DEE-BBD9-CD0004E7EB03}"/>
              </a:ext>
            </a:extLst>
          </p:cNvPr>
          <p:cNvSpPr>
            <a:spLocks noGrp="1"/>
          </p:cNvSpPr>
          <p:nvPr userDrawn="1">
            <p:ph type="body" sz="quarter" idx="12" hasCustomPrompt="1"/>
          </p:nvPr>
        </p:nvSpPr>
        <p:spPr>
          <a:xfrm>
            <a:off x="2183874" y="6460218"/>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Phone No.</a:t>
            </a:r>
          </a:p>
        </p:txBody>
      </p:sp>
      <p:sp>
        <p:nvSpPr>
          <p:cNvPr id="40" name="Text Placeholder 2">
            <a:extLst>
              <a:ext uri="{FF2B5EF4-FFF2-40B4-BE49-F238E27FC236}">
                <a16:creationId xmlns:a16="http://schemas.microsoft.com/office/drawing/2014/main" id="{A2C7AAB1-B948-41DB-961F-028BB57DF573}"/>
              </a:ext>
            </a:extLst>
          </p:cNvPr>
          <p:cNvSpPr>
            <a:spLocks noGrp="1"/>
          </p:cNvSpPr>
          <p:nvPr>
            <p:ph type="body" sz="quarter" idx="13" hasCustomPrompt="1"/>
          </p:nvPr>
        </p:nvSpPr>
        <p:spPr>
          <a:xfrm>
            <a:off x="1837678" y="5537768"/>
            <a:ext cx="3735998" cy="290081"/>
          </a:xfrm>
        </p:spPr>
        <p:txBody>
          <a:bodyPr anchor="ctr">
            <a:noAutofit/>
          </a:bodyPr>
          <a:lstStyle>
            <a:lvl1pPr marL="0" indent="0" algn="l" defTabSz="914400" rtl="0" eaLnBrk="1" latinLnBrk="0" hangingPunct="1">
              <a:lnSpc>
                <a:spcPct val="90000"/>
              </a:lnSpc>
              <a:spcBef>
                <a:spcPct val="0"/>
              </a:spcBef>
              <a:buNone/>
              <a:defRPr lang="en-US" sz="1600" kern="1200" dirty="0">
                <a:solidFill>
                  <a:schemeClr val="tx1"/>
                </a:solidFill>
                <a:latin typeface="+mn-lt"/>
                <a:ea typeface="+mn-ea"/>
                <a:cs typeface="+mn-cs"/>
              </a:defRPr>
            </a:lvl1pPr>
          </a:lstStyle>
          <a:p>
            <a:pPr lvl="0"/>
            <a:r>
              <a:rPr lang="en-US" dirty="0"/>
              <a:t>Write here Department Name</a:t>
            </a:r>
          </a:p>
        </p:txBody>
      </p:sp>
      <p:sp>
        <p:nvSpPr>
          <p:cNvPr id="53" name="Text Placeholder 2">
            <a:extLst>
              <a:ext uri="{FF2B5EF4-FFF2-40B4-BE49-F238E27FC236}">
                <a16:creationId xmlns:a16="http://schemas.microsoft.com/office/drawing/2014/main" id="{C96060B2-EF39-4FB2-9CFA-77C6391DCF8F}"/>
              </a:ext>
            </a:extLst>
          </p:cNvPr>
          <p:cNvSpPr>
            <a:spLocks noGrp="1"/>
          </p:cNvSpPr>
          <p:nvPr>
            <p:ph type="body" sz="quarter" idx="14" hasCustomPrompt="1"/>
          </p:nvPr>
        </p:nvSpPr>
        <p:spPr>
          <a:xfrm>
            <a:off x="1837677" y="5273332"/>
            <a:ext cx="5581039" cy="290081"/>
          </a:xfrm>
        </p:spPr>
        <p:txBody>
          <a:bodyPr anchor="ctr">
            <a:noAutofit/>
          </a:bodyPr>
          <a:lstStyle>
            <a:lvl1pPr marL="0" indent="0" algn="l" defTabSz="914400" rtl="0" eaLnBrk="1" latinLnBrk="0" hangingPunct="1">
              <a:lnSpc>
                <a:spcPct val="90000"/>
              </a:lnSpc>
              <a:spcBef>
                <a:spcPct val="0"/>
              </a:spcBef>
              <a:buNone/>
              <a:defRPr lang="en-US" sz="1800" b="1" kern="1200" dirty="0">
                <a:gradFill flip="none" rotWithShape="1">
                  <a:gsLst>
                    <a:gs pos="10000">
                      <a:schemeClr val="accent5">
                        <a:lumMod val="75000"/>
                      </a:schemeClr>
                    </a:gs>
                    <a:gs pos="100000">
                      <a:schemeClr val="accent5"/>
                    </a:gs>
                  </a:gsLst>
                  <a:lin ang="0" scaled="1"/>
                  <a:tileRect/>
                </a:gradFill>
                <a:effectLst/>
                <a:latin typeface="+mn-lt"/>
                <a:ea typeface="+mn-ea"/>
                <a:cs typeface="+mn-cs"/>
              </a:defRPr>
            </a:lvl1pPr>
          </a:lstStyle>
          <a:p>
            <a:pPr lvl="0"/>
            <a:r>
              <a:rPr lang="en-US" dirty="0"/>
              <a:t>Write here your Author Name (i.e. Prof. Jay R </a:t>
            </a:r>
            <a:r>
              <a:rPr lang="en-US" dirty="0" err="1"/>
              <a:t>Dhamsaniya</a:t>
            </a:r>
            <a:r>
              <a:rPr lang="en-US" dirty="0"/>
              <a:t>)</a:t>
            </a:r>
          </a:p>
        </p:txBody>
      </p:sp>
      <p:pic>
        <p:nvPicPr>
          <p:cNvPr id="54" name="Picture 53">
            <a:extLst>
              <a:ext uri="{FF2B5EF4-FFF2-40B4-BE49-F238E27FC236}">
                <a16:creationId xmlns:a16="http://schemas.microsoft.com/office/drawing/2014/main" id="{1917B14A-5130-41DB-8F00-6C6611C994D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295842" y="307556"/>
            <a:ext cx="3573889" cy="821995"/>
          </a:xfrm>
          <a:prstGeom prst="rect">
            <a:avLst/>
          </a:prstGeom>
        </p:spPr>
      </p:pic>
      <p:pic>
        <p:nvPicPr>
          <p:cNvPr id="55" name="Picture 54">
            <a:extLst>
              <a:ext uri="{FF2B5EF4-FFF2-40B4-BE49-F238E27FC236}">
                <a16:creationId xmlns:a16="http://schemas.microsoft.com/office/drawing/2014/main" id="{34C1356C-E4AA-4B27-A93C-BE84F5D9C601}"/>
              </a:ext>
            </a:extLst>
          </p:cNvPr>
          <p:cNvPicPr>
            <a:picLocks noChangeAspect="1"/>
          </p:cNvPicPr>
          <p:nvPr userDrawn="1"/>
        </p:nvPicPr>
        <p:blipFill rotWithShape="1">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62023" t="18062" r="2731" b="17724"/>
          <a:stretch/>
        </p:blipFill>
        <p:spPr>
          <a:xfrm>
            <a:off x="63248" y="837717"/>
            <a:ext cx="1087893" cy="772151"/>
          </a:xfrm>
          <a:prstGeom prst="rect">
            <a:avLst/>
          </a:prstGeom>
        </p:spPr>
      </p:pic>
      <p:sp>
        <p:nvSpPr>
          <p:cNvPr id="24" name="Text Placeholder 2">
            <a:extLst>
              <a:ext uri="{FF2B5EF4-FFF2-40B4-BE49-F238E27FC236}">
                <a16:creationId xmlns:a16="http://schemas.microsoft.com/office/drawing/2014/main" id="{070A7F06-98AB-45B4-A79D-A6DF8C25DC8E}"/>
              </a:ext>
            </a:extLst>
          </p:cNvPr>
          <p:cNvSpPr>
            <a:spLocks noGrp="1"/>
          </p:cNvSpPr>
          <p:nvPr>
            <p:ph type="body" sz="quarter" idx="16" hasCustomPrompt="1"/>
          </p:nvPr>
        </p:nvSpPr>
        <p:spPr>
          <a:xfrm>
            <a:off x="2581756" y="20384"/>
            <a:ext cx="4646358" cy="734653"/>
          </a:xfrm>
        </p:spPr>
        <p:txBody>
          <a:bodyPr anchor="ctr">
            <a:noAutofit/>
          </a:bodyPr>
          <a:lstStyle>
            <a:lvl1pPr marL="0" indent="0" algn="ctr" defTabSz="914400" rtl="0" eaLnBrk="1" latinLnBrk="0" hangingPunct="1">
              <a:lnSpc>
                <a:spcPct val="90000"/>
              </a:lnSpc>
              <a:spcBef>
                <a:spcPct val="0"/>
              </a:spcBef>
              <a:buNone/>
              <a:defRPr lang="en-US" sz="1800" b="0" kern="1200" dirty="0">
                <a:solidFill>
                  <a:schemeClr val="lt1"/>
                </a:solidFill>
                <a:latin typeface="+mn-lt"/>
                <a:ea typeface="+mn-ea"/>
                <a:cs typeface="+mn-cs"/>
              </a:defRPr>
            </a:lvl1pPr>
          </a:lstStyle>
          <a:p>
            <a:pPr lvl="0"/>
            <a:r>
              <a:rPr lang="en-US" dirty="0"/>
              <a:t>Write Subject Name (Short Name)</a:t>
            </a:r>
          </a:p>
          <a:p>
            <a:pPr lvl="0"/>
            <a:r>
              <a:rPr lang="en-US" dirty="0"/>
              <a:t>GTU # Subject Code</a:t>
            </a:r>
          </a:p>
        </p:txBody>
      </p:sp>
      <p:pic>
        <p:nvPicPr>
          <p:cNvPr id="21" name="Picture 20" descr="User icon Royalty Free Vector Image - VectorStock">
            <a:extLst>
              <a:ext uri="{FF2B5EF4-FFF2-40B4-BE49-F238E27FC236}">
                <a16:creationId xmlns:a16="http://schemas.microsoft.com/office/drawing/2014/main" id="{00C9ED70-1CC8-4EF2-BE10-AAFE24AAC5D7}"/>
              </a:ext>
            </a:extLst>
          </p:cNvPr>
          <p:cNvPicPr>
            <a:picLocks noChangeAspect="1" noChangeArrowheads="1"/>
          </p:cNvPicPr>
          <p:nvPr userDrawn="1"/>
        </p:nvPicPr>
        <p:blipFill>
          <a:blip r:embed="rId10" cstate="print">
            <a:lum bright="70000" contrast="-70000"/>
            <a:extLst>
              <a:ext uri="{28A0092B-C50C-407E-A947-70E740481C1C}">
                <a14:useLocalDpi xmlns:a14="http://schemas.microsoft.com/office/drawing/2010/main" val="0"/>
              </a:ext>
            </a:extLst>
          </a:blip>
          <a:srcRect l="26030" t="21389" r="26030" b="34222"/>
          <a:stretch>
            <a:fillRect/>
          </a:stretch>
        </p:blipFill>
        <p:spPr bwMode="auto">
          <a:xfrm>
            <a:off x="353568" y="5211250"/>
            <a:ext cx="1353600" cy="1353600"/>
          </a:xfrm>
          <a:custGeom>
            <a:avLst/>
            <a:gdLst>
              <a:gd name="connsiteX0" fmla="*/ 1522095 w 3044190"/>
              <a:gd name="connsiteY0" fmla="*/ 0 h 3044190"/>
              <a:gd name="connsiteX1" fmla="*/ 3044190 w 3044190"/>
              <a:gd name="connsiteY1" fmla="*/ 1522095 h 3044190"/>
              <a:gd name="connsiteX2" fmla="*/ 1522095 w 3044190"/>
              <a:gd name="connsiteY2" fmla="*/ 3044190 h 3044190"/>
              <a:gd name="connsiteX3" fmla="*/ 0 w 3044190"/>
              <a:gd name="connsiteY3" fmla="*/ 1522095 h 3044190"/>
              <a:gd name="connsiteX4" fmla="*/ 1522095 w 3044190"/>
              <a:gd name="connsiteY4" fmla="*/ 0 h 304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4190" h="3044190">
                <a:moveTo>
                  <a:pt x="1522095" y="0"/>
                </a:moveTo>
                <a:cubicBezTo>
                  <a:pt x="2362725" y="0"/>
                  <a:pt x="3044190" y="681465"/>
                  <a:pt x="3044190" y="1522095"/>
                </a:cubicBezTo>
                <a:cubicBezTo>
                  <a:pt x="3044190" y="2362725"/>
                  <a:pt x="2362725" y="3044190"/>
                  <a:pt x="1522095" y="3044190"/>
                </a:cubicBezTo>
                <a:cubicBezTo>
                  <a:pt x="681465" y="3044190"/>
                  <a:pt x="0" y="2362725"/>
                  <a:pt x="0" y="1522095"/>
                </a:cubicBezTo>
                <a:cubicBezTo>
                  <a:pt x="0" y="681465"/>
                  <a:pt x="681465" y="0"/>
                  <a:pt x="1522095" y="0"/>
                </a:cubicBezTo>
                <a:close/>
              </a:path>
            </a:pathLst>
          </a:custGeom>
          <a:noFill/>
          <a:ln w="1270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30" name="Picture Placeholder 29">
            <a:extLst>
              <a:ext uri="{FF2B5EF4-FFF2-40B4-BE49-F238E27FC236}">
                <a16:creationId xmlns:a16="http://schemas.microsoft.com/office/drawing/2014/main" id="{7FD1CDD6-829C-4C5B-BFB7-74153A66FF24}"/>
              </a:ext>
            </a:extLst>
          </p:cNvPr>
          <p:cNvSpPr>
            <a:spLocks noGrp="1"/>
          </p:cNvSpPr>
          <p:nvPr>
            <p:ph type="pic" sz="quarter" idx="10"/>
          </p:nvPr>
        </p:nvSpPr>
        <p:spPr>
          <a:xfrm>
            <a:off x="353569" y="5211251"/>
            <a:ext cx="1353599" cy="1353599"/>
          </a:xfrm>
          <a:custGeom>
            <a:avLst/>
            <a:gdLst>
              <a:gd name="connsiteX0" fmla="*/ 1945481 w 3890962"/>
              <a:gd name="connsiteY0" fmla="*/ 0 h 3890962"/>
              <a:gd name="connsiteX1" fmla="*/ 3890962 w 3890962"/>
              <a:gd name="connsiteY1" fmla="*/ 1945481 h 3890962"/>
              <a:gd name="connsiteX2" fmla="*/ 1945481 w 3890962"/>
              <a:gd name="connsiteY2" fmla="*/ 3890962 h 3890962"/>
              <a:gd name="connsiteX3" fmla="*/ 0 w 3890962"/>
              <a:gd name="connsiteY3" fmla="*/ 1945481 h 3890962"/>
              <a:gd name="connsiteX4" fmla="*/ 1945481 w 3890962"/>
              <a:gd name="connsiteY4" fmla="*/ 0 h 389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0962" h="3890962">
                <a:moveTo>
                  <a:pt x="1945481" y="0"/>
                </a:moveTo>
                <a:cubicBezTo>
                  <a:pt x="3019940" y="0"/>
                  <a:pt x="3890962" y="871022"/>
                  <a:pt x="3890962" y="1945481"/>
                </a:cubicBezTo>
                <a:cubicBezTo>
                  <a:pt x="3890962" y="3019940"/>
                  <a:pt x="3019940" y="3890962"/>
                  <a:pt x="1945481" y="3890962"/>
                </a:cubicBezTo>
                <a:cubicBezTo>
                  <a:pt x="871022" y="3890962"/>
                  <a:pt x="0" y="3019940"/>
                  <a:pt x="0" y="1945481"/>
                </a:cubicBezTo>
                <a:cubicBezTo>
                  <a:pt x="0" y="871022"/>
                  <a:pt x="871022" y="0"/>
                  <a:pt x="1945481" y="0"/>
                </a:cubicBezTo>
                <a:close/>
              </a:path>
            </a:pathLst>
          </a:custGeom>
          <a:ln>
            <a:solidFill>
              <a:schemeClr val="bg1">
                <a:lumMod val="65000"/>
              </a:schemeClr>
            </a:solidFill>
          </a:ln>
        </p:spPr>
        <p:txBody>
          <a:bodyPr wrap="square">
            <a:noAutofit/>
          </a:bodyPr>
          <a:lstStyle>
            <a:lvl1pPr>
              <a:defRPr sz="1800"/>
            </a:lvl1pPr>
          </a:lstStyle>
          <a:p>
            <a:endParaRPr lang="en-US"/>
          </a:p>
        </p:txBody>
      </p:sp>
    </p:spTree>
    <p:extLst>
      <p:ext uri="{BB962C8B-B14F-4D97-AF65-F5344CB8AC3E}">
        <p14:creationId xmlns:p14="http://schemas.microsoft.com/office/powerpoint/2010/main" val="6158597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 Maroon">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92D9CA8-FA74-4E19-A847-B04F90FC15AC}"/>
              </a:ext>
            </a:extLst>
          </p:cNvPr>
          <p:cNvPicPr>
            <a:picLocks noChangeAspect="1"/>
          </p:cNvPicPr>
          <p:nvPr userDrawn="1"/>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18750" b="25000"/>
          <a:stretch/>
        </p:blipFill>
        <p:spPr>
          <a:xfrm>
            <a:off x="0" y="0"/>
            <a:ext cx="12192000" cy="6858000"/>
          </a:xfrm>
          <a:prstGeom prst="rect">
            <a:avLst/>
          </a:prstGeom>
        </p:spPr>
      </p:pic>
      <p:sp>
        <p:nvSpPr>
          <p:cNvPr id="3" name="TextBox 2">
            <a:extLst>
              <a:ext uri="{FF2B5EF4-FFF2-40B4-BE49-F238E27FC236}">
                <a16:creationId xmlns:a16="http://schemas.microsoft.com/office/drawing/2014/main" id="{66A9211E-289E-4822-AE7F-7B95A873EBBD}"/>
              </a:ext>
            </a:extLst>
          </p:cNvPr>
          <p:cNvSpPr txBox="1"/>
          <p:nvPr userDrawn="1"/>
        </p:nvSpPr>
        <p:spPr>
          <a:xfrm>
            <a:off x="1837677" y="5802204"/>
            <a:ext cx="4514377" cy="338554"/>
          </a:xfrm>
          <a:prstGeom prst="rect">
            <a:avLst/>
          </a:prstGeom>
          <a:noFill/>
        </p:spPr>
        <p:txBody>
          <a:bodyPr wrap="none" rtlCol="0">
            <a:spAutoFit/>
          </a:bodyPr>
          <a:lstStyle/>
          <a:p>
            <a:r>
              <a:rPr lang="en-US" sz="1600" dirty="0"/>
              <a:t>Darshan Institute of Engineering &amp; Technology, Rajkot</a:t>
            </a:r>
          </a:p>
        </p:txBody>
      </p:sp>
      <p:sp>
        <p:nvSpPr>
          <p:cNvPr id="22" name="Freeform 13">
            <a:extLst>
              <a:ext uri="{FF2B5EF4-FFF2-40B4-BE49-F238E27FC236}">
                <a16:creationId xmlns:a16="http://schemas.microsoft.com/office/drawing/2014/main" id="{EB889181-F145-4E62-A282-E5B77978D1F3}"/>
              </a:ext>
            </a:extLst>
          </p:cNvPr>
          <p:cNvSpPr>
            <a:spLocks/>
          </p:cNvSpPr>
          <p:nvPr userDrawn="1"/>
        </p:nvSpPr>
        <p:spPr bwMode="auto">
          <a:xfrm>
            <a:off x="2554514" y="1"/>
            <a:ext cx="5255702" cy="1335004"/>
          </a:xfrm>
          <a:custGeom>
            <a:avLst/>
            <a:gdLst>
              <a:gd name="T0" fmla="*/ 2048 w 2048"/>
              <a:gd name="T1" fmla="*/ 0 h 517"/>
              <a:gd name="T2" fmla="*/ 1934 w 2048"/>
              <a:gd name="T3" fmla="*/ 72 h 517"/>
              <a:gd name="T4" fmla="*/ 0 w 2048"/>
              <a:gd name="T5" fmla="*/ 0 h 517"/>
              <a:gd name="T6" fmla="*/ 2048 w 2048"/>
              <a:gd name="T7" fmla="*/ 0 h 517"/>
            </a:gdLst>
            <a:ahLst/>
            <a:cxnLst>
              <a:cxn ang="0">
                <a:pos x="T0" y="T1"/>
              </a:cxn>
              <a:cxn ang="0">
                <a:pos x="T2" y="T3"/>
              </a:cxn>
              <a:cxn ang="0">
                <a:pos x="T4" y="T5"/>
              </a:cxn>
              <a:cxn ang="0">
                <a:pos x="T6" y="T7"/>
              </a:cxn>
            </a:cxnLst>
            <a:rect l="0" t="0" r="r" b="b"/>
            <a:pathLst>
              <a:path w="2048" h="517">
                <a:moveTo>
                  <a:pt x="2048" y="0"/>
                </a:moveTo>
                <a:cubicBezTo>
                  <a:pt x="2011" y="25"/>
                  <a:pt x="1973" y="49"/>
                  <a:pt x="1934" y="72"/>
                </a:cubicBezTo>
                <a:cubicBezTo>
                  <a:pt x="1177" y="517"/>
                  <a:pt x="332" y="480"/>
                  <a:pt x="0" y="0"/>
                </a:cubicBezTo>
                <a:lnTo>
                  <a:pt x="2048" y="0"/>
                </a:lnTo>
                <a:close/>
              </a:path>
            </a:pathLst>
          </a:custGeom>
          <a:gradFill>
            <a:gsLst>
              <a:gs pos="10000">
                <a:schemeClr val="accent6">
                  <a:lumMod val="50000"/>
                </a:schemeClr>
              </a:gs>
              <a:gs pos="100000">
                <a:schemeClr val="accent6"/>
              </a:gs>
            </a:gsLst>
            <a:lin ang="10800000" scaled="1"/>
          </a:gradFill>
          <a:ln>
            <a:noFill/>
          </a:ln>
        </p:spPr>
        <p:txBody>
          <a:bodyPr vert="horz" wrap="square" lIns="91440" tIns="45720" rIns="91440" bIns="45720" numCol="1" anchor="t" anchorCtr="0" compatLnSpc="1">
            <a:prstTxWarp prst="textNoShape">
              <a:avLst/>
            </a:prstTxWarp>
          </a:bodyPr>
          <a:lstStyle/>
          <a:p>
            <a:pPr lvl="0"/>
            <a:endParaRPr lang="en-US"/>
          </a:p>
        </p:txBody>
      </p:sp>
      <p:sp>
        <p:nvSpPr>
          <p:cNvPr id="23" name="Freeform 17">
            <a:extLst>
              <a:ext uri="{FF2B5EF4-FFF2-40B4-BE49-F238E27FC236}">
                <a16:creationId xmlns:a16="http://schemas.microsoft.com/office/drawing/2014/main" id="{5E9DA42E-B221-4BBE-B651-F7171591BCD7}"/>
              </a:ext>
            </a:extLst>
          </p:cNvPr>
          <p:cNvSpPr>
            <a:spLocks/>
          </p:cNvSpPr>
          <p:nvPr userDrawn="1"/>
        </p:nvSpPr>
        <p:spPr bwMode="auto">
          <a:xfrm>
            <a:off x="0" y="5905331"/>
            <a:ext cx="1901425" cy="952668"/>
          </a:xfrm>
          <a:custGeom>
            <a:avLst/>
            <a:gdLst>
              <a:gd name="T0" fmla="*/ 2048 w 2048"/>
              <a:gd name="T1" fmla="*/ 1024 h 1024"/>
              <a:gd name="T2" fmla="*/ 0 w 2048"/>
              <a:gd name="T3" fmla="*/ 1024 h 1024"/>
              <a:gd name="T4" fmla="*/ 0 w 2048"/>
              <a:gd name="T5" fmla="*/ 0 h 1024"/>
              <a:gd name="T6" fmla="*/ 2048 w 2048"/>
              <a:gd name="T7" fmla="*/ 1024 h 1024"/>
            </a:gdLst>
            <a:ahLst/>
            <a:cxnLst>
              <a:cxn ang="0">
                <a:pos x="T0" y="T1"/>
              </a:cxn>
              <a:cxn ang="0">
                <a:pos x="T2" y="T3"/>
              </a:cxn>
              <a:cxn ang="0">
                <a:pos x="T4" y="T5"/>
              </a:cxn>
              <a:cxn ang="0">
                <a:pos x="T6" y="T7"/>
              </a:cxn>
            </a:cxnLst>
            <a:rect l="0" t="0" r="r" b="b"/>
            <a:pathLst>
              <a:path w="2048" h="1024">
                <a:moveTo>
                  <a:pt x="2048" y="1024"/>
                </a:moveTo>
                <a:cubicBezTo>
                  <a:pt x="0" y="1024"/>
                  <a:pt x="0" y="1024"/>
                  <a:pt x="0" y="1024"/>
                </a:cubicBezTo>
                <a:cubicBezTo>
                  <a:pt x="0" y="0"/>
                  <a:pt x="0" y="0"/>
                  <a:pt x="0" y="0"/>
                </a:cubicBezTo>
                <a:cubicBezTo>
                  <a:pt x="880" y="66"/>
                  <a:pt x="1621" y="411"/>
                  <a:pt x="2048" y="1024"/>
                </a:cubicBezTo>
                <a:close/>
              </a:path>
            </a:pathLst>
          </a:custGeom>
          <a:gradFill>
            <a:gsLst>
              <a:gs pos="10000">
                <a:schemeClr val="accent6">
                  <a:lumMod val="50000"/>
                </a:schemeClr>
              </a:gs>
              <a:gs pos="100000">
                <a:schemeClr val="accent6"/>
              </a:gs>
            </a:gsLst>
            <a:lin ang="10800000" scaled="1"/>
          </a:gradFill>
          <a:ln>
            <a:noFill/>
          </a:ln>
        </p:spPr>
        <p:txBody>
          <a:bodyPr vert="horz" wrap="square" lIns="91440" tIns="45720" rIns="91440" bIns="45720" numCol="1" anchor="t" anchorCtr="0" compatLnSpc="1">
            <a:prstTxWarp prst="textNoShape">
              <a:avLst/>
            </a:prstTxWarp>
          </a:bodyPr>
          <a:lstStyle/>
          <a:p>
            <a:pPr lvl="0"/>
            <a:endParaRPr lang="en-US"/>
          </a:p>
        </p:txBody>
      </p:sp>
      <p:pic>
        <p:nvPicPr>
          <p:cNvPr id="32" name="Picture 31">
            <a:extLst>
              <a:ext uri="{FF2B5EF4-FFF2-40B4-BE49-F238E27FC236}">
                <a16:creationId xmlns:a16="http://schemas.microsoft.com/office/drawing/2014/main" id="{73D6466C-3EE8-434C-B5AB-98205AEEA67D}"/>
              </a:ext>
            </a:extLst>
          </p:cNvPr>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808334" y="4602222"/>
            <a:ext cx="3383666" cy="2255777"/>
          </a:xfrm>
          <a:prstGeom prst="rect">
            <a:avLst/>
          </a:prstGeom>
        </p:spPr>
      </p:pic>
      <p:pic>
        <p:nvPicPr>
          <p:cNvPr id="33" name="Picture 32">
            <a:extLst>
              <a:ext uri="{FF2B5EF4-FFF2-40B4-BE49-F238E27FC236}">
                <a16:creationId xmlns:a16="http://schemas.microsoft.com/office/drawing/2014/main" id="{3CAA64A4-91BA-448F-9474-7895F9C6DBD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40861" y="2096941"/>
            <a:ext cx="2813885" cy="2119207"/>
          </a:xfrm>
          <a:prstGeom prst="rect">
            <a:avLst/>
          </a:prstGeom>
        </p:spPr>
      </p:pic>
      <p:cxnSp>
        <p:nvCxnSpPr>
          <p:cNvPr id="45" name="Straight Connector 44">
            <a:extLst>
              <a:ext uri="{FF2B5EF4-FFF2-40B4-BE49-F238E27FC236}">
                <a16:creationId xmlns:a16="http://schemas.microsoft.com/office/drawing/2014/main" id="{E79C5D16-8087-4587-9A0A-A0570C73E0E7}"/>
              </a:ext>
            </a:extLst>
          </p:cNvPr>
          <p:cNvCxnSpPr/>
          <p:nvPr/>
        </p:nvCxnSpPr>
        <p:spPr>
          <a:xfrm>
            <a:off x="1926694" y="6124097"/>
            <a:ext cx="435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3F48F6-739E-4659-B107-DABA716A2F34}"/>
              </a:ext>
            </a:extLst>
          </p:cNvPr>
          <p:cNvSpPr>
            <a:spLocks noGrp="1"/>
          </p:cNvSpPr>
          <p:nvPr userDrawn="1">
            <p:ph type="ctrTitle"/>
          </p:nvPr>
        </p:nvSpPr>
        <p:spPr>
          <a:xfrm>
            <a:off x="559490" y="1122364"/>
            <a:ext cx="7035300" cy="2578780"/>
          </a:xfrm>
        </p:spPr>
        <p:txBody>
          <a:bodyPr wrap="square" anchor="t">
            <a:noAutofit/>
          </a:bodyPr>
          <a:lstStyle>
            <a:lvl1pPr algn="l">
              <a:defRPr lang="en-US" sz="6600" b="1" kern="1200" dirty="0">
                <a:solidFill>
                  <a:schemeClr val="tx1">
                    <a:lumMod val="90000"/>
                    <a:lumOff val="10000"/>
                  </a:schemeClr>
                </a:solidFill>
                <a:effectLst>
                  <a:outerShdw blurRad="50800" dist="38100" dir="2700000" algn="tl" rotWithShape="0">
                    <a:prstClr val="black">
                      <a:alpha val="40000"/>
                    </a:prstClr>
                  </a:outerShdw>
                </a:effectLst>
                <a:latin typeface="+mj-lt"/>
                <a:ea typeface="Segoe UI Black" panose="020B0A02040204020203" pitchFamily="34" charset="0"/>
                <a:cs typeface="+mn-cs"/>
              </a:defRPr>
            </a:lvl1pPr>
          </a:lstStyle>
          <a:p>
            <a:r>
              <a:rPr lang="en-US" dirty="0"/>
              <a:t>Click to edit Master title style</a:t>
            </a:r>
          </a:p>
        </p:txBody>
      </p:sp>
      <p:pic>
        <p:nvPicPr>
          <p:cNvPr id="26" name="Picture 25">
            <a:extLst>
              <a:ext uri="{FF2B5EF4-FFF2-40B4-BE49-F238E27FC236}">
                <a16:creationId xmlns:a16="http://schemas.microsoft.com/office/drawing/2014/main" id="{9812EDA6-C656-492A-A9CA-44B03C63913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98063" y="6232297"/>
            <a:ext cx="182880" cy="182880"/>
          </a:xfrm>
          <a:prstGeom prst="rect">
            <a:avLst/>
          </a:prstGeom>
        </p:spPr>
      </p:pic>
      <p:pic>
        <p:nvPicPr>
          <p:cNvPr id="27" name="Picture 26">
            <a:extLst>
              <a:ext uri="{FF2B5EF4-FFF2-40B4-BE49-F238E27FC236}">
                <a16:creationId xmlns:a16="http://schemas.microsoft.com/office/drawing/2014/main" id="{627AEF91-6492-4B0C-A844-2296473B58D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98063" y="6505320"/>
            <a:ext cx="182880" cy="182880"/>
          </a:xfrm>
          <a:prstGeom prst="rect">
            <a:avLst/>
          </a:prstGeom>
        </p:spPr>
      </p:pic>
      <p:sp>
        <p:nvSpPr>
          <p:cNvPr id="28" name="Text Placeholder 2">
            <a:extLst>
              <a:ext uri="{FF2B5EF4-FFF2-40B4-BE49-F238E27FC236}">
                <a16:creationId xmlns:a16="http://schemas.microsoft.com/office/drawing/2014/main" id="{828AA7FF-D902-41DB-A12A-45135201E8C2}"/>
              </a:ext>
            </a:extLst>
          </p:cNvPr>
          <p:cNvSpPr>
            <a:spLocks noGrp="1"/>
          </p:cNvSpPr>
          <p:nvPr userDrawn="1">
            <p:ph type="body" sz="quarter" idx="11" hasCustomPrompt="1"/>
          </p:nvPr>
        </p:nvSpPr>
        <p:spPr>
          <a:xfrm>
            <a:off x="2180943" y="6175935"/>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Email Address</a:t>
            </a:r>
          </a:p>
        </p:txBody>
      </p:sp>
      <p:sp>
        <p:nvSpPr>
          <p:cNvPr id="29" name="Text Placeholder 2">
            <a:extLst>
              <a:ext uri="{FF2B5EF4-FFF2-40B4-BE49-F238E27FC236}">
                <a16:creationId xmlns:a16="http://schemas.microsoft.com/office/drawing/2014/main" id="{F1EDDD62-43C6-4DEE-BBD9-CD0004E7EB03}"/>
              </a:ext>
            </a:extLst>
          </p:cNvPr>
          <p:cNvSpPr>
            <a:spLocks noGrp="1"/>
          </p:cNvSpPr>
          <p:nvPr userDrawn="1">
            <p:ph type="body" sz="quarter" idx="12" hasCustomPrompt="1"/>
          </p:nvPr>
        </p:nvSpPr>
        <p:spPr>
          <a:xfrm>
            <a:off x="2183874" y="6460218"/>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Phone No.</a:t>
            </a:r>
          </a:p>
        </p:txBody>
      </p:sp>
      <p:sp>
        <p:nvSpPr>
          <p:cNvPr id="40" name="Text Placeholder 2">
            <a:extLst>
              <a:ext uri="{FF2B5EF4-FFF2-40B4-BE49-F238E27FC236}">
                <a16:creationId xmlns:a16="http://schemas.microsoft.com/office/drawing/2014/main" id="{A2C7AAB1-B948-41DB-961F-028BB57DF573}"/>
              </a:ext>
            </a:extLst>
          </p:cNvPr>
          <p:cNvSpPr>
            <a:spLocks noGrp="1"/>
          </p:cNvSpPr>
          <p:nvPr>
            <p:ph type="body" sz="quarter" idx="13" hasCustomPrompt="1"/>
          </p:nvPr>
        </p:nvSpPr>
        <p:spPr>
          <a:xfrm>
            <a:off x="1837678" y="5537768"/>
            <a:ext cx="3735998" cy="290081"/>
          </a:xfrm>
        </p:spPr>
        <p:txBody>
          <a:bodyPr anchor="ctr">
            <a:noAutofit/>
          </a:bodyPr>
          <a:lstStyle>
            <a:lvl1pPr marL="0" indent="0" algn="l" defTabSz="914400" rtl="0" eaLnBrk="1" latinLnBrk="0" hangingPunct="1">
              <a:lnSpc>
                <a:spcPct val="90000"/>
              </a:lnSpc>
              <a:spcBef>
                <a:spcPct val="0"/>
              </a:spcBef>
              <a:buNone/>
              <a:defRPr lang="en-US" sz="1600" kern="1200" dirty="0">
                <a:solidFill>
                  <a:schemeClr val="tx1"/>
                </a:solidFill>
                <a:latin typeface="+mn-lt"/>
                <a:ea typeface="+mn-ea"/>
                <a:cs typeface="+mn-cs"/>
              </a:defRPr>
            </a:lvl1pPr>
          </a:lstStyle>
          <a:p>
            <a:pPr lvl="0"/>
            <a:r>
              <a:rPr lang="en-US" dirty="0"/>
              <a:t>Write here Department Name</a:t>
            </a:r>
          </a:p>
        </p:txBody>
      </p:sp>
      <p:sp>
        <p:nvSpPr>
          <p:cNvPr id="53" name="Text Placeholder 2">
            <a:extLst>
              <a:ext uri="{FF2B5EF4-FFF2-40B4-BE49-F238E27FC236}">
                <a16:creationId xmlns:a16="http://schemas.microsoft.com/office/drawing/2014/main" id="{C96060B2-EF39-4FB2-9CFA-77C6391DCF8F}"/>
              </a:ext>
            </a:extLst>
          </p:cNvPr>
          <p:cNvSpPr>
            <a:spLocks noGrp="1"/>
          </p:cNvSpPr>
          <p:nvPr>
            <p:ph type="body" sz="quarter" idx="14" hasCustomPrompt="1"/>
          </p:nvPr>
        </p:nvSpPr>
        <p:spPr>
          <a:xfrm>
            <a:off x="1837677" y="5273332"/>
            <a:ext cx="5581039" cy="290081"/>
          </a:xfrm>
        </p:spPr>
        <p:txBody>
          <a:bodyPr anchor="ctr">
            <a:noAutofit/>
          </a:bodyPr>
          <a:lstStyle>
            <a:lvl1pPr marL="0" indent="0" algn="l" defTabSz="914400" rtl="0" eaLnBrk="1" latinLnBrk="0" hangingPunct="1">
              <a:lnSpc>
                <a:spcPct val="90000"/>
              </a:lnSpc>
              <a:spcBef>
                <a:spcPct val="0"/>
              </a:spcBef>
              <a:buNone/>
              <a:defRPr lang="en-US" sz="1800" b="1" kern="1200" dirty="0">
                <a:gradFill flip="none" rotWithShape="1">
                  <a:gsLst>
                    <a:gs pos="10000">
                      <a:schemeClr val="accent6">
                        <a:lumMod val="50000"/>
                      </a:schemeClr>
                    </a:gs>
                    <a:gs pos="100000">
                      <a:schemeClr val="accent6"/>
                    </a:gs>
                  </a:gsLst>
                  <a:lin ang="0" scaled="1"/>
                  <a:tileRect/>
                </a:gradFill>
                <a:effectLst/>
                <a:latin typeface="+mn-lt"/>
                <a:ea typeface="+mn-ea"/>
                <a:cs typeface="+mn-cs"/>
              </a:defRPr>
            </a:lvl1pPr>
          </a:lstStyle>
          <a:p>
            <a:pPr lvl="0"/>
            <a:r>
              <a:rPr lang="en-US" dirty="0"/>
              <a:t>Write here your Author Name (i.e. Prof. Jay R </a:t>
            </a:r>
            <a:r>
              <a:rPr lang="en-US" dirty="0" err="1"/>
              <a:t>Dhamsaniya</a:t>
            </a:r>
            <a:r>
              <a:rPr lang="en-US" dirty="0"/>
              <a:t>)</a:t>
            </a:r>
          </a:p>
        </p:txBody>
      </p:sp>
      <p:pic>
        <p:nvPicPr>
          <p:cNvPr id="54" name="Picture 53">
            <a:extLst>
              <a:ext uri="{FF2B5EF4-FFF2-40B4-BE49-F238E27FC236}">
                <a16:creationId xmlns:a16="http://schemas.microsoft.com/office/drawing/2014/main" id="{1917B14A-5130-41DB-8F00-6C6611C994D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295842" y="307556"/>
            <a:ext cx="3573889" cy="821995"/>
          </a:xfrm>
          <a:prstGeom prst="rect">
            <a:avLst/>
          </a:prstGeom>
        </p:spPr>
      </p:pic>
      <p:pic>
        <p:nvPicPr>
          <p:cNvPr id="55" name="Picture 54">
            <a:extLst>
              <a:ext uri="{FF2B5EF4-FFF2-40B4-BE49-F238E27FC236}">
                <a16:creationId xmlns:a16="http://schemas.microsoft.com/office/drawing/2014/main" id="{34C1356C-E4AA-4B27-A93C-BE84F5D9C601}"/>
              </a:ext>
            </a:extLst>
          </p:cNvPr>
          <p:cNvPicPr>
            <a:picLocks noChangeAspect="1"/>
          </p:cNvPicPr>
          <p:nvPr userDrawn="1"/>
        </p:nvPicPr>
        <p:blipFill rotWithShape="1">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62023" t="18062" r="2731" b="17724"/>
          <a:stretch/>
        </p:blipFill>
        <p:spPr>
          <a:xfrm>
            <a:off x="63248" y="837717"/>
            <a:ext cx="1087893" cy="772151"/>
          </a:xfrm>
          <a:prstGeom prst="rect">
            <a:avLst/>
          </a:prstGeom>
        </p:spPr>
      </p:pic>
      <p:sp>
        <p:nvSpPr>
          <p:cNvPr id="24" name="Text Placeholder 2">
            <a:extLst>
              <a:ext uri="{FF2B5EF4-FFF2-40B4-BE49-F238E27FC236}">
                <a16:creationId xmlns:a16="http://schemas.microsoft.com/office/drawing/2014/main" id="{070A7F06-98AB-45B4-A79D-A6DF8C25DC8E}"/>
              </a:ext>
            </a:extLst>
          </p:cNvPr>
          <p:cNvSpPr>
            <a:spLocks noGrp="1"/>
          </p:cNvSpPr>
          <p:nvPr>
            <p:ph type="body" sz="quarter" idx="16" hasCustomPrompt="1"/>
          </p:nvPr>
        </p:nvSpPr>
        <p:spPr>
          <a:xfrm>
            <a:off x="2581756" y="20384"/>
            <a:ext cx="4646358" cy="734653"/>
          </a:xfrm>
        </p:spPr>
        <p:txBody>
          <a:bodyPr anchor="ctr">
            <a:noAutofit/>
          </a:bodyPr>
          <a:lstStyle>
            <a:lvl1pPr marL="0" indent="0" algn="ctr" defTabSz="914400" rtl="0" eaLnBrk="1" latinLnBrk="0" hangingPunct="1">
              <a:lnSpc>
                <a:spcPct val="90000"/>
              </a:lnSpc>
              <a:spcBef>
                <a:spcPct val="0"/>
              </a:spcBef>
              <a:buNone/>
              <a:defRPr lang="en-US" sz="1800" b="0" kern="1200" dirty="0">
                <a:solidFill>
                  <a:schemeClr val="lt1"/>
                </a:solidFill>
                <a:latin typeface="+mn-lt"/>
                <a:ea typeface="+mn-ea"/>
                <a:cs typeface="+mn-cs"/>
              </a:defRPr>
            </a:lvl1pPr>
          </a:lstStyle>
          <a:p>
            <a:pPr lvl="0"/>
            <a:r>
              <a:rPr lang="en-US" dirty="0"/>
              <a:t>Write Subject Name (Short Name)</a:t>
            </a:r>
          </a:p>
          <a:p>
            <a:pPr lvl="0"/>
            <a:r>
              <a:rPr lang="en-US" dirty="0"/>
              <a:t>GTU # Subject Code</a:t>
            </a:r>
          </a:p>
        </p:txBody>
      </p:sp>
      <p:pic>
        <p:nvPicPr>
          <p:cNvPr id="21" name="Picture 20" descr="User icon Royalty Free Vector Image - VectorStock">
            <a:extLst>
              <a:ext uri="{FF2B5EF4-FFF2-40B4-BE49-F238E27FC236}">
                <a16:creationId xmlns:a16="http://schemas.microsoft.com/office/drawing/2014/main" id="{80BF4AFD-B365-46D4-AAC5-485DFA5A7D42}"/>
              </a:ext>
            </a:extLst>
          </p:cNvPr>
          <p:cNvPicPr>
            <a:picLocks noChangeAspect="1" noChangeArrowheads="1"/>
          </p:cNvPicPr>
          <p:nvPr userDrawn="1"/>
        </p:nvPicPr>
        <p:blipFill>
          <a:blip r:embed="rId10" cstate="print">
            <a:lum bright="70000" contrast="-70000"/>
            <a:extLst>
              <a:ext uri="{28A0092B-C50C-407E-A947-70E740481C1C}">
                <a14:useLocalDpi xmlns:a14="http://schemas.microsoft.com/office/drawing/2010/main" val="0"/>
              </a:ext>
            </a:extLst>
          </a:blip>
          <a:srcRect l="26030" t="21389" r="26030" b="34222"/>
          <a:stretch>
            <a:fillRect/>
          </a:stretch>
        </p:blipFill>
        <p:spPr bwMode="auto">
          <a:xfrm>
            <a:off x="353568" y="5211250"/>
            <a:ext cx="1353600" cy="1353600"/>
          </a:xfrm>
          <a:custGeom>
            <a:avLst/>
            <a:gdLst>
              <a:gd name="connsiteX0" fmla="*/ 1522095 w 3044190"/>
              <a:gd name="connsiteY0" fmla="*/ 0 h 3044190"/>
              <a:gd name="connsiteX1" fmla="*/ 3044190 w 3044190"/>
              <a:gd name="connsiteY1" fmla="*/ 1522095 h 3044190"/>
              <a:gd name="connsiteX2" fmla="*/ 1522095 w 3044190"/>
              <a:gd name="connsiteY2" fmla="*/ 3044190 h 3044190"/>
              <a:gd name="connsiteX3" fmla="*/ 0 w 3044190"/>
              <a:gd name="connsiteY3" fmla="*/ 1522095 h 3044190"/>
              <a:gd name="connsiteX4" fmla="*/ 1522095 w 3044190"/>
              <a:gd name="connsiteY4" fmla="*/ 0 h 304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4190" h="3044190">
                <a:moveTo>
                  <a:pt x="1522095" y="0"/>
                </a:moveTo>
                <a:cubicBezTo>
                  <a:pt x="2362725" y="0"/>
                  <a:pt x="3044190" y="681465"/>
                  <a:pt x="3044190" y="1522095"/>
                </a:cubicBezTo>
                <a:cubicBezTo>
                  <a:pt x="3044190" y="2362725"/>
                  <a:pt x="2362725" y="3044190"/>
                  <a:pt x="1522095" y="3044190"/>
                </a:cubicBezTo>
                <a:cubicBezTo>
                  <a:pt x="681465" y="3044190"/>
                  <a:pt x="0" y="2362725"/>
                  <a:pt x="0" y="1522095"/>
                </a:cubicBezTo>
                <a:cubicBezTo>
                  <a:pt x="0" y="681465"/>
                  <a:pt x="681465" y="0"/>
                  <a:pt x="1522095" y="0"/>
                </a:cubicBezTo>
                <a:close/>
              </a:path>
            </a:pathLst>
          </a:custGeom>
          <a:noFill/>
          <a:ln w="1270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30" name="Picture Placeholder 29">
            <a:extLst>
              <a:ext uri="{FF2B5EF4-FFF2-40B4-BE49-F238E27FC236}">
                <a16:creationId xmlns:a16="http://schemas.microsoft.com/office/drawing/2014/main" id="{2BC70C35-8BA7-4D49-9AF7-DC36FAB8FDA3}"/>
              </a:ext>
            </a:extLst>
          </p:cNvPr>
          <p:cNvSpPr>
            <a:spLocks noGrp="1"/>
          </p:cNvSpPr>
          <p:nvPr>
            <p:ph type="pic" sz="quarter" idx="10"/>
          </p:nvPr>
        </p:nvSpPr>
        <p:spPr>
          <a:xfrm>
            <a:off x="353569" y="5211251"/>
            <a:ext cx="1353599" cy="1353599"/>
          </a:xfrm>
          <a:custGeom>
            <a:avLst/>
            <a:gdLst>
              <a:gd name="connsiteX0" fmla="*/ 1945481 w 3890962"/>
              <a:gd name="connsiteY0" fmla="*/ 0 h 3890962"/>
              <a:gd name="connsiteX1" fmla="*/ 3890962 w 3890962"/>
              <a:gd name="connsiteY1" fmla="*/ 1945481 h 3890962"/>
              <a:gd name="connsiteX2" fmla="*/ 1945481 w 3890962"/>
              <a:gd name="connsiteY2" fmla="*/ 3890962 h 3890962"/>
              <a:gd name="connsiteX3" fmla="*/ 0 w 3890962"/>
              <a:gd name="connsiteY3" fmla="*/ 1945481 h 3890962"/>
              <a:gd name="connsiteX4" fmla="*/ 1945481 w 3890962"/>
              <a:gd name="connsiteY4" fmla="*/ 0 h 389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0962" h="3890962">
                <a:moveTo>
                  <a:pt x="1945481" y="0"/>
                </a:moveTo>
                <a:cubicBezTo>
                  <a:pt x="3019940" y="0"/>
                  <a:pt x="3890962" y="871022"/>
                  <a:pt x="3890962" y="1945481"/>
                </a:cubicBezTo>
                <a:cubicBezTo>
                  <a:pt x="3890962" y="3019940"/>
                  <a:pt x="3019940" y="3890962"/>
                  <a:pt x="1945481" y="3890962"/>
                </a:cubicBezTo>
                <a:cubicBezTo>
                  <a:pt x="871022" y="3890962"/>
                  <a:pt x="0" y="3019940"/>
                  <a:pt x="0" y="1945481"/>
                </a:cubicBezTo>
                <a:cubicBezTo>
                  <a:pt x="0" y="871022"/>
                  <a:pt x="871022" y="0"/>
                  <a:pt x="1945481" y="0"/>
                </a:cubicBezTo>
                <a:close/>
              </a:path>
            </a:pathLst>
          </a:custGeom>
          <a:ln>
            <a:solidFill>
              <a:schemeClr val="bg1">
                <a:lumMod val="65000"/>
              </a:schemeClr>
            </a:solidFill>
          </a:ln>
        </p:spPr>
        <p:txBody>
          <a:bodyPr wrap="square">
            <a:noAutofit/>
          </a:bodyPr>
          <a:lstStyle>
            <a:lvl1pPr>
              <a:defRPr sz="1800"/>
            </a:lvl1pPr>
          </a:lstStyle>
          <a:p>
            <a:endParaRPr lang="en-US"/>
          </a:p>
        </p:txBody>
      </p:sp>
    </p:spTree>
    <p:extLst>
      <p:ext uri="{BB962C8B-B14F-4D97-AF65-F5344CB8AC3E}">
        <p14:creationId xmlns:p14="http://schemas.microsoft.com/office/powerpoint/2010/main" val="27316259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 Blue Gray">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92D9CA8-FA74-4E19-A847-B04F90FC15AC}"/>
              </a:ext>
            </a:extLst>
          </p:cNvPr>
          <p:cNvPicPr>
            <a:picLocks noChangeAspect="1"/>
          </p:cNvPicPr>
          <p:nvPr userDrawn="1"/>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18750" b="25000"/>
          <a:stretch/>
        </p:blipFill>
        <p:spPr>
          <a:xfrm>
            <a:off x="0" y="0"/>
            <a:ext cx="12192000" cy="6858000"/>
          </a:xfrm>
          <a:prstGeom prst="rect">
            <a:avLst/>
          </a:prstGeom>
        </p:spPr>
      </p:pic>
      <p:sp>
        <p:nvSpPr>
          <p:cNvPr id="3" name="TextBox 2">
            <a:extLst>
              <a:ext uri="{FF2B5EF4-FFF2-40B4-BE49-F238E27FC236}">
                <a16:creationId xmlns:a16="http://schemas.microsoft.com/office/drawing/2014/main" id="{66A9211E-289E-4822-AE7F-7B95A873EBBD}"/>
              </a:ext>
            </a:extLst>
          </p:cNvPr>
          <p:cNvSpPr txBox="1"/>
          <p:nvPr userDrawn="1"/>
        </p:nvSpPr>
        <p:spPr>
          <a:xfrm>
            <a:off x="1837677" y="5802204"/>
            <a:ext cx="4514377" cy="338554"/>
          </a:xfrm>
          <a:prstGeom prst="rect">
            <a:avLst/>
          </a:prstGeom>
          <a:noFill/>
        </p:spPr>
        <p:txBody>
          <a:bodyPr wrap="none" rtlCol="0">
            <a:spAutoFit/>
          </a:bodyPr>
          <a:lstStyle/>
          <a:p>
            <a:r>
              <a:rPr lang="en-US" sz="1600" dirty="0"/>
              <a:t>Darshan Institute of Engineering &amp; Technology, Rajkot</a:t>
            </a:r>
          </a:p>
        </p:txBody>
      </p:sp>
      <p:sp>
        <p:nvSpPr>
          <p:cNvPr id="22" name="Freeform 13">
            <a:extLst>
              <a:ext uri="{FF2B5EF4-FFF2-40B4-BE49-F238E27FC236}">
                <a16:creationId xmlns:a16="http://schemas.microsoft.com/office/drawing/2014/main" id="{EB889181-F145-4E62-A282-E5B77978D1F3}"/>
              </a:ext>
            </a:extLst>
          </p:cNvPr>
          <p:cNvSpPr>
            <a:spLocks/>
          </p:cNvSpPr>
          <p:nvPr userDrawn="1"/>
        </p:nvSpPr>
        <p:spPr bwMode="auto">
          <a:xfrm>
            <a:off x="2554514" y="1"/>
            <a:ext cx="5255702" cy="1335004"/>
          </a:xfrm>
          <a:custGeom>
            <a:avLst/>
            <a:gdLst>
              <a:gd name="T0" fmla="*/ 2048 w 2048"/>
              <a:gd name="T1" fmla="*/ 0 h 517"/>
              <a:gd name="T2" fmla="*/ 1934 w 2048"/>
              <a:gd name="T3" fmla="*/ 72 h 517"/>
              <a:gd name="T4" fmla="*/ 0 w 2048"/>
              <a:gd name="T5" fmla="*/ 0 h 517"/>
              <a:gd name="T6" fmla="*/ 2048 w 2048"/>
              <a:gd name="T7" fmla="*/ 0 h 517"/>
            </a:gdLst>
            <a:ahLst/>
            <a:cxnLst>
              <a:cxn ang="0">
                <a:pos x="T0" y="T1"/>
              </a:cxn>
              <a:cxn ang="0">
                <a:pos x="T2" y="T3"/>
              </a:cxn>
              <a:cxn ang="0">
                <a:pos x="T4" y="T5"/>
              </a:cxn>
              <a:cxn ang="0">
                <a:pos x="T6" y="T7"/>
              </a:cxn>
            </a:cxnLst>
            <a:rect l="0" t="0" r="r" b="b"/>
            <a:pathLst>
              <a:path w="2048" h="517">
                <a:moveTo>
                  <a:pt x="2048" y="0"/>
                </a:moveTo>
                <a:cubicBezTo>
                  <a:pt x="2011" y="25"/>
                  <a:pt x="1973" y="49"/>
                  <a:pt x="1934" y="72"/>
                </a:cubicBezTo>
                <a:cubicBezTo>
                  <a:pt x="1177" y="517"/>
                  <a:pt x="332" y="480"/>
                  <a:pt x="0" y="0"/>
                </a:cubicBezTo>
                <a:lnTo>
                  <a:pt x="2048" y="0"/>
                </a:lnTo>
                <a:close/>
              </a:path>
            </a:pathLst>
          </a:custGeom>
          <a:gradFill>
            <a:gsLst>
              <a:gs pos="10000">
                <a:srgbClr val="273238">
                  <a:alpha val="91000"/>
                </a:srgbClr>
              </a:gs>
              <a:gs pos="100000">
                <a:srgbClr val="607D8B"/>
              </a:gs>
            </a:gsLst>
            <a:lin ang="10800000" scaled="1"/>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3" name="Freeform 17">
            <a:extLst>
              <a:ext uri="{FF2B5EF4-FFF2-40B4-BE49-F238E27FC236}">
                <a16:creationId xmlns:a16="http://schemas.microsoft.com/office/drawing/2014/main" id="{5E9DA42E-B221-4BBE-B651-F7171591BCD7}"/>
              </a:ext>
            </a:extLst>
          </p:cNvPr>
          <p:cNvSpPr>
            <a:spLocks/>
          </p:cNvSpPr>
          <p:nvPr userDrawn="1"/>
        </p:nvSpPr>
        <p:spPr bwMode="auto">
          <a:xfrm>
            <a:off x="0" y="5905331"/>
            <a:ext cx="1901425" cy="952668"/>
          </a:xfrm>
          <a:custGeom>
            <a:avLst/>
            <a:gdLst>
              <a:gd name="T0" fmla="*/ 2048 w 2048"/>
              <a:gd name="T1" fmla="*/ 1024 h 1024"/>
              <a:gd name="T2" fmla="*/ 0 w 2048"/>
              <a:gd name="T3" fmla="*/ 1024 h 1024"/>
              <a:gd name="T4" fmla="*/ 0 w 2048"/>
              <a:gd name="T5" fmla="*/ 0 h 1024"/>
              <a:gd name="T6" fmla="*/ 2048 w 2048"/>
              <a:gd name="T7" fmla="*/ 1024 h 1024"/>
            </a:gdLst>
            <a:ahLst/>
            <a:cxnLst>
              <a:cxn ang="0">
                <a:pos x="T0" y="T1"/>
              </a:cxn>
              <a:cxn ang="0">
                <a:pos x="T2" y="T3"/>
              </a:cxn>
              <a:cxn ang="0">
                <a:pos x="T4" y="T5"/>
              </a:cxn>
              <a:cxn ang="0">
                <a:pos x="T6" y="T7"/>
              </a:cxn>
            </a:cxnLst>
            <a:rect l="0" t="0" r="r" b="b"/>
            <a:pathLst>
              <a:path w="2048" h="1024">
                <a:moveTo>
                  <a:pt x="2048" y="1024"/>
                </a:moveTo>
                <a:cubicBezTo>
                  <a:pt x="0" y="1024"/>
                  <a:pt x="0" y="1024"/>
                  <a:pt x="0" y="1024"/>
                </a:cubicBezTo>
                <a:cubicBezTo>
                  <a:pt x="0" y="0"/>
                  <a:pt x="0" y="0"/>
                  <a:pt x="0" y="0"/>
                </a:cubicBezTo>
                <a:cubicBezTo>
                  <a:pt x="880" y="66"/>
                  <a:pt x="1621" y="411"/>
                  <a:pt x="2048" y="1024"/>
                </a:cubicBezTo>
                <a:close/>
              </a:path>
            </a:pathLst>
          </a:custGeom>
          <a:gradFill>
            <a:gsLst>
              <a:gs pos="10000">
                <a:srgbClr val="273238"/>
              </a:gs>
              <a:gs pos="100000">
                <a:srgbClr val="607D8B"/>
              </a:gs>
            </a:gsLst>
            <a:lin ang="10800000" scaled="1"/>
          </a:gradFill>
          <a:ln>
            <a:noFill/>
          </a:ln>
        </p:spPr>
        <p:txBody>
          <a:bodyPr vert="horz" wrap="square" lIns="91440" tIns="45720" rIns="91440" bIns="45720" numCol="1" anchor="t" anchorCtr="0" compatLnSpc="1">
            <a:prstTxWarp prst="textNoShape">
              <a:avLst/>
            </a:prstTxWarp>
          </a:bodyPr>
          <a:lstStyle/>
          <a:p>
            <a:pPr lvl="0"/>
            <a:endParaRPr lang="en-US"/>
          </a:p>
        </p:txBody>
      </p:sp>
      <p:pic>
        <p:nvPicPr>
          <p:cNvPr id="32" name="Picture 31">
            <a:extLst>
              <a:ext uri="{FF2B5EF4-FFF2-40B4-BE49-F238E27FC236}">
                <a16:creationId xmlns:a16="http://schemas.microsoft.com/office/drawing/2014/main" id="{73D6466C-3EE8-434C-B5AB-98205AEEA67D}"/>
              </a:ext>
            </a:extLst>
          </p:cNvPr>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808334" y="4602222"/>
            <a:ext cx="3383666" cy="2255777"/>
          </a:xfrm>
          <a:prstGeom prst="rect">
            <a:avLst/>
          </a:prstGeom>
        </p:spPr>
      </p:pic>
      <p:cxnSp>
        <p:nvCxnSpPr>
          <p:cNvPr id="45" name="Straight Connector 44">
            <a:extLst>
              <a:ext uri="{FF2B5EF4-FFF2-40B4-BE49-F238E27FC236}">
                <a16:creationId xmlns:a16="http://schemas.microsoft.com/office/drawing/2014/main" id="{E79C5D16-8087-4587-9A0A-A0570C73E0E7}"/>
              </a:ext>
            </a:extLst>
          </p:cNvPr>
          <p:cNvCxnSpPr/>
          <p:nvPr/>
        </p:nvCxnSpPr>
        <p:spPr>
          <a:xfrm>
            <a:off x="1926694" y="6124097"/>
            <a:ext cx="435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3F48F6-739E-4659-B107-DABA716A2F34}"/>
              </a:ext>
            </a:extLst>
          </p:cNvPr>
          <p:cNvSpPr>
            <a:spLocks noGrp="1"/>
          </p:cNvSpPr>
          <p:nvPr userDrawn="1">
            <p:ph type="ctrTitle"/>
          </p:nvPr>
        </p:nvSpPr>
        <p:spPr>
          <a:xfrm>
            <a:off x="559490" y="1122364"/>
            <a:ext cx="7035300" cy="2578780"/>
          </a:xfrm>
        </p:spPr>
        <p:txBody>
          <a:bodyPr wrap="square" anchor="t">
            <a:noAutofit/>
          </a:bodyPr>
          <a:lstStyle>
            <a:lvl1pPr algn="l">
              <a:defRPr lang="en-US" sz="6000" b="1" kern="1200" dirty="0">
                <a:solidFill>
                  <a:schemeClr val="tx1">
                    <a:lumMod val="90000"/>
                    <a:lumOff val="10000"/>
                  </a:schemeClr>
                </a:solidFill>
                <a:effectLst>
                  <a:outerShdw blurRad="50800" dist="38100" dir="2700000" algn="tl" rotWithShape="0">
                    <a:prstClr val="black">
                      <a:alpha val="40000"/>
                    </a:prstClr>
                  </a:outerShdw>
                </a:effectLst>
                <a:latin typeface="+mj-lt"/>
                <a:ea typeface="Segoe UI Black" panose="020B0A02040204020203" pitchFamily="34" charset="0"/>
                <a:cs typeface="+mn-cs"/>
              </a:defRPr>
            </a:lvl1pPr>
          </a:lstStyle>
          <a:p>
            <a:endParaRPr lang="en-US" dirty="0"/>
          </a:p>
        </p:txBody>
      </p:sp>
      <p:pic>
        <p:nvPicPr>
          <p:cNvPr id="26" name="Picture 25">
            <a:extLst>
              <a:ext uri="{FF2B5EF4-FFF2-40B4-BE49-F238E27FC236}">
                <a16:creationId xmlns:a16="http://schemas.microsoft.com/office/drawing/2014/main" id="{9812EDA6-C656-492A-A9CA-44B03C63913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998063" y="6232297"/>
            <a:ext cx="182880" cy="182880"/>
          </a:xfrm>
          <a:prstGeom prst="rect">
            <a:avLst/>
          </a:prstGeom>
        </p:spPr>
      </p:pic>
      <p:pic>
        <p:nvPicPr>
          <p:cNvPr id="27" name="Picture 26">
            <a:extLst>
              <a:ext uri="{FF2B5EF4-FFF2-40B4-BE49-F238E27FC236}">
                <a16:creationId xmlns:a16="http://schemas.microsoft.com/office/drawing/2014/main" id="{627AEF91-6492-4B0C-A844-2296473B58D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98063" y="6505320"/>
            <a:ext cx="182880" cy="182880"/>
          </a:xfrm>
          <a:prstGeom prst="rect">
            <a:avLst/>
          </a:prstGeom>
        </p:spPr>
      </p:pic>
      <p:sp>
        <p:nvSpPr>
          <p:cNvPr id="28" name="Text Placeholder 2">
            <a:extLst>
              <a:ext uri="{FF2B5EF4-FFF2-40B4-BE49-F238E27FC236}">
                <a16:creationId xmlns:a16="http://schemas.microsoft.com/office/drawing/2014/main" id="{828AA7FF-D902-41DB-A12A-45135201E8C2}"/>
              </a:ext>
            </a:extLst>
          </p:cNvPr>
          <p:cNvSpPr>
            <a:spLocks noGrp="1"/>
          </p:cNvSpPr>
          <p:nvPr userDrawn="1">
            <p:ph type="body" sz="quarter" idx="11" hasCustomPrompt="1"/>
          </p:nvPr>
        </p:nvSpPr>
        <p:spPr>
          <a:xfrm>
            <a:off x="2180943" y="6175935"/>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Email Address</a:t>
            </a:r>
          </a:p>
        </p:txBody>
      </p:sp>
      <p:sp>
        <p:nvSpPr>
          <p:cNvPr id="29" name="Text Placeholder 2">
            <a:extLst>
              <a:ext uri="{FF2B5EF4-FFF2-40B4-BE49-F238E27FC236}">
                <a16:creationId xmlns:a16="http://schemas.microsoft.com/office/drawing/2014/main" id="{F1EDDD62-43C6-4DEE-BBD9-CD0004E7EB03}"/>
              </a:ext>
            </a:extLst>
          </p:cNvPr>
          <p:cNvSpPr>
            <a:spLocks noGrp="1"/>
          </p:cNvSpPr>
          <p:nvPr userDrawn="1">
            <p:ph type="body" sz="quarter" idx="12" hasCustomPrompt="1"/>
          </p:nvPr>
        </p:nvSpPr>
        <p:spPr>
          <a:xfrm>
            <a:off x="2183874" y="6460218"/>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Phone No.</a:t>
            </a:r>
          </a:p>
        </p:txBody>
      </p:sp>
      <p:sp>
        <p:nvSpPr>
          <p:cNvPr id="40" name="Text Placeholder 2">
            <a:extLst>
              <a:ext uri="{FF2B5EF4-FFF2-40B4-BE49-F238E27FC236}">
                <a16:creationId xmlns:a16="http://schemas.microsoft.com/office/drawing/2014/main" id="{A2C7AAB1-B948-41DB-961F-028BB57DF573}"/>
              </a:ext>
            </a:extLst>
          </p:cNvPr>
          <p:cNvSpPr>
            <a:spLocks noGrp="1"/>
          </p:cNvSpPr>
          <p:nvPr>
            <p:ph type="body" sz="quarter" idx="13" hasCustomPrompt="1"/>
          </p:nvPr>
        </p:nvSpPr>
        <p:spPr>
          <a:xfrm>
            <a:off x="1837678" y="5537768"/>
            <a:ext cx="3735998" cy="290081"/>
          </a:xfrm>
        </p:spPr>
        <p:txBody>
          <a:bodyPr anchor="ctr">
            <a:noAutofit/>
          </a:bodyPr>
          <a:lstStyle>
            <a:lvl1pPr marL="0" indent="0" algn="l" defTabSz="914400" rtl="0" eaLnBrk="1" latinLnBrk="0" hangingPunct="1">
              <a:lnSpc>
                <a:spcPct val="90000"/>
              </a:lnSpc>
              <a:spcBef>
                <a:spcPct val="0"/>
              </a:spcBef>
              <a:buNone/>
              <a:defRPr lang="en-US" sz="1600" kern="1200" dirty="0">
                <a:solidFill>
                  <a:schemeClr val="tx1"/>
                </a:solidFill>
                <a:latin typeface="+mn-lt"/>
                <a:ea typeface="+mn-ea"/>
                <a:cs typeface="+mn-cs"/>
              </a:defRPr>
            </a:lvl1pPr>
          </a:lstStyle>
          <a:p>
            <a:pPr lvl="0"/>
            <a:r>
              <a:rPr lang="en-US" dirty="0"/>
              <a:t>Write here Department Name</a:t>
            </a:r>
          </a:p>
        </p:txBody>
      </p:sp>
      <p:sp>
        <p:nvSpPr>
          <p:cNvPr id="53" name="Text Placeholder 2">
            <a:extLst>
              <a:ext uri="{FF2B5EF4-FFF2-40B4-BE49-F238E27FC236}">
                <a16:creationId xmlns:a16="http://schemas.microsoft.com/office/drawing/2014/main" id="{C96060B2-EF39-4FB2-9CFA-77C6391DCF8F}"/>
              </a:ext>
            </a:extLst>
          </p:cNvPr>
          <p:cNvSpPr>
            <a:spLocks noGrp="1"/>
          </p:cNvSpPr>
          <p:nvPr>
            <p:ph type="body" sz="quarter" idx="14"/>
          </p:nvPr>
        </p:nvSpPr>
        <p:spPr>
          <a:xfrm>
            <a:off x="1837677" y="5273332"/>
            <a:ext cx="5581039" cy="290081"/>
          </a:xfrm>
        </p:spPr>
        <p:txBody>
          <a:bodyPr anchor="ctr">
            <a:noAutofit/>
          </a:bodyPr>
          <a:lstStyle>
            <a:lvl1pPr marL="0" indent="0" algn="l" defTabSz="914400" rtl="0" eaLnBrk="1" latinLnBrk="0" hangingPunct="1">
              <a:lnSpc>
                <a:spcPct val="90000"/>
              </a:lnSpc>
              <a:spcBef>
                <a:spcPct val="0"/>
              </a:spcBef>
              <a:buNone/>
              <a:defRPr lang="en-US" sz="1800" b="1" kern="1200" dirty="0">
                <a:gradFill flip="none" rotWithShape="1">
                  <a:gsLst>
                    <a:gs pos="10000">
                      <a:srgbClr val="273238"/>
                    </a:gs>
                    <a:gs pos="100000">
                      <a:srgbClr val="607D8B"/>
                    </a:gs>
                  </a:gsLst>
                  <a:lin ang="0" scaled="1"/>
                  <a:tileRect/>
                </a:gradFill>
                <a:effectLst/>
                <a:latin typeface="+mn-lt"/>
                <a:ea typeface="+mn-ea"/>
                <a:cs typeface="+mn-cs"/>
              </a:defRPr>
            </a:lvl1pPr>
          </a:lstStyle>
          <a:p>
            <a:pPr lvl="0"/>
            <a:endParaRPr lang="en-US" dirty="0"/>
          </a:p>
        </p:txBody>
      </p:sp>
      <p:pic>
        <p:nvPicPr>
          <p:cNvPr id="54" name="Picture 53">
            <a:extLst>
              <a:ext uri="{FF2B5EF4-FFF2-40B4-BE49-F238E27FC236}">
                <a16:creationId xmlns:a16="http://schemas.microsoft.com/office/drawing/2014/main" id="{1917B14A-5130-41DB-8F00-6C6611C994DF}"/>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295842" y="307556"/>
            <a:ext cx="3573889" cy="821995"/>
          </a:xfrm>
          <a:prstGeom prst="rect">
            <a:avLst/>
          </a:prstGeom>
        </p:spPr>
      </p:pic>
      <p:pic>
        <p:nvPicPr>
          <p:cNvPr id="55" name="Picture 54">
            <a:extLst>
              <a:ext uri="{FF2B5EF4-FFF2-40B4-BE49-F238E27FC236}">
                <a16:creationId xmlns:a16="http://schemas.microsoft.com/office/drawing/2014/main" id="{34C1356C-E4AA-4B27-A93C-BE84F5D9C601}"/>
              </a:ext>
            </a:extLst>
          </p:cNvPr>
          <p:cNvPicPr>
            <a:picLocks noChangeAspect="1"/>
          </p:cNvPicPr>
          <p:nvPr userDrawn="1"/>
        </p:nvPicPr>
        <p:blipFill rotWithShape="1">
          <a:blip r:embed="rId7" cstate="print">
            <a:extLst>
              <a:ext uri="{BEBA8EAE-BF5A-486C-A8C5-ECC9F3942E4B}">
                <a14:imgProps xmlns:a14="http://schemas.microsoft.com/office/drawing/2010/main">
                  <a14:imgLayer r:embed="rId8">
                    <a14:imgEffect>
                      <a14:brightnessContrast contrast="-40000"/>
                    </a14:imgEffect>
                  </a14:imgLayer>
                </a14:imgProps>
              </a:ext>
              <a:ext uri="{28A0092B-C50C-407E-A947-70E740481C1C}">
                <a14:useLocalDpi xmlns:a14="http://schemas.microsoft.com/office/drawing/2010/main" val="0"/>
              </a:ext>
            </a:extLst>
          </a:blip>
          <a:srcRect l="62023" t="18062" r="2731" b="17724"/>
          <a:stretch/>
        </p:blipFill>
        <p:spPr>
          <a:xfrm>
            <a:off x="63248" y="837717"/>
            <a:ext cx="1087893" cy="772151"/>
          </a:xfrm>
          <a:prstGeom prst="rect">
            <a:avLst/>
          </a:prstGeom>
        </p:spPr>
      </p:pic>
      <p:sp>
        <p:nvSpPr>
          <p:cNvPr id="24" name="Text Placeholder 2">
            <a:extLst>
              <a:ext uri="{FF2B5EF4-FFF2-40B4-BE49-F238E27FC236}">
                <a16:creationId xmlns:a16="http://schemas.microsoft.com/office/drawing/2014/main" id="{070A7F06-98AB-45B4-A79D-A6DF8C25DC8E}"/>
              </a:ext>
            </a:extLst>
          </p:cNvPr>
          <p:cNvSpPr>
            <a:spLocks noGrp="1"/>
          </p:cNvSpPr>
          <p:nvPr>
            <p:ph type="body" sz="quarter" idx="16"/>
          </p:nvPr>
        </p:nvSpPr>
        <p:spPr>
          <a:xfrm>
            <a:off x="2581756" y="20384"/>
            <a:ext cx="4646358" cy="734653"/>
          </a:xfrm>
        </p:spPr>
        <p:txBody>
          <a:bodyPr anchor="ctr">
            <a:noAutofit/>
          </a:bodyPr>
          <a:lstStyle>
            <a:lvl1pPr marL="0" indent="0" algn="ctr" defTabSz="914400" rtl="0" eaLnBrk="1" latinLnBrk="0" hangingPunct="1">
              <a:lnSpc>
                <a:spcPct val="90000"/>
              </a:lnSpc>
              <a:spcBef>
                <a:spcPct val="0"/>
              </a:spcBef>
              <a:buNone/>
              <a:defRPr lang="en-US" sz="1800" b="0" kern="1200" dirty="0">
                <a:solidFill>
                  <a:schemeClr val="lt1"/>
                </a:solidFill>
                <a:latin typeface="+mn-lt"/>
                <a:ea typeface="+mn-ea"/>
                <a:cs typeface="+mn-cs"/>
              </a:defRPr>
            </a:lvl1pPr>
          </a:lstStyle>
          <a:p>
            <a:pPr lvl="0"/>
            <a:endParaRPr lang="en-US" dirty="0"/>
          </a:p>
        </p:txBody>
      </p:sp>
      <p:pic>
        <p:nvPicPr>
          <p:cNvPr id="21" name="Picture 20" descr="User icon Royalty Free Vector Image - VectorStock">
            <a:extLst>
              <a:ext uri="{FF2B5EF4-FFF2-40B4-BE49-F238E27FC236}">
                <a16:creationId xmlns:a16="http://schemas.microsoft.com/office/drawing/2014/main" id="{AEB45C91-0DA6-4973-9AEA-FF1388508ACC}"/>
              </a:ext>
            </a:extLst>
          </p:cNvPr>
          <p:cNvPicPr>
            <a:picLocks noChangeAspect="1" noChangeArrowheads="1"/>
          </p:cNvPicPr>
          <p:nvPr userDrawn="1"/>
        </p:nvPicPr>
        <p:blipFill>
          <a:blip r:embed="rId9" cstate="print">
            <a:lum bright="70000" contrast="-70000"/>
            <a:extLst>
              <a:ext uri="{28A0092B-C50C-407E-A947-70E740481C1C}">
                <a14:useLocalDpi xmlns:a14="http://schemas.microsoft.com/office/drawing/2010/main" val="0"/>
              </a:ext>
            </a:extLst>
          </a:blip>
          <a:srcRect l="26030" t="21389" r="26030" b="34222"/>
          <a:stretch>
            <a:fillRect/>
          </a:stretch>
        </p:blipFill>
        <p:spPr bwMode="auto">
          <a:xfrm>
            <a:off x="353568" y="5211250"/>
            <a:ext cx="1353600" cy="1353600"/>
          </a:xfrm>
          <a:custGeom>
            <a:avLst/>
            <a:gdLst>
              <a:gd name="connsiteX0" fmla="*/ 1522095 w 3044190"/>
              <a:gd name="connsiteY0" fmla="*/ 0 h 3044190"/>
              <a:gd name="connsiteX1" fmla="*/ 3044190 w 3044190"/>
              <a:gd name="connsiteY1" fmla="*/ 1522095 h 3044190"/>
              <a:gd name="connsiteX2" fmla="*/ 1522095 w 3044190"/>
              <a:gd name="connsiteY2" fmla="*/ 3044190 h 3044190"/>
              <a:gd name="connsiteX3" fmla="*/ 0 w 3044190"/>
              <a:gd name="connsiteY3" fmla="*/ 1522095 h 3044190"/>
              <a:gd name="connsiteX4" fmla="*/ 1522095 w 3044190"/>
              <a:gd name="connsiteY4" fmla="*/ 0 h 304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4190" h="3044190">
                <a:moveTo>
                  <a:pt x="1522095" y="0"/>
                </a:moveTo>
                <a:cubicBezTo>
                  <a:pt x="2362725" y="0"/>
                  <a:pt x="3044190" y="681465"/>
                  <a:pt x="3044190" y="1522095"/>
                </a:cubicBezTo>
                <a:cubicBezTo>
                  <a:pt x="3044190" y="2362725"/>
                  <a:pt x="2362725" y="3044190"/>
                  <a:pt x="1522095" y="3044190"/>
                </a:cubicBezTo>
                <a:cubicBezTo>
                  <a:pt x="681465" y="3044190"/>
                  <a:pt x="0" y="2362725"/>
                  <a:pt x="0" y="1522095"/>
                </a:cubicBezTo>
                <a:cubicBezTo>
                  <a:pt x="0" y="681465"/>
                  <a:pt x="681465" y="0"/>
                  <a:pt x="1522095" y="0"/>
                </a:cubicBezTo>
                <a:close/>
              </a:path>
            </a:pathLst>
          </a:custGeom>
          <a:noFill/>
          <a:ln w="1270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30" name="Picture Placeholder 29">
            <a:extLst>
              <a:ext uri="{FF2B5EF4-FFF2-40B4-BE49-F238E27FC236}">
                <a16:creationId xmlns:a16="http://schemas.microsoft.com/office/drawing/2014/main" id="{F70CF6D9-DDB4-41AA-BB82-F8ED04AD8BC1}"/>
              </a:ext>
            </a:extLst>
          </p:cNvPr>
          <p:cNvSpPr>
            <a:spLocks noGrp="1"/>
          </p:cNvSpPr>
          <p:nvPr>
            <p:ph type="pic" sz="quarter" idx="10"/>
          </p:nvPr>
        </p:nvSpPr>
        <p:spPr>
          <a:xfrm>
            <a:off x="353569" y="5211251"/>
            <a:ext cx="1353599" cy="1353599"/>
          </a:xfrm>
          <a:custGeom>
            <a:avLst/>
            <a:gdLst>
              <a:gd name="connsiteX0" fmla="*/ 1945481 w 3890962"/>
              <a:gd name="connsiteY0" fmla="*/ 0 h 3890962"/>
              <a:gd name="connsiteX1" fmla="*/ 3890962 w 3890962"/>
              <a:gd name="connsiteY1" fmla="*/ 1945481 h 3890962"/>
              <a:gd name="connsiteX2" fmla="*/ 1945481 w 3890962"/>
              <a:gd name="connsiteY2" fmla="*/ 3890962 h 3890962"/>
              <a:gd name="connsiteX3" fmla="*/ 0 w 3890962"/>
              <a:gd name="connsiteY3" fmla="*/ 1945481 h 3890962"/>
              <a:gd name="connsiteX4" fmla="*/ 1945481 w 3890962"/>
              <a:gd name="connsiteY4" fmla="*/ 0 h 389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0962" h="3890962">
                <a:moveTo>
                  <a:pt x="1945481" y="0"/>
                </a:moveTo>
                <a:cubicBezTo>
                  <a:pt x="3019940" y="0"/>
                  <a:pt x="3890962" y="871022"/>
                  <a:pt x="3890962" y="1945481"/>
                </a:cubicBezTo>
                <a:cubicBezTo>
                  <a:pt x="3890962" y="3019940"/>
                  <a:pt x="3019940" y="3890962"/>
                  <a:pt x="1945481" y="3890962"/>
                </a:cubicBezTo>
                <a:cubicBezTo>
                  <a:pt x="871022" y="3890962"/>
                  <a:pt x="0" y="3019940"/>
                  <a:pt x="0" y="1945481"/>
                </a:cubicBezTo>
                <a:cubicBezTo>
                  <a:pt x="0" y="871022"/>
                  <a:pt x="871022" y="0"/>
                  <a:pt x="1945481" y="0"/>
                </a:cubicBezTo>
                <a:close/>
              </a:path>
            </a:pathLst>
          </a:custGeom>
          <a:ln>
            <a:solidFill>
              <a:schemeClr val="bg1">
                <a:lumMod val="65000"/>
              </a:schemeClr>
            </a:solidFill>
          </a:ln>
        </p:spPr>
        <p:txBody>
          <a:bodyPr wrap="square">
            <a:noAutofit/>
          </a:bodyPr>
          <a:lstStyle>
            <a:lvl1pPr>
              <a:defRPr sz="1800"/>
            </a:lvl1pPr>
          </a:lstStyle>
          <a:p>
            <a:endParaRPr lang="en-US" dirty="0"/>
          </a:p>
        </p:txBody>
      </p:sp>
      <p:pic>
        <p:nvPicPr>
          <p:cNvPr id="9" name="Picture 8">
            <a:extLst>
              <a:ext uri="{FF2B5EF4-FFF2-40B4-BE49-F238E27FC236}">
                <a16:creationId xmlns:a16="http://schemas.microsoft.com/office/drawing/2014/main" id="{E07803FA-3B47-4611-8387-305D7E1D16D7}"/>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417892" y="1386529"/>
            <a:ext cx="4679915" cy="3509936"/>
          </a:xfrm>
          <a:prstGeom prst="rect">
            <a:avLst/>
          </a:prstGeom>
        </p:spPr>
      </p:pic>
    </p:spTree>
    <p:extLst>
      <p:ext uri="{BB962C8B-B14F-4D97-AF65-F5344CB8AC3E}">
        <p14:creationId xmlns:p14="http://schemas.microsoft.com/office/powerpoint/2010/main" val="37518816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 Brown">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92D9CA8-FA74-4E19-A847-B04F90FC15AC}"/>
              </a:ext>
            </a:extLst>
          </p:cNvPr>
          <p:cNvPicPr>
            <a:picLocks noChangeAspect="1"/>
          </p:cNvPicPr>
          <p:nvPr userDrawn="1"/>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18750" b="25000"/>
          <a:stretch/>
        </p:blipFill>
        <p:spPr>
          <a:xfrm>
            <a:off x="0" y="0"/>
            <a:ext cx="12192000" cy="6858000"/>
          </a:xfrm>
          <a:prstGeom prst="rect">
            <a:avLst/>
          </a:prstGeom>
        </p:spPr>
      </p:pic>
      <p:sp>
        <p:nvSpPr>
          <p:cNvPr id="3" name="TextBox 2">
            <a:extLst>
              <a:ext uri="{FF2B5EF4-FFF2-40B4-BE49-F238E27FC236}">
                <a16:creationId xmlns:a16="http://schemas.microsoft.com/office/drawing/2014/main" id="{66A9211E-289E-4822-AE7F-7B95A873EBBD}"/>
              </a:ext>
            </a:extLst>
          </p:cNvPr>
          <p:cNvSpPr txBox="1"/>
          <p:nvPr userDrawn="1"/>
        </p:nvSpPr>
        <p:spPr>
          <a:xfrm>
            <a:off x="1837677" y="5802204"/>
            <a:ext cx="4514377" cy="338554"/>
          </a:xfrm>
          <a:prstGeom prst="rect">
            <a:avLst/>
          </a:prstGeom>
          <a:noFill/>
        </p:spPr>
        <p:txBody>
          <a:bodyPr wrap="none" rtlCol="0">
            <a:spAutoFit/>
          </a:bodyPr>
          <a:lstStyle/>
          <a:p>
            <a:r>
              <a:rPr lang="en-US" sz="1600" dirty="0"/>
              <a:t>Darshan Institute of Engineering &amp; Technology, Rajkot</a:t>
            </a:r>
          </a:p>
        </p:txBody>
      </p:sp>
      <p:sp>
        <p:nvSpPr>
          <p:cNvPr id="22" name="Freeform 13">
            <a:extLst>
              <a:ext uri="{FF2B5EF4-FFF2-40B4-BE49-F238E27FC236}">
                <a16:creationId xmlns:a16="http://schemas.microsoft.com/office/drawing/2014/main" id="{EB889181-F145-4E62-A282-E5B77978D1F3}"/>
              </a:ext>
            </a:extLst>
          </p:cNvPr>
          <p:cNvSpPr>
            <a:spLocks/>
          </p:cNvSpPr>
          <p:nvPr userDrawn="1"/>
        </p:nvSpPr>
        <p:spPr bwMode="auto">
          <a:xfrm>
            <a:off x="2554514" y="1"/>
            <a:ext cx="5255702" cy="1335004"/>
          </a:xfrm>
          <a:custGeom>
            <a:avLst/>
            <a:gdLst>
              <a:gd name="T0" fmla="*/ 2048 w 2048"/>
              <a:gd name="T1" fmla="*/ 0 h 517"/>
              <a:gd name="T2" fmla="*/ 1934 w 2048"/>
              <a:gd name="T3" fmla="*/ 72 h 517"/>
              <a:gd name="T4" fmla="*/ 0 w 2048"/>
              <a:gd name="T5" fmla="*/ 0 h 517"/>
              <a:gd name="T6" fmla="*/ 2048 w 2048"/>
              <a:gd name="T7" fmla="*/ 0 h 517"/>
            </a:gdLst>
            <a:ahLst/>
            <a:cxnLst>
              <a:cxn ang="0">
                <a:pos x="T0" y="T1"/>
              </a:cxn>
              <a:cxn ang="0">
                <a:pos x="T2" y="T3"/>
              </a:cxn>
              <a:cxn ang="0">
                <a:pos x="T4" y="T5"/>
              </a:cxn>
              <a:cxn ang="0">
                <a:pos x="T6" y="T7"/>
              </a:cxn>
            </a:cxnLst>
            <a:rect l="0" t="0" r="r" b="b"/>
            <a:pathLst>
              <a:path w="2048" h="517">
                <a:moveTo>
                  <a:pt x="2048" y="0"/>
                </a:moveTo>
                <a:cubicBezTo>
                  <a:pt x="2011" y="25"/>
                  <a:pt x="1973" y="49"/>
                  <a:pt x="1934" y="72"/>
                </a:cubicBezTo>
                <a:cubicBezTo>
                  <a:pt x="1177" y="517"/>
                  <a:pt x="332" y="480"/>
                  <a:pt x="0" y="0"/>
                </a:cubicBezTo>
                <a:lnTo>
                  <a:pt x="2048" y="0"/>
                </a:lnTo>
                <a:close/>
              </a:path>
            </a:pathLst>
          </a:custGeom>
          <a:gradFill>
            <a:gsLst>
              <a:gs pos="10000">
                <a:srgbClr val="3E2622"/>
              </a:gs>
              <a:gs pos="100000">
                <a:srgbClr val="795547"/>
              </a:gs>
            </a:gsLst>
            <a:lin ang="10800000" scaled="1"/>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3" name="Freeform 17">
            <a:extLst>
              <a:ext uri="{FF2B5EF4-FFF2-40B4-BE49-F238E27FC236}">
                <a16:creationId xmlns:a16="http://schemas.microsoft.com/office/drawing/2014/main" id="{5E9DA42E-B221-4BBE-B651-F7171591BCD7}"/>
              </a:ext>
            </a:extLst>
          </p:cNvPr>
          <p:cNvSpPr>
            <a:spLocks/>
          </p:cNvSpPr>
          <p:nvPr userDrawn="1"/>
        </p:nvSpPr>
        <p:spPr bwMode="auto">
          <a:xfrm>
            <a:off x="0" y="5905331"/>
            <a:ext cx="1901425" cy="952668"/>
          </a:xfrm>
          <a:custGeom>
            <a:avLst/>
            <a:gdLst>
              <a:gd name="T0" fmla="*/ 2048 w 2048"/>
              <a:gd name="T1" fmla="*/ 1024 h 1024"/>
              <a:gd name="T2" fmla="*/ 0 w 2048"/>
              <a:gd name="T3" fmla="*/ 1024 h 1024"/>
              <a:gd name="T4" fmla="*/ 0 w 2048"/>
              <a:gd name="T5" fmla="*/ 0 h 1024"/>
              <a:gd name="T6" fmla="*/ 2048 w 2048"/>
              <a:gd name="T7" fmla="*/ 1024 h 1024"/>
            </a:gdLst>
            <a:ahLst/>
            <a:cxnLst>
              <a:cxn ang="0">
                <a:pos x="T0" y="T1"/>
              </a:cxn>
              <a:cxn ang="0">
                <a:pos x="T2" y="T3"/>
              </a:cxn>
              <a:cxn ang="0">
                <a:pos x="T4" y="T5"/>
              </a:cxn>
              <a:cxn ang="0">
                <a:pos x="T6" y="T7"/>
              </a:cxn>
            </a:cxnLst>
            <a:rect l="0" t="0" r="r" b="b"/>
            <a:pathLst>
              <a:path w="2048" h="1024">
                <a:moveTo>
                  <a:pt x="2048" y="1024"/>
                </a:moveTo>
                <a:cubicBezTo>
                  <a:pt x="0" y="1024"/>
                  <a:pt x="0" y="1024"/>
                  <a:pt x="0" y="1024"/>
                </a:cubicBezTo>
                <a:cubicBezTo>
                  <a:pt x="0" y="0"/>
                  <a:pt x="0" y="0"/>
                  <a:pt x="0" y="0"/>
                </a:cubicBezTo>
                <a:cubicBezTo>
                  <a:pt x="880" y="66"/>
                  <a:pt x="1621" y="411"/>
                  <a:pt x="2048" y="1024"/>
                </a:cubicBezTo>
                <a:close/>
              </a:path>
            </a:pathLst>
          </a:custGeom>
          <a:gradFill>
            <a:gsLst>
              <a:gs pos="10000">
                <a:srgbClr val="3E2622"/>
              </a:gs>
              <a:gs pos="100000">
                <a:srgbClr val="795547"/>
              </a:gs>
            </a:gsLst>
            <a:lin ang="10800000" scaled="1"/>
          </a:gradFill>
          <a:ln>
            <a:noFill/>
          </a:ln>
        </p:spPr>
        <p:txBody>
          <a:bodyPr vert="horz" wrap="square" lIns="91440" tIns="45720" rIns="91440" bIns="45720" numCol="1" anchor="t" anchorCtr="0" compatLnSpc="1">
            <a:prstTxWarp prst="textNoShape">
              <a:avLst/>
            </a:prstTxWarp>
          </a:bodyPr>
          <a:lstStyle/>
          <a:p>
            <a:pPr lvl="0"/>
            <a:endParaRPr lang="en-US"/>
          </a:p>
        </p:txBody>
      </p:sp>
      <p:pic>
        <p:nvPicPr>
          <p:cNvPr id="32" name="Picture 31">
            <a:extLst>
              <a:ext uri="{FF2B5EF4-FFF2-40B4-BE49-F238E27FC236}">
                <a16:creationId xmlns:a16="http://schemas.microsoft.com/office/drawing/2014/main" id="{73D6466C-3EE8-434C-B5AB-98205AEEA67D}"/>
              </a:ext>
            </a:extLst>
          </p:cNvPr>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808334" y="4602222"/>
            <a:ext cx="3383666" cy="2255777"/>
          </a:xfrm>
          <a:prstGeom prst="rect">
            <a:avLst/>
          </a:prstGeom>
        </p:spPr>
      </p:pic>
      <p:pic>
        <p:nvPicPr>
          <p:cNvPr id="33" name="Picture 32">
            <a:extLst>
              <a:ext uri="{FF2B5EF4-FFF2-40B4-BE49-F238E27FC236}">
                <a16:creationId xmlns:a16="http://schemas.microsoft.com/office/drawing/2014/main" id="{3CAA64A4-91BA-448F-9474-7895F9C6DBD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40861" y="2096941"/>
            <a:ext cx="2813885" cy="2119207"/>
          </a:xfrm>
          <a:prstGeom prst="rect">
            <a:avLst/>
          </a:prstGeom>
        </p:spPr>
      </p:pic>
      <p:cxnSp>
        <p:nvCxnSpPr>
          <p:cNvPr id="45" name="Straight Connector 44">
            <a:extLst>
              <a:ext uri="{FF2B5EF4-FFF2-40B4-BE49-F238E27FC236}">
                <a16:creationId xmlns:a16="http://schemas.microsoft.com/office/drawing/2014/main" id="{E79C5D16-8087-4587-9A0A-A0570C73E0E7}"/>
              </a:ext>
            </a:extLst>
          </p:cNvPr>
          <p:cNvCxnSpPr/>
          <p:nvPr/>
        </p:nvCxnSpPr>
        <p:spPr>
          <a:xfrm>
            <a:off x="1926694" y="6124097"/>
            <a:ext cx="435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3F48F6-739E-4659-B107-DABA716A2F34}"/>
              </a:ext>
            </a:extLst>
          </p:cNvPr>
          <p:cNvSpPr>
            <a:spLocks noGrp="1"/>
          </p:cNvSpPr>
          <p:nvPr userDrawn="1">
            <p:ph type="ctrTitle"/>
          </p:nvPr>
        </p:nvSpPr>
        <p:spPr>
          <a:xfrm>
            <a:off x="559490" y="1122364"/>
            <a:ext cx="7035300" cy="2578780"/>
          </a:xfrm>
        </p:spPr>
        <p:txBody>
          <a:bodyPr wrap="square" anchor="t">
            <a:noAutofit/>
          </a:bodyPr>
          <a:lstStyle>
            <a:lvl1pPr algn="l">
              <a:defRPr lang="en-US" sz="6600" b="1" kern="1200" dirty="0">
                <a:solidFill>
                  <a:schemeClr val="tx1">
                    <a:lumMod val="90000"/>
                    <a:lumOff val="10000"/>
                  </a:schemeClr>
                </a:solidFill>
                <a:effectLst>
                  <a:outerShdw blurRad="50800" dist="38100" dir="2700000" algn="tl" rotWithShape="0">
                    <a:prstClr val="black">
                      <a:alpha val="40000"/>
                    </a:prstClr>
                  </a:outerShdw>
                </a:effectLst>
                <a:latin typeface="+mj-lt"/>
                <a:ea typeface="Segoe UI Black" panose="020B0A02040204020203" pitchFamily="34" charset="0"/>
                <a:cs typeface="+mn-cs"/>
              </a:defRPr>
            </a:lvl1pPr>
          </a:lstStyle>
          <a:p>
            <a:r>
              <a:rPr lang="en-US" dirty="0"/>
              <a:t>Click to edit Master title style</a:t>
            </a:r>
          </a:p>
        </p:txBody>
      </p:sp>
      <p:pic>
        <p:nvPicPr>
          <p:cNvPr id="26" name="Picture 25">
            <a:extLst>
              <a:ext uri="{FF2B5EF4-FFF2-40B4-BE49-F238E27FC236}">
                <a16:creationId xmlns:a16="http://schemas.microsoft.com/office/drawing/2014/main" id="{9812EDA6-C656-492A-A9CA-44B03C63913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98063" y="6232297"/>
            <a:ext cx="182880" cy="182880"/>
          </a:xfrm>
          <a:prstGeom prst="rect">
            <a:avLst/>
          </a:prstGeom>
        </p:spPr>
      </p:pic>
      <p:pic>
        <p:nvPicPr>
          <p:cNvPr id="27" name="Picture 26">
            <a:extLst>
              <a:ext uri="{FF2B5EF4-FFF2-40B4-BE49-F238E27FC236}">
                <a16:creationId xmlns:a16="http://schemas.microsoft.com/office/drawing/2014/main" id="{627AEF91-6492-4B0C-A844-2296473B58D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98063" y="6505320"/>
            <a:ext cx="182880" cy="182880"/>
          </a:xfrm>
          <a:prstGeom prst="rect">
            <a:avLst/>
          </a:prstGeom>
        </p:spPr>
      </p:pic>
      <p:sp>
        <p:nvSpPr>
          <p:cNvPr id="28" name="Text Placeholder 2">
            <a:extLst>
              <a:ext uri="{FF2B5EF4-FFF2-40B4-BE49-F238E27FC236}">
                <a16:creationId xmlns:a16="http://schemas.microsoft.com/office/drawing/2014/main" id="{828AA7FF-D902-41DB-A12A-45135201E8C2}"/>
              </a:ext>
            </a:extLst>
          </p:cNvPr>
          <p:cNvSpPr>
            <a:spLocks noGrp="1"/>
          </p:cNvSpPr>
          <p:nvPr userDrawn="1">
            <p:ph type="body" sz="quarter" idx="11" hasCustomPrompt="1"/>
          </p:nvPr>
        </p:nvSpPr>
        <p:spPr>
          <a:xfrm>
            <a:off x="2180943" y="6175935"/>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Email Address</a:t>
            </a:r>
          </a:p>
        </p:txBody>
      </p:sp>
      <p:sp>
        <p:nvSpPr>
          <p:cNvPr id="29" name="Text Placeholder 2">
            <a:extLst>
              <a:ext uri="{FF2B5EF4-FFF2-40B4-BE49-F238E27FC236}">
                <a16:creationId xmlns:a16="http://schemas.microsoft.com/office/drawing/2014/main" id="{F1EDDD62-43C6-4DEE-BBD9-CD0004E7EB03}"/>
              </a:ext>
            </a:extLst>
          </p:cNvPr>
          <p:cNvSpPr>
            <a:spLocks noGrp="1"/>
          </p:cNvSpPr>
          <p:nvPr userDrawn="1">
            <p:ph type="body" sz="quarter" idx="12" hasCustomPrompt="1"/>
          </p:nvPr>
        </p:nvSpPr>
        <p:spPr>
          <a:xfrm>
            <a:off x="2183874" y="6460218"/>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Phone No.</a:t>
            </a:r>
          </a:p>
        </p:txBody>
      </p:sp>
      <p:sp>
        <p:nvSpPr>
          <p:cNvPr id="40" name="Text Placeholder 2">
            <a:extLst>
              <a:ext uri="{FF2B5EF4-FFF2-40B4-BE49-F238E27FC236}">
                <a16:creationId xmlns:a16="http://schemas.microsoft.com/office/drawing/2014/main" id="{A2C7AAB1-B948-41DB-961F-028BB57DF573}"/>
              </a:ext>
            </a:extLst>
          </p:cNvPr>
          <p:cNvSpPr>
            <a:spLocks noGrp="1"/>
          </p:cNvSpPr>
          <p:nvPr>
            <p:ph type="body" sz="quarter" idx="13" hasCustomPrompt="1"/>
          </p:nvPr>
        </p:nvSpPr>
        <p:spPr>
          <a:xfrm>
            <a:off x="1837678" y="5537768"/>
            <a:ext cx="3735998" cy="290081"/>
          </a:xfrm>
        </p:spPr>
        <p:txBody>
          <a:bodyPr anchor="ctr">
            <a:noAutofit/>
          </a:bodyPr>
          <a:lstStyle>
            <a:lvl1pPr marL="0" indent="0" algn="l" defTabSz="914400" rtl="0" eaLnBrk="1" latinLnBrk="0" hangingPunct="1">
              <a:lnSpc>
                <a:spcPct val="90000"/>
              </a:lnSpc>
              <a:spcBef>
                <a:spcPct val="0"/>
              </a:spcBef>
              <a:buNone/>
              <a:defRPr lang="en-US" sz="1600" kern="1200" dirty="0">
                <a:solidFill>
                  <a:schemeClr val="tx1"/>
                </a:solidFill>
                <a:latin typeface="+mn-lt"/>
                <a:ea typeface="+mn-ea"/>
                <a:cs typeface="+mn-cs"/>
              </a:defRPr>
            </a:lvl1pPr>
          </a:lstStyle>
          <a:p>
            <a:pPr lvl="0"/>
            <a:r>
              <a:rPr lang="en-US" dirty="0"/>
              <a:t>Write here Department Name</a:t>
            </a:r>
          </a:p>
        </p:txBody>
      </p:sp>
      <p:sp>
        <p:nvSpPr>
          <p:cNvPr id="53" name="Text Placeholder 2">
            <a:extLst>
              <a:ext uri="{FF2B5EF4-FFF2-40B4-BE49-F238E27FC236}">
                <a16:creationId xmlns:a16="http://schemas.microsoft.com/office/drawing/2014/main" id="{C96060B2-EF39-4FB2-9CFA-77C6391DCF8F}"/>
              </a:ext>
            </a:extLst>
          </p:cNvPr>
          <p:cNvSpPr>
            <a:spLocks noGrp="1"/>
          </p:cNvSpPr>
          <p:nvPr>
            <p:ph type="body" sz="quarter" idx="14" hasCustomPrompt="1"/>
          </p:nvPr>
        </p:nvSpPr>
        <p:spPr>
          <a:xfrm>
            <a:off x="1837677" y="5273332"/>
            <a:ext cx="5581039" cy="290081"/>
          </a:xfrm>
        </p:spPr>
        <p:txBody>
          <a:bodyPr anchor="ctr">
            <a:noAutofit/>
          </a:bodyPr>
          <a:lstStyle>
            <a:lvl1pPr marL="0" indent="0" algn="l" defTabSz="914400" rtl="0" eaLnBrk="1" latinLnBrk="0" hangingPunct="1">
              <a:lnSpc>
                <a:spcPct val="90000"/>
              </a:lnSpc>
              <a:spcBef>
                <a:spcPct val="0"/>
              </a:spcBef>
              <a:buNone/>
              <a:defRPr lang="en-US" sz="1800" b="1" kern="1200" dirty="0">
                <a:gradFill flip="none" rotWithShape="1">
                  <a:gsLst>
                    <a:gs pos="10000">
                      <a:srgbClr val="3E2622"/>
                    </a:gs>
                    <a:gs pos="100000">
                      <a:srgbClr val="795547"/>
                    </a:gs>
                  </a:gsLst>
                  <a:lin ang="0" scaled="1"/>
                  <a:tileRect/>
                </a:gradFill>
                <a:effectLst/>
                <a:latin typeface="+mn-lt"/>
                <a:ea typeface="+mn-ea"/>
                <a:cs typeface="+mn-cs"/>
              </a:defRPr>
            </a:lvl1pPr>
          </a:lstStyle>
          <a:p>
            <a:pPr lvl="0"/>
            <a:r>
              <a:rPr lang="en-US" dirty="0"/>
              <a:t>Write here your Author Name (i.e. Prof. Jay R </a:t>
            </a:r>
            <a:r>
              <a:rPr lang="en-US" dirty="0" err="1"/>
              <a:t>Dhamsaniya</a:t>
            </a:r>
            <a:r>
              <a:rPr lang="en-US" dirty="0"/>
              <a:t>)</a:t>
            </a:r>
          </a:p>
        </p:txBody>
      </p:sp>
      <p:pic>
        <p:nvPicPr>
          <p:cNvPr id="54" name="Picture 53">
            <a:extLst>
              <a:ext uri="{FF2B5EF4-FFF2-40B4-BE49-F238E27FC236}">
                <a16:creationId xmlns:a16="http://schemas.microsoft.com/office/drawing/2014/main" id="{1917B14A-5130-41DB-8F00-6C6611C994D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295842" y="307556"/>
            <a:ext cx="3573889" cy="821995"/>
          </a:xfrm>
          <a:prstGeom prst="rect">
            <a:avLst/>
          </a:prstGeom>
        </p:spPr>
      </p:pic>
      <p:pic>
        <p:nvPicPr>
          <p:cNvPr id="55" name="Picture 54">
            <a:extLst>
              <a:ext uri="{FF2B5EF4-FFF2-40B4-BE49-F238E27FC236}">
                <a16:creationId xmlns:a16="http://schemas.microsoft.com/office/drawing/2014/main" id="{34C1356C-E4AA-4B27-A93C-BE84F5D9C601}"/>
              </a:ext>
            </a:extLst>
          </p:cNvPr>
          <p:cNvPicPr>
            <a:picLocks noChangeAspect="1"/>
          </p:cNvPicPr>
          <p:nvPr userDrawn="1"/>
        </p:nvPicPr>
        <p:blipFill rotWithShape="1">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62023" t="18062" r="2731" b="17724"/>
          <a:stretch/>
        </p:blipFill>
        <p:spPr>
          <a:xfrm>
            <a:off x="63248" y="837717"/>
            <a:ext cx="1087893" cy="772151"/>
          </a:xfrm>
          <a:prstGeom prst="rect">
            <a:avLst/>
          </a:prstGeom>
        </p:spPr>
      </p:pic>
      <p:sp>
        <p:nvSpPr>
          <p:cNvPr id="24" name="Text Placeholder 2">
            <a:extLst>
              <a:ext uri="{FF2B5EF4-FFF2-40B4-BE49-F238E27FC236}">
                <a16:creationId xmlns:a16="http://schemas.microsoft.com/office/drawing/2014/main" id="{070A7F06-98AB-45B4-A79D-A6DF8C25DC8E}"/>
              </a:ext>
            </a:extLst>
          </p:cNvPr>
          <p:cNvSpPr>
            <a:spLocks noGrp="1"/>
          </p:cNvSpPr>
          <p:nvPr>
            <p:ph type="body" sz="quarter" idx="16" hasCustomPrompt="1"/>
          </p:nvPr>
        </p:nvSpPr>
        <p:spPr>
          <a:xfrm>
            <a:off x="2581756" y="20384"/>
            <a:ext cx="4646358" cy="734653"/>
          </a:xfrm>
        </p:spPr>
        <p:txBody>
          <a:bodyPr anchor="ctr">
            <a:noAutofit/>
          </a:bodyPr>
          <a:lstStyle>
            <a:lvl1pPr marL="0" indent="0" algn="ctr" defTabSz="914400" rtl="0" eaLnBrk="1" latinLnBrk="0" hangingPunct="1">
              <a:lnSpc>
                <a:spcPct val="90000"/>
              </a:lnSpc>
              <a:spcBef>
                <a:spcPct val="0"/>
              </a:spcBef>
              <a:buNone/>
              <a:defRPr lang="en-US" sz="1800" b="0" kern="1200" dirty="0">
                <a:solidFill>
                  <a:schemeClr val="lt1"/>
                </a:solidFill>
                <a:latin typeface="+mn-lt"/>
                <a:ea typeface="+mn-ea"/>
                <a:cs typeface="+mn-cs"/>
              </a:defRPr>
            </a:lvl1pPr>
          </a:lstStyle>
          <a:p>
            <a:pPr lvl="0"/>
            <a:r>
              <a:rPr lang="en-US" dirty="0"/>
              <a:t>Write Subject Name (Short Name)</a:t>
            </a:r>
          </a:p>
          <a:p>
            <a:pPr lvl="0"/>
            <a:r>
              <a:rPr lang="en-US" dirty="0"/>
              <a:t>GTU # Subject Code</a:t>
            </a:r>
          </a:p>
        </p:txBody>
      </p:sp>
      <p:pic>
        <p:nvPicPr>
          <p:cNvPr id="21" name="Picture 20" descr="User icon Royalty Free Vector Image - VectorStock">
            <a:extLst>
              <a:ext uri="{FF2B5EF4-FFF2-40B4-BE49-F238E27FC236}">
                <a16:creationId xmlns:a16="http://schemas.microsoft.com/office/drawing/2014/main" id="{7E386D9D-B92A-4F40-9089-A1FD00CD3874}"/>
              </a:ext>
            </a:extLst>
          </p:cNvPr>
          <p:cNvPicPr>
            <a:picLocks noChangeAspect="1" noChangeArrowheads="1"/>
          </p:cNvPicPr>
          <p:nvPr userDrawn="1"/>
        </p:nvPicPr>
        <p:blipFill>
          <a:blip r:embed="rId10" cstate="print">
            <a:lum bright="70000" contrast="-70000"/>
            <a:extLst>
              <a:ext uri="{28A0092B-C50C-407E-A947-70E740481C1C}">
                <a14:useLocalDpi xmlns:a14="http://schemas.microsoft.com/office/drawing/2010/main" val="0"/>
              </a:ext>
            </a:extLst>
          </a:blip>
          <a:srcRect l="26030" t="21389" r="26030" b="34222"/>
          <a:stretch>
            <a:fillRect/>
          </a:stretch>
        </p:blipFill>
        <p:spPr bwMode="auto">
          <a:xfrm>
            <a:off x="353568" y="5211250"/>
            <a:ext cx="1353600" cy="1353600"/>
          </a:xfrm>
          <a:custGeom>
            <a:avLst/>
            <a:gdLst>
              <a:gd name="connsiteX0" fmla="*/ 1522095 w 3044190"/>
              <a:gd name="connsiteY0" fmla="*/ 0 h 3044190"/>
              <a:gd name="connsiteX1" fmla="*/ 3044190 w 3044190"/>
              <a:gd name="connsiteY1" fmla="*/ 1522095 h 3044190"/>
              <a:gd name="connsiteX2" fmla="*/ 1522095 w 3044190"/>
              <a:gd name="connsiteY2" fmla="*/ 3044190 h 3044190"/>
              <a:gd name="connsiteX3" fmla="*/ 0 w 3044190"/>
              <a:gd name="connsiteY3" fmla="*/ 1522095 h 3044190"/>
              <a:gd name="connsiteX4" fmla="*/ 1522095 w 3044190"/>
              <a:gd name="connsiteY4" fmla="*/ 0 h 304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4190" h="3044190">
                <a:moveTo>
                  <a:pt x="1522095" y="0"/>
                </a:moveTo>
                <a:cubicBezTo>
                  <a:pt x="2362725" y="0"/>
                  <a:pt x="3044190" y="681465"/>
                  <a:pt x="3044190" y="1522095"/>
                </a:cubicBezTo>
                <a:cubicBezTo>
                  <a:pt x="3044190" y="2362725"/>
                  <a:pt x="2362725" y="3044190"/>
                  <a:pt x="1522095" y="3044190"/>
                </a:cubicBezTo>
                <a:cubicBezTo>
                  <a:pt x="681465" y="3044190"/>
                  <a:pt x="0" y="2362725"/>
                  <a:pt x="0" y="1522095"/>
                </a:cubicBezTo>
                <a:cubicBezTo>
                  <a:pt x="0" y="681465"/>
                  <a:pt x="681465" y="0"/>
                  <a:pt x="1522095" y="0"/>
                </a:cubicBezTo>
                <a:close/>
              </a:path>
            </a:pathLst>
          </a:custGeom>
          <a:noFill/>
          <a:ln w="1270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30" name="Picture Placeholder 29">
            <a:extLst>
              <a:ext uri="{FF2B5EF4-FFF2-40B4-BE49-F238E27FC236}">
                <a16:creationId xmlns:a16="http://schemas.microsoft.com/office/drawing/2014/main" id="{DA295F85-D43D-42E5-9539-A471116A43B0}"/>
              </a:ext>
            </a:extLst>
          </p:cNvPr>
          <p:cNvSpPr>
            <a:spLocks noGrp="1"/>
          </p:cNvSpPr>
          <p:nvPr>
            <p:ph type="pic" sz="quarter" idx="10"/>
          </p:nvPr>
        </p:nvSpPr>
        <p:spPr>
          <a:xfrm>
            <a:off x="353569" y="5211251"/>
            <a:ext cx="1353599" cy="1353599"/>
          </a:xfrm>
          <a:custGeom>
            <a:avLst/>
            <a:gdLst>
              <a:gd name="connsiteX0" fmla="*/ 1945481 w 3890962"/>
              <a:gd name="connsiteY0" fmla="*/ 0 h 3890962"/>
              <a:gd name="connsiteX1" fmla="*/ 3890962 w 3890962"/>
              <a:gd name="connsiteY1" fmla="*/ 1945481 h 3890962"/>
              <a:gd name="connsiteX2" fmla="*/ 1945481 w 3890962"/>
              <a:gd name="connsiteY2" fmla="*/ 3890962 h 3890962"/>
              <a:gd name="connsiteX3" fmla="*/ 0 w 3890962"/>
              <a:gd name="connsiteY3" fmla="*/ 1945481 h 3890962"/>
              <a:gd name="connsiteX4" fmla="*/ 1945481 w 3890962"/>
              <a:gd name="connsiteY4" fmla="*/ 0 h 389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0962" h="3890962">
                <a:moveTo>
                  <a:pt x="1945481" y="0"/>
                </a:moveTo>
                <a:cubicBezTo>
                  <a:pt x="3019940" y="0"/>
                  <a:pt x="3890962" y="871022"/>
                  <a:pt x="3890962" y="1945481"/>
                </a:cubicBezTo>
                <a:cubicBezTo>
                  <a:pt x="3890962" y="3019940"/>
                  <a:pt x="3019940" y="3890962"/>
                  <a:pt x="1945481" y="3890962"/>
                </a:cubicBezTo>
                <a:cubicBezTo>
                  <a:pt x="871022" y="3890962"/>
                  <a:pt x="0" y="3019940"/>
                  <a:pt x="0" y="1945481"/>
                </a:cubicBezTo>
                <a:cubicBezTo>
                  <a:pt x="0" y="871022"/>
                  <a:pt x="871022" y="0"/>
                  <a:pt x="1945481" y="0"/>
                </a:cubicBezTo>
                <a:close/>
              </a:path>
            </a:pathLst>
          </a:custGeom>
          <a:ln>
            <a:solidFill>
              <a:schemeClr val="bg1">
                <a:lumMod val="65000"/>
              </a:schemeClr>
            </a:solidFill>
          </a:ln>
        </p:spPr>
        <p:txBody>
          <a:bodyPr wrap="square">
            <a:noAutofit/>
          </a:bodyPr>
          <a:lstStyle>
            <a:lvl1pPr>
              <a:defRPr sz="1800"/>
            </a:lvl1pPr>
          </a:lstStyle>
          <a:p>
            <a:endParaRPr lang="en-US"/>
          </a:p>
        </p:txBody>
      </p:sp>
    </p:spTree>
    <p:extLst>
      <p:ext uri="{BB962C8B-B14F-4D97-AF65-F5344CB8AC3E}">
        <p14:creationId xmlns:p14="http://schemas.microsoft.com/office/powerpoint/2010/main" val="18065262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 Deep Puple">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92D9CA8-FA74-4E19-A847-B04F90FC15AC}"/>
              </a:ext>
            </a:extLst>
          </p:cNvPr>
          <p:cNvPicPr>
            <a:picLocks noChangeAspect="1"/>
          </p:cNvPicPr>
          <p:nvPr userDrawn="1"/>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18750" b="25000"/>
          <a:stretch/>
        </p:blipFill>
        <p:spPr>
          <a:xfrm>
            <a:off x="0" y="0"/>
            <a:ext cx="12192000" cy="6858000"/>
          </a:xfrm>
          <a:prstGeom prst="rect">
            <a:avLst/>
          </a:prstGeom>
        </p:spPr>
      </p:pic>
      <p:sp>
        <p:nvSpPr>
          <p:cNvPr id="3" name="TextBox 2">
            <a:extLst>
              <a:ext uri="{FF2B5EF4-FFF2-40B4-BE49-F238E27FC236}">
                <a16:creationId xmlns:a16="http://schemas.microsoft.com/office/drawing/2014/main" id="{66A9211E-289E-4822-AE7F-7B95A873EBBD}"/>
              </a:ext>
            </a:extLst>
          </p:cNvPr>
          <p:cNvSpPr txBox="1"/>
          <p:nvPr userDrawn="1"/>
        </p:nvSpPr>
        <p:spPr>
          <a:xfrm>
            <a:off x="1837677" y="5802204"/>
            <a:ext cx="4514377" cy="338554"/>
          </a:xfrm>
          <a:prstGeom prst="rect">
            <a:avLst/>
          </a:prstGeom>
          <a:noFill/>
        </p:spPr>
        <p:txBody>
          <a:bodyPr wrap="none" rtlCol="0">
            <a:spAutoFit/>
          </a:bodyPr>
          <a:lstStyle/>
          <a:p>
            <a:r>
              <a:rPr lang="en-US" sz="1600" dirty="0"/>
              <a:t>Darshan Institute of Engineering &amp; Technology, Rajkot</a:t>
            </a:r>
          </a:p>
        </p:txBody>
      </p:sp>
      <p:sp>
        <p:nvSpPr>
          <p:cNvPr id="22" name="Freeform 13">
            <a:extLst>
              <a:ext uri="{FF2B5EF4-FFF2-40B4-BE49-F238E27FC236}">
                <a16:creationId xmlns:a16="http://schemas.microsoft.com/office/drawing/2014/main" id="{EB889181-F145-4E62-A282-E5B77978D1F3}"/>
              </a:ext>
            </a:extLst>
          </p:cNvPr>
          <p:cNvSpPr>
            <a:spLocks/>
          </p:cNvSpPr>
          <p:nvPr userDrawn="1"/>
        </p:nvSpPr>
        <p:spPr bwMode="auto">
          <a:xfrm>
            <a:off x="2554514" y="1"/>
            <a:ext cx="5255702" cy="1335004"/>
          </a:xfrm>
          <a:custGeom>
            <a:avLst/>
            <a:gdLst>
              <a:gd name="T0" fmla="*/ 2048 w 2048"/>
              <a:gd name="T1" fmla="*/ 0 h 517"/>
              <a:gd name="T2" fmla="*/ 1934 w 2048"/>
              <a:gd name="T3" fmla="*/ 72 h 517"/>
              <a:gd name="T4" fmla="*/ 0 w 2048"/>
              <a:gd name="T5" fmla="*/ 0 h 517"/>
              <a:gd name="T6" fmla="*/ 2048 w 2048"/>
              <a:gd name="T7" fmla="*/ 0 h 517"/>
            </a:gdLst>
            <a:ahLst/>
            <a:cxnLst>
              <a:cxn ang="0">
                <a:pos x="T0" y="T1"/>
              </a:cxn>
              <a:cxn ang="0">
                <a:pos x="T2" y="T3"/>
              </a:cxn>
              <a:cxn ang="0">
                <a:pos x="T4" y="T5"/>
              </a:cxn>
              <a:cxn ang="0">
                <a:pos x="T6" y="T7"/>
              </a:cxn>
            </a:cxnLst>
            <a:rect l="0" t="0" r="r" b="b"/>
            <a:pathLst>
              <a:path w="2048" h="517">
                <a:moveTo>
                  <a:pt x="2048" y="0"/>
                </a:moveTo>
                <a:cubicBezTo>
                  <a:pt x="2011" y="25"/>
                  <a:pt x="1973" y="49"/>
                  <a:pt x="1934" y="72"/>
                </a:cubicBezTo>
                <a:cubicBezTo>
                  <a:pt x="1177" y="517"/>
                  <a:pt x="332" y="480"/>
                  <a:pt x="0" y="0"/>
                </a:cubicBezTo>
                <a:lnTo>
                  <a:pt x="2048" y="0"/>
                </a:lnTo>
                <a:close/>
              </a:path>
            </a:pathLst>
          </a:custGeom>
          <a:gradFill>
            <a:gsLst>
              <a:gs pos="10000">
                <a:srgbClr val="301B92"/>
              </a:gs>
              <a:gs pos="100000">
                <a:srgbClr val="673BB7"/>
              </a:gs>
            </a:gsLst>
            <a:lin ang="10800000" scaled="1"/>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3" name="Freeform 17">
            <a:extLst>
              <a:ext uri="{FF2B5EF4-FFF2-40B4-BE49-F238E27FC236}">
                <a16:creationId xmlns:a16="http://schemas.microsoft.com/office/drawing/2014/main" id="{5E9DA42E-B221-4BBE-B651-F7171591BCD7}"/>
              </a:ext>
            </a:extLst>
          </p:cNvPr>
          <p:cNvSpPr>
            <a:spLocks/>
          </p:cNvSpPr>
          <p:nvPr userDrawn="1"/>
        </p:nvSpPr>
        <p:spPr bwMode="auto">
          <a:xfrm>
            <a:off x="0" y="5905331"/>
            <a:ext cx="1901425" cy="952668"/>
          </a:xfrm>
          <a:custGeom>
            <a:avLst/>
            <a:gdLst>
              <a:gd name="T0" fmla="*/ 2048 w 2048"/>
              <a:gd name="T1" fmla="*/ 1024 h 1024"/>
              <a:gd name="T2" fmla="*/ 0 w 2048"/>
              <a:gd name="T3" fmla="*/ 1024 h 1024"/>
              <a:gd name="T4" fmla="*/ 0 w 2048"/>
              <a:gd name="T5" fmla="*/ 0 h 1024"/>
              <a:gd name="T6" fmla="*/ 2048 w 2048"/>
              <a:gd name="T7" fmla="*/ 1024 h 1024"/>
            </a:gdLst>
            <a:ahLst/>
            <a:cxnLst>
              <a:cxn ang="0">
                <a:pos x="T0" y="T1"/>
              </a:cxn>
              <a:cxn ang="0">
                <a:pos x="T2" y="T3"/>
              </a:cxn>
              <a:cxn ang="0">
                <a:pos x="T4" y="T5"/>
              </a:cxn>
              <a:cxn ang="0">
                <a:pos x="T6" y="T7"/>
              </a:cxn>
            </a:cxnLst>
            <a:rect l="0" t="0" r="r" b="b"/>
            <a:pathLst>
              <a:path w="2048" h="1024">
                <a:moveTo>
                  <a:pt x="2048" y="1024"/>
                </a:moveTo>
                <a:cubicBezTo>
                  <a:pt x="0" y="1024"/>
                  <a:pt x="0" y="1024"/>
                  <a:pt x="0" y="1024"/>
                </a:cubicBezTo>
                <a:cubicBezTo>
                  <a:pt x="0" y="0"/>
                  <a:pt x="0" y="0"/>
                  <a:pt x="0" y="0"/>
                </a:cubicBezTo>
                <a:cubicBezTo>
                  <a:pt x="880" y="66"/>
                  <a:pt x="1621" y="411"/>
                  <a:pt x="2048" y="1024"/>
                </a:cubicBezTo>
                <a:close/>
              </a:path>
            </a:pathLst>
          </a:custGeom>
          <a:gradFill>
            <a:gsLst>
              <a:gs pos="10000">
                <a:srgbClr val="301B92"/>
              </a:gs>
              <a:gs pos="100000">
                <a:srgbClr val="673BB7"/>
              </a:gs>
            </a:gsLst>
            <a:lin ang="10800000" scaled="1"/>
          </a:gradFill>
          <a:ln>
            <a:noFill/>
          </a:ln>
        </p:spPr>
        <p:txBody>
          <a:bodyPr vert="horz" wrap="square" lIns="91440" tIns="45720" rIns="91440" bIns="45720" numCol="1" anchor="t" anchorCtr="0" compatLnSpc="1">
            <a:prstTxWarp prst="textNoShape">
              <a:avLst/>
            </a:prstTxWarp>
          </a:bodyPr>
          <a:lstStyle/>
          <a:p>
            <a:pPr lvl="0"/>
            <a:endParaRPr lang="en-US"/>
          </a:p>
        </p:txBody>
      </p:sp>
      <p:pic>
        <p:nvPicPr>
          <p:cNvPr id="32" name="Picture 31">
            <a:extLst>
              <a:ext uri="{FF2B5EF4-FFF2-40B4-BE49-F238E27FC236}">
                <a16:creationId xmlns:a16="http://schemas.microsoft.com/office/drawing/2014/main" id="{73D6466C-3EE8-434C-B5AB-98205AEEA67D}"/>
              </a:ext>
            </a:extLst>
          </p:cNvPr>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808334" y="4602222"/>
            <a:ext cx="3383666" cy="2255777"/>
          </a:xfrm>
          <a:prstGeom prst="rect">
            <a:avLst/>
          </a:prstGeom>
        </p:spPr>
      </p:pic>
      <p:pic>
        <p:nvPicPr>
          <p:cNvPr id="33" name="Picture 32">
            <a:extLst>
              <a:ext uri="{FF2B5EF4-FFF2-40B4-BE49-F238E27FC236}">
                <a16:creationId xmlns:a16="http://schemas.microsoft.com/office/drawing/2014/main" id="{3CAA64A4-91BA-448F-9474-7895F9C6DBD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40861" y="2096941"/>
            <a:ext cx="2813885" cy="2119207"/>
          </a:xfrm>
          <a:prstGeom prst="rect">
            <a:avLst/>
          </a:prstGeom>
        </p:spPr>
      </p:pic>
      <p:cxnSp>
        <p:nvCxnSpPr>
          <p:cNvPr id="45" name="Straight Connector 44">
            <a:extLst>
              <a:ext uri="{FF2B5EF4-FFF2-40B4-BE49-F238E27FC236}">
                <a16:creationId xmlns:a16="http://schemas.microsoft.com/office/drawing/2014/main" id="{E79C5D16-8087-4587-9A0A-A0570C73E0E7}"/>
              </a:ext>
            </a:extLst>
          </p:cNvPr>
          <p:cNvCxnSpPr/>
          <p:nvPr/>
        </p:nvCxnSpPr>
        <p:spPr>
          <a:xfrm>
            <a:off x="1926694" y="6124097"/>
            <a:ext cx="435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3F48F6-739E-4659-B107-DABA716A2F34}"/>
              </a:ext>
            </a:extLst>
          </p:cNvPr>
          <p:cNvSpPr>
            <a:spLocks noGrp="1"/>
          </p:cNvSpPr>
          <p:nvPr userDrawn="1">
            <p:ph type="ctrTitle"/>
          </p:nvPr>
        </p:nvSpPr>
        <p:spPr>
          <a:xfrm>
            <a:off x="559490" y="1122364"/>
            <a:ext cx="7035300" cy="2578780"/>
          </a:xfrm>
        </p:spPr>
        <p:txBody>
          <a:bodyPr wrap="square" anchor="t">
            <a:noAutofit/>
          </a:bodyPr>
          <a:lstStyle>
            <a:lvl1pPr algn="l">
              <a:defRPr lang="en-US" sz="6600" b="1" kern="1200" dirty="0">
                <a:solidFill>
                  <a:schemeClr val="tx1">
                    <a:lumMod val="90000"/>
                    <a:lumOff val="10000"/>
                  </a:schemeClr>
                </a:solidFill>
                <a:effectLst>
                  <a:outerShdw blurRad="50800" dist="38100" dir="2700000" algn="tl" rotWithShape="0">
                    <a:prstClr val="black">
                      <a:alpha val="40000"/>
                    </a:prstClr>
                  </a:outerShdw>
                </a:effectLst>
                <a:latin typeface="+mj-lt"/>
                <a:ea typeface="Segoe UI Black" panose="020B0A02040204020203" pitchFamily="34" charset="0"/>
                <a:cs typeface="+mn-cs"/>
              </a:defRPr>
            </a:lvl1pPr>
          </a:lstStyle>
          <a:p>
            <a:r>
              <a:rPr lang="en-US" dirty="0"/>
              <a:t>Click to edit Master title style</a:t>
            </a:r>
          </a:p>
        </p:txBody>
      </p:sp>
      <p:pic>
        <p:nvPicPr>
          <p:cNvPr id="26" name="Picture 25">
            <a:extLst>
              <a:ext uri="{FF2B5EF4-FFF2-40B4-BE49-F238E27FC236}">
                <a16:creationId xmlns:a16="http://schemas.microsoft.com/office/drawing/2014/main" id="{9812EDA6-C656-492A-A9CA-44B03C63913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98063" y="6232297"/>
            <a:ext cx="182880" cy="182880"/>
          </a:xfrm>
          <a:prstGeom prst="rect">
            <a:avLst/>
          </a:prstGeom>
        </p:spPr>
      </p:pic>
      <p:pic>
        <p:nvPicPr>
          <p:cNvPr id="27" name="Picture 26">
            <a:extLst>
              <a:ext uri="{FF2B5EF4-FFF2-40B4-BE49-F238E27FC236}">
                <a16:creationId xmlns:a16="http://schemas.microsoft.com/office/drawing/2014/main" id="{627AEF91-6492-4B0C-A844-2296473B58D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98063" y="6505320"/>
            <a:ext cx="182880" cy="182880"/>
          </a:xfrm>
          <a:prstGeom prst="rect">
            <a:avLst/>
          </a:prstGeom>
        </p:spPr>
      </p:pic>
      <p:sp>
        <p:nvSpPr>
          <p:cNvPr id="28" name="Text Placeholder 2">
            <a:extLst>
              <a:ext uri="{FF2B5EF4-FFF2-40B4-BE49-F238E27FC236}">
                <a16:creationId xmlns:a16="http://schemas.microsoft.com/office/drawing/2014/main" id="{828AA7FF-D902-41DB-A12A-45135201E8C2}"/>
              </a:ext>
            </a:extLst>
          </p:cNvPr>
          <p:cNvSpPr>
            <a:spLocks noGrp="1"/>
          </p:cNvSpPr>
          <p:nvPr userDrawn="1">
            <p:ph type="body" sz="quarter" idx="11" hasCustomPrompt="1"/>
          </p:nvPr>
        </p:nvSpPr>
        <p:spPr>
          <a:xfrm>
            <a:off x="2180943" y="6175935"/>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Email Address</a:t>
            </a:r>
          </a:p>
        </p:txBody>
      </p:sp>
      <p:sp>
        <p:nvSpPr>
          <p:cNvPr id="29" name="Text Placeholder 2">
            <a:extLst>
              <a:ext uri="{FF2B5EF4-FFF2-40B4-BE49-F238E27FC236}">
                <a16:creationId xmlns:a16="http://schemas.microsoft.com/office/drawing/2014/main" id="{F1EDDD62-43C6-4DEE-BBD9-CD0004E7EB03}"/>
              </a:ext>
            </a:extLst>
          </p:cNvPr>
          <p:cNvSpPr>
            <a:spLocks noGrp="1"/>
          </p:cNvSpPr>
          <p:nvPr userDrawn="1">
            <p:ph type="body" sz="quarter" idx="12" hasCustomPrompt="1"/>
          </p:nvPr>
        </p:nvSpPr>
        <p:spPr>
          <a:xfrm>
            <a:off x="2183874" y="6460218"/>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Phone No.</a:t>
            </a:r>
          </a:p>
        </p:txBody>
      </p:sp>
      <p:sp>
        <p:nvSpPr>
          <p:cNvPr id="40" name="Text Placeholder 2">
            <a:extLst>
              <a:ext uri="{FF2B5EF4-FFF2-40B4-BE49-F238E27FC236}">
                <a16:creationId xmlns:a16="http://schemas.microsoft.com/office/drawing/2014/main" id="{A2C7AAB1-B948-41DB-961F-028BB57DF573}"/>
              </a:ext>
            </a:extLst>
          </p:cNvPr>
          <p:cNvSpPr>
            <a:spLocks noGrp="1"/>
          </p:cNvSpPr>
          <p:nvPr>
            <p:ph type="body" sz="quarter" idx="13" hasCustomPrompt="1"/>
          </p:nvPr>
        </p:nvSpPr>
        <p:spPr>
          <a:xfrm>
            <a:off x="1837678" y="5537768"/>
            <a:ext cx="3735998" cy="290081"/>
          </a:xfrm>
        </p:spPr>
        <p:txBody>
          <a:bodyPr anchor="ctr">
            <a:noAutofit/>
          </a:bodyPr>
          <a:lstStyle>
            <a:lvl1pPr marL="0" indent="0" algn="l" defTabSz="914400" rtl="0" eaLnBrk="1" latinLnBrk="0" hangingPunct="1">
              <a:lnSpc>
                <a:spcPct val="90000"/>
              </a:lnSpc>
              <a:spcBef>
                <a:spcPct val="0"/>
              </a:spcBef>
              <a:buNone/>
              <a:defRPr lang="en-US" sz="1600" kern="1200" dirty="0">
                <a:solidFill>
                  <a:schemeClr val="tx1"/>
                </a:solidFill>
                <a:latin typeface="+mn-lt"/>
                <a:ea typeface="+mn-ea"/>
                <a:cs typeface="+mn-cs"/>
              </a:defRPr>
            </a:lvl1pPr>
          </a:lstStyle>
          <a:p>
            <a:pPr lvl="0"/>
            <a:r>
              <a:rPr lang="en-US" dirty="0"/>
              <a:t>Write here Department Name</a:t>
            </a:r>
          </a:p>
        </p:txBody>
      </p:sp>
      <p:sp>
        <p:nvSpPr>
          <p:cNvPr id="53" name="Text Placeholder 2">
            <a:extLst>
              <a:ext uri="{FF2B5EF4-FFF2-40B4-BE49-F238E27FC236}">
                <a16:creationId xmlns:a16="http://schemas.microsoft.com/office/drawing/2014/main" id="{C96060B2-EF39-4FB2-9CFA-77C6391DCF8F}"/>
              </a:ext>
            </a:extLst>
          </p:cNvPr>
          <p:cNvSpPr>
            <a:spLocks noGrp="1"/>
          </p:cNvSpPr>
          <p:nvPr>
            <p:ph type="body" sz="quarter" idx="14" hasCustomPrompt="1"/>
          </p:nvPr>
        </p:nvSpPr>
        <p:spPr>
          <a:xfrm>
            <a:off x="1837677" y="5273332"/>
            <a:ext cx="5581039" cy="290081"/>
          </a:xfrm>
        </p:spPr>
        <p:txBody>
          <a:bodyPr anchor="ctr">
            <a:noAutofit/>
          </a:bodyPr>
          <a:lstStyle>
            <a:lvl1pPr marL="0" indent="0" algn="l" defTabSz="914400" rtl="0" eaLnBrk="1" latinLnBrk="0" hangingPunct="1">
              <a:lnSpc>
                <a:spcPct val="90000"/>
              </a:lnSpc>
              <a:spcBef>
                <a:spcPct val="0"/>
              </a:spcBef>
              <a:buNone/>
              <a:defRPr lang="en-US" sz="1800" b="1" kern="1200" dirty="0">
                <a:gradFill flip="none" rotWithShape="1">
                  <a:gsLst>
                    <a:gs pos="10000">
                      <a:srgbClr val="301B92"/>
                    </a:gs>
                    <a:gs pos="100000">
                      <a:srgbClr val="673BB7"/>
                    </a:gs>
                  </a:gsLst>
                  <a:lin ang="0" scaled="1"/>
                  <a:tileRect/>
                </a:gradFill>
                <a:effectLst/>
                <a:latin typeface="+mn-lt"/>
                <a:ea typeface="+mn-ea"/>
                <a:cs typeface="+mn-cs"/>
              </a:defRPr>
            </a:lvl1pPr>
          </a:lstStyle>
          <a:p>
            <a:pPr lvl="0"/>
            <a:r>
              <a:rPr lang="en-US" dirty="0"/>
              <a:t>Write here your Author Name (i.e. Prof. Jay R </a:t>
            </a:r>
            <a:r>
              <a:rPr lang="en-US" dirty="0" err="1"/>
              <a:t>Dhamsaniya</a:t>
            </a:r>
            <a:r>
              <a:rPr lang="en-US" dirty="0"/>
              <a:t>)</a:t>
            </a:r>
          </a:p>
        </p:txBody>
      </p:sp>
      <p:pic>
        <p:nvPicPr>
          <p:cNvPr id="54" name="Picture 53">
            <a:extLst>
              <a:ext uri="{FF2B5EF4-FFF2-40B4-BE49-F238E27FC236}">
                <a16:creationId xmlns:a16="http://schemas.microsoft.com/office/drawing/2014/main" id="{1917B14A-5130-41DB-8F00-6C6611C994D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295842" y="307556"/>
            <a:ext cx="3573889" cy="821995"/>
          </a:xfrm>
          <a:prstGeom prst="rect">
            <a:avLst/>
          </a:prstGeom>
        </p:spPr>
      </p:pic>
      <p:pic>
        <p:nvPicPr>
          <p:cNvPr id="55" name="Picture 54">
            <a:extLst>
              <a:ext uri="{FF2B5EF4-FFF2-40B4-BE49-F238E27FC236}">
                <a16:creationId xmlns:a16="http://schemas.microsoft.com/office/drawing/2014/main" id="{34C1356C-E4AA-4B27-A93C-BE84F5D9C601}"/>
              </a:ext>
            </a:extLst>
          </p:cNvPr>
          <p:cNvPicPr>
            <a:picLocks noChangeAspect="1"/>
          </p:cNvPicPr>
          <p:nvPr userDrawn="1"/>
        </p:nvPicPr>
        <p:blipFill rotWithShape="1">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62023" t="18062" r="2731" b="17724"/>
          <a:stretch/>
        </p:blipFill>
        <p:spPr>
          <a:xfrm>
            <a:off x="63248" y="837717"/>
            <a:ext cx="1087893" cy="772151"/>
          </a:xfrm>
          <a:prstGeom prst="rect">
            <a:avLst/>
          </a:prstGeom>
        </p:spPr>
      </p:pic>
      <p:sp>
        <p:nvSpPr>
          <p:cNvPr id="24" name="Text Placeholder 2">
            <a:extLst>
              <a:ext uri="{FF2B5EF4-FFF2-40B4-BE49-F238E27FC236}">
                <a16:creationId xmlns:a16="http://schemas.microsoft.com/office/drawing/2014/main" id="{070A7F06-98AB-45B4-A79D-A6DF8C25DC8E}"/>
              </a:ext>
            </a:extLst>
          </p:cNvPr>
          <p:cNvSpPr>
            <a:spLocks noGrp="1"/>
          </p:cNvSpPr>
          <p:nvPr>
            <p:ph type="body" sz="quarter" idx="16" hasCustomPrompt="1"/>
          </p:nvPr>
        </p:nvSpPr>
        <p:spPr>
          <a:xfrm>
            <a:off x="2581756" y="20384"/>
            <a:ext cx="4646358" cy="734653"/>
          </a:xfrm>
        </p:spPr>
        <p:txBody>
          <a:bodyPr anchor="ctr">
            <a:noAutofit/>
          </a:bodyPr>
          <a:lstStyle>
            <a:lvl1pPr marL="0" indent="0" algn="ctr" defTabSz="914400" rtl="0" eaLnBrk="1" latinLnBrk="0" hangingPunct="1">
              <a:lnSpc>
                <a:spcPct val="90000"/>
              </a:lnSpc>
              <a:spcBef>
                <a:spcPct val="0"/>
              </a:spcBef>
              <a:buNone/>
              <a:defRPr lang="en-US" sz="1800" b="0" kern="1200" dirty="0">
                <a:solidFill>
                  <a:schemeClr val="lt1"/>
                </a:solidFill>
                <a:latin typeface="+mn-lt"/>
                <a:ea typeface="+mn-ea"/>
                <a:cs typeface="+mn-cs"/>
              </a:defRPr>
            </a:lvl1pPr>
          </a:lstStyle>
          <a:p>
            <a:pPr lvl="0"/>
            <a:r>
              <a:rPr lang="en-US" dirty="0"/>
              <a:t>Write Subject Name (Short Name)</a:t>
            </a:r>
          </a:p>
          <a:p>
            <a:pPr lvl="0"/>
            <a:r>
              <a:rPr lang="en-US" dirty="0"/>
              <a:t>GTU # Subject Code</a:t>
            </a:r>
          </a:p>
        </p:txBody>
      </p:sp>
      <p:pic>
        <p:nvPicPr>
          <p:cNvPr id="21" name="Picture 20" descr="User icon Royalty Free Vector Image - VectorStock">
            <a:extLst>
              <a:ext uri="{FF2B5EF4-FFF2-40B4-BE49-F238E27FC236}">
                <a16:creationId xmlns:a16="http://schemas.microsoft.com/office/drawing/2014/main" id="{BE300026-40E8-4FB1-998A-9CEB5F7A1B84}"/>
              </a:ext>
            </a:extLst>
          </p:cNvPr>
          <p:cNvPicPr>
            <a:picLocks noChangeAspect="1" noChangeArrowheads="1"/>
          </p:cNvPicPr>
          <p:nvPr userDrawn="1"/>
        </p:nvPicPr>
        <p:blipFill>
          <a:blip r:embed="rId10" cstate="print">
            <a:lum bright="70000" contrast="-70000"/>
            <a:extLst>
              <a:ext uri="{28A0092B-C50C-407E-A947-70E740481C1C}">
                <a14:useLocalDpi xmlns:a14="http://schemas.microsoft.com/office/drawing/2010/main" val="0"/>
              </a:ext>
            </a:extLst>
          </a:blip>
          <a:srcRect l="26030" t="21389" r="26030" b="34222"/>
          <a:stretch>
            <a:fillRect/>
          </a:stretch>
        </p:blipFill>
        <p:spPr bwMode="auto">
          <a:xfrm>
            <a:off x="353568" y="5211250"/>
            <a:ext cx="1353600" cy="1353600"/>
          </a:xfrm>
          <a:custGeom>
            <a:avLst/>
            <a:gdLst>
              <a:gd name="connsiteX0" fmla="*/ 1522095 w 3044190"/>
              <a:gd name="connsiteY0" fmla="*/ 0 h 3044190"/>
              <a:gd name="connsiteX1" fmla="*/ 3044190 w 3044190"/>
              <a:gd name="connsiteY1" fmla="*/ 1522095 h 3044190"/>
              <a:gd name="connsiteX2" fmla="*/ 1522095 w 3044190"/>
              <a:gd name="connsiteY2" fmla="*/ 3044190 h 3044190"/>
              <a:gd name="connsiteX3" fmla="*/ 0 w 3044190"/>
              <a:gd name="connsiteY3" fmla="*/ 1522095 h 3044190"/>
              <a:gd name="connsiteX4" fmla="*/ 1522095 w 3044190"/>
              <a:gd name="connsiteY4" fmla="*/ 0 h 304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4190" h="3044190">
                <a:moveTo>
                  <a:pt x="1522095" y="0"/>
                </a:moveTo>
                <a:cubicBezTo>
                  <a:pt x="2362725" y="0"/>
                  <a:pt x="3044190" y="681465"/>
                  <a:pt x="3044190" y="1522095"/>
                </a:cubicBezTo>
                <a:cubicBezTo>
                  <a:pt x="3044190" y="2362725"/>
                  <a:pt x="2362725" y="3044190"/>
                  <a:pt x="1522095" y="3044190"/>
                </a:cubicBezTo>
                <a:cubicBezTo>
                  <a:pt x="681465" y="3044190"/>
                  <a:pt x="0" y="2362725"/>
                  <a:pt x="0" y="1522095"/>
                </a:cubicBezTo>
                <a:cubicBezTo>
                  <a:pt x="0" y="681465"/>
                  <a:pt x="681465" y="0"/>
                  <a:pt x="1522095" y="0"/>
                </a:cubicBezTo>
                <a:close/>
              </a:path>
            </a:pathLst>
          </a:custGeom>
          <a:noFill/>
          <a:ln w="1270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30" name="Picture Placeholder 29">
            <a:extLst>
              <a:ext uri="{FF2B5EF4-FFF2-40B4-BE49-F238E27FC236}">
                <a16:creationId xmlns:a16="http://schemas.microsoft.com/office/drawing/2014/main" id="{DB3B5E9B-B4F0-4E85-954A-F7CC04BBF24C}"/>
              </a:ext>
            </a:extLst>
          </p:cNvPr>
          <p:cNvSpPr>
            <a:spLocks noGrp="1"/>
          </p:cNvSpPr>
          <p:nvPr>
            <p:ph type="pic" sz="quarter" idx="10"/>
          </p:nvPr>
        </p:nvSpPr>
        <p:spPr>
          <a:xfrm>
            <a:off x="353569" y="5211251"/>
            <a:ext cx="1353599" cy="1353599"/>
          </a:xfrm>
          <a:custGeom>
            <a:avLst/>
            <a:gdLst>
              <a:gd name="connsiteX0" fmla="*/ 1945481 w 3890962"/>
              <a:gd name="connsiteY0" fmla="*/ 0 h 3890962"/>
              <a:gd name="connsiteX1" fmla="*/ 3890962 w 3890962"/>
              <a:gd name="connsiteY1" fmla="*/ 1945481 h 3890962"/>
              <a:gd name="connsiteX2" fmla="*/ 1945481 w 3890962"/>
              <a:gd name="connsiteY2" fmla="*/ 3890962 h 3890962"/>
              <a:gd name="connsiteX3" fmla="*/ 0 w 3890962"/>
              <a:gd name="connsiteY3" fmla="*/ 1945481 h 3890962"/>
              <a:gd name="connsiteX4" fmla="*/ 1945481 w 3890962"/>
              <a:gd name="connsiteY4" fmla="*/ 0 h 389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0962" h="3890962">
                <a:moveTo>
                  <a:pt x="1945481" y="0"/>
                </a:moveTo>
                <a:cubicBezTo>
                  <a:pt x="3019940" y="0"/>
                  <a:pt x="3890962" y="871022"/>
                  <a:pt x="3890962" y="1945481"/>
                </a:cubicBezTo>
                <a:cubicBezTo>
                  <a:pt x="3890962" y="3019940"/>
                  <a:pt x="3019940" y="3890962"/>
                  <a:pt x="1945481" y="3890962"/>
                </a:cubicBezTo>
                <a:cubicBezTo>
                  <a:pt x="871022" y="3890962"/>
                  <a:pt x="0" y="3019940"/>
                  <a:pt x="0" y="1945481"/>
                </a:cubicBezTo>
                <a:cubicBezTo>
                  <a:pt x="0" y="871022"/>
                  <a:pt x="871022" y="0"/>
                  <a:pt x="1945481" y="0"/>
                </a:cubicBezTo>
                <a:close/>
              </a:path>
            </a:pathLst>
          </a:custGeom>
          <a:ln>
            <a:solidFill>
              <a:schemeClr val="bg1">
                <a:lumMod val="65000"/>
              </a:schemeClr>
            </a:solidFill>
          </a:ln>
        </p:spPr>
        <p:txBody>
          <a:bodyPr wrap="square">
            <a:noAutofit/>
          </a:bodyPr>
          <a:lstStyle>
            <a:lvl1pPr>
              <a:defRPr sz="1800"/>
            </a:lvl1pPr>
          </a:lstStyle>
          <a:p>
            <a:endParaRPr lang="en-US"/>
          </a:p>
        </p:txBody>
      </p:sp>
    </p:spTree>
    <p:extLst>
      <p:ext uri="{BB962C8B-B14F-4D97-AF65-F5344CB8AC3E}">
        <p14:creationId xmlns:p14="http://schemas.microsoft.com/office/powerpoint/2010/main" val="40122809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 Blue">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92D9CA8-FA74-4E19-A847-B04F90FC15AC}"/>
              </a:ext>
            </a:extLst>
          </p:cNvPr>
          <p:cNvPicPr>
            <a:picLocks noChangeAspect="1"/>
          </p:cNvPicPr>
          <p:nvPr userDrawn="1"/>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18750" b="25000"/>
          <a:stretch/>
        </p:blipFill>
        <p:spPr>
          <a:xfrm>
            <a:off x="0" y="0"/>
            <a:ext cx="12192000" cy="6858000"/>
          </a:xfrm>
          <a:prstGeom prst="rect">
            <a:avLst/>
          </a:prstGeom>
        </p:spPr>
      </p:pic>
      <p:sp>
        <p:nvSpPr>
          <p:cNvPr id="3" name="TextBox 2">
            <a:extLst>
              <a:ext uri="{FF2B5EF4-FFF2-40B4-BE49-F238E27FC236}">
                <a16:creationId xmlns:a16="http://schemas.microsoft.com/office/drawing/2014/main" id="{66A9211E-289E-4822-AE7F-7B95A873EBBD}"/>
              </a:ext>
            </a:extLst>
          </p:cNvPr>
          <p:cNvSpPr txBox="1"/>
          <p:nvPr userDrawn="1"/>
        </p:nvSpPr>
        <p:spPr>
          <a:xfrm>
            <a:off x="1837677" y="5802204"/>
            <a:ext cx="4514377" cy="338554"/>
          </a:xfrm>
          <a:prstGeom prst="rect">
            <a:avLst/>
          </a:prstGeom>
          <a:noFill/>
        </p:spPr>
        <p:txBody>
          <a:bodyPr wrap="none" rtlCol="0">
            <a:spAutoFit/>
          </a:bodyPr>
          <a:lstStyle/>
          <a:p>
            <a:r>
              <a:rPr lang="en-US" sz="1600" dirty="0"/>
              <a:t>Darshan Institute of Engineering &amp; Technology, Rajkot</a:t>
            </a:r>
          </a:p>
        </p:txBody>
      </p:sp>
      <p:sp>
        <p:nvSpPr>
          <p:cNvPr id="22" name="Freeform 13">
            <a:extLst>
              <a:ext uri="{FF2B5EF4-FFF2-40B4-BE49-F238E27FC236}">
                <a16:creationId xmlns:a16="http://schemas.microsoft.com/office/drawing/2014/main" id="{EB889181-F145-4E62-A282-E5B77978D1F3}"/>
              </a:ext>
            </a:extLst>
          </p:cNvPr>
          <p:cNvSpPr>
            <a:spLocks/>
          </p:cNvSpPr>
          <p:nvPr userDrawn="1"/>
        </p:nvSpPr>
        <p:spPr bwMode="auto">
          <a:xfrm>
            <a:off x="2554514" y="1"/>
            <a:ext cx="5255702" cy="1335004"/>
          </a:xfrm>
          <a:custGeom>
            <a:avLst/>
            <a:gdLst>
              <a:gd name="T0" fmla="*/ 2048 w 2048"/>
              <a:gd name="T1" fmla="*/ 0 h 517"/>
              <a:gd name="T2" fmla="*/ 1934 w 2048"/>
              <a:gd name="T3" fmla="*/ 72 h 517"/>
              <a:gd name="T4" fmla="*/ 0 w 2048"/>
              <a:gd name="T5" fmla="*/ 0 h 517"/>
              <a:gd name="T6" fmla="*/ 2048 w 2048"/>
              <a:gd name="T7" fmla="*/ 0 h 517"/>
            </a:gdLst>
            <a:ahLst/>
            <a:cxnLst>
              <a:cxn ang="0">
                <a:pos x="T0" y="T1"/>
              </a:cxn>
              <a:cxn ang="0">
                <a:pos x="T2" y="T3"/>
              </a:cxn>
              <a:cxn ang="0">
                <a:pos x="T4" y="T5"/>
              </a:cxn>
              <a:cxn ang="0">
                <a:pos x="T6" y="T7"/>
              </a:cxn>
            </a:cxnLst>
            <a:rect l="0" t="0" r="r" b="b"/>
            <a:pathLst>
              <a:path w="2048" h="517">
                <a:moveTo>
                  <a:pt x="2048" y="0"/>
                </a:moveTo>
                <a:cubicBezTo>
                  <a:pt x="2011" y="25"/>
                  <a:pt x="1973" y="49"/>
                  <a:pt x="1934" y="72"/>
                </a:cubicBezTo>
                <a:cubicBezTo>
                  <a:pt x="1177" y="517"/>
                  <a:pt x="332" y="480"/>
                  <a:pt x="0" y="0"/>
                </a:cubicBezTo>
                <a:lnTo>
                  <a:pt x="2048" y="0"/>
                </a:lnTo>
                <a:close/>
              </a:path>
            </a:pathLst>
          </a:custGeom>
          <a:gradFill>
            <a:gsLst>
              <a:gs pos="10000">
                <a:srgbClr val="0E47A1"/>
              </a:gs>
              <a:gs pos="100000">
                <a:srgbClr val="03A9F5"/>
              </a:gs>
            </a:gsLst>
            <a:lin ang="10800000" scaled="1"/>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3" name="Freeform 17">
            <a:extLst>
              <a:ext uri="{FF2B5EF4-FFF2-40B4-BE49-F238E27FC236}">
                <a16:creationId xmlns:a16="http://schemas.microsoft.com/office/drawing/2014/main" id="{5E9DA42E-B221-4BBE-B651-F7171591BCD7}"/>
              </a:ext>
            </a:extLst>
          </p:cNvPr>
          <p:cNvSpPr>
            <a:spLocks/>
          </p:cNvSpPr>
          <p:nvPr userDrawn="1"/>
        </p:nvSpPr>
        <p:spPr bwMode="auto">
          <a:xfrm>
            <a:off x="0" y="5905331"/>
            <a:ext cx="1901425" cy="952668"/>
          </a:xfrm>
          <a:custGeom>
            <a:avLst/>
            <a:gdLst>
              <a:gd name="T0" fmla="*/ 2048 w 2048"/>
              <a:gd name="T1" fmla="*/ 1024 h 1024"/>
              <a:gd name="T2" fmla="*/ 0 w 2048"/>
              <a:gd name="T3" fmla="*/ 1024 h 1024"/>
              <a:gd name="T4" fmla="*/ 0 w 2048"/>
              <a:gd name="T5" fmla="*/ 0 h 1024"/>
              <a:gd name="T6" fmla="*/ 2048 w 2048"/>
              <a:gd name="T7" fmla="*/ 1024 h 1024"/>
            </a:gdLst>
            <a:ahLst/>
            <a:cxnLst>
              <a:cxn ang="0">
                <a:pos x="T0" y="T1"/>
              </a:cxn>
              <a:cxn ang="0">
                <a:pos x="T2" y="T3"/>
              </a:cxn>
              <a:cxn ang="0">
                <a:pos x="T4" y="T5"/>
              </a:cxn>
              <a:cxn ang="0">
                <a:pos x="T6" y="T7"/>
              </a:cxn>
            </a:cxnLst>
            <a:rect l="0" t="0" r="r" b="b"/>
            <a:pathLst>
              <a:path w="2048" h="1024">
                <a:moveTo>
                  <a:pt x="2048" y="1024"/>
                </a:moveTo>
                <a:cubicBezTo>
                  <a:pt x="0" y="1024"/>
                  <a:pt x="0" y="1024"/>
                  <a:pt x="0" y="1024"/>
                </a:cubicBezTo>
                <a:cubicBezTo>
                  <a:pt x="0" y="0"/>
                  <a:pt x="0" y="0"/>
                  <a:pt x="0" y="0"/>
                </a:cubicBezTo>
                <a:cubicBezTo>
                  <a:pt x="880" y="66"/>
                  <a:pt x="1621" y="411"/>
                  <a:pt x="2048" y="1024"/>
                </a:cubicBezTo>
                <a:close/>
              </a:path>
            </a:pathLst>
          </a:custGeom>
          <a:gradFill>
            <a:gsLst>
              <a:gs pos="10000">
                <a:srgbClr val="0E47A1"/>
              </a:gs>
              <a:gs pos="100000">
                <a:srgbClr val="03A9F5"/>
              </a:gs>
            </a:gsLst>
            <a:lin ang="10800000" scaled="1"/>
          </a:gradFill>
          <a:ln>
            <a:noFill/>
          </a:ln>
        </p:spPr>
        <p:txBody>
          <a:bodyPr vert="horz" wrap="square" lIns="91440" tIns="45720" rIns="91440" bIns="45720" numCol="1" anchor="t" anchorCtr="0" compatLnSpc="1">
            <a:prstTxWarp prst="textNoShape">
              <a:avLst/>
            </a:prstTxWarp>
          </a:bodyPr>
          <a:lstStyle/>
          <a:p>
            <a:pPr lvl="0"/>
            <a:endParaRPr lang="en-US"/>
          </a:p>
        </p:txBody>
      </p:sp>
      <p:pic>
        <p:nvPicPr>
          <p:cNvPr id="32" name="Picture 31">
            <a:extLst>
              <a:ext uri="{FF2B5EF4-FFF2-40B4-BE49-F238E27FC236}">
                <a16:creationId xmlns:a16="http://schemas.microsoft.com/office/drawing/2014/main" id="{73D6466C-3EE8-434C-B5AB-98205AEEA67D}"/>
              </a:ext>
            </a:extLst>
          </p:cNvPr>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808334" y="4602222"/>
            <a:ext cx="3383666" cy="2255777"/>
          </a:xfrm>
          <a:prstGeom prst="rect">
            <a:avLst/>
          </a:prstGeom>
        </p:spPr>
      </p:pic>
      <p:pic>
        <p:nvPicPr>
          <p:cNvPr id="33" name="Picture 32">
            <a:extLst>
              <a:ext uri="{FF2B5EF4-FFF2-40B4-BE49-F238E27FC236}">
                <a16:creationId xmlns:a16="http://schemas.microsoft.com/office/drawing/2014/main" id="{3CAA64A4-91BA-448F-9474-7895F9C6DBD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40861" y="2096941"/>
            <a:ext cx="2813885" cy="2119207"/>
          </a:xfrm>
          <a:prstGeom prst="rect">
            <a:avLst/>
          </a:prstGeom>
        </p:spPr>
      </p:pic>
      <p:cxnSp>
        <p:nvCxnSpPr>
          <p:cNvPr id="45" name="Straight Connector 44">
            <a:extLst>
              <a:ext uri="{FF2B5EF4-FFF2-40B4-BE49-F238E27FC236}">
                <a16:creationId xmlns:a16="http://schemas.microsoft.com/office/drawing/2014/main" id="{E79C5D16-8087-4587-9A0A-A0570C73E0E7}"/>
              </a:ext>
            </a:extLst>
          </p:cNvPr>
          <p:cNvCxnSpPr/>
          <p:nvPr/>
        </p:nvCxnSpPr>
        <p:spPr>
          <a:xfrm>
            <a:off x="1926694" y="6124097"/>
            <a:ext cx="435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3F48F6-739E-4659-B107-DABA716A2F34}"/>
              </a:ext>
            </a:extLst>
          </p:cNvPr>
          <p:cNvSpPr>
            <a:spLocks noGrp="1"/>
          </p:cNvSpPr>
          <p:nvPr userDrawn="1">
            <p:ph type="ctrTitle"/>
          </p:nvPr>
        </p:nvSpPr>
        <p:spPr>
          <a:xfrm>
            <a:off x="559490" y="1122364"/>
            <a:ext cx="7035300" cy="2578780"/>
          </a:xfrm>
        </p:spPr>
        <p:txBody>
          <a:bodyPr wrap="square" anchor="t">
            <a:noAutofit/>
          </a:bodyPr>
          <a:lstStyle>
            <a:lvl1pPr algn="l">
              <a:defRPr lang="en-US" sz="6600" b="1" kern="1200" dirty="0">
                <a:solidFill>
                  <a:schemeClr val="tx1">
                    <a:lumMod val="90000"/>
                    <a:lumOff val="10000"/>
                  </a:schemeClr>
                </a:solidFill>
                <a:effectLst>
                  <a:outerShdw blurRad="50800" dist="38100" dir="2700000" algn="tl" rotWithShape="0">
                    <a:prstClr val="black">
                      <a:alpha val="40000"/>
                    </a:prstClr>
                  </a:outerShdw>
                </a:effectLst>
                <a:latin typeface="+mj-lt"/>
                <a:ea typeface="Segoe UI Black" panose="020B0A02040204020203" pitchFamily="34" charset="0"/>
                <a:cs typeface="+mn-cs"/>
              </a:defRPr>
            </a:lvl1pPr>
          </a:lstStyle>
          <a:p>
            <a:r>
              <a:rPr lang="en-US" dirty="0"/>
              <a:t>Click to edit Master title style</a:t>
            </a:r>
          </a:p>
        </p:txBody>
      </p:sp>
      <p:pic>
        <p:nvPicPr>
          <p:cNvPr id="26" name="Picture 25">
            <a:extLst>
              <a:ext uri="{FF2B5EF4-FFF2-40B4-BE49-F238E27FC236}">
                <a16:creationId xmlns:a16="http://schemas.microsoft.com/office/drawing/2014/main" id="{9812EDA6-C656-492A-A9CA-44B03C63913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98063" y="6232297"/>
            <a:ext cx="182880" cy="182880"/>
          </a:xfrm>
          <a:prstGeom prst="rect">
            <a:avLst/>
          </a:prstGeom>
        </p:spPr>
      </p:pic>
      <p:pic>
        <p:nvPicPr>
          <p:cNvPr id="27" name="Picture 26">
            <a:extLst>
              <a:ext uri="{FF2B5EF4-FFF2-40B4-BE49-F238E27FC236}">
                <a16:creationId xmlns:a16="http://schemas.microsoft.com/office/drawing/2014/main" id="{627AEF91-6492-4B0C-A844-2296473B58D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98063" y="6505320"/>
            <a:ext cx="182880" cy="182880"/>
          </a:xfrm>
          <a:prstGeom prst="rect">
            <a:avLst/>
          </a:prstGeom>
        </p:spPr>
      </p:pic>
      <p:sp>
        <p:nvSpPr>
          <p:cNvPr id="28" name="Text Placeholder 2">
            <a:extLst>
              <a:ext uri="{FF2B5EF4-FFF2-40B4-BE49-F238E27FC236}">
                <a16:creationId xmlns:a16="http://schemas.microsoft.com/office/drawing/2014/main" id="{828AA7FF-D902-41DB-A12A-45135201E8C2}"/>
              </a:ext>
            </a:extLst>
          </p:cNvPr>
          <p:cNvSpPr>
            <a:spLocks noGrp="1"/>
          </p:cNvSpPr>
          <p:nvPr userDrawn="1">
            <p:ph type="body" sz="quarter" idx="11" hasCustomPrompt="1"/>
          </p:nvPr>
        </p:nvSpPr>
        <p:spPr>
          <a:xfrm>
            <a:off x="2180943" y="6175935"/>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Email Address</a:t>
            </a:r>
          </a:p>
        </p:txBody>
      </p:sp>
      <p:sp>
        <p:nvSpPr>
          <p:cNvPr id="29" name="Text Placeholder 2">
            <a:extLst>
              <a:ext uri="{FF2B5EF4-FFF2-40B4-BE49-F238E27FC236}">
                <a16:creationId xmlns:a16="http://schemas.microsoft.com/office/drawing/2014/main" id="{F1EDDD62-43C6-4DEE-BBD9-CD0004E7EB03}"/>
              </a:ext>
            </a:extLst>
          </p:cNvPr>
          <p:cNvSpPr>
            <a:spLocks noGrp="1"/>
          </p:cNvSpPr>
          <p:nvPr userDrawn="1">
            <p:ph type="body" sz="quarter" idx="12" hasCustomPrompt="1"/>
          </p:nvPr>
        </p:nvSpPr>
        <p:spPr>
          <a:xfrm>
            <a:off x="2183874" y="6460218"/>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Phone No.</a:t>
            </a:r>
          </a:p>
        </p:txBody>
      </p:sp>
      <p:sp>
        <p:nvSpPr>
          <p:cNvPr id="40" name="Text Placeholder 2">
            <a:extLst>
              <a:ext uri="{FF2B5EF4-FFF2-40B4-BE49-F238E27FC236}">
                <a16:creationId xmlns:a16="http://schemas.microsoft.com/office/drawing/2014/main" id="{A2C7AAB1-B948-41DB-961F-028BB57DF573}"/>
              </a:ext>
            </a:extLst>
          </p:cNvPr>
          <p:cNvSpPr>
            <a:spLocks noGrp="1"/>
          </p:cNvSpPr>
          <p:nvPr>
            <p:ph type="body" sz="quarter" idx="13" hasCustomPrompt="1"/>
          </p:nvPr>
        </p:nvSpPr>
        <p:spPr>
          <a:xfrm>
            <a:off x="1837678" y="5537768"/>
            <a:ext cx="3735998" cy="290081"/>
          </a:xfrm>
        </p:spPr>
        <p:txBody>
          <a:bodyPr anchor="ctr">
            <a:noAutofit/>
          </a:bodyPr>
          <a:lstStyle>
            <a:lvl1pPr marL="0" indent="0" algn="l" defTabSz="914400" rtl="0" eaLnBrk="1" latinLnBrk="0" hangingPunct="1">
              <a:lnSpc>
                <a:spcPct val="90000"/>
              </a:lnSpc>
              <a:spcBef>
                <a:spcPct val="0"/>
              </a:spcBef>
              <a:buNone/>
              <a:defRPr lang="en-US" sz="1600" kern="1200" dirty="0">
                <a:solidFill>
                  <a:schemeClr val="tx1"/>
                </a:solidFill>
                <a:latin typeface="+mn-lt"/>
                <a:ea typeface="+mn-ea"/>
                <a:cs typeface="+mn-cs"/>
              </a:defRPr>
            </a:lvl1pPr>
          </a:lstStyle>
          <a:p>
            <a:pPr lvl="0"/>
            <a:r>
              <a:rPr lang="en-US" dirty="0"/>
              <a:t>Write here Department Name</a:t>
            </a:r>
          </a:p>
        </p:txBody>
      </p:sp>
      <p:sp>
        <p:nvSpPr>
          <p:cNvPr id="53" name="Text Placeholder 2">
            <a:extLst>
              <a:ext uri="{FF2B5EF4-FFF2-40B4-BE49-F238E27FC236}">
                <a16:creationId xmlns:a16="http://schemas.microsoft.com/office/drawing/2014/main" id="{C96060B2-EF39-4FB2-9CFA-77C6391DCF8F}"/>
              </a:ext>
            </a:extLst>
          </p:cNvPr>
          <p:cNvSpPr>
            <a:spLocks noGrp="1"/>
          </p:cNvSpPr>
          <p:nvPr>
            <p:ph type="body" sz="quarter" idx="14" hasCustomPrompt="1"/>
          </p:nvPr>
        </p:nvSpPr>
        <p:spPr>
          <a:xfrm>
            <a:off x="1837677" y="5273332"/>
            <a:ext cx="5581039" cy="290081"/>
          </a:xfrm>
        </p:spPr>
        <p:txBody>
          <a:bodyPr anchor="ctr">
            <a:noAutofit/>
          </a:bodyPr>
          <a:lstStyle>
            <a:lvl1pPr marL="0" indent="0" algn="l" defTabSz="914400" rtl="0" eaLnBrk="1" latinLnBrk="0" hangingPunct="1">
              <a:lnSpc>
                <a:spcPct val="90000"/>
              </a:lnSpc>
              <a:spcBef>
                <a:spcPct val="0"/>
              </a:spcBef>
              <a:buNone/>
              <a:defRPr lang="en-US" sz="1800" b="1" kern="1200" dirty="0">
                <a:gradFill flip="none" rotWithShape="1">
                  <a:gsLst>
                    <a:gs pos="10000">
                      <a:srgbClr val="0E47A1"/>
                    </a:gs>
                    <a:gs pos="100000">
                      <a:srgbClr val="03A9F5"/>
                    </a:gs>
                  </a:gsLst>
                  <a:lin ang="0" scaled="1"/>
                  <a:tileRect/>
                </a:gradFill>
                <a:effectLst/>
                <a:latin typeface="+mn-lt"/>
                <a:ea typeface="+mn-ea"/>
                <a:cs typeface="+mn-cs"/>
              </a:defRPr>
            </a:lvl1pPr>
          </a:lstStyle>
          <a:p>
            <a:pPr lvl="0"/>
            <a:r>
              <a:rPr lang="en-US" dirty="0"/>
              <a:t>Write here your Author Name (i.e. Prof. Jay R </a:t>
            </a:r>
            <a:r>
              <a:rPr lang="en-US" dirty="0" err="1"/>
              <a:t>Dhamsaniya</a:t>
            </a:r>
            <a:r>
              <a:rPr lang="en-US" dirty="0"/>
              <a:t>)</a:t>
            </a:r>
          </a:p>
        </p:txBody>
      </p:sp>
      <p:pic>
        <p:nvPicPr>
          <p:cNvPr id="54" name="Picture 53">
            <a:extLst>
              <a:ext uri="{FF2B5EF4-FFF2-40B4-BE49-F238E27FC236}">
                <a16:creationId xmlns:a16="http://schemas.microsoft.com/office/drawing/2014/main" id="{1917B14A-5130-41DB-8F00-6C6611C994D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295842" y="307556"/>
            <a:ext cx="3573889" cy="821995"/>
          </a:xfrm>
          <a:prstGeom prst="rect">
            <a:avLst/>
          </a:prstGeom>
        </p:spPr>
      </p:pic>
      <p:pic>
        <p:nvPicPr>
          <p:cNvPr id="55" name="Picture 54">
            <a:extLst>
              <a:ext uri="{FF2B5EF4-FFF2-40B4-BE49-F238E27FC236}">
                <a16:creationId xmlns:a16="http://schemas.microsoft.com/office/drawing/2014/main" id="{34C1356C-E4AA-4B27-A93C-BE84F5D9C601}"/>
              </a:ext>
            </a:extLst>
          </p:cNvPr>
          <p:cNvPicPr>
            <a:picLocks noChangeAspect="1"/>
          </p:cNvPicPr>
          <p:nvPr userDrawn="1"/>
        </p:nvPicPr>
        <p:blipFill rotWithShape="1">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62023" t="18062" r="2731" b="17724"/>
          <a:stretch/>
        </p:blipFill>
        <p:spPr>
          <a:xfrm>
            <a:off x="63248" y="837717"/>
            <a:ext cx="1087893" cy="772151"/>
          </a:xfrm>
          <a:prstGeom prst="rect">
            <a:avLst/>
          </a:prstGeom>
        </p:spPr>
      </p:pic>
      <p:sp>
        <p:nvSpPr>
          <p:cNvPr id="24" name="Text Placeholder 2">
            <a:extLst>
              <a:ext uri="{FF2B5EF4-FFF2-40B4-BE49-F238E27FC236}">
                <a16:creationId xmlns:a16="http://schemas.microsoft.com/office/drawing/2014/main" id="{070A7F06-98AB-45B4-A79D-A6DF8C25DC8E}"/>
              </a:ext>
            </a:extLst>
          </p:cNvPr>
          <p:cNvSpPr>
            <a:spLocks noGrp="1"/>
          </p:cNvSpPr>
          <p:nvPr>
            <p:ph type="body" sz="quarter" idx="16" hasCustomPrompt="1"/>
          </p:nvPr>
        </p:nvSpPr>
        <p:spPr>
          <a:xfrm>
            <a:off x="2581756" y="20384"/>
            <a:ext cx="4646358" cy="734653"/>
          </a:xfrm>
        </p:spPr>
        <p:txBody>
          <a:bodyPr anchor="ctr">
            <a:noAutofit/>
          </a:bodyPr>
          <a:lstStyle>
            <a:lvl1pPr marL="0" indent="0" algn="ctr" defTabSz="914400" rtl="0" eaLnBrk="1" latinLnBrk="0" hangingPunct="1">
              <a:lnSpc>
                <a:spcPct val="90000"/>
              </a:lnSpc>
              <a:spcBef>
                <a:spcPct val="0"/>
              </a:spcBef>
              <a:buNone/>
              <a:defRPr lang="en-US" sz="1800" b="0" kern="1200" dirty="0">
                <a:solidFill>
                  <a:schemeClr val="lt1"/>
                </a:solidFill>
                <a:latin typeface="+mn-lt"/>
                <a:ea typeface="+mn-ea"/>
                <a:cs typeface="+mn-cs"/>
              </a:defRPr>
            </a:lvl1pPr>
          </a:lstStyle>
          <a:p>
            <a:pPr lvl="0"/>
            <a:r>
              <a:rPr lang="en-US" dirty="0"/>
              <a:t>Write Subject Name (Short Name)</a:t>
            </a:r>
          </a:p>
          <a:p>
            <a:pPr lvl="0"/>
            <a:r>
              <a:rPr lang="en-US" dirty="0"/>
              <a:t>GTU # Subject Code</a:t>
            </a:r>
          </a:p>
        </p:txBody>
      </p:sp>
      <p:pic>
        <p:nvPicPr>
          <p:cNvPr id="21" name="Picture 20" descr="User icon Royalty Free Vector Image - VectorStock">
            <a:extLst>
              <a:ext uri="{FF2B5EF4-FFF2-40B4-BE49-F238E27FC236}">
                <a16:creationId xmlns:a16="http://schemas.microsoft.com/office/drawing/2014/main" id="{C3A13D11-EC6C-4E81-AD83-7AC73D273FD4}"/>
              </a:ext>
            </a:extLst>
          </p:cNvPr>
          <p:cNvPicPr>
            <a:picLocks noChangeAspect="1" noChangeArrowheads="1"/>
          </p:cNvPicPr>
          <p:nvPr userDrawn="1"/>
        </p:nvPicPr>
        <p:blipFill>
          <a:blip r:embed="rId10" cstate="print">
            <a:lum bright="70000" contrast="-70000"/>
            <a:extLst>
              <a:ext uri="{28A0092B-C50C-407E-A947-70E740481C1C}">
                <a14:useLocalDpi xmlns:a14="http://schemas.microsoft.com/office/drawing/2010/main" val="0"/>
              </a:ext>
            </a:extLst>
          </a:blip>
          <a:srcRect l="26030" t="21389" r="26030" b="34222"/>
          <a:stretch>
            <a:fillRect/>
          </a:stretch>
        </p:blipFill>
        <p:spPr bwMode="auto">
          <a:xfrm>
            <a:off x="353568" y="5211250"/>
            <a:ext cx="1353600" cy="1353600"/>
          </a:xfrm>
          <a:custGeom>
            <a:avLst/>
            <a:gdLst>
              <a:gd name="connsiteX0" fmla="*/ 1522095 w 3044190"/>
              <a:gd name="connsiteY0" fmla="*/ 0 h 3044190"/>
              <a:gd name="connsiteX1" fmla="*/ 3044190 w 3044190"/>
              <a:gd name="connsiteY1" fmla="*/ 1522095 h 3044190"/>
              <a:gd name="connsiteX2" fmla="*/ 1522095 w 3044190"/>
              <a:gd name="connsiteY2" fmla="*/ 3044190 h 3044190"/>
              <a:gd name="connsiteX3" fmla="*/ 0 w 3044190"/>
              <a:gd name="connsiteY3" fmla="*/ 1522095 h 3044190"/>
              <a:gd name="connsiteX4" fmla="*/ 1522095 w 3044190"/>
              <a:gd name="connsiteY4" fmla="*/ 0 h 304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4190" h="3044190">
                <a:moveTo>
                  <a:pt x="1522095" y="0"/>
                </a:moveTo>
                <a:cubicBezTo>
                  <a:pt x="2362725" y="0"/>
                  <a:pt x="3044190" y="681465"/>
                  <a:pt x="3044190" y="1522095"/>
                </a:cubicBezTo>
                <a:cubicBezTo>
                  <a:pt x="3044190" y="2362725"/>
                  <a:pt x="2362725" y="3044190"/>
                  <a:pt x="1522095" y="3044190"/>
                </a:cubicBezTo>
                <a:cubicBezTo>
                  <a:pt x="681465" y="3044190"/>
                  <a:pt x="0" y="2362725"/>
                  <a:pt x="0" y="1522095"/>
                </a:cubicBezTo>
                <a:cubicBezTo>
                  <a:pt x="0" y="681465"/>
                  <a:pt x="681465" y="0"/>
                  <a:pt x="1522095" y="0"/>
                </a:cubicBezTo>
                <a:close/>
              </a:path>
            </a:pathLst>
          </a:custGeom>
          <a:noFill/>
          <a:ln w="1270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30" name="Picture Placeholder 29">
            <a:extLst>
              <a:ext uri="{FF2B5EF4-FFF2-40B4-BE49-F238E27FC236}">
                <a16:creationId xmlns:a16="http://schemas.microsoft.com/office/drawing/2014/main" id="{85035EF3-F5FB-41C2-A0BE-B3AEF7556ABD}"/>
              </a:ext>
            </a:extLst>
          </p:cNvPr>
          <p:cNvSpPr>
            <a:spLocks noGrp="1"/>
          </p:cNvSpPr>
          <p:nvPr>
            <p:ph type="pic" sz="quarter" idx="10"/>
          </p:nvPr>
        </p:nvSpPr>
        <p:spPr>
          <a:xfrm>
            <a:off x="353569" y="5211251"/>
            <a:ext cx="1353599" cy="1353599"/>
          </a:xfrm>
          <a:custGeom>
            <a:avLst/>
            <a:gdLst>
              <a:gd name="connsiteX0" fmla="*/ 1945481 w 3890962"/>
              <a:gd name="connsiteY0" fmla="*/ 0 h 3890962"/>
              <a:gd name="connsiteX1" fmla="*/ 3890962 w 3890962"/>
              <a:gd name="connsiteY1" fmla="*/ 1945481 h 3890962"/>
              <a:gd name="connsiteX2" fmla="*/ 1945481 w 3890962"/>
              <a:gd name="connsiteY2" fmla="*/ 3890962 h 3890962"/>
              <a:gd name="connsiteX3" fmla="*/ 0 w 3890962"/>
              <a:gd name="connsiteY3" fmla="*/ 1945481 h 3890962"/>
              <a:gd name="connsiteX4" fmla="*/ 1945481 w 3890962"/>
              <a:gd name="connsiteY4" fmla="*/ 0 h 389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0962" h="3890962">
                <a:moveTo>
                  <a:pt x="1945481" y="0"/>
                </a:moveTo>
                <a:cubicBezTo>
                  <a:pt x="3019940" y="0"/>
                  <a:pt x="3890962" y="871022"/>
                  <a:pt x="3890962" y="1945481"/>
                </a:cubicBezTo>
                <a:cubicBezTo>
                  <a:pt x="3890962" y="3019940"/>
                  <a:pt x="3019940" y="3890962"/>
                  <a:pt x="1945481" y="3890962"/>
                </a:cubicBezTo>
                <a:cubicBezTo>
                  <a:pt x="871022" y="3890962"/>
                  <a:pt x="0" y="3019940"/>
                  <a:pt x="0" y="1945481"/>
                </a:cubicBezTo>
                <a:cubicBezTo>
                  <a:pt x="0" y="871022"/>
                  <a:pt x="871022" y="0"/>
                  <a:pt x="1945481" y="0"/>
                </a:cubicBezTo>
                <a:close/>
              </a:path>
            </a:pathLst>
          </a:custGeom>
          <a:ln>
            <a:solidFill>
              <a:schemeClr val="bg1">
                <a:lumMod val="65000"/>
              </a:schemeClr>
            </a:solidFill>
          </a:ln>
        </p:spPr>
        <p:txBody>
          <a:bodyPr wrap="square">
            <a:noAutofit/>
          </a:bodyPr>
          <a:lstStyle>
            <a:lvl1pPr>
              <a:defRPr sz="1800"/>
            </a:lvl1pPr>
          </a:lstStyle>
          <a:p>
            <a:endParaRPr lang="en-US"/>
          </a:p>
        </p:txBody>
      </p:sp>
    </p:spTree>
    <p:extLst>
      <p:ext uri="{BB962C8B-B14F-4D97-AF65-F5344CB8AC3E}">
        <p14:creationId xmlns:p14="http://schemas.microsoft.com/office/powerpoint/2010/main" val="25328075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 Re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92D9CA8-FA74-4E19-A847-B04F90FC15AC}"/>
              </a:ext>
            </a:extLst>
          </p:cNvPr>
          <p:cNvPicPr>
            <a:picLocks noChangeAspect="1"/>
          </p:cNvPicPr>
          <p:nvPr userDrawn="1"/>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18750" b="25000"/>
          <a:stretch/>
        </p:blipFill>
        <p:spPr>
          <a:xfrm>
            <a:off x="0" y="0"/>
            <a:ext cx="12192000" cy="6858000"/>
          </a:xfrm>
          <a:prstGeom prst="rect">
            <a:avLst/>
          </a:prstGeom>
        </p:spPr>
      </p:pic>
      <p:sp>
        <p:nvSpPr>
          <p:cNvPr id="3" name="TextBox 2">
            <a:extLst>
              <a:ext uri="{FF2B5EF4-FFF2-40B4-BE49-F238E27FC236}">
                <a16:creationId xmlns:a16="http://schemas.microsoft.com/office/drawing/2014/main" id="{66A9211E-289E-4822-AE7F-7B95A873EBBD}"/>
              </a:ext>
            </a:extLst>
          </p:cNvPr>
          <p:cNvSpPr txBox="1"/>
          <p:nvPr userDrawn="1"/>
        </p:nvSpPr>
        <p:spPr>
          <a:xfrm>
            <a:off x="1837677" y="5802204"/>
            <a:ext cx="4514377" cy="338554"/>
          </a:xfrm>
          <a:prstGeom prst="rect">
            <a:avLst/>
          </a:prstGeom>
          <a:noFill/>
        </p:spPr>
        <p:txBody>
          <a:bodyPr wrap="none" rtlCol="0">
            <a:spAutoFit/>
          </a:bodyPr>
          <a:lstStyle/>
          <a:p>
            <a:r>
              <a:rPr lang="en-US" sz="1600" dirty="0"/>
              <a:t>Darshan Institute of Engineering &amp; Technology, Rajkot</a:t>
            </a:r>
          </a:p>
        </p:txBody>
      </p:sp>
      <p:sp>
        <p:nvSpPr>
          <p:cNvPr id="22" name="Freeform 13">
            <a:extLst>
              <a:ext uri="{FF2B5EF4-FFF2-40B4-BE49-F238E27FC236}">
                <a16:creationId xmlns:a16="http://schemas.microsoft.com/office/drawing/2014/main" id="{EB889181-F145-4E62-A282-E5B77978D1F3}"/>
              </a:ext>
            </a:extLst>
          </p:cNvPr>
          <p:cNvSpPr>
            <a:spLocks/>
          </p:cNvSpPr>
          <p:nvPr userDrawn="1"/>
        </p:nvSpPr>
        <p:spPr bwMode="auto">
          <a:xfrm>
            <a:off x="2554514" y="1"/>
            <a:ext cx="5255702" cy="1335004"/>
          </a:xfrm>
          <a:custGeom>
            <a:avLst/>
            <a:gdLst>
              <a:gd name="T0" fmla="*/ 2048 w 2048"/>
              <a:gd name="T1" fmla="*/ 0 h 517"/>
              <a:gd name="T2" fmla="*/ 1934 w 2048"/>
              <a:gd name="T3" fmla="*/ 72 h 517"/>
              <a:gd name="T4" fmla="*/ 0 w 2048"/>
              <a:gd name="T5" fmla="*/ 0 h 517"/>
              <a:gd name="T6" fmla="*/ 2048 w 2048"/>
              <a:gd name="T7" fmla="*/ 0 h 517"/>
            </a:gdLst>
            <a:ahLst/>
            <a:cxnLst>
              <a:cxn ang="0">
                <a:pos x="T0" y="T1"/>
              </a:cxn>
              <a:cxn ang="0">
                <a:pos x="T2" y="T3"/>
              </a:cxn>
              <a:cxn ang="0">
                <a:pos x="T4" y="T5"/>
              </a:cxn>
              <a:cxn ang="0">
                <a:pos x="T6" y="T7"/>
              </a:cxn>
            </a:cxnLst>
            <a:rect l="0" t="0" r="r" b="b"/>
            <a:pathLst>
              <a:path w="2048" h="517">
                <a:moveTo>
                  <a:pt x="2048" y="0"/>
                </a:moveTo>
                <a:cubicBezTo>
                  <a:pt x="2011" y="25"/>
                  <a:pt x="1973" y="49"/>
                  <a:pt x="1934" y="72"/>
                </a:cubicBezTo>
                <a:cubicBezTo>
                  <a:pt x="1177" y="517"/>
                  <a:pt x="332" y="480"/>
                  <a:pt x="0" y="0"/>
                </a:cubicBezTo>
                <a:lnTo>
                  <a:pt x="2048" y="0"/>
                </a:lnTo>
                <a:close/>
              </a:path>
            </a:pathLst>
          </a:custGeom>
          <a:gradFill>
            <a:gsLst>
              <a:gs pos="10000">
                <a:srgbClr val="B71B1C"/>
              </a:gs>
              <a:gs pos="100000">
                <a:srgbClr val="ED524F"/>
              </a:gs>
            </a:gsLst>
            <a:lin ang="10800000" scaled="1"/>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3" name="Freeform 17">
            <a:extLst>
              <a:ext uri="{FF2B5EF4-FFF2-40B4-BE49-F238E27FC236}">
                <a16:creationId xmlns:a16="http://schemas.microsoft.com/office/drawing/2014/main" id="{5E9DA42E-B221-4BBE-B651-F7171591BCD7}"/>
              </a:ext>
            </a:extLst>
          </p:cNvPr>
          <p:cNvSpPr>
            <a:spLocks/>
          </p:cNvSpPr>
          <p:nvPr userDrawn="1"/>
        </p:nvSpPr>
        <p:spPr bwMode="auto">
          <a:xfrm>
            <a:off x="0" y="5905331"/>
            <a:ext cx="1901425" cy="952668"/>
          </a:xfrm>
          <a:custGeom>
            <a:avLst/>
            <a:gdLst>
              <a:gd name="T0" fmla="*/ 2048 w 2048"/>
              <a:gd name="T1" fmla="*/ 1024 h 1024"/>
              <a:gd name="T2" fmla="*/ 0 w 2048"/>
              <a:gd name="T3" fmla="*/ 1024 h 1024"/>
              <a:gd name="T4" fmla="*/ 0 w 2048"/>
              <a:gd name="T5" fmla="*/ 0 h 1024"/>
              <a:gd name="T6" fmla="*/ 2048 w 2048"/>
              <a:gd name="T7" fmla="*/ 1024 h 1024"/>
            </a:gdLst>
            <a:ahLst/>
            <a:cxnLst>
              <a:cxn ang="0">
                <a:pos x="T0" y="T1"/>
              </a:cxn>
              <a:cxn ang="0">
                <a:pos x="T2" y="T3"/>
              </a:cxn>
              <a:cxn ang="0">
                <a:pos x="T4" y="T5"/>
              </a:cxn>
              <a:cxn ang="0">
                <a:pos x="T6" y="T7"/>
              </a:cxn>
            </a:cxnLst>
            <a:rect l="0" t="0" r="r" b="b"/>
            <a:pathLst>
              <a:path w="2048" h="1024">
                <a:moveTo>
                  <a:pt x="2048" y="1024"/>
                </a:moveTo>
                <a:cubicBezTo>
                  <a:pt x="0" y="1024"/>
                  <a:pt x="0" y="1024"/>
                  <a:pt x="0" y="1024"/>
                </a:cubicBezTo>
                <a:cubicBezTo>
                  <a:pt x="0" y="0"/>
                  <a:pt x="0" y="0"/>
                  <a:pt x="0" y="0"/>
                </a:cubicBezTo>
                <a:cubicBezTo>
                  <a:pt x="880" y="66"/>
                  <a:pt x="1621" y="411"/>
                  <a:pt x="2048" y="1024"/>
                </a:cubicBezTo>
                <a:close/>
              </a:path>
            </a:pathLst>
          </a:custGeom>
          <a:gradFill>
            <a:gsLst>
              <a:gs pos="10000">
                <a:srgbClr val="B71B1C"/>
              </a:gs>
              <a:gs pos="100000">
                <a:srgbClr val="ED524F"/>
              </a:gs>
            </a:gsLst>
            <a:lin ang="10800000" scaled="1"/>
          </a:gradFill>
          <a:ln>
            <a:noFill/>
          </a:ln>
        </p:spPr>
        <p:txBody>
          <a:bodyPr vert="horz" wrap="square" lIns="91440" tIns="45720" rIns="91440" bIns="45720" numCol="1" anchor="t" anchorCtr="0" compatLnSpc="1">
            <a:prstTxWarp prst="textNoShape">
              <a:avLst/>
            </a:prstTxWarp>
          </a:bodyPr>
          <a:lstStyle/>
          <a:p>
            <a:pPr lvl="0"/>
            <a:endParaRPr lang="en-US"/>
          </a:p>
        </p:txBody>
      </p:sp>
      <p:pic>
        <p:nvPicPr>
          <p:cNvPr id="32" name="Picture 31">
            <a:extLst>
              <a:ext uri="{FF2B5EF4-FFF2-40B4-BE49-F238E27FC236}">
                <a16:creationId xmlns:a16="http://schemas.microsoft.com/office/drawing/2014/main" id="{73D6466C-3EE8-434C-B5AB-98205AEEA67D}"/>
              </a:ext>
            </a:extLst>
          </p:cNvPr>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808334" y="4602222"/>
            <a:ext cx="3383666" cy="2255777"/>
          </a:xfrm>
          <a:prstGeom prst="rect">
            <a:avLst/>
          </a:prstGeom>
        </p:spPr>
      </p:pic>
      <p:pic>
        <p:nvPicPr>
          <p:cNvPr id="33" name="Picture 32">
            <a:extLst>
              <a:ext uri="{FF2B5EF4-FFF2-40B4-BE49-F238E27FC236}">
                <a16:creationId xmlns:a16="http://schemas.microsoft.com/office/drawing/2014/main" id="{3CAA64A4-91BA-448F-9474-7895F9C6DBD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40861" y="2096941"/>
            <a:ext cx="2813885" cy="2119207"/>
          </a:xfrm>
          <a:prstGeom prst="rect">
            <a:avLst/>
          </a:prstGeom>
        </p:spPr>
      </p:pic>
      <p:cxnSp>
        <p:nvCxnSpPr>
          <p:cNvPr id="45" name="Straight Connector 44">
            <a:extLst>
              <a:ext uri="{FF2B5EF4-FFF2-40B4-BE49-F238E27FC236}">
                <a16:creationId xmlns:a16="http://schemas.microsoft.com/office/drawing/2014/main" id="{E79C5D16-8087-4587-9A0A-A0570C73E0E7}"/>
              </a:ext>
            </a:extLst>
          </p:cNvPr>
          <p:cNvCxnSpPr/>
          <p:nvPr/>
        </p:nvCxnSpPr>
        <p:spPr>
          <a:xfrm>
            <a:off x="1926694" y="6124097"/>
            <a:ext cx="435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3F48F6-739E-4659-B107-DABA716A2F34}"/>
              </a:ext>
            </a:extLst>
          </p:cNvPr>
          <p:cNvSpPr>
            <a:spLocks noGrp="1"/>
          </p:cNvSpPr>
          <p:nvPr userDrawn="1">
            <p:ph type="ctrTitle"/>
          </p:nvPr>
        </p:nvSpPr>
        <p:spPr>
          <a:xfrm>
            <a:off x="559490" y="1122364"/>
            <a:ext cx="7035300" cy="2578780"/>
          </a:xfrm>
        </p:spPr>
        <p:txBody>
          <a:bodyPr wrap="square" anchor="t">
            <a:noAutofit/>
          </a:bodyPr>
          <a:lstStyle>
            <a:lvl1pPr algn="l">
              <a:defRPr lang="en-US" sz="6600" b="1" kern="1200" dirty="0">
                <a:solidFill>
                  <a:schemeClr val="tx1">
                    <a:lumMod val="90000"/>
                    <a:lumOff val="10000"/>
                  </a:schemeClr>
                </a:solidFill>
                <a:effectLst>
                  <a:outerShdw blurRad="50800" dist="38100" dir="2700000" algn="tl" rotWithShape="0">
                    <a:prstClr val="black">
                      <a:alpha val="40000"/>
                    </a:prstClr>
                  </a:outerShdw>
                </a:effectLst>
                <a:latin typeface="+mj-lt"/>
                <a:ea typeface="Segoe UI Black" panose="020B0A02040204020203" pitchFamily="34" charset="0"/>
                <a:cs typeface="+mn-cs"/>
              </a:defRPr>
            </a:lvl1pPr>
          </a:lstStyle>
          <a:p>
            <a:r>
              <a:rPr lang="en-US" dirty="0"/>
              <a:t>Click to edit Master title style</a:t>
            </a:r>
          </a:p>
        </p:txBody>
      </p:sp>
      <p:pic>
        <p:nvPicPr>
          <p:cNvPr id="26" name="Picture 25">
            <a:extLst>
              <a:ext uri="{FF2B5EF4-FFF2-40B4-BE49-F238E27FC236}">
                <a16:creationId xmlns:a16="http://schemas.microsoft.com/office/drawing/2014/main" id="{9812EDA6-C656-492A-A9CA-44B03C63913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98063" y="6232297"/>
            <a:ext cx="182880" cy="182880"/>
          </a:xfrm>
          <a:prstGeom prst="rect">
            <a:avLst/>
          </a:prstGeom>
        </p:spPr>
      </p:pic>
      <p:pic>
        <p:nvPicPr>
          <p:cNvPr id="27" name="Picture 26">
            <a:extLst>
              <a:ext uri="{FF2B5EF4-FFF2-40B4-BE49-F238E27FC236}">
                <a16:creationId xmlns:a16="http://schemas.microsoft.com/office/drawing/2014/main" id="{627AEF91-6492-4B0C-A844-2296473B58D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98063" y="6505320"/>
            <a:ext cx="182880" cy="182880"/>
          </a:xfrm>
          <a:prstGeom prst="rect">
            <a:avLst/>
          </a:prstGeom>
        </p:spPr>
      </p:pic>
      <p:sp>
        <p:nvSpPr>
          <p:cNvPr id="28" name="Text Placeholder 2">
            <a:extLst>
              <a:ext uri="{FF2B5EF4-FFF2-40B4-BE49-F238E27FC236}">
                <a16:creationId xmlns:a16="http://schemas.microsoft.com/office/drawing/2014/main" id="{828AA7FF-D902-41DB-A12A-45135201E8C2}"/>
              </a:ext>
            </a:extLst>
          </p:cNvPr>
          <p:cNvSpPr>
            <a:spLocks noGrp="1"/>
          </p:cNvSpPr>
          <p:nvPr userDrawn="1">
            <p:ph type="body" sz="quarter" idx="11" hasCustomPrompt="1"/>
          </p:nvPr>
        </p:nvSpPr>
        <p:spPr>
          <a:xfrm>
            <a:off x="2180943" y="6175935"/>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Email Address</a:t>
            </a:r>
          </a:p>
        </p:txBody>
      </p:sp>
      <p:sp>
        <p:nvSpPr>
          <p:cNvPr id="29" name="Text Placeholder 2">
            <a:extLst>
              <a:ext uri="{FF2B5EF4-FFF2-40B4-BE49-F238E27FC236}">
                <a16:creationId xmlns:a16="http://schemas.microsoft.com/office/drawing/2014/main" id="{F1EDDD62-43C6-4DEE-BBD9-CD0004E7EB03}"/>
              </a:ext>
            </a:extLst>
          </p:cNvPr>
          <p:cNvSpPr>
            <a:spLocks noGrp="1"/>
          </p:cNvSpPr>
          <p:nvPr userDrawn="1">
            <p:ph type="body" sz="quarter" idx="12" hasCustomPrompt="1"/>
          </p:nvPr>
        </p:nvSpPr>
        <p:spPr>
          <a:xfrm>
            <a:off x="2183874" y="6460218"/>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Phone No.</a:t>
            </a:r>
          </a:p>
        </p:txBody>
      </p:sp>
      <p:sp>
        <p:nvSpPr>
          <p:cNvPr id="40" name="Text Placeholder 2">
            <a:extLst>
              <a:ext uri="{FF2B5EF4-FFF2-40B4-BE49-F238E27FC236}">
                <a16:creationId xmlns:a16="http://schemas.microsoft.com/office/drawing/2014/main" id="{A2C7AAB1-B948-41DB-961F-028BB57DF573}"/>
              </a:ext>
            </a:extLst>
          </p:cNvPr>
          <p:cNvSpPr>
            <a:spLocks noGrp="1"/>
          </p:cNvSpPr>
          <p:nvPr>
            <p:ph type="body" sz="quarter" idx="13" hasCustomPrompt="1"/>
          </p:nvPr>
        </p:nvSpPr>
        <p:spPr>
          <a:xfrm>
            <a:off x="1837678" y="5537768"/>
            <a:ext cx="3735998" cy="290081"/>
          </a:xfrm>
        </p:spPr>
        <p:txBody>
          <a:bodyPr anchor="ctr">
            <a:noAutofit/>
          </a:bodyPr>
          <a:lstStyle>
            <a:lvl1pPr marL="0" indent="0" algn="l" defTabSz="914400" rtl="0" eaLnBrk="1" latinLnBrk="0" hangingPunct="1">
              <a:lnSpc>
                <a:spcPct val="90000"/>
              </a:lnSpc>
              <a:spcBef>
                <a:spcPct val="0"/>
              </a:spcBef>
              <a:buNone/>
              <a:defRPr lang="en-US" sz="1600" kern="1200" dirty="0">
                <a:solidFill>
                  <a:schemeClr val="tx1"/>
                </a:solidFill>
                <a:latin typeface="+mn-lt"/>
                <a:ea typeface="+mn-ea"/>
                <a:cs typeface="+mn-cs"/>
              </a:defRPr>
            </a:lvl1pPr>
          </a:lstStyle>
          <a:p>
            <a:pPr lvl="0"/>
            <a:r>
              <a:rPr lang="en-US" dirty="0"/>
              <a:t>Write here Department Name</a:t>
            </a:r>
          </a:p>
        </p:txBody>
      </p:sp>
      <p:sp>
        <p:nvSpPr>
          <p:cNvPr id="53" name="Text Placeholder 2">
            <a:extLst>
              <a:ext uri="{FF2B5EF4-FFF2-40B4-BE49-F238E27FC236}">
                <a16:creationId xmlns:a16="http://schemas.microsoft.com/office/drawing/2014/main" id="{C96060B2-EF39-4FB2-9CFA-77C6391DCF8F}"/>
              </a:ext>
            </a:extLst>
          </p:cNvPr>
          <p:cNvSpPr>
            <a:spLocks noGrp="1"/>
          </p:cNvSpPr>
          <p:nvPr>
            <p:ph type="body" sz="quarter" idx="14" hasCustomPrompt="1"/>
          </p:nvPr>
        </p:nvSpPr>
        <p:spPr>
          <a:xfrm>
            <a:off x="1837677" y="5273332"/>
            <a:ext cx="5581039" cy="290081"/>
          </a:xfrm>
        </p:spPr>
        <p:txBody>
          <a:bodyPr anchor="ctr">
            <a:noAutofit/>
          </a:bodyPr>
          <a:lstStyle>
            <a:lvl1pPr marL="0" indent="0" algn="l" defTabSz="914400" rtl="0" eaLnBrk="1" latinLnBrk="0" hangingPunct="1">
              <a:lnSpc>
                <a:spcPct val="90000"/>
              </a:lnSpc>
              <a:spcBef>
                <a:spcPct val="0"/>
              </a:spcBef>
              <a:buNone/>
              <a:defRPr lang="en-US" sz="1800" b="1" kern="1200" dirty="0">
                <a:gradFill flip="none" rotWithShape="1">
                  <a:gsLst>
                    <a:gs pos="10000">
                      <a:srgbClr val="B71B1C"/>
                    </a:gs>
                    <a:gs pos="100000">
                      <a:srgbClr val="ED524F"/>
                    </a:gs>
                  </a:gsLst>
                  <a:lin ang="0" scaled="1"/>
                  <a:tileRect/>
                </a:gradFill>
                <a:effectLst/>
                <a:latin typeface="+mn-lt"/>
                <a:ea typeface="+mn-ea"/>
                <a:cs typeface="+mn-cs"/>
              </a:defRPr>
            </a:lvl1pPr>
          </a:lstStyle>
          <a:p>
            <a:pPr lvl="0"/>
            <a:r>
              <a:rPr lang="en-US" dirty="0"/>
              <a:t>Write here your Author Name (i.e. Prof. Jay R </a:t>
            </a:r>
            <a:r>
              <a:rPr lang="en-US" dirty="0" err="1"/>
              <a:t>Dhamsaniya</a:t>
            </a:r>
            <a:r>
              <a:rPr lang="en-US" dirty="0"/>
              <a:t>)</a:t>
            </a:r>
          </a:p>
        </p:txBody>
      </p:sp>
      <p:pic>
        <p:nvPicPr>
          <p:cNvPr id="54" name="Picture 53">
            <a:extLst>
              <a:ext uri="{FF2B5EF4-FFF2-40B4-BE49-F238E27FC236}">
                <a16:creationId xmlns:a16="http://schemas.microsoft.com/office/drawing/2014/main" id="{1917B14A-5130-41DB-8F00-6C6611C994D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295842" y="307556"/>
            <a:ext cx="3573889" cy="821995"/>
          </a:xfrm>
          <a:prstGeom prst="rect">
            <a:avLst/>
          </a:prstGeom>
        </p:spPr>
      </p:pic>
      <p:pic>
        <p:nvPicPr>
          <p:cNvPr id="55" name="Picture 54">
            <a:extLst>
              <a:ext uri="{FF2B5EF4-FFF2-40B4-BE49-F238E27FC236}">
                <a16:creationId xmlns:a16="http://schemas.microsoft.com/office/drawing/2014/main" id="{34C1356C-E4AA-4B27-A93C-BE84F5D9C601}"/>
              </a:ext>
            </a:extLst>
          </p:cNvPr>
          <p:cNvPicPr>
            <a:picLocks noChangeAspect="1"/>
          </p:cNvPicPr>
          <p:nvPr userDrawn="1"/>
        </p:nvPicPr>
        <p:blipFill rotWithShape="1">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62023" t="18062" r="2731" b="17724"/>
          <a:stretch/>
        </p:blipFill>
        <p:spPr>
          <a:xfrm>
            <a:off x="63248" y="837717"/>
            <a:ext cx="1087893" cy="772151"/>
          </a:xfrm>
          <a:prstGeom prst="rect">
            <a:avLst/>
          </a:prstGeom>
        </p:spPr>
      </p:pic>
      <p:sp>
        <p:nvSpPr>
          <p:cNvPr id="24" name="Text Placeholder 2">
            <a:extLst>
              <a:ext uri="{FF2B5EF4-FFF2-40B4-BE49-F238E27FC236}">
                <a16:creationId xmlns:a16="http://schemas.microsoft.com/office/drawing/2014/main" id="{070A7F06-98AB-45B4-A79D-A6DF8C25DC8E}"/>
              </a:ext>
            </a:extLst>
          </p:cNvPr>
          <p:cNvSpPr>
            <a:spLocks noGrp="1"/>
          </p:cNvSpPr>
          <p:nvPr>
            <p:ph type="body" sz="quarter" idx="16" hasCustomPrompt="1"/>
          </p:nvPr>
        </p:nvSpPr>
        <p:spPr>
          <a:xfrm>
            <a:off x="2581756" y="20384"/>
            <a:ext cx="4646358" cy="734653"/>
          </a:xfrm>
        </p:spPr>
        <p:txBody>
          <a:bodyPr anchor="ctr">
            <a:noAutofit/>
          </a:bodyPr>
          <a:lstStyle>
            <a:lvl1pPr marL="0" indent="0" algn="ctr" defTabSz="914400" rtl="0" eaLnBrk="1" latinLnBrk="0" hangingPunct="1">
              <a:lnSpc>
                <a:spcPct val="90000"/>
              </a:lnSpc>
              <a:spcBef>
                <a:spcPct val="0"/>
              </a:spcBef>
              <a:buNone/>
              <a:defRPr lang="en-US" sz="1800" b="0" kern="1200" dirty="0">
                <a:solidFill>
                  <a:schemeClr val="lt1"/>
                </a:solidFill>
                <a:latin typeface="+mn-lt"/>
                <a:ea typeface="+mn-ea"/>
                <a:cs typeface="+mn-cs"/>
              </a:defRPr>
            </a:lvl1pPr>
          </a:lstStyle>
          <a:p>
            <a:pPr lvl="0"/>
            <a:r>
              <a:rPr lang="en-US" dirty="0"/>
              <a:t>Write Subject Name (Short Name)</a:t>
            </a:r>
          </a:p>
          <a:p>
            <a:pPr lvl="0"/>
            <a:r>
              <a:rPr lang="en-US" dirty="0"/>
              <a:t>GTU # Subject Code</a:t>
            </a:r>
          </a:p>
        </p:txBody>
      </p:sp>
      <p:pic>
        <p:nvPicPr>
          <p:cNvPr id="31" name="Picture 30">
            <a:extLst>
              <a:ext uri="{FF2B5EF4-FFF2-40B4-BE49-F238E27FC236}">
                <a16:creationId xmlns:a16="http://schemas.microsoft.com/office/drawing/2014/main" id="{77B7B864-C091-4493-B14B-F5B61B586EED}"/>
              </a:ext>
            </a:extLst>
          </p:cNvPr>
          <p:cNvPicPr>
            <a:picLocks noChangeAspect="1"/>
          </p:cNvPicPr>
          <p:nvPr userDrawn="1"/>
        </p:nvPicPr>
        <p:blipFill>
          <a:blip r:embed="rId10" cstate="print">
            <a:extLst>
              <a:ext uri="{28A0092B-C50C-407E-A947-70E740481C1C}">
                <a14:useLocalDpi xmlns:a14="http://schemas.microsoft.com/office/drawing/2010/main" val="0"/>
              </a:ext>
            </a:extLst>
          </a:blip>
          <a:srcRect l="24746" t="7575" r="25761" b="18186"/>
          <a:stretch>
            <a:fillRect/>
          </a:stretch>
        </p:blipFill>
        <p:spPr>
          <a:xfrm>
            <a:off x="356499" y="5214354"/>
            <a:ext cx="1354234" cy="1354234"/>
          </a:xfrm>
          <a:custGeom>
            <a:avLst/>
            <a:gdLst>
              <a:gd name="connsiteX0" fmla="*/ 2286000 w 4572000"/>
              <a:gd name="connsiteY0" fmla="*/ 0 h 4572000"/>
              <a:gd name="connsiteX1" fmla="*/ 4572000 w 4572000"/>
              <a:gd name="connsiteY1" fmla="*/ 2286000 h 4572000"/>
              <a:gd name="connsiteX2" fmla="*/ 2286000 w 4572000"/>
              <a:gd name="connsiteY2" fmla="*/ 4572000 h 4572000"/>
              <a:gd name="connsiteX3" fmla="*/ 0 w 4572000"/>
              <a:gd name="connsiteY3" fmla="*/ 2286000 h 4572000"/>
              <a:gd name="connsiteX4" fmla="*/ 2286000 w 4572000"/>
              <a:gd name="connsiteY4" fmla="*/ 0 h 457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0" h="4572000">
                <a:moveTo>
                  <a:pt x="2286000" y="0"/>
                </a:moveTo>
                <a:cubicBezTo>
                  <a:pt x="3548523" y="0"/>
                  <a:pt x="4572000" y="1023477"/>
                  <a:pt x="4572000" y="2286000"/>
                </a:cubicBezTo>
                <a:cubicBezTo>
                  <a:pt x="4572000" y="3548523"/>
                  <a:pt x="3548523" y="4572000"/>
                  <a:pt x="2286000" y="4572000"/>
                </a:cubicBezTo>
                <a:cubicBezTo>
                  <a:pt x="1023477" y="4572000"/>
                  <a:pt x="0" y="3548523"/>
                  <a:pt x="0" y="2286000"/>
                </a:cubicBezTo>
                <a:cubicBezTo>
                  <a:pt x="0" y="1023477"/>
                  <a:pt x="1023477" y="0"/>
                  <a:pt x="2286000" y="0"/>
                </a:cubicBezTo>
                <a:close/>
              </a:path>
            </a:pathLst>
          </a:custGeom>
          <a:noFill/>
          <a:ln w="6350">
            <a:solidFill>
              <a:schemeClr val="bg1">
                <a:lumMod val="65000"/>
              </a:schemeClr>
            </a:solidFill>
          </a:ln>
          <a:effectLst/>
        </p:spPr>
      </p:pic>
      <p:pic>
        <p:nvPicPr>
          <p:cNvPr id="21" name="Picture 20" descr="User icon Royalty Free Vector Image - VectorStock">
            <a:extLst>
              <a:ext uri="{FF2B5EF4-FFF2-40B4-BE49-F238E27FC236}">
                <a16:creationId xmlns:a16="http://schemas.microsoft.com/office/drawing/2014/main" id="{177B86E9-222D-4757-BE64-59540DB794E6}"/>
              </a:ext>
            </a:extLst>
          </p:cNvPr>
          <p:cNvPicPr>
            <a:picLocks noChangeAspect="1" noChangeArrowheads="1"/>
          </p:cNvPicPr>
          <p:nvPr userDrawn="1"/>
        </p:nvPicPr>
        <p:blipFill>
          <a:blip r:embed="rId11" cstate="print">
            <a:lum bright="70000" contrast="-70000"/>
            <a:extLst>
              <a:ext uri="{28A0092B-C50C-407E-A947-70E740481C1C}">
                <a14:useLocalDpi xmlns:a14="http://schemas.microsoft.com/office/drawing/2010/main" val="0"/>
              </a:ext>
            </a:extLst>
          </a:blip>
          <a:srcRect l="26030" t="21389" r="26030" b="34222"/>
          <a:stretch>
            <a:fillRect/>
          </a:stretch>
        </p:blipFill>
        <p:spPr bwMode="auto">
          <a:xfrm>
            <a:off x="353568" y="5211250"/>
            <a:ext cx="1353600" cy="1353600"/>
          </a:xfrm>
          <a:custGeom>
            <a:avLst/>
            <a:gdLst>
              <a:gd name="connsiteX0" fmla="*/ 1522095 w 3044190"/>
              <a:gd name="connsiteY0" fmla="*/ 0 h 3044190"/>
              <a:gd name="connsiteX1" fmla="*/ 3044190 w 3044190"/>
              <a:gd name="connsiteY1" fmla="*/ 1522095 h 3044190"/>
              <a:gd name="connsiteX2" fmla="*/ 1522095 w 3044190"/>
              <a:gd name="connsiteY2" fmla="*/ 3044190 h 3044190"/>
              <a:gd name="connsiteX3" fmla="*/ 0 w 3044190"/>
              <a:gd name="connsiteY3" fmla="*/ 1522095 h 3044190"/>
              <a:gd name="connsiteX4" fmla="*/ 1522095 w 3044190"/>
              <a:gd name="connsiteY4" fmla="*/ 0 h 304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4190" h="3044190">
                <a:moveTo>
                  <a:pt x="1522095" y="0"/>
                </a:moveTo>
                <a:cubicBezTo>
                  <a:pt x="2362725" y="0"/>
                  <a:pt x="3044190" y="681465"/>
                  <a:pt x="3044190" y="1522095"/>
                </a:cubicBezTo>
                <a:cubicBezTo>
                  <a:pt x="3044190" y="2362725"/>
                  <a:pt x="2362725" y="3044190"/>
                  <a:pt x="1522095" y="3044190"/>
                </a:cubicBezTo>
                <a:cubicBezTo>
                  <a:pt x="681465" y="3044190"/>
                  <a:pt x="0" y="2362725"/>
                  <a:pt x="0" y="1522095"/>
                </a:cubicBezTo>
                <a:cubicBezTo>
                  <a:pt x="0" y="681465"/>
                  <a:pt x="681465" y="0"/>
                  <a:pt x="1522095" y="0"/>
                </a:cubicBezTo>
                <a:close/>
              </a:path>
            </a:pathLst>
          </a:custGeom>
          <a:noFill/>
          <a:ln w="1270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30" name="Picture Placeholder 29">
            <a:extLst>
              <a:ext uri="{FF2B5EF4-FFF2-40B4-BE49-F238E27FC236}">
                <a16:creationId xmlns:a16="http://schemas.microsoft.com/office/drawing/2014/main" id="{8ABCD18B-D4E0-41E4-8162-7E83CB11DAE0}"/>
              </a:ext>
            </a:extLst>
          </p:cNvPr>
          <p:cNvSpPr>
            <a:spLocks noGrp="1"/>
          </p:cNvSpPr>
          <p:nvPr>
            <p:ph type="pic" sz="quarter" idx="10"/>
          </p:nvPr>
        </p:nvSpPr>
        <p:spPr>
          <a:xfrm>
            <a:off x="353569" y="5211251"/>
            <a:ext cx="1353599" cy="1353599"/>
          </a:xfrm>
          <a:custGeom>
            <a:avLst/>
            <a:gdLst>
              <a:gd name="connsiteX0" fmla="*/ 1945481 w 3890962"/>
              <a:gd name="connsiteY0" fmla="*/ 0 h 3890962"/>
              <a:gd name="connsiteX1" fmla="*/ 3890962 w 3890962"/>
              <a:gd name="connsiteY1" fmla="*/ 1945481 h 3890962"/>
              <a:gd name="connsiteX2" fmla="*/ 1945481 w 3890962"/>
              <a:gd name="connsiteY2" fmla="*/ 3890962 h 3890962"/>
              <a:gd name="connsiteX3" fmla="*/ 0 w 3890962"/>
              <a:gd name="connsiteY3" fmla="*/ 1945481 h 3890962"/>
              <a:gd name="connsiteX4" fmla="*/ 1945481 w 3890962"/>
              <a:gd name="connsiteY4" fmla="*/ 0 h 389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0962" h="3890962">
                <a:moveTo>
                  <a:pt x="1945481" y="0"/>
                </a:moveTo>
                <a:cubicBezTo>
                  <a:pt x="3019940" y="0"/>
                  <a:pt x="3890962" y="871022"/>
                  <a:pt x="3890962" y="1945481"/>
                </a:cubicBezTo>
                <a:cubicBezTo>
                  <a:pt x="3890962" y="3019940"/>
                  <a:pt x="3019940" y="3890962"/>
                  <a:pt x="1945481" y="3890962"/>
                </a:cubicBezTo>
                <a:cubicBezTo>
                  <a:pt x="871022" y="3890962"/>
                  <a:pt x="0" y="3019940"/>
                  <a:pt x="0" y="1945481"/>
                </a:cubicBezTo>
                <a:cubicBezTo>
                  <a:pt x="0" y="871022"/>
                  <a:pt x="871022" y="0"/>
                  <a:pt x="1945481" y="0"/>
                </a:cubicBezTo>
                <a:close/>
              </a:path>
            </a:pathLst>
          </a:custGeom>
          <a:ln>
            <a:solidFill>
              <a:schemeClr val="bg1">
                <a:lumMod val="65000"/>
              </a:schemeClr>
            </a:solidFill>
          </a:ln>
        </p:spPr>
        <p:txBody>
          <a:bodyPr wrap="square">
            <a:noAutofit/>
          </a:bodyPr>
          <a:lstStyle>
            <a:lvl1pPr>
              <a:defRPr sz="1800"/>
            </a:lvl1pPr>
          </a:lstStyle>
          <a:p>
            <a:endParaRPr lang="en-US"/>
          </a:p>
        </p:txBody>
      </p:sp>
    </p:spTree>
    <p:extLst>
      <p:ext uri="{BB962C8B-B14F-4D97-AF65-F5344CB8AC3E}">
        <p14:creationId xmlns:p14="http://schemas.microsoft.com/office/powerpoint/2010/main" val="37651319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 Pink">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92D9CA8-FA74-4E19-A847-B04F90FC15AC}"/>
              </a:ext>
            </a:extLst>
          </p:cNvPr>
          <p:cNvPicPr>
            <a:picLocks noChangeAspect="1"/>
          </p:cNvPicPr>
          <p:nvPr userDrawn="1"/>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18750" b="25000"/>
          <a:stretch/>
        </p:blipFill>
        <p:spPr>
          <a:xfrm>
            <a:off x="0" y="0"/>
            <a:ext cx="12192000" cy="6858000"/>
          </a:xfrm>
          <a:prstGeom prst="rect">
            <a:avLst/>
          </a:prstGeom>
        </p:spPr>
      </p:pic>
      <p:sp>
        <p:nvSpPr>
          <p:cNvPr id="3" name="TextBox 2">
            <a:extLst>
              <a:ext uri="{FF2B5EF4-FFF2-40B4-BE49-F238E27FC236}">
                <a16:creationId xmlns:a16="http://schemas.microsoft.com/office/drawing/2014/main" id="{66A9211E-289E-4822-AE7F-7B95A873EBBD}"/>
              </a:ext>
            </a:extLst>
          </p:cNvPr>
          <p:cNvSpPr txBox="1"/>
          <p:nvPr userDrawn="1"/>
        </p:nvSpPr>
        <p:spPr>
          <a:xfrm>
            <a:off x="1837677" y="5802204"/>
            <a:ext cx="4514377" cy="338554"/>
          </a:xfrm>
          <a:prstGeom prst="rect">
            <a:avLst/>
          </a:prstGeom>
          <a:noFill/>
        </p:spPr>
        <p:txBody>
          <a:bodyPr wrap="none" rtlCol="0">
            <a:spAutoFit/>
          </a:bodyPr>
          <a:lstStyle/>
          <a:p>
            <a:r>
              <a:rPr lang="en-US" sz="1600" dirty="0"/>
              <a:t>Darshan Institute of Engineering &amp; Technology, Rajkot</a:t>
            </a:r>
          </a:p>
        </p:txBody>
      </p:sp>
      <p:sp>
        <p:nvSpPr>
          <p:cNvPr id="22" name="Freeform 13">
            <a:extLst>
              <a:ext uri="{FF2B5EF4-FFF2-40B4-BE49-F238E27FC236}">
                <a16:creationId xmlns:a16="http://schemas.microsoft.com/office/drawing/2014/main" id="{EB889181-F145-4E62-A282-E5B77978D1F3}"/>
              </a:ext>
            </a:extLst>
          </p:cNvPr>
          <p:cNvSpPr>
            <a:spLocks/>
          </p:cNvSpPr>
          <p:nvPr userDrawn="1"/>
        </p:nvSpPr>
        <p:spPr bwMode="auto">
          <a:xfrm>
            <a:off x="2554514" y="1"/>
            <a:ext cx="5255702" cy="1335004"/>
          </a:xfrm>
          <a:custGeom>
            <a:avLst/>
            <a:gdLst>
              <a:gd name="T0" fmla="*/ 2048 w 2048"/>
              <a:gd name="T1" fmla="*/ 0 h 517"/>
              <a:gd name="T2" fmla="*/ 1934 w 2048"/>
              <a:gd name="T3" fmla="*/ 72 h 517"/>
              <a:gd name="T4" fmla="*/ 0 w 2048"/>
              <a:gd name="T5" fmla="*/ 0 h 517"/>
              <a:gd name="T6" fmla="*/ 2048 w 2048"/>
              <a:gd name="T7" fmla="*/ 0 h 517"/>
            </a:gdLst>
            <a:ahLst/>
            <a:cxnLst>
              <a:cxn ang="0">
                <a:pos x="T0" y="T1"/>
              </a:cxn>
              <a:cxn ang="0">
                <a:pos x="T2" y="T3"/>
              </a:cxn>
              <a:cxn ang="0">
                <a:pos x="T4" y="T5"/>
              </a:cxn>
              <a:cxn ang="0">
                <a:pos x="T6" y="T7"/>
              </a:cxn>
            </a:cxnLst>
            <a:rect l="0" t="0" r="r" b="b"/>
            <a:pathLst>
              <a:path w="2048" h="517">
                <a:moveTo>
                  <a:pt x="2048" y="0"/>
                </a:moveTo>
                <a:cubicBezTo>
                  <a:pt x="2011" y="25"/>
                  <a:pt x="1973" y="49"/>
                  <a:pt x="1934" y="72"/>
                </a:cubicBezTo>
                <a:cubicBezTo>
                  <a:pt x="1177" y="517"/>
                  <a:pt x="332" y="480"/>
                  <a:pt x="0" y="0"/>
                </a:cubicBezTo>
                <a:lnTo>
                  <a:pt x="2048" y="0"/>
                </a:lnTo>
                <a:close/>
              </a:path>
            </a:pathLst>
          </a:custGeom>
          <a:gradFill>
            <a:gsLst>
              <a:gs pos="10000">
                <a:srgbClr val="890E4F"/>
              </a:gs>
              <a:gs pos="100000">
                <a:srgbClr val="D81A60"/>
              </a:gs>
            </a:gsLst>
            <a:lin ang="10800000" scaled="1"/>
          </a:gradFill>
          <a:ln>
            <a:noFill/>
          </a:ln>
        </p:spPr>
        <p:txBody>
          <a:bodyPr vert="horz" wrap="square" lIns="91440" tIns="45720" rIns="91440" bIns="45720" numCol="1" anchor="t" anchorCtr="0" compatLnSpc="1">
            <a:prstTxWarp prst="textNoShape">
              <a:avLst/>
            </a:prstTxWarp>
          </a:bodyPr>
          <a:lstStyle/>
          <a:p>
            <a:pPr lvl="0"/>
            <a:endParaRPr lang="en-US" dirty="0"/>
          </a:p>
        </p:txBody>
      </p:sp>
      <p:sp>
        <p:nvSpPr>
          <p:cNvPr id="23" name="Freeform 17">
            <a:extLst>
              <a:ext uri="{FF2B5EF4-FFF2-40B4-BE49-F238E27FC236}">
                <a16:creationId xmlns:a16="http://schemas.microsoft.com/office/drawing/2014/main" id="{5E9DA42E-B221-4BBE-B651-F7171591BCD7}"/>
              </a:ext>
            </a:extLst>
          </p:cNvPr>
          <p:cNvSpPr>
            <a:spLocks/>
          </p:cNvSpPr>
          <p:nvPr userDrawn="1"/>
        </p:nvSpPr>
        <p:spPr bwMode="auto">
          <a:xfrm>
            <a:off x="0" y="5905331"/>
            <a:ext cx="1901425" cy="952668"/>
          </a:xfrm>
          <a:custGeom>
            <a:avLst/>
            <a:gdLst>
              <a:gd name="T0" fmla="*/ 2048 w 2048"/>
              <a:gd name="T1" fmla="*/ 1024 h 1024"/>
              <a:gd name="T2" fmla="*/ 0 w 2048"/>
              <a:gd name="T3" fmla="*/ 1024 h 1024"/>
              <a:gd name="T4" fmla="*/ 0 w 2048"/>
              <a:gd name="T5" fmla="*/ 0 h 1024"/>
              <a:gd name="T6" fmla="*/ 2048 w 2048"/>
              <a:gd name="T7" fmla="*/ 1024 h 1024"/>
            </a:gdLst>
            <a:ahLst/>
            <a:cxnLst>
              <a:cxn ang="0">
                <a:pos x="T0" y="T1"/>
              </a:cxn>
              <a:cxn ang="0">
                <a:pos x="T2" y="T3"/>
              </a:cxn>
              <a:cxn ang="0">
                <a:pos x="T4" y="T5"/>
              </a:cxn>
              <a:cxn ang="0">
                <a:pos x="T6" y="T7"/>
              </a:cxn>
            </a:cxnLst>
            <a:rect l="0" t="0" r="r" b="b"/>
            <a:pathLst>
              <a:path w="2048" h="1024">
                <a:moveTo>
                  <a:pt x="2048" y="1024"/>
                </a:moveTo>
                <a:cubicBezTo>
                  <a:pt x="0" y="1024"/>
                  <a:pt x="0" y="1024"/>
                  <a:pt x="0" y="1024"/>
                </a:cubicBezTo>
                <a:cubicBezTo>
                  <a:pt x="0" y="0"/>
                  <a:pt x="0" y="0"/>
                  <a:pt x="0" y="0"/>
                </a:cubicBezTo>
                <a:cubicBezTo>
                  <a:pt x="880" y="66"/>
                  <a:pt x="1621" y="411"/>
                  <a:pt x="2048" y="1024"/>
                </a:cubicBezTo>
                <a:close/>
              </a:path>
            </a:pathLst>
          </a:custGeom>
          <a:gradFill>
            <a:gsLst>
              <a:gs pos="10000">
                <a:srgbClr val="890E4F"/>
              </a:gs>
              <a:gs pos="100000">
                <a:srgbClr val="D81A60"/>
              </a:gs>
            </a:gsLst>
            <a:lin ang="10800000" scaled="1"/>
          </a:gradFill>
          <a:ln>
            <a:noFill/>
          </a:ln>
        </p:spPr>
        <p:txBody>
          <a:bodyPr vert="horz" wrap="square" lIns="91440" tIns="45720" rIns="91440" bIns="45720" numCol="1" anchor="t" anchorCtr="0" compatLnSpc="1">
            <a:prstTxWarp prst="textNoShape">
              <a:avLst/>
            </a:prstTxWarp>
          </a:bodyPr>
          <a:lstStyle/>
          <a:p>
            <a:pPr lvl="0"/>
            <a:endParaRPr lang="en-US"/>
          </a:p>
        </p:txBody>
      </p:sp>
      <p:pic>
        <p:nvPicPr>
          <p:cNvPr id="32" name="Picture 31">
            <a:extLst>
              <a:ext uri="{FF2B5EF4-FFF2-40B4-BE49-F238E27FC236}">
                <a16:creationId xmlns:a16="http://schemas.microsoft.com/office/drawing/2014/main" id="{73D6466C-3EE8-434C-B5AB-98205AEEA67D}"/>
              </a:ext>
            </a:extLst>
          </p:cNvPr>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808334" y="4602222"/>
            <a:ext cx="3383666" cy="2255777"/>
          </a:xfrm>
          <a:prstGeom prst="rect">
            <a:avLst/>
          </a:prstGeom>
        </p:spPr>
      </p:pic>
      <p:pic>
        <p:nvPicPr>
          <p:cNvPr id="33" name="Picture 32">
            <a:extLst>
              <a:ext uri="{FF2B5EF4-FFF2-40B4-BE49-F238E27FC236}">
                <a16:creationId xmlns:a16="http://schemas.microsoft.com/office/drawing/2014/main" id="{3CAA64A4-91BA-448F-9474-7895F9C6DBD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40861" y="2096941"/>
            <a:ext cx="2813885" cy="2119207"/>
          </a:xfrm>
          <a:prstGeom prst="rect">
            <a:avLst/>
          </a:prstGeom>
        </p:spPr>
      </p:pic>
      <p:cxnSp>
        <p:nvCxnSpPr>
          <p:cNvPr id="45" name="Straight Connector 44">
            <a:extLst>
              <a:ext uri="{FF2B5EF4-FFF2-40B4-BE49-F238E27FC236}">
                <a16:creationId xmlns:a16="http://schemas.microsoft.com/office/drawing/2014/main" id="{E79C5D16-8087-4587-9A0A-A0570C73E0E7}"/>
              </a:ext>
            </a:extLst>
          </p:cNvPr>
          <p:cNvCxnSpPr/>
          <p:nvPr/>
        </p:nvCxnSpPr>
        <p:spPr>
          <a:xfrm>
            <a:off x="1926694" y="6124097"/>
            <a:ext cx="435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3F48F6-739E-4659-B107-DABA716A2F34}"/>
              </a:ext>
            </a:extLst>
          </p:cNvPr>
          <p:cNvSpPr>
            <a:spLocks noGrp="1"/>
          </p:cNvSpPr>
          <p:nvPr userDrawn="1">
            <p:ph type="ctrTitle"/>
          </p:nvPr>
        </p:nvSpPr>
        <p:spPr>
          <a:xfrm>
            <a:off x="559490" y="1122364"/>
            <a:ext cx="7035300" cy="2578780"/>
          </a:xfrm>
        </p:spPr>
        <p:txBody>
          <a:bodyPr wrap="square" anchor="t">
            <a:noAutofit/>
          </a:bodyPr>
          <a:lstStyle>
            <a:lvl1pPr algn="l">
              <a:defRPr lang="en-US" sz="6600" b="1" kern="1200" dirty="0">
                <a:solidFill>
                  <a:schemeClr val="tx1">
                    <a:lumMod val="90000"/>
                    <a:lumOff val="10000"/>
                  </a:schemeClr>
                </a:solidFill>
                <a:effectLst>
                  <a:outerShdw blurRad="50800" dist="38100" dir="2700000" algn="tl" rotWithShape="0">
                    <a:prstClr val="black">
                      <a:alpha val="40000"/>
                    </a:prstClr>
                  </a:outerShdw>
                </a:effectLst>
                <a:latin typeface="+mj-lt"/>
                <a:ea typeface="Segoe UI Black" panose="020B0A02040204020203" pitchFamily="34" charset="0"/>
                <a:cs typeface="+mn-cs"/>
              </a:defRPr>
            </a:lvl1pPr>
          </a:lstStyle>
          <a:p>
            <a:r>
              <a:rPr lang="en-US" dirty="0"/>
              <a:t>Click to edit Master title style</a:t>
            </a:r>
          </a:p>
        </p:txBody>
      </p:sp>
      <p:pic>
        <p:nvPicPr>
          <p:cNvPr id="26" name="Picture 25">
            <a:extLst>
              <a:ext uri="{FF2B5EF4-FFF2-40B4-BE49-F238E27FC236}">
                <a16:creationId xmlns:a16="http://schemas.microsoft.com/office/drawing/2014/main" id="{9812EDA6-C656-492A-A9CA-44B03C63913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98063" y="6232297"/>
            <a:ext cx="182880" cy="182880"/>
          </a:xfrm>
          <a:prstGeom prst="rect">
            <a:avLst/>
          </a:prstGeom>
        </p:spPr>
      </p:pic>
      <p:pic>
        <p:nvPicPr>
          <p:cNvPr id="27" name="Picture 26">
            <a:extLst>
              <a:ext uri="{FF2B5EF4-FFF2-40B4-BE49-F238E27FC236}">
                <a16:creationId xmlns:a16="http://schemas.microsoft.com/office/drawing/2014/main" id="{627AEF91-6492-4B0C-A844-2296473B58D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98063" y="6505320"/>
            <a:ext cx="182880" cy="182880"/>
          </a:xfrm>
          <a:prstGeom prst="rect">
            <a:avLst/>
          </a:prstGeom>
        </p:spPr>
      </p:pic>
      <p:sp>
        <p:nvSpPr>
          <p:cNvPr id="28" name="Text Placeholder 2">
            <a:extLst>
              <a:ext uri="{FF2B5EF4-FFF2-40B4-BE49-F238E27FC236}">
                <a16:creationId xmlns:a16="http://schemas.microsoft.com/office/drawing/2014/main" id="{828AA7FF-D902-41DB-A12A-45135201E8C2}"/>
              </a:ext>
            </a:extLst>
          </p:cNvPr>
          <p:cNvSpPr>
            <a:spLocks noGrp="1"/>
          </p:cNvSpPr>
          <p:nvPr userDrawn="1">
            <p:ph type="body" sz="quarter" idx="11" hasCustomPrompt="1"/>
          </p:nvPr>
        </p:nvSpPr>
        <p:spPr>
          <a:xfrm>
            <a:off x="2180943" y="6175935"/>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Email Address</a:t>
            </a:r>
          </a:p>
        </p:txBody>
      </p:sp>
      <p:sp>
        <p:nvSpPr>
          <p:cNvPr id="29" name="Text Placeholder 2">
            <a:extLst>
              <a:ext uri="{FF2B5EF4-FFF2-40B4-BE49-F238E27FC236}">
                <a16:creationId xmlns:a16="http://schemas.microsoft.com/office/drawing/2014/main" id="{F1EDDD62-43C6-4DEE-BBD9-CD0004E7EB03}"/>
              </a:ext>
            </a:extLst>
          </p:cNvPr>
          <p:cNvSpPr>
            <a:spLocks noGrp="1"/>
          </p:cNvSpPr>
          <p:nvPr userDrawn="1">
            <p:ph type="body" sz="quarter" idx="12" hasCustomPrompt="1"/>
          </p:nvPr>
        </p:nvSpPr>
        <p:spPr>
          <a:xfrm>
            <a:off x="2183874" y="6460218"/>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Phone No.</a:t>
            </a:r>
          </a:p>
        </p:txBody>
      </p:sp>
      <p:sp>
        <p:nvSpPr>
          <p:cNvPr id="40" name="Text Placeholder 2">
            <a:extLst>
              <a:ext uri="{FF2B5EF4-FFF2-40B4-BE49-F238E27FC236}">
                <a16:creationId xmlns:a16="http://schemas.microsoft.com/office/drawing/2014/main" id="{A2C7AAB1-B948-41DB-961F-028BB57DF573}"/>
              </a:ext>
            </a:extLst>
          </p:cNvPr>
          <p:cNvSpPr>
            <a:spLocks noGrp="1"/>
          </p:cNvSpPr>
          <p:nvPr>
            <p:ph type="body" sz="quarter" idx="13" hasCustomPrompt="1"/>
          </p:nvPr>
        </p:nvSpPr>
        <p:spPr>
          <a:xfrm>
            <a:off x="1837678" y="5537768"/>
            <a:ext cx="3735998" cy="290081"/>
          </a:xfrm>
        </p:spPr>
        <p:txBody>
          <a:bodyPr anchor="ctr">
            <a:noAutofit/>
          </a:bodyPr>
          <a:lstStyle>
            <a:lvl1pPr marL="0" indent="0" algn="l" defTabSz="914400" rtl="0" eaLnBrk="1" latinLnBrk="0" hangingPunct="1">
              <a:lnSpc>
                <a:spcPct val="90000"/>
              </a:lnSpc>
              <a:spcBef>
                <a:spcPct val="0"/>
              </a:spcBef>
              <a:buNone/>
              <a:defRPr lang="en-US" sz="1600" kern="1200" dirty="0">
                <a:solidFill>
                  <a:schemeClr val="tx1"/>
                </a:solidFill>
                <a:latin typeface="+mn-lt"/>
                <a:ea typeface="+mn-ea"/>
                <a:cs typeface="+mn-cs"/>
              </a:defRPr>
            </a:lvl1pPr>
          </a:lstStyle>
          <a:p>
            <a:pPr lvl="0"/>
            <a:r>
              <a:rPr lang="en-US" dirty="0"/>
              <a:t>Write here Department Name</a:t>
            </a:r>
          </a:p>
        </p:txBody>
      </p:sp>
      <p:sp>
        <p:nvSpPr>
          <p:cNvPr id="53" name="Text Placeholder 2">
            <a:extLst>
              <a:ext uri="{FF2B5EF4-FFF2-40B4-BE49-F238E27FC236}">
                <a16:creationId xmlns:a16="http://schemas.microsoft.com/office/drawing/2014/main" id="{C96060B2-EF39-4FB2-9CFA-77C6391DCF8F}"/>
              </a:ext>
            </a:extLst>
          </p:cNvPr>
          <p:cNvSpPr>
            <a:spLocks noGrp="1"/>
          </p:cNvSpPr>
          <p:nvPr>
            <p:ph type="body" sz="quarter" idx="14" hasCustomPrompt="1"/>
          </p:nvPr>
        </p:nvSpPr>
        <p:spPr>
          <a:xfrm>
            <a:off x="1837677" y="5273332"/>
            <a:ext cx="5581039" cy="290081"/>
          </a:xfrm>
        </p:spPr>
        <p:txBody>
          <a:bodyPr anchor="ctr">
            <a:noAutofit/>
          </a:bodyPr>
          <a:lstStyle>
            <a:lvl1pPr marL="0" indent="0" algn="l" defTabSz="914400" rtl="0" eaLnBrk="1" latinLnBrk="0" hangingPunct="1">
              <a:lnSpc>
                <a:spcPct val="90000"/>
              </a:lnSpc>
              <a:spcBef>
                <a:spcPct val="0"/>
              </a:spcBef>
              <a:buNone/>
              <a:defRPr lang="en-US" sz="1800" b="1" kern="1200" dirty="0">
                <a:gradFill flip="none" rotWithShape="1">
                  <a:gsLst>
                    <a:gs pos="10000">
                      <a:srgbClr val="890E4F"/>
                    </a:gs>
                    <a:gs pos="100000">
                      <a:srgbClr val="D81A60"/>
                    </a:gs>
                  </a:gsLst>
                  <a:lin ang="0" scaled="1"/>
                  <a:tileRect/>
                </a:gradFill>
                <a:effectLst/>
                <a:latin typeface="+mn-lt"/>
                <a:ea typeface="+mn-ea"/>
                <a:cs typeface="+mn-cs"/>
              </a:defRPr>
            </a:lvl1pPr>
          </a:lstStyle>
          <a:p>
            <a:pPr lvl="0"/>
            <a:r>
              <a:rPr lang="en-US" dirty="0"/>
              <a:t>Write here your Author Name (i.e. Prof. Jay R </a:t>
            </a:r>
            <a:r>
              <a:rPr lang="en-US" dirty="0" err="1"/>
              <a:t>Dhamsaniya</a:t>
            </a:r>
            <a:r>
              <a:rPr lang="en-US" dirty="0"/>
              <a:t>)</a:t>
            </a:r>
          </a:p>
        </p:txBody>
      </p:sp>
      <p:pic>
        <p:nvPicPr>
          <p:cNvPr id="54" name="Picture 53">
            <a:extLst>
              <a:ext uri="{FF2B5EF4-FFF2-40B4-BE49-F238E27FC236}">
                <a16:creationId xmlns:a16="http://schemas.microsoft.com/office/drawing/2014/main" id="{1917B14A-5130-41DB-8F00-6C6611C994D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295842" y="307556"/>
            <a:ext cx="3573889" cy="821995"/>
          </a:xfrm>
          <a:prstGeom prst="rect">
            <a:avLst/>
          </a:prstGeom>
        </p:spPr>
      </p:pic>
      <p:pic>
        <p:nvPicPr>
          <p:cNvPr id="55" name="Picture 54">
            <a:extLst>
              <a:ext uri="{FF2B5EF4-FFF2-40B4-BE49-F238E27FC236}">
                <a16:creationId xmlns:a16="http://schemas.microsoft.com/office/drawing/2014/main" id="{34C1356C-E4AA-4B27-A93C-BE84F5D9C601}"/>
              </a:ext>
            </a:extLst>
          </p:cNvPr>
          <p:cNvPicPr>
            <a:picLocks noChangeAspect="1"/>
          </p:cNvPicPr>
          <p:nvPr userDrawn="1"/>
        </p:nvPicPr>
        <p:blipFill rotWithShape="1">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62023" t="18062" r="2731" b="17724"/>
          <a:stretch/>
        </p:blipFill>
        <p:spPr>
          <a:xfrm>
            <a:off x="63248" y="837717"/>
            <a:ext cx="1087893" cy="772151"/>
          </a:xfrm>
          <a:prstGeom prst="rect">
            <a:avLst/>
          </a:prstGeom>
        </p:spPr>
      </p:pic>
      <p:sp>
        <p:nvSpPr>
          <p:cNvPr id="24" name="Text Placeholder 2">
            <a:extLst>
              <a:ext uri="{FF2B5EF4-FFF2-40B4-BE49-F238E27FC236}">
                <a16:creationId xmlns:a16="http://schemas.microsoft.com/office/drawing/2014/main" id="{070A7F06-98AB-45B4-A79D-A6DF8C25DC8E}"/>
              </a:ext>
            </a:extLst>
          </p:cNvPr>
          <p:cNvSpPr>
            <a:spLocks noGrp="1"/>
          </p:cNvSpPr>
          <p:nvPr>
            <p:ph type="body" sz="quarter" idx="16" hasCustomPrompt="1"/>
          </p:nvPr>
        </p:nvSpPr>
        <p:spPr>
          <a:xfrm>
            <a:off x="2581756" y="20384"/>
            <a:ext cx="4646358" cy="734653"/>
          </a:xfrm>
        </p:spPr>
        <p:txBody>
          <a:bodyPr anchor="ctr">
            <a:noAutofit/>
          </a:bodyPr>
          <a:lstStyle>
            <a:lvl1pPr marL="0" indent="0" algn="ctr" defTabSz="914400" rtl="0" eaLnBrk="1" latinLnBrk="0" hangingPunct="1">
              <a:lnSpc>
                <a:spcPct val="90000"/>
              </a:lnSpc>
              <a:spcBef>
                <a:spcPct val="0"/>
              </a:spcBef>
              <a:buNone/>
              <a:defRPr lang="en-US" sz="1800" b="0" kern="1200" dirty="0">
                <a:solidFill>
                  <a:schemeClr val="lt1"/>
                </a:solidFill>
                <a:latin typeface="+mn-lt"/>
                <a:ea typeface="+mn-ea"/>
                <a:cs typeface="+mn-cs"/>
              </a:defRPr>
            </a:lvl1pPr>
          </a:lstStyle>
          <a:p>
            <a:pPr lvl="0"/>
            <a:r>
              <a:rPr lang="en-US" dirty="0"/>
              <a:t>Write Subject Name (Short Name)</a:t>
            </a:r>
          </a:p>
          <a:p>
            <a:pPr lvl="0"/>
            <a:r>
              <a:rPr lang="en-US" dirty="0"/>
              <a:t>GTU # Subject Code</a:t>
            </a:r>
          </a:p>
        </p:txBody>
      </p:sp>
      <p:pic>
        <p:nvPicPr>
          <p:cNvPr id="21" name="Picture 20" descr="User icon Royalty Free Vector Image - VectorStock">
            <a:extLst>
              <a:ext uri="{FF2B5EF4-FFF2-40B4-BE49-F238E27FC236}">
                <a16:creationId xmlns:a16="http://schemas.microsoft.com/office/drawing/2014/main" id="{A2F1AAAC-C051-4A31-837B-4A9977722A44}"/>
              </a:ext>
            </a:extLst>
          </p:cNvPr>
          <p:cNvPicPr>
            <a:picLocks noChangeAspect="1" noChangeArrowheads="1"/>
          </p:cNvPicPr>
          <p:nvPr userDrawn="1"/>
        </p:nvPicPr>
        <p:blipFill>
          <a:blip r:embed="rId10" cstate="print">
            <a:lum bright="70000" contrast="-70000"/>
            <a:extLst>
              <a:ext uri="{28A0092B-C50C-407E-A947-70E740481C1C}">
                <a14:useLocalDpi xmlns:a14="http://schemas.microsoft.com/office/drawing/2010/main" val="0"/>
              </a:ext>
            </a:extLst>
          </a:blip>
          <a:srcRect l="26030" t="21389" r="26030" b="34222"/>
          <a:stretch>
            <a:fillRect/>
          </a:stretch>
        </p:blipFill>
        <p:spPr bwMode="auto">
          <a:xfrm>
            <a:off x="353568" y="5211250"/>
            <a:ext cx="1353600" cy="1353600"/>
          </a:xfrm>
          <a:custGeom>
            <a:avLst/>
            <a:gdLst>
              <a:gd name="connsiteX0" fmla="*/ 1522095 w 3044190"/>
              <a:gd name="connsiteY0" fmla="*/ 0 h 3044190"/>
              <a:gd name="connsiteX1" fmla="*/ 3044190 w 3044190"/>
              <a:gd name="connsiteY1" fmla="*/ 1522095 h 3044190"/>
              <a:gd name="connsiteX2" fmla="*/ 1522095 w 3044190"/>
              <a:gd name="connsiteY2" fmla="*/ 3044190 h 3044190"/>
              <a:gd name="connsiteX3" fmla="*/ 0 w 3044190"/>
              <a:gd name="connsiteY3" fmla="*/ 1522095 h 3044190"/>
              <a:gd name="connsiteX4" fmla="*/ 1522095 w 3044190"/>
              <a:gd name="connsiteY4" fmla="*/ 0 h 304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4190" h="3044190">
                <a:moveTo>
                  <a:pt x="1522095" y="0"/>
                </a:moveTo>
                <a:cubicBezTo>
                  <a:pt x="2362725" y="0"/>
                  <a:pt x="3044190" y="681465"/>
                  <a:pt x="3044190" y="1522095"/>
                </a:cubicBezTo>
                <a:cubicBezTo>
                  <a:pt x="3044190" y="2362725"/>
                  <a:pt x="2362725" y="3044190"/>
                  <a:pt x="1522095" y="3044190"/>
                </a:cubicBezTo>
                <a:cubicBezTo>
                  <a:pt x="681465" y="3044190"/>
                  <a:pt x="0" y="2362725"/>
                  <a:pt x="0" y="1522095"/>
                </a:cubicBezTo>
                <a:cubicBezTo>
                  <a:pt x="0" y="681465"/>
                  <a:pt x="681465" y="0"/>
                  <a:pt x="1522095" y="0"/>
                </a:cubicBezTo>
                <a:close/>
              </a:path>
            </a:pathLst>
          </a:custGeom>
          <a:noFill/>
          <a:ln w="1270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30" name="Picture Placeholder 29">
            <a:extLst>
              <a:ext uri="{FF2B5EF4-FFF2-40B4-BE49-F238E27FC236}">
                <a16:creationId xmlns:a16="http://schemas.microsoft.com/office/drawing/2014/main" id="{ADF34BDA-AFB4-4120-81EF-C0AB56D388CB}"/>
              </a:ext>
            </a:extLst>
          </p:cNvPr>
          <p:cNvSpPr>
            <a:spLocks noGrp="1"/>
          </p:cNvSpPr>
          <p:nvPr>
            <p:ph type="pic" sz="quarter" idx="10"/>
          </p:nvPr>
        </p:nvSpPr>
        <p:spPr>
          <a:xfrm>
            <a:off x="353569" y="5211251"/>
            <a:ext cx="1353599" cy="1353599"/>
          </a:xfrm>
          <a:custGeom>
            <a:avLst/>
            <a:gdLst>
              <a:gd name="connsiteX0" fmla="*/ 1945481 w 3890962"/>
              <a:gd name="connsiteY0" fmla="*/ 0 h 3890962"/>
              <a:gd name="connsiteX1" fmla="*/ 3890962 w 3890962"/>
              <a:gd name="connsiteY1" fmla="*/ 1945481 h 3890962"/>
              <a:gd name="connsiteX2" fmla="*/ 1945481 w 3890962"/>
              <a:gd name="connsiteY2" fmla="*/ 3890962 h 3890962"/>
              <a:gd name="connsiteX3" fmla="*/ 0 w 3890962"/>
              <a:gd name="connsiteY3" fmla="*/ 1945481 h 3890962"/>
              <a:gd name="connsiteX4" fmla="*/ 1945481 w 3890962"/>
              <a:gd name="connsiteY4" fmla="*/ 0 h 389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0962" h="3890962">
                <a:moveTo>
                  <a:pt x="1945481" y="0"/>
                </a:moveTo>
                <a:cubicBezTo>
                  <a:pt x="3019940" y="0"/>
                  <a:pt x="3890962" y="871022"/>
                  <a:pt x="3890962" y="1945481"/>
                </a:cubicBezTo>
                <a:cubicBezTo>
                  <a:pt x="3890962" y="3019940"/>
                  <a:pt x="3019940" y="3890962"/>
                  <a:pt x="1945481" y="3890962"/>
                </a:cubicBezTo>
                <a:cubicBezTo>
                  <a:pt x="871022" y="3890962"/>
                  <a:pt x="0" y="3019940"/>
                  <a:pt x="0" y="1945481"/>
                </a:cubicBezTo>
                <a:cubicBezTo>
                  <a:pt x="0" y="871022"/>
                  <a:pt x="871022" y="0"/>
                  <a:pt x="1945481" y="0"/>
                </a:cubicBezTo>
                <a:close/>
              </a:path>
            </a:pathLst>
          </a:custGeom>
          <a:ln>
            <a:solidFill>
              <a:schemeClr val="bg1">
                <a:lumMod val="65000"/>
              </a:schemeClr>
            </a:solidFill>
          </a:ln>
        </p:spPr>
        <p:txBody>
          <a:bodyPr wrap="square">
            <a:noAutofit/>
          </a:bodyPr>
          <a:lstStyle>
            <a:lvl1pPr>
              <a:defRPr sz="1800"/>
            </a:lvl1pPr>
          </a:lstStyle>
          <a:p>
            <a:endParaRPr lang="en-US"/>
          </a:p>
        </p:txBody>
      </p:sp>
    </p:spTree>
    <p:extLst>
      <p:ext uri="{BB962C8B-B14F-4D97-AF65-F5344CB8AC3E}">
        <p14:creationId xmlns:p14="http://schemas.microsoft.com/office/powerpoint/2010/main" val="11705025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 Default Color">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92D9CA8-FA74-4E19-A847-B04F90FC15AC}"/>
              </a:ext>
            </a:extLst>
          </p:cNvPr>
          <p:cNvPicPr>
            <a:picLocks noChangeAspect="1"/>
          </p:cNvPicPr>
          <p:nvPr userDrawn="1"/>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18750" b="25000"/>
          <a:stretch/>
        </p:blipFill>
        <p:spPr>
          <a:xfrm>
            <a:off x="0" y="0"/>
            <a:ext cx="12192000" cy="6858000"/>
          </a:xfrm>
          <a:prstGeom prst="rect">
            <a:avLst/>
          </a:prstGeom>
        </p:spPr>
      </p:pic>
      <p:sp>
        <p:nvSpPr>
          <p:cNvPr id="3" name="TextBox 2">
            <a:extLst>
              <a:ext uri="{FF2B5EF4-FFF2-40B4-BE49-F238E27FC236}">
                <a16:creationId xmlns:a16="http://schemas.microsoft.com/office/drawing/2014/main" id="{66A9211E-289E-4822-AE7F-7B95A873EBBD}"/>
              </a:ext>
            </a:extLst>
          </p:cNvPr>
          <p:cNvSpPr txBox="1"/>
          <p:nvPr userDrawn="1"/>
        </p:nvSpPr>
        <p:spPr>
          <a:xfrm>
            <a:off x="1837677" y="5802204"/>
            <a:ext cx="4514377" cy="338554"/>
          </a:xfrm>
          <a:prstGeom prst="rect">
            <a:avLst/>
          </a:prstGeom>
          <a:noFill/>
        </p:spPr>
        <p:txBody>
          <a:bodyPr wrap="none" rtlCol="0">
            <a:spAutoFit/>
          </a:bodyPr>
          <a:lstStyle/>
          <a:p>
            <a:r>
              <a:rPr lang="en-US" sz="1600" dirty="0">
                <a:solidFill>
                  <a:srgbClr val="212121"/>
                </a:solidFill>
              </a:rPr>
              <a:t>Darshan Institute of Engineering &amp; Technology, Rajkot</a:t>
            </a:r>
          </a:p>
        </p:txBody>
      </p:sp>
      <p:sp>
        <p:nvSpPr>
          <p:cNvPr id="22" name="Freeform 13">
            <a:extLst>
              <a:ext uri="{FF2B5EF4-FFF2-40B4-BE49-F238E27FC236}">
                <a16:creationId xmlns:a16="http://schemas.microsoft.com/office/drawing/2014/main" id="{EB889181-F145-4E62-A282-E5B77978D1F3}"/>
              </a:ext>
            </a:extLst>
          </p:cNvPr>
          <p:cNvSpPr>
            <a:spLocks/>
          </p:cNvSpPr>
          <p:nvPr userDrawn="1"/>
        </p:nvSpPr>
        <p:spPr bwMode="auto">
          <a:xfrm>
            <a:off x="2554514" y="1"/>
            <a:ext cx="5255702" cy="1335004"/>
          </a:xfrm>
          <a:custGeom>
            <a:avLst/>
            <a:gdLst>
              <a:gd name="T0" fmla="*/ 2048 w 2048"/>
              <a:gd name="T1" fmla="*/ 0 h 517"/>
              <a:gd name="T2" fmla="*/ 1934 w 2048"/>
              <a:gd name="T3" fmla="*/ 72 h 517"/>
              <a:gd name="T4" fmla="*/ 0 w 2048"/>
              <a:gd name="T5" fmla="*/ 0 h 517"/>
              <a:gd name="T6" fmla="*/ 2048 w 2048"/>
              <a:gd name="T7" fmla="*/ 0 h 517"/>
            </a:gdLst>
            <a:ahLst/>
            <a:cxnLst>
              <a:cxn ang="0">
                <a:pos x="T0" y="T1"/>
              </a:cxn>
              <a:cxn ang="0">
                <a:pos x="T2" y="T3"/>
              </a:cxn>
              <a:cxn ang="0">
                <a:pos x="T4" y="T5"/>
              </a:cxn>
              <a:cxn ang="0">
                <a:pos x="T6" y="T7"/>
              </a:cxn>
            </a:cxnLst>
            <a:rect l="0" t="0" r="r" b="b"/>
            <a:pathLst>
              <a:path w="2048" h="517">
                <a:moveTo>
                  <a:pt x="2048" y="0"/>
                </a:moveTo>
                <a:cubicBezTo>
                  <a:pt x="2011" y="25"/>
                  <a:pt x="1973" y="49"/>
                  <a:pt x="1934" y="72"/>
                </a:cubicBezTo>
                <a:cubicBezTo>
                  <a:pt x="1177" y="517"/>
                  <a:pt x="332" y="480"/>
                  <a:pt x="0" y="0"/>
                </a:cubicBezTo>
                <a:lnTo>
                  <a:pt x="2048" y="0"/>
                </a:lnTo>
                <a:close/>
              </a:path>
            </a:pathLst>
          </a:custGeom>
          <a:gradFill>
            <a:gsLst>
              <a:gs pos="0">
                <a:srgbClr val="1D3064"/>
              </a:gs>
              <a:gs pos="50000">
                <a:srgbClr val="1D3064"/>
              </a:gs>
              <a:gs pos="100000">
                <a:schemeClr val="tx2"/>
              </a:gs>
            </a:gsLst>
            <a:lin ang="108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212121"/>
              </a:solidFill>
            </a:endParaRPr>
          </a:p>
        </p:txBody>
      </p:sp>
      <p:sp>
        <p:nvSpPr>
          <p:cNvPr id="23" name="Freeform 17">
            <a:extLst>
              <a:ext uri="{FF2B5EF4-FFF2-40B4-BE49-F238E27FC236}">
                <a16:creationId xmlns:a16="http://schemas.microsoft.com/office/drawing/2014/main" id="{5E9DA42E-B221-4BBE-B651-F7171591BCD7}"/>
              </a:ext>
            </a:extLst>
          </p:cNvPr>
          <p:cNvSpPr>
            <a:spLocks/>
          </p:cNvSpPr>
          <p:nvPr userDrawn="1"/>
        </p:nvSpPr>
        <p:spPr bwMode="auto">
          <a:xfrm>
            <a:off x="0" y="5905331"/>
            <a:ext cx="1901425" cy="952668"/>
          </a:xfrm>
          <a:custGeom>
            <a:avLst/>
            <a:gdLst>
              <a:gd name="T0" fmla="*/ 2048 w 2048"/>
              <a:gd name="T1" fmla="*/ 1024 h 1024"/>
              <a:gd name="T2" fmla="*/ 0 w 2048"/>
              <a:gd name="T3" fmla="*/ 1024 h 1024"/>
              <a:gd name="T4" fmla="*/ 0 w 2048"/>
              <a:gd name="T5" fmla="*/ 0 h 1024"/>
              <a:gd name="T6" fmla="*/ 2048 w 2048"/>
              <a:gd name="T7" fmla="*/ 1024 h 1024"/>
            </a:gdLst>
            <a:ahLst/>
            <a:cxnLst>
              <a:cxn ang="0">
                <a:pos x="T0" y="T1"/>
              </a:cxn>
              <a:cxn ang="0">
                <a:pos x="T2" y="T3"/>
              </a:cxn>
              <a:cxn ang="0">
                <a:pos x="T4" y="T5"/>
              </a:cxn>
              <a:cxn ang="0">
                <a:pos x="T6" y="T7"/>
              </a:cxn>
            </a:cxnLst>
            <a:rect l="0" t="0" r="r" b="b"/>
            <a:pathLst>
              <a:path w="2048" h="1024">
                <a:moveTo>
                  <a:pt x="2048" y="1024"/>
                </a:moveTo>
                <a:cubicBezTo>
                  <a:pt x="0" y="1024"/>
                  <a:pt x="0" y="1024"/>
                  <a:pt x="0" y="1024"/>
                </a:cubicBezTo>
                <a:cubicBezTo>
                  <a:pt x="0" y="0"/>
                  <a:pt x="0" y="0"/>
                  <a:pt x="0" y="0"/>
                </a:cubicBezTo>
                <a:cubicBezTo>
                  <a:pt x="880" y="66"/>
                  <a:pt x="1621" y="411"/>
                  <a:pt x="2048" y="1024"/>
                </a:cubicBezTo>
                <a:close/>
              </a:path>
            </a:pathLst>
          </a:custGeom>
          <a:gradFill>
            <a:gsLst>
              <a:gs pos="0">
                <a:srgbClr val="1D3064"/>
              </a:gs>
              <a:gs pos="50000">
                <a:srgbClr val="1D3064"/>
              </a:gs>
              <a:gs pos="100000">
                <a:schemeClr val="tx2"/>
              </a:gs>
            </a:gsLst>
            <a:lin ang="10800000" scaled="1"/>
          </a:gradFill>
          <a:ln>
            <a:noFill/>
          </a:ln>
        </p:spPr>
        <p:txBody>
          <a:bodyPr vert="horz" wrap="square" lIns="91440" tIns="45720" rIns="91440" bIns="45720" numCol="1" anchor="t" anchorCtr="0" compatLnSpc="1">
            <a:prstTxWarp prst="textNoShape">
              <a:avLst/>
            </a:prstTxWarp>
          </a:bodyPr>
          <a:lstStyle/>
          <a:p>
            <a:endParaRPr lang="en-US">
              <a:solidFill>
                <a:srgbClr val="212121"/>
              </a:solidFill>
            </a:endParaRPr>
          </a:p>
        </p:txBody>
      </p:sp>
      <p:pic>
        <p:nvPicPr>
          <p:cNvPr id="32" name="Picture 31">
            <a:extLst>
              <a:ext uri="{FF2B5EF4-FFF2-40B4-BE49-F238E27FC236}">
                <a16:creationId xmlns:a16="http://schemas.microsoft.com/office/drawing/2014/main" id="{73D6466C-3EE8-434C-B5AB-98205AEEA67D}"/>
              </a:ext>
            </a:extLst>
          </p:cNvPr>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808334" y="4602222"/>
            <a:ext cx="3383666" cy="2255777"/>
          </a:xfrm>
          <a:prstGeom prst="rect">
            <a:avLst/>
          </a:prstGeom>
        </p:spPr>
      </p:pic>
      <p:pic>
        <p:nvPicPr>
          <p:cNvPr id="33" name="Picture 32">
            <a:extLst>
              <a:ext uri="{FF2B5EF4-FFF2-40B4-BE49-F238E27FC236}">
                <a16:creationId xmlns:a16="http://schemas.microsoft.com/office/drawing/2014/main" id="{3CAA64A4-91BA-448F-9474-7895F9C6DBD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40861" y="2096941"/>
            <a:ext cx="2813885" cy="2119207"/>
          </a:xfrm>
          <a:prstGeom prst="rect">
            <a:avLst/>
          </a:prstGeom>
        </p:spPr>
      </p:pic>
      <p:cxnSp>
        <p:nvCxnSpPr>
          <p:cNvPr id="45" name="Straight Connector 44">
            <a:extLst>
              <a:ext uri="{FF2B5EF4-FFF2-40B4-BE49-F238E27FC236}">
                <a16:creationId xmlns:a16="http://schemas.microsoft.com/office/drawing/2014/main" id="{E79C5D16-8087-4587-9A0A-A0570C73E0E7}"/>
              </a:ext>
            </a:extLst>
          </p:cNvPr>
          <p:cNvCxnSpPr/>
          <p:nvPr/>
        </p:nvCxnSpPr>
        <p:spPr>
          <a:xfrm>
            <a:off x="1926694" y="6124097"/>
            <a:ext cx="435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3F48F6-739E-4659-B107-DABA716A2F34}"/>
              </a:ext>
            </a:extLst>
          </p:cNvPr>
          <p:cNvSpPr>
            <a:spLocks noGrp="1"/>
          </p:cNvSpPr>
          <p:nvPr userDrawn="1">
            <p:ph type="ctrTitle"/>
          </p:nvPr>
        </p:nvSpPr>
        <p:spPr>
          <a:xfrm>
            <a:off x="559490" y="1122364"/>
            <a:ext cx="7035300" cy="2578780"/>
          </a:xfrm>
        </p:spPr>
        <p:txBody>
          <a:bodyPr wrap="square" anchor="t">
            <a:noAutofit/>
          </a:bodyPr>
          <a:lstStyle>
            <a:lvl1pPr algn="l">
              <a:defRPr lang="en-US" sz="6600" b="1" kern="1200" dirty="0">
                <a:solidFill>
                  <a:schemeClr val="tx1">
                    <a:lumMod val="90000"/>
                    <a:lumOff val="10000"/>
                  </a:schemeClr>
                </a:solidFill>
                <a:effectLst>
                  <a:outerShdw blurRad="50800" dist="38100" dir="2700000" algn="tl" rotWithShape="0">
                    <a:prstClr val="black">
                      <a:alpha val="40000"/>
                    </a:prstClr>
                  </a:outerShdw>
                </a:effectLst>
                <a:latin typeface="+mj-lt"/>
                <a:ea typeface="Segoe UI Black" panose="020B0A02040204020203" pitchFamily="34" charset="0"/>
                <a:cs typeface="+mn-cs"/>
              </a:defRPr>
            </a:lvl1pPr>
          </a:lstStyle>
          <a:p>
            <a:r>
              <a:rPr lang="en-US" dirty="0"/>
              <a:t>Click to edit Master title style</a:t>
            </a:r>
          </a:p>
        </p:txBody>
      </p:sp>
      <p:pic>
        <p:nvPicPr>
          <p:cNvPr id="26" name="Picture 25">
            <a:extLst>
              <a:ext uri="{FF2B5EF4-FFF2-40B4-BE49-F238E27FC236}">
                <a16:creationId xmlns:a16="http://schemas.microsoft.com/office/drawing/2014/main" id="{9812EDA6-C656-492A-A9CA-44B03C63913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98063" y="6232297"/>
            <a:ext cx="182880" cy="182880"/>
          </a:xfrm>
          <a:prstGeom prst="rect">
            <a:avLst/>
          </a:prstGeom>
        </p:spPr>
      </p:pic>
      <p:pic>
        <p:nvPicPr>
          <p:cNvPr id="27" name="Picture 26">
            <a:extLst>
              <a:ext uri="{FF2B5EF4-FFF2-40B4-BE49-F238E27FC236}">
                <a16:creationId xmlns:a16="http://schemas.microsoft.com/office/drawing/2014/main" id="{627AEF91-6492-4B0C-A844-2296473B58D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98063" y="6505320"/>
            <a:ext cx="182880" cy="182880"/>
          </a:xfrm>
          <a:prstGeom prst="rect">
            <a:avLst/>
          </a:prstGeom>
        </p:spPr>
      </p:pic>
      <p:sp>
        <p:nvSpPr>
          <p:cNvPr id="28" name="Text Placeholder 2">
            <a:extLst>
              <a:ext uri="{FF2B5EF4-FFF2-40B4-BE49-F238E27FC236}">
                <a16:creationId xmlns:a16="http://schemas.microsoft.com/office/drawing/2014/main" id="{828AA7FF-D902-41DB-A12A-45135201E8C2}"/>
              </a:ext>
            </a:extLst>
          </p:cNvPr>
          <p:cNvSpPr>
            <a:spLocks noGrp="1"/>
          </p:cNvSpPr>
          <p:nvPr userDrawn="1">
            <p:ph type="body" sz="quarter" idx="11" hasCustomPrompt="1"/>
          </p:nvPr>
        </p:nvSpPr>
        <p:spPr>
          <a:xfrm>
            <a:off x="2180943" y="6175935"/>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Email Address</a:t>
            </a:r>
          </a:p>
        </p:txBody>
      </p:sp>
      <p:sp>
        <p:nvSpPr>
          <p:cNvPr id="29" name="Text Placeholder 2">
            <a:extLst>
              <a:ext uri="{FF2B5EF4-FFF2-40B4-BE49-F238E27FC236}">
                <a16:creationId xmlns:a16="http://schemas.microsoft.com/office/drawing/2014/main" id="{F1EDDD62-43C6-4DEE-BBD9-CD0004E7EB03}"/>
              </a:ext>
            </a:extLst>
          </p:cNvPr>
          <p:cNvSpPr>
            <a:spLocks noGrp="1"/>
          </p:cNvSpPr>
          <p:nvPr userDrawn="1">
            <p:ph type="body" sz="quarter" idx="12" hasCustomPrompt="1"/>
          </p:nvPr>
        </p:nvSpPr>
        <p:spPr>
          <a:xfrm>
            <a:off x="2183874" y="6460218"/>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Phone No.</a:t>
            </a:r>
          </a:p>
        </p:txBody>
      </p:sp>
      <p:sp>
        <p:nvSpPr>
          <p:cNvPr id="40" name="Text Placeholder 2">
            <a:extLst>
              <a:ext uri="{FF2B5EF4-FFF2-40B4-BE49-F238E27FC236}">
                <a16:creationId xmlns:a16="http://schemas.microsoft.com/office/drawing/2014/main" id="{A2C7AAB1-B948-41DB-961F-028BB57DF573}"/>
              </a:ext>
            </a:extLst>
          </p:cNvPr>
          <p:cNvSpPr>
            <a:spLocks noGrp="1"/>
          </p:cNvSpPr>
          <p:nvPr>
            <p:ph type="body" sz="quarter" idx="13" hasCustomPrompt="1"/>
          </p:nvPr>
        </p:nvSpPr>
        <p:spPr>
          <a:xfrm>
            <a:off x="1837678" y="5537768"/>
            <a:ext cx="3735998" cy="290081"/>
          </a:xfrm>
        </p:spPr>
        <p:txBody>
          <a:bodyPr anchor="ctr">
            <a:noAutofit/>
          </a:bodyPr>
          <a:lstStyle>
            <a:lvl1pPr marL="0" indent="0" algn="l" defTabSz="914400" rtl="0" eaLnBrk="1" latinLnBrk="0" hangingPunct="1">
              <a:lnSpc>
                <a:spcPct val="90000"/>
              </a:lnSpc>
              <a:spcBef>
                <a:spcPct val="0"/>
              </a:spcBef>
              <a:buNone/>
              <a:defRPr lang="en-US" sz="1600" kern="1200" dirty="0">
                <a:solidFill>
                  <a:schemeClr val="tx1"/>
                </a:solidFill>
                <a:latin typeface="+mn-lt"/>
                <a:ea typeface="+mn-ea"/>
                <a:cs typeface="+mn-cs"/>
              </a:defRPr>
            </a:lvl1pPr>
          </a:lstStyle>
          <a:p>
            <a:pPr lvl="0"/>
            <a:r>
              <a:rPr lang="en-US" dirty="0"/>
              <a:t>Write here Department Name</a:t>
            </a:r>
          </a:p>
        </p:txBody>
      </p:sp>
      <p:sp>
        <p:nvSpPr>
          <p:cNvPr id="53" name="Text Placeholder 2">
            <a:extLst>
              <a:ext uri="{FF2B5EF4-FFF2-40B4-BE49-F238E27FC236}">
                <a16:creationId xmlns:a16="http://schemas.microsoft.com/office/drawing/2014/main" id="{C96060B2-EF39-4FB2-9CFA-77C6391DCF8F}"/>
              </a:ext>
            </a:extLst>
          </p:cNvPr>
          <p:cNvSpPr>
            <a:spLocks noGrp="1"/>
          </p:cNvSpPr>
          <p:nvPr>
            <p:ph type="body" sz="quarter" idx="14" hasCustomPrompt="1"/>
          </p:nvPr>
        </p:nvSpPr>
        <p:spPr>
          <a:xfrm>
            <a:off x="1837677" y="5273332"/>
            <a:ext cx="5581039" cy="290081"/>
          </a:xfrm>
        </p:spPr>
        <p:txBody>
          <a:bodyPr anchor="ctr">
            <a:noAutofit/>
          </a:bodyPr>
          <a:lstStyle>
            <a:lvl1pPr marL="0" indent="0" algn="l" defTabSz="914400" rtl="0" eaLnBrk="1" latinLnBrk="0" hangingPunct="1">
              <a:lnSpc>
                <a:spcPct val="90000"/>
              </a:lnSpc>
              <a:spcBef>
                <a:spcPct val="0"/>
              </a:spcBef>
              <a:buNone/>
              <a:defRPr lang="en-US" sz="1800" b="1" kern="1200" dirty="0">
                <a:gradFill flip="none" rotWithShape="1">
                  <a:gsLst>
                    <a:gs pos="0">
                      <a:srgbClr val="1D3064"/>
                    </a:gs>
                    <a:gs pos="100000">
                      <a:schemeClr val="tx2"/>
                    </a:gs>
                  </a:gsLst>
                  <a:lin ang="0" scaled="1"/>
                  <a:tileRect/>
                </a:gradFill>
                <a:effectLst/>
                <a:latin typeface="+mn-lt"/>
                <a:ea typeface="+mn-ea"/>
                <a:cs typeface="+mn-cs"/>
              </a:defRPr>
            </a:lvl1pPr>
          </a:lstStyle>
          <a:p>
            <a:pPr lvl="0"/>
            <a:r>
              <a:rPr lang="en-US" dirty="0"/>
              <a:t>Write here your Author Name (i.e. Prof. Jay R </a:t>
            </a:r>
            <a:r>
              <a:rPr lang="en-US" dirty="0" err="1"/>
              <a:t>Dhamsaniya</a:t>
            </a:r>
            <a:r>
              <a:rPr lang="en-US" dirty="0"/>
              <a:t>)</a:t>
            </a:r>
          </a:p>
        </p:txBody>
      </p:sp>
      <p:pic>
        <p:nvPicPr>
          <p:cNvPr id="54" name="Picture 53">
            <a:extLst>
              <a:ext uri="{FF2B5EF4-FFF2-40B4-BE49-F238E27FC236}">
                <a16:creationId xmlns:a16="http://schemas.microsoft.com/office/drawing/2014/main" id="{1917B14A-5130-41DB-8F00-6C6611C994D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295842" y="307556"/>
            <a:ext cx="3573889" cy="821995"/>
          </a:xfrm>
          <a:prstGeom prst="rect">
            <a:avLst/>
          </a:prstGeom>
        </p:spPr>
      </p:pic>
      <p:pic>
        <p:nvPicPr>
          <p:cNvPr id="55" name="Picture 54">
            <a:extLst>
              <a:ext uri="{FF2B5EF4-FFF2-40B4-BE49-F238E27FC236}">
                <a16:creationId xmlns:a16="http://schemas.microsoft.com/office/drawing/2014/main" id="{34C1356C-E4AA-4B27-A93C-BE84F5D9C601}"/>
              </a:ext>
            </a:extLst>
          </p:cNvPr>
          <p:cNvPicPr>
            <a:picLocks noChangeAspect="1"/>
          </p:cNvPicPr>
          <p:nvPr userDrawn="1"/>
        </p:nvPicPr>
        <p:blipFill rotWithShape="1">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62023" t="18062" r="2731" b="17724"/>
          <a:stretch/>
        </p:blipFill>
        <p:spPr>
          <a:xfrm>
            <a:off x="63248" y="837717"/>
            <a:ext cx="1087893" cy="772151"/>
          </a:xfrm>
          <a:prstGeom prst="rect">
            <a:avLst/>
          </a:prstGeom>
        </p:spPr>
      </p:pic>
      <p:sp>
        <p:nvSpPr>
          <p:cNvPr id="24" name="Text Placeholder 2">
            <a:extLst>
              <a:ext uri="{FF2B5EF4-FFF2-40B4-BE49-F238E27FC236}">
                <a16:creationId xmlns:a16="http://schemas.microsoft.com/office/drawing/2014/main" id="{070A7F06-98AB-45B4-A79D-A6DF8C25DC8E}"/>
              </a:ext>
            </a:extLst>
          </p:cNvPr>
          <p:cNvSpPr>
            <a:spLocks noGrp="1"/>
          </p:cNvSpPr>
          <p:nvPr>
            <p:ph type="body" sz="quarter" idx="16" hasCustomPrompt="1"/>
          </p:nvPr>
        </p:nvSpPr>
        <p:spPr>
          <a:xfrm>
            <a:off x="2581756" y="20384"/>
            <a:ext cx="4646358" cy="734653"/>
          </a:xfrm>
        </p:spPr>
        <p:txBody>
          <a:bodyPr anchor="ctr">
            <a:noAutofit/>
          </a:bodyPr>
          <a:lstStyle>
            <a:lvl1pPr marL="0" indent="0" algn="ctr" defTabSz="914400" rtl="0" eaLnBrk="1" latinLnBrk="0" hangingPunct="1">
              <a:lnSpc>
                <a:spcPct val="90000"/>
              </a:lnSpc>
              <a:spcBef>
                <a:spcPct val="0"/>
              </a:spcBef>
              <a:buNone/>
              <a:defRPr lang="en-US" sz="1800" b="0" kern="1200" dirty="0">
                <a:solidFill>
                  <a:schemeClr val="lt1"/>
                </a:solidFill>
                <a:latin typeface="+mn-lt"/>
                <a:ea typeface="+mn-ea"/>
                <a:cs typeface="+mn-cs"/>
              </a:defRPr>
            </a:lvl1pPr>
          </a:lstStyle>
          <a:p>
            <a:pPr lvl="0"/>
            <a:r>
              <a:rPr lang="en-US" dirty="0"/>
              <a:t>Write Subject Name (Short Name)</a:t>
            </a:r>
          </a:p>
          <a:p>
            <a:pPr lvl="0"/>
            <a:r>
              <a:rPr lang="en-US" dirty="0"/>
              <a:t>GTU # Subject Code</a:t>
            </a:r>
          </a:p>
        </p:txBody>
      </p:sp>
      <p:pic>
        <p:nvPicPr>
          <p:cNvPr id="20" name="Picture 19">
            <a:extLst>
              <a:ext uri="{FF2B5EF4-FFF2-40B4-BE49-F238E27FC236}">
                <a16:creationId xmlns:a16="http://schemas.microsoft.com/office/drawing/2014/main" id="{E0042908-6588-4C7A-9615-8D5899E8A9FA}"/>
              </a:ext>
            </a:extLst>
          </p:cNvPr>
          <p:cNvPicPr>
            <a:picLocks noChangeAspect="1"/>
          </p:cNvPicPr>
          <p:nvPr userDrawn="1"/>
        </p:nvPicPr>
        <p:blipFill rotWithShape="1">
          <a:blip r:embed="rId10">
            <a:extLst>
              <a:ext uri="{28A0092B-C50C-407E-A947-70E740481C1C}">
                <a14:useLocalDpi xmlns:a14="http://schemas.microsoft.com/office/drawing/2010/main" val="0"/>
              </a:ext>
            </a:extLst>
          </a:blip>
          <a:srcRect l="144383" t="-16142" r="-144383" b="22103"/>
          <a:stretch/>
        </p:blipFill>
        <p:spPr>
          <a:xfrm>
            <a:off x="1834747" y="3985791"/>
            <a:ext cx="3075940" cy="2892592"/>
          </a:xfrm>
          <a:prstGeom prst="rect">
            <a:avLst/>
          </a:prstGeom>
        </p:spPr>
      </p:pic>
      <p:pic>
        <p:nvPicPr>
          <p:cNvPr id="36" name="Picture 35" descr="User icon Royalty Free Vector Image - VectorStock">
            <a:extLst>
              <a:ext uri="{FF2B5EF4-FFF2-40B4-BE49-F238E27FC236}">
                <a16:creationId xmlns:a16="http://schemas.microsoft.com/office/drawing/2014/main" id="{3C805A05-DDF6-4BA6-8EDB-D97128A43BFF}"/>
              </a:ext>
            </a:extLst>
          </p:cNvPr>
          <p:cNvPicPr>
            <a:picLocks noChangeAspect="1" noChangeArrowheads="1"/>
          </p:cNvPicPr>
          <p:nvPr userDrawn="1"/>
        </p:nvPicPr>
        <p:blipFill>
          <a:blip r:embed="rId11" cstate="print">
            <a:lum bright="70000" contrast="-70000"/>
            <a:extLst>
              <a:ext uri="{28A0092B-C50C-407E-A947-70E740481C1C}">
                <a14:useLocalDpi xmlns:a14="http://schemas.microsoft.com/office/drawing/2010/main" val="0"/>
              </a:ext>
            </a:extLst>
          </a:blip>
          <a:srcRect l="26030" t="21389" r="26030" b="34222"/>
          <a:stretch>
            <a:fillRect/>
          </a:stretch>
        </p:blipFill>
        <p:spPr bwMode="auto">
          <a:xfrm>
            <a:off x="353568" y="5211250"/>
            <a:ext cx="1353600" cy="1353600"/>
          </a:xfrm>
          <a:custGeom>
            <a:avLst/>
            <a:gdLst>
              <a:gd name="connsiteX0" fmla="*/ 1522095 w 3044190"/>
              <a:gd name="connsiteY0" fmla="*/ 0 h 3044190"/>
              <a:gd name="connsiteX1" fmla="*/ 3044190 w 3044190"/>
              <a:gd name="connsiteY1" fmla="*/ 1522095 h 3044190"/>
              <a:gd name="connsiteX2" fmla="*/ 1522095 w 3044190"/>
              <a:gd name="connsiteY2" fmla="*/ 3044190 h 3044190"/>
              <a:gd name="connsiteX3" fmla="*/ 0 w 3044190"/>
              <a:gd name="connsiteY3" fmla="*/ 1522095 h 3044190"/>
              <a:gd name="connsiteX4" fmla="*/ 1522095 w 3044190"/>
              <a:gd name="connsiteY4" fmla="*/ 0 h 304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4190" h="3044190">
                <a:moveTo>
                  <a:pt x="1522095" y="0"/>
                </a:moveTo>
                <a:cubicBezTo>
                  <a:pt x="2362725" y="0"/>
                  <a:pt x="3044190" y="681465"/>
                  <a:pt x="3044190" y="1522095"/>
                </a:cubicBezTo>
                <a:cubicBezTo>
                  <a:pt x="3044190" y="2362725"/>
                  <a:pt x="2362725" y="3044190"/>
                  <a:pt x="1522095" y="3044190"/>
                </a:cubicBezTo>
                <a:cubicBezTo>
                  <a:pt x="681465" y="3044190"/>
                  <a:pt x="0" y="2362725"/>
                  <a:pt x="0" y="1522095"/>
                </a:cubicBezTo>
                <a:cubicBezTo>
                  <a:pt x="0" y="681465"/>
                  <a:pt x="681465" y="0"/>
                  <a:pt x="1522095" y="0"/>
                </a:cubicBezTo>
                <a:close/>
              </a:path>
            </a:pathLst>
          </a:custGeom>
          <a:noFill/>
          <a:ln w="1270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37" name="Picture Placeholder 36">
            <a:extLst>
              <a:ext uri="{FF2B5EF4-FFF2-40B4-BE49-F238E27FC236}">
                <a16:creationId xmlns:a16="http://schemas.microsoft.com/office/drawing/2014/main" id="{C4AACC20-C1A0-45ED-8640-28D84A9F84E1}"/>
              </a:ext>
            </a:extLst>
          </p:cNvPr>
          <p:cNvSpPr>
            <a:spLocks noGrp="1"/>
          </p:cNvSpPr>
          <p:nvPr>
            <p:ph type="pic" sz="quarter" idx="10"/>
          </p:nvPr>
        </p:nvSpPr>
        <p:spPr>
          <a:xfrm>
            <a:off x="353569" y="5211251"/>
            <a:ext cx="1353599" cy="1353599"/>
          </a:xfrm>
          <a:custGeom>
            <a:avLst/>
            <a:gdLst>
              <a:gd name="connsiteX0" fmla="*/ 1945481 w 3890962"/>
              <a:gd name="connsiteY0" fmla="*/ 0 h 3890962"/>
              <a:gd name="connsiteX1" fmla="*/ 3890962 w 3890962"/>
              <a:gd name="connsiteY1" fmla="*/ 1945481 h 3890962"/>
              <a:gd name="connsiteX2" fmla="*/ 1945481 w 3890962"/>
              <a:gd name="connsiteY2" fmla="*/ 3890962 h 3890962"/>
              <a:gd name="connsiteX3" fmla="*/ 0 w 3890962"/>
              <a:gd name="connsiteY3" fmla="*/ 1945481 h 3890962"/>
              <a:gd name="connsiteX4" fmla="*/ 1945481 w 3890962"/>
              <a:gd name="connsiteY4" fmla="*/ 0 h 389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0962" h="3890962">
                <a:moveTo>
                  <a:pt x="1945481" y="0"/>
                </a:moveTo>
                <a:cubicBezTo>
                  <a:pt x="3019940" y="0"/>
                  <a:pt x="3890962" y="871022"/>
                  <a:pt x="3890962" y="1945481"/>
                </a:cubicBezTo>
                <a:cubicBezTo>
                  <a:pt x="3890962" y="3019940"/>
                  <a:pt x="3019940" y="3890962"/>
                  <a:pt x="1945481" y="3890962"/>
                </a:cubicBezTo>
                <a:cubicBezTo>
                  <a:pt x="871022" y="3890962"/>
                  <a:pt x="0" y="3019940"/>
                  <a:pt x="0" y="1945481"/>
                </a:cubicBezTo>
                <a:cubicBezTo>
                  <a:pt x="0" y="871022"/>
                  <a:pt x="871022" y="0"/>
                  <a:pt x="1945481" y="0"/>
                </a:cubicBezTo>
                <a:close/>
              </a:path>
            </a:pathLst>
          </a:custGeom>
          <a:ln>
            <a:solidFill>
              <a:schemeClr val="bg1">
                <a:lumMod val="65000"/>
              </a:schemeClr>
            </a:solidFill>
          </a:ln>
        </p:spPr>
        <p:txBody>
          <a:bodyPr wrap="square">
            <a:noAutofit/>
          </a:bodyPr>
          <a:lstStyle>
            <a:lvl1pPr>
              <a:defRPr sz="1800"/>
            </a:lvl1pPr>
          </a:lstStyle>
          <a:p>
            <a:endParaRPr lang="en-US"/>
          </a:p>
        </p:txBody>
      </p:sp>
    </p:spTree>
    <p:extLst>
      <p:ext uri="{BB962C8B-B14F-4D97-AF65-F5344CB8AC3E}">
        <p14:creationId xmlns:p14="http://schemas.microsoft.com/office/powerpoint/2010/main" val="41935869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 Logo on TR">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7CD05EDD-7D4D-4F15-B3BB-F4E2E35E1780}"/>
              </a:ext>
            </a:extLst>
          </p:cNvPr>
          <p:cNvSpPr/>
          <p:nvPr userDrawn="1"/>
        </p:nvSpPr>
        <p:spPr>
          <a:xfrm>
            <a:off x="0" y="6604000"/>
            <a:ext cx="12191998" cy="254000"/>
          </a:xfrm>
          <a:prstGeom prst="roundRect">
            <a:avLst>
              <a:gd name="adj" fmla="val 0"/>
            </a:avLst>
          </a:prstGeom>
          <a:solidFill>
            <a:srgbClr val="DFDF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8" name="Shape 56">
            <a:extLst>
              <a:ext uri="{FF2B5EF4-FFF2-40B4-BE49-F238E27FC236}">
                <a16:creationId xmlns:a16="http://schemas.microsoft.com/office/drawing/2014/main" id="{ACB01872-4321-4181-A609-1C503C074C10}"/>
              </a:ext>
            </a:extLst>
          </p:cNvPr>
          <p:cNvPicPr preferRelativeResize="0"/>
          <p:nvPr userDrawn="1"/>
        </p:nvPicPr>
        <p:blipFill rotWithShape="1">
          <a:blip r:embed="rId2">
            <a:alphaModFix/>
          </a:blip>
          <a:srcRect t="86739" r="1768" b="3535"/>
          <a:stretch/>
        </p:blipFill>
        <p:spPr>
          <a:xfrm>
            <a:off x="0" y="0"/>
            <a:ext cx="12192000" cy="711201"/>
          </a:xfrm>
          <a:prstGeom prst="rect">
            <a:avLst/>
          </a:prstGeom>
          <a:noFill/>
          <a:ln>
            <a:noFill/>
          </a:ln>
          <a:effectLst/>
        </p:spPr>
      </p:pic>
      <p:sp>
        <p:nvSpPr>
          <p:cNvPr id="2" name="Title 1">
            <a:extLst>
              <a:ext uri="{FF2B5EF4-FFF2-40B4-BE49-F238E27FC236}">
                <a16:creationId xmlns:a16="http://schemas.microsoft.com/office/drawing/2014/main" id="{D5CD07E8-CBAA-45BA-85CF-1233D4AA86C9}"/>
              </a:ext>
            </a:extLst>
          </p:cNvPr>
          <p:cNvSpPr>
            <a:spLocks noGrp="1"/>
          </p:cNvSpPr>
          <p:nvPr>
            <p:ph type="title"/>
          </p:nvPr>
        </p:nvSpPr>
        <p:spPr>
          <a:xfrm>
            <a:off x="0" y="1"/>
            <a:ext cx="12192000" cy="711200"/>
          </a:xfrm>
          <a:solidFill>
            <a:srgbClr val="C0C0C0">
              <a:alpha val="50000"/>
            </a:srgbClr>
          </a:solidFill>
          <a:ln>
            <a:noFill/>
          </a:ln>
        </p:spPr>
        <p:txBody>
          <a:bodyPr lIns="216000" tIns="108000" rIns="216000" bIns="108000">
            <a:normAutofit/>
          </a:bodyPr>
          <a:lstStyle>
            <a:lvl1pPr>
              <a:defRPr lang="en-US" sz="3400" b="1" kern="1200" dirty="0">
                <a:solidFill>
                  <a:schemeClr val="tx1">
                    <a:lumMod val="90000"/>
                    <a:lumOff val="10000"/>
                  </a:schemeClr>
                </a:solidFill>
                <a:effectLst/>
                <a:latin typeface="+mj-lt"/>
                <a:ea typeface="+mj-ea"/>
                <a:cs typeface="+mj-cs"/>
              </a:defRPr>
            </a:lvl1pPr>
          </a:lstStyle>
          <a:p>
            <a:r>
              <a:rPr lang="en-US" dirty="0"/>
              <a:t>Click to edit Master title style</a:t>
            </a:r>
          </a:p>
        </p:txBody>
      </p:sp>
      <p:sp>
        <p:nvSpPr>
          <p:cNvPr id="3" name="Content Placeholder 2">
            <a:extLst>
              <a:ext uri="{FF2B5EF4-FFF2-40B4-BE49-F238E27FC236}">
                <a16:creationId xmlns:a16="http://schemas.microsoft.com/office/drawing/2014/main" id="{DC6F4971-704E-42EF-A852-52D75741FB7C}"/>
              </a:ext>
            </a:extLst>
          </p:cNvPr>
          <p:cNvSpPr>
            <a:spLocks noGrp="1"/>
          </p:cNvSpPr>
          <p:nvPr>
            <p:ph idx="1"/>
          </p:nvPr>
        </p:nvSpPr>
        <p:spPr>
          <a:xfrm>
            <a:off x="131180" y="711202"/>
            <a:ext cx="11929641" cy="5742808"/>
          </a:xfrm>
        </p:spPr>
        <p:txBody>
          <a:bodyPr>
            <a:noAutofit/>
          </a:bodyPr>
          <a:lstStyle>
            <a:lvl1pPr marL="265113" indent="-265113" algn="just">
              <a:buClr>
                <a:schemeClr val="accent6"/>
              </a:buClr>
              <a:buFont typeface="Wingdings 3" panose="05040102010807070707" pitchFamily="18" charset="2"/>
              <a:buChar char=""/>
              <a:defRPr sz="2400">
                <a:solidFill>
                  <a:schemeClr val="tx1"/>
                </a:solidFill>
              </a:defRPr>
            </a:lvl1pPr>
            <a:lvl2pPr marL="809625" indent="-352425" algn="just">
              <a:buClr>
                <a:schemeClr val="accent6"/>
              </a:buClr>
              <a:buFont typeface="Wingdings 3" panose="05040102010807070707" pitchFamily="18" charset="2"/>
              <a:buChar char=""/>
              <a:defRPr sz="2000">
                <a:solidFill>
                  <a:schemeClr val="tx1"/>
                </a:solidFill>
              </a:defRPr>
            </a:lvl2pPr>
            <a:lvl3pPr marL="1143000" indent="-228600" algn="just">
              <a:buClr>
                <a:schemeClr val="accent6"/>
              </a:buClr>
              <a:buFont typeface="Wingdings" panose="05000000000000000000" pitchFamily="2" charset="2"/>
              <a:buChar char="§"/>
              <a:defRPr sz="1800">
                <a:solidFill>
                  <a:schemeClr val="tx1"/>
                </a:solidFill>
              </a:defRPr>
            </a:lvl3pPr>
            <a:lvl4pPr algn="just">
              <a:buClr>
                <a:schemeClr val="accent6"/>
              </a:buClr>
              <a:defRPr sz="1600">
                <a:solidFill>
                  <a:schemeClr val="tx1"/>
                </a:solidFill>
              </a:defRPr>
            </a:lvl4pPr>
            <a:lvl5pPr algn="just">
              <a:buClr>
                <a:schemeClr val="accent6"/>
              </a:buCl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0" name="Straight Connector 19">
            <a:extLst>
              <a:ext uri="{FF2B5EF4-FFF2-40B4-BE49-F238E27FC236}">
                <a16:creationId xmlns:a16="http://schemas.microsoft.com/office/drawing/2014/main" id="{05596C8C-2163-45E8-B709-8118C381771F}"/>
              </a:ext>
            </a:extLst>
          </p:cNvPr>
          <p:cNvCxnSpPr/>
          <p:nvPr userDrawn="1"/>
        </p:nvCxnSpPr>
        <p:spPr>
          <a:xfrm>
            <a:off x="0" y="711201"/>
            <a:ext cx="1219200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86BF578-C91A-4942-95D5-11408C3CCACF}"/>
              </a:ext>
            </a:extLst>
          </p:cNvPr>
          <p:cNvCxnSpPr/>
          <p:nvPr userDrawn="1"/>
        </p:nvCxnSpPr>
        <p:spPr>
          <a:xfrm>
            <a:off x="0" y="6604000"/>
            <a:ext cx="12192000" cy="0"/>
          </a:xfrm>
          <a:prstGeom prst="line">
            <a:avLst/>
          </a:prstGeom>
          <a:ln w="12700">
            <a:solidFill>
              <a:schemeClr val="bg1">
                <a:lumMod val="75000"/>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2707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 Logo on BR">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7CD05EDD-7D4D-4F15-B3BB-F4E2E35E1780}"/>
              </a:ext>
            </a:extLst>
          </p:cNvPr>
          <p:cNvSpPr/>
          <p:nvPr userDrawn="1"/>
        </p:nvSpPr>
        <p:spPr>
          <a:xfrm>
            <a:off x="0" y="6604000"/>
            <a:ext cx="12191998" cy="254000"/>
          </a:xfrm>
          <a:prstGeom prst="roundRect">
            <a:avLst>
              <a:gd name="adj" fmla="val 0"/>
            </a:avLst>
          </a:prstGeom>
          <a:solidFill>
            <a:srgbClr val="DFDF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8" name="Shape 56">
            <a:extLst>
              <a:ext uri="{FF2B5EF4-FFF2-40B4-BE49-F238E27FC236}">
                <a16:creationId xmlns:a16="http://schemas.microsoft.com/office/drawing/2014/main" id="{ACB01872-4321-4181-A609-1C503C074C10}"/>
              </a:ext>
            </a:extLst>
          </p:cNvPr>
          <p:cNvPicPr preferRelativeResize="0"/>
          <p:nvPr userDrawn="1"/>
        </p:nvPicPr>
        <p:blipFill rotWithShape="1">
          <a:blip r:embed="rId2">
            <a:alphaModFix/>
          </a:blip>
          <a:srcRect t="86739" r="1768" b="3535"/>
          <a:stretch/>
        </p:blipFill>
        <p:spPr>
          <a:xfrm>
            <a:off x="0" y="0"/>
            <a:ext cx="12192000" cy="711201"/>
          </a:xfrm>
          <a:prstGeom prst="rect">
            <a:avLst/>
          </a:prstGeom>
          <a:noFill/>
          <a:ln>
            <a:noFill/>
          </a:ln>
          <a:effectLst/>
        </p:spPr>
      </p:pic>
      <p:sp>
        <p:nvSpPr>
          <p:cNvPr id="2" name="Title 1">
            <a:extLst>
              <a:ext uri="{FF2B5EF4-FFF2-40B4-BE49-F238E27FC236}">
                <a16:creationId xmlns:a16="http://schemas.microsoft.com/office/drawing/2014/main" id="{D5CD07E8-CBAA-45BA-85CF-1233D4AA86C9}"/>
              </a:ext>
            </a:extLst>
          </p:cNvPr>
          <p:cNvSpPr>
            <a:spLocks noGrp="1"/>
          </p:cNvSpPr>
          <p:nvPr>
            <p:ph type="title"/>
          </p:nvPr>
        </p:nvSpPr>
        <p:spPr>
          <a:xfrm>
            <a:off x="0" y="1"/>
            <a:ext cx="12192000" cy="711200"/>
          </a:xfrm>
          <a:solidFill>
            <a:srgbClr val="C0C0C0">
              <a:alpha val="50000"/>
            </a:srgbClr>
          </a:solidFill>
          <a:ln>
            <a:noFill/>
          </a:ln>
        </p:spPr>
        <p:txBody>
          <a:bodyPr lIns="216000" tIns="108000" rIns="216000" bIns="108000">
            <a:normAutofit/>
          </a:bodyPr>
          <a:lstStyle>
            <a:lvl1pPr>
              <a:defRPr lang="en-US" sz="3400" b="1" kern="1200" dirty="0">
                <a:solidFill>
                  <a:schemeClr val="tx1">
                    <a:lumMod val="90000"/>
                    <a:lumOff val="10000"/>
                  </a:schemeClr>
                </a:solidFill>
                <a:effectLst/>
                <a:latin typeface="+mj-lt"/>
                <a:ea typeface="+mj-ea"/>
                <a:cs typeface="+mj-cs"/>
              </a:defRPr>
            </a:lvl1pPr>
          </a:lstStyle>
          <a:p>
            <a:r>
              <a:rPr lang="en-US" dirty="0"/>
              <a:t>Click to edit Master title style</a:t>
            </a:r>
          </a:p>
        </p:txBody>
      </p:sp>
      <p:sp>
        <p:nvSpPr>
          <p:cNvPr id="3" name="Content Placeholder 2">
            <a:extLst>
              <a:ext uri="{FF2B5EF4-FFF2-40B4-BE49-F238E27FC236}">
                <a16:creationId xmlns:a16="http://schemas.microsoft.com/office/drawing/2014/main" id="{DC6F4971-704E-42EF-A852-52D75741FB7C}"/>
              </a:ext>
            </a:extLst>
          </p:cNvPr>
          <p:cNvSpPr>
            <a:spLocks noGrp="1"/>
          </p:cNvSpPr>
          <p:nvPr>
            <p:ph idx="1"/>
          </p:nvPr>
        </p:nvSpPr>
        <p:spPr>
          <a:xfrm>
            <a:off x="131180" y="863445"/>
            <a:ext cx="11929641" cy="5026948"/>
          </a:xfrm>
        </p:spPr>
        <p:txBody>
          <a:bodyPr>
            <a:noAutofit/>
          </a:bodyPr>
          <a:lstStyle>
            <a:lvl1pPr marL="265113" indent="-265113" algn="just">
              <a:buClr>
                <a:schemeClr val="accent6"/>
              </a:buClr>
              <a:buFont typeface="Wingdings 3" panose="05040102010807070707" pitchFamily="18" charset="2"/>
              <a:buChar char=""/>
              <a:defRPr sz="2400">
                <a:solidFill>
                  <a:schemeClr val="tx1"/>
                </a:solidFill>
              </a:defRPr>
            </a:lvl1pPr>
            <a:lvl2pPr marL="809625" indent="-352425" algn="just">
              <a:buClr>
                <a:schemeClr val="accent6"/>
              </a:buClr>
              <a:buFont typeface="Wingdings 3" panose="05040102010807070707" pitchFamily="18" charset="2"/>
              <a:buChar char=""/>
              <a:defRPr sz="2000">
                <a:solidFill>
                  <a:schemeClr val="tx1"/>
                </a:solidFill>
              </a:defRPr>
            </a:lvl2pPr>
            <a:lvl3pPr marL="1143000" indent="-228600" algn="just">
              <a:buClr>
                <a:schemeClr val="accent6"/>
              </a:buClr>
              <a:buFont typeface="Wingdings" panose="05000000000000000000" pitchFamily="2" charset="2"/>
              <a:buChar char="§"/>
              <a:defRPr sz="1800">
                <a:solidFill>
                  <a:schemeClr val="tx1"/>
                </a:solidFill>
              </a:defRPr>
            </a:lvl3pPr>
            <a:lvl4pPr algn="just">
              <a:buClr>
                <a:schemeClr val="accent6"/>
              </a:buClr>
              <a:defRPr sz="1600">
                <a:solidFill>
                  <a:schemeClr val="tx1"/>
                </a:solidFill>
              </a:defRPr>
            </a:lvl4pPr>
            <a:lvl5pPr algn="just">
              <a:buClr>
                <a:schemeClr val="accent6"/>
              </a:buCl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0" name="Straight Connector 19">
            <a:extLst>
              <a:ext uri="{FF2B5EF4-FFF2-40B4-BE49-F238E27FC236}">
                <a16:creationId xmlns:a16="http://schemas.microsoft.com/office/drawing/2014/main" id="{05596C8C-2163-45E8-B709-8118C381771F}"/>
              </a:ext>
            </a:extLst>
          </p:cNvPr>
          <p:cNvCxnSpPr/>
          <p:nvPr userDrawn="1"/>
        </p:nvCxnSpPr>
        <p:spPr>
          <a:xfrm>
            <a:off x="0" y="711201"/>
            <a:ext cx="1219200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86BF578-C91A-4942-95D5-11408C3CCACF}"/>
              </a:ext>
            </a:extLst>
          </p:cNvPr>
          <p:cNvCxnSpPr/>
          <p:nvPr userDrawn="1"/>
        </p:nvCxnSpPr>
        <p:spPr>
          <a:xfrm>
            <a:off x="0" y="6606251"/>
            <a:ext cx="12192000" cy="0"/>
          </a:xfrm>
          <a:prstGeom prst="line">
            <a:avLst/>
          </a:prstGeom>
          <a:ln w="12700">
            <a:solidFill>
              <a:schemeClr val="bg1">
                <a:lumMod val="75000"/>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58996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and Content - Logo on BR">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7CD05EDD-7D4D-4F15-B3BB-F4E2E35E1780}"/>
              </a:ext>
            </a:extLst>
          </p:cNvPr>
          <p:cNvSpPr/>
          <p:nvPr userDrawn="1"/>
        </p:nvSpPr>
        <p:spPr>
          <a:xfrm>
            <a:off x="0" y="6604000"/>
            <a:ext cx="12191998" cy="254000"/>
          </a:xfrm>
          <a:prstGeom prst="roundRect">
            <a:avLst>
              <a:gd name="adj" fmla="val 0"/>
            </a:avLst>
          </a:prstGeom>
          <a:solidFill>
            <a:srgbClr val="DFDF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8" name="Shape 56">
            <a:extLst>
              <a:ext uri="{FF2B5EF4-FFF2-40B4-BE49-F238E27FC236}">
                <a16:creationId xmlns:a16="http://schemas.microsoft.com/office/drawing/2014/main" id="{ACB01872-4321-4181-A609-1C503C074C10}"/>
              </a:ext>
            </a:extLst>
          </p:cNvPr>
          <p:cNvPicPr preferRelativeResize="0"/>
          <p:nvPr userDrawn="1"/>
        </p:nvPicPr>
        <p:blipFill rotWithShape="1">
          <a:blip r:embed="rId2">
            <a:alphaModFix/>
          </a:blip>
          <a:srcRect t="86739" r="1768" b="3535"/>
          <a:stretch/>
        </p:blipFill>
        <p:spPr>
          <a:xfrm>
            <a:off x="0" y="0"/>
            <a:ext cx="12192000" cy="711201"/>
          </a:xfrm>
          <a:prstGeom prst="rect">
            <a:avLst/>
          </a:prstGeom>
          <a:noFill/>
          <a:ln>
            <a:noFill/>
          </a:ln>
          <a:effectLst/>
        </p:spPr>
      </p:pic>
      <p:sp>
        <p:nvSpPr>
          <p:cNvPr id="2" name="Title 1">
            <a:extLst>
              <a:ext uri="{FF2B5EF4-FFF2-40B4-BE49-F238E27FC236}">
                <a16:creationId xmlns:a16="http://schemas.microsoft.com/office/drawing/2014/main" id="{D5CD07E8-CBAA-45BA-85CF-1233D4AA86C9}"/>
              </a:ext>
            </a:extLst>
          </p:cNvPr>
          <p:cNvSpPr>
            <a:spLocks noGrp="1"/>
          </p:cNvSpPr>
          <p:nvPr>
            <p:ph type="title"/>
          </p:nvPr>
        </p:nvSpPr>
        <p:spPr>
          <a:xfrm>
            <a:off x="0" y="1"/>
            <a:ext cx="12192000" cy="711200"/>
          </a:xfrm>
          <a:solidFill>
            <a:srgbClr val="C0C0C0">
              <a:alpha val="50000"/>
            </a:srgbClr>
          </a:solidFill>
          <a:ln>
            <a:noFill/>
          </a:ln>
        </p:spPr>
        <p:txBody>
          <a:bodyPr lIns="216000" tIns="108000" rIns="216000" bIns="108000">
            <a:normAutofit/>
          </a:bodyPr>
          <a:lstStyle>
            <a:lvl1pPr>
              <a:defRPr lang="en-US" sz="3400" b="1" kern="1200" dirty="0">
                <a:solidFill>
                  <a:schemeClr val="tx1">
                    <a:lumMod val="90000"/>
                    <a:lumOff val="10000"/>
                  </a:schemeClr>
                </a:solidFill>
                <a:effectLst/>
                <a:latin typeface="+mj-lt"/>
                <a:ea typeface="+mj-ea"/>
                <a:cs typeface="+mj-cs"/>
              </a:defRPr>
            </a:lvl1pPr>
          </a:lstStyle>
          <a:p>
            <a:r>
              <a:rPr lang="en-US" dirty="0"/>
              <a:t>Click to edit Master title style</a:t>
            </a:r>
          </a:p>
        </p:txBody>
      </p:sp>
      <p:sp>
        <p:nvSpPr>
          <p:cNvPr id="3" name="Content Placeholder 2">
            <a:extLst>
              <a:ext uri="{FF2B5EF4-FFF2-40B4-BE49-F238E27FC236}">
                <a16:creationId xmlns:a16="http://schemas.microsoft.com/office/drawing/2014/main" id="{DC6F4971-704E-42EF-A852-52D75741FB7C}"/>
              </a:ext>
            </a:extLst>
          </p:cNvPr>
          <p:cNvSpPr>
            <a:spLocks noGrp="1"/>
          </p:cNvSpPr>
          <p:nvPr>
            <p:ph idx="1"/>
          </p:nvPr>
        </p:nvSpPr>
        <p:spPr>
          <a:xfrm>
            <a:off x="131181" y="863444"/>
            <a:ext cx="11933000" cy="5635677"/>
          </a:xfrm>
        </p:spPr>
        <p:txBody>
          <a:bodyPr>
            <a:noAutofit/>
          </a:bodyPr>
          <a:lstStyle>
            <a:lvl1pPr marL="265113" indent="-265113" algn="just">
              <a:buClr>
                <a:schemeClr val="accent6"/>
              </a:buClr>
              <a:buFont typeface="Wingdings 3" panose="05040102010807070707" pitchFamily="18" charset="2"/>
              <a:buChar char=""/>
              <a:defRPr sz="2400">
                <a:solidFill>
                  <a:schemeClr val="tx1"/>
                </a:solidFill>
              </a:defRPr>
            </a:lvl1pPr>
            <a:lvl2pPr marL="809625" indent="-352425" algn="just">
              <a:buClr>
                <a:schemeClr val="accent6"/>
              </a:buClr>
              <a:buFont typeface="Wingdings 3" panose="05040102010807070707" pitchFamily="18" charset="2"/>
              <a:buChar char=""/>
              <a:defRPr sz="2000">
                <a:solidFill>
                  <a:schemeClr val="tx1"/>
                </a:solidFill>
              </a:defRPr>
            </a:lvl2pPr>
            <a:lvl3pPr marL="1143000" indent="-228600" algn="just">
              <a:buClr>
                <a:schemeClr val="accent6"/>
              </a:buClr>
              <a:buFont typeface="Wingdings" panose="05000000000000000000" pitchFamily="2" charset="2"/>
              <a:buChar char="§"/>
              <a:defRPr sz="1800">
                <a:solidFill>
                  <a:schemeClr val="tx1"/>
                </a:solidFill>
              </a:defRPr>
            </a:lvl3pPr>
            <a:lvl4pPr algn="just">
              <a:buClr>
                <a:schemeClr val="accent6"/>
              </a:buClr>
              <a:defRPr sz="1600">
                <a:solidFill>
                  <a:schemeClr val="tx1"/>
                </a:solidFill>
              </a:defRPr>
            </a:lvl4pPr>
            <a:lvl5pPr algn="just">
              <a:buClr>
                <a:schemeClr val="accent6"/>
              </a:buCl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0" name="Straight Connector 19">
            <a:extLst>
              <a:ext uri="{FF2B5EF4-FFF2-40B4-BE49-F238E27FC236}">
                <a16:creationId xmlns:a16="http://schemas.microsoft.com/office/drawing/2014/main" id="{05596C8C-2163-45E8-B709-8118C381771F}"/>
              </a:ext>
            </a:extLst>
          </p:cNvPr>
          <p:cNvCxnSpPr/>
          <p:nvPr userDrawn="1"/>
        </p:nvCxnSpPr>
        <p:spPr>
          <a:xfrm>
            <a:off x="0" y="711201"/>
            <a:ext cx="1219200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73673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 Logo on BL">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7CD05EDD-7D4D-4F15-B3BB-F4E2E35E1780}"/>
              </a:ext>
            </a:extLst>
          </p:cNvPr>
          <p:cNvSpPr/>
          <p:nvPr userDrawn="1"/>
        </p:nvSpPr>
        <p:spPr>
          <a:xfrm>
            <a:off x="0" y="6604000"/>
            <a:ext cx="12191998" cy="254000"/>
          </a:xfrm>
          <a:prstGeom prst="roundRect">
            <a:avLst>
              <a:gd name="adj" fmla="val 0"/>
            </a:avLst>
          </a:prstGeom>
          <a:solidFill>
            <a:srgbClr val="DFDF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8" name="Shape 56">
            <a:extLst>
              <a:ext uri="{FF2B5EF4-FFF2-40B4-BE49-F238E27FC236}">
                <a16:creationId xmlns:a16="http://schemas.microsoft.com/office/drawing/2014/main" id="{ACB01872-4321-4181-A609-1C503C074C10}"/>
              </a:ext>
            </a:extLst>
          </p:cNvPr>
          <p:cNvPicPr preferRelativeResize="0"/>
          <p:nvPr userDrawn="1"/>
        </p:nvPicPr>
        <p:blipFill rotWithShape="1">
          <a:blip r:embed="rId2">
            <a:alphaModFix/>
          </a:blip>
          <a:srcRect t="86739" r="1768" b="3535"/>
          <a:stretch/>
        </p:blipFill>
        <p:spPr>
          <a:xfrm>
            <a:off x="0" y="0"/>
            <a:ext cx="12192000" cy="711201"/>
          </a:xfrm>
          <a:prstGeom prst="rect">
            <a:avLst/>
          </a:prstGeom>
          <a:noFill/>
          <a:ln>
            <a:noFill/>
          </a:ln>
          <a:effectLst/>
        </p:spPr>
      </p:pic>
      <p:sp>
        <p:nvSpPr>
          <p:cNvPr id="2" name="Title 1">
            <a:extLst>
              <a:ext uri="{FF2B5EF4-FFF2-40B4-BE49-F238E27FC236}">
                <a16:creationId xmlns:a16="http://schemas.microsoft.com/office/drawing/2014/main" id="{D5CD07E8-CBAA-45BA-85CF-1233D4AA86C9}"/>
              </a:ext>
            </a:extLst>
          </p:cNvPr>
          <p:cNvSpPr>
            <a:spLocks noGrp="1"/>
          </p:cNvSpPr>
          <p:nvPr>
            <p:ph type="title"/>
          </p:nvPr>
        </p:nvSpPr>
        <p:spPr>
          <a:xfrm>
            <a:off x="0" y="1"/>
            <a:ext cx="12192000" cy="711200"/>
          </a:xfrm>
          <a:solidFill>
            <a:srgbClr val="C0C0C0">
              <a:alpha val="50000"/>
            </a:srgbClr>
          </a:solidFill>
          <a:ln>
            <a:noFill/>
          </a:ln>
        </p:spPr>
        <p:txBody>
          <a:bodyPr lIns="216000" tIns="108000" rIns="216000" bIns="108000">
            <a:normAutofit/>
          </a:bodyPr>
          <a:lstStyle>
            <a:lvl1pPr>
              <a:defRPr lang="en-US" sz="3400" b="1" kern="1200" dirty="0">
                <a:solidFill>
                  <a:schemeClr val="tx1">
                    <a:lumMod val="90000"/>
                    <a:lumOff val="10000"/>
                  </a:schemeClr>
                </a:solidFill>
                <a:effectLst/>
                <a:latin typeface="+mj-lt"/>
                <a:ea typeface="+mj-ea"/>
                <a:cs typeface="+mj-cs"/>
              </a:defRPr>
            </a:lvl1pPr>
          </a:lstStyle>
          <a:p>
            <a:r>
              <a:rPr lang="en-US" dirty="0"/>
              <a:t>Click to edit Master title style</a:t>
            </a:r>
          </a:p>
        </p:txBody>
      </p:sp>
      <p:sp>
        <p:nvSpPr>
          <p:cNvPr id="3" name="Content Placeholder 2">
            <a:extLst>
              <a:ext uri="{FF2B5EF4-FFF2-40B4-BE49-F238E27FC236}">
                <a16:creationId xmlns:a16="http://schemas.microsoft.com/office/drawing/2014/main" id="{DC6F4971-704E-42EF-A852-52D75741FB7C}"/>
              </a:ext>
            </a:extLst>
          </p:cNvPr>
          <p:cNvSpPr>
            <a:spLocks noGrp="1"/>
          </p:cNvSpPr>
          <p:nvPr>
            <p:ph idx="1"/>
          </p:nvPr>
        </p:nvSpPr>
        <p:spPr>
          <a:xfrm>
            <a:off x="131180" y="863445"/>
            <a:ext cx="11929641" cy="5026948"/>
          </a:xfrm>
        </p:spPr>
        <p:txBody>
          <a:bodyPr>
            <a:noAutofit/>
          </a:bodyPr>
          <a:lstStyle>
            <a:lvl1pPr marL="265113" indent="-265113" algn="just">
              <a:buClr>
                <a:schemeClr val="accent6"/>
              </a:buClr>
              <a:buFont typeface="Wingdings 3" panose="05040102010807070707" pitchFamily="18" charset="2"/>
              <a:buChar char=""/>
              <a:defRPr sz="2400">
                <a:solidFill>
                  <a:schemeClr val="tx1"/>
                </a:solidFill>
              </a:defRPr>
            </a:lvl1pPr>
            <a:lvl2pPr marL="809625" indent="-352425" algn="just">
              <a:buClr>
                <a:schemeClr val="accent6"/>
              </a:buClr>
              <a:buFont typeface="Wingdings 3" panose="05040102010807070707" pitchFamily="18" charset="2"/>
              <a:buChar char=""/>
              <a:defRPr sz="2000">
                <a:solidFill>
                  <a:schemeClr val="tx1"/>
                </a:solidFill>
              </a:defRPr>
            </a:lvl2pPr>
            <a:lvl3pPr marL="1143000" indent="-228600" algn="just">
              <a:buClr>
                <a:schemeClr val="accent6"/>
              </a:buClr>
              <a:buFont typeface="Wingdings" panose="05000000000000000000" pitchFamily="2" charset="2"/>
              <a:buChar char="§"/>
              <a:defRPr sz="1800">
                <a:solidFill>
                  <a:schemeClr val="tx1"/>
                </a:solidFill>
              </a:defRPr>
            </a:lvl3pPr>
            <a:lvl4pPr algn="just">
              <a:buClr>
                <a:schemeClr val="accent6"/>
              </a:buClr>
              <a:defRPr sz="1600">
                <a:solidFill>
                  <a:schemeClr val="tx1"/>
                </a:solidFill>
              </a:defRPr>
            </a:lvl4pPr>
            <a:lvl5pPr algn="just">
              <a:buClr>
                <a:schemeClr val="accent6"/>
              </a:buClr>
              <a:defRPr sz="16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0" name="Straight Connector 19">
            <a:extLst>
              <a:ext uri="{FF2B5EF4-FFF2-40B4-BE49-F238E27FC236}">
                <a16:creationId xmlns:a16="http://schemas.microsoft.com/office/drawing/2014/main" id="{05596C8C-2163-45E8-B709-8118C381771F}"/>
              </a:ext>
            </a:extLst>
          </p:cNvPr>
          <p:cNvCxnSpPr/>
          <p:nvPr userDrawn="1"/>
        </p:nvCxnSpPr>
        <p:spPr>
          <a:xfrm>
            <a:off x="0" y="711201"/>
            <a:ext cx="1219200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86BF578-C91A-4942-95D5-11408C3CCACF}"/>
              </a:ext>
            </a:extLst>
          </p:cNvPr>
          <p:cNvCxnSpPr/>
          <p:nvPr userDrawn="1"/>
        </p:nvCxnSpPr>
        <p:spPr>
          <a:xfrm>
            <a:off x="0" y="6606251"/>
            <a:ext cx="12192000" cy="0"/>
          </a:xfrm>
          <a:prstGeom prst="line">
            <a:avLst/>
          </a:prstGeom>
          <a:ln w="12700">
            <a:solidFill>
              <a:schemeClr val="bg1">
                <a:lumMod val="75000"/>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32103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7171932-FFF4-4D27-9425-8CB5D27A92F2}"/>
              </a:ext>
            </a:extLst>
          </p:cNvPr>
          <p:cNvPicPr>
            <a:picLocks noChangeAspect="1"/>
          </p:cNvPicPr>
          <p:nvPr userDrawn="1"/>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r="11581" b="21180"/>
          <a:stretch/>
        </p:blipFill>
        <p:spPr>
          <a:xfrm rot="16200000">
            <a:off x="9807099" y="606901"/>
            <a:ext cx="2991808" cy="1778000"/>
          </a:xfrm>
          <a:prstGeom prst="rect">
            <a:avLst/>
          </a:prstGeom>
        </p:spPr>
      </p:pic>
      <p:pic>
        <p:nvPicPr>
          <p:cNvPr id="12" name="Picture 11">
            <a:extLst>
              <a:ext uri="{FF2B5EF4-FFF2-40B4-BE49-F238E27FC236}">
                <a16:creationId xmlns:a16="http://schemas.microsoft.com/office/drawing/2014/main" id="{1639DF2A-5426-428D-B32D-78E9191D8A0C}"/>
              </a:ext>
            </a:extLst>
          </p:cNvPr>
          <p:cNvPicPr>
            <a:picLocks noChangeAspect="1"/>
          </p:cNvPicPr>
          <p:nvPr userDrawn="1"/>
        </p:nvPicPr>
        <p:blipFill rotWithShape="1">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l="79646" t="18062" r="2731" b="17724"/>
          <a:stretch/>
        </p:blipFill>
        <p:spPr>
          <a:xfrm>
            <a:off x="0" y="401568"/>
            <a:ext cx="543946" cy="772151"/>
          </a:xfrm>
          <a:prstGeom prst="rect">
            <a:avLst/>
          </a:prstGeom>
        </p:spPr>
      </p:pic>
      <p:sp>
        <p:nvSpPr>
          <p:cNvPr id="2" name="Title 1">
            <a:extLst>
              <a:ext uri="{FF2B5EF4-FFF2-40B4-BE49-F238E27FC236}">
                <a16:creationId xmlns:a16="http://schemas.microsoft.com/office/drawing/2014/main" id="{6B8C6168-C8A4-4660-9D38-045657B80D09}"/>
              </a:ext>
            </a:extLst>
          </p:cNvPr>
          <p:cNvSpPr>
            <a:spLocks noGrp="1"/>
          </p:cNvSpPr>
          <p:nvPr>
            <p:ph type="title" hasCustomPrompt="1"/>
          </p:nvPr>
        </p:nvSpPr>
        <p:spPr>
          <a:xfrm>
            <a:off x="831850" y="1709738"/>
            <a:ext cx="10515600" cy="2852737"/>
          </a:xfrm>
        </p:spPr>
        <p:txBody>
          <a:bodyPr anchor="b">
            <a:normAutofit/>
          </a:bodyPr>
          <a:lstStyle>
            <a:lvl1pPr>
              <a:defRPr lang="en-US" sz="6000" b="1" kern="1200" dirty="0">
                <a:gradFill flip="none" rotWithShape="1">
                  <a:gsLst>
                    <a:gs pos="0">
                      <a:srgbClr val="1D3064"/>
                    </a:gs>
                    <a:gs pos="100000">
                      <a:schemeClr val="tx2"/>
                    </a:gs>
                  </a:gsLst>
                  <a:lin ang="0" scaled="1"/>
                  <a:tileRect/>
                </a:gradFill>
                <a:effectLst/>
                <a:latin typeface="+mn-lt"/>
                <a:ea typeface="+mn-ea"/>
                <a:cs typeface="+mn-cs"/>
              </a:defRPr>
            </a:lvl1pPr>
          </a:lstStyle>
          <a:p>
            <a:r>
              <a:rPr lang="en-US" dirty="0"/>
              <a:t>Write here Section Title</a:t>
            </a:r>
          </a:p>
        </p:txBody>
      </p:sp>
      <p:sp>
        <p:nvSpPr>
          <p:cNvPr id="3" name="Text Placeholder 2">
            <a:extLst>
              <a:ext uri="{FF2B5EF4-FFF2-40B4-BE49-F238E27FC236}">
                <a16:creationId xmlns:a16="http://schemas.microsoft.com/office/drawing/2014/main" id="{566C89DA-344D-4448-822C-2826084EF127}"/>
              </a:ext>
            </a:extLst>
          </p:cNvPr>
          <p:cNvSpPr>
            <a:spLocks noGrp="1"/>
          </p:cNvSpPr>
          <p:nvPr>
            <p:ph type="body" idx="1" hasCustomPrompt="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Write here Section Subtitle</a:t>
            </a:r>
          </a:p>
        </p:txBody>
      </p:sp>
      <p:sp>
        <p:nvSpPr>
          <p:cNvPr id="10" name="Freeform 17">
            <a:extLst>
              <a:ext uri="{FF2B5EF4-FFF2-40B4-BE49-F238E27FC236}">
                <a16:creationId xmlns:a16="http://schemas.microsoft.com/office/drawing/2014/main" id="{9C2E92C4-49EF-4D4D-A6B9-E157CCC2FFE0}"/>
              </a:ext>
            </a:extLst>
          </p:cNvPr>
          <p:cNvSpPr>
            <a:spLocks/>
          </p:cNvSpPr>
          <p:nvPr userDrawn="1"/>
        </p:nvSpPr>
        <p:spPr bwMode="auto">
          <a:xfrm>
            <a:off x="0" y="5905331"/>
            <a:ext cx="1901425" cy="952668"/>
          </a:xfrm>
          <a:custGeom>
            <a:avLst/>
            <a:gdLst>
              <a:gd name="T0" fmla="*/ 2048 w 2048"/>
              <a:gd name="T1" fmla="*/ 1024 h 1024"/>
              <a:gd name="T2" fmla="*/ 0 w 2048"/>
              <a:gd name="T3" fmla="*/ 1024 h 1024"/>
              <a:gd name="T4" fmla="*/ 0 w 2048"/>
              <a:gd name="T5" fmla="*/ 0 h 1024"/>
              <a:gd name="T6" fmla="*/ 2048 w 2048"/>
              <a:gd name="T7" fmla="*/ 1024 h 1024"/>
            </a:gdLst>
            <a:ahLst/>
            <a:cxnLst>
              <a:cxn ang="0">
                <a:pos x="T0" y="T1"/>
              </a:cxn>
              <a:cxn ang="0">
                <a:pos x="T2" y="T3"/>
              </a:cxn>
              <a:cxn ang="0">
                <a:pos x="T4" y="T5"/>
              </a:cxn>
              <a:cxn ang="0">
                <a:pos x="T6" y="T7"/>
              </a:cxn>
            </a:cxnLst>
            <a:rect l="0" t="0" r="r" b="b"/>
            <a:pathLst>
              <a:path w="2048" h="1024">
                <a:moveTo>
                  <a:pt x="2048" y="1024"/>
                </a:moveTo>
                <a:cubicBezTo>
                  <a:pt x="0" y="1024"/>
                  <a:pt x="0" y="1024"/>
                  <a:pt x="0" y="1024"/>
                </a:cubicBezTo>
                <a:cubicBezTo>
                  <a:pt x="0" y="0"/>
                  <a:pt x="0" y="0"/>
                  <a:pt x="0" y="0"/>
                </a:cubicBezTo>
                <a:cubicBezTo>
                  <a:pt x="880" y="66"/>
                  <a:pt x="1621" y="411"/>
                  <a:pt x="2048" y="1024"/>
                </a:cubicBezTo>
                <a:close/>
              </a:path>
            </a:pathLst>
          </a:custGeom>
          <a:gradFill>
            <a:gsLst>
              <a:gs pos="10000">
                <a:srgbClr val="273238"/>
              </a:gs>
              <a:gs pos="100000">
                <a:srgbClr val="607D8B"/>
              </a:gs>
            </a:gsLst>
            <a:lin ang="10800000" scaled="1"/>
          </a:gradFill>
          <a:ln>
            <a:noFill/>
          </a:ln>
        </p:spPr>
        <p:txBody>
          <a:bodyPr vert="horz" wrap="square" lIns="91440" tIns="45720" rIns="91440" bIns="45720" numCol="1" anchor="t" anchorCtr="0" compatLnSpc="1">
            <a:prstTxWarp prst="textNoShape">
              <a:avLst/>
            </a:prstTxWarp>
          </a:bodyPr>
          <a:lstStyle/>
          <a:p>
            <a:endParaRPr lang="en-US">
              <a:solidFill>
                <a:srgbClr val="212121"/>
              </a:solidFill>
            </a:endParaRPr>
          </a:p>
        </p:txBody>
      </p:sp>
    </p:spTree>
    <p:extLst>
      <p:ext uri="{BB962C8B-B14F-4D97-AF65-F5344CB8AC3E}">
        <p14:creationId xmlns:p14="http://schemas.microsoft.com/office/powerpoint/2010/main" val="13897480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ck - Logo on TR">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5D17CCA1-DDAA-4D6C-AAE4-2ECFF46CFEAB}"/>
              </a:ext>
            </a:extLst>
          </p:cNvPr>
          <p:cNvSpPr/>
          <p:nvPr userDrawn="1"/>
        </p:nvSpPr>
        <p:spPr>
          <a:xfrm>
            <a:off x="0" y="6604000"/>
            <a:ext cx="12191998" cy="254000"/>
          </a:xfrm>
          <a:prstGeom prst="roundRect">
            <a:avLst>
              <a:gd name="adj" fmla="val 0"/>
            </a:avLst>
          </a:prstGeom>
          <a:solidFill>
            <a:srgbClr val="DFDF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22" name="Straight Connector 21">
            <a:extLst>
              <a:ext uri="{FF2B5EF4-FFF2-40B4-BE49-F238E27FC236}">
                <a16:creationId xmlns:a16="http://schemas.microsoft.com/office/drawing/2014/main" id="{86C86632-7EFD-4A64-85B1-0CE7D13E0C97}"/>
              </a:ext>
            </a:extLst>
          </p:cNvPr>
          <p:cNvCxnSpPr/>
          <p:nvPr userDrawn="1"/>
        </p:nvCxnSpPr>
        <p:spPr>
          <a:xfrm>
            <a:off x="0" y="6606251"/>
            <a:ext cx="12192000" cy="0"/>
          </a:xfrm>
          <a:prstGeom prst="line">
            <a:avLst/>
          </a:prstGeom>
          <a:ln w="12700">
            <a:solidFill>
              <a:schemeClr val="bg1">
                <a:lumMod val="75000"/>
                <a:alpha val="70000"/>
              </a:schemeClr>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FE191CF5-3D57-422B-B2EB-FF235E30DB22}"/>
              </a:ext>
            </a:extLst>
          </p:cNvPr>
          <p:cNvGrpSpPr/>
          <p:nvPr userDrawn="1"/>
        </p:nvGrpSpPr>
        <p:grpSpPr>
          <a:xfrm>
            <a:off x="9576895" y="99192"/>
            <a:ext cx="2554143" cy="587454"/>
            <a:chOff x="131177" y="5775962"/>
            <a:chExt cx="2530239" cy="581956"/>
          </a:xfrm>
        </p:grpSpPr>
        <p:pic>
          <p:nvPicPr>
            <p:cNvPr id="12" name="Picture 11">
              <a:extLst>
                <a:ext uri="{FF2B5EF4-FFF2-40B4-BE49-F238E27FC236}">
                  <a16:creationId xmlns:a16="http://schemas.microsoft.com/office/drawing/2014/main" id="{C9B183D5-5DE8-48E7-85E7-60CE9D0FD2D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1177" y="5775962"/>
              <a:ext cx="2530238" cy="581955"/>
            </a:xfrm>
            <a:prstGeom prst="rect">
              <a:avLst/>
            </a:prstGeom>
          </p:spPr>
        </p:pic>
        <p:sp>
          <p:nvSpPr>
            <p:cNvPr id="13" name="Rectangle 12">
              <a:extLst>
                <a:ext uri="{FF2B5EF4-FFF2-40B4-BE49-F238E27FC236}">
                  <a16:creationId xmlns:a16="http://schemas.microsoft.com/office/drawing/2014/main" id="{62445F4B-50F2-4CA0-A5C5-6D690A29F3F2}"/>
                </a:ext>
              </a:extLst>
            </p:cNvPr>
            <p:cNvSpPr/>
            <p:nvPr userDrawn="1"/>
          </p:nvSpPr>
          <p:spPr>
            <a:xfrm>
              <a:off x="131178" y="5775962"/>
              <a:ext cx="2530238" cy="581956"/>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4" name="Date Placeholder 1">
            <a:extLst>
              <a:ext uri="{FF2B5EF4-FFF2-40B4-BE49-F238E27FC236}">
                <a16:creationId xmlns:a16="http://schemas.microsoft.com/office/drawing/2014/main" id="{E1C651DC-CFA8-4914-92F1-1FF83E900B8B}"/>
              </a:ext>
            </a:extLst>
          </p:cNvPr>
          <p:cNvSpPr txBox="1">
            <a:spLocks/>
          </p:cNvSpPr>
          <p:nvPr userDrawn="1"/>
        </p:nvSpPr>
        <p:spPr>
          <a:xfrm>
            <a:off x="838200" y="6604000"/>
            <a:ext cx="2743200" cy="255126"/>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212121">
                    <a:lumMod val="90000"/>
                    <a:lumOff val="10000"/>
                  </a:srgbClr>
                </a:solidFill>
                <a:latin typeface="Roboto Condensed Light" panose="02000000000000000000" pitchFamily="2" charset="0"/>
                <a:ea typeface="Roboto Condensed Light" panose="02000000000000000000" pitchFamily="2" charset="0"/>
              </a:rPr>
              <a:t>Prof. Krunal D. Vyas</a:t>
            </a:r>
          </a:p>
        </p:txBody>
      </p:sp>
      <p:sp>
        <p:nvSpPr>
          <p:cNvPr id="19" name="Slide Number Placeholder 3">
            <a:extLst>
              <a:ext uri="{FF2B5EF4-FFF2-40B4-BE49-F238E27FC236}">
                <a16:creationId xmlns:a16="http://schemas.microsoft.com/office/drawing/2014/main" id="{E1B8BC83-3189-4BEF-9B76-E5B3BE752022}"/>
              </a:ext>
            </a:extLst>
          </p:cNvPr>
          <p:cNvSpPr txBox="1">
            <a:spLocks/>
          </p:cNvSpPr>
          <p:nvPr userDrawn="1"/>
        </p:nvSpPr>
        <p:spPr>
          <a:xfrm>
            <a:off x="8610600" y="6604000"/>
            <a:ext cx="2743200" cy="255126"/>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DF2434F-F1F1-4B15-80AA-A2C3BF057F48}" type="slidenum">
              <a:rPr lang="en-US" b="1" smtClean="0">
                <a:solidFill>
                  <a:srgbClr val="212121">
                    <a:lumMod val="90000"/>
                    <a:lumOff val="10000"/>
                  </a:srgbClr>
                </a:solidFill>
              </a:rPr>
              <a:pPr/>
              <a:t>‹#›</a:t>
            </a:fld>
            <a:endParaRPr lang="en-US" b="1" dirty="0">
              <a:solidFill>
                <a:srgbClr val="212121">
                  <a:lumMod val="90000"/>
                  <a:lumOff val="10000"/>
                </a:srgbClr>
              </a:solidFill>
            </a:endParaRPr>
          </a:p>
        </p:txBody>
      </p:sp>
      <p:sp>
        <p:nvSpPr>
          <p:cNvPr id="16" name="Footer Placeholder 2">
            <a:extLst>
              <a:ext uri="{FF2B5EF4-FFF2-40B4-BE49-F238E27FC236}">
                <a16:creationId xmlns:a16="http://schemas.microsoft.com/office/drawing/2014/main" id="{23C57E3C-4DCB-4CA7-A414-D92BD1A99DD0}"/>
              </a:ext>
            </a:extLst>
          </p:cNvPr>
          <p:cNvSpPr txBox="1">
            <a:spLocks/>
          </p:cNvSpPr>
          <p:nvPr userDrawn="1"/>
        </p:nvSpPr>
        <p:spPr>
          <a:xfrm>
            <a:off x="3038168" y="6604000"/>
            <a:ext cx="6223819" cy="2539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212121">
                    <a:lumMod val="90000"/>
                    <a:lumOff val="10000"/>
                  </a:srgbClr>
                </a:solidFill>
                <a:latin typeface="Roboto Condensed Light" panose="02000000000000000000" pitchFamily="2" charset="0"/>
                <a:ea typeface="Roboto Condensed Light" panose="02000000000000000000" pitchFamily="2" charset="0"/>
              </a:rPr>
              <a:t>#3140707 (COA)   </a:t>
            </a:r>
            <a:r>
              <a:rPr lang="en-US" dirty="0">
                <a:solidFill>
                  <a:srgbClr val="212121">
                    <a:lumMod val="90000"/>
                    <a:lumOff val="10000"/>
                  </a:srgbClr>
                </a:solidFill>
                <a:latin typeface="Wingdings" panose="05000000000000000000" pitchFamily="2" charset="2"/>
                <a:ea typeface="Roboto Condensed Light" panose="02000000000000000000" pitchFamily="2" charset="0"/>
              </a:rPr>
              <a:t></a:t>
            </a:r>
            <a:r>
              <a:rPr lang="en-US" dirty="0">
                <a:solidFill>
                  <a:srgbClr val="212121">
                    <a:lumMod val="90000"/>
                    <a:lumOff val="10000"/>
                  </a:srgbClr>
                </a:solidFill>
                <a:latin typeface="Roboto Condensed Light" panose="02000000000000000000" pitchFamily="2" charset="0"/>
                <a:ea typeface="Roboto Condensed Light" panose="02000000000000000000" pitchFamily="2" charset="0"/>
              </a:rPr>
              <a:t>   Unit 9 – Memory Organization</a:t>
            </a:r>
          </a:p>
        </p:txBody>
      </p:sp>
    </p:spTree>
    <p:extLst>
      <p:ext uri="{BB962C8B-B14F-4D97-AF65-F5344CB8AC3E}">
        <p14:creationId xmlns:p14="http://schemas.microsoft.com/office/powerpoint/2010/main" val="17581450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ck - Logo on BR">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5D17CCA1-DDAA-4D6C-AAE4-2ECFF46CFEAB}"/>
              </a:ext>
            </a:extLst>
          </p:cNvPr>
          <p:cNvSpPr/>
          <p:nvPr userDrawn="1"/>
        </p:nvSpPr>
        <p:spPr>
          <a:xfrm>
            <a:off x="0" y="6604000"/>
            <a:ext cx="12191998" cy="254000"/>
          </a:xfrm>
          <a:prstGeom prst="roundRect">
            <a:avLst>
              <a:gd name="adj" fmla="val 0"/>
            </a:avLst>
          </a:prstGeom>
          <a:solidFill>
            <a:srgbClr val="DFDF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22" name="Straight Connector 21">
            <a:extLst>
              <a:ext uri="{FF2B5EF4-FFF2-40B4-BE49-F238E27FC236}">
                <a16:creationId xmlns:a16="http://schemas.microsoft.com/office/drawing/2014/main" id="{86C86632-7EFD-4A64-85B1-0CE7D13E0C97}"/>
              </a:ext>
            </a:extLst>
          </p:cNvPr>
          <p:cNvCxnSpPr/>
          <p:nvPr userDrawn="1"/>
        </p:nvCxnSpPr>
        <p:spPr>
          <a:xfrm>
            <a:off x="0" y="6606251"/>
            <a:ext cx="12192000" cy="0"/>
          </a:xfrm>
          <a:prstGeom prst="line">
            <a:avLst/>
          </a:prstGeom>
          <a:ln w="12700">
            <a:solidFill>
              <a:schemeClr val="bg1">
                <a:lumMod val="75000"/>
                <a:alpha val="70000"/>
              </a:schemeClr>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913602D2-CAF0-4790-95E8-87990761ED0C}"/>
              </a:ext>
            </a:extLst>
          </p:cNvPr>
          <p:cNvGrpSpPr/>
          <p:nvPr userDrawn="1"/>
        </p:nvGrpSpPr>
        <p:grpSpPr>
          <a:xfrm>
            <a:off x="9576895" y="5890392"/>
            <a:ext cx="2554143" cy="587454"/>
            <a:chOff x="131177" y="5775962"/>
            <a:chExt cx="2530239" cy="581956"/>
          </a:xfrm>
        </p:grpSpPr>
        <p:pic>
          <p:nvPicPr>
            <p:cNvPr id="12" name="Picture 11">
              <a:extLst>
                <a:ext uri="{FF2B5EF4-FFF2-40B4-BE49-F238E27FC236}">
                  <a16:creationId xmlns:a16="http://schemas.microsoft.com/office/drawing/2014/main" id="{A378A2C8-EF9C-479C-ACF0-D9819B46DF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1177" y="5775962"/>
              <a:ext cx="2530238" cy="581955"/>
            </a:xfrm>
            <a:prstGeom prst="rect">
              <a:avLst/>
            </a:prstGeom>
          </p:spPr>
        </p:pic>
        <p:sp>
          <p:nvSpPr>
            <p:cNvPr id="13" name="Rectangle 12">
              <a:extLst>
                <a:ext uri="{FF2B5EF4-FFF2-40B4-BE49-F238E27FC236}">
                  <a16:creationId xmlns:a16="http://schemas.microsoft.com/office/drawing/2014/main" id="{61DE4F58-7D48-453D-89E1-B25767150977}"/>
                </a:ext>
              </a:extLst>
            </p:cNvPr>
            <p:cNvSpPr/>
            <p:nvPr userDrawn="1"/>
          </p:nvSpPr>
          <p:spPr>
            <a:xfrm>
              <a:off x="131178" y="5775962"/>
              <a:ext cx="2530238" cy="581956"/>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0" name="Date Placeholder 1">
            <a:extLst>
              <a:ext uri="{FF2B5EF4-FFF2-40B4-BE49-F238E27FC236}">
                <a16:creationId xmlns:a16="http://schemas.microsoft.com/office/drawing/2014/main" id="{3D54113D-A297-4D4F-B507-CA01E1459CB8}"/>
              </a:ext>
            </a:extLst>
          </p:cNvPr>
          <p:cNvSpPr txBox="1">
            <a:spLocks/>
          </p:cNvSpPr>
          <p:nvPr userDrawn="1"/>
        </p:nvSpPr>
        <p:spPr>
          <a:xfrm>
            <a:off x="838200" y="6604000"/>
            <a:ext cx="2743200" cy="255126"/>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212121">
                    <a:lumMod val="90000"/>
                    <a:lumOff val="10000"/>
                  </a:srgbClr>
                </a:solidFill>
                <a:latin typeface="Roboto Condensed Light" panose="02000000000000000000" pitchFamily="2" charset="0"/>
                <a:ea typeface="Roboto Condensed Light" panose="02000000000000000000" pitchFamily="2" charset="0"/>
              </a:rPr>
              <a:t>Prof. Krunal D. Vyas</a:t>
            </a:r>
          </a:p>
        </p:txBody>
      </p:sp>
      <p:sp>
        <p:nvSpPr>
          <p:cNvPr id="23" name="Slide Number Placeholder 3">
            <a:extLst>
              <a:ext uri="{FF2B5EF4-FFF2-40B4-BE49-F238E27FC236}">
                <a16:creationId xmlns:a16="http://schemas.microsoft.com/office/drawing/2014/main" id="{4DF0B2CA-0D59-41EF-8432-9E74D5B5179D}"/>
              </a:ext>
            </a:extLst>
          </p:cNvPr>
          <p:cNvSpPr txBox="1">
            <a:spLocks/>
          </p:cNvSpPr>
          <p:nvPr userDrawn="1"/>
        </p:nvSpPr>
        <p:spPr>
          <a:xfrm>
            <a:off x="8610600" y="6604000"/>
            <a:ext cx="2743200" cy="255126"/>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DF2434F-F1F1-4B15-80AA-A2C3BF057F48}" type="slidenum">
              <a:rPr lang="en-US" b="1" smtClean="0">
                <a:solidFill>
                  <a:srgbClr val="212121">
                    <a:lumMod val="90000"/>
                    <a:lumOff val="10000"/>
                  </a:srgbClr>
                </a:solidFill>
              </a:rPr>
              <a:pPr/>
              <a:t>‹#›</a:t>
            </a:fld>
            <a:endParaRPr lang="en-US" b="1" dirty="0">
              <a:solidFill>
                <a:srgbClr val="212121">
                  <a:lumMod val="90000"/>
                  <a:lumOff val="10000"/>
                </a:srgbClr>
              </a:solidFill>
            </a:endParaRPr>
          </a:p>
        </p:txBody>
      </p:sp>
      <p:sp>
        <p:nvSpPr>
          <p:cNvPr id="14" name="Footer Placeholder 2">
            <a:extLst>
              <a:ext uri="{FF2B5EF4-FFF2-40B4-BE49-F238E27FC236}">
                <a16:creationId xmlns:a16="http://schemas.microsoft.com/office/drawing/2014/main" id="{513D3B0B-3463-48E3-8911-5EE2BAF79B09}"/>
              </a:ext>
            </a:extLst>
          </p:cNvPr>
          <p:cNvSpPr txBox="1">
            <a:spLocks/>
          </p:cNvSpPr>
          <p:nvPr userDrawn="1"/>
        </p:nvSpPr>
        <p:spPr>
          <a:xfrm>
            <a:off x="3038168" y="6604000"/>
            <a:ext cx="6223819" cy="2539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212121">
                    <a:lumMod val="90000"/>
                    <a:lumOff val="10000"/>
                  </a:srgbClr>
                </a:solidFill>
                <a:latin typeface="Roboto Condensed Light" panose="02000000000000000000" pitchFamily="2" charset="0"/>
                <a:ea typeface="Roboto Condensed Light" panose="02000000000000000000" pitchFamily="2" charset="0"/>
              </a:rPr>
              <a:t>#3140707 (COA)   </a:t>
            </a:r>
            <a:r>
              <a:rPr lang="en-US" dirty="0">
                <a:solidFill>
                  <a:srgbClr val="212121">
                    <a:lumMod val="90000"/>
                    <a:lumOff val="10000"/>
                  </a:srgbClr>
                </a:solidFill>
                <a:latin typeface="Wingdings" panose="05000000000000000000" pitchFamily="2" charset="2"/>
                <a:ea typeface="Roboto Condensed Light" panose="02000000000000000000" pitchFamily="2" charset="0"/>
              </a:rPr>
              <a:t></a:t>
            </a:r>
            <a:r>
              <a:rPr lang="en-US" dirty="0">
                <a:solidFill>
                  <a:srgbClr val="212121">
                    <a:lumMod val="90000"/>
                    <a:lumOff val="10000"/>
                  </a:srgbClr>
                </a:solidFill>
                <a:latin typeface="Roboto Condensed Light" panose="02000000000000000000" pitchFamily="2" charset="0"/>
                <a:ea typeface="Roboto Condensed Light" panose="02000000000000000000" pitchFamily="2" charset="0"/>
              </a:rPr>
              <a:t>   Unit 9 – Memory Organization</a:t>
            </a:r>
          </a:p>
        </p:txBody>
      </p:sp>
    </p:spTree>
    <p:extLst>
      <p:ext uri="{BB962C8B-B14F-4D97-AF65-F5344CB8AC3E}">
        <p14:creationId xmlns:p14="http://schemas.microsoft.com/office/powerpoint/2010/main" val="9506259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ck - Logo on BL">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5D17CCA1-DDAA-4D6C-AAE4-2ECFF46CFEAB}"/>
              </a:ext>
            </a:extLst>
          </p:cNvPr>
          <p:cNvSpPr/>
          <p:nvPr userDrawn="1"/>
        </p:nvSpPr>
        <p:spPr>
          <a:xfrm>
            <a:off x="0" y="6604000"/>
            <a:ext cx="12191998" cy="254000"/>
          </a:xfrm>
          <a:prstGeom prst="roundRect">
            <a:avLst>
              <a:gd name="adj" fmla="val 0"/>
            </a:avLst>
          </a:prstGeom>
          <a:solidFill>
            <a:srgbClr val="DFDF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22" name="Straight Connector 21">
            <a:extLst>
              <a:ext uri="{FF2B5EF4-FFF2-40B4-BE49-F238E27FC236}">
                <a16:creationId xmlns:a16="http://schemas.microsoft.com/office/drawing/2014/main" id="{86C86632-7EFD-4A64-85B1-0CE7D13E0C97}"/>
              </a:ext>
            </a:extLst>
          </p:cNvPr>
          <p:cNvCxnSpPr/>
          <p:nvPr userDrawn="1"/>
        </p:nvCxnSpPr>
        <p:spPr>
          <a:xfrm>
            <a:off x="0" y="6606251"/>
            <a:ext cx="12192000" cy="0"/>
          </a:xfrm>
          <a:prstGeom prst="line">
            <a:avLst/>
          </a:prstGeom>
          <a:ln w="12700">
            <a:solidFill>
              <a:schemeClr val="bg1">
                <a:lumMod val="75000"/>
                <a:alpha val="70000"/>
              </a:schemeClr>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15C60ED7-12D4-496E-AF73-0995BE8C12FD}"/>
              </a:ext>
            </a:extLst>
          </p:cNvPr>
          <p:cNvGrpSpPr/>
          <p:nvPr userDrawn="1"/>
        </p:nvGrpSpPr>
        <p:grpSpPr>
          <a:xfrm>
            <a:off x="128095" y="5890392"/>
            <a:ext cx="2554143" cy="587454"/>
            <a:chOff x="131177" y="5775962"/>
            <a:chExt cx="2530239" cy="581956"/>
          </a:xfrm>
        </p:grpSpPr>
        <p:pic>
          <p:nvPicPr>
            <p:cNvPr id="12" name="Picture 11">
              <a:extLst>
                <a:ext uri="{FF2B5EF4-FFF2-40B4-BE49-F238E27FC236}">
                  <a16:creationId xmlns:a16="http://schemas.microsoft.com/office/drawing/2014/main" id="{30CB04CE-0025-4B1F-B962-A759D179D84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1177" y="5775962"/>
              <a:ext cx="2530238" cy="581955"/>
            </a:xfrm>
            <a:prstGeom prst="rect">
              <a:avLst/>
            </a:prstGeom>
          </p:spPr>
        </p:pic>
        <p:sp>
          <p:nvSpPr>
            <p:cNvPr id="13" name="Rectangle 12">
              <a:extLst>
                <a:ext uri="{FF2B5EF4-FFF2-40B4-BE49-F238E27FC236}">
                  <a16:creationId xmlns:a16="http://schemas.microsoft.com/office/drawing/2014/main" id="{43F480CB-A4AF-424E-90DB-5B677403441A}"/>
                </a:ext>
              </a:extLst>
            </p:cNvPr>
            <p:cNvSpPr/>
            <p:nvPr userDrawn="1"/>
          </p:nvSpPr>
          <p:spPr>
            <a:xfrm>
              <a:off x="131178" y="5775962"/>
              <a:ext cx="2530238" cy="581956"/>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4" name="Date Placeholder 1">
            <a:extLst>
              <a:ext uri="{FF2B5EF4-FFF2-40B4-BE49-F238E27FC236}">
                <a16:creationId xmlns:a16="http://schemas.microsoft.com/office/drawing/2014/main" id="{AC9F0E07-E84B-4A94-8124-2A56A55F2AFE}"/>
              </a:ext>
            </a:extLst>
          </p:cNvPr>
          <p:cNvSpPr txBox="1">
            <a:spLocks/>
          </p:cNvSpPr>
          <p:nvPr userDrawn="1"/>
        </p:nvSpPr>
        <p:spPr>
          <a:xfrm>
            <a:off x="838200" y="6604000"/>
            <a:ext cx="2743200" cy="255126"/>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212121">
                    <a:lumMod val="90000"/>
                    <a:lumOff val="10000"/>
                  </a:srgbClr>
                </a:solidFill>
                <a:latin typeface="Roboto Condensed Light" panose="02000000000000000000" pitchFamily="2" charset="0"/>
                <a:ea typeface="Roboto Condensed Light" panose="02000000000000000000" pitchFamily="2" charset="0"/>
              </a:rPr>
              <a:t>Prof. Krunal D. Vyas</a:t>
            </a:r>
          </a:p>
        </p:txBody>
      </p:sp>
      <p:sp>
        <p:nvSpPr>
          <p:cNvPr id="19" name="Slide Number Placeholder 3">
            <a:extLst>
              <a:ext uri="{FF2B5EF4-FFF2-40B4-BE49-F238E27FC236}">
                <a16:creationId xmlns:a16="http://schemas.microsoft.com/office/drawing/2014/main" id="{4DBF1E76-977D-4892-ACFE-BC891B8F7A45}"/>
              </a:ext>
            </a:extLst>
          </p:cNvPr>
          <p:cNvSpPr txBox="1">
            <a:spLocks/>
          </p:cNvSpPr>
          <p:nvPr userDrawn="1"/>
        </p:nvSpPr>
        <p:spPr>
          <a:xfrm>
            <a:off x="8610600" y="6604000"/>
            <a:ext cx="2743200" cy="255126"/>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DF2434F-F1F1-4B15-80AA-A2C3BF057F48}" type="slidenum">
              <a:rPr lang="en-US" b="1" smtClean="0">
                <a:solidFill>
                  <a:srgbClr val="212121">
                    <a:lumMod val="90000"/>
                    <a:lumOff val="10000"/>
                  </a:srgbClr>
                </a:solidFill>
              </a:rPr>
              <a:pPr/>
              <a:t>‹#›</a:t>
            </a:fld>
            <a:endParaRPr lang="en-US" b="1" dirty="0">
              <a:solidFill>
                <a:srgbClr val="212121">
                  <a:lumMod val="90000"/>
                  <a:lumOff val="10000"/>
                </a:srgbClr>
              </a:solidFill>
            </a:endParaRPr>
          </a:p>
        </p:txBody>
      </p:sp>
      <p:sp>
        <p:nvSpPr>
          <p:cNvPr id="16" name="Footer Placeholder 2">
            <a:extLst>
              <a:ext uri="{FF2B5EF4-FFF2-40B4-BE49-F238E27FC236}">
                <a16:creationId xmlns:a16="http://schemas.microsoft.com/office/drawing/2014/main" id="{44C95566-3A37-4993-A5A4-C4286900E8E7}"/>
              </a:ext>
            </a:extLst>
          </p:cNvPr>
          <p:cNvSpPr txBox="1">
            <a:spLocks/>
          </p:cNvSpPr>
          <p:nvPr userDrawn="1"/>
        </p:nvSpPr>
        <p:spPr>
          <a:xfrm>
            <a:off x="3038168" y="6604000"/>
            <a:ext cx="6223819" cy="253999"/>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212121">
                    <a:lumMod val="90000"/>
                    <a:lumOff val="10000"/>
                  </a:srgbClr>
                </a:solidFill>
                <a:latin typeface="Roboto Condensed Light" panose="02000000000000000000" pitchFamily="2" charset="0"/>
                <a:ea typeface="Roboto Condensed Light" panose="02000000000000000000" pitchFamily="2" charset="0"/>
              </a:rPr>
              <a:t>#3140707 (COA)   </a:t>
            </a:r>
            <a:r>
              <a:rPr lang="en-US" dirty="0">
                <a:solidFill>
                  <a:srgbClr val="212121">
                    <a:lumMod val="90000"/>
                    <a:lumOff val="10000"/>
                  </a:srgbClr>
                </a:solidFill>
                <a:latin typeface="Wingdings" panose="05000000000000000000" pitchFamily="2" charset="2"/>
                <a:ea typeface="Roboto Condensed Light" panose="02000000000000000000" pitchFamily="2" charset="0"/>
              </a:rPr>
              <a:t></a:t>
            </a:r>
            <a:r>
              <a:rPr lang="en-US" dirty="0">
                <a:solidFill>
                  <a:srgbClr val="212121">
                    <a:lumMod val="90000"/>
                    <a:lumOff val="10000"/>
                  </a:srgbClr>
                </a:solidFill>
                <a:latin typeface="Roboto Condensed Light" panose="02000000000000000000" pitchFamily="2" charset="0"/>
                <a:ea typeface="Roboto Condensed Light" panose="02000000000000000000" pitchFamily="2" charset="0"/>
              </a:rPr>
              <a:t>   Unit 9 – Memory Organization</a:t>
            </a:r>
          </a:p>
        </p:txBody>
      </p:sp>
    </p:spTree>
    <p:extLst>
      <p:ext uri="{BB962C8B-B14F-4D97-AF65-F5344CB8AC3E}">
        <p14:creationId xmlns:p14="http://schemas.microsoft.com/office/powerpoint/2010/main" val="42047861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mplete Blanc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24217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omplete Blanck">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D71C1D1-D056-4C60-9F03-E6291617B71F}"/>
              </a:ext>
            </a:extLst>
          </p:cNvPr>
          <p:cNvSpPr txBox="1"/>
          <p:nvPr userDrawn="1"/>
        </p:nvSpPr>
        <p:spPr>
          <a:xfrm>
            <a:off x="375920" y="457200"/>
            <a:ext cx="4185761" cy="523220"/>
          </a:xfrm>
          <a:prstGeom prst="rect">
            <a:avLst/>
          </a:prstGeom>
          <a:noFill/>
        </p:spPr>
        <p:txBody>
          <a:bodyPr wrap="none" rtlCol="0">
            <a:spAutoFit/>
          </a:bodyPr>
          <a:lstStyle/>
          <a:p>
            <a:r>
              <a:rPr lang="en-US" sz="2800" dirty="0">
                <a:solidFill>
                  <a:srgbClr val="FF0000"/>
                </a:solidFill>
              </a:rPr>
              <a:t>How to Crop Circular Photo?</a:t>
            </a:r>
          </a:p>
        </p:txBody>
      </p:sp>
      <p:sp>
        <p:nvSpPr>
          <p:cNvPr id="11" name="Picture Placeholder 10">
            <a:extLst>
              <a:ext uri="{FF2B5EF4-FFF2-40B4-BE49-F238E27FC236}">
                <a16:creationId xmlns:a16="http://schemas.microsoft.com/office/drawing/2014/main" id="{E0451329-7800-417A-9D19-D93464C6306C}"/>
              </a:ext>
            </a:extLst>
          </p:cNvPr>
          <p:cNvSpPr>
            <a:spLocks noGrp="1"/>
          </p:cNvSpPr>
          <p:nvPr>
            <p:ph type="pic" sz="quarter" idx="10"/>
          </p:nvPr>
        </p:nvSpPr>
        <p:spPr>
          <a:xfrm>
            <a:off x="4013200" y="1808163"/>
            <a:ext cx="3890962" cy="3890962"/>
          </a:xfrm>
          <a:custGeom>
            <a:avLst/>
            <a:gdLst>
              <a:gd name="connsiteX0" fmla="*/ 1945481 w 3890962"/>
              <a:gd name="connsiteY0" fmla="*/ 0 h 3890962"/>
              <a:gd name="connsiteX1" fmla="*/ 3890962 w 3890962"/>
              <a:gd name="connsiteY1" fmla="*/ 1945481 h 3890962"/>
              <a:gd name="connsiteX2" fmla="*/ 1945481 w 3890962"/>
              <a:gd name="connsiteY2" fmla="*/ 3890962 h 3890962"/>
              <a:gd name="connsiteX3" fmla="*/ 0 w 3890962"/>
              <a:gd name="connsiteY3" fmla="*/ 1945481 h 3890962"/>
              <a:gd name="connsiteX4" fmla="*/ 1945481 w 3890962"/>
              <a:gd name="connsiteY4" fmla="*/ 0 h 389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0962" h="3890962">
                <a:moveTo>
                  <a:pt x="1945481" y="0"/>
                </a:moveTo>
                <a:cubicBezTo>
                  <a:pt x="3019940" y="0"/>
                  <a:pt x="3890962" y="871022"/>
                  <a:pt x="3890962" y="1945481"/>
                </a:cubicBezTo>
                <a:cubicBezTo>
                  <a:pt x="3890962" y="3019940"/>
                  <a:pt x="3019940" y="3890962"/>
                  <a:pt x="1945481" y="3890962"/>
                </a:cubicBezTo>
                <a:cubicBezTo>
                  <a:pt x="871022" y="3890962"/>
                  <a:pt x="0" y="3019940"/>
                  <a:pt x="0" y="1945481"/>
                </a:cubicBezTo>
                <a:cubicBezTo>
                  <a:pt x="0" y="871022"/>
                  <a:pt x="871022" y="0"/>
                  <a:pt x="1945481" y="0"/>
                </a:cubicBezTo>
                <a:close/>
              </a:path>
            </a:pathLst>
          </a:custGeom>
        </p:spPr>
        <p:txBody>
          <a:bodyPr wrap="square">
            <a:noAutofit/>
          </a:bodyPr>
          <a:lstStyle/>
          <a:p>
            <a:endParaRPr lang="en-US"/>
          </a:p>
        </p:txBody>
      </p:sp>
    </p:spTree>
    <p:extLst>
      <p:ext uri="{BB962C8B-B14F-4D97-AF65-F5344CB8AC3E}">
        <p14:creationId xmlns:p14="http://schemas.microsoft.com/office/powerpoint/2010/main" val="13891158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 Teal">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92D9CA8-FA74-4E19-A847-B04F90FC15AC}"/>
              </a:ext>
            </a:extLst>
          </p:cNvPr>
          <p:cNvPicPr>
            <a:picLocks noChangeAspect="1"/>
          </p:cNvPicPr>
          <p:nvPr userDrawn="1"/>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18750" b="25000"/>
          <a:stretch/>
        </p:blipFill>
        <p:spPr>
          <a:xfrm>
            <a:off x="0" y="0"/>
            <a:ext cx="12192000" cy="6858000"/>
          </a:xfrm>
          <a:prstGeom prst="rect">
            <a:avLst/>
          </a:prstGeom>
        </p:spPr>
      </p:pic>
      <p:sp>
        <p:nvSpPr>
          <p:cNvPr id="3" name="TextBox 2">
            <a:extLst>
              <a:ext uri="{FF2B5EF4-FFF2-40B4-BE49-F238E27FC236}">
                <a16:creationId xmlns:a16="http://schemas.microsoft.com/office/drawing/2014/main" id="{66A9211E-289E-4822-AE7F-7B95A873EBBD}"/>
              </a:ext>
            </a:extLst>
          </p:cNvPr>
          <p:cNvSpPr txBox="1"/>
          <p:nvPr userDrawn="1"/>
        </p:nvSpPr>
        <p:spPr>
          <a:xfrm>
            <a:off x="1837677" y="5802204"/>
            <a:ext cx="4514377" cy="338554"/>
          </a:xfrm>
          <a:prstGeom prst="rect">
            <a:avLst/>
          </a:prstGeom>
          <a:noFill/>
        </p:spPr>
        <p:txBody>
          <a:bodyPr wrap="none" rtlCol="0">
            <a:spAutoFit/>
          </a:bodyPr>
          <a:lstStyle/>
          <a:p>
            <a:r>
              <a:rPr lang="en-US" sz="1600" dirty="0">
                <a:solidFill>
                  <a:srgbClr val="212121"/>
                </a:solidFill>
              </a:rPr>
              <a:t>Darshan Institute of Engineering &amp; Technology, Rajkot</a:t>
            </a:r>
          </a:p>
        </p:txBody>
      </p:sp>
      <p:sp>
        <p:nvSpPr>
          <p:cNvPr id="22" name="Freeform 13">
            <a:extLst>
              <a:ext uri="{FF2B5EF4-FFF2-40B4-BE49-F238E27FC236}">
                <a16:creationId xmlns:a16="http://schemas.microsoft.com/office/drawing/2014/main" id="{EB889181-F145-4E62-A282-E5B77978D1F3}"/>
              </a:ext>
            </a:extLst>
          </p:cNvPr>
          <p:cNvSpPr>
            <a:spLocks/>
          </p:cNvSpPr>
          <p:nvPr userDrawn="1"/>
        </p:nvSpPr>
        <p:spPr bwMode="auto">
          <a:xfrm>
            <a:off x="2554514" y="1"/>
            <a:ext cx="5255702" cy="1335004"/>
          </a:xfrm>
          <a:custGeom>
            <a:avLst/>
            <a:gdLst>
              <a:gd name="T0" fmla="*/ 2048 w 2048"/>
              <a:gd name="T1" fmla="*/ 0 h 517"/>
              <a:gd name="T2" fmla="*/ 1934 w 2048"/>
              <a:gd name="T3" fmla="*/ 72 h 517"/>
              <a:gd name="T4" fmla="*/ 0 w 2048"/>
              <a:gd name="T5" fmla="*/ 0 h 517"/>
              <a:gd name="T6" fmla="*/ 2048 w 2048"/>
              <a:gd name="T7" fmla="*/ 0 h 517"/>
            </a:gdLst>
            <a:ahLst/>
            <a:cxnLst>
              <a:cxn ang="0">
                <a:pos x="T0" y="T1"/>
              </a:cxn>
              <a:cxn ang="0">
                <a:pos x="T2" y="T3"/>
              </a:cxn>
              <a:cxn ang="0">
                <a:pos x="T4" y="T5"/>
              </a:cxn>
              <a:cxn ang="0">
                <a:pos x="T6" y="T7"/>
              </a:cxn>
            </a:cxnLst>
            <a:rect l="0" t="0" r="r" b="b"/>
            <a:pathLst>
              <a:path w="2048" h="517">
                <a:moveTo>
                  <a:pt x="2048" y="0"/>
                </a:moveTo>
                <a:cubicBezTo>
                  <a:pt x="2011" y="25"/>
                  <a:pt x="1973" y="49"/>
                  <a:pt x="1934" y="72"/>
                </a:cubicBezTo>
                <a:cubicBezTo>
                  <a:pt x="1177" y="517"/>
                  <a:pt x="332" y="480"/>
                  <a:pt x="0" y="0"/>
                </a:cubicBezTo>
                <a:lnTo>
                  <a:pt x="2048" y="0"/>
                </a:lnTo>
                <a:close/>
              </a:path>
            </a:pathLst>
          </a:custGeom>
          <a:gradFill>
            <a:gsLst>
              <a:gs pos="10000">
                <a:schemeClr val="accent4">
                  <a:lumMod val="50000"/>
                </a:schemeClr>
              </a:gs>
              <a:gs pos="100000">
                <a:srgbClr val="009788"/>
              </a:gs>
            </a:gsLst>
            <a:lin ang="10800000" scaled="1"/>
          </a:gradFill>
          <a:ln>
            <a:noFill/>
          </a:ln>
        </p:spPr>
        <p:txBody>
          <a:bodyPr vert="horz" wrap="square" lIns="91440" tIns="45720" rIns="91440" bIns="45720" numCol="1" anchor="t" anchorCtr="0" compatLnSpc="1">
            <a:prstTxWarp prst="textNoShape">
              <a:avLst/>
            </a:prstTxWarp>
          </a:bodyPr>
          <a:lstStyle/>
          <a:p>
            <a:endParaRPr lang="en-US">
              <a:solidFill>
                <a:srgbClr val="212121"/>
              </a:solidFill>
            </a:endParaRPr>
          </a:p>
        </p:txBody>
      </p:sp>
      <p:sp>
        <p:nvSpPr>
          <p:cNvPr id="23" name="Freeform 17">
            <a:extLst>
              <a:ext uri="{FF2B5EF4-FFF2-40B4-BE49-F238E27FC236}">
                <a16:creationId xmlns:a16="http://schemas.microsoft.com/office/drawing/2014/main" id="{5E9DA42E-B221-4BBE-B651-F7171591BCD7}"/>
              </a:ext>
            </a:extLst>
          </p:cNvPr>
          <p:cNvSpPr>
            <a:spLocks/>
          </p:cNvSpPr>
          <p:nvPr userDrawn="1"/>
        </p:nvSpPr>
        <p:spPr bwMode="auto">
          <a:xfrm>
            <a:off x="0" y="5905331"/>
            <a:ext cx="1901425" cy="952668"/>
          </a:xfrm>
          <a:custGeom>
            <a:avLst/>
            <a:gdLst>
              <a:gd name="T0" fmla="*/ 2048 w 2048"/>
              <a:gd name="T1" fmla="*/ 1024 h 1024"/>
              <a:gd name="T2" fmla="*/ 0 w 2048"/>
              <a:gd name="T3" fmla="*/ 1024 h 1024"/>
              <a:gd name="T4" fmla="*/ 0 w 2048"/>
              <a:gd name="T5" fmla="*/ 0 h 1024"/>
              <a:gd name="T6" fmla="*/ 2048 w 2048"/>
              <a:gd name="T7" fmla="*/ 1024 h 1024"/>
            </a:gdLst>
            <a:ahLst/>
            <a:cxnLst>
              <a:cxn ang="0">
                <a:pos x="T0" y="T1"/>
              </a:cxn>
              <a:cxn ang="0">
                <a:pos x="T2" y="T3"/>
              </a:cxn>
              <a:cxn ang="0">
                <a:pos x="T4" y="T5"/>
              </a:cxn>
              <a:cxn ang="0">
                <a:pos x="T6" y="T7"/>
              </a:cxn>
            </a:cxnLst>
            <a:rect l="0" t="0" r="r" b="b"/>
            <a:pathLst>
              <a:path w="2048" h="1024">
                <a:moveTo>
                  <a:pt x="2048" y="1024"/>
                </a:moveTo>
                <a:cubicBezTo>
                  <a:pt x="0" y="1024"/>
                  <a:pt x="0" y="1024"/>
                  <a:pt x="0" y="1024"/>
                </a:cubicBezTo>
                <a:cubicBezTo>
                  <a:pt x="0" y="0"/>
                  <a:pt x="0" y="0"/>
                  <a:pt x="0" y="0"/>
                </a:cubicBezTo>
                <a:cubicBezTo>
                  <a:pt x="880" y="66"/>
                  <a:pt x="1621" y="411"/>
                  <a:pt x="2048" y="1024"/>
                </a:cubicBezTo>
                <a:close/>
              </a:path>
            </a:pathLst>
          </a:custGeom>
          <a:gradFill>
            <a:gsLst>
              <a:gs pos="10000">
                <a:schemeClr val="accent4">
                  <a:lumMod val="50000"/>
                </a:schemeClr>
              </a:gs>
              <a:gs pos="100000">
                <a:srgbClr val="009788"/>
              </a:gs>
            </a:gsLst>
            <a:lin ang="10800000" scaled="1"/>
          </a:gradFill>
          <a:ln>
            <a:noFill/>
          </a:ln>
        </p:spPr>
        <p:txBody>
          <a:bodyPr vert="horz" wrap="square" lIns="91440" tIns="45720" rIns="91440" bIns="45720" numCol="1" anchor="t" anchorCtr="0" compatLnSpc="1">
            <a:prstTxWarp prst="textNoShape">
              <a:avLst/>
            </a:prstTxWarp>
          </a:bodyPr>
          <a:lstStyle/>
          <a:p>
            <a:endParaRPr lang="en-US">
              <a:solidFill>
                <a:srgbClr val="212121"/>
              </a:solidFill>
            </a:endParaRPr>
          </a:p>
        </p:txBody>
      </p:sp>
      <p:pic>
        <p:nvPicPr>
          <p:cNvPr id="32" name="Picture 31">
            <a:extLst>
              <a:ext uri="{FF2B5EF4-FFF2-40B4-BE49-F238E27FC236}">
                <a16:creationId xmlns:a16="http://schemas.microsoft.com/office/drawing/2014/main" id="{73D6466C-3EE8-434C-B5AB-98205AEEA67D}"/>
              </a:ext>
            </a:extLst>
          </p:cNvPr>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808334" y="4602222"/>
            <a:ext cx="3383666" cy="2255777"/>
          </a:xfrm>
          <a:prstGeom prst="rect">
            <a:avLst/>
          </a:prstGeom>
        </p:spPr>
      </p:pic>
      <p:pic>
        <p:nvPicPr>
          <p:cNvPr id="33" name="Picture 32">
            <a:extLst>
              <a:ext uri="{FF2B5EF4-FFF2-40B4-BE49-F238E27FC236}">
                <a16:creationId xmlns:a16="http://schemas.microsoft.com/office/drawing/2014/main" id="{3CAA64A4-91BA-448F-9474-7895F9C6DBD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40861" y="2096941"/>
            <a:ext cx="2813885" cy="2119207"/>
          </a:xfrm>
          <a:prstGeom prst="rect">
            <a:avLst/>
          </a:prstGeom>
        </p:spPr>
      </p:pic>
      <p:cxnSp>
        <p:nvCxnSpPr>
          <p:cNvPr id="45" name="Straight Connector 44">
            <a:extLst>
              <a:ext uri="{FF2B5EF4-FFF2-40B4-BE49-F238E27FC236}">
                <a16:creationId xmlns:a16="http://schemas.microsoft.com/office/drawing/2014/main" id="{E79C5D16-8087-4587-9A0A-A0570C73E0E7}"/>
              </a:ext>
            </a:extLst>
          </p:cNvPr>
          <p:cNvCxnSpPr/>
          <p:nvPr/>
        </p:nvCxnSpPr>
        <p:spPr>
          <a:xfrm>
            <a:off x="1926694" y="6124097"/>
            <a:ext cx="435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3F48F6-739E-4659-B107-DABA716A2F34}"/>
              </a:ext>
            </a:extLst>
          </p:cNvPr>
          <p:cNvSpPr>
            <a:spLocks noGrp="1"/>
          </p:cNvSpPr>
          <p:nvPr userDrawn="1">
            <p:ph type="ctrTitle"/>
          </p:nvPr>
        </p:nvSpPr>
        <p:spPr>
          <a:xfrm>
            <a:off x="559490" y="1122364"/>
            <a:ext cx="7035300" cy="2578780"/>
          </a:xfrm>
        </p:spPr>
        <p:txBody>
          <a:bodyPr wrap="square" anchor="t">
            <a:noAutofit/>
          </a:bodyPr>
          <a:lstStyle>
            <a:lvl1pPr algn="l">
              <a:defRPr lang="en-US" sz="6600" b="1" kern="1200" dirty="0">
                <a:solidFill>
                  <a:schemeClr val="tx1">
                    <a:lumMod val="90000"/>
                    <a:lumOff val="10000"/>
                  </a:schemeClr>
                </a:solidFill>
                <a:effectLst>
                  <a:outerShdw blurRad="50800" dist="38100" dir="2700000" algn="tl" rotWithShape="0">
                    <a:prstClr val="black">
                      <a:alpha val="40000"/>
                    </a:prstClr>
                  </a:outerShdw>
                </a:effectLst>
                <a:latin typeface="+mj-lt"/>
                <a:ea typeface="Segoe UI Black" panose="020B0A02040204020203" pitchFamily="34" charset="0"/>
                <a:cs typeface="+mn-cs"/>
              </a:defRPr>
            </a:lvl1pPr>
          </a:lstStyle>
          <a:p>
            <a:r>
              <a:rPr lang="en-US" dirty="0"/>
              <a:t>Click to edit Master title style</a:t>
            </a:r>
          </a:p>
        </p:txBody>
      </p:sp>
      <p:pic>
        <p:nvPicPr>
          <p:cNvPr id="26" name="Picture 25">
            <a:extLst>
              <a:ext uri="{FF2B5EF4-FFF2-40B4-BE49-F238E27FC236}">
                <a16:creationId xmlns:a16="http://schemas.microsoft.com/office/drawing/2014/main" id="{9812EDA6-C656-492A-A9CA-44B03C63913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98063" y="6232297"/>
            <a:ext cx="182880" cy="182880"/>
          </a:xfrm>
          <a:prstGeom prst="rect">
            <a:avLst/>
          </a:prstGeom>
        </p:spPr>
      </p:pic>
      <p:pic>
        <p:nvPicPr>
          <p:cNvPr id="27" name="Picture 26">
            <a:extLst>
              <a:ext uri="{FF2B5EF4-FFF2-40B4-BE49-F238E27FC236}">
                <a16:creationId xmlns:a16="http://schemas.microsoft.com/office/drawing/2014/main" id="{627AEF91-6492-4B0C-A844-2296473B58D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98063" y="6505320"/>
            <a:ext cx="182880" cy="182880"/>
          </a:xfrm>
          <a:prstGeom prst="rect">
            <a:avLst/>
          </a:prstGeom>
        </p:spPr>
      </p:pic>
      <p:sp>
        <p:nvSpPr>
          <p:cNvPr id="28" name="Text Placeholder 2">
            <a:extLst>
              <a:ext uri="{FF2B5EF4-FFF2-40B4-BE49-F238E27FC236}">
                <a16:creationId xmlns:a16="http://schemas.microsoft.com/office/drawing/2014/main" id="{828AA7FF-D902-41DB-A12A-45135201E8C2}"/>
              </a:ext>
            </a:extLst>
          </p:cNvPr>
          <p:cNvSpPr>
            <a:spLocks noGrp="1"/>
          </p:cNvSpPr>
          <p:nvPr userDrawn="1">
            <p:ph type="body" sz="quarter" idx="11" hasCustomPrompt="1"/>
          </p:nvPr>
        </p:nvSpPr>
        <p:spPr>
          <a:xfrm>
            <a:off x="2180943" y="6175935"/>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Email Address</a:t>
            </a:r>
          </a:p>
        </p:txBody>
      </p:sp>
      <p:sp>
        <p:nvSpPr>
          <p:cNvPr id="29" name="Text Placeholder 2">
            <a:extLst>
              <a:ext uri="{FF2B5EF4-FFF2-40B4-BE49-F238E27FC236}">
                <a16:creationId xmlns:a16="http://schemas.microsoft.com/office/drawing/2014/main" id="{F1EDDD62-43C6-4DEE-BBD9-CD0004E7EB03}"/>
              </a:ext>
            </a:extLst>
          </p:cNvPr>
          <p:cNvSpPr>
            <a:spLocks noGrp="1"/>
          </p:cNvSpPr>
          <p:nvPr userDrawn="1">
            <p:ph type="body" sz="quarter" idx="12" hasCustomPrompt="1"/>
          </p:nvPr>
        </p:nvSpPr>
        <p:spPr>
          <a:xfrm>
            <a:off x="2183874" y="6460218"/>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Phone No.</a:t>
            </a:r>
          </a:p>
        </p:txBody>
      </p:sp>
      <p:sp>
        <p:nvSpPr>
          <p:cNvPr id="40" name="Text Placeholder 2">
            <a:extLst>
              <a:ext uri="{FF2B5EF4-FFF2-40B4-BE49-F238E27FC236}">
                <a16:creationId xmlns:a16="http://schemas.microsoft.com/office/drawing/2014/main" id="{A2C7AAB1-B948-41DB-961F-028BB57DF573}"/>
              </a:ext>
            </a:extLst>
          </p:cNvPr>
          <p:cNvSpPr>
            <a:spLocks noGrp="1"/>
          </p:cNvSpPr>
          <p:nvPr>
            <p:ph type="body" sz="quarter" idx="13" hasCustomPrompt="1"/>
          </p:nvPr>
        </p:nvSpPr>
        <p:spPr>
          <a:xfrm>
            <a:off x="1837678" y="5537768"/>
            <a:ext cx="3735998" cy="290081"/>
          </a:xfrm>
        </p:spPr>
        <p:txBody>
          <a:bodyPr anchor="ctr">
            <a:noAutofit/>
          </a:bodyPr>
          <a:lstStyle>
            <a:lvl1pPr marL="0" indent="0" algn="l" defTabSz="914400" rtl="0" eaLnBrk="1" latinLnBrk="0" hangingPunct="1">
              <a:lnSpc>
                <a:spcPct val="90000"/>
              </a:lnSpc>
              <a:spcBef>
                <a:spcPct val="0"/>
              </a:spcBef>
              <a:buNone/>
              <a:defRPr lang="en-US" sz="1600" kern="1200" dirty="0">
                <a:solidFill>
                  <a:schemeClr val="tx1"/>
                </a:solidFill>
                <a:latin typeface="+mn-lt"/>
                <a:ea typeface="+mn-ea"/>
                <a:cs typeface="+mn-cs"/>
              </a:defRPr>
            </a:lvl1pPr>
          </a:lstStyle>
          <a:p>
            <a:pPr lvl="0"/>
            <a:r>
              <a:rPr lang="en-US" dirty="0"/>
              <a:t>Write here Department Name</a:t>
            </a:r>
          </a:p>
        </p:txBody>
      </p:sp>
      <p:sp>
        <p:nvSpPr>
          <p:cNvPr id="53" name="Text Placeholder 2">
            <a:extLst>
              <a:ext uri="{FF2B5EF4-FFF2-40B4-BE49-F238E27FC236}">
                <a16:creationId xmlns:a16="http://schemas.microsoft.com/office/drawing/2014/main" id="{C96060B2-EF39-4FB2-9CFA-77C6391DCF8F}"/>
              </a:ext>
            </a:extLst>
          </p:cNvPr>
          <p:cNvSpPr>
            <a:spLocks noGrp="1"/>
          </p:cNvSpPr>
          <p:nvPr>
            <p:ph type="body" sz="quarter" idx="14" hasCustomPrompt="1"/>
          </p:nvPr>
        </p:nvSpPr>
        <p:spPr>
          <a:xfrm>
            <a:off x="1837677" y="5273332"/>
            <a:ext cx="5581039" cy="290081"/>
          </a:xfrm>
        </p:spPr>
        <p:txBody>
          <a:bodyPr anchor="ctr">
            <a:noAutofit/>
          </a:bodyPr>
          <a:lstStyle>
            <a:lvl1pPr marL="0" indent="0" algn="l" defTabSz="914400" rtl="0" eaLnBrk="1" latinLnBrk="0" hangingPunct="1">
              <a:lnSpc>
                <a:spcPct val="90000"/>
              </a:lnSpc>
              <a:spcBef>
                <a:spcPct val="0"/>
              </a:spcBef>
              <a:buNone/>
              <a:defRPr lang="en-US" sz="1800" b="1" kern="1200" dirty="0">
                <a:gradFill flip="none" rotWithShape="1">
                  <a:gsLst>
                    <a:gs pos="10000">
                      <a:schemeClr val="accent4">
                        <a:lumMod val="50000"/>
                      </a:schemeClr>
                    </a:gs>
                    <a:gs pos="100000">
                      <a:srgbClr val="009788"/>
                    </a:gs>
                  </a:gsLst>
                  <a:lin ang="0" scaled="1"/>
                  <a:tileRect/>
                </a:gradFill>
                <a:effectLst/>
                <a:latin typeface="+mn-lt"/>
                <a:ea typeface="+mn-ea"/>
                <a:cs typeface="+mn-cs"/>
              </a:defRPr>
            </a:lvl1pPr>
          </a:lstStyle>
          <a:p>
            <a:pPr lvl="0"/>
            <a:r>
              <a:rPr lang="en-US" dirty="0"/>
              <a:t>Write here your Author Name (i.e. Prof. Jay R </a:t>
            </a:r>
            <a:r>
              <a:rPr lang="en-US" dirty="0" err="1"/>
              <a:t>Dhamsaniya</a:t>
            </a:r>
            <a:r>
              <a:rPr lang="en-US" dirty="0"/>
              <a:t>)</a:t>
            </a:r>
          </a:p>
        </p:txBody>
      </p:sp>
      <p:pic>
        <p:nvPicPr>
          <p:cNvPr id="54" name="Picture 53">
            <a:extLst>
              <a:ext uri="{FF2B5EF4-FFF2-40B4-BE49-F238E27FC236}">
                <a16:creationId xmlns:a16="http://schemas.microsoft.com/office/drawing/2014/main" id="{1917B14A-5130-41DB-8F00-6C6611C994D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295842" y="307556"/>
            <a:ext cx="3573889" cy="821995"/>
          </a:xfrm>
          <a:prstGeom prst="rect">
            <a:avLst/>
          </a:prstGeom>
        </p:spPr>
      </p:pic>
      <p:pic>
        <p:nvPicPr>
          <p:cNvPr id="55" name="Picture 54">
            <a:extLst>
              <a:ext uri="{FF2B5EF4-FFF2-40B4-BE49-F238E27FC236}">
                <a16:creationId xmlns:a16="http://schemas.microsoft.com/office/drawing/2014/main" id="{34C1356C-E4AA-4B27-A93C-BE84F5D9C601}"/>
              </a:ext>
            </a:extLst>
          </p:cNvPr>
          <p:cNvPicPr>
            <a:picLocks noChangeAspect="1"/>
          </p:cNvPicPr>
          <p:nvPr userDrawn="1"/>
        </p:nvPicPr>
        <p:blipFill rotWithShape="1">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62023" t="18062" r="2731" b="17724"/>
          <a:stretch/>
        </p:blipFill>
        <p:spPr>
          <a:xfrm>
            <a:off x="63248" y="837717"/>
            <a:ext cx="1087893" cy="772151"/>
          </a:xfrm>
          <a:prstGeom prst="rect">
            <a:avLst/>
          </a:prstGeom>
        </p:spPr>
      </p:pic>
      <p:sp>
        <p:nvSpPr>
          <p:cNvPr id="24" name="Text Placeholder 2">
            <a:extLst>
              <a:ext uri="{FF2B5EF4-FFF2-40B4-BE49-F238E27FC236}">
                <a16:creationId xmlns:a16="http://schemas.microsoft.com/office/drawing/2014/main" id="{070A7F06-98AB-45B4-A79D-A6DF8C25DC8E}"/>
              </a:ext>
            </a:extLst>
          </p:cNvPr>
          <p:cNvSpPr>
            <a:spLocks noGrp="1"/>
          </p:cNvSpPr>
          <p:nvPr>
            <p:ph type="body" sz="quarter" idx="16" hasCustomPrompt="1"/>
          </p:nvPr>
        </p:nvSpPr>
        <p:spPr>
          <a:xfrm>
            <a:off x="2581756" y="20384"/>
            <a:ext cx="4646358" cy="734653"/>
          </a:xfrm>
        </p:spPr>
        <p:txBody>
          <a:bodyPr anchor="ctr">
            <a:noAutofit/>
          </a:bodyPr>
          <a:lstStyle>
            <a:lvl1pPr marL="0" indent="0" algn="ctr" defTabSz="914400" rtl="0" eaLnBrk="1" latinLnBrk="0" hangingPunct="1">
              <a:lnSpc>
                <a:spcPct val="90000"/>
              </a:lnSpc>
              <a:spcBef>
                <a:spcPct val="0"/>
              </a:spcBef>
              <a:buNone/>
              <a:defRPr lang="en-US" sz="1800" b="0" kern="1200" dirty="0">
                <a:solidFill>
                  <a:schemeClr val="lt1"/>
                </a:solidFill>
                <a:latin typeface="+mn-lt"/>
                <a:ea typeface="+mn-ea"/>
                <a:cs typeface="+mn-cs"/>
              </a:defRPr>
            </a:lvl1pPr>
          </a:lstStyle>
          <a:p>
            <a:pPr lvl="0"/>
            <a:r>
              <a:rPr lang="en-US" dirty="0"/>
              <a:t>Write Subject Name (Short Name)</a:t>
            </a:r>
          </a:p>
          <a:p>
            <a:pPr lvl="0"/>
            <a:r>
              <a:rPr lang="en-US" dirty="0"/>
              <a:t>GTU # Subject Code</a:t>
            </a:r>
          </a:p>
        </p:txBody>
      </p:sp>
      <p:pic>
        <p:nvPicPr>
          <p:cNvPr id="20" name="Picture 19" descr="User icon Royalty Free Vector Image - VectorStock">
            <a:extLst>
              <a:ext uri="{FF2B5EF4-FFF2-40B4-BE49-F238E27FC236}">
                <a16:creationId xmlns:a16="http://schemas.microsoft.com/office/drawing/2014/main" id="{4A8E0F54-DC01-449D-B951-DC7CBAFD9546}"/>
              </a:ext>
            </a:extLst>
          </p:cNvPr>
          <p:cNvPicPr>
            <a:picLocks noChangeAspect="1" noChangeArrowheads="1"/>
          </p:cNvPicPr>
          <p:nvPr userDrawn="1"/>
        </p:nvPicPr>
        <p:blipFill>
          <a:blip r:embed="rId10" cstate="print">
            <a:lum bright="70000" contrast="-70000"/>
            <a:extLst>
              <a:ext uri="{28A0092B-C50C-407E-A947-70E740481C1C}">
                <a14:useLocalDpi xmlns:a14="http://schemas.microsoft.com/office/drawing/2010/main" val="0"/>
              </a:ext>
            </a:extLst>
          </a:blip>
          <a:srcRect l="26030" t="21389" r="26030" b="34222"/>
          <a:stretch>
            <a:fillRect/>
          </a:stretch>
        </p:blipFill>
        <p:spPr bwMode="auto">
          <a:xfrm>
            <a:off x="353568" y="5211250"/>
            <a:ext cx="1353600" cy="1353600"/>
          </a:xfrm>
          <a:custGeom>
            <a:avLst/>
            <a:gdLst>
              <a:gd name="connsiteX0" fmla="*/ 1522095 w 3044190"/>
              <a:gd name="connsiteY0" fmla="*/ 0 h 3044190"/>
              <a:gd name="connsiteX1" fmla="*/ 3044190 w 3044190"/>
              <a:gd name="connsiteY1" fmla="*/ 1522095 h 3044190"/>
              <a:gd name="connsiteX2" fmla="*/ 1522095 w 3044190"/>
              <a:gd name="connsiteY2" fmla="*/ 3044190 h 3044190"/>
              <a:gd name="connsiteX3" fmla="*/ 0 w 3044190"/>
              <a:gd name="connsiteY3" fmla="*/ 1522095 h 3044190"/>
              <a:gd name="connsiteX4" fmla="*/ 1522095 w 3044190"/>
              <a:gd name="connsiteY4" fmla="*/ 0 h 304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4190" h="3044190">
                <a:moveTo>
                  <a:pt x="1522095" y="0"/>
                </a:moveTo>
                <a:cubicBezTo>
                  <a:pt x="2362725" y="0"/>
                  <a:pt x="3044190" y="681465"/>
                  <a:pt x="3044190" y="1522095"/>
                </a:cubicBezTo>
                <a:cubicBezTo>
                  <a:pt x="3044190" y="2362725"/>
                  <a:pt x="2362725" y="3044190"/>
                  <a:pt x="1522095" y="3044190"/>
                </a:cubicBezTo>
                <a:cubicBezTo>
                  <a:pt x="681465" y="3044190"/>
                  <a:pt x="0" y="2362725"/>
                  <a:pt x="0" y="1522095"/>
                </a:cubicBezTo>
                <a:cubicBezTo>
                  <a:pt x="0" y="681465"/>
                  <a:pt x="681465" y="0"/>
                  <a:pt x="1522095" y="0"/>
                </a:cubicBezTo>
                <a:close/>
              </a:path>
            </a:pathLst>
          </a:custGeom>
          <a:noFill/>
          <a:ln w="1270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21" name="Picture Placeholder 20">
            <a:extLst>
              <a:ext uri="{FF2B5EF4-FFF2-40B4-BE49-F238E27FC236}">
                <a16:creationId xmlns:a16="http://schemas.microsoft.com/office/drawing/2014/main" id="{65D60AFC-04BC-4FCA-A89D-6FCD04B6DC35}"/>
              </a:ext>
            </a:extLst>
          </p:cNvPr>
          <p:cNvSpPr>
            <a:spLocks noGrp="1"/>
          </p:cNvSpPr>
          <p:nvPr>
            <p:ph type="pic" sz="quarter" idx="10"/>
          </p:nvPr>
        </p:nvSpPr>
        <p:spPr>
          <a:xfrm>
            <a:off x="353569" y="5211251"/>
            <a:ext cx="1353599" cy="1353599"/>
          </a:xfrm>
          <a:custGeom>
            <a:avLst/>
            <a:gdLst>
              <a:gd name="connsiteX0" fmla="*/ 1945481 w 3890962"/>
              <a:gd name="connsiteY0" fmla="*/ 0 h 3890962"/>
              <a:gd name="connsiteX1" fmla="*/ 3890962 w 3890962"/>
              <a:gd name="connsiteY1" fmla="*/ 1945481 h 3890962"/>
              <a:gd name="connsiteX2" fmla="*/ 1945481 w 3890962"/>
              <a:gd name="connsiteY2" fmla="*/ 3890962 h 3890962"/>
              <a:gd name="connsiteX3" fmla="*/ 0 w 3890962"/>
              <a:gd name="connsiteY3" fmla="*/ 1945481 h 3890962"/>
              <a:gd name="connsiteX4" fmla="*/ 1945481 w 3890962"/>
              <a:gd name="connsiteY4" fmla="*/ 0 h 389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0962" h="3890962">
                <a:moveTo>
                  <a:pt x="1945481" y="0"/>
                </a:moveTo>
                <a:cubicBezTo>
                  <a:pt x="3019940" y="0"/>
                  <a:pt x="3890962" y="871022"/>
                  <a:pt x="3890962" y="1945481"/>
                </a:cubicBezTo>
                <a:cubicBezTo>
                  <a:pt x="3890962" y="3019940"/>
                  <a:pt x="3019940" y="3890962"/>
                  <a:pt x="1945481" y="3890962"/>
                </a:cubicBezTo>
                <a:cubicBezTo>
                  <a:pt x="871022" y="3890962"/>
                  <a:pt x="0" y="3019940"/>
                  <a:pt x="0" y="1945481"/>
                </a:cubicBezTo>
                <a:cubicBezTo>
                  <a:pt x="0" y="871022"/>
                  <a:pt x="871022" y="0"/>
                  <a:pt x="1945481" y="0"/>
                </a:cubicBezTo>
                <a:close/>
              </a:path>
            </a:pathLst>
          </a:custGeom>
          <a:ln>
            <a:solidFill>
              <a:schemeClr val="bg1">
                <a:lumMod val="65000"/>
              </a:schemeClr>
            </a:solidFill>
          </a:ln>
        </p:spPr>
        <p:txBody>
          <a:bodyPr wrap="square">
            <a:noAutofit/>
          </a:bodyPr>
          <a:lstStyle>
            <a:lvl1pPr>
              <a:defRPr sz="1800"/>
            </a:lvl1pPr>
          </a:lstStyle>
          <a:p>
            <a:endParaRPr lang="en-US"/>
          </a:p>
        </p:txBody>
      </p:sp>
    </p:spTree>
    <p:extLst>
      <p:ext uri="{BB962C8B-B14F-4D97-AF65-F5344CB8AC3E}">
        <p14:creationId xmlns:p14="http://schemas.microsoft.com/office/powerpoint/2010/main" val="33470121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 Cyan">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92D9CA8-FA74-4E19-A847-B04F90FC15AC}"/>
              </a:ext>
            </a:extLst>
          </p:cNvPr>
          <p:cNvPicPr>
            <a:picLocks noChangeAspect="1"/>
          </p:cNvPicPr>
          <p:nvPr userDrawn="1"/>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18750" b="25000"/>
          <a:stretch/>
        </p:blipFill>
        <p:spPr>
          <a:xfrm>
            <a:off x="0" y="0"/>
            <a:ext cx="12192000" cy="6858000"/>
          </a:xfrm>
          <a:prstGeom prst="rect">
            <a:avLst/>
          </a:prstGeom>
        </p:spPr>
      </p:pic>
      <p:sp>
        <p:nvSpPr>
          <p:cNvPr id="3" name="TextBox 2">
            <a:extLst>
              <a:ext uri="{FF2B5EF4-FFF2-40B4-BE49-F238E27FC236}">
                <a16:creationId xmlns:a16="http://schemas.microsoft.com/office/drawing/2014/main" id="{66A9211E-289E-4822-AE7F-7B95A873EBBD}"/>
              </a:ext>
            </a:extLst>
          </p:cNvPr>
          <p:cNvSpPr txBox="1"/>
          <p:nvPr userDrawn="1"/>
        </p:nvSpPr>
        <p:spPr>
          <a:xfrm>
            <a:off x="1837677" y="5802204"/>
            <a:ext cx="4514377" cy="338554"/>
          </a:xfrm>
          <a:prstGeom prst="rect">
            <a:avLst/>
          </a:prstGeom>
          <a:noFill/>
        </p:spPr>
        <p:txBody>
          <a:bodyPr wrap="none" rtlCol="0">
            <a:spAutoFit/>
          </a:bodyPr>
          <a:lstStyle/>
          <a:p>
            <a:r>
              <a:rPr lang="en-US" sz="1600" dirty="0">
                <a:solidFill>
                  <a:srgbClr val="212121"/>
                </a:solidFill>
              </a:rPr>
              <a:t>Darshan Institute of Engineering &amp; Technology, Rajkot</a:t>
            </a:r>
          </a:p>
        </p:txBody>
      </p:sp>
      <p:sp>
        <p:nvSpPr>
          <p:cNvPr id="22" name="Freeform 13">
            <a:extLst>
              <a:ext uri="{FF2B5EF4-FFF2-40B4-BE49-F238E27FC236}">
                <a16:creationId xmlns:a16="http://schemas.microsoft.com/office/drawing/2014/main" id="{EB889181-F145-4E62-A282-E5B77978D1F3}"/>
              </a:ext>
            </a:extLst>
          </p:cNvPr>
          <p:cNvSpPr>
            <a:spLocks/>
          </p:cNvSpPr>
          <p:nvPr userDrawn="1"/>
        </p:nvSpPr>
        <p:spPr bwMode="auto">
          <a:xfrm>
            <a:off x="2554514" y="1"/>
            <a:ext cx="5255702" cy="1335004"/>
          </a:xfrm>
          <a:custGeom>
            <a:avLst/>
            <a:gdLst>
              <a:gd name="T0" fmla="*/ 2048 w 2048"/>
              <a:gd name="T1" fmla="*/ 0 h 517"/>
              <a:gd name="T2" fmla="*/ 1934 w 2048"/>
              <a:gd name="T3" fmla="*/ 72 h 517"/>
              <a:gd name="T4" fmla="*/ 0 w 2048"/>
              <a:gd name="T5" fmla="*/ 0 h 517"/>
              <a:gd name="T6" fmla="*/ 2048 w 2048"/>
              <a:gd name="T7" fmla="*/ 0 h 517"/>
            </a:gdLst>
            <a:ahLst/>
            <a:cxnLst>
              <a:cxn ang="0">
                <a:pos x="T0" y="T1"/>
              </a:cxn>
              <a:cxn ang="0">
                <a:pos x="T2" y="T3"/>
              </a:cxn>
              <a:cxn ang="0">
                <a:pos x="T4" y="T5"/>
              </a:cxn>
              <a:cxn ang="0">
                <a:pos x="T6" y="T7"/>
              </a:cxn>
            </a:cxnLst>
            <a:rect l="0" t="0" r="r" b="b"/>
            <a:pathLst>
              <a:path w="2048" h="517">
                <a:moveTo>
                  <a:pt x="2048" y="0"/>
                </a:moveTo>
                <a:cubicBezTo>
                  <a:pt x="2011" y="25"/>
                  <a:pt x="1973" y="49"/>
                  <a:pt x="1934" y="72"/>
                </a:cubicBezTo>
                <a:cubicBezTo>
                  <a:pt x="1177" y="517"/>
                  <a:pt x="332" y="480"/>
                  <a:pt x="0" y="0"/>
                </a:cubicBezTo>
                <a:lnTo>
                  <a:pt x="2048" y="0"/>
                </a:lnTo>
                <a:close/>
              </a:path>
            </a:pathLst>
          </a:custGeom>
          <a:gradFill>
            <a:gsLst>
              <a:gs pos="10000">
                <a:schemeClr val="accent2">
                  <a:lumMod val="50000"/>
                </a:schemeClr>
              </a:gs>
              <a:gs pos="100000">
                <a:schemeClr val="accent2"/>
              </a:gs>
            </a:gsLst>
            <a:lin ang="10800000" scaled="1"/>
          </a:gradFill>
          <a:ln>
            <a:noFill/>
          </a:ln>
        </p:spPr>
        <p:txBody>
          <a:bodyPr vert="horz" wrap="square" lIns="91440" tIns="45720" rIns="91440" bIns="45720" numCol="1" anchor="t" anchorCtr="0" compatLnSpc="1">
            <a:prstTxWarp prst="textNoShape">
              <a:avLst/>
            </a:prstTxWarp>
          </a:bodyPr>
          <a:lstStyle/>
          <a:p>
            <a:endParaRPr lang="en-US">
              <a:solidFill>
                <a:srgbClr val="212121"/>
              </a:solidFill>
            </a:endParaRPr>
          </a:p>
        </p:txBody>
      </p:sp>
      <p:sp>
        <p:nvSpPr>
          <p:cNvPr id="23" name="Freeform 17">
            <a:extLst>
              <a:ext uri="{FF2B5EF4-FFF2-40B4-BE49-F238E27FC236}">
                <a16:creationId xmlns:a16="http://schemas.microsoft.com/office/drawing/2014/main" id="{5E9DA42E-B221-4BBE-B651-F7171591BCD7}"/>
              </a:ext>
            </a:extLst>
          </p:cNvPr>
          <p:cNvSpPr>
            <a:spLocks/>
          </p:cNvSpPr>
          <p:nvPr userDrawn="1"/>
        </p:nvSpPr>
        <p:spPr bwMode="auto">
          <a:xfrm>
            <a:off x="0" y="5905331"/>
            <a:ext cx="1901425" cy="952668"/>
          </a:xfrm>
          <a:custGeom>
            <a:avLst/>
            <a:gdLst>
              <a:gd name="T0" fmla="*/ 2048 w 2048"/>
              <a:gd name="T1" fmla="*/ 1024 h 1024"/>
              <a:gd name="T2" fmla="*/ 0 w 2048"/>
              <a:gd name="T3" fmla="*/ 1024 h 1024"/>
              <a:gd name="T4" fmla="*/ 0 w 2048"/>
              <a:gd name="T5" fmla="*/ 0 h 1024"/>
              <a:gd name="T6" fmla="*/ 2048 w 2048"/>
              <a:gd name="T7" fmla="*/ 1024 h 1024"/>
            </a:gdLst>
            <a:ahLst/>
            <a:cxnLst>
              <a:cxn ang="0">
                <a:pos x="T0" y="T1"/>
              </a:cxn>
              <a:cxn ang="0">
                <a:pos x="T2" y="T3"/>
              </a:cxn>
              <a:cxn ang="0">
                <a:pos x="T4" y="T5"/>
              </a:cxn>
              <a:cxn ang="0">
                <a:pos x="T6" y="T7"/>
              </a:cxn>
            </a:cxnLst>
            <a:rect l="0" t="0" r="r" b="b"/>
            <a:pathLst>
              <a:path w="2048" h="1024">
                <a:moveTo>
                  <a:pt x="2048" y="1024"/>
                </a:moveTo>
                <a:cubicBezTo>
                  <a:pt x="0" y="1024"/>
                  <a:pt x="0" y="1024"/>
                  <a:pt x="0" y="1024"/>
                </a:cubicBezTo>
                <a:cubicBezTo>
                  <a:pt x="0" y="0"/>
                  <a:pt x="0" y="0"/>
                  <a:pt x="0" y="0"/>
                </a:cubicBezTo>
                <a:cubicBezTo>
                  <a:pt x="880" y="66"/>
                  <a:pt x="1621" y="411"/>
                  <a:pt x="2048" y="1024"/>
                </a:cubicBezTo>
                <a:close/>
              </a:path>
            </a:pathLst>
          </a:custGeom>
          <a:gradFill>
            <a:gsLst>
              <a:gs pos="10000">
                <a:schemeClr val="accent2">
                  <a:lumMod val="50000"/>
                </a:schemeClr>
              </a:gs>
              <a:gs pos="100000">
                <a:schemeClr val="accent2"/>
              </a:gs>
            </a:gsLst>
            <a:lin ang="10800000" scaled="1"/>
          </a:gradFill>
          <a:ln>
            <a:noFill/>
          </a:ln>
        </p:spPr>
        <p:txBody>
          <a:bodyPr vert="horz" wrap="square" lIns="91440" tIns="45720" rIns="91440" bIns="45720" numCol="1" anchor="t" anchorCtr="0" compatLnSpc="1">
            <a:prstTxWarp prst="textNoShape">
              <a:avLst/>
            </a:prstTxWarp>
          </a:bodyPr>
          <a:lstStyle/>
          <a:p>
            <a:endParaRPr lang="en-US">
              <a:solidFill>
                <a:srgbClr val="212121"/>
              </a:solidFill>
            </a:endParaRPr>
          </a:p>
        </p:txBody>
      </p:sp>
      <p:pic>
        <p:nvPicPr>
          <p:cNvPr id="32" name="Picture 31">
            <a:extLst>
              <a:ext uri="{FF2B5EF4-FFF2-40B4-BE49-F238E27FC236}">
                <a16:creationId xmlns:a16="http://schemas.microsoft.com/office/drawing/2014/main" id="{73D6466C-3EE8-434C-B5AB-98205AEEA67D}"/>
              </a:ext>
            </a:extLst>
          </p:cNvPr>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808334" y="4602222"/>
            <a:ext cx="3383666" cy="2255777"/>
          </a:xfrm>
          <a:prstGeom prst="rect">
            <a:avLst/>
          </a:prstGeom>
        </p:spPr>
      </p:pic>
      <p:pic>
        <p:nvPicPr>
          <p:cNvPr id="33" name="Picture 32">
            <a:extLst>
              <a:ext uri="{FF2B5EF4-FFF2-40B4-BE49-F238E27FC236}">
                <a16:creationId xmlns:a16="http://schemas.microsoft.com/office/drawing/2014/main" id="{3CAA64A4-91BA-448F-9474-7895F9C6DBD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40861" y="2096941"/>
            <a:ext cx="2813885" cy="2119207"/>
          </a:xfrm>
          <a:prstGeom prst="rect">
            <a:avLst/>
          </a:prstGeom>
        </p:spPr>
      </p:pic>
      <p:cxnSp>
        <p:nvCxnSpPr>
          <p:cNvPr id="45" name="Straight Connector 44">
            <a:extLst>
              <a:ext uri="{FF2B5EF4-FFF2-40B4-BE49-F238E27FC236}">
                <a16:creationId xmlns:a16="http://schemas.microsoft.com/office/drawing/2014/main" id="{E79C5D16-8087-4587-9A0A-A0570C73E0E7}"/>
              </a:ext>
            </a:extLst>
          </p:cNvPr>
          <p:cNvCxnSpPr/>
          <p:nvPr/>
        </p:nvCxnSpPr>
        <p:spPr>
          <a:xfrm>
            <a:off x="1926694" y="6124097"/>
            <a:ext cx="435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3F48F6-739E-4659-B107-DABA716A2F34}"/>
              </a:ext>
            </a:extLst>
          </p:cNvPr>
          <p:cNvSpPr>
            <a:spLocks noGrp="1"/>
          </p:cNvSpPr>
          <p:nvPr userDrawn="1">
            <p:ph type="ctrTitle"/>
          </p:nvPr>
        </p:nvSpPr>
        <p:spPr>
          <a:xfrm>
            <a:off x="559490" y="1122364"/>
            <a:ext cx="7035300" cy="2578780"/>
          </a:xfrm>
        </p:spPr>
        <p:txBody>
          <a:bodyPr wrap="square" anchor="t">
            <a:noAutofit/>
          </a:bodyPr>
          <a:lstStyle>
            <a:lvl1pPr algn="l">
              <a:defRPr lang="en-US" sz="6600" b="1" kern="1200" dirty="0">
                <a:solidFill>
                  <a:schemeClr val="tx1">
                    <a:lumMod val="90000"/>
                    <a:lumOff val="10000"/>
                  </a:schemeClr>
                </a:solidFill>
                <a:effectLst>
                  <a:outerShdw blurRad="50800" dist="38100" dir="2700000" algn="tl" rotWithShape="0">
                    <a:prstClr val="black">
                      <a:alpha val="40000"/>
                    </a:prstClr>
                  </a:outerShdw>
                </a:effectLst>
                <a:latin typeface="+mj-lt"/>
                <a:ea typeface="Segoe UI Black" panose="020B0A02040204020203" pitchFamily="34" charset="0"/>
                <a:cs typeface="+mn-cs"/>
              </a:defRPr>
            </a:lvl1pPr>
          </a:lstStyle>
          <a:p>
            <a:r>
              <a:rPr lang="en-US" dirty="0"/>
              <a:t>Click to edit Master title style</a:t>
            </a:r>
          </a:p>
        </p:txBody>
      </p:sp>
      <p:pic>
        <p:nvPicPr>
          <p:cNvPr id="26" name="Picture 25">
            <a:extLst>
              <a:ext uri="{FF2B5EF4-FFF2-40B4-BE49-F238E27FC236}">
                <a16:creationId xmlns:a16="http://schemas.microsoft.com/office/drawing/2014/main" id="{9812EDA6-C656-492A-A9CA-44B03C63913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98063" y="6232297"/>
            <a:ext cx="182880" cy="182880"/>
          </a:xfrm>
          <a:prstGeom prst="rect">
            <a:avLst/>
          </a:prstGeom>
        </p:spPr>
      </p:pic>
      <p:pic>
        <p:nvPicPr>
          <p:cNvPr id="27" name="Picture 26">
            <a:extLst>
              <a:ext uri="{FF2B5EF4-FFF2-40B4-BE49-F238E27FC236}">
                <a16:creationId xmlns:a16="http://schemas.microsoft.com/office/drawing/2014/main" id="{627AEF91-6492-4B0C-A844-2296473B58D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98063" y="6505320"/>
            <a:ext cx="182880" cy="182880"/>
          </a:xfrm>
          <a:prstGeom prst="rect">
            <a:avLst/>
          </a:prstGeom>
        </p:spPr>
      </p:pic>
      <p:sp>
        <p:nvSpPr>
          <p:cNvPr id="28" name="Text Placeholder 2">
            <a:extLst>
              <a:ext uri="{FF2B5EF4-FFF2-40B4-BE49-F238E27FC236}">
                <a16:creationId xmlns:a16="http://schemas.microsoft.com/office/drawing/2014/main" id="{828AA7FF-D902-41DB-A12A-45135201E8C2}"/>
              </a:ext>
            </a:extLst>
          </p:cNvPr>
          <p:cNvSpPr>
            <a:spLocks noGrp="1"/>
          </p:cNvSpPr>
          <p:nvPr userDrawn="1">
            <p:ph type="body" sz="quarter" idx="11" hasCustomPrompt="1"/>
          </p:nvPr>
        </p:nvSpPr>
        <p:spPr>
          <a:xfrm>
            <a:off x="2180943" y="6175935"/>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Email Address</a:t>
            </a:r>
          </a:p>
        </p:txBody>
      </p:sp>
      <p:sp>
        <p:nvSpPr>
          <p:cNvPr id="29" name="Text Placeholder 2">
            <a:extLst>
              <a:ext uri="{FF2B5EF4-FFF2-40B4-BE49-F238E27FC236}">
                <a16:creationId xmlns:a16="http://schemas.microsoft.com/office/drawing/2014/main" id="{F1EDDD62-43C6-4DEE-BBD9-CD0004E7EB03}"/>
              </a:ext>
            </a:extLst>
          </p:cNvPr>
          <p:cNvSpPr>
            <a:spLocks noGrp="1"/>
          </p:cNvSpPr>
          <p:nvPr userDrawn="1">
            <p:ph type="body" sz="quarter" idx="12" hasCustomPrompt="1"/>
          </p:nvPr>
        </p:nvSpPr>
        <p:spPr>
          <a:xfrm>
            <a:off x="2183874" y="6460218"/>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Phone No.</a:t>
            </a:r>
          </a:p>
        </p:txBody>
      </p:sp>
      <p:sp>
        <p:nvSpPr>
          <p:cNvPr id="40" name="Text Placeholder 2">
            <a:extLst>
              <a:ext uri="{FF2B5EF4-FFF2-40B4-BE49-F238E27FC236}">
                <a16:creationId xmlns:a16="http://schemas.microsoft.com/office/drawing/2014/main" id="{A2C7AAB1-B948-41DB-961F-028BB57DF573}"/>
              </a:ext>
            </a:extLst>
          </p:cNvPr>
          <p:cNvSpPr>
            <a:spLocks noGrp="1"/>
          </p:cNvSpPr>
          <p:nvPr>
            <p:ph type="body" sz="quarter" idx="13" hasCustomPrompt="1"/>
          </p:nvPr>
        </p:nvSpPr>
        <p:spPr>
          <a:xfrm>
            <a:off x="1837678" y="5537768"/>
            <a:ext cx="3735998" cy="290081"/>
          </a:xfrm>
        </p:spPr>
        <p:txBody>
          <a:bodyPr anchor="ctr">
            <a:noAutofit/>
          </a:bodyPr>
          <a:lstStyle>
            <a:lvl1pPr marL="0" indent="0" algn="l" defTabSz="914400" rtl="0" eaLnBrk="1" latinLnBrk="0" hangingPunct="1">
              <a:lnSpc>
                <a:spcPct val="90000"/>
              </a:lnSpc>
              <a:spcBef>
                <a:spcPct val="0"/>
              </a:spcBef>
              <a:buNone/>
              <a:defRPr lang="en-US" sz="1600" kern="1200" dirty="0">
                <a:solidFill>
                  <a:schemeClr val="tx1"/>
                </a:solidFill>
                <a:latin typeface="+mn-lt"/>
                <a:ea typeface="+mn-ea"/>
                <a:cs typeface="+mn-cs"/>
              </a:defRPr>
            </a:lvl1pPr>
          </a:lstStyle>
          <a:p>
            <a:pPr lvl="0"/>
            <a:r>
              <a:rPr lang="en-US" dirty="0"/>
              <a:t>Write here Department Name</a:t>
            </a:r>
          </a:p>
        </p:txBody>
      </p:sp>
      <p:sp>
        <p:nvSpPr>
          <p:cNvPr id="53" name="Text Placeholder 2">
            <a:extLst>
              <a:ext uri="{FF2B5EF4-FFF2-40B4-BE49-F238E27FC236}">
                <a16:creationId xmlns:a16="http://schemas.microsoft.com/office/drawing/2014/main" id="{C96060B2-EF39-4FB2-9CFA-77C6391DCF8F}"/>
              </a:ext>
            </a:extLst>
          </p:cNvPr>
          <p:cNvSpPr>
            <a:spLocks noGrp="1"/>
          </p:cNvSpPr>
          <p:nvPr>
            <p:ph type="body" sz="quarter" idx="14" hasCustomPrompt="1"/>
          </p:nvPr>
        </p:nvSpPr>
        <p:spPr>
          <a:xfrm>
            <a:off x="1837677" y="5273332"/>
            <a:ext cx="5581039" cy="290081"/>
          </a:xfrm>
        </p:spPr>
        <p:txBody>
          <a:bodyPr anchor="ctr">
            <a:noAutofit/>
          </a:bodyPr>
          <a:lstStyle>
            <a:lvl1pPr marL="0" indent="0" algn="l" defTabSz="914400" rtl="0" eaLnBrk="1" latinLnBrk="0" hangingPunct="1">
              <a:lnSpc>
                <a:spcPct val="90000"/>
              </a:lnSpc>
              <a:spcBef>
                <a:spcPct val="0"/>
              </a:spcBef>
              <a:buNone/>
              <a:defRPr lang="en-US" sz="1800" b="1" kern="1200" dirty="0">
                <a:gradFill flip="none" rotWithShape="1">
                  <a:gsLst>
                    <a:gs pos="10000">
                      <a:schemeClr val="accent2">
                        <a:lumMod val="50000"/>
                      </a:schemeClr>
                    </a:gs>
                    <a:gs pos="100000">
                      <a:schemeClr val="accent2"/>
                    </a:gs>
                  </a:gsLst>
                  <a:lin ang="0" scaled="1"/>
                  <a:tileRect/>
                </a:gradFill>
                <a:effectLst/>
                <a:latin typeface="+mn-lt"/>
                <a:ea typeface="+mn-ea"/>
                <a:cs typeface="+mn-cs"/>
              </a:defRPr>
            </a:lvl1pPr>
          </a:lstStyle>
          <a:p>
            <a:pPr lvl="0"/>
            <a:r>
              <a:rPr lang="en-US" dirty="0"/>
              <a:t>Write here your Author Name (i.e. Prof. Jay R </a:t>
            </a:r>
            <a:r>
              <a:rPr lang="en-US" dirty="0" err="1"/>
              <a:t>Dhamsaniya</a:t>
            </a:r>
            <a:r>
              <a:rPr lang="en-US" dirty="0"/>
              <a:t>)</a:t>
            </a:r>
          </a:p>
        </p:txBody>
      </p:sp>
      <p:pic>
        <p:nvPicPr>
          <p:cNvPr id="54" name="Picture 53">
            <a:extLst>
              <a:ext uri="{FF2B5EF4-FFF2-40B4-BE49-F238E27FC236}">
                <a16:creationId xmlns:a16="http://schemas.microsoft.com/office/drawing/2014/main" id="{1917B14A-5130-41DB-8F00-6C6611C994D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295842" y="307556"/>
            <a:ext cx="3573889" cy="821995"/>
          </a:xfrm>
          <a:prstGeom prst="rect">
            <a:avLst/>
          </a:prstGeom>
        </p:spPr>
      </p:pic>
      <p:pic>
        <p:nvPicPr>
          <p:cNvPr id="55" name="Picture 54">
            <a:extLst>
              <a:ext uri="{FF2B5EF4-FFF2-40B4-BE49-F238E27FC236}">
                <a16:creationId xmlns:a16="http://schemas.microsoft.com/office/drawing/2014/main" id="{34C1356C-E4AA-4B27-A93C-BE84F5D9C601}"/>
              </a:ext>
            </a:extLst>
          </p:cNvPr>
          <p:cNvPicPr>
            <a:picLocks noChangeAspect="1"/>
          </p:cNvPicPr>
          <p:nvPr userDrawn="1"/>
        </p:nvPicPr>
        <p:blipFill rotWithShape="1">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62023" t="18062" r="2731" b="17724"/>
          <a:stretch/>
        </p:blipFill>
        <p:spPr>
          <a:xfrm>
            <a:off x="63248" y="837717"/>
            <a:ext cx="1087893" cy="772151"/>
          </a:xfrm>
          <a:prstGeom prst="rect">
            <a:avLst/>
          </a:prstGeom>
        </p:spPr>
      </p:pic>
      <p:sp>
        <p:nvSpPr>
          <p:cNvPr id="24" name="Text Placeholder 2">
            <a:extLst>
              <a:ext uri="{FF2B5EF4-FFF2-40B4-BE49-F238E27FC236}">
                <a16:creationId xmlns:a16="http://schemas.microsoft.com/office/drawing/2014/main" id="{070A7F06-98AB-45B4-A79D-A6DF8C25DC8E}"/>
              </a:ext>
            </a:extLst>
          </p:cNvPr>
          <p:cNvSpPr>
            <a:spLocks noGrp="1"/>
          </p:cNvSpPr>
          <p:nvPr>
            <p:ph type="body" sz="quarter" idx="16" hasCustomPrompt="1"/>
          </p:nvPr>
        </p:nvSpPr>
        <p:spPr>
          <a:xfrm>
            <a:off x="2581756" y="20384"/>
            <a:ext cx="4646358" cy="734653"/>
          </a:xfrm>
        </p:spPr>
        <p:txBody>
          <a:bodyPr anchor="ctr">
            <a:noAutofit/>
          </a:bodyPr>
          <a:lstStyle>
            <a:lvl1pPr marL="0" indent="0" algn="ctr" defTabSz="914400" rtl="0" eaLnBrk="1" latinLnBrk="0" hangingPunct="1">
              <a:lnSpc>
                <a:spcPct val="90000"/>
              </a:lnSpc>
              <a:spcBef>
                <a:spcPct val="0"/>
              </a:spcBef>
              <a:buNone/>
              <a:defRPr lang="en-US" sz="1800" b="0" kern="1200" dirty="0">
                <a:solidFill>
                  <a:schemeClr val="lt1"/>
                </a:solidFill>
                <a:latin typeface="+mn-lt"/>
                <a:ea typeface="+mn-ea"/>
                <a:cs typeface="+mn-cs"/>
              </a:defRPr>
            </a:lvl1pPr>
          </a:lstStyle>
          <a:p>
            <a:pPr lvl="0"/>
            <a:r>
              <a:rPr lang="en-US" dirty="0"/>
              <a:t>Write Subject Name (Short Name)</a:t>
            </a:r>
          </a:p>
          <a:p>
            <a:pPr lvl="0"/>
            <a:r>
              <a:rPr lang="en-US" dirty="0"/>
              <a:t>GTU # Subject Code</a:t>
            </a:r>
          </a:p>
        </p:txBody>
      </p:sp>
      <p:pic>
        <p:nvPicPr>
          <p:cNvPr id="30" name="Picture 29" descr="User icon Royalty Free Vector Image - VectorStock">
            <a:extLst>
              <a:ext uri="{FF2B5EF4-FFF2-40B4-BE49-F238E27FC236}">
                <a16:creationId xmlns:a16="http://schemas.microsoft.com/office/drawing/2014/main" id="{5F55812D-505A-4B1A-9EB5-16DCD08F2B82}"/>
              </a:ext>
            </a:extLst>
          </p:cNvPr>
          <p:cNvPicPr>
            <a:picLocks noChangeAspect="1" noChangeArrowheads="1"/>
          </p:cNvPicPr>
          <p:nvPr userDrawn="1"/>
        </p:nvPicPr>
        <p:blipFill>
          <a:blip r:embed="rId10" cstate="print">
            <a:lum bright="70000" contrast="-70000"/>
            <a:extLst>
              <a:ext uri="{28A0092B-C50C-407E-A947-70E740481C1C}">
                <a14:useLocalDpi xmlns:a14="http://schemas.microsoft.com/office/drawing/2010/main" val="0"/>
              </a:ext>
            </a:extLst>
          </a:blip>
          <a:srcRect l="26030" t="21389" r="26030" b="34222"/>
          <a:stretch>
            <a:fillRect/>
          </a:stretch>
        </p:blipFill>
        <p:spPr bwMode="auto">
          <a:xfrm>
            <a:off x="353568" y="5211250"/>
            <a:ext cx="1353600" cy="1353600"/>
          </a:xfrm>
          <a:custGeom>
            <a:avLst/>
            <a:gdLst>
              <a:gd name="connsiteX0" fmla="*/ 1522095 w 3044190"/>
              <a:gd name="connsiteY0" fmla="*/ 0 h 3044190"/>
              <a:gd name="connsiteX1" fmla="*/ 3044190 w 3044190"/>
              <a:gd name="connsiteY1" fmla="*/ 1522095 h 3044190"/>
              <a:gd name="connsiteX2" fmla="*/ 1522095 w 3044190"/>
              <a:gd name="connsiteY2" fmla="*/ 3044190 h 3044190"/>
              <a:gd name="connsiteX3" fmla="*/ 0 w 3044190"/>
              <a:gd name="connsiteY3" fmla="*/ 1522095 h 3044190"/>
              <a:gd name="connsiteX4" fmla="*/ 1522095 w 3044190"/>
              <a:gd name="connsiteY4" fmla="*/ 0 h 304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4190" h="3044190">
                <a:moveTo>
                  <a:pt x="1522095" y="0"/>
                </a:moveTo>
                <a:cubicBezTo>
                  <a:pt x="2362725" y="0"/>
                  <a:pt x="3044190" y="681465"/>
                  <a:pt x="3044190" y="1522095"/>
                </a:cubicBezTo>
                <a:cubicBezTo>
                  <a:pt x="3044190" y="2362725"/>
                  <a:pt x="2362725" y="3044190"/>
                  <a:pt x="1522095" y="3044190"/>
                </a:cubicBezTo>
                <a:cubicBezTo>
                  <a:pt x="681465" y="3044190"/>
                  <a:pt x="0" y="2362725"/>
                  <a:pt x="0" y="1522095"/>
                </a:cubicBezTo>
                <a:cubicBezTo>
                  <a:pt x="0" y="681465"/>
                  <a:pt x="681465" y="0"/>
                  <a:pt x="1522095" y="0"/>
                </a:cubicBezTo>
                <a:close/>
              </a:path>
            </a:pathLst>
          </a:custGeom>
          <a:noFill/>
          <a:ln w="1270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34" name="Picture Placeholder 33">
            <a:extLst>
              <a:ext uri="{FF2B5EF4-FFF2-40B4-BE49-F238E27FC236}">
                <a16:creationId xmlns:a16="http://schemas.microsoft.com/office/drawing/2014/main" id="{0974588E-8956-4BF5-BF58-B7E42070A56A}"/>
              </a:ext>
            </a:extLst>
          </p:cNvPr>
          <p:cNvSpPr>
            <a:spLocks noGrp="1"/>
          </p:cNvSpPr>
          <p:nvPr>
            <p:ph type="pic" sz="quarter" idx="10"/>
          </p:nvPr>
        </p:nvSpPr>
        <p:spPr>
          <a:xfrm>
            <a:off x="353569" y="5211251"/>
            <a:ext cx="1353599" cy="1353599"/>
          </a:xfrm>
          <a:custGeom>
            <a:avLst/>
            <a:gdLst>
              <a:gd name="connsiteX0" fmla="*/ 1945481 w 3890962"/>
              <a:gd name="connsiteY0" fmla="*/ 0 h 3890962"/>
              <a:gd name="connsiteX1" fmla="*/ 3890962 w 3890962"/>
              <a:gd name="connsiteY1" fmla="*/ 1945481 h 3890962"/>
              <a:gd name="connsiteX2" fmla="*/ 1945481 w 3890962"/>
              <a:gd name="connsiteY2" fmla="*/ 3890962 h 3890962"/>
              <a:gd name="connsiteX3" fmla="*/ 0 w 3890962"/>
              <a:gd name="connsiteY3" fmla="*/ 1945481 h 3890962"/>
              <a:gd name="connsiteX4" fmla="*/ 1945481 w 3890962"/>
              <a:gd name="connsiteY4" fmla="*/ 0 h 389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0962" h="3890962">
                <a:moveTo>
                  <a:pt x="1945481" y="0"/>
                </a:moveTo>
                <a:cubicBezTo>
                  <a:pt x="3019940" y="0"/>
                  <a:pt x="3890962" y="871022"/>
                  <a:pt x="3890962" y="1945481"/>
                </a:cubicBezTo>
                <a:cubicBezTo>
                  <a:pt x="3890962" y="3019940"/>
                  <a:pt x="3019940" y="3890962"/>
                  <a:pt x="1945481" y="3890962"/>
                </a:cubicBezTo>
                <a:cubicBezTo>
                  <a:pt x="871022" y="3890962"/>
                  <a:pt x="0" y="3019940"/>
                  <a:pt x="0" y="1945481"/>
                </a:cubicBezTo>
                <a:cubicBezTo>
                  <a:pt x="0" y="871022"/>
                  <a:pt x="871022" y="0"/>
                  <a:pt x="1945481" y="0"/>
                </a:cubicBezTo>
                <a:close/>
              </a:path>
            </a:pathLst>
          </a:custGeom>
          <a:ln>
            <a:solidFill>
              <a:schemeClr val="bg1">
                <a:lumMod val="65000"/>
              </a:schemeClr>
            </a:solidFill>
          </a:ln>
        </p:spPr>
        <p:txBody>
          <a:bodyPr wrap="square">
            <a:noAutofit/>
          </a:bodyPr>
          <a:lstStyle>
            <a:lvl1pPr>
              <a:defRPr sz="1800"/>
            </a:lvl1pPr>
          </a:lstStyle>
          <a:p>
            <a:endParaRPr lang="en-US"/>
          </a:p>
        </p:txBody>
      </p:sp>
    </p:spTree>
    <p:extLst>
      <p:ext uri="{BB962C8B-B14F-4D97-AF65-F5344CB8AC3E}">
        <p14:creationId xmlns:p14="http://schemas.microsoft.com/office/powerpoint/2010/main" val="2241494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lide - Light Green">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92D9CA8-FA74-4E19-A847-B04F90FC15AC}"/>
              </a:ext>
            </a:extLst>
          </p:cNvPr>
          <p:cNvPicPr>
            <a:picLocks noChangeAspect="1"/>
          </p:cNvPicPr>
          <p:nvPr userDrawn="1"/>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18750" b="25000"/>
          <a:stretch/>
        </p:blipFill>
        <p:spPr>
          <a:xfrm>
            <a:off x="0" y="0"/>
            <a:ext cx="12192000" cy="6858000"/>
          </a:xfrm>
          <a:prstGeom prst="rect">
            <a:avLst/>
          </a:prstGeom>
        </p:spPr>
      </p:pic>
      <p:sp>
        <p:nvSpPr>
          <p:cNvPr id="3" name="TextBox 2">
            <a:extLst>
              <a:ext uri="{FF2B5EF4-FFF2-40B4-BE49-F238E27FC236}">
                <a16:creationId xmlns:a16="http://schemas.microsoft.com/office/drawing/2014/main" id="{66A9211E-289E-4822-AE7F-7B95A873EBBD}"/>
              </a:ext>
            </a:extLst>
          </p:cNvPr>
          <p:cNvSpPr txBox="1"/>
          <p:nvPr userDrawn="1"/>
        </p:nvSpPr>
        <p:spPr>
          <a:xfrm>
            <a:off x="1837677" y="5802204"/>
            <a:ext cx="4514377" cy="338554"/>
          </a:xfrm>
          <a:prstGeom prst="rect">
            <a:avLst/>
          </a:prstGeom>
          <a:noFill/>
        </p:spPr>
        <p:txBody>
          <a:bodyPr wrap="none" rtlCol="0">
            <a:spAutoFit/>
          </a:bodyPr>
          <a:lstStyle/>
          <a:p>
            <a:r>
              <a:rPr lang="en-US" sz="1600" dirty="0">
                <a:solidFill>
                  <a:srgbClr val="212121"/>
                </a:solidFill>
              </a:rPr>
              <a:t>Darshan Institute of Engineering &amp; Technology, Rajkot</a:t>
            </a:r>
          </a:p>
        </p:txBody>
      </p:sp>
      <p:sp>
        <p:nvSpPr>
          <p:cNvPr id="22" name="Freeform 13">
            <a:extLst>
              <a:ext uri="{FF2B5EF4-FFF2-40B4-BE49-F238E27FC236}">
                <a16:creationId xmlns:a16="http://schemas.microsoft.com/office/drawing/2014/main" id="{EB889181-F145-4E62-A282-E5B77978D1F3}"/>
              </a:ext>
            </a:extLst>
          </p:cNvPr>
          <p:cNvSpPr>
            <a:spLocks/>
          </p:cNvSpPr>
          <p:nvPr userDrawn="1"/>
        </p:nvSpPr>
        <p:spPr bwMode="auto">
          <a:xfrm>
            <a:off x="2554514" y="1"/>
            <a:ext cx="5255702" cy="1335004"/>
          </a:xfrm>
          <a:custGeom>
            <a:avLst/>
            <a:gdLst>
              <a:gd name="T0" fmla="*/ 2048 w 2048"/>
              <a:gd name="T1" fmla="*/ 0 h 517"/>
              <a:gd name="T2" fmla="*/ 1934 w 2048"/>
              <a:gd name="T3" fmla="*/ 72 h 517"/>
              <a:gd name="T4" fmla="*/ 0 w 2048"/>
              <a:gd name="T5" fmla="*/ 0 h 517"/>
              <a:gd name="T6" fmla="*/ 2048 w 2048"/>
              <a:gd name="T7" fmla="*/ 0 h 517"/>
            </a:gdLst>
            <a:ahLst/>
            <a:cxnLst>
              <a:cxn ang="0">
                <a:pos x="T0" y="T1"/>
              </a:cxn>
              <a:cxn ang="0">
                <a:pos x="T2" y="T3"/>
              </a:cxn>
              <a:cxn ang="0">
                <a:pos x="T4" y="T5"/>
              </a:cxn>
              <a:cxn ang="0">
                <a:pos x="T6" y="T7"/>
              </a:cxn>
            </a:cxnLst>
            <a:rect l="0" t="0" r="r" b="b"/>
            <a:pathLst>
              <a:path w="2048" h="517">
                <a:moveTo>
                  <a:pt x="2048" y="0"/>
                </a:moveTo>
                <a:cubicBezTo>
                  <a:pt x="2011" y="25"/>
                  <a:pt x="1973" y="49"/>
                  <a:pt x="1934" y="72"/>
                </a:cubicBezTo>
                <a:cubicBezTo>
                  <a:pt x="1177" y="517"/>
                  <a:pt x="332" y="480"/>
                  <a:pt x="0" y="0"/>
                </a:cubicBezTo>
                <a:lnTo>
                  <a:pt x="2048" y="0"/>
                </a:lnTo>
                <a:close/>
              </a:path>
            </a:pathLst>
          </a:custGeom>
          <a:gradFill>
            <a:gsLst>
              <a:gs pos="10000">
                <a:schemeClr val="accent3">
                  <a:lumMod val="50000"/>
                </a:schemeClr>
              </a:gs>
              <a:gs pos="100000">
                <a:schemeClr val="accent3"/>
              </a:gs>
            </a:gsLst>
            <a:lin ang="10800000" scaled="1"/>
          </a:gradFill>
          <a:ln>
            <a:noFill/>
          </a:ln>
        </p:spPr>
        <p:txBody>
          <a:bodyPr vert="horz" wrap="square" lIns="91440" tIns="45720" rIns="91440" bIns="45720" numCol="1" anchor="t" anchorCtr="0" compatLnSpc="1">
            <a:prstTxWarp prst="textNoShape">
              <a:avLst/>
            </a:prstTxWarp>
          </a:bodyPr>
          <a:lstStyle/>
          <a:p>
            <a:endParaRPr lang="en-US">
              <a:solidFill>
                <a:srgbClr val="212121"/>
              </a:solidFill>
            </a:endParaRPr>
          </a:p>
        </p:txBody>
      </p:sp>
      <p:sp>
        <p:nvSpPr>
          <p:cNvPr id="23" name="Freeform 17">
            <a:extLst>
              <a:ext uri="{FF2B5EF4-FFF2-40B4-BE49-F238E27FC236}">
                <a16:creationId xmlns:a16="http://schemas.microsoft.com/office/drawing/2014/main" id="{5E9DA42E-B221-4BBE-B651-F7171591BCD7}"/>
              </a:ext>
            </a:extLst>
          </p:cNvPr>
          <p:cNvSpPr>
            <a:spLocks/>
          </p:cNvSpPr>
          <p:nvPr userDrawn="1"/>
        </p:nvSpPr>
        <p:spPr bwMode="auto">
          <a:xfrm>
            <a:off x="0" y="5905331"/>
            <a:ext cx="1901425" cy="952668"/>
          </a:xfrm>
          <a:custGeom>
            <a:avLst/>
            <a:gdLst>
              <a:gd name="T0" fmla="*/ 2048 w 2048"/>
              <a:gd name="T1" fmla="*/ 1024 h 1024"/>
              <a:gd name="T2" fmla="*/ 0 w 2048"/>
              <a:gd name="T3" fmla="*/ 1024 h 1024"/>
              <a:gd name="T4" fmla="*/ 0 w 2048"/>
              <a:gd name="T5" fmla="*/ 0 h 1024"/>
              <a:gd name="T6" fmla="*/ 2048 w 2048"/>
              <a:gd name="T7" fmla="*/ 1024 h 1024"/>
            </a:gdLst>
            <a:ahLst/>
            <a:cxnLst>
              <a:cxn ang="0">
                <a:pos x="T0" y="T1"/>
              </a:cxn>
              <a:cxn ang="0">
                <a:pos x="T2" y="T3"/>
              </a:cxn>
              <a:cxn ang="0">
                <a:pos x="T4" y="T5"/>
              </a:cxn>
              <a:cxn ang="0">
                <a:pos x="T6" y="T7"/>
              </a:cxn>
            </a:cxnLst>
            <a:rect l="0" t="0" r="r" b="b"/>
            <a:pathLst>
              <a:path w="2048" h="1024">
                <a:moveTo>
                  <a:pt x="2048" y="1024"/>
                </a:moveTo>
                <a:cubicBezTo>
                  <a:pt x="0" y="1024"/>
                  <a:pt x="0" y="1024"/>
                  <a:pt x="0" y="1024"/>
                </a:cubicBezTo>
                <a:cubicBezTo>
                  <a:pt x="0" y="0"/>
                  <a:pt x="0" y="0"/>
                  <a:pt x="0" y="0"/>
                </a:cubicBezTo>
                <a:cubicBezTo>
                  <a:pt x="880" y="66"/>
                  <a:pt x="1621" y="411"/>
                  <a:pt x="2048" y="1024"/>
                </a:cubicBezTo>
                <a:close/>
              </a:path>
            </a:pathLst>
          </a:custGeom>
          <a:gradFill>
            <a:gsLst>
              <a:gs pos="10000">
                <a:schemeClr val="accent3">
                  <a:lumMod val="50000"/>
                </a:schemeClr>
              </a:gs>
              <a:gs pos="100000">
                <a:schemeClr val="accent3"/>
              </a:gs>
            </a:gsLst>
            <a:lin ang="10800000" scaled="1"/>
          </a:gradFill>
          <a:ln>
            <a:noFill/>
          </a:ln>
        </p:spPr>
        <p:txBody>
          <a:bodyPr vert="horz" wrap="square" lIns="91440" tIns="45720" rIns="91440" bIns="45720" numCol="1" anchor="t" anchorCtr="0" compatLnSpc="1">
            <a:prstTxWarp prst="textNoShape">
              <a:avLst/>
            </a:prstTxWarp>
          </a:bodyPr>
          <a:lstStyle/>
          <a:p>
            <a:endParaRPr lang="en-US">
              <a:solidFill>
                <a:srgbClr val="212121"/>
              </a:solidFill>
            </a:endParaRPr>
          </a:p>
        </p:txBody>
      </p:sp>
      <p:pic>
        <p:nvPicPr>
          <p:cNvPr id="32" name="Picture 31">
            <a:extLst>
              <a:ext uri="{FF2B5EF4-FFF2-40B4-BE49-F238E27FC236}">
                <a16:creationId xmlns:a16="http://schemas.microsoft.com/office/drawing/2014/main" id="{73D6466C-3EE8-434C-B5AB-98205AEEA67D}"/>
              </a:ext>
            </a:extLst>
          </p:cNvPr>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808334" y="4602222"/>
            <a:ext cx="3383666" cy="2255777"/>
          </a:xfrm>
          <a:prstGeom prst="rect">
            <a:avLst/>
          </a:prstGeom>
        </p:spPr>
      </p:pic>
      <p:pic>
        <p:nvPicPr>
          <p:cNvPr id="33" name="Picture 32">
            <a:extLst>
              <a:ext uri="{FF2B5EF4-FFF2-40B4-BE49-F238E27FC236}">
                <a16:creationId xmlns:a16="http://schemas.microsoft.com/office/drawing/2014/main" id="{3CAA64A4-91BA-448F-9474-7895F9C6DBD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40861" y="2096941"/>
            <a:ext cx="2813885" cy="2119207"/>
          </a:xfrm>
          <a:prstGeom prst="rect">
            <a:avLst/>
          </a:prstGeom>
        </p:spPr>
      </p:pic>
      <p:cxnSp>
        <p:nvCxnSpPr>
          <p:cNvPr id="45" name="Straight Connector 44">
            <a:extLst>
              <a:ext uri="{FF2B5EF4-FFF2-40B4-BE49-F238E27FC236}">
                <a16:creationId xmlns:a16="http://schemas.microsoft.com/office/drawing/2014/main" id="{E79C5D16-8087-4587-9A0A-A0570C73E0E7}"/>
              </a:ext>
            </a:extLst>
          </p:cNvPr>
          <p:cNvCxnSpPr/>
          <p:nvPr/>
        </p:nvCxnSpPr>
        <p:spPr>
          <a:xfrm>
            <a:off x="1926694" y="6124097"/>
            <a:ext cx="435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3F48F6-739E-4659-B107-DABA716A2F34}"/>
              </a:ext>
            </a:extLst>
          </p:cNvPr>
          <p:cNvSpPr>
            <a:spLocks noGrp="1"/>
          </p:cNvSpPr>
          <p:nvPr userDrawn="1">
            <p:ph type="ctrTitle"/>
          </p:nvPr>
        </p:nvSpPr>
        <p:spPr>
          <a:xfrm>
            <a:off x="559490" y="1122364"/>
            <a:ext cx="7035300" cy="2578780"/>
          </a:xfrm>
        </p:spPr>
        <p:txBody>
          <a:bodyPr wrap="square" anchor="t">
            <a:noAutofit/>
          </a:bodyPr>
          <a:lstStyle>
            <a:lvl1pPr algn="l">
              <a:defRPr lang="en-US" sz="6600" b="1" kern="1200" dirty="0">
                <a:solidFill>
                  <a:schemeClr val="tx1">
                    <a:lumMod val="90000"/>
                    <a:lumOff val="10000"/>
                  </a:schemeClr>
                </a:solidFill>
                <a:effectLst>
                  <a:outerShdw blurRad="50800" dist="38100" dir="2700000" algn="tl" rotWithShape="0">
                    <a:prstClr val="black">
                      <a:alpha val="40000"/>
                    </a:prstClr>
                  </a:outerShdw>
                </a:effectLst>
                <a:latin typeface="+mj-lt"/>
                <a:ea typeface="Segoe UI Black" panose="020B0A02040204020203" pitchFamily="34" charset="0"/>
                <a:cs typeface="+mn-cs"/>
              </a:defRPr>
            </a:lvl1pPr>
          </a:lstStyle>
          <a:p>
            <a:r>
              <a:rPr lang="en-US" dirty="0"/>
              <a:t>Click to edit Master title style</a:t>
            </a:r>
          </a:p>
        </p:txBody>
      </p:sp>
      <p:pic>
        <p:nvPicPr>
          <p:cNvPr id="26" name="Picture 25">
            <a:extLst>
              <a:ext uri="{FF2B5EF4-FFF2-40B4-BE49-F238E27FC236}">
                <a16:creationId xmlns:a16="http://schemas.microsoft.com/office/drawing/2014/main" id="{9812EDA6-C656-492A-A9CA-44B03C63913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98063" y="6232297"/>
            <a:ext cx="182880" cy="182880"/>
          </a:xfrm>
          <a:prstGeom prst="rect">
            <a:avLst/>
          </a:prstGeom>
        </p:spPr>
      </p:pic>
      <p:pic>
        <p:nvPicPr>
          <p:cNvPr id="27" name="Picture 26">
            <a:extLst>
              <a:ext uri="{FF2B5EF4-FFF2-40B4-BE49-F238E27FC236}">
                <a16:creationId xmlns:a16="http://schemas.microsoft.com/office/drawing/2014/main" id="{627AEF91-6492-4B0C-A844-2296473B58D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98063" y="6505320"/>
            <a:ext cx="182880" cy="182880"/>
          </a:xfrm>
          <a:prstGeom prst="rect">
            <a:avLst/>
          </a:prstGeom>
        </p:spPr>
      </p:pic>
      <p:sp>
        <p:nvSpPr>
          <p:cNvPr id="28" name="Text Placeholder 2">
            <a:extLst>
              <a:ext uri="{FF2B5EF4-FFF2-40B4-BE49-F238E27FC236}">
                <a16:creationId xmlns:a16="http://schemas.microsoft.com/office/drawing/2014/main" id="{828AA7FF-D902-41DB-A12A-45135201E8C2}"/>
              </a:ext>
            </a:extLst>
          </p:cNvPr>
          <p:cNvSpPr>
            <a:spLocks noGrp="1"/>
          </p:cNvSpPr>
          <p:nvPr userDrawn="1">
            <p:ph type="body" sz="quarter" idx="11" hasCustomPrompt="1"/>
          </p:nvPr>
        </p:nvSpPr>
        <p:spPr>
          <a:xfrm>
            <a:off x="2180943" y="6175935"/>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Email Address</a:t>
            </a:r>
          </a:p>
        </p:txBody>
      </p:sp>
      <p:sp>
        <p:nvSpPr>
          <p:cNvPr id="29" name="Text Placeholder 2">
            <a:extLst>
              <a:ext uri="{FF2B5EF4-FFF2-40B4-BE49-F238E27FC236}">
                <a16:creationId xmlns:a16="http://schemas.microsoft.com/office/drawing/2014/main" id="{F1EDDD62-43C6-4DEE-BBD9-CD0004E7EB03}"/>
              </a:ext>
            </a:extLst>
          </p:cNvPr>
          <p:cNvSpPr>
            <a:spLocks noGrp="1"/>
          </p:cNvSpPr>
          <p:nvPr userDrawn="1">
            <p:ph type="body" sz="quarter" idx="12" hasCustomPrompt="1"/>
          </p:nvPr>
        </p:nvSpPr>
        <p:spPr>
          <a:xfrm>
            <a:off x="2183874" y="6460218"/>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Phone No.</a:t>
            </a:r>
          </a:p>
        </p:txBody>
      </p:sp>
      <p:sp>
        <p:nvSpPr>
          <p:cNvPr id="40" name="Text Placeholder 2">
            <a:extLst>
              <a:ext uri="{FF2B5EF4-FFF2-40B4-BE49-F238E27FC236}">
                <a16:creationId xmlns:a16="http://schemas.microsoft.com/office/drawing/2014/main" id="{A2C7AAB1-B948-41DB-961F-028BB57DF573}"/>
              </a:ext>
            </a:extLst>
          </p:cNvPr>
          <p:cNvSpPr>
            <a:spLocks noGrp="1"/>
          </p:cNvSpPr>
          <p:nvPr>
            <p:ph type="body" sz="quarter" idx="13" hasCustomPrompt="1"/>
          </p:nvPr>
        </p:nvSpPr>
        <p:spPr>
          <a:xfrm>
            <a:off x="1837678" y="5537768"/>
            <a:ext cx="3735998" cy="290081"/>
          </a:xfrm>
        </p:spPr>
        <p:txBody>
          <a:bodyPr anchor="ctr">
            <a:noAutofit/>
          </a:bodyPr>
          <a:lstStyle>
            <a:lvl1pPr marL="0" indent="0" algn="l" defTabSz="914400" rtl="0" eaLnBrk="1" latinLnBrk="0" hangingPunct="1">
              <a:lnSpc>
                <a:spcPct val="90000"/>
              </a:lnSpc>
              <a:spcBef>
                <a:spcPct val="0"/>
              </a:spcBef>
              <a:buNone/>
              <a:defRPr lang="en-US" sz="1600" kern="1200" dirty="0">
                <a:solidFill>
                  <a:schemeClr val="tx1"/>
                </a:solidFill>
                <a:latin typeface="+mn-lt"/>
                <a:ea typeface="+mn-ea"/>
                <a:cs typeface="+mn-cs"/>
              </a:defRPr>
            </a:lvl1pPr>
          </a:lstStyle>
          <a:p>
            <a:pPr lvl="0"/>
            <a:r>
              <a:rPr lang="en-US" dirty="0"/>
              <a:t>Write here Department Name</a:t>
            </a:r>
          </a:p>
        </p:txBody>
      </p:sp>
      <p:sp>
        <p:nvSpPr>
          <p:cNvPr id="53" name="Text Placeholder 2">
            <a:extLst>
              <a:ext uri="{FF2B5EF4-FFF2-40B4-BE49-F238E27FC236}">
                <a16:creationId xmlns:a16="http://schemas.microsoft.com/office/drawing/2014/main" id="{C96060B2-EF39-4FB2-9CFA-77C6391DCF8F}"/>
              </a:ext>
            </a:extLst>
          </p:cNvPr>
          <p:cNvSpPr>
            <a:spLocks noGrp="1"/>
          </p:cNvSpPr>
          <p:nvPr>
            <p:ph type="body" sz="quarter" idx="14" hasCustomPrompt="1"/>
          </p:nvPr>
        </p:nvSpPr>
        <p:spPr>
          <a:xfrm>
            <a:off x="1837677" y="5273332"/>
            <a:ext cx="5581039" cy="290081"/>
          </a:xfrm>
        </p:spPr>
        <p:txBody>
          <a:bodyPr anchor="ctr">
            <a:noAutofit/>
          </a:bodyPr>
          <a:lstStyle>
            <a:lvl1pPr marL="0" indent="0" algn="l" defTabSz="914400" rtl="0" eaLnBrk="1" latinLnBrk="0" hangingPunct="1">
              <a:lnSpc>
                <a:spcPct val="90000"/>
              </a:lnSpc>
              <a:spcBef>
                <a:spcPct val="0"/>
              </a:spcBef>
              <a:buNone/>
              <a:defRPr lang="en-US" sz="1800" b="1" kern="1200" dirty="0">
                <a:gradFill flip="none" rotWithShape="1">
                  <a:gsLst>
                    <a:gs pos="10000">
                      <a:schemeClr val="accent3">
                        <a:lumMod val="50000"/>
                      </a:schemeClr>
                    </a:gs>
                    <a:gs pos="100000">
                      <a:schemeClr val="accent3"/>
                    </a:gs>
                  </a:gsLst>
                  <a:lin ang="0" scaled="1"/>
                  <a:tileRect/>
                </a:gradFill>
                <a:effectLst/>
                <a:latin typeface="+mn-lt"/>
                <a:ea typeface="+mn-ea"/>
                <a:cs typeface="+mn-cs"/>
              </a:defRPr>
            </a:lvl1pPr>
          </a:lstStyle>
          <a:p>
            <a:pPr lvl="0"/>
            <a:r>
              <a:rPr lang="en-US" dirty="0"/>
              <a:t>Write here your Author Name (i.e. Prof. Jay R </a:t>
            </a:r>
            <a:r>
              <a:rPr lang="en-US" dirty="0" err="1"/>
              <a:t>Dhamsaniya</a:t>
            </a:r>
            <a:r>
              <a:rPr lang="en-US" dirty="0"/>
              <a:t>)</a:t>
            </a:r>
          </a:p>
        </p:txBody>
      </p:sp>
      <p:pic>
        <p:nvPicPr>
          <p:cNvPr id="54" name="Picture 53">
            <a:extLst>
              <a:ext uri="{FF2B5EF4-FFF2-40B4-BE49-F238E27FC236}">
                <a16:creationId xmlns:a16="http://schemas.microsoft.com/office/drawing/2014/main" id="{1917B14A-5130-41DB-8F00-6C6611C994D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295842" y="307556"/>
            <a:ext cx="3573889" cy="821995"/>
          </a:xfrm>
          <a:prstGeom prst="rect">
            <a:avLst/>
          </a:prstGeom>
        </p:spPr>
      </p:pic>
      <p:pic>
        <p:nvPicPr>
          <p:cNvPr id="55" name="Picture 54">
            <a:extLst>
              <a:ext uri="{FF2B5EF4-FFF2-40B4-BE49-F238E27FC236}">
                <a16:creationId xmlns:a16="http://schemas.microsoft.com/office/drawing/2014/main" id="{34C1356C-E4AA-4B27-A93C-BE84F5D9C601}"/>
              </a:ext>
            </a:extLst>
          </p:cNvPr>
          <p:cNvPicPr>
            <a:picLocks noChangeAspect="1"/>
          </p:cNvPicPr>
          <p:nvPr userDrawn="1"/>
        </p:nvPicPr>
        <p:blipFill rotWithShape="1">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62023" t="18062" r="2731" b="17724"/>
          <a:stretch/>
        </p:blipFill>
        <p:spPr>
          <a:xfrm>
            <a:off x="63248" y="837717"/>
            <a:ext cx="1087893" cy="772151"/>
          </a:xfrm>
          <a:prstGeom prst="rect">
            <a:avLst/>
          </a:prstGeom>
        </p:spPr>
      </p:pic>
      <p:sp>
        <p:nvSpPr>
          <p:cNvPr id="24" name="Text Placeholder 2">
            <a:extLst>
              <a:ext uri="{FF2B5EF4-FFF2-40B4-BE49-F238E27FC236}">
                <a16:creationId xmlns:a16="http://schemas.microsoft.com/office/drawing/2014/main" id="{070A7F06-98AB-45B4-A79D-A6DF8C25DC8E}"/>
              </a:ext>
            </a:extLst>
          </p:cNvPr>
          <p:cNvSpPr>
            <a:spLocks noGrp="1"/>
          </p:cNvSpPr>
          <p:nvPr>
            <p:ph type="body" sz="quarter" idx="16" hasCustomPrompt="1"/>
          </p:nvPr>
        </p:nvSpPr>
        <p:spPr>
          <a:xfrm>
            <a:off x="2581756" y="20384"/>
            <a:ext cx="4646358" cy="734653"/>
          </a:xfrm>
        </p:spPr>
        <p:txBody>
          <a:bodyPr anchor="ctr">
            <a:noAutofit/>
          </a:bodyPr>
          <a:lstStyle>
            <a:lvl1pPr marL="0" indent="0" algn="ctr" defTabSz="914400" rtl="0" eaLnBrk="1" latinLnBrk="0" hangingPunct="1">
              <a:lnSpc>
                <a:spcPct val="90000"/>
              </a:lnSpc>
              <a:spcBef>
                <a:spcPct val="0"/>
              </a:spcBef>
              <a:buNone/>
              <a:defRPr lang="en-US" sz="1800" b="0" kern="1200" dirty="0">
                <a:solidFill>
                  <a:schemeClr val="lt1"/>
                </a:solidFill>
                <a:latin typeface="+mn-lt"/>
                <a:ea typeface="+mn-ea"/>
                <a:cs typeface="+mn-cs"/>
              </a:defRPr>
            </a:lvl1pPr>
          </a:lstStyle>
          <a:p>
            <a:pPr lvl="0"/>
            <a:r>
              <a:rPr lang="en-US" dirty="0"/>
              <a:t>Write Subject Name (Short Name)</a:t>
            </a:r>
          </a:p>
          <a:p>
            <a:pPr lvl="0"/>
            <a:r>
              <a:rPr lang="en-US" dirty="0"/>
              <a:t>GTU # Subject Code</a:t>
            </a:r>
          </a:p>
        </p:txBody>
      </p:sp>
      <p:pic>
        <p:nvPicPr>
          <p:cNvPr id="21" name="Picture 20" descr="User icon Royalty Free Vector Image - VectorStock">
            <a:extLst>
              <a:ext uri="{FF2B5EF4-FFF2-40B4-BE49-F238E27FC236}">
                <a16:creationId xmlns:a16="http://schemas.microsoft.com/office/drawing/2014/main" id="{AE6570A8-081D-45CE-A0DD-F78F5EDB0F9B}"/>
              </a:ext>
            </a:extLst>
          </p:cNvPr>
          <p:cNvPicPr>
            <a:picLocks noChangeAspect="1" noChangeArrowheads="1"/>
          </p:cNvPicPr>
          <p:nvPr userDrawn="1"/>
        </p:nvPicPr>
        <p:blipFill>
          <a:blip r:embed="rId10" cstate="print">
            <a:lum bright="70000" contrast="-70000"/>
            <a:extLst>
              <a:ext uri="{28A0092B-C50C-407E-A947-70E740481C1C}">
                <a14:useLocalDpi xmlns:a14="http://schemas.microsoft.com/office/drawing/2010/main" val="0"/>
              </a:ext>
            </a:extLst>
          </a:blip>
          <a:srcRect l="26030" t="21389" r="26030" b="34222"/>
          <a:stretch>
            <a:fillRect/>
          </a:stretch>
        </p:blipFill>
        <p:spPr bwMode="auto">
          <a:xfrm>
            <a:off x="353568" y="5211250"/>
            <a:ext cx="1353600" cy="1353600"/>
          </a:xfrm>
          <a:custGeom>
            <a:avLst/>
            <a:gdLst>
              <a:gd name="connsiteX0" fmla="*/ 1522095 w 3044190"/>
              <a:gd name="connsiteY0" fmla="*/ 0 h 3044190"/>
              <a:gd name="connsiteX1" fmla="*/ 3044190 w 3044190"/>
              <a:gd name="connsiteY1" fmla="*/ 1522095 h 3044190"/>
              <a:gd name="connsiteX2" fmla="*/ 1522095 w 3044190"/>
              <a:gd name="connsiteY2" fmla="*/ 3044190 h 3044190"/>
              <a:gd name="connsiteX3" fmla="*/ 0 w 3044190"/>
              <a:gd name="connsiteY3" fmla="*/ 1522095 h 3044190"/>
              <a:gd name="connsiteX4" fmla="*/ 1522095 w 3044190"/>
              <a:gd name="connsiteY4" fmla="*/ 0 h 304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4190" h="3044190">
                <a:moveTo>
                  <a:pt x="1522095" y="0"/>
                </a:moveTo>
                <a:cubicBezTo>
                  <a:pt x="2362725" y="0"/>
                  <a:pt x="3044190" y="681465"/>
                  <a:pt x="3044190" y="1522095"/>
                </a:cubicBezTo>
                <a:cubicBezTo>
                  <a:pt x="3044190" y="2362725"/>
                  <a:pt x="2362725" y="3044190"/>
                  <a:pt x="1522095" y="3044190"/>
                </a:cubicBezTo>
                <a:cubicBezTo>
                  <a:pt x="681465" y="3044190"/>
                  <a:pt x="0" y="2362725"/>
                  <a:pt x="0" y="1522095"/>
                </a:cubicBezTo>
                <a:cubicBezTo>
                  <a:pt x="0" y="681465"/>
                  <a:pt x="681465" y="0"/>
                  <a:pt x="1522095" y="0"/>
                </a:cubicBezTo>
                <a:close/>
              </a:path>
            </a:pathLst>
          </a:custGeom>
          <a:noFill/>
          <a:ln w="1270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30" name="Picture Placeholder 29">
            <a:extLst>
              <a:ext uri="{FF2B5EF4-FFF2-40B4-BE49-F238E27FC236}">
                <a16:creationId xmlns:a16="http://schemas.microsoft.com/office/drawing/2014/main" id="{0B000B32-CB56-440D-9FAE-7DE703A93A02}"/>
              </a:ext>
            </a:extLst>
          </p:cNvPr>
          <p:cNvSpPr>
            <a:spLocks noGrp="1"/>
          </p:cNvSpPr>
          <p:nvPr>
            <p:ph type="pic" sz="quarter" idx="10"/>
          </p:nvPr>
        </p:nvSpPr>
        <p:spPr>
          <a:xfrm>
            <a:off x="353569" y="5211251"/>
            <a:ext cx="1353599" cy="1353599"/>
          </a:xfrm>
          <a:custGeom>
            <a:avLst/>
            <a:gdLst>
              <a:gd name="connsiteX0" fmla="*/ 1945481 w 3890962"/>
              <a:gd name="connsiteY0" fmla="*/ 0 h 3890962"/>
              <a:gd name="connsiteX1" fmla="*/ 3890962 w 3890962"/>
              <a:gd name="connsiteY1" fmla="*/ 1945481 h 3890962"/>
              <a:gd name="connsiteX2" fmla="*/ 1945481 w 3890962"/>
              <a:gd name="connsiteY2" fmla="*/ 3890962 h 3890962"/>
              <a:gd name="connsiteX3" fmla="*/ 0 w 3890962"/>
              <a:gd name="connsiteY3" fmla="*/ 1945481 h 3890962"/>
              <a:gd name="connsiteX4" fmla="*/ 1945481 w 3890962"/>
              <a:gd name="connsiteY4" fmla="*/ 0 h 389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0962" h="3890962">
                <a:moveTo>
                  <a:pt x="1945481" y="0"/>
                </a:moveTo>
                <a:cubicBezTo>
                  <a:pt x="3019940" y="0"/>
                  <a:pt x="3890962" y="871022"/>
                  <a:pt x="3890962" y="1945481"/>
                </a:cubicBezTo>
                <a:cubicBezTo>
                  <a:pt x="3890962" y="3019940"/>
                  <a:pt x="3019940" y="3890962"/>
                  <a:pt x="1945481" y="3890962"/>
                </a:cubicBezTo>
                <a:cubicBezTo>
                  <a:pt x="871022" y="3890962"/>
                  <a:pt x="0" y="3019940"/>
                  <a:pt x="0" y="1945481"/>
                </a:cubicBezTo>
                <a:cubicBezTo>
                  <a:pt x="0" y="871022"/>
                  <a:pt x="871022" y="0"/>
                  <a:pt x="1945481" y="0"/>
                </a:cubicBezTo>
                <a:close/>
              </a:path>
            </a:pathLst>
          </a:custGeom>
          <a:ln>
            <a:solidFill>
              <a:schemeClr val="bg1">
                <a:lumMod val="65000"/>
              </a:schemeClr>
            </a:solidFill>
          </a:ln>
        </p:spPr>
        <p:txBody>
          <a:bodyPr wrap="square">
            <a:noAutofit/>
          </a:bodyPr>
          <a:lstStyle>
            <a:lvl1pPr>
              <a:defRPr sz="1800"/>
            </a:lvl1pPr>
          </a:lstStyle>
          <a:p>
            <a:endParaRPr lang="en-US"/>
          </a:p>
        </p:txBody>
      </p:sp>
    </p:spTree>
    <p:extLst>
      <p:ext uri="{BB962C8B-B14F-4D97-AF65-F5344CB8AC3E}">
        <p14:creationId xmlns:p14="http://schemas.microsoft.com/office/powerpoint/2010/main" val="64283463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 Amber">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92D9CA8-FA74-4E19-A847-B04F90FC15AC}"/>
              </a:ext>
            </a:extLst>
          </p:cNvPr>
          <p:cNvPicPr>
            <a:picLocks noChangeAspect="1"/>
          </p:cNvPicPr>
          <p:nvPr userDrawn="1"/>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18750" b="25000"/>
          <a:stretch/>
        </p:blipFill>
        <p:spPr>
          <a:xfrm>
            <a:off x="0" y="0"/>
            <a:ext cx="12192000" cy="6858000"/>
          </a:xfrm>
          <a:prstGeom prst="rect">
            <a:avLst/>
          </a:prstGeom>
        </p:spPr>
      </p:pic>
      <p:sp>
        <p:nvSpPr>
          <p:cNvPr id="3" name="TextBox 2">
            <a:extLst>
              <a:ext uri="{FF2B5EF4-FFF2-40B4-BE49-F238E27FC236}">
                <a16:creationId xmlns:a16="http://schemas.microsoft.com/office/drawing/2014/main" id="{66A9211E-289E-4822-AE7F-7B95A873EBBD}"/>
              </a:ext>
            </a:extLst>
          </p:cNvPr>
          <p:cNvSpPr txBox="1"/>
          <p:nvPr userDrawn="1"/>
        </p:nvSpPr>
        <p:spPr>
          <a:xfrm>
            <a:off x="1837677" y="5802204"/>
            <a:ext cx="4514377" cy="338554"/>
          </a:xfrm>
          <a:prstGeom prst="rect">
            <a:avLst/>
          </a:prstGeom>
          <a:noFill/>
        </p:spPr>
        <p:txBody>
          <a:bodyPr wrap="none" rtlCol="0">
            <a:spAutoFit/>
          </a:bodyPr>
          <a:lstStyle/>
          <a:p>
            <a:r>
              <a:rPr lang="en-US" sz="1600" dirty="0">
                <a:solidFill>
                  <a:srgbClr val="212121"/>
                </a:solidFill>
              </a:rPr>
              <a:t>Darshan Institute of Engineering &amp; Technology, Rajkot</a:t>
            </a:r>
          </a:p>
        </p:txBody>
      </p:sp>
      <p:sp>
        <p:nvSpPr>
          <p:cNvPr id="22" name="Freeform 13">
            <a:extLst>
              <a:ext uri="{FF2B5EF4-FFF2-40B4-BE49-F238E27FC236}">
                <a16:creationId xmlns:a16="http://schemas.microsoft.com/office/drawing/2014/main" id="{EB889181-F145-4E62-A282-E5B77978D1F3}"/>
              </a:ext>
            </a:extLst>
          </p:cNvPr>
          <p:cNvSpPr>
            <a:spLocks/>
          </p:cNvSpPr>
          <p:nvPr userDrawn="1"/>
        </p:nvSpPr>
        <p:spPr bwMode="auto">
          <a:xfrm>
            <a:off x="2554514" y="1"/>
            <a:ext cx="5255702" cy="1335004"/>
          </a:xfrm>
          <a:custGeom>
            <a:avLst/>
            <a:gdLst>
              <a:gd name="T0" fmla="*/ 2048 w 2048"/>
              <a:gd name="T1" fmla="*/ 0 h 517"/>
              <a:gd name="T2" fmla="*/ 1934 w 2048"/>
              <a:gd name="T3" fmla="*/ 72 h 517"/>
              <a:gd name="T4" fmla="*/ 0 w 2048"/>
              <a:gd name="T5" fmla="*/ 0 h 517"/>
              <a:gd name="T6" fmla="*/ 2048 w 2048"/>
              <a:gd name="T7" fmla="*/ 0 h 517"/>
            </a:gdLst>
            <a:ahLst/>
            <a:cxnLst>
              <a:cxn ang="0">
                <a:pos x="T0" y="T1"/>
              </a:cxn>
              <a:cxn ang="0">
                <a:pos x="T2" y="T3"/>
              </a:cxn>
              <a:cxn ang="0">
                <a:pos x="T4" y="T5"/>
              </a:cxn>
              <a:cxn ang="0">
                <a:pos x="T6" y="T7"/>
              </a:cxn>
            </a:cxnLst>
            <a:rect l="0" t="0" r="r" b="b"/>
            <a:pathLst>
              <a:path w="2048" h="517">
                <a:moveTo>
                  <a:pt x="2048" y="0"/>
                </a:moveTo>
                <a:cubicBezTo>
                  <a:pt x="2011" y="25"/>
                  <a:pt x="1973" y="49"/>
                  <a:pt x="1934" y="72"/>
                </a:cubicBezTo>
                <a:cubicBezTo>
                  <a:pt x="1177" y="517"/>
                  <a:pt x="332" y="480"/>
                  <a:pt x="0" y="0"/>
                </a:cubicBezTo>
                <a:lnTo>
                  <a:pt x="2048" y="0"/>
                </a:lnTo>
                <a:close/>
              </a:path>
            </a:pathLst>
          </a:custGeom>
          <a:gradFill>
            <a:gsLst>
              <a:gs pos="10000">
                <a:schemeClr val="accent5">
                  <a:lumMod val="50000"/>
                </a:schemeClr>
              </a:gs>
              <a:gs pos="100000">
                <a:schemeClr val="accent5"/>
              </a:gs>
            </a:gsLst>
            <a:lin ang="10800000" scaled="1"/>
          </a:gradFill>
          <a:ln>
            <a:noFill/>
          </a:ln>
        </p:spPr>
        <p:txBody>
          <a:bodyPr vert="horz" wrap="square" lIns="91440" tIns="45720" rIns="91440" bIns="45720" numCol="1" anchor="t" anchorCtr="0" compatLnSpc="1">
            <a:prstTxWarp prst="textNoShape">
              <a:avLst/>
            </a:prstTxWarp>
          </a:bodyPr>
          <a:lstStyle/>
          <a:p>
            <a:endParaRPr lang="en-US">
              <a:solidFill>
                <a:srgbClr val="212121"/>
              </a:solidFill>
            </a:endParaRPr>
          </a:p>
        </p:txBody>
      </p:sp>
      <p:sp>
        <p:nvSpPr>
          <p:cNvPr id="23" name="Freeform 17">
            <a:extLst>
              <a:ext uri="{FF2B5EF4-FFF2-40B4-BE49-F238E27FC236}">
                <a16:creationId xmlns:a16="http://schemas.microsoft.com/office/drawing/2014/main" id="{5E9DA42E-B221-4BBE-B651-F7171591BCD7}"/>
              </a:ext>
            </a:extLst>
          </p:cNvPr>
          <p:cNvSpPr>
            <a:spLocks/>
          </p:cNvSpPr>
          <p:nvPr userDrawn="1"/>
        </p:nvSpPr>
        <p:spPr bwMode="auto">
          <a:xfrm>
            <a:off x="0" y="5905331"/>
            <a:ext cx="1901425" cy="952668"/>
          </a:xfrm>
          <a:custGeom>
            <a:avLst/>
            <a:gdLst>
              <a:gd name="T0" fmla="*/ 2048 w 2048"/>
              <a:gd name="T1" fmla="*/ 1024 h 1024"/>
              <a:gd name="T2" fmla="*/ 0 w 2048"/>
              <a:gd name="T3" fmla="*/ 1024 h 1024"/>
              <a:gd name="T4" fmla="*/ 0 w 2048"/>
              <a:gd name="T5" fmla="*/ 0 h 1024"/>
              <a:gd name="T6" fmla="*/ 2048 w 2048"/>
              <a:gd name="T7" fmla="*/ 1024 h 1024"/>
            </a:gdLst>
            <a:ahLst/>
            <a:cxnLst>
              <a:cxn ang="0">
                <a:pos x="T0" y="T1"/>
              </a:cxn>
              <a:cxn ang="0">
                <a:pos x="T2" y="T3"/>
              </a:cxn>
              <a:cxn ang="0">
                <a:pos x="T4" y="T5"/>
              </a:cxn>
              <a:cxn ang="0">
                <a:pos x="T6" y="T7"/>
              </a:cxn>
            </a:cxnLst>
            <a:rect l="0" t="0" r="r" b="b"/>
            <a:pathLst>
              <a:path w="2048" h="1024">
                <a:moveTo>
                  <a:pt x="2048" y="1024"/>
                </a:moveTo>
                <a:cubicBezTo>
                  <a:pt x="0" y="1024"/>
                  <a:pt x="0" y="1024"/>
                  <a:pt x="0" y="1024"/>
                </a:cubicBezTo>
                <a:cubicBezTo>
                  <a:pt x="0" y="0"/>
                  <a:pt x="0" y="0"/>
                  <a:pt x="0" y="0"/>
                </a:cubicBezTo>
                <a:cubicBezTo>
                  <a:pt x="880" y="66"/>
                  <a:pt x="1621" y="411"/>
                  <a:pt x="2048" y="1024"/>
                </a:cubicBezTo>
                <a:close/>
              </a:path>
            </a:pathLst>
          </a:custGeom>
          <a:gradFill>
            <a:gsLst>
              <a:gs pos="10000">
                <a:schemeClr val="accent5">
                  <a:lumMod val="50000"/>
                </a:schemeClr>
              </a:gs>
              <a:gs pos="100000">
                <a:schemeClr val="accent5"/>
              </a:gs>
            </a:gsLst>
            <a:lin ang="10800000" scaled="1"/>
          </a:gradFill>
          <a:ln>
            <a:noFill/>
          </a:ln>
        </p:spPr>
        <p:txBody>
          <a:bodyPr vert="horz" wrap="square" lIns="91440" tIns="45720" rIns="91440" bIns="45720" numCol="1" anchor="t" anchorCtr="0" compatLnSpc="1">
            <a:prstTxWarp prst="textNoShape">
              <a:avLst/>
            </a:prstTxWarp>
          </a:bodyPr>
          <a:lstStyle/>
          <a:p>
            <a:endParaRPr lang="en-US">
              <a:solidFill>
                <a:srgbClr val="212121"/>
              </a:solidFill>
            </a:endParaRPr>
          </a:p>
        </p:txBody>
      </p:sp>
      <p:pic>
        <p:nvPicPr>
          <p:cNvPr id="32" name="Picture 31">
            <a:extLst>
              <a:ext uri="{FF2B5EF4-FFF2-40B4-BE49-F238E27FC236}">
                <a16:creationId xmlns:a16="http://schemas.microsoft.com/office/drawing/2014/main" id="{73D6466C-3EE8-434C-B5AB-98205AEEA67D}"/>
              </a:ext>
            </a:extLst>
          </p:cNvPr>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808334" y="4602222"/>
            <a:ext cx="3383666" cy="2255777"/>
          </a:xfrm>
          <a:prstGeom prst="rect">
            <a:avLst/>
          </a:prstGeom>
        </p:spPr>
      </p:pic>
      <p:pic>
        <p:nvPicPr>
          <p:cNvPr id="33" name="Picture 32">
            <a:extLst>
              <a:ext uri="{FF2B5EF4-FFF2-40B4-BE49-F238E27FC236}">
                <a16:creationId xmlns:a16="http://schemas.microsoft.com/office/drawing/2014/main" id="{3CAA64A4-91BA-448F-9474-7895F9C6DBD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40861" y="2096941"/>
            <a:ext cx="2813885" cy="2119207"/>
          </a:xfrm>
          <a:prstGeom prst="rect">
            <a:avLst/>
          </a:prstGeom>
        </p:spPr>
      </p:pic>
      <p:cxnSp>
        <p:nvCxnSpPr>
          <p:cNvPr id="45" name="Straight Connector 44">
            <a:extLst>
              <a:ext uri="{FF2B5EF4-FFF2-40B4-BE49-F238E27FC236}">
                <a16:creationId xmlns:a16="http://schemas.microsoft.com/office/drawing/2014/main" id="{E79C5D16-8087-4587-9A0A-A0570C73E0E7}"/>
              </a:ext>
            </a:extLst>
          </p:cNvPr>
          <p:cNvCxnSpPr/>
          <p:nvPr/>
        </p:nvCxnSpPr>
        <p:spPr>
          <a:xfrm>
            <a:off x="1926694" y="6124097"/>
            <a:ext cx="435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3F48F6-739E-4659-B107-DABA716A2F34}"/>
              </a:ext>
            </a:extLst>
          </p:cNvPr>
          <p:cNvSpPr>
            <a:spLocks noGrp="1"/>
          </p:cNvSpPr>
          <p:nvPr userDrawn="1">
            <p:ph type="ctrTitle"/>
          </p:nvPr>
        </p:nvSpPr>
        <p:spPr>
          <a:xfrm>
            <a:off x="559490" y="1122364"/>
            <a:ext cx="7035300" cy="2578780"/>
          </a:xfrm>
        </p:spPr>
        <p:txBody>
          <a:bodyPr wrap="square" anchor="t">
            <a:noAutofit/>
          </a:bodyPr>
          <a:lstStyle>
            <a:lvl1pPr algn="l">
              <a:defRPr lang="en-US" sz="6600" b="1" kern="1200" dirty="0">
                <a:solidFill>
                  <a:schemeClr val="tx1">
                    <a:lumMod val="90000"/>
                    <a:lumOff val="10000"/>
                  </a:schemeClr>
                </a:solidFill>
                <a:effectLst>
                  <a:outerShdw blurRad="50800" dist="38100" dir="2700000" algn="tl" rotWithShape="0">
                    <a:prstClr val="black">
                      <a:alpha val="40000"/>
                    </a:prstClr>
                  </a:outerShdw>
                </a:effectLst>
                <a:latin typeface="+mj-lt"/>
                <a:ea typeface="Segoe UI Black" panose="020B0A02040204020203" pitchFamily="34" charset="0"/>
                <a:cs typeface="+mn-cs"/>
              </a:defRPr>
            </a:lvl1pPr>
          </a:lstStyle>
          <a:p>
            <a:r>
              <a:rPr lang="en-US" dirty="0"/>
              <a:t>Click to edit Master title style</a:t>
            </a:r>
          </a:p>
        </p:txBody>
      </p:sp>
      <p:pic>
        <p:nvPicPr>
          <p:cNvPr id="26" name="Picture 25">
            <a:extLst>
              <a:ext uri="{FF2B5EF4-FFF2-40B4-BE49-F238E27FC236}">
                <a16:creationId xmlns:a16="http://schemas.microsoft.com/office/drawing/2014/main" id="{9812EDA6-C656-492A-A9CA-44B03C63913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98063" y="6232297"/>
            <a:ext cx="182880" cy="182880"/>
          </a:xfrm>
          <a:prstGeom prst="rect">
            <a:avLst/>
          </a:prstGeom>
        </p:spPr>
      </p:pic>
      <p:pic>
        <p:nvPicPr>
          <p:cNvPr id="27" name="Picture 26">
            <a:extLst>
              <a:ext uri="{FF2B5EF4-FFF2-40B4-BE49-F238E27FC236}">
                <a16:creationId xmlns:a16="http://schemas.microsoft.com/office/drawing/2014/main" id="{627AEF91-6492-4B0C-A844-2296473B58D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98063" y="6505320"/>
            <a:ext cx="182880" cy="182880"/>
          </a:xfrm>
          <a:prstGeom prst="rect">
            <a:avLst/>
          </a:prstGeom>
        </p:spPr>
      </p:pic>
      <p:sp>
        <p:nvSpPr>
          <p:cNvPr id="28" name="Text Placeholder 2">
            <a:extLst>
              <a:ext uri="{FF2B5EF4-FFF2-40B4-BE49-F238E27FC236}">
                <a16:creationId xmlns:a16="http://schemas.microsoft.com/office/drawing/2014/main" id="{828AA7FF-D902-41DB-A12A-45135201E8C2}"/>
              </a:ext>
            </a:extLst>
          </p:cNvPr>
          <p:cNvSpPr>
            <a:spLocks noGrp="1"/>
          </p:cNvSpPr>
          <p:nvPr userDrawn="1">
            <p:ph type="body" sz="quarter" idx="11" hasCustomPrompt="1"/>
          </p:nvPr>
        </p:nvSpPr>
        <p:spPr>
          <a:xfrm>
            <a:off x="2180943" y="6175935"/>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Email Address</a:t>
            </a:r>
          </a:p>
        </p:txBody>
      </p:sp>
      <p:sp>
        <p:nvSpPr>
          <p:cNvPr id="29" name="Text Placeholder 2">
            <a:extLst>
              <a:ext uri="{FF2B5EF4-FFF2-40B4-BE49-F238E27FC236}">
                <a16:creationId xmlns:a16="http://schemas.microsoft.com/office/drawing/2014/main" id="{F1EDDD62-43C6-4DEE-BBD9-CD0004E7EB03}"/>
              </a:ext>
            </a:extLst>
          </p:cNvPr>
          <p:cNvSpPr>
            <a:spLocks noGrp="1"/>
          </p:cNvSpPr>
          <p:nvPr userDrawn="1">
            <p:ph type="body" sz="quarter" idx="12" hasCustomPrompt="1"/>
          </p:nvPr>
        </p:nvSpPr>
        <p:spPr>
          <a:xfrm>
            <a:off x="2183874" y="6460218"/>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Phone No.</a:t>
            </a:r>
          </a:p>
        </p:txBody>
      </p:sp>
      <p:sp>
        <p:nvSpPr>
          <p:cNvPr id="40" name="Text Placeholder 2">
            <a:extLst>
              <a:ext uri="{FF2B5EF4-FFF2-40B4-BE49-F238E27FC236}">
                <a16:creationId xmlns:a16="http://schemas.microsoft.com/office/drawing/2014/main" id="{A2C7AAB1-B948-41DB-961F-028BB57DF573}"/>
              </a:ext>
            </a:extLst>
          </p:cNvPr>
          <p:cNvSpPr>
            <a:spLocks noGrp="1"/>
          </p:cNvSpPr>
          <p:nvPr>
            <p:ph type="body" sz="quarter" idx="13" hasCustomPrompt="1"/>
          </p:nvPr>
        </p:nvSpPr>
        <p:spPr>
          <a:xfrm>
            <a:off x="1837678" y="5537768"/>
            <a:ext cx="3735998" cy="290081"/>
          </a:xfrm>
        </p:spPr>
        <p:txBody>
          <a:bodyPr anchor="ctr">
            <a:noAutofit/>
          </a:bodyPr>
          <a:lstStyle>
            <a:lvl1pPr marL="0" indent="0" algn="l" defTabSz="914400" rtl="0" eaLnBrk="1" latinLnBrk="0" hangingPunct="1">
              <a:lnSpc>
                <a:spcPct val="90000"/>
              </a:lnSpc>
              <a:spcBef>
                <a:spcPct val="0"/>
              </a:spcBef>
              <a:buNone/>
              <a:defRPr lang="en-US" sz="1600" kern="1200" dirty="0">
                <a:solidFill>
                  <a:schemeClr val="tx1"/>
                </a:solidFill>
                <a:latin typeface="+mn-lt"/>
                <a:ea typeface="+mn-ea"/>
                <a:cs typeface="+mn-cs"/>
              </a:defRPr>
            </a:lvl1pPr>
          </a:lstStyle>
          <a:p>
            <a:pPr lvl="0"/>
            <a:r>
              <a:rPr lang="en-US" dirty="0"/>
              <a:t>Write here Department Name</a:t>
            </a:r>
          </a:p>
        </p:txBody>
      </p:sp>
      <p:sp>
        <p:nvSpPr>
          <p:cNvPr id="53" name="Text Placeholder 2">
            <a:extLst>
              <a:ext uri="{FF2B5EF4-FFF2-40B4-BE49-F238E27FC236}">
                <a16:creationId xmlns:a16="http://schemas.microsoft.com/office/drawing/2014/main" id="{C96060B2-EF39-4FB2-9CFA-77C6391DCF8F}"/>
              </a:ext>
            </a:extLst>
          </p:cNvPr>
          <p:cNvSpPr>
            <a:spLocks noGrp="1"/>
          </p:cNvSpPr>
          <p:nvPr>
            <p:ph type="body" sz="quarter" idx="14" hasCustomPrompt="1"/>
          </p:nvPr>
        </p:nvSpPr>
        <p:spPr>
          <a:xfrm>
            <a:off x="1837677" y="5273332"/>
            <a:ext cx="5581039" cy="290081"/>
          </a:xfrm>
        </p:spPr>
        <p:txBody>
          <a:bodyPr anchor="ctr">
            <a:noAutofit/>
          </a:bodyPr>
          <a:lstStyle>
            <a:lvl1pPr marL="0" indent="0" algn="l" defTabSz="914400" rtl="0" eaLnBrk="1" latinLnBrk="0" hangingPunct="1">
              <a:lnSpc>
                <a:spcPct val="90000"/>
              </a:lnSpc>
              <a:spcBef>
                <a:spcPct val="0"/>
              </a:spcBef>
              <a:buNone/>
              <a:defRPr lang="en-US" sz="1800" b="1" kern="1200" dirty="0">
                <a:gradFill flip="none" rotWithShape="1">
                  <a:gsLst>
                    <a:gs pos="10000">
                      <a:schemeClr val="accent5">
                        <a:lumMod val="75000"/>
                      </a:schemeClr>
                    </a:gs>
                    <a:gs pos="100000">
                      <a:schemeClr val="accent5"/>
                    </a:gs>
                  </a:gsLst>
                  <a:lin ang="0" scaled="1"/>
                  <a:tileRect/>
                </a:gradFill>
                <a:effectLst/>
                <a:latin typeface="+mn-lt"/>
                <a:ea typeface="+mn-ea"/>
                <a:cs typeface="+mn-cs"/>
              </a:defRPr>
            </a:lvl1pPr>
          </a:lstStyle>
          <a:p>
            <a:pPr lvl="0"/>
            <a:r>
              <a:rPr lang="en-US" dirty="0"/>
              <a:t>Write here your Author Name (i.e. Prof. Jay R </a:t>
            </a:r>
            <a:r>
              <a:rPr lang="en-US" dirty="0" err="1"/>
              <a:t>Dhamsaniya</a:t>
            </a:r>
            <a:r>
              <a:rPr lang="en-US" dirty="0"/>
              <a:t>)</a:t>
            </a:r>
          </a:p>
        </p:txBody>
      </p:sp>
      <p:pic>
        <p:nvPicPr>
          <p:cNvPr id="54" name="Picture 53">
            <a:extLst>
              <a:ext uri="{FF2B5EF4-FFF2-40B4-BE49-F238E27FC236}">
                <a16:creationId xmlns:a16="http://schemas.microsoft.com/office/drawing/2014/main" id="{1917B14A-5130-41DB-8F00-6C6611C994D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295842" y="307556"/>
            <a:ext cx="3573889" cy="821995"/>
          </a:xfrm>
          <a:prstGeom prst="rect">
            <a:avLst/>
          </a:prstGeom>
        </p:spPr>
      </p:pic>
      <p:pic>
        <p:nvPicPr>
          <p:cNvPr id="55" name="Picture 54">
            <a:extLst>
              <a:ext uri="{FF2B5EF4-FFF2-40B4-BE49-F238E27FC236}">
                <a16:creationId xmlns:a16="http://schemas.microsoft.com/office/drawing/2014/main" id="{34C1356C-E4AA-4B27-A93C-BE84F5D9C601}"/>
              </a:ext>
            </a:extLst>
          </p:cNvPr>
          <p:cNvPicPr>
            <a:picLocks noChangeAspect="1"/>
          </p:cNvPicPr>
          <p:nvPr userDrawn="1"/>
        </p:nvPicPr>
        <p:blipFill rotWithShape="1">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62023" t="18062" r="2731" b="17724"/>
          <a:stretch/>
        </p:blipFill>
        <p:spPr>
          <a:xfrm>
            <a:off x="63248" y="837717"/>
            <a:ext cx="1087893" cy="772151"/>
          </a:xfrm>
          <a:prstGeom prst="rect">
            <a:avLst/>
          </a:prstGeom>
        </p:spPr>
      </p:pic>
      <p:sp>
        <p:nvSpPr>
          <p:cNvPr id="24" name="Text Placeholder 2">
            <a:extLst>
              <a:ext uri="{FF2B5EF4-FFF2-40B4-BE49-F238E27FC236}">
                <a16:creationId xmlns:a16="http://schemas.microsoft.com/office/drawing/2014/main" id="{070A7F06-98AB-45B4-A79D-A6DF8C25DC8E}"/>
              </a:ext>
            </a:extLst>
          </p:cNvPr>
          <p:cNvSpPr>
            <a:spLocks noGrp="1"/>
          </p:cNvSpPr>
          <p:nvPr>
            <p:ph type="body" sz="quarter" idx="16" hasCustomPrompt="1"/>
          </p:nvPr>
        </p:nvSpPr>
        <p:spPr>
          <a:xfrm>
            <a:off x="2581756" y="20384"/>
            <a:ext cx="4646358" cy="734653"/>
          </a:xfrm>
        </p:spPr>
        <p:txBody>
          <a:bodyPr anchor="ctr">
            <a:noAutofit/>
          </a:bodyPr>
          <a:lstStyle>
            <a:lvl1pPr marL="0" indent="0" algn="ctr" defTabSz="914400" rtl="0" eaLnBrk="1" latinLnBrk="0" hangingPunct="1">
              <a:lnSpc>
                <a:spcPct val="90000"/>
              </a:lnSpc>
              <a:spcBef>
                <a:spcPct val="0"/>
              </a:spcBef>
              <a:buNone/>
              <a:defRPr lang="en-US" sz="1800" b="0" kern="1200" dirty="0">
                <a:solidFill>
                  <a:schemeClr val="lt1"/>
                </a:solidFill>
                <a:latin typeface="+mn-lt"/>
                <a:ea typeface="+mn-ea"/>
                <a:cs typeface="+mn-cs"/>
              </a:defRPr>
            </a:lvl1pPr>
          </a:lstStyle>
          <a:p>
            <a:pPr lvl="0"/>
            <a:r>
              <a:rPr lang="en-US" dirty="0"/>
              <a:t>Write Subject Name (Short Name)</a:t>
            </a:r>
          </a:p>
          <a:p>
            <a:pPr lvl="0"/>
            <a:r>
              <a:rPr lang="en-US" dirty="0"/>
              <a:t>GTU # Subject Code</a:t>
            </a:r>
          </a:p>
        </p:txBody>
      </p:sp>
      <p:pic>
        <p:nvPicPr>
          <p:cNvPr id="21" name="Picture 20" descr="User icon Royalty Free Vector Image - VectorStock">
            <a:extLst>
              <a:ext uri="{FF2B5EF4-FFF2-40B4-BE49-F238E27FC236}">
                <a16:creationId xmlns:a16="http://schemas.microsoft.com/office/drawing/2014/main" id="{00C9ED70-1CC8-4EF2-BE10-AAFE24AAC5D7}"/>
              </a:ext>
            </a:extLst>
          </p:cNvPr>
          <p:cNvPicPr>
            <a:picLocks noChangeAspect="1" noChangeArrowheads="1"/>
          </p:cNvPicPr>
          <p:nvPr userDrawn="1"/>
        </p:nvPicPr>
        <p:blipFill>
          <a:blip r:embed="rId10" cstate="print">
            <a:lum bright="70000" contrast="-70000"/>
            <a:extLst>
              <a:ext uri="{28A0092B-C50C-407E-A947-70E740481C1C}">
                <a14:useLocalDpi xmlns:a14="http://schemas.microsoft.com/office/drawing/2010/main" val="0"/>
              </a:ext>
            </a:extLst>
          </a:blip>
          <a:srcRect l="26030" t="21389" r="26030" b="34222"/>
          <a:stretch>
            <a:fillRect/>
          </a:stretch>
        </p:blipFill>
        <p:spPr bwMode="auto">
          <a:xfrm>
            <a:off x="353568" y="5211250"/>
            <a:ext cx="1353600" cy="1353600"/>
          </a:xfrm>
          <a:custGeom>
            <a:avLst/>
            <a:gdLst>
              <a:gd name="connsiteX0" fmla="*/ 1522095 w 3044190"/>
              <a:gd name="connsiteY0" fmla="*/ 0 h 3044190"/>
              <a:gd name="connsiteX1" fmla="*/ 3044190 w 3044190"/>
              <a:gd name="connsiteY1" fmla="*/ 1522095 h 3044190"/>
              <a:gd name="connsiteX2" fmla="*/ 1522095 w 3044190"/>
              <a:gd name="connsiteY2" fmla="*/ 3044190 h 3044190"/>
              <a:gd name="connsiteX3" fmla="*/ 0 w 3044190"/>
              <a:gd name="connsiteY3" fmla="*/ 1522095 h 3044190"/>
              <a:gd name="connsiteX4" fmla="*/ 1522095 w 3044190"/>
              <a:gd name="connsiteY4" fmla="*/ 0 h 304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4190" h="3044190">
                <a:moveTo>
                  <a:pt x="1522095" y="0"/>
                </a:moveTo>
                <a:cubicBezTo>
                  <a:pt x="2362725" y="0"/>
                  <a:pt x="3044190" y="681465"/>
                  <a:pt x="3044190" y="1522095"/>
                </a:cubicBezTo>
                <a:cubicBezTo>
                  <a:pt x="3044190" y="2362725"/>
                  <a:pt x="2362725" y="3044190"/>
                  <a:pt x="1522095" y="3044190"/>
                </a:cubicBezTo>
                <a:cubicBezTo>
                  <a:pt x="681465" y="3044190"/>
                  <a:pt x="0" y="2362725"/>
                  <a:pt x="0" y="1522095"/>
                </a:cubicBezTo>
                <a:cubicBezTo>
                  <a:pt x="0" y="681465"/>
                  <a:pt x="681465" y="0"/>
                  <a:pt x="1522095" y="0"/>
                </a:cubicBezTo>
                <a:close/>
              </a:path>
            </a:pathLst>
          </a:custGeom>
          <a:noFill/>
          <a:ln w="1270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30" name="Picture Placeholder 29">
            <a:extLst>
              <a:ext uri="{FF2B5EF4-FFF2-40B4-BE49-F238E27FC236}">
                <a16:creationId xmlns:a16="http://schemas.microsoft.com/office/drawing/2014/main" id="{7FD1CDD6-829C-4C5B-BFB7-74153A66FF24}"/>
              </a:ext>
            </a:extLst>
          </p:cNvPr>
          <p:cNvSpPr>
            <a:spLocks noGrp="1"/>
          </p:cNvSpPr>
          <p:nvPr>
            <p:ph type="pic" sz="quarter" idx="10"/>
          </p:nvPr>
        </p:nvSpPr>
        <p:spPr>
          <a:xfrm>
            <a:off x="353569" y="5211251"/>
            <a:ext cx="1353599" cy="1353599"/>
          </a:xfrm>
          <a:custGeom>
            <a:avLst/>
            <a:gdLst>
              <a:gd name="connsiteX0" fmla="*/ 1945481 w 3890962"/>
              <a:gd name="connsiteY0" fmla="*/ 0 h 3890962"/>
              <a:gd name="connsiteX1" fmla="*/ 3890962 w 3890962"/>
              <a:gd name="connsiteY1" fmla="*/ 1945481 h 3890962"/>
              <a:gd name="connsiteX2" fmla="*/ 1945481 w 3890962"/>
              <a:gd name="connsiteY2" fmla="*/ 3890962 h 3890962"/>
              <a:gd name="connsiteX3" fmla="*/ 0 w 3890962"/>
              <a:gd name="connsiteY3" fmla="*/ 1945481 h 3890962"/>
              <a:gd name="connsiteX4" fmla="*/ 1945481 w 3890962"/>
              <a:gd name="connsiteY4" fmla="*/ 0 h 389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0962" h="3890962">
                <a:moveTo>
                  <a:pt x="1945481" y="0"/>
                </a:moveTo>
                <a:cubicBezTo>
                  <a:pt x="3019940" y="0"/>
                  <a:pt x="3890962" y="871022"/>
                  <a:pt x="3890962" y="1945481"/>
                </a:cubicBezTo>
                <a:cubicBezTo>
                  <a:pt x="3890962" y="3019940"/>
                  <a:pt x="3019940" y="3890962"/>
                  <a:pt x="1945481" y="3890962"/>
                </a:cubicBezTo>
                <a:cubicBezTo>
                  <a:pt x="871022" y="3890962"/>
                  <a:pt x="0" y="3019940"/>
                  <a:pt x="0" y="1945481"/>
                </a:cubicBezTo>
                <a:cubicBezTo>
                  <a:pt x="0" y="871022"/>
                  <a:pt x="871022" y="0"/>
                  <a:pt x="1945481" y="0"/>
                </a:cubicBezTo>
                <a:close/>
              </a:path>
            </a:pathLst>
          </a:custGeom>
          <a:ln>
            <a:solidFill>
              <a:schemeClr val="bg1">
                <a:lumMod val="65000"/>
              </a:schemeClr>
            </a:solidFill>
          </a:ln>
        </p:spPr>
        <p:txBody>
          <a:bodyPr wrap="square">
            <a:noAutofit/>
          </a:bodyPr>
          <a:lstStyle>
            <a:lvl1pPr>
              <a:defRPr sz="1800"/>
            </a:lvl1pPr>
          </a:lstStyle>
          <a:p>
            <a:endParaRPr lang="en-US"/>
          </a:p>
        </p:txBody>
      </p:sp>
    </p:spTree>
    <p:extLst>
      <p:ext uri="{BB962C8B-B14F-4D97-AF65-F5344CB8AC3E}">
        <p14:creationId xmlns:p14="http://schemas.microsoft.com/office/powerpoint/2010/main" val="7730210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 - Maroon">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92D9CA8-FA74-4E19-A847-B04F90FC15AC}"/>
              </a:ext>
            </a:extLst>
          </p:cNvPr>
          <p:cNvPicPr>
            <a:picLocks noChangeAspect="1"/>
          </p:cNvPicPr>
          <p:nvPr userDrawn="1"/>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18750" b="25000"/>
          <a:stretch/>
        </p:blipFill>
        <p:spPr>
          <a:xfrm>
            <a:off x="0" y="0"/>
            <a:ext cx="12192000" cy="6858000"/>
          </a:xfrm>
          <a:prstGeom prst="rect">
            <a:avLst/>
          </a:prstGeom>
        </p:spPr>
      </p:pic>
      <p:sp>
        <p:nvSpPr>
          <p:cNvPr id="3" name="TextBox 2">
            <a:extLst>
              <a:ext uri="{FF2B5EF4-FFF2-40B4-BE49-F238E27FC236}">
                <a16:creationId xmlns:a16="http://schemas.microsoft.com/office/drawing/2014/main" id="{66A9211E-289E-4822-AE7F-7B95A873EBBD}"/>
              </a:ext>
            </a:extLst>
          </p:cNvPr>
          <p:cNvSpPr txBox="1"/>
          <p:nvPr userDrawn="1"/>
        </p:nvSpPr>
        <p:spPr>
          <a:xfrm>
            <a:off x="1837677" y="5802204"/>
            <a:ext cx="4514377" cy="338554"/>
          </a:xfrm>
          <a:prstGeom prst="rect">
            <a:avLst/>
          </a:prstGeom>
          <a:noFill/>
        </p:spPr>
        <p:txBody>
          <a:bodyPr wrap="none" rtlCol="0">
            <a:spAutoFit/>
          </a:bodyPr>
          <a:lstStyle/>
          <a:p>
            <a:r>
              <a:rPr lang="en-US" sz="1600" dirty="0">
                <a:solidFill>
                  <a:srgbClr val="212121"/>
                </a:solidFill>
              </a:rPr>
              <a:t>Darshan Institute of Engineering &amp; Technology, Rajkot</a:t>
            </a:r>
          </a:p>
        </p:txBody>
      </p:sp>
      <p:sp>
        <p:nvSpPr>
          <p:cNvPr id="22" name="Freeform 13">
            <a:extLst>
              <a:ext uri="{FF2B5EF4-FFF2-40B4-BE49-F238E27FC236}">
                <a16:creationId xmlns:a16="http://schemas.microsoft.com/office/drawing/2014/main" id="{EB889181-F145-4E62-A282-E5B77978D1F3}"/>
              </a:ext>
            </a:extLst>
          </p:cNvPr>
          <p:cNvSpPr>
            <a:spLocks/>
          </p:cNvSpPr>
          <p:nvPr userDrawn="1"/>
        </p:nvSpPr>
        <p:spPr bwMode="auto">
          <a:xfrm>
            <a:off x="2554514" y="1"/>
            <a:ext cx="5255702" cy="1335004"/>
          </a:xfrm>
          <a:custGeom>
            <a:avLst/>
            <a:gdLst>
              <a:gd name="T0" fmla="*/ 2048 w 2048"/>
              <a:gd name="T1" fmla="*/ 0 h 517"/>
              <a:gd name="T2" fmla="*/ 1934 w 2048"/>
              <a:gd name="T3" fmla="*/ 72 h 517"/>
              <a:gd name="T4" fmla="*/ 0 w 2048"/>
              <a:gd name="T5" fmla="*/ 0 h 517"/>
              <a:gd name="T6" fmla="*/ 2048 w 2048"/>
              <a:gd name="T7" fmla="*/ 0 h 517"/>
            </a:gdLst>
            <a:ahLst/>
            <a:cxnLst>
              <a:cxn ang="0">
                <a:pos x="T0" y="T1"/>
              </a:cxn>
              <a:cxn ang="0">
                <a:pos x="T2" y="T3"/>
              </a:cxn>
              <a:cxn ang="0">
                <a:pos x="T4" y="T5"/>
              </a:cxn>
              <a:cxn ang="0">
                <a:pos x="T6" y="T7"/>
              </a:cxn>
            </a:cxnLst>
            <a:rect l="0" t="0" r="r" b="b"/>
            <a:pathLst>
              <a:path w="2048" h="517">
                <a:moveTo>
                  <a:pt x="2048" y="0"/>
                </a:moveTo>
                <a:cubicBezTo>
                  <a:pt x="2011" y="25"/>
                  <a:pt x="1973" y="49"/>
                  <a:pt x="1934" y="72"/>
                </a:cubicBezTo>
                <a:cubicBezTo>
                  <a:pt x="1177" y="517"/>
                  <a:pt x="332" y="480"/>
                  <a:pt x="0" y="0"/>
                </a:cubicBezTo>
                <a:lnTo>
                  <a:pt x="2048" y="0"/>
                </a:lnTo>
                <a:close/>
              </a:path>
            </a:pathLst>
          </a:custGeom>
          <a:gradFill>
            <a:gsLst>
              <a:gs pos="10000">
                <a:schemeClr val="accent6">
                  <a:lumMod val="50000"/>
                </a:schemeClr>
              </a:gs>
              <a:gs pos="100000">
                <a:schemeClr val="accent6"/>
              </a:gs>
            </a:gsLst>
            <a:lin ang="10800000" scaled="1"/>
          </a:gradFill>
          <a:ln>
            <a:noFill/>
          </a:ln>
        </p:spPr>
        <p:txBody>
          <a:bodyPr vert="horz" wrap="square" lIns="91440" tIns="45720" rIns="91440" bIns="45720" numCol="1" anchor="t" anchorCtr="0" compatLnSpc="1">
            <a:prstTxWarp prst="textNoShape">
              <a:avLst/>
            </a:prstTxWarp>
          </a:bodyPr>
          <a:lstStyle/>
          <a:p>
            <a:endParaRPr lang="en-US">
              <a:solidFill>
                <a:srgbClr val="212121"/>
              </a:solidFill>
            </a:endParaRPr>
          </a:p>
        </p:txBody>
      </p:sp>
      <p:sp>
        <p:nvSpPr>
          <p:cNvPr id="23" name="Freeform 17">
            <a:extLst>
              <a:ext uri="{FF2B5EF4-FFF2-40B4-BE49-F238E27FC236}">
                <a16:creationId xmlns:a16="http://schemas.microsoft.com/office/drawing/2014/main" id="{5E9DA42E-B221-4BBE-B651-F7171591BCD7}"/>
              </a:ext>
            </a:extLst>
          </p:cNvPr>
          <p:cNvSpPr>
            <a:spLocks/>
          </p:cNvSpPr>
          <p:nvPr userDrawn="1"/>
        </p:nvSpPr>
        <p:spPr bwMode="auto">
          <a:xfrm>
            <a:off x="0" y="5905331"/>
            <a:ext cx="1901425" cy="952668"/>
          </a:xfrm>
          <a:custGeom>
            <a:avLst/>
            <a:gdLst>
              <a:gd name="T0" fmla="*/ 2048 w 2048"/>
              <a:gd name="T1" fmla="*/ 1024 h 1024"/>
              <a:gd name="T2" fmla="*/ 0 w 2048"/>
              <a:gd name="T3" fmla="*/ 1024 h 1024"/>
              <a:gd name="T4" fmla="*/ 0 w 2048"/>
              <a:gd name="T5" fmla="*/ 0 h 1024"/>
              <a:gd name="T6" fmla="*/ 2048 w 2048"/>
              <a:gd name="T7" fmla="*/ 1024 h 1024"/>
            </a:gdLst>
            <a:ahLst/>
            <a:cxnLst>
              <a:cxn ang="0">
                <a:pos x="T0" y="T1"/>
              </a:cxn>
              <a:cxn ang="0">
                <a:pos x="T2" y="T3"/>
              </a:cxn>
              <a:cxn ang="0">
                <a:pos x="T4" y="T5"/>
              </a:cxn>
              <a:cxn ang="0">
                <a:pos x="T6" y="T7"/>
              </a:cxn>
            </a:cxnLst>
            <a:rect l="0" t="0" r="r" b="b"/>
            <a:pathLst>
              <a:path w="2048" h="1024">
                <a:moveTo>
                  <a:pt x="2048" y="1024"/>
                </a:moveTo>
                <a:cubicBezTo>
                  <a:pt x="0" y="1024"/>
                  <a:pt x="0" y="1024"/>
                  <a:pt x="0" y="1024"/>
                </a:cubicBezTo>
                <a:cubicBezTo>
                  <a:pt x="0" y="0"/>
                  <a:pt x="0" y="0"/>
                  <a:pt x="0" y="0"/>
                </a:cubicBezTo>
                <a:cubicBezTo>
                  <a:pt x="880" y="66"/>
                  <a:pt x="1621" y="411"/>
                  <a:pt x="2048" y="1024"/>
                </a:cubicBezTo>
                <a:close/>
              </a:path>
            </a:pathLst>
          </a:custGeom>
          <a:gradFill>
            <a:gsLst>
              <a:gs pos="10000">
                <a:schemeClr val="accent6">
                  <a:lumMod val="50000"/>
                </a:schemeClr>
              </a:gs>
              <a:gs pos="100000">
                <a:schemeClr val="accent6"/>
              </a:gs>
            </a:gsLst>
            <a:lin ang="10800000" scaled="1"/>
          </a:gradFill>
          <a:ln>
            <a:noFill/>
          </a:ln>
        </p:spPr>
        <p:txBody>
          <a:bodyPr vert="horz" wrap="square" lIns="91440" tIns="45720" rIns="91440" bIns="45720" numCol="1" anchor="t" anchorCtr="0" compatLnSpc="1">
            <a:prstTxWarp prst="textNoShape">
              <a:avLst/>
            </a:prstTxWarp>
          </a:bodyPr>
          <a:lstStyle/>
          <a:p>
            <a:endParaRPr lang="en-US">
              <a:solidFill>
                <a:srgbClr val="212121"/>
              </a:solidFill>
            </a:endParaRPr>
          </a:p>
        </p:txBody>
      </p:sp>
      <p:pic>
        <p:nvPicPr>
          <p:cNvPr id="32" name="Picture 31">
            <a:extLst>
              <a:ext uri="{FF2B5EF4-FFF2-40B4-BE49-F238E27FC236}">
                <a16:creationId xmlns:a16="http://schemas.microsoft.com/office/drawing/2014/main" id="{73D6466C-3EE8-434C-B5AB-98205AEEA67D}"/>
              </a:ext>
            </a:extLst>
          </p:cNvPr>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808334" y="4602222"/>
            <a:ext cx="3383666" cy="2255777"/>
          </a:xfrm>
          <a:prstGeom prst="rect">
            <a:avLst/>
          </a:prstGeom>
        </p:spPr>
      </p:pic>
      <p:pic>
        <p:nvPicPr>
          <p:cNvPr id="33" name="Picture 32">
            <a:extLst>
              <a:ext uri="{FF2B5EF4-FFF2-40B4-BE49-F238E27FC236}">
                <a16:creationId xmlns:a16="http://schemas.microsoft.com/office/drawing/2014/main" id="{3CAA64A4-91BA-448F-9474-7895F9C6DBD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40861" y="2096941"/>
            <a:ext cx="2813885" cy="2119207"/>
          </a:xfrm>
          <a:prstGeom prst="rect">
            <a:avLst/>
          </a:prstGeom>
        </p:spPr>
      </p:pic>
      <p:cxnSp>
        <p:nvCxnSpPr>
          <p:cNvPr id="45" name="Straight Connector 44">
            <a:extLst>
              <a:ext uri="{FF2B5EF4-FFF2-40B4-BE49-F238E27FC236}">
                <a16:creationId xmlns:a16="http://schemas.microsoft.com/office/drawing/2014/main" id="{E79C5D16-8087-4587-9A0A-A0570C73E0E7}"/>
              </a:ext>
            </a:extLst>
          </p:cNvPr>
          <p:cNvCxnSpPr/>
          <p:nvPr/>
        </p:nvCxnSpPr>
        <p:spPr>
          <a:xfrm>
            <a:off x="1926694" y="6124097"/>
            <a:ext cx="435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3F48F6-739E-4659-B107-DABA716A2F34}"/>
              </a:ext>
            </a:extLst>
          </p:cNvPr>
          <p:cNvSpPr>
            <a:spLocks noGrp="1"/>
          </p:cNvSpPr>
          <p:nvPr userDrawn="1">
            <p:ph type="ctrTitle"/>
          </p:nvPr>
        </p:nvSpPr>
        <p:spPr>
          <a:xfrm>
            <a:off x="559490" y="1122364"/>
            <a:ext cx="7035300" cy="2578780"/>
          </a:xfrm>
        </p:spPr>
        <p:txBody>
          <a:bodyPr wrap="square" anchor="t">
            <a:noAutofit/>
          </a:bodyPr>
          <a:lstStyle>
            <a:lvl1pPr algn="l">
              <a:defRPr lang="en-US" sz="6600" b="1" kern="1200" dirty="0">
                <a:solidFill>
                  <a:schemeClr val="tx1">
                    <a:lumMod val="90000"/>
                    <a:lumOff val="10000"/>
                  </a:schemeClr>
                </a:solidFill>
                <a:effectLst>
                  <a:outerShdw blurRad="50800" dist="38100" dir="2700000" algn="tl" rotWithShape="0">
                    <a:prstClr val="black">
                      <a:alpha val="40000"/>
                    </a:prstClr>
                  </a:outerShdw>
                </a:effectLst>
                <a:latin typeface="+mj-lt"/>
                <a:ea typeface="Segoe UI Black" panose="020B0A02040204020203" pitchFamily="34" charset="0"/>
                <a:cs typeface="+mn-cs"/>
              </a:defRPr>
            </a:lvl1pPr>
          </a:lstStyle>
          <a:p>
            <a:r>
              <a:rPr lang="en-US" dirty="0"/>
              <a:t>Click to edit Master title style</a:t>
            </a:r>
          </a:p>
        </p:txBody>
      </p:sp>
      <p:pic>
        <p:nvPicPr>
          <p:cNvPr id="26" name="Picture 25">
            <a:extLst>
              <a:ext uri="{FF2B5EF4-FFF2-40B4-BE49-F238E27FC236}">
                <a16:creationId xmlns:a16="http://schemas.microsoft.com/office/drawing/2014/main" id="{9812EDA6-C656-492A-A9CA-44B03C63913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98063" y="6232297"/>
            <a:ext cx="182880" cy="182880"/>
          </a:xfrm>
          <a:prstGeom prst="rect">
            <a:avLst/>
          </a:prstGeom>
        </p:spPr>
      </p:pic>
      <p:pic>
        <p:nvPicPr>
          <p:cNvPr id="27" name="Picture 26">
            <a:extLst>
              <a:ext uri="{FF2B5EF4-FFF2-40B4-BE49-F238E27FC236}">
                <a16:creationId xmlns:a16="http://schemas.microsoft.com/office/drawing/2014/main" id="{627AEF91-6492-4B0C-A844-2296473B58D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98063" y="6505320"/>
            <a:ext cx="182880" cy="182880"/>
          </a:xfrm>
          <a:prstGeom prst="rect">
            <a:avLst/>
          </a:prstGeom>
        </p:spPr>
      </p:pic>
      <p:sp>
        <p:nvSpPr>
          <p:cNvPr id="28" name="Text Placeholder 2">
            <a:extLst>
              <a:ext uri="{FF2B5EF4-FFF2-40B4-BE49-F238E27FC236}">
                <a16:creationId xmlns:a16="http://schemas.microsoft.com/office/drawing/2014/main" id="{828AA7FF-D902-41DB-A12A-45135201E8C2}"/>
              </a:ext>
            </a:extLst>
          </p:cNvPr>
          <p:cNvSpPr>
            <a:spLocks noGrp="1"/>
          </p:cNvSpPr>
          <p:nvPr userDrawn="1">
            <p:ph type="body" sz="quarter" idx="11" hasCustomPrompt="1"/>
          </p:nvPr>
        </p:nvSpPr>
        <p:spPr>
          <a:xfrm>
            <a:off x="2180943" y="6175935"/>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Email Address</a:t>
            </a:r>
          </a:p>
        </p:txBody>
      </p:sp>
      <p:sp>
        <p:nvSpPr>
          <p:cNvPr id="29" name="Text Placeholder 2">
            <a:extLst>
              <a:ext uri="{FF2B5EF4-FFF2-40B4-BE49-F238E27FC236}">
                <a16:creationId xmlns:a16="http://schemas.microsoft.com/office/drawing/2014/main" id="{F1EDDD62-43C6-4DEE-BBD9-CD0004E7EB03}"/>
              </a:ext>
            </a:extLst>
          </p:cNvPr>
          <p:cNvSpPr>
            <a:spLocks noGrp="1"/>
          </p:cNvSpPr>
          <p:nvPr userDrawn="1">
            <p:ph type="body" sz="quarter" idx="12" hasCustomPrompt="1"/>
          </p:nvPr>
        </p:nvSpPr>
        <p:spPr>
          <a:xfrm>
            <a:off x="2183874" y="6460218"/>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Phone No.</a:t>
            </a:r>
          </a:p>
        </p:txBody>
      </p:sp>
      <p:sp>
        <p:nvSpPr>
          <p:cNvPr id="40" name="Text Placeholder 2">
            <a:extLst>
              <a:ext uri="{FF2B5EF4-FFF2-40B4-BE49-F238E27FC236}">
                <a16:creationId xmlns:a16="http://schemas.microsoft.com/office/drawing/2014/main" id="{A2C7AAB1-B948-41DB-961F-028BB57DF573}"/>
              </a:ext>
            </a:extLst>
          </p:cNvPr>
          <p:cNvSpPr>
            <a:spLocks noGrp="1"/>
          </p:cNvSpPr>
          <p:nvPr>
            <p:ph type="body" sz="quarter" idx="13" hasCustomPrompt="1"/>
          </p:nvPr>
        </p:nvSpPr>
        <p:spPr>
          <a:xfrm>
            <a:off x="1837678" y="5537768"/>
            <a:ext cx="3735998" cy="290081"/>
          </a:xfrm>
        </p:spPr>
        <p:txBody>
          <a:bodyPr anchor="ctr">
            <a:noAutofit/>
          </a:bodyPr>
          <a:lstStyle>
            <a:lvl1pPr marL="0" indent="0" algn="l" defTabSz="914400" rtl="0" eaLnBrk="1" latinLnBrk="0" hangingPunct="1">
              <a:lnSpc>
                <a:spcPct val="90000"/>
              </a:lnSpc>
              <a:spcBef>
                <a:spcPct val="0"/>
              </a:spcBef>
              <a:buNone/>
              <a:defRPr lang="en-US" sz="1600" kern="1200" dirty="0">
                <a:solidFill>
                  <a:schemeClr val="tx1"/>
                </a:solidFill>
                <a:latin typeface="+mn-lt"/>
                <a:ea typeface="+mn-ea"/>
                <a:cs typeface="+mn-cs"/>
              </a:defRPr>
            </a:lvl1pPr>
          </a:lstStyle>
          <a:p>
            <a:pPr lvl="0"/>
            <a:r>
              <a:rPr lang="en-US" dirty="0"/>
              <a:t>Write here Department Name</a:t>
            </a:r>
          </a:p>
        </p:txBody>
      </p:sp>
      <p:sp>
        <p:nvSpPr>
          <p:cNvPr id="53" name="Text Placeholder 2">
            <a:extLst>
              <a:ext uri="{FF2B5EF4-FFF2-40B4-BE49-F238E27FC236}">
                <a16:creationId xmlns:a16="http://schemas.microsoft.com/office/drawing/2014/main" id="{C96060B2-EF39-4FB2-9CFA-77C6391DCF8F}"/>
              </a:ext>
            </a:extLst>
          </p:cNvPr>
          <p:cNvSpPr>
            <a:spLocks noGrp="1"/>
          </p:cNvSpPr>
          <p:nvPr>
            <p:ph type="body" sz="quarter" idx="14" hasCustomPrompt="1"/>
          </p:nvPr>
        </p:nvSpPr>
        <p:spPr>
          <a:xfrm>
            <a:off x="1837677" y="5273332"/>
            <a:ext cx="5581039" cy="290081"/>
          </a:xfrm>
        </p:spPr>
        <p:txBody>
          <a:bodyPr anchor="ctr">
            <a:noAutofit/>
          </a:bodyPr>
          <a:lstStyle>
            <a:lvl1pPr marL="0" indent="0" algn="l" defTabSz="914400" rtl="0" eaLnBrk="1" latinLnBrk="0" hangingPunct="1">
              <a:lnSpc>
                <a:spcPct val="90000"/>
              </a:lnSpc>
              <a:spcBef>
                <a:spcPct val="0"/>
              </a:spcBef>
              <a:buNone/>
              <a:defRPr lang="en-US" sz="1800" b="1" kern="1200" dirty="0">
                <a:gradFill flip="none" rotWithShape="1">
                  <a:gsLst>
                    <a:gs pos="10000">
                      <a:schemeClr val="accent6">
                        <a:lumMod val="50000"/>
                      </a:schemeClr>
                    </a:gs>
                    <a:gs pos="100000">
                      <a:schemeClr val="accent6"/>
                    </a:gs>
                  </a:gsLst>
                  <a:lin ang="0" scaled="1"/>
                  <a:tileRect/>
                </a:gradFill>
                <a:effectLst/>
                <a:latin typeface="+mn-lt"/>
                <a:ea typeface="+mn-ea"/>
                <a:cs typeface="+mn-cs"/>
              </a:defRPr>
            </a:lvl1pPr>
          </a:lstStyle>
          <a:p>
            <a:pPr lvl="0"/>
            <a:r>
              <a:rPr lang="en-US" dirty="0"/>
              <a:t>Write here your Author Name (i.e. Prof. Jay R </a:t>
            </a:r>
            <a:r>
              <a:rPr lang="en-US" dirty="0" err="1"/>
              <a:t>Dhamsaniya</a:t>
            </a:r>
            <a:r>
              <a:rPr lang="en-US" dirty="0"/>
              <a:t>)</a:t>
            </a:r>
          </a:p>
        </p:txBody>
      </p:sp>
      <p:pic>
        <p:nvPicPr>
          <p:cNvPr id="54" name="Picture 53">
            <a:extLst>
              <a:ext uri="{FF2B5EF4-FFF2-40B4-BE49-F238E27FC236}">
                <a16:creationId xmlns:a16="http://schemas.microsoft.com/office/drawing/2014/main" id="{1917B14A-5130-41DB-8F00-6C6611C994D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295842" y="307556"/>
            <a:ext cx="3573889" cy="821995"/>
          </a:xfrm>
          <a:prstGeom prst="rect">
            <a:avLst/>
          </a:prstGeom>
        </p:spPr>
      </p:pic>
      <p:pic>
        <p:nvPicPr>
          <p:cNvPr id="55" name="Picture 54">
            <a:extLst>
              <a:ext uri="{FF2B5EF4-FFF2-40B4-BE49-F238E27FC236}">
                <a16:creationId xmlns:a16="http://schemas.microsoft.com/office/drawing/2014/main" id="{34C1356C-E4AA-4B27-A93C-BE84F5D9C601}"/>
              </a:ext>
            </a:extLst>
          </p:cNvPr>
          <p:cNvPicPr>
            <a:picLocks noChangeAspect="1"/>
          </p:cNvPicPr>
          <p:nvPr userDrawn="1"/>
        </p:nvPicPr>
        <p:blipFill rotWithShape="1">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62023" t="18062" r="2731" b="17724"/>
          <a:stretch/>
        </p:blipFill>
        <p:spPr>
          <a:xfrm>
            <a:off x="63248" y="837717"/>
            <a:ext cx="1087893" cy="772151"/>
          </a:xfrm>
          <a:prstGeom prst="rect">
            <a:avLst/>
          </a:prstGeom>
        </p:spPr>
      </p:pic>
      <p:sp>
        <p:nvSpPr>
          <p:cNvPr id="24" name="Text Placeholder 2">
            <a:extLst>
              <a:ext uri="{FF2B5EF4-FFF2-40B4-BE49-F238E27FC236}">
                <a16:creationId xmlns:a16="http://schemas.microsoft.com/office/drawing/2014/main" id="{070A7F06-98AB-45B4-A79D-A6DF8C25DC8E}"/>
              </a:ext>
            </a:extLst>
          </p:cNvPr>
          <p:cNvSpPr>
            <a:spLocks noGrp="1"/>
          </p:cNvSpPr>
          <p:nvPr>
            <p:ph type="body" sz="quarter" idx="16" hasCustomPrompt="1"/>
          </p:nvPr>
        </p:nvSpPr>
        <p:spPr>
          <a:xfrm>
            <a:off x="2581756" y="20384"/>
            <a:ext cx="4646358" cy="734653"/>
          </a:xfrm>
        </p:spPr>
        <p:txBody>
          <a:bodyPr anchor="ctr">
            <a:noAutofit/>
          </a:bodyPr>
          <a:lstStyle>
            <a:lvl1pPr marL="0" indent="0" algn="ctr" defTabSz="914400" rtl="0" eaLnBrk="1" latinLnBrk="0" hangingPunct="1">
              <a:lnSpc>
                <a:spcPct val="90000"/>
              </a:lnSpc>
              <a:spcBef>
                <a:spcPct val="0"/>
              </a:spcBef>
              <a:buNone/>
              <a:defRPr lang="en-US" sz="1800" b="0" kern="1200" dirty="0">
                <a:solidFill>
                  <a:schemeClr val="lt1"/>
                </a:solidFill>
                <a:latin typeface="+mn-lt"/>
                <a:ea typeface="+mn-ea"/>
                <a:cs typeface="+mn-cs"/>
              </a:defRPr>
            </a:lvl1pPr>
          </a:lstStyle>
          <a:p>
            <a:pPr lvl="0"/>
            <a:r>
              <a:rPr lang="en-US" dirty="0"/>
              <a:t>Write Subject Name (Short Name)</a:t>
            </a:r>
          </a:p>
          <a:p>
            <a:pPr lvl="0"/>
            <a:r>
              <a:rPr lang="en-US" dirty="0"/>
              <a:t>GTU # Subject Code</a:t>
            </a:r>
          </a:p>
        </p:txBody>
      </p:sp>
      <p:pic>
        <p:nvPicPr>
          <p:cNvPr id="21" name="Picture 20" descr="User icon Royalty Free Vector Image - VectorStock">
            <a:extLst>
              <a:ext uri="{FF2B5EF4-FFF2-40B4-BE49-F238E27FC236}">
                <a16:creationId xmlns:a16="http://schemas.microsoft.com/office/drawing/2014/main" id="{80BF4AFD-B365-46D4-AAC5-485DFA5A7D42}"/>
              </a:ext>
            </a:extLst>
          </p:cNvPr>
          <p:cNvPicPr>
            <a:picLocks noChangeAspect="1" noChangeArrowheads="1"/>
          </p:cNvPicPr>
          <p:nvPr userDrawn="1"/>
        </p:nvPicPr>
        <p:blipFill>
          <a:blip r:embed="rId10" cstate="print">
            <a:lum bright="70000" contrast="-70000"/>
            <a:extLst>
              <a:ext uri="{28A0092B-C50C-407E-A947-70E740481C1C}">
                <a14:useLocalDpi xmlns:a14="http://schemas.microsoft.com/office/drawing/2010/main" val="0"/>
              </a:ext>
            </a:extLst>
          </a:blip>
          <a:srcRect l="26030" t="21389" r="26030" b="34222"/>
          <a:stretch>
            <a:fillRect/>
          </a:stretch>
        </p:blipFill>
        <p:spPr bwMode="auto">
          <a:xfrm>
            <a:off x="353568" y="5211250"/>
            <a:ext cx="1353600" cy="1353600"/>
          </a:xfrm>
          <a:custGeom>
            <a:avLst/>
            <a:gdLst>
              <a:gd name="connsiteX0" fmla="*/ 1522095 w 3044190"/>
              <a:gd name="connsiteY0" fmla="*/ 0 h 3044190"/>
              <a:gd name="connsiteX1" fmla="*/ 3044190 w 3044190"/>
              <a:gd name="connsiteY1" fmla="*/ 1522095 h 3044190"/>
              <a:gd name="connsiteX2" fmla="*/ 1522095 w 3044190"/>
              <a:gd name="connsiteY2" fmla="*/ 3044190 h 3044190"/>
              <a:gd name="connsiteX3" fmla="*/ 0 w 3044190"/>
              <a:gd name="connsiteY3" fmla="*/ 1522095 h 3044190"/>
              <a:gd name="connsiteX4" fmla="*/ 1522095 w 3044190"/>
              <a:gd name="connsiteY4" fmla="*/ 0 h 304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4190" h="3044190">
                <a:moveTo>
                  <a:pt x="1522095" y="0"/>
                </a:moveTo>
                <a:cubicBezTo>
                  <a:pt x="2362725" y="0"/>
                  <a:pt x="3044190" y="681465"/>
                  <a:pt x="3044190" y="1522095"/>
                </a:cubicBezTo>
                <a:cubicBezTo>
                  <a:pt x="3044190" y="2362725"/>
                  <a:pt x="2362725" y="3044190"/>
                  <a:pt x="1522095" y="3044190"/>
                </a:cubicBezTo>
                <a:cubicBezTo>
                  <a:pt x="681465" y="3044190"/>
                  <a:pt x="0" y="2362725"/>
                  <a:pt x="0" y="1522095"/>
                </a:cubicBezTo>
                <a:cubicBezTo>
                  <a:pt x="0" y="681465"/>
                  <a:pt x="681465" y="0"/>
                  <a:pt x="1522095" y="0"/>
                </a:cubicBezTo>
                <a:close/>
              </a:path>
            </a:pathLst>
          </a:custGeom>
          <a:noFill/>
          <a:ln w="1270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30" name="Picture Placeholder 29">
            <a:extLst>
              <a:ext uri="{FF2B5EF4-FFF2-40B4-BE49-F238E27FC236}">
                <a16:creationId xmlns:a16="http://schemas.microsoft.com/office/drawing/2014/main" id="{2BC70C35-8BA7-4D49-9AF7-DC36FAB8FDA3}"/>
              </a:ext>
            </a:extLst>
          </p:cNvPr>
          <p:cNvSpPr>
            <a:spLocks noGrp="1"/>
          </p:cNvSpPr>
          <p:nvPr>
            <p:ph type="pic" sz="quarter" idx="10"/>
          </p:nvPr>
        </p:nvSpPr>
        <p:spPr>
          <a:xfrm>
            <a:off x="353569" y="5211251"/>
            <a:ext cx="1353599" cy="1353599"/>
          </a:xfrm>
          <a:custGeom>
            <a:avLst/>
            <a:gdLst>
              <a:gd name="connsiteX0" fmla="*/ 1945481 w 3890962"/>
              <a:gd name="connsiteY0" fmla="*/ 0 h 3890962"/>
              <a:gd name="connsiteX1" fmla="*/ 3890962 w 3890962"/>
              <a:gd name="connsiteY1" fmla="*/ 1945481 h 3890962"/>
              <a:gd name="connsiteX2" fmla="*/ 1945481 w 3890962"/>
              <a:gd name="connsiteY2" fmla="*/ 3890962 h 3890962"/>
              <a:gd name="connsiteX3" fmla="*/ 0 w 3890962"/>
              <a:gd name="connsiteY3" fmla="*/ 1945481 h 3890962"/>
              <a:gd name="connsiteX4" fmla="*/ 1945481 w 3890962"/>
              <a:gd name="connsiteY4" fmla="*/ 0 h 389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0962" h="3890962">
                <a:moveTo>
                  <a:pt x="1945481" y="0"/>
                </a:moveTo>
                <a:cubicBezTo>
                  <a:pt x="3019940" y="0"/>
                  <a:pt x="3890962" y="871022"/>
                  <a:pt x="3890962" y="1945481"/>
                </a:cubicBezTo>
                <a:cubicBezTo>
                  <a:pt x="3890962" y="3019940"/>
                  <a:pt x="3019940" y="3890962"/>
                  <a:pt x="1945481" y="3890962"/>
                </a:cubicBezTo>
                <a:cubicBezTo>
                  <a:pt x="871022" y="3890962"/>
                  <a:pt x="0" y="3019940"/>
                  <a:pt x="0" y="1945481"/>
                </a:cubicBezTo>
                <a:cubicBezTo>
                  <a:pt x="0" y="871022"/>
                  <a:pt x="871022" y="0"/>
                  <a:pt x="1945481" y="0"/>
                </a:cubicBezTo>
                <a:close/>
              </a:path>
            </a:pathLst>
          </a:custGeom>
          <a:ln>
            <a:solidFill>
              <a:schemeClr val="bg1">
                <a:lumMod val="65000"/>
              </a:schemeClr>
            </a:solidFill>
          </a:ln>
        </p:spPr>
        <p:txBody>
          <a:bodyPr wrap="square">
            <a:noAutofit/>
          </a:bodyPr>
          <a:lstStyle>
            <a:lvl1pPr>
              <a:defRPr sz="1800"/>
            </a:lvl1pPr>
          </a:lstStyle>
          <a:p>
            <a:endParaRPr lang="en-US"/>
          </a:p>
        </p:txBody>
      </p:sp>
    </p:spTree>
    <p:extLst>
      <p:ext uri="{BB962C8B-B14F-4D97-AF65-F5344CB8AC3E}">
        <p14:creationId xmlns:p14="http://schemas.microsoft.com/office/powerpoint/2010/main" val="16559269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 Blue Gray">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92D9CA8-FA74-4E19-A847-B04F90FC15AC}"/>
              </a:ext>
            </a:extLst>
          </p:cNvPr>
          <p:cNvPicPr>
            <a:picLocks noChangeAspect="1"/>
          </p:cNvPicPr>
          <p:nvPr userDrawn="1"/>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18750" b="25000"/>
          <a:stretch/>
        </p:blipFill>
        <p:spPr>
          <a:xfrm>
            <a:off x="0" y="0"/>
            <a:ext cx="12192000" cy="6858000"/>
          </a:xfrm>
          <a:prstGeom prst="rect">
            <a:avLst/>
          </a:prstGeom>
        </p:spPr>
      </p:pic>
      <p:sp>
        <p:nvSpPr>
          <p:cNvPr id="3" name="TextBox 2">
            <a:extLst>
              <a:ext uri="{FF2B5EF4-FFF2-40B4-BE49-F238E27FC236}">
                <a16:creationId xmlns:a16="http://schemas.microsoft.com/office/drawing/2014/main" id="{66A9211E-289E-4822-AE7F-7B95A873EBBD}"/>
              </a:ext>
            </a:extLst>
          </p:cNvPr>
          <p:cNvSpPr txBox="1"/>
          <p:nvPr userDrawn="1"/>
        </p:nvSpPr>
        <p:spPr>
          <a:xfrm>
            <a:off x="1837677" y="5802204"/>
            <a:ext cx="4514377" cy="338554"/>
          </a:xfrm>
          <a:prstGeom prst="rect">
            <a:avLst/>
          </a:prstGeom>
          <a:noFill/>
        </p:spPr>
        <p:txBody>
          <a:bodyPr wrap="none" rtlCol="0">
            <a:spAutoFit/>
          </a:bodyPr>
          <a:lstStyle/>
          <a:p>
            <a:r>
              <a:rPr lang="en-US" sz="1600" dirty="0">
                <a:solidFill>
                  <a:srgbClr val="212121"/>
                </a:solidFill>
              </a:rPr>
              <a:t>Darshan Institute of Engineering &amp; Technology, Rajkot</a:t>
            </a:r>
          </a:p>
        </p:txBody>
      </p:sp>
      <p:sp>
        <p:nvSpPr>
          <p:cNvPr id="22" name="Freeform 13">
            <a:extLst>
              <a:ext uri="{FF2B5EF4-FFF2-40B4-BE49-F238E27FC236}">
                <a16:creationId xmlns:a16="http://schemas.microsoft.com/office/drawing/2014/main" id="{EB889181-F145-4E62-A282-E5B77978D1F3}"/>
              </a:ext>
            </a:extLst>
          </p:cNvPr>
          <p:cNvSpPr>
            <a:spLocks/>
          </p:cNvSpPr>
          <p:nvPr userDrawn="1"/>
        </p:nvSpPr>
        <p:spPr bwMode="auto">
          <a:xfrm>
            <a:off x="2554514" y="1"/>
            <a:ext cx="5255702" cy="1335004"/>
          </a:xfrm>
          <a:custGeom>
            <a:avLst/>
            <a:gdLst>
              <a:gd name="T0" fmla="*/ 2048 w 2048"/>
              <a:gd name="T1" fmla="*/ 0 h 517"/>
              <a:gd name="T2" fmla="*/ 1934 w 2048"/>
              <a:gd name="T3" fmla="*/ 72 h 517"/>
              <a:gd name="T4" fmla="*/ 0 w 2048"/>
              <a:gd name="T5" fmla="*/ 0 h 517"/>
              <a:gd name="T6" fmla="*/ 2048 w 2048"/>
              <a:gd name="T7" fmla="*/ 0 h 517"/>
            </a:gdLst>
            <a:ahLst/>
            <a:cxnLst>
              <a:cxn ang="0">
                <a:pos x="T0" y="T1"/>
              </a:cxn>
              <a:cxn ang="0">
                <a:pos x="T2" y="T3"/>
              </a:cxn>
              <a:cxn ang="0">
                <a:pos x="T4" y="T5"/>
              </a:cxn>
              <a:cxn ang="0">
                <a:pos x="T6" y="T7"/>
              </a:cxn>
            </a:cxnLst>
            <a:rect l="0" t="0" r="r" b="b"/>
            <a:pathLst>
              <a:path w="2048" h="517">
                <a:moveTo>
                  <a:pt x="2048" y="0"/>
                </a:moveTo>
                <a:cubicBezTo>
                  <a:pt x="2011" y="25"/>
                  <a:pt x="1973" y="49"/>
                  <a:pt x="1934" y="72"/>
                </a:cubicBezTo>
                <a:cubicBezTo>
                  <a:pt x="1177" y="517"/>
                  <a:pt x="332" y="480"/>
                  <a:pt x="0" y="0"/>
                </a:cubicBezTo>
                <a:lnTo>
                  <a:pt x="2048" y="0"/>
                </a:lnTo>
                <a:close/>
              </a:path>
            </a:pathLst>
          </a:custGeom>
          <a:gradFill>
            <a:gsLst>
              <a:gs pos="10000">
                <a:srgbClr val="273238">
                  <a:alpha val="91000"/>
                </a:srgbClr>
              </a:gs>
              <a:gs pos="100000">
                <a:srgbClr val="607D8B"/>
              </a:gs>
            </a:gsLst>
            <a:lin ang="10800000" scaled="1"/>
          </a:gradFill>
          <a:ln>
            <a:noFill/>
          </a:ln>
        </p:spPr>
        <p:txBody>
          <a:bodyPr vert="horz" wrap="square" lIns="91440" tIns="45720" rIns="91440" bIns="45720" numCol="1" anchor="t" anchorCtr="0" compatLnSpc="1">
            <a:prstTxWarp prst="textNoShape">
              <a:avLst/>
            </a:prstTxWarp>
          </a:bodyPr>
          <a:lstStyle/>
          <a:p>
            <a:endParaRPr lang="en-US" dirty="0">
              <a:solidFill>
                <a:srgbClr val="212121"/>
              </a:solidFill>
            </a:endParaRPr>
          </a:p>
        </p:txBody>
      </p:sp>
      <p:sp>
        <p:nvSpPr>
          <p:cNvPr id="23" name="Freeform 17">
            <a:extLst>
              <a:ext uri="{FF2B5EF4-FFF2-40B4-BE49-F238E27FC236}">
                <a16:creationId xmlns:a16="http://schemas.microsoft.com/office/drawing/2014/main" id="{5E9DA42E-B221-4BBE-B651-F7171591BCD7}"/>
              </a:ext>
            </a:extLst>
          </p:cNvPr>
          <p:cNvSpPr>
            <a:spLocks/>
          </p:cNvSpPr>
          <p:nvPr userDrawn="1"/>
        </p:nvSpPr>
        <p:spPr bwMode="auto">
          <a:xfrm>
            <a:off x="0" y="5905331"/>
            <a:ext cx="1901425" cy="952668"/>
          </a:xfrm>
          <a:custGeom>
            <a:avLst/>
            <a:gdLst>
              <a:gd name="T0" fmla="*/ 2048 w 2048"/>
              <a:gd name="T1" fmla="*/ 1024 h 1024"/>
              <a:gd name="T2" fmla="*/ 0 w 2048"/>
              <a:gd name="T3" fmla="*/ 1024 h 1024"/>
              <a:gd name="T4" fmla="*/ 0 w 2048"/>
              <a:gd name="T5" fmla="*/ 0 h 1024"/>
              <a:gd name="T6" fmla="*/ 2048 w 2048"/>
              <a:gd name="T7" fmla="*/ 1024 h 1024"/>
            </a:gdLst>
            <a:ahLst/>
            <a:cxnLst>
              <a:cxn ang="0">
                <a:pos x="T0" y="T1"/>
              </a:cxn>
              <a:cxn ang="0">
                <a:pos x="T2" y="T3"/>
              </a:cxn>
              <a:cxn ang="0">
                <a:pos x="T4" y="T5"/>
              </a:cxn>
              <a:cxn ang="0">
                <a:pos x="T6" y="T7"/>
              </a:cxn>
            </a:cxnLst>
            <a:rect l="0" t="0" r="r" b="b"/>
            <a:pathLst>
              <a:path w="2048" h="1024">
                <a:moveTo>
                  <a:pt x="2048" y="1024"/>
                </a:moveTo>
                <a:cubicBezTo>
                  <a:pt x="0" y="1024"/>
                  <a:pt x="0" y="1024"/>
                  <a:pt x="0" y="1024"/>
                </a:cubicBezTo>
                <a:cubicBezTo>
                  <a:pt x="0" y="0"/>
                  <a:pt x="0" y="0"/>
                  <a:pt x="0" y="0"/>
                </a:cubicBezTo>
                <a:cubicBezTo>
                  <a:pt x="880" y="66"/>
                  <a:pt x="1621" y="411"/>
                  <a:pt x="2048" y="1024"/>
                </a:cubicBezTo>
                <a:close/>
              </a:path>
            </a:pathLst>
          </a:custGeom>
          <a:gradFill>
            <a:gsLst>
              <a:gs pos="10000">
                <a:srgbClr val="273238"/>
              </a:gs>
              <a:gs pos="100000">
                <a:srgbClr val="607D8B"/>
              </a:gs>
            </a:gsLst>
            <a:lin ang="10800000" scaled="1"/>
          </a:gradFill>
          <a:ln>
            <a:noFill/>
          </a:ln>
        </p:spPr>
        <p:txBody>
          <a:bodyPr vert="horz" wrap="square" lIns="91440" tIns="45720" rIns="91440" bIns="45720" numCol="1" anchor="t" anchorCtr="0" compatLnSpc="1">
            <a:prstTxWarp prst="textNoShape">
              <a:avLst/>
            </a:prstTxWarp>
          </a:bodyPr>
          <a:lstStyle/>
          <a:p>
            <a:endParaRPr lang="en-US">
              <a:solidFill>
                <a:srgbClr val="212121"/>
              </a:solidFill>
            </a:endParaRPr>
          </a:p>
        </p:txBody>
      </p:sp>
      <p:pic>
        <p:nvPicPr>
          <p:cNvPr id="32" name="Picture 31">
            <a:extLst>
              <a:ext uri="{FF2B5EF4-FFF2-40B4-BE49-F238E27FC236}">
                <a16:creationId xmlns:a16="http://schemas.microsoft.com/office/drawing/2014/main" id="{73D6466C-3EE8-434C-B5AB-98205AEEA67D}"/>
              </a:ext>
            </a:extLst>
          </p:cNvPr>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808334" y="4602222"/>
            <a:ext cx="3383666" cy="2255777"/>
          </a:xfrm>
          <a:prstGeom prst="rect">
            <a:avLst/>
          </a:prstGeom>
        </p:spPr>
      </p:pic>
      <p:cxnSp>
        <p:nvCxnSpPr>
          <p:cNvPr id="45" name="Straight Connector 44">
            <a:extLst>
              <a:ext uri="{FF2B5EF4-FFF2-40B4-BE49-F238E27FC236}">
                <a16:creationId xmlns:a16="http://schemas.microsoft.com/office/drawing/2014/main" id="{E79C5D16-8087-4587-9A0A-A0570C73E0E7}"/>
              </a:ext>
            </a:extLst>
          </p:cNvPr>
          <p:cNvCxnSpPr/>
          <p:nvPr/>
        </p:nvCxnSpPr>
        <p:spPr>
          <a:xfrm>
            <a:off x="1926694" y="6124097"/>
            <a:ext cx="435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3F48F6-739E-4659-B107-DABA716A2F34}"/>
              </a:ext>
            </a:extLst>
          </p:cNvPr>
          <p:cNvSpPr>
            <a:spLocks noGrp="1"/>
          </p:cNvSpPr>
          <p:nvPr userDrawn="1">
            <p:ph type="ctrTitle"/>
          </p:nvPr>
        </p:nvSpPr>
        <p:spPr>
          <a:xfrm>
            <a:off x="559490" y="1122364"/>
            <a:ext cx="7035300" cy="2578780"/>
          </a:xfrm>
        </p:spPr>
        <p:txBody>
          <a:bodyPr wrap="square" anchor="t">
            <a:noAutofit/>
          </a:bodyPr>
          <a:lstStyle>
            <a:lvl1pPr algn="l">
              <a:defRPr lang="en-US" sz="6000" b="1" kern="1200" dirty="0">
                <a:solidFill>
                  <a:schemeClr val="tx1">
                    <a:lumMod val="90000"/>
                    <a:lumOff val="10000"/>
                  </a:schemeClr>
                </a:solidFill>
                <a:effectLst>
                  <a:outerShdw blurRad="50800" dist="38100" dir="2700000" algn="tl" rotWithShape="0">
                    <a:prstClr val="black">
                      <a:alpha val="40000"/>
                    </a:prstClr>
                  </a:outerShdw>
                </a:effectLst>
                <a:latin typeface="+mj-lt"/>
                <a:ea typeface="Segoe UI Black" panose="020B0A02040204020203" pitchFamily="34" charset="0"/>
                <a:cs typeface="+mn-cs"/>
              </a:defRPr>
            </a:lvl1pPr>
          </a:lstStyle>
          <a:p>
            <a:endParaRPr lang="en-US" dirty="0"/>
          </a:p>
        </p:txBody>
      </p:sp>
      <p:pic>
        <p:nvPicPr>
          <p:cNvPr id="26" name="Picture 25">
            <a:extLst>
              <a:ext uri="{FF2B5EF4-FFF2-40B4-BE49-F238E27FC236}">
                <a16:creationId xmlns:a16="http://schemas.microsoft.com/office/drawing/2014/main" id="{9812EDA6-C656-492A-A9CA-44B03C63913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998063" y="6232297"/>
            <a:ext cx="182880" cy="182880"/>
          </a:xfrm>
          <a:prstGeom prst="rect">
            <a:avLst/>
          </a:prstGeom>
        </p:spPr>
      </p:pic>
      <p:pic>
        <p:nvPicPr>
          <p:cNvPr id="27" name="Picture 26">
            <a:extLst>
              <a:ext uri="{FF2B5EF4-FFF2-40B4-BE49-F238E27FC236}">
                <a16:creationId xmlns:a16="http://schemas.microsoft.com/office/drawing/2014/main" id="{627AEF91-6492-4B0C-A844-2296473B58D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98063" y="6505320"/>
            <a:ext cx="182880" cy="182880"/>
          </a:xfrm>
          <a:prstGeom prst="rect">
            <a:avLst/>
          </a:prstGeom>
        </p:spPr>
      </p:pic>
      <p:sp>
        <p:nvSpPr>
          <p:cNvPr id="28" name="Text Placeholder 2">
            <a:extLst>
              <a:ext uri="{FF2B5EF4-FFF2-40B4-BE49-F238E27FC236}">
                <a16:creationId xmlns:a16="http://schemas.microsoft.com/office/drawing/2014/main" id="{828AA7FF-D902-41DB-A12A-45135201E8C2}"/>
              </a:ext>
            </a:extLst>
          </p:cNvPr>
          <p:cNvSpPr>
            <a:spLocks noGrp="1"/>
          </p:cNvSpPr>
          <p:nvPr userDrawn="1">
            <p:ph type="body" sz="quarter" idx="11" hasCustomPrompt="1"/>
          </p:nvPr>
        </p:nvSpPr>
        <p:spPr>
          <a:xfrm>
            <a:off x="2180943" y="6175935"/>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Email Address</a:t>
            </a:r>
          </a:p>
        </p:txBody>
      </p:sp>
      <p:sp>
        <p:nvSpPr>
          <p:cNvPr id="29" name="Text Placeholder 2">
            <a:extLst>
              <a:ext uri="{FF2B5EF4-FFF2-40B4-BE49-F238E27FC236}">
                <a16:creationId xmlns:a16="http://schemas.microsoft.com/office/drawing/2014/main" id="{F1EDDD62-43C6-4DEE-BBD9-CD0004E7EB03}"/>
              </a:ext>
            </a:extLst>
          </p:cNvPr>
          <p:cNvSpPr>
            <a:spLocks noGrp="1"/>
          </p:cNvSpPr>
          <p:nvPr userDrawn="1">
            <p:ph type="body" sz="quarter" idx="12" hasCustomPrompt="1"/>
          </p:nvPr>
        </p:nvSpPr>
        <p:spPr>
          <a:xfrm>
            <a:off x="2183874" y="6460218"/>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Phone No.</a:t>
            </a:r>
          </a:p>
        </p:txBody>
      </p:sp>
      <p:sp>
        <p:nvSpPr>
          <p:cNvPr id="40" name="Text Placeholder 2">
            <a:extLst>
              <a:ext uri="{FF2B5EF4-FFF2-40B4-BE49-F238E27FC236}">
                <a16:creationId xmlns:a16="http://schemas.microsoft.com/office/drawing/2014/main" id="{A2C7AAB1-B948-41DB-961F-028BB57DF573}"/>
              </a:ext>
            </a:extLst>
          </p:cNvPr>
          <p:cNvSpPr>
            <a:spLocks noGrp="1"/>
          </p:cNvSpPr>
          <p:nvPr>
            <p:ph type="body" sz="quarter" idx="13" hasCustomPrompt="1"/>
          </p:nvPr>
        </p:nvSpPr>
        <p:spPr>
          <a:xfrm>
            <a:off x="1837678" y="5537768"/>
            <a:ext cx="3735998" cy="290081"/>
          </a:xfrm>
        </p:spPr>
        <p:txBody>
          <a:bodyPr anchor="ctr">
            <a:noAutofit/>
          </a:bodyPr>
          <a:lstStyle>
            <a:lvl1pPr marL="0" indent="0" algn="l" defTabSz="914400" rtl="0" eaLnBrk="1" latinLnBrk="0" hangingPunct="1">
              <a:lnSpc>
                <a:spcPct val="90000"/>
              </a:lnSpc>
              <a:spcBef>
                <a:spcPct val="0"/>
              </a:spcBef>
              <a:buNone/>
              <a:defRPr lang="en-US" sz="1600" kern="1200" dirty="0">
                <a:solidFill>
                  <a:schemeClr val="tx1"/>
                </a:solidFill>
                <a:latin typeface="+mn-lt"/>
                <a:ea typeface="+mn-ea"/>
                <a:cs typeface="+mn-cs"/>
              </a:defRPr>
            </a:lvl1pPr>
          </a:lstStyle>
          <a:p>
            <a:pPr lvl="0"/>
            <a:r>
              <a:rPr lang="en-US" dirty="0"/>
              <a:t>Write here Department Name</a:t>
            </a:r>
          </a:p>
        </p:txBody>
      </p:sp>
      <p:sp>
        <p:nvSpPr>
          <p:cNvPr id="53" name="Text Placeholder 2">
            <a:extLst>
              <a:ext uri="{FF2B5EF4-FFF2-40B4-BE49-F238E27FC236}">
                <a16:creationId xmlns:a16="http://schemas.microsoft.com/office/drawing/2014/main" id="{C96060B2-EF39-4FB2-9CFA-77C6391DCF8F}"/>
              </a:ext>
            </a:extLst>
          </p:cNvPr>
          <p:cNvSpPr>
            <a:spLocks noGrp="1"/>
          </p:cNvSpPr>
          <p:nvPr>
            <p:ph type="body" sz="quarter" idx="14"/>
          </p:nvPr>
        </p:nvSpPr>
        <p:spPr>
          <a:xfrm>
            <a:off x="1837677" y="5273332"/>
            <a:ext cx="5581039" cy="290081"/>
          </a:xfrm>
        </p:spPr>
        <p:txBody>
          <a:bodyPr anchor="ctr">
            <a:noAutofit/>
          </a:bodyPr>
          <a:lstStyle>
            <a:lvl1pPr marL="0" indent="0" algn="l" defTabSz="914400" rtl="0" eaLnBrk="1" latinLnBrk="0" hangingPunct="1">
              <a:lnSpc>
                <a:spcPct val="90000"/>
              </a:lnSpc>
              <a:spcBef>
                <a:spcPct val="0"/>
              </a:spcBef>
              <a:buNone/>
              <a:defRPr lang="en-US" sz="1800" b="1" kern="1200" dirty="0">
                <a:gradFill flip="none" rotWithShape="1">
                  <a:gsLst>
                    <a:gs pos="10000">
                      <a:srgbClr val="273238"/>
                    </a:gs>
                    <a:gs pos="100000">
                      <a:srgbClr val="607D8B"/>
                    </a:gs>
                  </a:gsLst>
                  <a:lin ang="0" scaled="1"/>
                  <a:tileRect/>
                </a:gradFill>
                <a:effectLst/>
                <a:latin typeface="+mn-lt"/>
                <a:ea typeface="+mn-ea"/>
                <a:cs typeface="+mn-cs"/>
              </a:defRPr>
            </a:lvl1pPr>
          </a:lstStyle>
          <a:p>
            <a:pPr lvl="0"/>
            <a:endParaRPr lang="en-US" dirty="0"/>
          </a:p>
        </p:txBody>
      </p:sp>
      <p:pic>
        <p:nvPicPr>
          <p:cNvPr id="54" name="Picture 53">
            <a:extLst>
              <a:ext uri="{FF2B5EF4-FFF2-40B4-BE49-F238E27FC236}">
                <a16:creationId xmlns:a16="http://schemas.microsoft.com/office/drawing/2014/main" id="{1917B14A-5130-41DB-8F00-6C6611C994DF}"/>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295842" y="307556"/>
            <a:ext cx="3573889" cy="821995"/>
          </a:xfrm>
          <a:prstGeom prst="rect">
            <a:avLst/>
          </a:prstGeom>
        </p:spPr>
      </p:pic>
      <p:pic>
        <p:nvPicPr>
          <p:cNvPr id="55" name="Picture 54">
            <a:extLst>
              <a:ext uri="{FF2B5EF4-FFF2-40B4-BE49-F238E27FC236}">
                <a16:creationId xmlns:a16="http://schemas.microsoft.com/office/drawing/2014/main" id="{34C1356C-E4AA-4B27-A93C-BE84F5D9C601}"/>
              </a:ext>
            </a:extLst>
          </p:cNvPr>
          <p:cNvPicPr>
            <a:picLocks noChangeAspect="1"/>
          </p:cNvPicPr>
          <p:nvPr userDrawn="1"/>
        </p:nvPicPr>
        <p:blipFill rotWithShape="1">
          <a:blip r:embed="rId7" cstate="print">
            <a:extLst>
              <a:ext uri="{BEBA8EAE-BF5A-486C-A8C5-ECC9F3942E4B}">
                <a14:imgProps xmlns:a14="http://schemas.microsoft.com/office/drawing/2010/main">
                  <a14:imgLayer r:embed="rId8">
                    <a14:imgEffect>
                      <a14:brightnessContrast contrast="-40000"/>
                    </a14:imgEffect>
                  </a14:imgLayer>
                </a14:imgProps>
              </a:ext>
              <a:ext uri="{28A0092B-C50C-407E-A947-70E740481C1C}">
                <a14:useLocalDpi xmlns:a14="http://schemas.microsoft.com/office/drawing/2010/main" val="0"/>
              </a:ext>
            </a:extLst>
          </a:blip>
          <a:srcRect l="62023" t="18062" r="2731" b="17724"/>
          <a:stretch/>
        </p:blipFill>
        <p:spPr>
          <a:xfrm>
            <a:off x="63248" y="837717"/>
            <a:ext cx="1087893" cy="772151"/>
          </a:xfrm>
          <a:prstGeom prst="rect">
            <a:avLst/>
          </a:prstGeom>
        </p:spPr>
      </p:pic>
      <p:sp>
        <p:nvSpPr>
          <p:cNvPr id="24" name="Text Placeholder 2">
            <a:extLst>
              <a:ext uri="{FF2B5EF4-FFF2-40B4-BE49-F238E27FC236}">
                <a16:creationId xmlns:a16="http://schemas.microsoft.com/office/drawing/2014/main" id="{070A7F06-98AB-45B4-A79D-A6DF8C25DC8E}"/>
              </a:ext>
            </a:extLst>
          </p:cNvPr>
          <p:cNvSpPr>
            <a:spLocks noGrp="1"/>
          </p:cNvSpPr>
          <p:nvPr>
            <p:ph type="body" sz="quarter" idx="16"/>
          </p:nvPr>
        </p:nvSpPr>
        <p:spPr>
          <a:xfrm>
            <a:off x="2581756" y="20384"/>
            <a:ext cx="4646358" cy="734653"/>
          </a:xfrm>
        </p:spPr>
        <p:txBody>
          <a:bodyPr anchor="ctr">
            <a:noAutofit/>
          </a:bodyPr>
          <a:lstStyle>
            <a:lvl1pPr marL="0" indent="0" algn="ctr" defTabSz="914400" rtl="0" eaLnBrk="1" latinLnBrk="0" hangingPunct="1">
              <a:lnSpc>
                <a:spcPct val="90000"/>
              </a:lnSpc>
              <a:spcBef>
                <a:spcPct val="0"/>
              </a:spcBef>
              <a:buNone/>
              <a:defRPr lang="en-US" sz="1800" b="0" kern="1200" dirty="0">
                <a:solidFill>
                  <a:schemeClr val="lt1"/>
                </a:solidFill>
                <a:latin typeface="+mn-lt"/>
                <a:ea typeface="+mn-ea"/>
                <a:cs typeface="+mn-cs"/>
              </a:defRPr>
            </a:lvl1pPr>
          </a:lstStyle>
          <a:p>
            <a:pPr lvl="0"/>
            <a:endParaRPr lang="en-US" dirty="0"/>
          </a:p>
        </p:txBody>
      </p:sp>
      <p:pic>
        <p:nvPicPr>
          <p:cNvPr id="21" name="Picture 20" descr="User icon Royalty Free Vector Image - VectorStock">
            <a:extLst>
              <a:ext uri="{FF2B5EF4-FFF2-40B4-BE49-F238E27FC236}">
                <a16:creationId xmlns:a16="http://schemas.microsoft.com/office/drawing/2014/main" id="{AEB45C91-0DA6-4973-9AEA-FF1388508ACC}"/>
              </a:ext>
            </a:extLst>
          </p:cNvPr>
          <p:cNvPicPr>
            <a:picLocks noChangeAspect="1" noChangeArrowheads="1"/>
          </p:cNvPicPr>
          <p:nvPr userDrawn="1"/>
        </p:nvPicPr>
        <p:blipFill>
          <a:blip r:embed="rId9" cstate="print">
            <a:lum bright="70000" contrast="-70000"/>
            <a:extLst>
              <a:ext uri="{28A0092B-C50C-407E-A947-70E740481C1C}">
                <a14:useLocalDpi xmlns:a14="http://schemas.microsoft.com/office/drawing/2010/main" val="0"/>
              </a:ext>
            </a:extLst>
          </a:blip>
          <a:srcRect l="26030" t="21389" r="26030" b="34222"/>
          <a:stretch>
            <a:fillRect/>
          </a:stretch>
        </p:blipFill>
        <p:spPr bwMode="auto">
          <a:xfrm>
            <a:off x="353568" y="5211250"/>
            <a:ext cx="1353600" cy="1353600"/>
          </a:xfrm>
          <a:custGeom>
            <a:avLst/>
            <a:gdLst>
              <a:gd name="connsiteX0" fmla="*/ 1522095 w 3044190"/>
              <a:gd name="connsiteY0" fmla="*/ 0 h 3044190"/>
              <a:gd name="connsiteX1" fmla="*/ 3044190 w 3044190"/>
              <a:gd name="connsiteY1" fmla="*/ 1522095 h 3044190"/>
              <a:gd name="connsiteX2" fmla="*/ 1522095 w 3044190"/>
              <a:gd name="connsiteY2" fmla="*/ 3044190 h 3044190"/>
              <a:gd name="connsiteX3" fmla="*/ 0 w 3044190"/>
              <a:gd name="connsiteY3" fmla="*/ 1522095 h 3044190"/>
              <a:gd name="connsiteX4" fmla="*/ 1522095 w 3044190"/>
              <a:gd name="connsiteY4" fmla="*/ 0 h 304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4190" h="3044190">
                <a:moveTo>
                  <a:pt x="1522095" y="0"/>
                </a:moveTo>
                <a:cubicBezTo>
                  <a:pt x="2362725" y="0"/>
                  <a:pt x="3044190" y="681465"/>
                  <a:pt x="3044190" y="1522095"/>
                </a:cubicBezTo>
                <a:cubicBezTo>
                  <a:pt x="3044190" y="2362725"/>
                  <a:pt x="2362725" y="3044190"/>
                  <a:pt x="1522095" y="3044190"/>
                </a:cubicBezTo>
                <a:cubicBezTo>
                  <a:pt x="681465" y="3044190"/>
                  <a:pt x="0" y="2362725"/>
                  <a:pt x="0" y="1522095"/>
                </a:cubicBezTo>
                <a:cubicBezTo>
                  <a:pt x="0" y="681465"/>
                  <a:pt x="681465" y="0"/>
                  <a:pt x="1522095" y="0"/>
                </a:cubicBezTo>
                <a:close/>
              </a:path>
            </a:pathLst>
          </a:custGeom>
          <a:noFill/>
          <a:ln w="1270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30" name="Picture Placeholder 29">
            <a:extLst>
              <a:ext uri="{FF2B5EF4-FFF2-40B4-BE49-F238E27FC236}">
                <a16:creationId xmlns:a16="http://schemas.microsoft.com/office/drawing/2014/main" id="{F70CF6D9-DDB4-41AA-BB82-F8ED04AD8BC1}"/>
              </a:ext>
            </a:extLst>
          </p:cNvPr>
          <p:cNvSpPr>
            <a:spLocks noGrp="1"/>
          </p:cNvSpPr>
          <p:nvPr>
            <p:ph type="pic" sz="quarter" idx="10"/>
          </p:nvPr>
        </p:nvSpPr>
        <p:spPr>
          <a:xfrm>
            <a:off x="353569" y="5211251"/>
            <a:ext cx="1353599" cy="1353599"/>
          </a:xfrm>
          <a:custGeom>
            <a:avLst/>
            <a:gdLst>
              <a:gd name="connsiteX0" fmla="*/ 1945481 w 3890962"/>
              <a:gd name="connsiteY0" fmla="*/ 0 h 3890962"/>
              <a:gd name="connsiteX1" fmla="*/ 3890962 w 3890962"/>
              <a:gd name="connsiteY1" fmla="*/ 1945481 h 3890962"/>
              <a:gd name="connsiteX2" fmla="*/ 1945481 w 3890962"/>
              <a:gd name="connsiteY2" fmla="*/ 3890962 h 3890962"/>
              <a:gd name="connsiteX3" fmla="*/ 0 w 3890962"/>
              <a:gd name="connsiteY3" fmla="*/ 1945481 h 3890962"/>
              <a:gd name="connsiteX4" fmla="*/ 1945481 w 3890962"/>
              <a:gd name="connsiteY4" fmla="*/ 0 h 389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0962" h="3890962">
                <a:moveTo>
                  <a:pt x="1945481" y="0"/>
                </a:moveTo>
                <a:cubicBezTo>
                  <a:pt x="3019940" y="0"/>
                  <a:pt x="3890962" y="871022"/>
                  <a:pt x="3890962" y="1945481"/>
                </a:cubicBezTo>
                <a:cubicBezTo>
                  <a:pt x="3890962" y="3019940"/>
                  <a:pt x="3019940" y="3890962"/>
                  <a:pt x="1945481" y="3890962"/>
                </a:cubicBezTo>
                <a:cubicBezTo>
                  <a:pt x="871022" y="3890962"/>
                  <a:pt x="0" y="3019940"/>
                  <a:pt x="0" y="1945481"/>
                </a:cubicBezTo>
                <a:cubicBezTo>
                  <a:pt x="0" y="871022"/>
                  <a:pt x="871022" y="0"/>
                  <a:pt x="1945481" y="0"/>
                </a:cubicBezTo>
                <a:close/>
              </a:path>
            </a:pathLst>
          </a:custGeom>
          <a:ln>
            <a:solidFill>
              <a:schemeClr val="bg1">
                <a:lumMod val="65000"/>
              </a:schemeClr>
            </a:solidFill>
          </a:ln>
        </p:spPr>
        <p:txBody>
          <a:bodyPr wrap="square">
            <a:noAutofit/>
          </a:bodyPr>
          <a:lstStyle>
            <a:lvl1pPr>
              <a:defRPr sz="1800"/>
            </a:lvl1pPr>
          </a:lstStyle>
          <a:p>
            <a:endParaRPr lang="en-US" dirty="0"/>
          </a:p>
        </p:txBody>
      </p:sp>
      <p:pic>
        <p:nvPicPr>
          <p:cNvPr id="9" name="Picture 8">
            <a:extLst>
              <a:ext uri="{FF2B5EF4-FFF2-40B4-BE49-F238E27FC236}">
                <a16:creationId xmlns:a16="http://schemas.microsoft.com/office/drawing/2014/main" id="{E07803FA-3B47-4611-8387-305D7E1D16D7}"/>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417892" y="1386529"/>
            <a:ext cx="4679915" cy="3509936"/>
          </a:xfrm>
          <a:prstGeom prst="rect">
            <a:avLst/>
          </a:prstGeom>
        </p:spPr>
      </p:pic>
    </p:spTree>
    <p:extLst>
      <p:ext uri="{BB962C8B-B14F-4D97-AF65-F5344CB8AC3E}">
        <p14:creationId xmlns:p14="http://schemas.microsoft.com/office/powerpoint/2010/main" val="25073156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lide - Brown">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92D9CA8-FA74-4E19-A847-B04F90FC15AC}"/>
              </a:ext>
            </a:extLst>
          </p:cNvPr>
          <p:cNvPicPr>
            <a:picLocks noChangeAspect="1"/>
          </p:cNvPicPr>
          <p:nvPr userDrawn="1"/>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18750" b="25000"/>
          <a:stretch/>
        </p:blipFill>
        <p:spPr>
          <a:xfrm>
            <a:off x="0" y="0"/>
            <a:ext cx="12192000" cy="6858000"/>
          </a:xfrm>
          <a:prstGeom prst="rect">
            <a:avLst/>
          </a:prstGeom>
        </p:spPr>
      </p:pic>
      <p:sp>
        <p:nvSpPr>
          <p:cNvPr id="3" name="TextBox 2">
            <a:extLst>
              <a:ext uri="{FF2B5EF4-FFF2-40B4-BE49-F238E27FC236}">
                <a16:creationId xmlns:a16="http://schemas.microsoft.com/office/drawing/2014/main" id="{66A9211E-289E-4822-AE7F-7B95A873EBBD}"/>
              </a:ext>
            </a:extLst>
          </p:cNvPr>
          <p:cNvSpPr txBox="1"/>
          <p:nvPr userDrawn="1"/>
        </p:nvSpPr>
        <p:spPr>
          <a:xfrm>
            <a:off x="1837677" y="5802204"/>
            <a:ext cx="4514377" cy="338554"/>
          </a:xfrm>
          <a:prstGeom prst="rect">
            <a:avLst/>
          </a:prstGeom>
          <a:noFill/>
        </p:spPr>
        <p:txBody>
          <a:bodyPr wrap="none" rtlCol="0">
            <a:spAutoFit/>
          </a:bodyPr>
          <a:lstStyle/>
          <a:p>
            <a:r>
              <a:rPr lang="en-US" sz="1600" dirty="0">
                <a:solidFill>
                  <a:srgbClr val="212121"/>
                </a:solidFill>
              </a:rPr>
              <a:t>Darshan Institute of Engineering &amp; Technology, Rajkot</a:t>
            </a:r>
          </a:p>
        </p:txBody>
      </p:sp>
      <p:sp>
        <p:nvSpPr>
          <p:cNvPr id="22" name="Freeform 13">
            <a:extLst>
              <a:ext uri="{FF2B5EF4-FFF2-40B4-BE49-F238E27FC236}">
                <a16:creationId xmlns:a16="http://schemas.microsoft.com/office/drawing/2014/main" id="{EB889181-F145-4E62-A282-E5B77978D1F3}"/>
              </a:ext>
            </a:extLst>
          </p:cNvPr>
          <p:cNvSpPr>
            <a:spLocks/>
          </p:cNvSpPr>
          <p:nvPr userDrawn="1"/>
        </p:nvSpPr>
        <p:spPr bwMode="auto">
          <a:xfrm>
            <a:off x="2554514" y="1"/>
            <a:ext cx="5255702" cy="1335004"/>
          </a:xfrm>
          <a:custGeom>
            <a:avLst/>
            <a:gdLst>
              <a:gd name="T0" fmla="*/ 2048 w 2048"/>
              <a:gd name="T1" fmla="*/ 0 h 517"/>
              <a:gd name="T2" fmla="*/ 1934 w 2048"/>
              <a:gd name="T3" fmla="*/ 72 h 517"/>
              <a:gd name="T4" fmla="*/ 0 w 2048"/>
              <a:gd name="T5" fmla="*/ 0 h 517"/>
              <a:gd name="T6" fmla="*/ 2048 w 2048"/>
              <a:gd name="T7" fmla="*/ 0 h 517"/>
            </a:gdLst>
            <a:ahLst/>
            <a:cxnLst>
              <a:cxn ang="0">
                <a:pos x="T0" y="T1"/>
              </a:cxn>
              <a:cxn ang="0">
                <a:pos x="T2" y="T3"/>
              </a:cxn>
              <a:cxn ang="0">
                <a:pos x="T4" y="T5"/>
              </a:cxn>
              <a:cxn ang="0">
                <a:pos x="T6" y="T7"/>
              </a:cxn>
            </a:cxnLst>
            <a:rect l="0" t="0" r="r" b="b"/>
            <a:pathLst>
              <a:path w="2048" h="517">
                <a:moveTo>
                  <a:pt x="2048" y="0"/>
                </a:moveTo>
                <a:cubicBezTo>
                  <a:pt x="2011" y="25"/>
                  <a:pt x="1973" y="49"/>
                  <a:pt x="1934" y="72"/>
                </a:cubicBezTo>
                <a:cubicBezTo>
                  <a:pt x="1177" y="517"/>
                  <a:pt x="332" y="480"/>
                  <a:pt x="0" y="0"/>
                </a:cubicBezTo>
                <a:lnTo>
                  <a:pt x="2048" y="0"/>
                </a:lnTo>
                <a:close/>
              </a:path>
            </a:pathLst>
          </a:custGeom>
          <a:gradFill>
            <a:gsLst>
              <a:gs pos="10000">
                <a:srgbClr val="3E2622"/>
              </a:gs>
              <a:gs pos="100000">
                <a:srgbClr val="795547"/>
              </a:gs>
            </a:gsLst>
            <a:lin ang="10800000" scaled="1"/>
          </a:gradFill>
          <a:ln>
            <a:noFill/>
          </a:ln>
        </p:spPr>
        <p:txBody>
          <a:bodyPr vert="horz" wrap="square" lIns="91440" tIns="45720" rIns="91440" bIns="45720" numCol="1" anchor="t" anchorCtr="0" compatLnSpc="1">
            <a:prstTxWarp prst="textNoShape">
              <a:avLst/>
            </a:prstTxWarp>
          </a:bodyPr>
          <a:lstStyle/>
          <a:p>
            <a:endParaRPr lang="en-US" dirty="0">
              <a:solidFill>
                <a:srgbClr val="212121"/>
              </a:solidFill>
            </a:endParaRPr>
          </a:p>
        </p:txBody>
      </p:sp>
      <p:sp>
        <p:nvSpPr>
          <p:cNvPr id="23" name="Freeform 17">
            <a:extLst>
              <a:ext uri="{FF2B5EF4-FFF2-40B4-BE49-F238E27FC236}">
                <a16:creationId xmlns:a16="http://schemas.microsoft.com/office/drawing/2014/main" id="{5E9DA42E-B221-4BBE-B651-F7171591BCD7}"/>
              </a:ext>
            </a:extLst>
          </p:cNvPr>
          <p:cNvSpPr>
            <a:spLocks/>
          </p:cNvSpPr>
          <p:nvPr userDrawn="1"/>
        </p:nvSpPr>
        <p:spPr bwMode="auto">
          <a:xfrm>
            <a:off x="0" y="5905331"/>
            <a:ext cx="1901425" cy="952668"/>
          </a:xfrm>
          <a:custGeom>
            <a:avLst/>
            <a:gdLst>
              <a:gd name="T0" fmla="*/ 2048 w 2048"/>
              <a:gd name="T1" fmla="*/ 1024 h 1024"/>
              <a:gd name="T2" fmla="*/ 0 w 2048"/>
              <a:gd name="T3" fmla="*/ 1024 h 1024"/>
              <a:gd name="T4" fmla="*/ 0 w 2048"/>
              <a:gd name="T5" fmla="*/ 0 h 1024"/>
              <a:gd name="T6" fmla="*/ 2048 w 2048"/>
              <a:gd name="T7" fmla="*/ 1024 h 1024"/>
            </a:gdLst>
            <a:ahLst/>
            <a:cxnLst>
              <a:cxn ang="0">
                <a:pos x="T0" y="T1"/>
              </a:cxn>
              <a:cxn ang="0">
                <a:pos x="T2" y="T3"/>
              </a:cxn>
              <a:cxn ang="0">
                <a:pos x="T4" y="T5"/>
              </a:cxn>
              <a:cxn ang="0">
                <a:pos x="T6" y="T7"/>
              </a:cxn>
            </a:cxnLst>
            <a:rect l="0" t="0" r="r" b="b"/>
            <a:pathLst>
              <a:path w="2048" h="1024">
                <a:moveTo>
                  <a:pt x="2048" y="1024"/>
                </a:moveTo>
                <a:cubicBezTo>
                  <a:pt x="0" y="1024"/>
                  <a:pt x="0" y="1024"/>
                  <a:pt x="0" y="1024"/>
                </a:cubicBezTo>
                <a:cubicBezTo>
                  <a:pt x="0" y="0"/>
                  <a:pt x="0" y="0"/>
                  <a:pt x="0" y="0"/>
                </a:cubicBezTo>
                <a:cubicBezTo>
                  <a:pt x="880" y="66"/>
                  <a:pt x="1621" y="411"/>
                  <a:pt x="2048" y="1024"/>
                </a:cubicBezTo>
                <a:close/>
              </a:path>
            </a:pathLst>
          </a:custGeom>
          <a:gradFill>
            <a:gsLst>
              <a:gs pos="10000">
                <a:srgbClr val="3E2622"/>
              </a:gs>
              <a:gs pos="100000">
                <a:srgbClr val="795547"/>
              </a:gs>
            </a:gsLst>
            <a:lin ang="10800000" scaled="1"/>
          </a:gradFill>
          <a:ln>
            <a:noFill/>
          </a:ln>
        </p:spPr>
        <p:txBody>
          <a:bodyPr vert="horz" wrap="square" lIns="91440" tIns="45720" rIns="91440" bIns="45720" numCol="1" anchor="t" anchorCtr="0" compatLnSpc="1">
            <a:prstTxWarp prst="textNoShape">
              <a:avLst/>
            </a:prstTxWarp>
          </a:bodyPr>
          <a:lstStyle/>
          <a:p>
            <a:endParaRPr lang="en-US">
              <a:solidFill>
                <a:srgbClr val="212121"/>
              </a:solidFill>
            </a:endParaRPr>
          </a:p>
        </p:txBody>
      </p:sp>
      <p:pic>
        <p:nvPicPr>
          <p:cNvPr id="32" name="Picture 31">
            <a:extLst>
              <a:ext uri="{FF2B5EF4-FFF2-40B4-BE49-F238E27FC236}">
                <a16:creationId xmlns:a16="http://schemas.microsoft.com/office/drawing/2014/main" id="{73D6466C-3EE8-434C-B5AB-98205AEEA67D}"/>
              </a:ext>
            </a:extLst>
          </p:cNvPr>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808334" y="4602222"/>
            <a:ext cx="3383666" cy="2255777"/>
          </a:xfrm>
          <a:prstGeom prst="rect">
            <a:avLst/>
          </a:prstGeom>
        </p:spPr>
      </p:pic>
      <p:pic>
        <p:nvPicPr>
          <p:cNvPr id="33" name="Picture 32">
            <a:extLst>
              <a:ext uri="{FF2B5EF4-FFF2-40B4-BE49-F238E27FC236}">
                <a16:creationId xmlns:a16="http://schemas.microsoft.com/office/drawing/2014/main" id="{3CAA64A4-91BA-448F-9474-7895F9C6DBD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40861" y="2096941"/>
            <a:ext cx="2813885" cy="2119207"/>
          </a:xfrm>
          <a:prstGeom prst="rect">
            <a:avLst/>
          </a:prstGeom>
        </p:spPr>
      </p:pic>
      <p:cxnSp>
        <p:nvCxnSpPr>
          <p:cNvPr id="45" name="Straight Connector 44">
            <a:extLst>
              <a:ext uri="{FF2B5EF4-FFF2-40B4-BE49-F238E27FC236}">
                <a16:creationId xmlns:a16="http://schemas.microsoft.com/office/drawing/2014/main" id="{E79C5D16-8087-4587-9A0A-A0570C73E0E7}"/>
              </a:ext>
            </a:extLst>
          </p:cNvPr>
          <p:cNvCxnSpPr/>
          <p:nvPr/>
        </p:nvCxnSpPr>
        <p:spPr>
          <a:xfrm>
            <a:off x="1926694" y="6124097"/>
            <a:ext cx="435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3F48F6-739E-4659-B107-DABA716A2F34}"/>
              </a:ext>
            </a:extLst>
          </p:cNvPr>
          <p:cNvSpPr>
            <a:spLocks noGrp="1"/>
          </p:cNvSpPr>
          <p:nvPr userDrawn="1">
            <p:ph type="ctrTitle"/>
          </p:nvPr>
        </p:nvSpPr>
        <p:spPr>
          <a:xfrm>
            <a:off x="559490" y="1122364"/>
            <a:ext cx="7035300" cy="2578780"/>
          </a:xfrm>
        </p:spPr>
        <p:txBody>
          <a:bodyPr wrap="square" anchor="t">
            <a:noAutofit/>
          </a:bodyPr>
          <a:lstStyle>
            <a:lvl1pPr algn="l">
              <a:defRPr lang="en-US" sz="6600" b="1" kern="1200" dirty="0">
                <a:solidFill>
                  <a:schemeClr val="tx1">
                    <a:lumMod val="90000"/>
                    <a:lumOff val="10000"/>
                  </a:schemeClr>
                </a:solidFill>
                <a:effectLst>
                  <a:outerShdw blurRad="50800" dist="38100" dir="2700000" algn="tl" rotWithShape="0">
                    <a:prstClr val="black">
                      <a:alpha val="40000"/>
                    </a:prstClr>
                  </a:outerShdw>
                </a:effectLst>
                <a:latin typeface="+mj-lt"/>
                <a:ea typeface="Segoe UI Black" panose="020B0A02040204020203" pitchFamily="34" charset="0"/>
                <a:cs typeface="+mn-cs"/>
              </a:defRPr>
            </a:lvl1pPr>
          </a:lstStyle>
          <a:p>
            <a:r>
              <a:rPr lang="en-US" dirty="0"/>
              <a:t>Click to edit Master title style</a:t>
            </a:r>
          </a:p>
        </p:txBody>
      </p:sp>
      <p:pic>
        <p:nvPicPr>
          <p:cNvPr id="26" name="Picture 25">
            <a:extLst>
              <a:ext uri="{FF2B5EF4-FFF2-40B4-BE49-F238E27FC236}">
                <a16:creationId xmlns:a16="http://schemas.microsoft.com/office/drawing/2014/main" id="{9812EDA6-C656-492A-A9CA-44B03C63913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98063" y="6232297"/>
            <a:ext cx="182880" cy="182880"/>
          </a:xfrm>
          <a:prstGeom prst="rect">
            <a:avLst/>
          </a:prstGeom>
        </p:spPr>
      </p:pic>
      <p:pic>
        <p:nvPicPr>
          <p:cNvPr id="27" name="Picture 26">
            <a:extLst>
              <a:ext uri="{FF2B5EF4-FFF2-40B4-BE49-F238E27FC236}">
                <a16:creationId xmlns:a16="http://schemas.microsoft.com/office/drawing/2014/main" id="{627AEF91-6492-4B0C-A844-2296473B58D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98063" y="6505320"/>
            <a:ext cx="182880" cy="182880"/>
          </a:xfrm>
          <a:prstGeom prst="rect">
            <a:avLst/>
          </a:prstGeom>
        </p:spPr>
      </p:pic>
      <p:sp>
        <p:nvSpPr>
          <p:cNvPr id="28" name="Text Placeholder 2">
            <a:extLst>
              <a:ext uri="{FF2B5EF4-FFF2-40B4-BE49-F238E27FC236}">
                <a16:creationId xmlns:a16="http://schemas.microsoft.com/office/drawing/2014/main" id="{828AA7FF-D902-41DB-A12A-45135201E8C2}"/>
              </a:ext>
            </a:extLst>
          </p:cNvPr>
          <p:cNvSpPr>
            <a:spLocks noGrp="1"/>
          </p:cNvSpPr>
          <p:nvPr userDrawn="1">
            <p:ph type="body" sz="quarter" idx="11" hasCustomPrompt="1"/>
          </p:nvPr>
        </p:nvSpPr>
        <p:spPr>
          <a:xfrm>
            <a:off x="2180943" y="6175935"/>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Email Address</a:t>
            </a:r>
          </a:p>
        </p:txBody>
      </p:sp>
      <p:sp>
        <p:nvSpPr>
          <p:cNvPr id="29" name="Text Placeholder 2">
            <a:extLst>
              <a:ext uri="{FF2B5EF4-FFF2-40B4-BE49-F238E27FC236}">
                <a16:creationId xmlns:a16="http://schemas.microsoft.com/office/drawing/2014/main" id="{F1EDDD62-43C6-4DEE-BBD9-CD0004E7EB03}"/>
              </a:ext>
            </a:extLst>
          </p:cNvPr>
          <p:cNvSpPr>
            <a:spLocks noGrp="1"/>
          </p:cNvSpPr>
          <p:nvPr userDrawn="1">
            <p:ph type="body" sz="quarter" idx="12" hasCustomPrompt="1"/>
          </p:nvPr>
        </p:nvSpPr>
        <p:spPr>
          <a:xfrm>
            <a:off x="2183874" y="6460218"/>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Phone No.</a:t>
            </a:r>
          </a:p>
        </p:txBody>
      </p:sp>
      <p:sp>
        <p:nvSpPr>
          <p:cNvPr id="40" name="Text Placeholder 2">
            <a:extLst>
              <a:ext uri="{FF2B5EF4-FFF2-40B4-BE49-F238E27FC236}">
                <a16:creationId xmlns:a16="http://schemas.microsoft.com/office/drawing/2014/main" id="{A2C7AAB1-B948-41DB-961F-028BB57DF573}"/>
              </a:ext>
            </a:extLst>
          </p:cNvPr>
          <p:cNvSpPr>
            <a:spLocks noGrp="1"/>
          </p:cNvSpPr>
          <p:nvPr>
            <p:ph type="body" sz="quarter" idx="13" hasCustomPrompt="1"/>
          </p:nvPr>
        </p:nvSpPr>
        <p:spPr>
          <a:xfrm>
            <a:off x="1837678" y="5537768"/>
            <a:ext cx="3735998" cy="290081"/>
          </a:xfrm>
        </p:spPr>
        <p:txBody>
          <a:bodyPr anchor="ctr">
            <a:noAutofit/>
          </a:bodyPr>
          <a:lstStyle>
            <a:lvl1pPr marL="0" indent="0" algn="l" defTabSz="914400" rtl="0" eaLnBrk="1" latinLnBrk="0" hangingPunct="1">
              <a:lnSpc>
                <a:spcPct val="90000"/>
              </a:lnSpc>
              <a:spcBef>
                <a:spcPct val="0"/>
              </a:spcBef>
              <a:buNone/>
              <a:defRPr lang="en-US" sz="1600" kern="1200" dirty="0">
                <a:solidFill>
                  <a:schemeClr val="tx1"/>
                </a:solidFill>
                <a:latin typeface="+mn-lt"/>
                <a:ea typeface="+mn-ea"/>
                <a:cs typeface="+mn-cs"/>
              </a:defRPr>
            </a:lvl1pPr>
          </a:lstStyle>
          <a:p>
            <a:pPr lvl="0"/>
            <a:r>
              <a:rPr lang="en-US" dirty="0"/>
              <a:t>Write here Department Name</a:t>
            </a:r>
          </a:p>
        </p:txBody>
      </p:sp>
      <p:sp>
        <p:nvSpPr>
          <p:cNvPr id="53" name="Text Placeholder 2">
            <a:extLst>
              <a:ext uri="{FF2B5EF4-FFF2-40B4-BE49-F238E27FC236}">
                <a16:creationId xmlns:a16="http://schemas.microsoft.com/office/drawing/2014/main" id="{C96060B2-EF39-4FB2-9CFA-77C6391DCF8F}"/>
              </a:ext>
            </a:extLst>
          </p:cNvPr>
          <p:cNvSpPr>
            <a:spLocks noGrp="1"/>
          </p:cNvSpPr>
          <p:nvPr>
            <p:ph type="body" sz="quarter" idx="14" hasCustomPrompt="1"/>
          </p:nvPr>
        </p:nvSpPr>
        <p:spPr>
          <a:xfrm>
            <a:off x="1837677" y="5273332"/>
            <a:ext cx="5581039" cy="290081"/>
          </a:xfrm>
        </p:spPr>
        <p:txBody>
          <a:bodyPr anchor="ctr">
            <a:noAutofit/>
          </a:bodyPr>
          <a:lstStyle>
            <a:lvl1pPr marL="0" indent="0" algn="l" defTabSz="914400" rtl="0" eaLnBrk="1" latinLnBrk="0" hangingPunct="1">
              <a:lnSpc>
                <a:spcPct val="90000"/>
              </a:lnSpc>
              <a:spcBef>
                <a:spcPct val="0"/>
              </a:spcBef>
              <a:buNone/>
              <a:defRPr lang="en-US" sz="1800" b="1" kern="1200" dirty="0">
                <a:gradFill flip="none" rotWithShape="1">
                  <a:gsLst>
                    <a:gs pos="10000">
                      <a:srgbClr val="3E2622"/>
                    </a:gs>
                    <a:gs pos="100000">
                      <a:srgbClr val="795547"/>
                    </a:gs>
                  </a:gsLst>
                  <a:lin ang="0" scaled="1"/>
                  <a:tileRect/>
                </a:gradFill>
                <a:effectLst/>
                <a:latin typeface="+mn-lt"/>
                <a:ea typeface="+mn-ea"/>
                <a:cs typeface="+mn-cs"/>
              </a:defRPr>
            </a:lvl1pPr>
          </a:lstStyle>
          <a:p>
            <a:pPr lvl="0"/>
            <a:r>
              <a:rPr lang="en-US" dirty="0"/>
              <a:t>Write here your Author Name (i.e. Prof. Jay R </a:t>
            </a:r>
            <a:r>
              <a:rPr lang="en-US" dirty="0" err="1"/>
              <a:t>Dhamsaniya</a:t>
            </a:r>
            <a:r>
              <a:rPr lang="en-US" dirty="0"/>
              <a:t>)</a:t>
            </a:r>
          </a:p>
        </p:txBody>
      </p:sp>
      <p:pic>
        <p:nvPicPr>
          <p:cNvPr id="54" name="Picture 53">
            <a:extLst>
              <a:ext uri="{FF2B5EF4-FFF2-40B4-BE49-F238E27FC236}">
                <a16:creationId xmlns:a16="http://schemas.microsoft.com/office/drawing/2014/main" id="{1917B14A-5130-41DB-8F00-6C6611C994D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295842" y="307556"/>
            <a:ext cx="3573889" cy="821995"/>
          </a:xfrm>
          <a:prstGeom prst="rect">
            <a:avLst/>
          </a:prstGeom>
        </p:spPr>
      </p:pic>
      <p:pic>
        <p:nvPicPr>
          <p:cNvPr id="55" name="Picture 54">
            <a:extLst>
              <a:ext uri="{FF2B5EF4-FFF2-40B4-BE49-F238E27FC236}">
                <a16:creationId xmlns:a16="http://schemas.microsoft.com/office/drawing/2014/main" id="{34C1356C-E4AA-4B27-A93C-BE84F5D9C601}"/>
              </a:ext>
            </a:extLst>
          </p:cNvPr>
          <p:cNvPicPr>
            <a:picLocks noChangeAspect="1"/>
          </p:cNvPicPr>
          <p:nvPr userDrawn="1"/>
        </p:nvPicPr>
        <p:blipFill rotWithShape="1">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62023" t="18062" r="2731" b="17724"/>
          <a:stretch/>
        </p:blipFill>
        <p:spPr>
          <a:xfrm>
            <a:off x="63248" y="837717"/>
            <a:ext cx="1087893" cy="772151"/>
          </a:xfrm>
          <a:prstGeom prst="rect">
            <a:avLst/>
          </a:prstGeom>
        </p:spPr>
      </p:pic>
      <p:sp>
        <p:nvSpPr>
          <p:cNvPr id="24" name="Text Placeholder 2">
            <a:extLst>
              <a:ext uri="{FF2B5EF4-FFF2-40B4-BE49-F238E27FC236}">
                <a16:creationId xmlns:a16="http://schemas.microsoft.com/office/drawing/2014/main" id="{070A7F06-98AB-45B4-A79D-A6DF8C25DC8E}"/>
              </a:ext>
            </a:extLst>
          </p:cNvPr>
          <p:cNvSpPr>
            <a:spLocks noGrp="1"/>
          </p:cNvSpPr>
          <p:nvPr>
            <p:ph type="body" sz="quarter" idx="16" hasCustomPrompt="1"/>
          </p:nvPr>
        </p:nvSpPr>
        <p:spPr>
          <a:xfrm>
            <a:off x="2581756" y="20384"/>
            <a:ext cx="4646358" cy="734653"/>
          </a:xfrm>
        </p:spPr>
        <p:txBody>
          <a:bodyPr anchor="ctr">
            <a:noAutofit/>
          </a:bodyPr>
          <a:lstStyle>
            <a:lvl1pPr marL="0" indent="0" algn="ctr" defTabSz="914400" rtl="0" eaLnBrk="1" latinLnBrk="0" hangingPunct="1">
              <a:lnSpc>
                <a:spcPct val="90000"/>
              </a:lnSpc>
              <a:spcBef>
                <a:spcPct val="0"/>
              </a:spcBef>
              <a:buNone/>
              <a:defRPr lang="en-US" sz="1800" b="0" kern="1200" dirty="0">
                <a:solidFill>
                  <a:schemeClr val="lt1"/>
                </a:solidFill>
                <a:latin typeface="+mn-lt"/>
                <a:ea typeface="+mn-ea"/>
                <a:cs typeface="+mn-cs"/>
              </a:defRPr>
            </a:lvl1pPr>
          </a:lstStyle>
          <a:p>
            <a:pPr lvl="0"/>
            <a:r>
              <a:rPr lang="en-US" dirty="0"/>
              <a:t>Write Subject Name (Short Name)</a:t>
            </a:r>
          </a:p>
          <a:p>
            <a:pPr lvl="0"/>
            <a:r>
              <a:rPr lang="en-US" dirty="0"/>
              <a:t>GTU # Subject Code</a:t>
            </a:r>
          </a:p>
        </p:txBody>
      </p:sp>
      <p:pic>
        <p:nvPicPr>
          <p:cNvPr id="21" name="Picture 20" descr="User icon Royalty Free Vector Image - VectorStock">
            <a:extLst>
              <a:ext uri="{FF2B5EF4-FFF2-40B4-BE49-F238E27FC236}">
                <a16:creationId xmlns:a16="http://schemas.microsoft.com/office/drawing/2014/main" id="{7E386D9D-B92A-4F40-9089-A1FD00CD3874}"/>
              </a:ext>
            </a:extLst>
          </p:cNvPr>
          <p:cNvPicPr>
            <a:picLocks noChangeAspect="1" noChangeArrowheads="1"/>
          </p:cNvPicPr>
          <p:nvPr userDrawn="1"/>
        </p:nvPicPr>
        <p:blipFill>
          <a:blip r:embed="rId10" cstate="print">
            <a:lum bright="70000" contrast="-70000"/>
            <a:extLst>
              <a:ext uri="{28A0092B-C50C-407E-A947-70E740481C1C}">
                <a14:useLocalDpi xmlns:a14="http://schemas.microsoft.com/office/drawing/2010/main" val="0"/>
              </a:ext>
            </a:extLst>
          </a:blip>
          <a:srcRect l="26030" t="21389" r="26030" b="34222"/>
          <a:stretch>
            <a:fillRect/>
          </a:stretch>
        </p:blipFill>
        <p:spPr bwMode="auto">
          <a:xfrm>
            <a:off x="353568" y="5211250"/>
            <a:ext cx="1353600" cy="1353600"/>
          </a:xfrm>
          <a:custGeom>
            <a:avLst/>
            <a:gdLst>
              <a:gd name="connsiteX0" fmla="*/ 1522095 w 3044190"/>
              <a:gd name="connsiteY0" fmla="*/ 0 h 3044190"/>
              <a:gd name="connsiteX1" fmla="*/ 3044190 w 3044190"/>
              <a:gd name="connsiteY1" fmla="*/ 1522095 h 3044190"/>
              <a:gd name="connsiteX2" fmla="*/ 1522095 w 3044190"/>
              <a:gd name="connsiteY2" fmla="*/ 3044190 h 3044190"/>
              <a:gd name="connsiteX3" fmla="*/ 0 w 3044190"/>
              <a:gd name="connsiteY3" fmla="*/ 1522095 h 3044190"/>
              <a:gd name="connsiteX4" fmla="*/ 1522095 w 3044190"/>
              <a:gd name="connsiteY4" fmla="*/ 0 h 304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4190" h="3044190">
                <a:moveTo>
                  <a:pt x="1522095" y="0"/>
                </a:moveTo>
                <a:cubicBezTo>
                  <a:pt x="2362725" y="0"/>
                  <a:pt x="3044190" y="681465"/>
                  <a:pt x="3044190" y="1522095"/>
                </a:cubicBezTo>
                <a:cubicBezTo>
                  <a:pt x="3044190" y="2362725"/>
                  <a:pt x="2362725" y="3044190"/>
                  <a:pt x="1522095" y="3044190"/>
                </a:cubicBezTo>
                <a:cubicBezTo>
                  <a:pt x="681465" y="3044190"/>
                  <a:pt x="0" y="2362725"/>
                  <a:pt x="0" y="1522095"/>
                </a:cubicBezTo>
                <a:cubicBezTo>
                  <a:pt x="0" y="681465"/>
                  <a:pt x="681465" y="0"/>
                  <a:pt x="1522095" y="0"/>
                </a:cubicBezTo>
                <a:close/>
              </a:path>
            </a:pathLst>
          </a:custGeom>
          <a:noFill/>
          <a:ln w="1270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30" name="Picture Placeholder 29">
            <a:extLst>
              <a:ext uri="{FF2B5EF4-FFF2-40B4-BE49-F238E27FC236}">
                <a16:creationId xmlns:a16="http://schemas.microsoft.com/office/drawing/2014/main" id="{DA295F85-D43D-42E5-9539-A471116A43B0}"/>
              </a:ext>
            </a:extLst>
          </p:cNvPr>
          <p:cNvSpPr>
            <a:spLocks noGrp="1"/>
          </p:cNvSpPr>
          <p:nvPr>
            <p:ph type="pic" sz="quarter" idx="10"/>
          </p:nvPr>
        </p:nvSpPr>
        <p:spPr>
          <a:xfrm>
            <a:off x="353569" y="5211251"/>
            <a:ext cx="1353599" cy="1353599"/>
          </a:xfrm>
          <a:custGeom>
            <a:avLst/>
            <a:gdLst>
              <a:gd name="connsiteX0" fmla="*/ 1945481 w 3890962"/>
              <a:gd name="connsiteY0" fmla="*/ 0 h 3890962"/>
              <a:gd name="connsiteX1" fmla="*/ 3890962 w 3890962"/>
              <a:gd name="connsiteY1" fmla="*/ 1945481 h 3890962"/>
              <a:gd name="connsiteX2" fmla="*/ 1945481 w 3890962"/>
              <a:gd name="connsiteY2" fmla="*/ 3890962 h 3890962"/>
              <a:gd name="connsiteX3" fmla="*/ 0 w 3890962"/>
              <a:gd name="connsiteY3" fmla="*/ 1945481 h 3890962"/>
              <a:gd name="connsiteX4" fmla="*/ 1945481 w 3890962"/>
              <a:gd name="connsiteY4" fmla="*/ 0 h 389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0962" h="3890962">
                <a:moveTo>
                  <a:pt x="1945481" y="0"/>
                </a:moveTo>
                <a:cubicBezTo>
                  <a:pt x="3019940" y="0"/>
                  <a:pt x="3890962" y="871022"/>
                  <a:pt x="3890962" y="1945481"/>
                </a:cubicBezTo>
                <a:cubicBezTo>
                  <a:pt x="3890962" y="3019940"/>
                  <a:pt x="3019940" y="3890962"/>
                  <a:pt x="1945481" y="3890962"/>
                </a:cubicBezTo>
                <a:cubicBezTo>
                  <a:pt x="871022" y="3890962"/>
                  <a:pt x="0" y="3019940"/>
                  <a:pt x="0" y="1945481"/>
                </a:cubicBezTo>
                <a:cubicBezTo>
                  <a:pt x="0" y="871022"/>
                  <a:pt x="871022" y="0"/>
                  <a:pt x="1945481" y="0"/>
                </a:cubicBezTo>
                <a:close/>
              </a:path>
            </a:pathLst>
          </a:custGeom>
          <a:ln>
            <a:solidFill>
              <a:schemeClr val="bg1">
                <a:lumMod val="65000"/>
              </a:schemeClr>
            </a:solidFill>
          </a:ln>
        </p:spPr>
        <p:txBody>
          <a:bodyPr wrap="square">
            <a:noAutofit/>
          </a:bodyPr>
          <a:lstStyle>
            <a:lvl1pPr>
              <a:defRPr sz="1800"/>
            </a:lvl1pPr>
          </a:lstStyle>
          <a:p>
            <a:endParaRPr lang="en-US"/>
          </a:p>
        </p:txBody>
      </p:sp>
    </p:spTree>
    <p:extLst>
      <p:ext uri="{BB962C8B-B14F-4D97-AF65-F5344CB8AC3E}">
        <p14:creationId xmlns:p14="http://schemas.microsoft.com/office/powerpoint/2010/main" val="28720616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lide - Deep Puple">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92D9CA8-FA74-4E19-A847-B04F90FC15AC}"/>
              </a:ext>
            </a:extLst>
          </p:cNvPr>
          <p:cNvPicPr>
            <a:picLocks noChangeAspect="1"/>
          </p:cNvPicPr>
          <p:nvPr userDrawn="1"/>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18750" b="25000"/>
          <a:stretch/>
        </p:blipFill>
        <p:spPr>
          <a:xfrm>
            <a:off x="0" y="0"/>
            <a:ext cx="12192000" cy="6858000"/>
          </a:xfrm>
          <a:prstGeom prst="rect">
            <a:avLst/>
          </a:prstGeom>
        </p:spPr>
      </p:pic>
      <p:sp>
        <p:nvSpPr>
          <p:cNvPr id="3" name="TextBox 2">
            <a:extLst>
              <a:ext uri="{FF2B5EF4-FFF2-40B4-BE49-F238E27FC236}">
                <a16:creationId xmlns:a16="http://schemas.microsoft.com/office/drawing/2014/main" id="{66A9211E-289E-4822-AE7F-7B95A873EBBD}"/>
              </a:ext>
            </a:extLst>
          </p:cNvPr>
          <p:cNvSpPr txBox="1"/>
          <p:nvPr userDrawn="1"/>
        </p:nvSpPr>
        <p:spPr>
          <a:xfrm>
            <a:off x="1837677" y="5802204"/>
            <a:ext cx="4514377" cy="338554"/>
          </a:xfrm>
          <a:prstGeom prst="rect">
            <a:avLst/>
          </a:prstGeom>
          <a:noFill/>
        </p:spPr>
        <p:txBody>
          <a:bodyPr wrap="none" rtlCol="0">
            <a:spAutoFit/>
          </a:bodyPr>
          <a:lstStyle/>
          <a:p>
            <a:r>
              <a:rPr lang="en-US" sz="1600" dirty="0">
                <a:solidFill>
                  <a:srgbClr val="212121"/>
                </a:solidFill>
              </a:rPr>
              <a:t>Darshan Institute of Engineering &amp; Technology, Rajkot</a:t>
            </a:r>
          </a:p>
        </p:txBody>
      </p:sp>
      <p:sp>
        <p:nvSpPr>
          <p:cNvPr id="22" name="Freeform 13">
            <a:extLst>
              <a:ext uri="{FF2B5EF4-FFF2-40B4-BE49-F238E27FC236}">
                <a16:creationId xmlns:a16="http://schemas.microsoft.com/office/drawing/2014/main" id="{EB889181-F145-4E62-A282-E5B77978D1F3}"/>
              </a:ext>
            </a:extLst>
          </p:cNvPr>
          <p:cNvSpPr>
            <a:spLocks/>
          </p:cNvSpPr>
          <p:nvPr userDrawn="1"/>
        </p:nvSpPr>
        <p:spPr bwMode="auto">
          <a:xfrm>
            <a:off x="2554514" y="1"/>
            <a:ext cx="5255702" cy="1335004"/>
          </a:xfrm>
          <a:custGeom>
            <a:avLst/>
            <a:gdLst>
              <a:gd name="T0" fmla="*/ 2048 w 2048"/>
              <a:gd name="T1" fmla="*/ 0 h 517"/>
              <a:gd name="T2" fmla="*/ 1934 w 2048"/>
              <a:gd name="T3" fmla="*/ 72 h 517"/>
              <a:gd name="T4" fmla="*/ 0 w 2048"/>
              <a:gd name="T5" fmla="*/ 0 h 517"/>
              <a:gd name="T6" fmla="*/ 2048 w 2048"/>
              <a:gd name="T7" fmla="*/ 0 h 517"/>
            </a:gdLst>
            <a:ahLst/>
            <a:cxnLst>
              <a:cxn ang="0">
                <a:pos x="T0" y="T1"/>
              </a:cxn>
              <a:cxn ang="0">
                <a:pos x="T2" y="T3"/>
              </a:cxn>
              <a:cxn ang="0">
                <a:pos x="T4" y="T5"/>
              </a:cxn>
              <a:cxn ang="0">
                <a:pos x="T6" y="T7"/>
              </a:cxn>
            </a:cxnLst>
            <a:rect l="0" t="0" r="r" b="b"/>
            <a:pathLst>
              <a:path w="2048" h="517">
                <a:moveTo>
                  <a:pt x="2048" y="0"/>
                </a:moveTo>
                <a:cubicBezTo>
                  <a:pt x="2011" y="25"/>
                  <a:pt x="1973" y="49"/>
                  <a:pt x="1934" y="72"/>
                </a:cubicBezTo>
                <a:cubicBezTo>
                  <a:pt x="1177" y="517"/>
                  <a:pt x="332" y="480"/>
                  <a:pt x="0" y="0"/>
                </a:cubicBezTo>
                <a:lnTo>
                  <a:pt x="2048" y="0"/>
                </a:lnTo>
                <a:close/>
              </a:path>
            </a:pathLst>
          </a:custGeom>
          <a:gradFill>
            <a:gsLst>
              <a:gs pos="10000">
                <a:srgbClr val="301B92"/>
              </a:gs>
              <a:gs pos="100000">
                <a:srgbClr val="673BB7"/>
              </a:gs>
            </a:gsLst>
            <a:lin ang="10800000" scaled="1"/>
          </a:gradFill>
          <a:ln>
            <a:noFill/>
          </a:ln>
        </p:spPr>
        <p:txBody>
          <a:bodyPr vert="horz" wrap="square" lIns="91440" tIns="45720" rIns="91440" bIns="45720" numCol="1" anchor="t" anchorCtr="0" compatLnSpc="1">
            <a:prstTxWarp prst="textNoShape">
              <a:avLst/>
            </a:prstTxWarp>
          </a:bodyPr>
          <a:lstStyle/>
          <a:p>
            <a:endParaRPr lang="en-US" dirty="0">
              <a:solidFill>
                <a:srgbClr val="212121"/>
              </a:solidFill>
            </a:endParaRPr>
          </a:p>
        </p:txBody>
      </p:sp>
      <p:sp>
        <p:nvSpPr>
          <p:cNvPr id="23" name="Freeform 17">
            <a:extLst>
              <a:ext uri="{FF2B5EF4-FFF2-40B4-BE49-F238E27FC236}">
                <a16:creationId xmlns:a16="http://schemas.microsoft.com/office/drawing/2014/main" id="{5E9DA42E-B221-4BBE-B651-F7171591BCD7}"/>
              </a:ext>
            </a:extLst>
          </p:cNvPr>
          <p:cNvSpPr>
            <a:spLocks/>
          </p:cNvSpPr>
          <p:nvPr userDrawn="1"/>
        </p:nvSpPr>
        <p:spPr bwMode="auto">
          <a:xfrm>
            <a:off x="0" y="5905331"/>
            <a:ext cx="1901425" cy="952668"/>
          </a:xfrm>
          <a:custGeom>
            <a:avLst/>
            <a:gdLst>
              <a:gd name="T0" fmla="*/ 2048 w 2048"/>
              <a:gd name="T1" fmla="*/ 1024 h 1024"/>
              <a:gd name="T2" fmla="*/ 0 w 2048"/>
              <a:gd name="T3" fmla="*/ 1024 h 1024"/>
              <a:gd name="T4" fmla="*/ 0 w 2048"/>
              <a:gd name="T5" fmla="*/ 0 h 1024"/>
              <a:gd name="T6" fmla="*/ 2048 w 2048"/>
              <a:gd name="T7" fmla="*/ 1024 h 1024"/>
            </a:gdLst>
            <a:ahLst/>
            <a:cxnLst>
              <a:cxn ang="0">
                <a:pos x="T0" y="T1"/>
              </a:cxn>
              <a:cxn ang="0">
                <a:pos x="T2" y="T3"/>
              </a:cxn>
              <a:cxn ang="0">
                <a:pos x="T4" y="T5"/>
              </a:cxn>
              <a:cxn ang="0">
                <a:pos x="T6" y="T7"/>
              </a:cxn>
            </a:cxnLst>
            <a:rect l="0" t="0" r="r" b="b"/>
            <a:pathLst>
              <a:path w="2048" h="1024">
                <a:moveTo>
                  <a:pt x="2048" y="1024"/>
                </a:moveTo>
                <a:cubicBezTo>
                  <a:pt x="0" y="1024"/>
                  <a:pt x="0" y="1024"/>
                  <a:pt x="0" y="1024"/>
                </a:cubicBezTo>
                <a:cubicBezTo>
                  <a:pt x="0" y="0"/>
                  <a:pt x="0" y="0"/>
                  <a:pt x="0" y="0"/>
                </a:cubicBezTo>
                <a:cubicBezTo>
                  <a:pt x="880" y="66"/>
                  <a:pt x="1621" y="411"/>
                  <a:pt x="2048" y="1024"/>
                </a:cubicBezTo>
                <a:close/>
              </a:path>
            </a:pathLst>
          </a:custGeom>
          <a:gradFill>
            <a:gsLst>
              <a:gs pos="10000">
                <a:srgbClr val="301B92"/>
              </a:gs>
              <a:gs pos="100000">
                <a:srgbClr val="673BB7"/>
              </a:gs>
            </a:gsLst>
            <a:lin ang="10800000" scaled="1"/>
          </a:gradFill>
          <a:ln>
            <a:noFill/>
          </a:ln>
        </p:spPr>
        <p:txBody>
          <a:bodyPr vert="horz" wrap="square" lIns="91440" tIns="45720" rIns="91440" bIns="45720" numCol="1" anchor="t" anchorCtr="0" compatLnSpc="1">
            <a:prstTxWarp prst="textNoShape">
              <a:avLst/>
            </a:prstTxWarp>
          </a:bodyPr>
          <a:lstStyle/>
          <a:p>
            <a:endParaRPr lang="en-US">
              <a:solidFill>
                <a:srgbClr val="212121"/>
              </a:solidFill>
            </a:endParaRPr>
          </a:p>
        </p:txBody>
      </p:sp>
      <p:pic>
        <p:nvPicPr>
          <p:cNvPr id="32" name="Picture 31">
            <a:extLst>
              <a:ext uri="{FF2B5EF4-FFF2-40B4-BE49-F238E27FC236}">
                <a16:creationId xmlns:a16="http://schemas.microsoft.com/office/drawing/2014/main" id="{73D6466C-3EE8-434C-B5AB-98205AEEA67D}"/>
              </a:ext>
            </a:extLst>
          </p:cNvPr>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808334" y="4602222"/>
            <a:ext cx="3383666" cy="2255777"/>
          </a:xfrm>
          <a:prstGeom prst="rect">
            <a:avLst/>
          </a:prstGeom>
        </p:spPr>
      </p:pic>
      <p:pic>
        <p:nvPicPr>
          <p:cNvPr id="33" name="Picture 32">
            <a:extLst>
              <a:ext uri="{FF2B5EF4-FFF2-40B4-BE49-F238E27FC236}">
                <a16:creationId xmlns:a16="http://schemas.microsoft.com/office/drawing/2014/main" id="{3CAA64A4-91BA-448F-9474-7895F9C6DBD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40861" y="2096941"/>
            <a:ext cx="2813885" cy="2119207"/>
          </a:xfrm>
          <a:prstGeom prst="rect">
            <a:avLst/>
          </a:prstGeom>
        </p:spPr>
      </p:pic>
      <p:cxnSp>
        <p:nvCxnSpPr>
          <p:cNvPr id="45" name="Straight Connector 44">
            <a:extLst>
              <a:ext uri="{FF2B5EF4-FFF2-40B4-BE49-F238E27FC236}">
                <a16:creationId xmlns:a16="http://schemas.microsoft.com/office/drawing/2014/main" id="{E79C5D16-8087-4587-9A0A-A0570C73E0E7}"/>
              </a:ext>
            </a:extLst>
          </p:cNvPr>
          <p:cNvCxnSpPr/>
          <p:nvPr/>
        </p:nvCxnSpPr>
        <p:spPr>
          <a:xfrm>
            <a:off x="1926694" y="6124097"/>
            <a:ext cx="435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3F48F6-739E-4659-B107-DABA716A2F34}"/>
              </a:ext>
            </a:extLst>
          </p:cNvPr>
          <p:cNvSpPr>
            <a:spLocks noGrp="1"/>
          </p:cNvSpPr>
          <p:nvPr userDrawn="1">
            <p:ph type="ctrTitle"/>
          </p:nvPr>
        </p:nvSpPr>
        <p:spPr>
          <a:xfrm>
            <a:off x="559490" y="1122364"/>
            <a:ext cx="7035300" cy="2578780"/>
          </a:xfrm>
        </p:spPr>
        <p:txBody>
          <a:bodyPr wrap="square" anchor="t">
            <a:noAutofit/>
          </a:bodyPr>
          <a:lstStyle>
            <a:lvl1pPr algn="l">
              <a:defRPr lang="en-US" sz="6600" b="1" kern="1200" dirty="0">
                <a:solidFill>
                  <a:schemeClr val="tx1">
                    <a:lumMod val="90000"/>
                    <a:lumOff val="10000"/>
                  </a:schemeClr>
                </a:solidFill>
                <a:effectLst>
                  <a:outerShdw blurRad="50800" dist="38100" dir="2700000" algn="tl" rotWithShape="0">
                    <a:prstClr val="black">
                      <a:alpha val="40000"/>
                    </a:prstClr>
                  </a:outerShdw>
                </a:effectLst>
                <a:latin typeface="+mj-lt"/>
                <a:ea typeface="Segoe UI Black" panose="020B0A02040204020203" pitchFamily="34" charset="0"/>
                <a:cs typeface="+mn-cs"/>
              </a:defRPr>
            </a:lvl1pPr>
          </a:lstStyle>
          <a:p>
            <a:r>
              <a:rPr lang="en-US" dirty="0"/>
              <a:t>Click to edit Master title style</a:t>
            </a:r>
          </a:p>
        </p:txBody>
      </p:sp>
      <p:pic>
        <p:nvPicPr>
          <p:cNvPr id="26" name="Picture 25">
            <a:extLst>
              <a:ext uri="{FF2B5EF4-FFF2-40B4-BE49-F238E27FC236}">
                <a16:creationId xmlns:a16="http://schemas.microsoft.com/office/drawing/2014/main" id="{9812EDA6-C656-492A-A9CA-44B03C63913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98063" y="6232297"/>
            <a:ext cx="182880" cy="182880"/>
          </a:xfrm>
          <a:prstGeom prst="rect">
            <a:avLst/>
          </a:prstGeom>
        </p:spPr>
      </p:pic>
      <p:pic>
        <p:nvPicPr>
          <p:cNvPr id="27" name="Picture 26">
            <a:extLst>
              <a:ext uri="{FF2B5EF4-FFF2-40B4-BE49-F238E27FC236}">
                <a16:creationId xmlns:a16="http://schemas.microsoft.com/office/drawing/2014/main" id="{627AEF91-6492-4B0C-A844-2296473B58D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98063" y="6505320"/>
            <a:ext cx="182880" cy="182880"/>
          </a:xfrm>
          <a:prstGeom prst="rect">
            <a:avLst/>
          </a:prstGeom>
        </p:spPr>
      </p:pic>
      <p:sp>
        <p:nvSpPr>
          <p:cNvPr id="28" name="Text Placeholder 2">
            <a:extLst>
              <a:ext uri="{FF2B5EF4-FFF2-40B4-BE49-F238E27FC236}">
                <a16:creationId xmlns:a16="http://schemas.microsoft.com/office/drawing/2014/main" id="{828AA7FF-D902-41DB-A12A-45135201E8C2}"/>
              </a:ext>
            </a:extLst>
          </p:cNvPr>
          <p:cNvSpPr>
            <a:spLocks noGrp="1"/>
          </p:cNvSpPr>
          <p:nvPr userDrawn="1">
            <p:ph type="body" sz="quarter" idx="11" hasCustomPrompt="1"/>
          </p:nvPr>
        </p:nvSpPr>
        <p:spPr>
          <a:xfrm>
            <a:off x="2180943" y="6175935"/>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Email Address</a:t>
            </a:r>
          </a:p>
        </p:txBody>
      </p:sp>
      <p:sp>
        <p:nvSpPr>
          <p:cNvPr id="29" name="Text Placeholder 2">
            <a:extLst>
              <a:ext uri="{FF2B5EF4-FFF2-40B4-BE49-F238E27FC236}">
                <a16:creationId xmlns:a16="http://schemas.microsoft.com/office/drawing/2014/main" id="{F1EDDD62-43C6-4DEE-BBD9-CD0004E7EB03}"/>
              </a:ext>
            </a:extLst>
          </p:cNvPr>
          <p:cNvSpPr>
            <a:spLocks noGrp="1"/>
          </p:cNvSpPr>
          <p:nvPr userDrawn="1">
            <p:ph type="body" sz="quarter" idx="12" hasCustomPrompt="1"/>
          </p:nvPr>
        </p:nvSpPr>
        <p:spPr>
          <a:xfrm>
            <a:off x="2183874" y="6460218"/>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Phone No.</a:t>
            </a:r>
          </a:p>
        </p:txBody>
      </p:sp>
      <p:sp>
        <p:nvSpPr>
          <p:cNvPr id="40" name="Text Placeholder 2">
            <a:extLst>
              <a:ext uri="{FF2B5EF4-FFF2-40B4-BE49-F238E27FC236}">
                <a16:creationId xmlns:a16="http://schemas.microsoft.com/office/drawing/2014/main" id="{A2C7AAB1-B948-41DB-961F-028BB57DF573}"/>
              </a:ext>
            </a:extLst>
          </p:cNvPr>
          <p:cNvSpPr>
            <a:spLocks noGrp="1"/>
          </p:cNvSpPr>
          <p:nvPr>
            <p:ph type="body" sz="quarter" idx="13" hasCustomPrompt="1"/>
          </p:nvPr>
        </p:nvSpPr>
        <p:spPr>
          <a:xfrm>
            <a:off x="1837678" y="5537768"/>
            <a:ext cx="3735998" cy="290081"/>
          </a:xfrm>
        </p:spPr>
        <p:txBody>
          <a:bodyPr anchor="ctr">
            <a:noAutofit/>
          </a:bodyPr>
          <a:lstStyle>
            <a:lvl1pPr marL="0" indent="0" algn="l" defTabSz="914400" rtl="0" eaLnBrk="1" latinLnBrk="0" hangingPunct="1">
              <a:lnSpc>
                <a:spcPct val="90000"/>
              </a:lnSpc>
              <a:spcBef>
                <a:spcPct val="0"/>
              </a:spcBef>
              <a:buNone/>
              <a:defRPr lang="en-US" sz="1600" kern="1200" dirty="0">
                <a:solidFill>
                  <a:schemeClr val="tx1"/>
                </a:solidFill>
                <a:latin typeface="+mn-lt"/>
                <a:ea typeface="+mn-ea"/>
                <a:cs typeface="+mn-cs"/>
              </a:defRPr>
            </a:lvl1pPr>
          </a:lstStyle>
          <a:p>
            <a:pPr lvl="0"/>
            <a:r>
              <a:rPr lang="en-US" dirty="0"/>
              <a:t>Write here Department Name</a:t>
            </a:r>
          </a:p>
        </p:txBody>
      </p:sp>
      <p:sp>
        <p:nvSpPr>
          <p:cNvPr id="53" name="Text Placeholder 2">
            <a:extLst>
              <a:ext uri="{FF2B5EF4-FFF2-40B4-BE49-F238E27FC236}">
                <a16:creationId xmlns:a16="http://schemas.microsoft.com/office/drawing/2014/main" id="{C96060B2-EF39-4FB2-9CFA-77C6391DCF8F}"/>
              </a:ext>
            </a:extLst>
          </p:cNvPr>
          <p:cNvSpPr>
            <a:spLocks noGrp="1"/>
          </p:cNvSpPr>
          <p:nvPr>
            <p:ph type="body" sz="quarter" idx="14" hasCustomPrompt="1"/>
          </p:nvPr>
        </p:nvSpPr>
        <p:spPr>
          <a:xfrm>
            <a:off x="1837677" y="5273332"/>
            <a:ext cx="5581039" cy="290081"/>
          </a:xfrm>
        </p:spPr>
        <p:txBody>
          <a:bodyPr anchor="ctr">
            <a:noAutofit/>
          </a:bodyPr>
          <a:lstStyle>
            <a:lvl1pPr marL="0" indent="0" algn="l" defTabSz="914400" rtl="0" eaLnBrk="1" latinLnBrk="0" hangingPunct="1">
              <a:lnSpc>
                <a:spcPct val="90000"/>
              </a:lnSpc>
              <a:spcBef>
                <a:spcPct val="0"/>
              </a:spcBef>
              <a:buNone/>
              <a:defRPr lang="en-US" sz="1800" b="1" kern="1200" dirty="0">
                <a:gradFill flip="none" rotWithShape="1">
                  <a:gsLst>
                    <a:gs pos="10000">
                      <a:srgbClr val="301B92"/>
                    </a:gs>
                    <a:gs pos="100000">
                      <a:srgbClr val="673BB7"/>
                    </a:gs>
                  </a:gsLst>
                  <a:lin ang="0" scaled="1"/>
                  <a:tileRect/>
                </a:gradFill>
                <a:effectLst/>
                <a:latin typeface="+mn-lt"/>
                <a:ea typeface="+mn-ea"/>
                <a:cs typeface="+mn-cs"/>
              </a:defRPr>
            </a:lvl1pPr>
          </a:lstStyle>
          <a:p>
            <a:pPr lvl="0"/>
            <a:r>
              <a:rPr lang="en-US" dirty="0"/>
              <a:t>Write here your Author Name (i.e. Prof. Jay R </a:t>
            </a:r>
            <a:r>
              <a:rPr lang="en-US" dirty="0" err="1"/>
              <a:t>Dhamsaniya</a:t>
            </a:r>
            <a:r>
              <a:rPr lang="en-US" dirty="0"/>
              <a:t>)</a:t>
            </a:r>
          </a:p>
        </p:txBody>
      </p:sp>
      <p:pic>
        <p:nvPicPr>
          <p:cNvPr id="54" name="Picture 53">
            <a:extLst>
              <a:ext uri="{FF2B5EF4-FFF2-40B4-BE49-F238E27FC236}">
                <a16:creationId xmlns:a16="http://schemas.microsoft.com/office/drawing/2014/main" id="{1917B14A-5130-41DB-8F00-6C6611C994D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295842" y="307556"/>
            <a:ext cx="3573889" cy="821995"/>
          </a:xfrm>
          <a:prstGeom prst="rect">
            <a:avLst/>
          </a:prstGeom>
        </p:spPr>
      </p:pic>
      <p:pic>
        <p:nvPicPr>
          <p:cNvPr id="55" name="Picture 54">
            <a:extLst>
              <a:ext uri="{FF2B5EF4-FFF2-40B4-BE49-F238E27FC236}">
                <a16:creationId xmlns:a16="http://schemas.microsoft.com/office/drawing/2014/main" id="{34C1356C-E4AA-4B27-A93C-BE84F5D9C601}"/>
              </a:ext>
            </a:extLst>
          </p:cNvPr>
          <p:cNvPicPr>
            <a:picLocks noChangeAspect="1"/>
          </p:cNvPicPr>
          <p:nvPr userDrawn="1"/>
        </p:nvPicPr>
        <p:blipFill rotWithShape="1">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62023" t="18062" r="2731" b="17724"/>
          <a:stretch/>
        </p:blipFill>
        <p:spPr>
          <a:xfrm>
            <a:off x="63248" y="837717"/>
            <a:ext cx="1087893" cy="772151"/>
          </a:xfrm>
          <a:prstGeom prst="rect">
            <a:avLst/>
          </a:prstGeom>
        </p:spPr>
      </p:pic>
      <p:sp>
        <p:nvSpPr>
          <p:cNvPr id="24" name="Text Placeholder 2">
            <a:extLst>
              <a:ext uri="{FF2B5EF4-FFF2-40B4-BE49-F238E27FC236}">
                <a16:creationId xmlns:a16="http://schemas.microsoft.com/office/drawing/2014/main" id="{070A7F06-98AB-45B4-A79D-A6DF8C25DC8E}"/>
              </a:ext>
            </a:extLst>
          </p:cNvPr>
          <p:cNvSpPr>
            <a:spLocks noGrp="1"/>
          </p:cNvSpPr>
          <p:nvPr>
            <p:ph type="body" sz="quarter" idx="16" hasCustomPrompt="1"/>
          </p:nvPr>
        </p:nvSpPr>
        <p:spPr>
          <a:xfrm>
            <a:off x="2581756" y="20384"/>
            <a:ext cx="4646358" cy="734653"/>
          </a:xfrm>
        </p:spPr>
        <p:txBody>
          <a:bodyPr anchor="ctr">
            <a:noAutofit/>
          </a:bodyPr>
          <a:lstStyle>
            <a:lvl1pPr marL="0" indent="0" algn="ctr" defTabSz="914400" rtl="0" eaLnBrk="1" latinLnBrk="0" hangingPunct="1">
              <a:lnSpc>
                <a:spcPct val="90000"/>
              </a:lnSpc>
              <a:spcBef>
                <a:spcPct val="0"/>
              </a:spcBef>
              <a:buNone/>
              <a:defRPr lang="en-US" sz="1800" b="0" kern="1200" dirty="0">
                <a:solidFill>
                  <a:schemeClr val="lt1"/>
                </a:solidFill>
                <a:latin typeface="+mn-lt"/>
                <a:ea typeface="+mn-ea"/>
                <a:cs typeface="+mn-cs"/>
              </a:defRPr>
            </a:lvl1pPr>
          </a:lstStyle>
          <a:p>
            <a:pPr lvl="0"/>
            <a:r>
              <a:rPr lang="en-US" dirty="0"/>
              <a:t>Write Subject Name (Short Name)</a:t>
            </a:r>
          </a:p>
          <a:p>
            <a:pPr lvl="0"/>
            <a:r>
              <a:rPr lang="en-US" dirty="0"/>
              <a:t>GTU # Subject Code</a:t>
            </a:r>
          </a:p>
        </p:txBody>
      </p:sp>
      <p:pic>
        <p:nvPicPr>
          <p:cNvPr id="21" name="Picture 20" descr="User icon Royalty Free Vector Image - VectorStock">
            <a:extLst>
              <a:ext uri="{FF2B5EF4-FFF2-40B4-BE49-F238E27FC236}">
                <a16:creationId xmlns:a16="http://schemas.microsoft.com/office/drawing/2014/main" id="{BE300026-40E8-4FB1-998A-9CEB5F7A1B84}"/>
              </a:ext>
            </a:extLst>
          </p:cNvPr>
          <p:cNvPicPr>
            <a:picLocks noChangeAspect="1" noChangeArrowheads="1"/>
          </p:cNvPicPr>
          <p:nvPr userDrawn="1"/>
        </p:nvPicPr>
        <p:blipFill>
          <a:blip r:embed="rId10" cstate="print">
            <a:lum bright="70000" contrast="-70000"/>
            <a:extLst>
              <a:ext uri="{28A0092B-C50C-407E-A947-70E740481C1C}">
                <a14:useLocalDpi xmlns:a14="http://schemas.microsoft.com/office/drawing/2010/main" val="0"/>
              </a:ext>
            </a:extLst>
          </a:blip>
          <a:srcRect l="26030" t="21389" r="26030" b="34222"/>
          <a:stretch>
            <a:fillRect/>
          </a:stretch>
        </p:blipFill>
        <p:spPr bwMode="auto">
          <a:xfrm>
            <a:off x="353568" y="5211250"/>
            <a:ext cx="1353600" cy="1353600"/>
          </a:xfrm>
          <a:custGeom>
            <a:avLst/>
            <a:gdLst>
              <a:gd name="connsiteX0" fmla="*/ 1522095 w 3044190"/>
              <a:gd name="connsiteY0" fmla="*/ 0 h 3044190"/>
              <a:gd name="connsiteX1" fmla="*/ 3044190 w 3044190"/>
              <a:gd name="connsiteY1" fmla="*/ 1522095 h 3044190"/>
              <a:gd name="connsiteX2" fmla="*/ 1522095 w 3044190"/>
              <a:gd name="connsiteY2" fmla="*/ 3044190 h 3044190"/>
              <a:gd name="connsiteX3" fmla="*/ 0 w 3044190"/>
              <a:gd name="connsiteY3" fmla="*/ 1522095 h 3044190"/>
              <a:gd name="connsiteX4" fmla="*/ 1522095 w 3044190"/>
              <a:gd name="connsiteY4" fmla="*/ 0 h 304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4190" h="3044190">
                <a:moveTo>
                  <a:pt x="1522095" y="0"/>
                </a:moveTo>
                <a:cubicBezTo>
                  <a:pt x="2362725" y="0"/>
                  <a:pt x="3044190" y="681465"/>
                  <a:pt x="3044190" y="1522095"/>
                </a:cubicBezTo>
                <a:cubicBezTo>
                  <a:pt x="3044190" y="2362725"/>
                  <a:pt x="2362725" y="3044190"/>
                  <a:pt x="1522095" y="3044190"/>
                </a:cubicBezTo>
                <a:cubicBezTo>
                  <a:pt x="681465" y="3044190"/>
                  <a:pt x="0" y="2362725"/>
                  <a:pt x="0" y="1522095"/>
                </a:cubicBezTo>
                <a:cubicBezTo>
                  <a:pt x="0" y="681465"/>
                  <a:pt x="681465" y="0"/>
                  <a:pt x="1522095" y="0"/>
                </a:cubicBezTo>
                <a:close/>
              </a:path>
            </a:pathLst>
          </a:custGeom>
          <a:noFill/>
          <a:ln w="1270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30" name="Picture Placeholder 29">
            <a:extLst>
              <a:ext uri="{FF2B5EF4-FFF2-40B4-BE49-F238E27FC236}">
                <a16:creationId xmlns:a16="http://schemas.microsoft.com/office/drawing/2014/main" id="{DB3B5E9B-B4F0-4E85-954A-F7CC04BBF24C}"/>
              </a:ext>
            </a:extLst>
          </p:cNvPr>
          <p:cNvSpPr>
            <a:spLocks noGrp="1"/>
          </p:cNvSpPr>
          <p:nvPr>
            <p:ph type="pic" sz="quarter" idx="10"/>
          </p:nvPr>
        </p:nvSpPr>
        <p:spPr>
          <a:xfrm>
            <a:off x="353569" y="5211251"/>
            <a:ext cx="1353599" cy="1353599"/>
          </a:xfrm>
          <a:custGeom>
            <a:avLst/>
            <a:gdLst>
              <a:gd name="connsiteX0" fmla="*/ 1945481 w 3890962"/>
              <a:gd name="connsiteY0" fmla="*/ 0 h 3890962"/>
              <a:gd name="connsiteX1" fmla="*/ 3890962 w 3890962"/>
              <a:gd name="connsiteY1" fmla="*/ 1945481 h 3890962"/>
              <a:gd name="connsiteX2" fmla="*/ 1945481 w 3890962"/>
              <a:gd name="connsiteY2" fmla="*/ 3890962 h 3890962"/>
              <a:gd name="connsiteX3" fmla="*/ 0 w 3890962"/>
              <a:gd name="connsiteY3" fmla="*/ 1945481 h 3890962"/>
              <a:gd name="connsiteX4" fmla="*/ 1945481 w 3890962"/>
              <a:gd name="connsiteY4" fmla="*/ 0 h 389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0962" h="3890962">
                <a:moveTo>
                  <a:pt x="1945481" y="0"/>
                </a:moveTo>
                <a:cubicBezTo>
                  <a:pt x="3019940" y="0"/>
                  <a:pt x="3890962" y="871022"/>
                  <a:pt x="3890962" y="1945481"/>
                </a:cubicBezTo>
                <a:cubicBezTo>
                  <a:pt x="3890962" y="3019940"/>
                  <a:pt x="3019940" y="3890962"/>
                  <a:pt x="1945481" y="3890962"/>
                </a:cubicBezTo>
                <a:cubicBezTo>
                  <a:pt x="871022" y="3890962"/>
                  <a:pt x="0" y="3019940"/>
                  <a:pt x="0" y="1945481"/>
                </a:cubicBezTo>
                <a:cubicBezTo>
                  <a:pt x="0" y="871022"/>
                  <a:pt x="871022" y="0"/>
                  <a:pt x="1945481" y="0"/>
                </a:cubicBezTo>
                <a:close/>
              </a:path>
            </a:pathLst>
          </a:custGeom>
          <a:ln>
            <a:solidFill>
              <a:schemeClr val="bg1">
                <a:lumMod val="65000"/>
              </a:schemeClr>
            </a:solidFill>
          </a:ln>
        </p:spPr>
        <p:txBody>
          <a:bodyPr wrap="square">
            <a:noAutofit/>
          </a:bodyPr>
          <a:lstStyle>
            <a:lvl1pPr>
              <a:defRPr sz="1800"/>
            </a:lvl1pPr>
          </a:lstStyle>
          <a:p>
            <a:endParaRPr lang="en-US"/>
          </a:p>
        </p:txBody>
      </p:sp>
    </p:spTree>
    <p:extLst>
      <p:ext uri="{BB962C8B-B14F-4D97-AF65-F5344CB8AC3E}">
        <p14:creationId xmlns:p14="http://schemas.microsoft.com/office/powerpoint/2010/main" val="27167846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Slide - Blue">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92D9CA8-FA74-4E19-A847-B04F90FC15AC}"/>
              </a:ext>
            </a:extLst>
          </p:cNvPr>
          <p:cNvPicPr>
            <a:picLocks noChangeAspect="1"/>
          </p:cNvPicPr>
          <p:nvPr userDrawn="1"/>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18750" b="25000"/>
          <a:stretch/>
        </p:blipFill>
        <p:spPr>
          <a:xfrm>
            <a:off x="0" y="0"/>
            <a:ext cx="12192000" cy="6858000"/>
          </a:xfrm>
          <a:prstGeom prst="rect">
            <a:avLst/>
          </a:prstGeom>
        </p:spPr>
      </p:pic>
      <p:sp>
        <p:nvSpPr>
          <p:cNvPr id="3" name="TextBox 2">
            <a:extLst>
              <a:ext uri="{FF2B5EF4-FFF2-40B4-BE49-F238E27FC236}">
                <a16:creationId xmlns:a16="http://schemas.microsoft.com/office/drawing/2014/main" id="{66A9211E-289E-4822-AE7F-7B95A873EBBD}"/>
              </a:ext>
            </a:extLst>
          </p:cNvPr>
          <p:cNvSpPr txBox="1"/>
          <p:nvPr userDrawn="1"/>
        </p:nvSpPr>
        <p:spPr>
          <a:xfrm>
            <a:off x="1837677" y="5802204"/>
            <a:ext cx="4514377" cy="338554"/>
          </a:xfrm>
          <a:prstGeom prst="rect">
            <a:avLst/>
          </a:prstGeom>
          <a:noFill/>
        </p:spPr>
        <p:txBody>
          <a:bodyPr wrap="none" rtlCol="0">
            <a:spAutoFit/>
          </a:bodyPr>
          <a:lstStyle/>
          <a:p>
            <a:r>
              <a:rPr lang="en-US" sz="1600" dirty="0">
                <a:solidFill>
                  <a:srgbClr val="212121"/>
                </a:solidFill>
              </a:rPr>
              <a:t>Darshan Institute of Engineering &amp; Technology, Rajkot</a:t>
            </a:r>
          </a:p>
        </p:txBody>
      </p:sp>
      <p:sp>
        <p:nvSpPr>
          <p:cNvPr id="22" name="Freeform 13">
            <a:extLst>
              <a:ext uri="{FF2B5EF4-FFF2-40B4-BE49-F238E27FC236}">
                <a16:creationId xmlns:a16="http://schemas.microsoft.com/office/drawing/2014/main" id="{EB889181-F145-4E62-A282-E5B77978D1F3}"/>
              </a:ext>
            </a:extLst>
          </p:cNvPr>
          <p:cNvSpPr>
            <a:spLocks/>
          </p:cNvSpPr>
          <p:nvPr userDrawn="1"/>
        </p:nvSpPr>
        <p:spPr bwMode="auto">
          <a:xfrm>
            <a:off x="2554514" y="1"/>
            <a:ext cx="5255702" cy="1335004"/>
          </a:xfrm>
          <a:custGeom>
            <a:avLst/>
            <a:gdLst>
              <a:gd name="T0" fmla="*/ 2048 w 2048"/>
              <a:gd name="T1" fmla="*/ 0 h 517"/>
              <a:gd name="T2" fmla="*/ 1934 w 2048"/>
              <a:gd name="T3" fmla="*/ 72 h 517"/>
              <a:gd name="T4" fmla="*/ 0 w 2048"/>
              <a:gd name="T5" fmla="*/ 0 h 517"/>
              <a:gd name="T6" fmla="*/ 2048 w 2048"/>
              <a:gd name="T7" fmla="*/ 0 h 517"/>
            </a:gdLst>
            <a:ahLst/>
            <a:cxnLst>
              <a:cxn ang="0">
                <a:pos x="T0" y="T1"/>
              </a:cxn>
              <a:cxn ang="0">
                <a:pos x="T2" y="T3"/>
              </a:cxn>
              <a:cxn ang="0">
                <a:pos x="T4" y="T5"/>
              </a:cxn>
              <a:cxn ang="0">
                <a:pos x="T6" y="T7"/>
              </a:cxn>
            </a:cxnLst>
            <a:rect l="0" t="0" r="r" b="b"/>
            <a:pathLst>
              <a:path w="2048" h="517">
                <a:moveTo>
                  <a:pt x="2048" y="0"/>
                </a:moveTo>
                <a:cubicBezTo>
                  <a:pt x="2011" y="25"/>
                  <a:pt x="1973" y="49"/>
                  <a:pt x="1934" y="72"/>
                </a:cubicBezTo>
                <a:cubicBezTo>
                  <a:pt x="1177" y="517"/>
                  <a:pt x="332" y="480"/>
                  <a:pt x="0" y="0"/>
                </a:cubicBezTo>
                <a:lnTo>
                  <a:pt x="2048" y="0"/>
                </a:lnTo>
                <a:close/>
              </a:path>
            </a:pathLst>
          </a:custGeom>
          <a:gradFill>
            <a:gsLst>
              <a:gs pos="10000">
                <a:srgbClr val="0E47A1"/>
              </a:gs>
              <a:gs pos="100000">
                <a:srgbClr val="03A9F5"/>
              </a:gs>
            </a:gsLst>
            <a:lin ang="10800000" scaled="1"/>
          </a:gradFill>
          <a:ln>
            <a:noFill/>
          </a:ln>
        </p:spPr>
        <p:txBody>
          <a:bodyPr vert="horz" wrap="square" lIns="91440" tIns="45720" rIns="91440" bIns="45720" numCol="1" anchor="t" anchorCtr="0" compatLnSpc="1">
            <a:prstTxWarp prst="textNoShape">
              <a:avLst/>
            </a:prstTxWarp>
          </a:bodyPr>
          <a:lstStyle/>
          <a:p>
            <a:endParaRPr lang="en-US" dirty="0">
              <a:solidFill>
                <a:srgbClr val="212121"/>
              </a:solidFill>
            </a:endParaRPr>
          </a:p>
        </p:txBody>
      </p:sp>
      <p:sp>
        <p:nvSpPr>
          <p:cNvPr id="23" name="Freeform 17">
            <a:extLst>
              <a:ext uri="{FF2B5EF4-FFF2-40B4-BE49-F238E27FC236}">
                <a16:creationId xmlns:a16="http://schemas.microsoft.com/office/drawing/2014/main" id="{5E9DA42E-B221-4BBE-B651-F7171591BCD7}"/>
              </a:ext>
            </a:extLst>
          </p:cNvPr>
          <p:cNvSpPr>
            <a:spLocks/>
          </p:cNvSpPr>
          <p:nvPr userDrawn="1"/>
        </p:nvSpPr>
        <p:spPr bwMode="auto">
          <a:xfrm>
            <a:off x="0" y="5905331"/>
            <a:ext cx="1901425" cy="952668"/>
          </a:xfrm>
          <a:custGeom>
            <a:avLst/>
            <a:gdLst>
              <a:gd name="T0" fmla="*/ 2048 w 2048"/>
              <a:gd name="T1" fmla="*/ 1024 h 1024"/>
              <a:gd name="T2" fmla="*/ 0 w 2048"/>
              <a:gd name="T3" fmla="*/ 1024 h 1024"/>
              <a:gd name="T4" fmla="*/ 0 w 2048"/>
              <a:gd name="T5" fmla="*/ 0 h 1024"/>
              <a:gd name="T6" fmla="*/ 2048 w 2048"/>
              <a:gd name="T7" fmla="*/ 1024 h 1024"/>
            </a:gdLst>
            <a:ahLst/>
            <a:cxnLst>
              <a:cxn ang="0">
                <a:pos x="T0" y="T1"/>
              </a:cxn>
              <a:cxn ang="0">
                <a:pos x="T2" y="T3"/>
              </a:cxn>
              <a:cxn ang="0">
                <a:pos x="T4" y="T5"/>
              </a:cxn>
              <a:cxn ang="0">
                <a:pos x="T6" y="T7"/>
              </a:cxn>
            </a:cxnLst>
            <a:rect l="0" t="0" r="r" b="b"/>
            <a:pathLst>
              <a:path w="2048" h="1024">
                <a:moveTo>
                  <a:pt x="2048" y="1024"/>
                </a:moveTo>
                <a:cubicBezTo>
                  <a:pt x="0" y="1024"/>
                  <a:pt x="0" y="1024"/>
                  <a:pt x="0" y="1024"/>
                </a:cubicBezTo>
                <a:cubicBezTo>
                  <a:pt x="0" y="0"/>
                  <a:pt x="0" y="0"/>
                  <a:pt x="0" y="0"/>
                </a:cubicBezTo>
                <a:cubicBezTo>
                  <a:pt x="880" y="66"/>
                  <a:pt x="1621" y="411"/>
                  <a:pt x="2048" y="1024"/>
                </a:cubicBezTo>
                <a:close/>
              </a:path>
            </a:pathLst>
          </a:custGeom>
          <a:gradFill>
            <a:gsLst>
              <a:gs pos="10000">
                <a:srgbClr val="0E47A1"/>
              </a:gs>
              <a:gs pos="100000">
                <a:srgbClr val="03A9F5"/>
              </a:gs>
            </a:gsLst>
            <a:lin ang="10800000" scaled="1"/>
          </a:gradFill>
          <a:ln>
            <a:noFill/>
          </a:ln>
        </p:spPr>
        <p:txBody>
          <a:bodyPr vert="horz" wrap="square" lIns="91440" tIns="45720" rIns="91440" bIns="45720" numCol="1" anchor="t" anchorCtr="0" compatLnSpc="1">
            <a:prstTxWarp prst="textNoShape">
              <a:avLst/>
            </a:prstTxWarp>
          </a:bodyPr>
          <a:lstStyle/>
          <a:p>
            <a:endParaRPr lang="en-US">
              <a:solidFill>
                <a:srgbClr val="212121"/>
              </a:solidFill>
            </a:endParaRPr>
          </a:p>
        </p:txBody>
      </p:sp>
      <p:pic>
        <p:nvPicPr>
          <p:cNvPr id="32" name="Picture 31">
            <a:extLst>
              <a:ext uri="{FF2B5EF4-FFF2-40B4-BE49-F238E27FC236}">
                <a16:creationId xmlns:a16="http://schemas.microsoft.com/office/drawing/2014/main" id="{73D6466C-3EE8-434C-B5AB-98205AEEA67D}"/>
              </a:ext>
            </a:extLst>
          </p:cNvPr>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808334" y="4602222"/>
            <a:ext cx="3383666" cy="2255777"/>
          </a:xfrm>
          <a:prstGeom prst="rect">
            <a:avLst/>
          </a:prstGeom>
        </p:spPr>
      </p:pic>
      <p:pic>
        <p:nvPicPr>
          <p:cNvPr id="33" name="Picture 32">
            <a:extLst>
              <a:ext uri="{FF2B5EF4-FFF2-40B4-BE49-F238E27FC236}">
                <a16:creationId xmlns:a16="http://schemas.microsoft.com/office/drawing/2014/main" id="{3CAA64A4-91BA-448F-9474-7895F9C6DBD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40861" y="2096941"/>
            <a:ext cx="2813885" cy="2119207"/>
          </a:xfrm>
          <a:prstGeom prst="rect">
            <a:avLst/>
          </a:prstGeom>
        </p:spPr>
      </p:pic>
      <p:cxnSp>
        <p:nvCxnSpPr>
          <p:cNvPr id="45" name="Straight Connector 44">
            <a:extLst>
              <a:ext uri="{FF2B5EF4-FFF2-40B4-BE49-F238E27FC236}">
                <a16:creationId xmlns:a16="http://schemas.microsoft.com/office/drawing/2014/main" id="{E79C5D16-8087-4587-9A0A-A0570C73E0E7}"/>
              </a:ext>
            </a:extLst>
          </p:cNvPr>
          <p:cNvCxnSpPr/>
          <p:nvPr/>
        </p:nvCxnSpPr>
        <p:spPr>
          <a:xfrm>
            <a:off x="1926694" y="6124097"/>
            <a:ext cx="435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3F48F6-739E-4659-B107-DABA716A2F34}"/>
              </a:ext>
            </a:extLst>
          </p:cNvPr>
          <p:cNvSpPr>
            <a:spLocks noGrp="1"/>
          </p:cNvSpPr>
          <p:nvPr userDrawn="1">
            <p:ph type="ctrTitle"/>
          </p:nvPr>
        </p:nvSpPr>
        <p:spPr>
          <a:xfrm>
            <a:off x="559490" y="1122364"/>
            <a:ext cx="7035300" cy="2578780"/>
          </a:xfrm>
        </p:spPr>
        <p:txBody>
          <a:bodyPr wrap="square" anchor="t">
            <a:noAutofit/>
          </a:bodyPr>
          <a:lstStyle>
            <a:lvl1pPr algn="l">
              <a:defRPr lang="en-US" sz="6600" b="1" kern="1200" dirty="0">
                <a:solidFill>
                  <a:schemeClr val="tx1">
                    <a:lumMod val="90000"/>
                    <a:lumOff val="10000"/>
                  </a:schemeClr>
                </a:solidFill>
                <a:effectLst>
                  <a:outerShdw blurRad="50800" dist="38100" dir="2700000" algn="tl" rotWithShape="0">
                    <a:prstClr val="black">
                      <a:alpha val="40000"/>
                    </a:prstClr>
                  </a:outerShdw>
                </a:effectLst>
                <a:latin typeface="+mj-lt"/>
                <a:ea typeface="Segoe UI Black" panose="020B0A02040204020203" pitchFamily="34" charset="0"/>
                <a:cs typeface="+mn-cs"/>
              </a:defRPr>
            </a:lvl1pPr>
          </a:lstStyle>
          <a:p>
            <a:r>
              <a:rPr lang="en-US" dirty="0"/>
              <a:t>Click to edit Master title style</a:t>
            </a:r>
          </a:p>
        </p:txBody>
      </p:sp>
      <p:pic>
        <p:nvPicPr>
          <p:cNvPr id="26" name="Picture 25">
            <a:extLst>
              <a:ext uri="{FF2B5EF4-FFF2-40B4-BE49-F238E27FC236}">
                <a16:creationId xmlns:a16="http://schemas.microsoft.com/office/drawing/2014/main" id="{9812EDA6-C656-492A-A9CA-44B03C63913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98063" y="6232297"/>
            <a:ext cx="182880" cy="182880"/>
          </a:xfrm>
          <a:prstGeom prst="rect">
            <a:avLst/>
          </a:prstGeom>
        </p:spPr>
      </p:pic>
      <p:pic>
        <p:nvPicPr>
          <p:cNvPr id="27" name="Picture 26">
            <a:extLst>
              <a:ext uri="{FF2B5EF4-FFF2-40B4-BE49-F238E27FC236}">
                <a16:creationId xmlns:a16="http://schemas.microsoft.com/office/drawing/2014/main" id="{627AEF91-6492-4B0C-A844-2296473B58D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98063" y="6505320"/>
            <a:ext cx="182880" cy="182880"/>
          </a:xfrm>
          <a:prstGeom prst="rect">
            <a:avLst/>
          </a:prstGeom>
        </p:spPr>
      </p:pic>
      <p:sp>
        <p:nvSpPr>
          <p:cNvPr id="28" name="Text Placeholder 2">
            <a:extLst>
              <a:ext uri="{FF2B5EF4-FFF2-40B4-BE49-F238E27FC236}">
                <a16:creationId xmlns:a16="http://schemas.microsoft.com/office/drawing/2014/main" id="{828AA7FF-D902-41DB-A12A-45135201E8C2}"/>
              </a:ext>
            </a:extLst>
          </p:cNvPr>
          <p:cNvSpPr>
            <a:spLocks noGrp="1"/>
          </p:cNvSpPr>
          <p:nvPr userDrawn="1">
            <p:ph type="body" sz="quarter" idx="11" hasCustomPrompt="1"/>
          </p:nvPr>
        </p:nvSpPr>
        <p:spPr>
          <a:xfrm>
            <a:off x="2180943" y="6175935"/>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Email Address</a:t>
            </a:r>
          </a:p>
        </p:txBody>
      </p:sp>
      <p:sp>
        <p:nvSpPr>
          <p:cNvPr id="29" name="Text Placeholder 2">
            <a:extLst>
              <a:ext uri="{FF2B5EF4-FFF2-40B4-BE49-F238E27FC236}">
                <a16:creationId xmlns:a16="http://schemas.microsoft.com/office/drawing/2014/main" id="{F1EDDD62-43C6-4DEE-BBD9-CD0004E7EB03}"/>
              </a:ext>
            </a:extLst>
          </p:cNvPr>
          <p:cNvSpPr>
            <a:spLocks noGrp="1"/>
          </p:cNvSpPr>
          <p:nvPr userDrawn="1">
            <p:ph type="body" sz="quarter" idx="12" hasCustomPrompt="1"/>
          </p:nvPr>
        </p:nvSpPr>
        <p:spPr>
          <a:xfrm>
            <a:off x="2183874" y="6460218"/>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Phone No.</a:t>
            </a:r>
          </a:p>
        </p:txBody>
      </p:sp>
      <p:sp>
        <p:nvSpPr>
          <p:cNvPr id="40" name="Text Placeholder 2">
            <a:extLst>
              <a:ext uri="{FF2B5EF4-FFF2-40B4-BE49-F238E27FC236}">
                <a16:creationId xmlns:a16="http://schemas.microsoft.com/office/drawing/2014/main" id="{A2C7AAB1-B948-41DB-961F-028BB57DF573}"/>
              </a:ext>
            </a:extLst>
          </p:cNvPr>
          <p:cNvSpPr>
            <a:spLocks noGrp="1"/>
          </p:cNvSpPr>
          <p:nvPr>
            <p:ph type="body" sz="quarter" idx="13" hasCustomPrompt="1"/>
          </p:nvPr>
        </p:nvSpPr>
        <p:spPr>
          <a:xfrm>
            <a:off x="1837678" y="5537768"/>
            <a:ext cx="3735998" cy="290081"/>
          </a:xfrm>
        </p:spPr>
        <p:txBody>
          <a:bodyPr anchor="ctr">
            <a:noAutofit/>
          </a:bodyPr>
          <a:lstStyle>
            <a:lvl1pPr marL="0" indent="0" algn="l" defTabSz="914400" rtl="0" eaLnBrk="1" latinLnBrk="0" hangingPunct="1">
              <a:lnSpc>
                <a:spcPct val="90000"/>
              </a:lnSpc>
              <a:spcBef>
                <a:spcPct val="0"/>
              </a:spcBef>
              <a:buNone/>
              <a:defRPr lang="en-US" sz="1600" kern="1200" dirty="0">
                <a:solidFill>
                  <a:schemeClr val="tx1"/>
                </a:solidFill>
                <a:latin typeface="+mn-lt"/>
                <a:ea typeface="+mn-ea"/>
                <a:cs typeface="+mn-cs"/>
              </a:defRPr>
            </a:lvl1pPr>
          </a:lstStyle>
          <a:p>
            <a:pPr lvl="0"/>
            <a:r>
              <a:rPr lang="en-US" dirty="0"/>
              <a:t>Write here Department Name</a:t>
            </a:r>
          </a:p>
        </p:txBody>
      </p:sp>
      <p:sp>
        <p:nvSpPr>
          <p:cNvPr id="53" name="Text Placeholder 2">
            <a:extLst>
              <a:ext uri="{FF2B5EF4-FFF2-40B4-BE49-F238E27FC236}">
                <a16:creationId xmlns:a16="http://schemas.microsoft.com/office/drawing/2014/main" id="{C96060B2-EF39-4FB2-9CFA-77C6391DCF8F}"/>
              </a:ext>
            </a:extLst>
          </p:cNvPr>
          <p:cNvSpPr>
            <a:spLocks noGrp="1"/>
          </p:cNvSpPr>
          <p:nvPr>
            <p:ph type="body" sz="quarter" idx="14" hasCustomPrompt="1"/>
          </p:nvPr>
        </p:nvSpPr>
        <p:spPr>
          <a:xfrm>
            <a:off x="1837677" y="5273332"/>
            <a:ext cx="5581039" cy="290081"/>
          </a:xfrm>
        </p:spPr>
        <p:txBody>
          <a:bodyPr anchor="ctr">
            <a:noAutofit/>
          </a:bodyPr>
          <a:lstStyle>
            <a:lvl1pPr marL="0" indent="0" algn="l" defTabSz="914400" rtl="0" eaLnBrk="1" latinLnBrk="0" hangingPunct="1">
              <a:lnSpc>
                <a:spcPct val="90000"/>
              </a:lnSpc>
              <a:spcBef>
                <a:spcPct val="0"/>
              </a:spcBef>
              <a:buNone/>
              <a:defRPr lang="en-US" sz="1800" b="1" kern="1200" dirty="0">
                <a:gradFill flip="none" rotWithShape="1">
                  <a:gsLst>
                    <a:gs pos="10000">
                      <a:srgbClr val="0E47A1"/>
                    </a:gs>
                    <a:gs pos="100000">
                      <a:srgbClr val="03A9F5"/>
                    </a:gs>
                  </a:gsLst>
                  <a:lin ang="0" scaled="1"/>
                  <a:tileRect/>
                </a:gradFill>
                <a:effectLst/>
                <a:latin typeface="+mn-lt"/>
                <a:ea typeface="+mn-ea"/>
                <a:cs typeface="+mn-cs"/>
              </a:defRPr>
            </a:lvl1pPr>
          </a:lstStyle>
          <a:p>
            <a:pPr lvl="0"/>
            <a:r>
              <a:rPr lang="en-US" dirty="0"/>
              <a:t>Write here your Author Name (i.e. Prof. Jay R </a:t>
            </a:r>
            <a:r>
              <a:rPr lang="en-US" dirty="0" err="1"/>
              <a:t>Dhamsaniya</a:t>
            </a:r>
            <a:r>
              <a:rPr lang="en-US" dirty="0"/>
              <a:t>)</a:t>
            </a:r>
          </a:p>
        </p:txBody>
      </p:sp>
      <p:pic>
        <p:nvPicPr>
          <p:cNvPr id="54" name="Picture 53">
            <a:extLst>
              <a:ext uri="{FF2B5EF4-FFF2-40B4-BE49-F238E27FC236}">
                <a16:creationId xmlns:a16="http://schemas.microsoft.com/office/drawing/2014/main" id="{1917B14A-5130-41DB-8F00-6C6611C994D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295842" y="307556"/>
            <a:ext cx="3573889" cy="821995"/>
          </a:xfrm>
          <a:prstGeom prst="rect">
            <a:avLst/>
          </a:prstGeom>
        </p:spPr>
      </p:pic>
      <p:pic>
        <p:nvPicPr>
          <p:cNvPr id="55" name="Picture 54">
            <a:extLst>
              <a:ext uri="{FF2B5EF4-FFF2-40B4-BE49-F238E27FC236}">
                <a16:creationId xmlns:a16="http://schemas.microsoft.com/office/drawing/2014/main" id="{34C1356C-E4AA-4B27-A93C-BE84F5D9C601}"/>
              </a:ext>
            </a:extLst>
          </p:cNvPr>
          <p:cNvPicPr>
            <a:picLocks noChangeAspect="1"/>
          </p:cNvPicPr>
          <p:nvPr userDrawn="1"/>
        </p:nvPicPr>
        <p:blipFill rotWithShape="1">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62023" t="18062" r="2731" b="17724"/>
          <a:stretch/>
        </p:blipFill>
        <p:spPr>
          <a:xfrm>
            <a:off x="63248" y="837717"/>
            <a:ext cx="1087893" cy="772151"/>
          </a:xfrm>
          <a:prstGeom prst="rect">
            <a:avLst/>
          </a:prstGeom>
        </p:spPr>
      </p:pic>
      <p:sp>
        <p:nvSpPr>
          <p:cNvPr id="24" name="Text Placeholder 2">
            <a:extLst>
              <a:ext uri="{FF2B5EF4-FFF2-40B4-BE49-F238E27FC236}">
                <a16:creationId xmlns:a16="http://schemas.microsoft.com/office/drawing/2014/main" id="{070A7F06-98AB-45B4-A79D-A6DF8C25DC8E}"/>
              </a:ext>
            </a:extLst>
          </p:cNvPr>
          <p:cNvSpPr>
            <a:spLocks noGrp="1"/>
          </p:cNvSpPr>
          <p:nvPr>
            <p:ph type="body" sz="quarter" idx="16" hasCustomPrompt="1"/>
          </p:nvPr>
        </p:nvSpPr>
        <p:spPr>
          <a:xfrm>
            <a:off x="2581756" y="20384"/>
            <a:ext cx="4646358" cy="734653"/>
          </a:xfrm>
        </p:spPr>
        <p:txBody>
          <a:bodyPr anchor="ctr">
            <a:noAutofit/>
          </a:bodyPr>
          <a:lstStyle>
            <a:lvl1pPr marL="0" indent="0" algn="ctr" defTabSz="914400" rtl="0" eaLnBrk="1" latinLnBrk="0" hangingPunct="1">
              <a:lnSpc>
                <a:spcPct val="90000"/>
              </a:lnSpc>
              <a:spcBef>
                <a:spcPct val="0"/>
              </a:spcBef>
              <a:buNone/>
              <a:defRPr lang="en-US" sz="1800" b="0" kern="1200" dirty="0">
                <a:solidFill>
                  <a:schemeClr val="lt1"/>
                </a:solidFill>
                <a:latin typeface="+mn-lt"/>
                <a:ea typeface="+mn-ea"/>
                <a:cs typeface="+mn-cs"/>
              </a:defRPr>
            </a:lvl1pPr>
          </a:lstStyle>
          <a:p>
            <a:pPr lvl="0"/>
            <a:r>
              <a:rPr lang="en-US" dirty="0"/>
              <a:t>Write Subject Name (Short Name)</a:t>
            </a:r>
          </a:p>
          <a:p>
            <a:pPr lvl="0"/>
            <a:r>
              <a:rPr lang="en-US" dirty="0"/>
              <a:t>GTU # Subject Code</a:t>
            </a:r>
          </a:p>
        </p:txBody>
      </p:sp>
      <p:pic>
        <p:nvPicPr>
          <p:cNvPr id="21" name="Picture 20" descr="User icon Royalty Free Vector Image - VectorStock">
            <a:extLst>
              <a:ext uri="{FF2B5EF4-FFF2-40B4-BE49-F238E27FC236}">
                <a16:creationId xmlns:a16="http://schemas.microsoft.com/office/drawing/2014/main" id="{C3A13D11-EC6C-4E81-AD83-7AC73D273FD4}"/>
              </a:ext>
            </a:extLst>
          </p:cNvPr>
          <p:cNvPicPr>
            <a:picLocks noChangeAspect="1" noChangeArrowheads="1"/>
          </p:cNvPicPr>
          <p:nvPr userDrawn="1"/>
        </p:nvPicPr>
        <p:blipFill>
          <a:blip r:embed="rId10" cstate="print">
            <a:lum bright="70000" contrast="-70000"/>
            <a:extLst>
              <a:ext uri="{28A0092B-C50C-407E-A947-70E740481C1C}">
                <a14:useLocalDpi xmlns:a14="http://schemas.microsoft.com/office/drawing/2010/main" val="0"/>
              </a:ext>
            </a:extLst>
          </a:blip>
          <a:srcRect l="26030" t="21389" r="26030" b="34222"/>
          <a:stretch>
            <a:fillRect/>
          </a:stretch>
        </p:blipFill>
        <p:spPr bwMode="auto">
          <a:xfrm>
            <a:off x="353568" y="5211250"/>
            <a:ext cx="1353600" cy="1353600"/>
          </a:xfrm>
          <a:custGeom>
            <a:avLst/>
            <a:gdLst>
              <a:gd name="connsiteX0" fmla="*/ 1522095 w 3044190"/>
              <a:gd name="connsiteY0" fmla="*/ 0 h 3044190"/>
              <a:gd name="connsiteX1" fmla="*/ 3044190 w 3044190"/>
              <a:gd name="connsiteY1" fmla="*/ 1522095 h 3044190"/>
              <a:gd name="connsiteX2" fmla="*/ 1522095 w 3044190"/>
              <a:gd name="connsiteY2" fmla="*/ 3044190 h 3044190"/>
              <a:gd name="connsiteX3" fmla="*/ 0 w 3044190"/>
              <a:gd name="connsiteY3" fmla="*/ 1522095 h 3044190"/>
              <a:gd name="connsiteX4" fmla="*/ 1522095 w 3044190"/>
              <a:gd name="connsiteY4" fmla="*/ 0 h 304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4190" h="3044190">
                <a:moveTo>
                  <a:pt x="1522095" y="0"/>
                </a:moveTo>
                <a:cubicBezTo>
                  <a:pt x="2362725" y="0"/>
                  <a:pt x="3044190" y="681465"/>
                  <a:pt x="3044190" y="1522095"/>
                </a:cubicBezTo>
                <a:cubicBezTo>
                  <a:pt x="3044190" y="2362725"/>
                  <a:pt x="2362725" y="3044190"/>
                  <a:pt x="1522095" y="3044190"/>
                </a:cubicBezTo>
                <a:cubicBezTo>
                  <a:pt x="681465" y="3044190"/>
                  <a:pt x="0" y="2362725"/>
                  <a:pt x="0" y="1522095"/>
                </a:cubicBezTo>
                <a:cubicBezTo>
                  <a:pt x="0" y="681465"/>
                  <a:pt x="681465" y="0"/>
                  <a:pt x="1522095" y="0"/>
                </a:cubicBezTo>
                <a:close/>
              </a:path>
            </a:pathLst>
          </a:custGeom>
          <a:noFill/>
          <a:ln w="1270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30" name="Picture Placeholder 29">
            <a:extLst>
              <a:ext uri="{FF2B5EF4-FFF2-40B4-BE49-F238E27FC236}">
                <a16:creationId xmlns:a16="http://schemas.microsoft.com/office/drawing/2014/main" id="{85035EF3-F5FB-41C2-A0BE-B3AEF7556ABD}"/>
              </a:ext>
            </a:extLst>
          </p:cNvPr>
          <p:cNvSpPr>
            <a:spLocks noGrp="1"/>
          </p:cNvSpPr>
          <p:nvPr>
            <p:ph type="pic" sz="quarter" idx="10"/>
          </p:nvPr>
        </p:nvSpPr>
        <p:spPr>
          <a:xfrm>
            <a:off x="353569" y="5211251"/>
            <a:ext cx="1353599" cy="1353599"/>
          </a:xfrm>
          <a:custGeom>
            <a:avLst/>
            <a:gdLst>
              <a:gd name="connsiteX0" fmla="*/ 1945481 w 3890962"/>
              <a:gd name="connsiteY0" fmla="*/ 0 h 3890962"/>
              <a:gd name="connsiteX1" fmla="*/ 3890962 w 3890962"/>
              <a:gd name="connsiteY1" fmla="*/ 1945481 h 3890962"/>
              <a:gd name="connsiteX2" fmla="*/ 1945481 w 3890962"/>
              <a:gd name="connsiteY2" fmla="*/ 3890962 h 3890962"/>
              <a:gd name="connsiteX3" fmla="*/ 0 w 3890962"/>
              <a:gd name="connsiteY3" fmla="*/ 1945481 h 3890962"/>
              <a:gd name="connsiteX4" fmla="*/ 1945481 w 3890962"/>
              <a:gd name="connsiteY4" fmla="*/ 0 h 389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0962" h="3890962">
                <a:moveTo>
                  <a:pt x="1945481" y="0"/>
                </a:moveTo>
                <a:cubicBezTo>
                  <a:pt x="3019940" y="0"/>
                  <a:pt x="3890962" y="871022"/>
                  <a:pt x="3890962" y="1945481"/>
                </a:cubicBezTo>
                <a:cubicBezTo>
                  <a:pt x="3890962" y="3019940"/>
                  <a:pt x="3019940" y="3890962"/>
                  <a:pt x="1945481" y="3890962"/>
                </a:cubicBezTo>
                <a:cubicBezTo>
                  <a:pt x="871022" y="3890962"/>
                  <a:pt x="0" y="3019940"/>
                  <a:pt x="0" y="1945481"/>
                </a:cubicBezTo>
                <a:cubicBezTo>
                  <a:pt x="0" y="871022"/>
                  <a:pt x="871022" y="0"/>
                  <a:pt x="1945481" y="0"/>
                </a:cubicBezTo>
                <a:close/>
              </a:path>
            </a:pathLst>
          </a:custGeom>
          <a:ln>
            <a:solidFill>
              <a:schemeClr val="bg1">
                <a:lumMod val="65000"/>
              </a:schemeClr>
            </a:solidFill>
          </a:ln>
        </p:spPr>
        <p:txBody>
          <a:bodyPr wrap="square">
            <a:noAutofit/>
          </a:bodyPr>
          <a:lstStyle>
            <a:lvl1pPr>
              <a:defRPr sz="1800"/>
            </a:lvl1pPr>
          </a:lstStyle>
          <a:p>
            <a:endParaRPr lang="en-US"/>
          </a:p>
        </p:txBody>
      </p:sp>
    </p:spTree>
    <p:extLst>
      <p:ext uri="{BB962C8B-B14F-4D97-AF65-F5344CB8AC3E}">
        <p14:creationId xmlns:p14="http://schemas.microsoft.com/office/powerpoint/2010/main" val="36135984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lide - Re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92D9CA8-FA74-4E19-A847-B04F90FC15AC}"/>
              </a:ext>
            </a:extLst>
          </p:cNvPr>
          <p:cNvPicPr>
            <a:picLocks noChangeAspect="1"/>
          </p:cNvPicPr>
          <p:nvPr userDrawn="1"/>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18750" b="25000"/>
          <a:stretch/>
        </p:blipFill>
        <p:spPr>
          <a:xfrm>
            <a:off x="0" y="0"/>
            <a:ext cx="12192000" cy="6858000"/>
          </a:xfrm>
          <a:prstGeom prst="rect">
            <a:avLst/>
          </a:prstGeom>
        </p:spPr>
      </p:pic>
      <p:sp>
        <p:nvSpPr>
          <p:cNvPr id="3" name="TextBox 2">
            <a:extLst>
              <a:ext uri="{FF2B5EF4-FFF2-40B4-BE49-F238E27FC236}">
                <a16:creationId xmlns:a16="http://schemas.microsoft.com/office/drawing/2014/main" id="{66A9211E-289E-4822-AE7F-7B95A873EBBD}"/>
              </a:ext>
            </a:extLst>
          </p:cNvPr>
          <p:cNvSpPr txBox="1"/>
          <p:nvPr userDrawn="1"/>
        </p:nvSpPr>
        <p:spPr>
          <a:xfrm>
            <a:off x="1837677" y="5802204"/>
            <a:ext cx="4514377" cy="338554"/>
          </a:xfrm>
          <a:prstGeom prst="rect">
            <a:avLst/>
          </a:prstGeom>
          <a:noFill/>
        </p:spPr>
        <p:txBody>
          <a:bodyPr wrap="none" rtlCol="0">
            <a:spAutoFit/>
          </a:bodyPr>
          <a:lstStyle/>
          <a:p>
            <a:r>
              <a:rPr lang="en-US" sz="1600" dirty="0">
                <a:solidFill>
                  <a:srgbClr val="212121"/>
                </a:solidFill>
              </a:rPr>
              <a:t>Darshan Institute of Engineering &amp; Technology, Rajkot</a:t>
            </a:r>
          </a:p>
        </p:txBody>
      </p:sp>
      <p:sp>
        <p:nvSpPr>
          <p:cNvPr id="22" name="Freeform 13">
            <a:extLst>
              <a:ext uri="{FF2B5EF4-FFF2-40B4-BE49-F238E27FC236}">
                <a16:creationId xmlns:a16="http://schemas.microsoft.com/office/drawing/2014/main" id="{EB889181-F145-4E62-A282-E5B77978D1F3}"/>
              </a:ext>
            </a:extLst>
          </p:cNvPr>
          <p:cNvSpPr>
            <a:spLocks/>
          </p:cNvSpPr>
          <p:nvPr userDrawn="1"/>
        </p:nvSpPr>
        <p:spPr bwMode="auto">
          <a:xfrm>
            <a:off x="2554514" y="1"/>
            <a:ext cx="5255702" cy="1335004"/>
          </a:xfrm>
          <a:custGeom>
            <a:avLst/>
            <a:gdLst>
              <a:gd name="T0" fmla="*/ 2048 w 2048"/>
              <a:gd name="T1" fmla="*/ 0 h 517"/>
              <a:gd name="T2" fmla="*/ 1934 w 2048"/>
              <a:gd name="T3" fmla="*/ 72 h 517"/>
              <a:gd name="T4" fmla="*/ 0 w 2048"/>
              <a:gd name="T5" fmla="*/ 0 h 517"/>
              <a:gd name="T6" fmla="*/ 2048 w 2048"/>
              <a:gd name="T7" fmla="*/ 0 h 517"/>
            </a:gdLst>
            <a:ahLst/>
            <a:cxnLst>
              <a:cxn ang="0">
                <a:pos x="T0" y="T1"/>
              </a:cxn>
              <a:cxn ang="0">
                <a:pos x="T2" y="T3"/>
              </a:cxn>
              <a:cxn ang="0">
                <a:pos x="T4" y="T5"/>
              </a:cxn>
              <a:cxn ang="0">
                <a:pos x="T6" y="T7"/>
              </a:cxn>
            </a:cxnLst>
            <a:rect l="0" t="0" r="r" b="b"/>
            <a:pathLst>
              <a:path w="2048" h="517">
                <a:moveTo>
                  <a:pt x="2048" y="0"/>
                </a:moveTo>
                <a:cubicBezTo>
                  <a:pt x="2011" y="25"/>
                  <a:pt x="1973" y="49"/>
                  <a:pt x="1934" y="72"/>
                </a:cubicBezTo>
                <a:cubicBezTo>
                  <a:pt x="1177" y="517"/>
                  <a:pt x="332" y="480"/>
                  <a:pt x="0" y="0"/>
                </a:cubicBezTo>
                <a:lnTo>
                  <a:pt x="2048" y="0"/>
                </a:lnTo>
                <a:close/>
              </a:path>
            </a:pathLst>
          </a:custGeom>
          <a:gradFill>
            <a:gsLst>
              <a:gs pos="10000">
                <a:srgbClr val="B71B1C"/>
              </a:gs>
              <a:gs pos="100000">
                <a:srgbClr val="ED524F"/>
              </a:gs>
            </a:gsLst>
            <a:lin ang="10800000" scaled="1"/>
          </a:gradFill>
          <a:ln>
            <a:noFill/>
          </a:ln>
        </p:spPr>
        <p:txBody>
          <a:bodyPr vert="horz" wrap="square" lIns="91440" tIns="45720" rIns="91440" bIns="45720" numCol="1" anchor="t" anchorCtr="0" compatLnSpc="1">
            <a:prstTxWarp prst="textNoShape">
              <a:avLst/>
            </a:prstTxWarp>
          </a:bodyPr>
          <a:lstStyle/>
          <a:p>
            <a:endParaRPr lang="en-US" dirty="0">
              <a:solidFill>
                <a:srgbClr val="212121"/>
              </a:solidFill>
            </a:endParaRPr>
          </a:p>
        </p:txBody>
      </p:sp>
      <p:sp>
        <p:nvSpPr>
          <p:cNvPr id="23" name="Freeform 17">
            <a:extLst>
              <a:ext uri="{FF2B5EF4-FFF2-40B4-BE49-F238E27FC236}">
                <a16:creationId xmlns:a16="http://schemas.microsoft.com/office/drawing/2014/main" id="{5E9DA42E-B221-4BBE-B651-F7171591BCD7}"/>
              </a:ext>
            </a:extLst>
          </p:cNvPr>
          <p:cNvSpPr>
            <a:spLocks/>
          </p:cNvSpPr>
          <p:nvPr userDrawn="1"/>
        </p:nvSpPr>
        <p:spPr bwMode="auto">
          <a:xfrm>
            <a:off x="0" y="5905331"/>
            <a:ext cx="1901425" cy="952668"/>
          </a:xfrm>
          <a:custGeom>
            <a:avLst/>
            <a:gdLst>
              <a:gd name="T0" fmla="*/ 2048 w 2048"/>
              <a:gd name="T1" fmla="*/ 1024 h 1024"/>
              <a:gd name="T2" fmla="*/ 0 w 2048"/>
              <a:gd name="T3" fmla="*/ 1024 h 1024"/>
              <a:gd name="T4" fmla="*/ 0 w 2048"/>
              <a:gd name="T5" fmla="*/ 0 h 1024"/>
              <a:gd name="T6" fmla="*/ 2048 w 2048"/>
              <a:gd name="T7" fmla="*/ 1024 h 1024"/>
            </a:gdLst>
            <a:ahLst/>
            <a:cxnLst>
              <a:cxn ang="0">
                <a:pos x="T0" y="T1"/>
              </a:cxn>
              <a:cxn ang="0">
                <a:pos x="T2" y="T3"/>
              </a:cxn>
              <a:cxn ang="0">
                <a:pos x="T4" y="T5"/>
              </a:cxn>
              <a:cxn ang="0">
                <a:pos x="T6" y="T7"/>
              </a:cxn>
            </a:cxnLst>
            <a:rect l="0" t="0" r="r" b="b"/>
            <a:pathLst>
              <a:path w="2048" h="1024">
                <a:moveTo>
                  <a:pt x="2048" y="1024"/>
                </a:moveTo>
                <a:cubicBezTo>
                  <a:pt x="0" y="1024"/>
                  <a:pt x="0" y="1024"/>
                  <a:pt x="0" y="1024"/>
                </a:cubicBezTo>
                <a:cubicBezTo>
                  <a:pt x="0" y="0"/>
                  <a:pt x="0" y="0"/>
                  <a:pt x="0" y="0"/>
                </a:cubicBezTo>
                <a:cubicBezTo>
                  <a:pt x="880" y="66"/>
                  <a:pt x="1621" y="411"/>
                  <a:pt x="2048" y="1024"/>
                </a:cubicBezTo>
                <a:close/>
              </a:path>
            </a:pathLst>
          </a:custGeom>
          <a:gradFill>
            <a:gsLst>
              <a:gs pos="10000">
                <a:srgbClr val="B71B1C"/>
              </a:gs>
              <a:gs pos="100000">
                <a:srgbClr val="ED524F"/>
              </a:gs>
            </a:gsLst>
            <a:lin ang="10800000" scaled="1"/>
          </a:gradFill>
          <a:ln>
            <a:noFill/>
          </a:ln>
        </p:spPr>
        <p:txBody>
          <a:bodyPr vert="horz" wrap="square" lIns="91440" tIns="45720" rIns="91440" bIns="45720" numCol="1" anchor="t" anchorCtr="0" compatLnSpc="1">
            <a:prstTxWarp prst="textNoShape">
              <a:avLst/>
            </a:prstTxWarp>
          </a:bodyPr>
          <a:lstStyle/>
          <a:p>
            <a:endParaRPr lang="en-US">
              <a:solidFill>
                <a:srgbClr val="212121"/>
              </a:solidFill>
            </a:endParaRPr>
          </a:p>
        </p:txBody>
      </p:sp>
      <p:pic>
        <p:nvPicPr>
          <p:cNvPr id="32" name="Picture 31">
            <a:extLst>
              <a:ext uri="{FF2B5EF4-FFF2-40B4-BE49-F238E27FC236}">
                <a16:creationId xmlns:a16="http://schemas.microsoft.com/office/drawing/2014/main" id="{73D6466C-3EE8-434C-B5AB-98205AEEA67D}"/>
              </a:ext>
            </a:extLst>
          </p:cNvPr>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808334" y="4602222"/>
            <a:ext cx="3383666" cy="2255777"/>
          </a:xfrm>
          <a:prstGeom prst="rect">
            <a:avLst/>
          </a:prstGeom>
        </p:spPr>
      </p:pic>
      <p:pic>
        <p:nvPicPr>
          <p:cNvPr id="33" name="Picture 32">
            <a:extLst>
              <a:ext uri="{FF2B5EF4-FFF2-40B4-BE49-F238E27FC236}">
                <a16:creationId xmlns:a16="http://schemas.microsoft.com/office/drawing/2014/main" id="{3CAA64A4-91BA-448F-9474-7895F9C6DBD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40861" y="2096941"/>
            <a:ext cx="2813885" cy="2119207"/>
          </a:xfrm>
          <a:prstGeom prst="rect">
            <a:avLst/>
          </a:prstGeom>
        </p:spPr>
      </p:pic>
      <p:cxnSp>
        <p:nvCxnSpPr>
          <p:cNvPr id="45" name="Straight Connector 44">
            <a:extLst>
              <a:ext uri="{FF2B5EF4-FFF2-40B4-BE49-F238E27FC236}">
                <a16:creationId xmlns:a16="http://schemas.microsoft.com/office/drawing/2014/main" id="{E79C5D16-8087-4587-9A0A-A0570C73E0E7}"/>
              </a:ext>
            </a:extLst>
          </p:cNvPr>
          <p:cNvCxnSpPr/>
          <p:nvPr/>
        </p:nvCxnSpPr>
        <p:spPr>
          <a:xfrm>
            <a:off x="1926694" y="6124097"/>
            <a:ext cx="435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3F48F6-739E-4659-B107-DABA716A2F34}"/>
              </a:ext>
            </a:extLst>
          </p:cNvPr>
          <p:cNvSpPr>
            <a:spLocks noGrp="1"/>
          </p:cNvSpPr>
          <p:nvPr userDrawn="1">
            <p:ph type="ctrTitle"/>
          </p:nvPr>
        </p:nvSpPr>
        <p:spPr>
          <a:xfrm>
            <a:off x="559490" y="1122364"/>
            <a:ext cx="7035300" cy="2578780"/>
          </a:xfrm>
        </p:spPr>
        <p:txBody>
          <a:bodyPr wrap="square" anchor="t">
            <a:noAutofit/>
          </a:bodyPr>
          <a:lstStyle>
            <a:lvl1pPr algn="l">
              <a:defRPr lang="en-US" sz="6600" b="1" kern="1200" dirty="0">
                <a:solidFill>
                  <a:schemeClr val="tx1">
                    <a:lumMod val="90000"/>
                    <a:lumOff val="10000"/>
                  </a:schemeClr>
                </a:solidFill>
                <a:effectLst>
                  <a:outerShdw blurRad="50800" dist="38100" dir="2700000" algn="tl" rotWithShape="0">
                    <a:prstClr val="black">
                      <a:alpha val="40000"/>
                    </a:prstClr>
                  </a:outerShdw>
                </a:effectLst>
                <a:latin typeface="+mj-lt"/>
                <a:ea typeface="Segoe UI Black" panose="020B0A02040204020203" pitchFamily="34" charset="0"/>
                <a:cs typeface="+mn-cs"/>
              </a:defRPr>
            </a:lvl1pPr>
          </a:lstStyle>
          <a:p>
            <a:r>
              <a:rPr lang="en-US" dirty="0"/>
              <a:t>Click to edit Master title style</a:t>
            </a:r>
          </a:p>
        </p:txBody>
      </p:sp>
      <p:pic>
        <p:nvPicPr>
          <p:cNvPr id="26" name="Picture 25">
            <a:extLst>
              <a:ext uri="{FF2B5EF4-FFF2-40B4-BE49-F238E27FC236}">
                <a16:creationId xmlns:a16="http://schemas.microsoft.com/office/drawing/2014/main" id="{9812EDA6-C656-492A-A9CA-44B03C63913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98063" y="6232297"/>
            <a:ext cx="182880" cy="182880"/>
          </a:xfrm>
          <a:prstGeom prst="rect">
            <a:avLst/>
          </a:prstGeom>
        </p:spPr>
      </p:pic>
      <p:pic>
        <p:nvPicPr>
          <p:cNvPr id="27" name="Picture 26">
            <a:extLst>
              <a:ext uri="{FF2B5EF4-FFF2-40B4-BE49-F238E27FC236}">
                <a16:creationId xmlns:a16="http://schemas.microsoft.com/office/drawing/2014/main" id="{627AEF91-6492-4B0C-A844-2296473B58D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98063" y="6505320"/>
            <a:ext cx="182880" cy="182880"/>
          </a:xfrm>
          <a:prstGeom prst="rect">
            <a:avLst/>
          </a:prstGeom>
        </p:spPr>
      </p:pic>
      <p:sp>
        <p:nvSpPr>
          <p:cNvPr id="28" name="Text Placeholder 2">
            <a:extLst>
              <a:ext uri="{FF2B5EF4-FFF2-40B4-BE49-F238E27FC236}">
                <a16:creationId xmlns:a16="http://schemas.microsoft.com/office/drawing/2014/main" id="{828AA7FF-D902-41DB-A12A-45135201E8C2}"/>
              </a:ext>
            </a:extLst>
          </p:cNvPr>
          <p:cNvSpPr>
            <a:spLocks noGrp="1"/>
          </p:cNvSpPr>
          <p:nvPr userDrawn="1">
            <p:ph type="body" sz="quarter" idx="11" hasCustomPrompt="1"/>
          </p:nvPr>
        </p:nvSpPr>
        <p:spPr>
          <a:xfrm>
            <a:off x="2180943" y="6175935"/>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Email Address</a:t>
            </a:r>
          </a:p>
        </p:txBody>
      </p:sp>
      <p:sp>
        <p:nvSpPr>
          <p:cNvPr id="29" name="Text Placeholder 2">
            <a:extLst>
              <a:ext uri="{FF2B5EF4-FFF2-40B4-BE49-F238E27FC236}">
                <a16:creationId xmlns:a16="http://schemas.microsoft.com/office/drawing/2014/main" id="{F1EDDD62-43C6-4DEE-BBD9-CD0004E7EB03}"/>
              </a:ext>
            </a:extLst>
          </p:cNvPr>
          <p:cNvSpPr>
            <a:spLocks noGrp="1"/>
          </p:cNvSpPr>
          <p:nvPr userDrawn="1">
            <p:ph type="body" sz="quarter" idx="12" hasCustomPrompt="1"/>
          </p:nvPr>
        </p:nvSpPr>
        <p:spPr>
          <a:xfrm>
            <a:off x="2183874" y="6460218"/>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Phone No.</a:t>
            </a:r>
          </a:p>
        </p:txBody>
      </p:sp>
      <p:sp>
        <p:nvSpPr>
          <p:cNvPr id="40" name="Text Placeholder 2">
            <a:extLst>
              <a:ext uri="{FF2B5EF4-FFF2-40B4-BE49-F238E27FC236}">
                <a16:creationId xmlns:a16="http://schemas.microsoft.com/office/drawing/2014/main" id="{A2C7AAB1-B948-41DB-961F-028BB57DF573}"/>
              </a:ext>
            </a:extLst>
          </p:cNvPr>
          <p:cNvSpPr>
            <a:spLocks noGrp="1"/>
          </p:cNvSpPr>
          <p:nvPr>
            <p:ph type="body" sz="quarter" idx="13" hasCustomPrompt="1"/>
          </p:nvPr>
        </p:nvSpPr>
        <p:spPr>
          <a:xfrm>
            <a:off x="1837678" y="5537768"/>
            <a:ext cx="3735998" cy="290081"/>
          </a:xfrm>
        </p:spPr>
        <p:txBody>
          <a:bodyPr anchor="ctr">
            <a:noAutofit/>
          </a:bodyPr>
          <a:lstStyle>
            <a:lvl1pPr marL="0" indent="0" algn="l" defTabSz="914400" rtl="0" eaLnBrk="1" latinLnBrk="0" hangingPunct="1">
              <a:lnSpc>
                <a:spcPct val="90000"/>
              </a:lnSpc>
              <a:spcBef>
                <a:spcPct val="0"/>
              </a:spcBef>
              <a:buNone/>
              <a:defRPr lang="en-US" sz="1600" kern="1200" dirty="0">
                <a:solidFill>
                  <a:schemeClr val="tx1"/>
                </a:solidFill>
                <a:latin typeface="+mn-lt"/>
                <a:ea typeface="+mn-ea"/>
                <a:cs typeface="+mn-cs"/>
              </a:defRPr>
            </a:lvl1pPr>
          </a:lstStyle>
          <a:p>
            <a:pPr lvl="0"/>
            <a:r>
              <a:rPr lang="en-US" dirty="0"/>
              <a:t>Write here Department Name</a:t>
            </a:r>
          </a:p>
        </p:txBody>
      </p:sp>
      <p:sp>
        <p:nvSpPr>
          <p:cNvPr id="53" name="Text Placeholder 2">
            <a:extLst>
              <a:ext uri="{FF2B5EF4-FFF2-40B4-BE49-F238E27FC236}">
                <a16:creationId xmlns:a16="http://schemas.microsoft.com/office/drawing/2014/main" id="{C96060B2-EF39-4FB2-9CFA-77C6391DCF8F}"/>
              </a:ext>
            </a:extLst>
          </p:cNvPr>
          <p:cNvSpPr>
            <a:spLocks noGrp="1"/>
          </p:cNvSpPr>
          <p:nvPr>
            <p:ph type="body" sz="quarter" idx="14" hasCustomPrompt="1"/>
          </p:nvPr>
        </p:nvSpPr>
        <p:spPr>
          <a:xfrm>
            <a:off x="1837677" y="5273332"/>
            <a:ext cx="5581039" cy="290081"/>
          </a:xfrm>
        </p:spPr>
        <p:txBody>
          <a:bodyPr anchor="ctr">
            <a:noAutofit/>
          </a:bodyPr>
          <a:lstStyle>
            <a:lvl1pPr marL="0" indent="0" algn="l" defTabSz="914400" rtl="0" eaLnBrk="1" latinLnBrk="0" hangingPunct="1">
              <a:lnSpc>
                <a:spcPct val="90000"/>
              </a:lnSpc>
              <a:spcBef>
                <a:spcPct val="0"/>
              </a:spcBef>
              <a:buNone/>
              <a:defRPr lang="en-US" sz="1800" b="1" kern="1200" dirty="0">
                <a:gradFill flip="none" rotWithShape="1">
                  <a:gsLst>
                    <a:gs pos="10000">
                      <a:srgbClr val="B71B1C"/>
                    </a:gs>
                    <a:gs pos="100000">
                      <a:srgbClr val="ED524F"/>
                    </a:gs>
                  </a:gsLst>
                  <a:lin ang="0" scaled="1"/>
                  <a:tileRect/>
                </a:gradFill>
                <a:effectLst/>
                <a:latin typeface="+mn-lt"/>
                <a:ea typeface="+mn-ea"/>
                <a:cs typeface="+mn-cs"/>
              </a:defRPr>
            </a:lvl1pPr>
          </a:lstStyle>
          <a:p>
            <a:pPr lvl="0"/>
            <a:r>
              <a:rPr lang="en-US" dirty="0"/>
              <a:t>Write here your Author Name (i.e. Prof. Jay R </a:t>
            </a:r>
            <a:r>
              <a:rPr lang="en-US" dirty="0" err="1"/>
              <a:t>Dhamsaniya</a:t>
            </a:r>
            <a:r>
              <a:rPr lang="en-US" dirty="0"/>
              <a:t>)</a:t>
            </a:r>
          </a:p>
        </p:txBody>
      </p:sp>
      <p:pic>
        <p:nvPicPr>
          <p:cNvPr id="54" name="Picture 53">
            <a:extLst>
              <a:ext uri="{FF2B5EF4-FFF2-40B4-BE49-F238E27FC236}">
                <a16:creationId xmlns:a16="http://schemas.microsoft.com/office/drawing/2014/main" id="{1917B14A-5130-41DB-8F00-6C6611C994D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295842" y="307556"/>
            <a:ext cx="3573889" cy="821995"/>
          </a:xfrm>
          <a:prstGeom prst="rect">
            <a:avLst/>
          </a:prstGeom>
        </p:spPr>
      </p:pic>
      <p:pic>
        <p:nvPicPr>
          <p:cNvPr id="55" name="Picture 54">
            <a:extLst>
              <a:ext uri="{FF2B5EF4-FFF2-40B4-BE49-F238E27FC236}">
                <a16:creationId xmlns:a16="http://schemas.microsoft.com/office/drawing/2014/main" id="{34C1356C-E4AA-4B27-A93C-BE84F5D9C601}"/>
              </a:ext>
            </a:extLst>
          </p:cNvPr>
          <p:cNvPicPr>
            <a:picLocks noChangeAspect="1"/>
          </p:cNvPicPr>
          <p:nvPr userDrawn="1"/>
        </p:nvPicPr>
        <p:blipFill rotWithShape="1">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62023" t="18062" r="2731" b="17724"/>
          <a:stretch/>
        </p:blipFill>
        <p:spPr>
          <a:xfrm>
            <a:off x="63248" y="837717"/>
            <a:ext cx="1087893" cy="772151"/>
          </a:xfrm>
          <a:prstGeom prst="rect">
            <a:avLst/>
          </a:prstGeom>
        </p:spPr>
      </p:pic>
      <p:sp>
        <p:nvSpPr>
          <p:cNvPr id="24" name="Text Placeholder 2">
            <a:extLst>
              <a:ext uri="{FF2B5EF4-FFF2-40B4-BE49-F238E27FC236}">
                <a16:creationId xmlns:a16="http://schemas.microsoft.com/office/drawing/2014/main" id="{070A7F06-98AB-45B4-A79D-A6DF8C25DC8E}"/>
              </a:ext>
            </a:extLst>
          </p:cNvPr>
          <p:cNvSpPr>
            <a:spLocks noGrp="1"/>
          </p:cNvSpPr>
          <p:nvPr>
            <p:ph type="body" sz="quarter" idx="16" hasCustomPrompt="1"/>
          </p:nvPr>
        </p:nvSpPr>
        <p:spPr>
          <a:xfrm>
            <a:off x="2581756" y="20384"/>
            <a:ext cx="4646358" cy="734653"/>
          </a:xfrm>
        </p:spPr>
        <p:txBody>
          <a:bodyPr anchor="ctr">
            <a:noAutofit/>
          </a:bodyPr>
          <a:lstStyle>
            <a:lvl1pPr marL="0" indent="0" algn="ctr" defTabSz="914400" rtl="0" eaLnBrk="1" latinLnBrk="0" hangingPunct="1">
              <a:lnSpc>
                <a:spcPct val="90000"/>
              </a:lnSpc>
              <a:spcBef>
                <a:spcPct val="0"/>
              </a:spcBef>
              <a:buNone/>
              <a:defRPr lang="en-US" sz="1800" b="0" kern="1200" dirty="0">
                <a:solidFill>
                  <a:schemeClr val="lt1"/>
                </a:solidFill>
                <a:latin typeface="+mn-lt"/>
                <a:ea typeface="+mn-ea"/>
                <a:cs typeface="+mn-cs"/>
              </a:defRPr>
            </a:lvl1pPr>
          </a:lstStyle>
          <a:p>
            <a:pPr lvl="0"/>
            <a:r>
              <a:rPr lang="en-US" dirty="0"/>
              <a:t>Write Subject Name (Short Name)</a:t>
            </a:r>
          </a:p>
          <a:p>
            <a:pPr lvl="0"/>
            <a:r>
              <a:rPr lang="en-US" dirty="0"/>
              <a:t>GTU # Subject Code</a:t>
            </a:r>
          </a:p>
        </p:txBody>
      </p:sp>
      <p:pic>
        <p:nvPicPr>
          <p:cNvPr id="31" name="Picture 30">
            <a:extLst>
              <a:ext uri="{FF2B5EF4-FFF2-40B4-BE49-F238E27FC236}">
                <a16:creationId xmlns:a16="http://schemas.microsoft.com/office/drawing/2014/main" id="{77B7B864-C091-4493-B14B-F5B61B586EED}"/>
              </a:ext>
            </a:extLst>
          </p:cNvPr>
          <p:cNvPicPr>
            <a:picLocks noChangeAspect="1"/>
          </p:cNvPicPr>
          <p:nvPr userDrawn="1"/>
        </p:nvPicPr>
        <p:blipFill>
          <a:blip r:embed="rId10" cstate="print">
            <a:extLst>
              <a:ext uri="{28A0092B-C50C-407E-A947-70E740481C1C}">
                <a14:useLocalDpi xmlns:a14="http://schemas.microsoft.com/office/drawing/2010/main" val="0"/>
              </a:ext>
            </a:extLst>
          </a:blip>
          <a:srcRect l="24746" t="7575" r="25761" b="18186"/>
          <a:stretch>
            <a:fillRect/>
          </a:stretch>
        </p:blipFill>
        <p:spPr>
          <a:xfrm>
            <a:off x="356499" y="5214354"/>
            <a:ext cx="1354234" cy="1354234"/>
          </a:xfrm>
          <a:custGeom>
            <a:avLst/>
            <a:gdLst>
              <a:gd name="connsiteX0" fmla="*/ 2286000 w 4572000"/>
              <a:gd name="connsiteY0" fmla="*/ 0 h 4572000"/>
              <a:gd name="connsiteX1" fmla="*/ 4572000 w 4572000"/>
              <a:gd name="connsiteY1" fmla="*/ 2286000 h 4572000"/>
              <a:gd name="connsiteX2" fmla="*/ 2286000 w 4572000"/>
              <a:gd name="connsiteY2" fmla="*/ 4572000 h 4572000"/>
              <a:gd name="connsiteX3" fmla="*/ 0 w 4572000"/>
              <a:gd name="connsiteY3" fmla="*/ 2286000 h 4572000"/>
              <a:gd name="connsiteX4" fmla="*/ 2286000 w 4572000"/>
              <a:gd name="connsiteY4" fmla="*/ 0 h 457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0" h="4572000">
                <a:moveTo>
                  <a:pt x="2286000" y="0"/>
                </a:moveTo>
                <a:cubicBezTo>
                  <a:pt x="3548523" y="0"/>
                  <a:pt x="4572000" y="1023477"/>
                  <a:pt x="4572000" y="2286000"/>
                </a:cubicBezTo>
                <a:cubicBezTo>
                  <a:pt x="4572000" y="3548523"/>
                  <a:pt x="3548523" y="4572000"/>
                  <a:pt x="2286000" y="4572000"/>
                </a:cubicBezTo>
                <a:cubicBezTo>
                  <a:pt x="1023477" y="4572000"/>
                  <a:pt x="0" y="3548523"/>
                  <a:pt x="0" y="2286000"/>
                </a:cubicBezTo>
                <a:cubicBezTo>
                  <a:pt x="0" y="1023477"/>
                  <a:pt x="1023477" y="0"/>
                  <a:pt x="2286000" y="0"/>
                </a:cubicBezTo>
                <a:close/>
              </a:path>
            </a:pathLst>
          </a:custGeom>
          <a:noFill/>
          <a:ln w="6350">
            <a:solidFill>
              <a:schemeClr val="bg1">
                <a:lumMod val="65000"/>
              </a:schemeClr>
            </a:solidFill>
          </a:ln>
          <a:effectLst/>
        </p:spPr>
      </p:pic>
      <p:pic>
        <p:nvPicPr>
          <p:cNvPr id="21" name="Picture 20" descr="User icon Royalty Free Vector Image - VectorStock">
            <a:extLst>
              <a:ext uri="{FF2B5EF4-FFF2-40B4-BE49-F238E27FC236}">
                <a16:creationId xmlns:a16="http://schemas.microsoft.com/office/drawing/2014/main" id="{177B86E9-222D-4757-BE64-59540DB794E6}"/>
              </a:ext>
            </a:extLst>
          </p:cNvPr>
          <p:cNvPicPr>
            <a:picLocks noChangeAspect="1" noChangeArrowheads="1"/>
          </p:cNvPicPr>
          <p:nvPr userDrawn="1"/>
        </p:nvPicPr>
        <p:blipFill>
          <a:blip r:embed="rId11" cstate="print">
            <a:lum bright="70000" contrast="-70000"/>
            <a:extLst>
              <a:ext uri="{28A0092B-C50C-407E-A947-70E740481C1C}">
                <a14:useLocalDpi xmlns:a14="http://schemas.microsoft.com/office/drawing/2010/main" val="0"/>
              </a:ext>
            </a:extLst>
          </a:blip>
          <a:srcRect l="26030" t="21389" r="26030" b="34222"/>
          <a:stretch>
            <a:fillRect/>
          </a:stretch>
        </p:blipFill>
        <p:spPr bwMode="auto">
          <a:xfrm>
            <a:off x="353568" y="5211250"/>
            <a:ext cx="1353600" cy="1353600"/>
          </a:xfrm>
          <a:custGeom>
            <a:avLst/>
            <a:gdLst>
              <a:gd name="connsiteX0" fmla="*/ 1522095 w 3044190"/>
              <a:gd name="connsiteY0" fmla="*/ 0 h 3044190"/>
              <a:gd name="connsiteX1" fmla="*/ 3044190 w 3044190"/>
              <a:gd name="connsiteY1" fmla="*/ 1522095 h 3044190"/>
              <a:gd name="connsiteX2" fmla="*/ 1522095 w 3044190"/>
              <a:gd name="connsiteY2" fmla="*/ 3044190 h 3044190"/>
              <a:gd name="connsiteX3" fmla="*/ 0 w 3044190"/>
              <a:gd name="connsiteY3" fmla="*/ 1522095 h 3044190"/>
              <a:gd name="connsiteX4" fmla="*/ 1522095 w 3044190"/>
              <a:gd name="connsiteY4" fmla="*/ 0 h 304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4190" h="3044190">
                <a:moveTo>
                  <a:pt x="1522095" y="0"/>
                </a:moveTo>
                <a:cubicBezTo>
                  <a:pt x="2362725" y="0"/>
                  <a:pt x="3044190" y="681465"/>
                  <a:pt x="3044190" y="1522095"/>
                </a:cubicBezTo>
                <a:cubicBezTo>
                  <a:pt x="3044190" y="2362725"/>
                  <a:pt x="2362725" y="3044190"/>
                  <a:pt x="1522095" y="3044190"/>
                </a:cubicBezTo>
                <a:cubicBezTo>
                  <a:pt x="681465" y="3044190"/>
                  <a:pt x="0" y="2362725"/>
                  <a:pt x="0" y="1522095"/>
                </a:cubicBezTo>
                <a:cubicBezTo>
                  <a:pt x="0" y="681465"/>
                  <a:pt x="681465" y="0"/>
                  <a:pt x="1522095" y="0"/>
                </a:cubicBezTo>
                <a:close/>
              </a:path>
            </a:pathLst>
          </a:custGeom>
          <a:noFill/>
          <a:ln w="1270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30" name="Picture Placeholder 29">
            <a:extLst>
              <a:ext uri="{FF2B5EF4-FFF2-40B4-BE49-F238E27FC236}">
                <a16:creationId xmlns:a16="http://schemas.microsoft.com/office/drawing/2014/main" id="{8ABCD18B-D4E0-41E4-8162-7E83CB11DAE0}"/>
              </a:ext>
            </a:extLst>
          </p:cNvPr>
          <p:cNvSpPr>
            <a:spLocks noGrp="1"/>
          </p:cNvSpPr>
          <p:nvPr>
            <p:ph type="pic" sz="quarter" idx="10"/>
          </p:nvPr>
        </p:nvSpPr>
        <p:spPr>
          <a:xfrm>
            <a:off x="353569" y="5211251"/>
            <a:ext cx="1353599" cy="1353599"/>
          </a:xfrm>
          <a:custGeom>
            <a:avLst/>
            <a:gdLst>
              <a:gd name="connsiteX0" fmla="*/ 1945481 w 3890962"/>
              <a:gd name="connsiteY0" fmla="*/ 0 h 3890962"/>
              <a:gd name="connsiteX1" fmla="*/ 3890962 w 3890962"/>
              <a:gd name="connsiteY1" fmla="*/ 1945481 h 3890962"/>
              <a:gd name="connsiteX2" fmla="*/ 1945481 w 3890962"/>
              <a:gd name="connsiteY2" fmla="*/ 3890962 h 3890962"/>
              <a:gd name="connsiteX3" fmla="*/ 0 w 3890962"/>
              <a:gd name="connsiteY3" fmla="*/ 1945481 h 3890962"/>
              <a:gd name="connsiteX4" fmla="*/ 1945481 w 3890962"/>
              <a:gd name="connsiteY4" fmla="*/ 0 h 389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0962" h="3890962">
                <a:moveTo>
                  <a:pt x="1945481" y="0"/>
                </a:moveTo>
                <a:cubicBezTo>
                  <a:pt x="3019940" y="0"/>
                  <a:pt x="3890962" y="871022"/>
                  <a:pt x="3890962" y="1945481"/>
                </a:cubicBezTo>
                <a:cubicBezTo>
                  <a:pt x="3890962" y="3019940"/>
                  <a:pt x="3019940" y="3890962"/>
                  <a:pt x="1945481" y="3890962"/>
                </a:cubicBezTo>
                <a:cubicBezTo>
                  <a:pt x="871022" y="3890962"/>
                  <a:pt x="0" y="3019940"/>
                  <a:pt x="0" y="1945481"/>
                </a:cubicBezTo>
                <a:cubicBezTo>
                  <a:pt x="0" y="871022"/>
                  <a:pt x="871022" y="0"/>
                  <a:pt x="1945481" y="0"/>
                </a:cubicBezTo>
                <a:close/>
              </a:path>
            </a:pathLst>
          </a:custGeom>
          <a:ln>
            <a:solidFill>
              <a:schemeClr val="bg1">
                <a:lumMod val="65000"/>
              </a:schemeClr>
            </a:solidFill>
          </a:ln>
        </p:spPr>
        <p:txBody>
          <a:bodyPr wrap="square">
            <a:noAutofit/>
          </a:bodyPr>
          <a:lstStyle>
            <a:lvl1pPr>
              <a:defRPr sz="1800"/>
            </a:lvl1pPr>
          </a:lstStyle>
          <a:p>
            <a:endParaRPr lang="en-US"/>
          </a:p>
        </p:txBody>
      </p:sp>
    </p:spTree>
    <p:extLst>
      <p:ext uri="{BB962C8B-B14F-4D97-AF65-F5344CB8AC3E}">
        <p14:creationId xmlns:p14="http://schemas.microsoft.com/office/powerpoint/2010/main" val="6602507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Slide - Pink">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92D9CA8-FA74-4E19-A847-B04F90FC15AC}"/>
              </a:ext>
            </a:extLst>
          </p:cNvPr>
          <p:cNvPicPr>
            <a:picLocks noChangeAspect="1"/>
          </p:cNvPicPr>
          <p:nvPr userDrawn="1"/>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t="18750" b="25000"/>
          <a:stretch/>
        </p:blipFill>
        <p:spPr>
          <a:xfrm>
            <a:off x="0" y="0"/>
            <a:ext cx="12192000" cy="6858000"/>
          </a:xfrm>
          <a:prstGeom prst="rect">
            <a:avLst/>
          </a:prstGeom>
        </p:spPr>
      </p:pic>
      <p:sp>
        <p:nvSpPr>
          <p:cNvPr id="3" name="TextBox 2">
            <a:extLst>
              <a:ext uri="{FF2B5EF4-FFF2-40B4-BE49-F238E27FC236}">
                <a16:creationId xmlns:a16="http://schemas.microsoft.com/office/drawing/2014/main" id="{66A9211E-289E-4822-AE7F-7B95A873EBBD}"/>
              </a:ext>
            </a:extLst>
          </p:cNvPr>
          <p:cNvSpPr txBox="1"/>
          <p:nvPr userDrawn="1"/>
        </p:nvSpPr>
        <p:spPr>
          <a:xfrm>
            <a:off x="1837677" y="5802204"/>
            <a:ext cx="4514377" cy="338554"/>
          </a:xfrm>
          <a:prstGeom prst="rect">
            <a:avLst/>
          </a:prstGeom>
          <a:noFill/>
        </p:spPr>
        <p:txBody>
          <a:bodyPr wrap="none" rtlCol="0">
            <a:spAutoFit/>
          </a:bodyPr>
          <a:lstStyle/>
          <a:p>
            <a:r>
              <a:rPr lang="en-US" sz="1600" dirty="0">
                <a:solidFill>
                  <a:srgbClr val="212121"/>
                </a:solidFill>
              </a:rPr>
              <a:t>Darshan Institute of Engineering &amp; Technology, Rajkot</a:t>
            </a:r>
          </a:p>
        </p:txBody>
      </p:sp>
      <p:sp>
        <p:nvSpPr>
          <p:cNvPr id="22" name="Freeform 13">
            <a:extLst>
              <a:ext uri="{FF2B5EF4-FFF2-40B4-BE49-F238E27FC236}">
                <a16:creationId xmlns:a16="http://schemas.microsoft.com/office/drawing/2014/main" id="{EB889181-F145-4E62-A282-E5B77978D1F3}"/>
              </a:ext>
            </a:extLst>
          </p:cNvPr>
          <p:cNvSpPr>
            <a:spLocks/>
          </p:cNvSpPr>
          <p:nvPr userDrawn="1"/>
        </p:nvSpPr>
        <p:spPr bwMode="auto">
          <a:xfrm>
            <a:off x="2554514" y="1"/>
            <a:ext cx="5255702" cy="1335004"/>
          </a:xfrm>
          <a:custGeom>
            <a:avLst/>
            <a:gdLst>
              <a:gd name="T0" fmla="*/ 2048 w 2048"/>
              <a:gd name="T1" fmla="*/ 0 h 517"/>
              <a:gd name="T2" fmla="*/ 1934 w 2048"/>
              <a:gd name="T3" fmla="*/ 72 h 517"/>
              <a:gd name="T4" fmla="*/ 0 w 2048"/>
              <a:gd name="T5" fmla="*/ 0 h 517"/>
              <a:gd name="T6" fmla="*/ 2048 w 2048"/>
              <a:gd name="T7" fmla="*/ 0 h 517"/>
            </a:gdLst>
            <a:ahLst/>
            <a:cxnLst>
              <a:cxn ang="0">
                <a:pos x="T0" y="T1"/>
              </a:cxn>
              <a:cxn ang="0">
                <a:pos x="T2" y="T3"/>
              </a:cxn>
              <a:cxn ang="0">
                <a:pos x="T4" y="T5"/>
              </a:cxn>
              <a:cxn ang="0">
                <a:pos x="T6" y="T7"/>
              </a:cxn>
            </a:cxnLst>
            <a:rect l="0" t="0" r="r" b="b"/>
            <a:pathLst>
              <a:path w="2048" h="517">
                <a:moveTo>
                  <a:pt x="2048" y="0"/>
                </a:moveTo>
                <a:cubicBezTo>
                  <a:pt x="2011" y="25"/>
                  <a:pt x="1973" y="49"/>
                  <a:pt x="1934" y="72"/>
                </a:cubicBezTo>
                <a:cubicBezTo>
                  <a:pt x="1177" y="517"/>
                  <a:pt x="332" y="480"/>
                  <a:pt x="0" y="0"/>
                </a:cubicBezTo>
                <a:lnTo>
                  <a:pt x="2048" y="0"/>
                </a:lnTo>
                <a:close/>
              </a:path>
            </a:pathLst>
          </a:custGeom>
          <a:gradFill>
            <a:gsLst>
              <a:gs pos="10000">
                <a:srgbClr val="890E4F"/>
              </a:gs>
              <a:gs pos="100000">
                <a:srgbClr val="D81A60"/>
              </a:gs>
            </a:gsLst>
            <a:lin ang="10800000" scaled="1"/>
          </a:gradFill>
          <a:ln>
            <a:noFill/>
          </a:ln>
        </p:spPr>
        <p:txBody>
          <a:bodyPr vert="horz" wrap="square" lIns="91440" tIns="45720" rIns="91440" bIns="45720" numCol="1" anchor="t" anchorCtr="0" compatLnSpc="1">
            <a:prstTxWarp prst="textNoShape">
              <a:avLst/>
            </a:prstTxWarp>
          </a:bodyPr>
          <a:lstStyle/>
          <a:p>
            <a:endParaRPr lang="en-US" dirty="0">
              <a:solidFill>
                <a:srgbClr val="212121"/>
              </a:solidFill>
            </a:endParaRPr>
          </a:p>
        </p:txBody>
      </p:sp>
      <p:sp>
        <p:nvSpPr>
          <p:cNvPr id="23" name="Freeform 17">
            <a:extLst>
              <a:ext uri="{FF2B5EF4-FFF2-40B4-BE49-F238E27FC236}">
                <a16:creationId xmlns:a16="http://schemas.microsoft.com/office/drawing/2014/main" id="{5E9DA42E-B221-4BBE-B651-F7171591BCD7}"/>
              </a:ext>
            </a:extLst>
          </p:cNvPr>
          <p:cNvSpPr>
            <a:spLocks/>
          </p:cNvSpPr>
          <p:nvPr userDrawn="1"/>
        </p:nvSpPr>
        <p:spPr bwMode="auto">
          <a:xfrm>
            <a:off x="0" y="5905331"/>
            <a:ext cx="1901425" cy="952668"/>
          </a:xfrm>
          <a:custGeom>
            <a:avLst/>
            <a:gdLst>
              <a:gd name="T0" fmla="*/ 2048 w 2048"/>
              <a:gd name="T1" fmla="*/ 1024 h 1024"/>
              <a:gd name="T2" fmla="*/ 0 w 2048"/>
              <a:gd name="T3" fmla="*/ 1024 h 1024"/>
              <a:gd name="T4" fmla="*/ 0 w 2048"/>
              <a:gd name="T5" fmla="*/ 0 h 1024"/>
              <a:gd name="T6" fmla="*/ 2048 w 2048"/>
              <a:gd name="T7" fmla="*/ 1024 h 1024"/>
            </a:gdLst>
            <a:ahLst/>
            <a:cxnLst>
              <a:cxn ang="0">
                <a:pos x="T0" y="T1"/>
              </a:cxn>
              <a:cxn ang="0">
                <a:pos x="T2" y="T3"/>
              </a:cxn>
              <a:cxn ang="0">
                <a:pos x="T4" y="T5"/>
              </a:cxn>
              <a:cxn ang="0">
                <a:pos x="T6" y="T7"/>
              </a:cxn>
            </a:cxnLst>
            <a:rect l="0" t="0" r="r" b="b"/>
            <a:pathLst>
              <a:path w="2048" h="1024">
                <a:moveTo>
                  <a:pt x="2048" y="1024"/>
                </a:moveTo>
                <a:cubicBezTo>
                  <a:pt x="0" y="1024"/>
                  <a:pt x="0" y="1024"/>
                  <a:pt x="0" y="1024"/>
                </a:cubicBezTo>
                <a:cubicBezTo>
                  <a:pt x="0" y="0"/>
                  <a:pt x="0" y="0"/>
                  <a:pt x="0" y="0"/>
                </a:cubicBezTo>
                <a:cubicBezTo>
                  <a:pt x="880" y="66"/>
                  <a:pt x="1621" y="411"/>
                  <a:pt x="2048" y="1024"/>
                </a:cubicBezTo>
                <a:close/>
              </a:path>
            </a:pathLst>
          </a:custGeom>
          <a:gradFill>
            <a:gsLst>
              <a:gs pos="10000">
                <a:srgbClr val="890E4F"/>
              </a:gs>
              <a:gs pos="100000">
                <a:srgbClr val="D81A60"/>
              </a:gs>
            </a:gsLst>
            <a:lin ang="10800000" scaled="1"/>
          </a:gradFill>
          <a:ln>
            <a:noFill/>
          </a:ln>
        </p:spPr>
        <p:txBody>
          <a:bodyPr vert="horz" wrap="square" lIns="91440" tIns="45720" rIns="91440" bIns="45720" numCol="1" anchor="t" anchorCtr="0" compatLnSpc="1">
            <a:prstTxWarp prst="textNoShape">
              <a:avLst/>
            </a:prstTxWarp>
          </a:bodyPr>
          <a:lstStyle/>
          <a:p>
            <a:endParaRPr lang="en-US">
              <a:solidFill>
                <a:srgbClr val="212121"/>
              </a:solidFill>
            </a:endParaRPr>
          </a:p>
        </p:txBody>
      </p:sp>
      <p:pic>
        <p:nvPicPr>
          <p:cNvPr id="32" name="Picture 31">
            <a:extLst>
              <a:ext uri="{FF2B5EF4-FFF2-40B4-BE49-F238E27FC236}">
                <a16:creationId xmlns:a16="http://schemas.microsoft.com/office/drawing/2014/main" id="{73D6466C-3EE8-434C-B5AB-98205AEEA67D}"/>
              </a:ext>
            </a:extLst>
          </p:cNvPr>
          <p:cNvPicPr>
            <a:picLocks noChangeAspect="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808334" y="4602222"/>
            <a:ext cx="3383666" cy="2255777"/>
          </a:xfrm>
          <a:prstGeom prst="rect">
            <a:avLst/>
          </a:prstGeom>
        </p:spPr>
      </p:pic>
      <p:pic>
        <p:nvPicPr>
          <p:cNvPr id="33" name="Picture 32">
            <a:extLst>
              <a:ext uri="{FF2B5EF4-FFF2-40B4-BE49-F238E27FC236}">
                <a16:creationId xmlns:a16="http://schemas.microsoft.com/office/drawing/2014/main" id="{3CAA64A4-91BA-448F-9474-7895F9C6DBD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40861" y="2096941"/>
            <a:ext cx="2813885" cy="2119207"/>
          </a:xfrm>
          <a:prstGeom prst="rect">
            <a:avLst/>
          </a:prstGeom>
        </p:spPr>
      </p:pic>
      <p:cxnSp>
        <p:nvCxnSpPr>
          <p:cNvPr id="45" name="Straight Connector 44">
            <a:extLst>
              <a:ext uri="{FF2B5EF4-FFF2-40B4-BE49-F238E27FC236}">
                <a16:creationId xmlns:a16="http://schemas.microsoft.com/office/drawing/2014/main" id="{E79C5D16-8087-4587-9A0A-A0570C73E0E7}"/>
              </a:ext>
            </a:extLst>
          </p:cNvPr>
          <p:cNvCxnSpPr/>
          <p:nvPr/>
        </p:nvCxnSpPr>
        <p:spPr>
          <a:xfrm>
            <a:off x="1926694" y="6124097"/>
            <a:ext cx="4356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3F48F6-739E-4659-B107-DABA716A2F34}"/>
              </a:ext>
            </a:extLst>
          </p:cNvPr>
          <p:cNvSpPr>
            <a:spLocks noGrp="1"/>
          </p:cNvSpPr>
          <p:nvPr userDrawn="1">
            <p:ph type="ctrTitle"/>
          </p:nvPr>
        </p:nvSpPr>
        <p:spPr>
          <a:xfrm>
            <a:off x="559490" y="1122364"/>
            <a:ext cx="7035300" cy="2578780"/>
          </a:xfrm>
        </p:spPr>
        <p:txBody>
          <a:bodyPr wrap="square" anchor="t">
            <a:noAutofit/>
          </a:bodyPr>
          <a:lstStyle>
            <a:lvl1pPr algn="l">
              <a:defRPr lang="en-US" sz="6600" b="1" kern="1200" dirty="0">
                <a:solidFill>
                  <a:schemeClr val="tx1">
                    <a:lumMod val="90000"/>
                    <a:lumOff val="10000"/>
                  </a:schemeClr>
                </a:solidFill>
                <a:effectLst>
                  <a:outerShdw blurRad="50800" dist="38100" dir="2700000" algn="tl" rotWithShape="0">
                    <a:prstClr val="black">
                      <a:alpha val="40000"/>
                    </a:prstClr>
                  </a:outerShdw>
                </a:effectLst>
                <a:latin typeface="+mj-lt"/>
                <a:ea typeface="Segoe UI Black" panose="020B0A02040204020203" pitchFamily="34" charset="0"/>
                <a:cs typeface="+mn-cs"/>
              </a:defRPr>
            </a:lvl1pPr>
          </a:lstStyle>
          <a:p>
            <a:r>
              <a:rPr lang="en-US" dirty="0"/>
              <a:t>Click to edit Master title style</a:t>
            </a:r>
          </a:p>
        </p:txBody>
      </p:sp>
      <p:pic>
        <p:nvPicPr>
          <p:cNvPr id="26" name="Picture 25">
            <a:extLst>
              <a:ext uri="{FF2B5EF4-FFF2-40B4-BE49-F238E27FC236}">
                <a16:creationId xmlns:a16="http://schemas.microsoft.com/office/drawing/2014/main" id="{9812EDA6-C656-492A-A9CA-44B03C63913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98063" y="6232297"/>
            <a:ext cx="182880" cy="182880"/>
          </a:xfrm>
          <a:prstGeom prst="rect">
            <a:avLst/>
          </a:prstGeom>
        </p:spPr>
      </p:pic>
      <p:pic>
        <p:nvPicPr>
          <p:cNvPr id="27" name="Picture 26">
            <a:extLst>
              <a:ext uri="{FF2B5EF4-FFF2-40B4-BE49-F238E27FC236}">
                <a16:creationId xmlns:a16="http://schemas.microsoft.com/office/drawing/2014/main" id="{627AEF91-6492-4B0C-A844-2296473B58D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998063" y="6505320"/>
            <a:ext cx="182880" cy="182880"/>
          </a:xfrm>
          <a:prstGeom prst="rect">
            <a:avLst/>
          </a:prstGeom>
        </p:spPr>
      </p:pic>
      <p:sp>
        <p:nvSpPr>
          <p:cNvPr id="28" name="Text Placeholder 2">
            <a:extLst>
              <a:ext uri="{FF2B5EF4-FFF2-40B4-BE49-F238E27FC236}">
                <a16:creationId xmlns:a16="http://schemas.microsoft.com/office/drawing/2014/main" id="{828AA7FF-D902-41DB-A12A-45135201E8C2}"/>
              </a:ext>
            </a:extLst>
          </p:cNvPr>
          <p:cNvSpPr>
            <a:spLocks noGrp="1"/>
          </p:cNvSpPr>
          <p:nvPr userDrawn="1">
            <p:ph type="body" sz="quarter" idx="11" hasCustomPrompt="1"/>
          </p:nvPr>
        </p:nvSpPr>
        <p:spPr>
          <a:xfrm>
            <a:off x="2180943" y="6175935"/>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Email Address</a:t>
            </a:r>
          </a:p>
        </p:txBody>
      </p:sp>
      <p:sp>
        <p:nvSpPr>
          <p:cNvPr id="29" name="Text Placeholder 2">
            <a:extLst>
              <a:ext uri="{FF2B5EF4-FFF2-40B4-BE49-F238E27FC236}">
                <a16:creationId xmlns:a16="http://schemas.microsoft.com/office/drawing/2014/main" id="{F1EDDD62-43C6-4DEE-BBD9-CD0004E7EB03}"/>
              </a:ext>
            </a:extLst>
          </p:cNvPr>
          <p:cNvSpPr>
            <a:spLocks noGrp="1"/>
          </p:cNvSpPr>
          <p:nvPr userDrawn="1">
            <p:ph type="body" sz="quarter" idx="12" hasCustomPrompt="1"/>
          </p:nvPr>
        </p:nvSpPr>
        <p:spPr>
          <a:xfrm>
            <a:off x="2183874" y="6460218"/>
            <a:ext cx="3735998" cy="290081"/>
          </a:xfrm>
        </p:spPr>
        <p:txBody>
          <a:bodyPr anchor="ctr">
            <a:noAutofit/>
          </a:bodyPr>
          <a:lstStyle>
            <a:lvl1pPr marL="0" indent="0" algn="l" defTabSz="914400" rtl="0" eaLnBrk="1" latinLnBrk="0" hangingPunct="1">
              <a:lnSpc>
                <a:spcPct val="90000"/>
              </a:lnSpc>
              <a:spcBef>
                <a:spcPct val="0"/>
              </a:spcBef>
              <a:buNone/>
              <a:defRPr lang="en-US" sz="1600" b="0" kern="1200" baseline="0" dirty="0">
                <a:solidFill>
                  <a:schemeClr val="tx1"/>
                </a:solidFill>
                <a:latin typeface="Roboto Condensed Light" panose="02000000000000000000" pitchFamily="2" charset="0"/>
                <a:ea typeface="Roboto Condensed Light" panose="02000000000000000000" pitchFamily="2" charset="0"/>
                <a:cs typeface="+mn-cs"/>
              </a:defRPr>
            </a:lvl1pPr>
          </a:lstStyle>
          <a:p>
            <a:pPr lvl="0"/>
            <a:r>
              <a:rPr lang="en-US" dirty="0"/>
              <a:t>Click to edit Phone No.</a:t>
            </a:r>
          </a:p>
        </p:txBody>
      </p:sp>
      <p:sp>
        <p:nvSpPr>
          <p:cNvPr id="40" name="Text Placeholder 2">
            <a:extLst>
              <a:ext uri="{FF2B5EF4-FFF2-40B4-BE49-F238E27FC236}">
                <a16:creationId xmlns:a16="http://schemas.microsoft.com/office/drawing/2014/main" id="{A2C7AAB1-B948-41DB-961F-028BB57DF573}"/>
              </a:ext>
            </a:extLst>
          </p:cNvPr>
          <p:cNvSpPr>
            <a:spLocks noGrp="1"/>
          </p:cNvSpPr>
          <p:nvPr>
            <p:ph type="body" sz="quarter" idx="13" hasCustomPrompt="1"/>
          </p:nvPr>
        </p:nvSpPr>
        <p:spPr>
          <a:xfrm>
            <a:off x="1837678" y="5537768"/>
            <a:ext cx="3735998" cy="290081"/>
          </a:xfrm>
        </p:spPr>
        <p:txBody>
          <a:bodyPr anchor="ctr">
            <a:noAutofit/>
          </a:bodyPr>
          <a:lstStyle>
            <a:lvl1pPr marL="0" indent="0" algn="l" defTabSz="914400" rtl="0" eaLnBrk="1" latinLnBrk="0" hangingPunct="1">
              <a:lnSpc>
                <a:spcPct val="90000"/>
              </a:lnSpc>
              <a:spcBef>
                <a:spcPct val="0"/>
              </a:spcBef>
              <a:buNone/>
              <a:defRPr lang="en-US" sz="1600" kern="1200" dirty="0">
                <a:solidFill>
                  <a:schemeClr val="tx1"/>
                </a:solidFill>
                <a:latin typeface="+mn-lt"/>
                <a:ea typeface="+mn-ea"/>
                <a:cs typeface="+mn-cs"/>
              </a:defRPr>
            </a:lvl1pPr>
          </a:lstStyle>
          <a:p>
            <a:pPr lvl="0"/>
            <a:r>
              <a:rPr lang="en-US" dirty="0"/>
              <a:t>Write here Department Name</a:t>
            </a:r>
          </a:p>
        </p:txBody>
      </p:sp>
      <p:sp>
        <p:nvSpPr>
          <p:cNvPr id="53" name="Text Placeholder 2">
            <a:extLst>
              <a:ext uri="{FF2B5EF4-FFF2-40B4-BE49-F238E27FC236}">
                <a16:creationId xmlns:a16="http://schemas.microsoft.com/office/drawing/2014/main" id="{C96060B2-EF39-4FB2-9CFA-77C6391DCF8F}"/>
              </a:ext>
            </a:extLst>
          </p:cNvPr>
          <p:cNvSpPr>
            <a:spLocks noGrp="1"/>
          </p:cNvSpPr>
          <p:nvPr>
            <p:ph type="body" sz="quarter" idx="14" hasCustomPrompt="1"/>
          </p:nvPr>
        </p:nvSpPr>
        <p:spPr>
          <a:xfrm>
            <a:off x="1837677" y="5273332"/>
            <a:ext cx="5581039" cy="290081"/>
          </a:xfrm>
        </p:spPr>
        <p:txBody>
          <a:bodyPr anchor="ctr">
            <a:noAutofit/>
          </a:bodyPr>
          <a:lstStyle>
            <a:lvl1pPr marL="0" indent="0" algn="l" defTabSz="914400" rtl="0" eaLnBrk="1" latinLnBrk="0" hangingPunct="1">
              <a:lnSpc>
                <a:spcPct val="90000"/>
              </a:lnSpc>
              <a:spcBef>
                <a:spcPct val="0"/>
              </a:spcBef>
              <a:buNone/>
              <a:defRPr lang="en-US" sz="1800" b="1" kern="1200" dirty="0">
                <a:gradFill flip="none" rotWithShape="1">
                  <a:gsLst>
                    <a:gs pos="10000">
                      <a:srgbClr val="890E4F"/>
                    </a:gs>
                    <a:gs pos="100000">
                      <a:srgbClr val="D81A60"/>
                    </a:gs>
                  </a:gsLst>
                  <a:lin ang="0" scaled="1"/>
                  <a:tileRect/>
                </a:gradFill>
                <a:effectLst/>
                <a:latin typeface="+mn-lt"/>
                <a:ea typeface="+mn-ea"/>
                <a:cs typeface="+mn-cs"/>
              </a:defRPr>
            </a:lvl1pPr>
          </a:lstStyle>
          <a:p>
            <a:pPr lvl="0"/>
            <a:r>
              <a:rPr lang="en-US" dirty="0"/>
              <a:t>Write here your Author Name (i.e. Prof. Jay R </a:t>
            </a:r>
            <a:r>
              <a:rPr lang="en-US" dirty="0" err="1"/>
              <a:t>Dhamsaniya</a:t>
            </a:r>
            <a:r>
              <a:rPr lang="en-US" dirty="0"/>
              <a:t>)</a:t>
            </a:r>
          </a:p>
        </p:txBody>
      </p:sp>
      <p:pic>
        <p:nvPicPr>
          <p:cNvPr id="54" name="Picture 53">
            <a:extLst>
              <a:ext uri="{FF2B5EF4-FFF2-40B4-BE49-F238E27FC236}">
                <a16:creationId xmlns:a16="http://schemas.microsoft.com/office/drawing/2014/main" id="{1917B14A-5130-41DB-8F00-6C6611C994D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295842" y="307556"/>
            <a:ext cx="3573889" cy="821995"/>
          </a:xfrm>
          <a:prstGeom prst="rect">
            <a:avLst/>
          </a:prstGeom>
        </p:spPr>
      </p:pic>
      <p:pic>
        <p:nvPicPr>
          <p:cNvPr id="55" name="Picture 54">
            <a:extLst>
              <a:ext uri="{FF2B5EF4-FFF2-40B4-BE49-F238E27FC236}">
                <a16:creationId xmlns:a16="http://schemas.microsoft.com/office/drawing/2014/main" id="{34C1356C-E4AA-4B27-A93C-BE84F5D9C601}"/>
              </a:ext>
            </a:extLst>
          </p:cNvPr>
          <p:cNvPicPr>
            <a:picLocks noChangeAspect="1"/>
          </p:cNvPicPr>
          <p:nvPr userDrawn="1"/>
        </p:nvPicPr>
        <p:blipFill rotWithShape="1">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l="62023" t="18062" r="2731" b="17724"/>
          <a:stretch/>
        </p:blipFill>
        <p:spPr>
          <a:xfrm>
            <a:off x="63248" y="837717"/>
            <a:ext cx="1087893" cy="772151"/>
          </a:xfrm>
          <a:prstGeom prst="rect">
            <a:avLst/>
          </a:prstGeom>
        </p:spPr>
      </p:pic>
      <p:sp>
        <p:nvSpPr>
          <p:cNvPr id="24" name="Text Placeholder 2">
            <a:extLst>
              <a:ext uri="{FF2B5EF4-FFF2-40B4-BE49-F238E27FC236}">
                <a16:creationId xmlns:a16="http://schemas.microsoft.com/office/drawing/2014/main" id="{070A7F06-98AB-45B4-A79D-A6DF8C25DC8E}"/>
              </a:ext>
            </a:extLst>
          </p:cNvPr>
          <p:cNvSpPr>
            <a:spLocks noGrp="1"/>
          </p:cNvSpPr>
          <p:nvPr>
            <p:ph type="body" sz="quarter" idx="16" hasCustomPrompt="1"/>
          </p:nvPr>
        </p:nvSpPr>
        <p:spPr>
          <a:xfrm>
            <a:off x="2581756" y="20384"/>
            <a:ext cx="4646358" cy="734653"/>
          </a:xfrm>
        </p:spPr>
        <p:txBody>
          <a:bodyPr anchor="ctr">
            <a:noAutofit/>
          </a:bodyPr>
          <a:lstStyle>
            <a:lvl1pPr marL="0" indent="0" algn="ctr" defTabSz="914400" rtl="0" eaLnBrk="1" latinLnBrk="0" hangingPunct="1">
              <a:lnSpc>
                <a:spcPct val="90000"/>
              </a:lnSpc>
              <a:spcBef>
                <a:spcPct val="0"/>
              </a:spcBef>
              <a:buNone/>
              <a:defRPr lang="en-US" sz="1800" b="0" kern="1200" dirty="0">
                <a:solidFill>
                  <a:schemeClr val="lt1"/>
                </a:solidFill>
                <a:latin typeface="+mn-lt"/>
                <a:ea typeface="+mn-ea"/>
                <a:cs typeface="+mn-cs"/>
              </a:defRPr>
            </a:lvl1pPr>
          </a:lstStyle>
          <a:p>
            <a:pPr lvl="0"/>
            <a:r>
              <a:rPr lang="en-US" dirty="0"/>
              <a:t>Write Subject Name (Short Name)</a:t>
            </a:r>
          </a:p>
          <a:p>
            <a:pPr lvl="0"/>
            <a:r>
              <a:rPr lang="en-US" dirty="0"/>
              <a:t>GTU # Subject Code</a:t>
            </a:r>
          </a:p>
        </p:txBody>
      </p:sp>
      <p:pic>
        <p:nvPicPr>
          <p:cNvPr id="21" name="Picture 20" descr="User icon Royalty Free Vector Image - VectorStock">
            <a:extLst>
              <a:ext uri="{FF2B5EF4-FFF2-40B4-BE49-F238E27FC236}">
                <a16:creationId xmlns:a16="http://schemas.microsoft.com/office/drawing/2014/main" id="{A2F1AAAC-C051-4A31-837B-4A9977722A44}"/>
              </a:ext>
            </a:extLst>
          </p:cNvPr>
          <p:cNvPicPr>
            <a:picLocks noChangeAspect="1" noChangeArrowheads="1"/>
          </p:cNvPicPr>
          <p:nvPr userDrawn="1"/>
        </p:nvPicPr>
        <p:blipFill>
          <a:blip r:embed="rId10" cstate="print">
            <a:lum bright="70000" contrast="-70000"/>
            <a:extLst>
              <a:ext uri="{28A0092B-C50C-407E-A947-70E740481C1C}">
                <a14:useLocalDpi xmlns:a14="http://schemas.microsoft.com/office/drawing/2010/main" val="0"/>
              </a:ext>
            </a:extLst>
          </a:blip>
          <a:srcRect l="26030" t="21389" r="26030" b="34222"/>
          <a:stretch>
            <a:fillRect/>
          </a:stretch>
        </p:blipFill>
        <p:spPr bwMode="auto">
          <a:xfrm>
            <a:off x="353568" y="5211250"/>
            <a:ext cx="1353600" cy="1353600"/>
          </a:xfrm>
          <a:custGeom>
            <a:avLst/>
            <a:gdLst>
              <a:gd name="connsiteX0" fmla="*/ 1522095 w 3044190"/>
              <a:gd name="connsiteY0" fmla="*/ 0 h 3044190"/>
              <a:gd name="connsiteX1" fmla="*/ 3044190 w 3044190"/>
              <a:gd name="connsiteY1" fmla="*/ 1522095 h 3044190"/>
              <a:gd name="connsiteX2" fmla="*/ 1522095 w 3044190"/>
              <a:gd name="connsiteY2" fmla="*/ 3044190 h 3044190"/>
              <a:gd name="connsiteX3" fmla="*/ 0 w 3044190"/>
              <a:gd name="connsiteY3" fmla="*/ 1522095 h 3044190"/>
              <a:gd name="connsiteX4" fmla="*/ 1522095 w 3044190"/>
              <a:gd name="connsiteY4" fmla="*/ 0 h 3044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4190" h="3044190">
                <a:moveTo>
                  <a:pt x="1522095" y="0"/>
                </a:moveTo>
                <a:cubicBezTo>
                  <a:pt x="2362725" y="0"/>
                  <a:pt x="3044190" y="681465"/>
                  <a:pt x="3044190" y="1522095"/>
                </a:cubicBezTo>
                <a:cubicBezTo>
                  <a:pt x="3044190" y="2362725"/>
                  <a:pt x="2362725" y="3044190"/>
                  <a:pt x="1522095" y="3044190"/>
                </a:cubicBezTo>
                <a:cubicBezTo>
                  <a:pt x="681465" y="3044190"/>
                  <a:pt x="0" y="2362725"/>
                  <a:pt x="0" y="1522095"/>
                </a:cubicBezTo>
                <a:cubicBezTo>
                  <a:pt x="0" y="681465"/>
                  <a:pt x="681465" y="0"/>
                  <a:pt x="1522095" y="0"/>
                </a:cubicBezTo>
                <a:close/>
              </a:path>
            </a:pathLst>
          </a:custGeom>
          <a:noFill/>
          <a:ln w="12700">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30" name="Picture Placeholder 29">
            <a:extLst>
              <a:ext uri="{FF2B5EF4-FFF2-40B4-BE49-F238E27FC236}">
                <a16:creationId xmlns:a16="http://schemas.microsoft.com/office/drawing/2014/main" id="{ADF34BDA-AFB4-4120-81EF-C0AB56D388CB}"/>
              </a:ext>
            </a:extLst>
          </p:cNvPr>
          <p:cNvSpPr>
            <a:spLocks noGrp="1"/>
          </p:cNvSpPr>
          <p:nvPr>
            <p:ph type="pic" sz="quarter" idx="10"/>
          </p:nvPr>
        </p:nvSpPr>
        <p:spPr>
          <a:xfrm>
            <a:off x="353569" y="5211251"/>
            <a:ext cx="1353599" cy="1353599"/>
          </a:xfrm>
          <a:custGeom>
            <a:avLst/>
            <a:gdLst>
              <a:gd name="connsiteX0" fmla="*/ 1945481 w 3890962"/>
              <a:gd name="connsiteY0" fmla="*/ 0 h 3890962"/>
              <a:gd name="connsiteX1" fmla="*/ 3890962 w 3890962"/>
              <a:gd name="connsiteY1" fmla="*/ 1945481 h 3890962"/>
              <a:gd name="connsiteX2" fmla="*/ 1945481 w 3890962"/>
              <a:gd name="connsiteY2" fmla="*/ 3890962 h 3890962"/>
              <a:gd name="connsiteX3" fmla="*/ 0 w 3890962"/>
              <a:gd name="connsiteY3" fmla="*/ 1945481 h 3890962"/>
              <a:gd name="connsiteX4" fmla="*/ 1945481 w 3890962"/>
              <a:gd name="connsiteY4" fmla="*/ 0 h 389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0962" h="3890962">
                <a:moveTo>
                  <a:pt x="1945481" y="0"/>
                </a:moveTo>
                <a:cubicBezTo>
                  <a:pt x="3019940" y="0"/>
                  <a:pt x="3890962" y="871022"/>
                  <a:pt x="3890962" y="1945481"/>
                </a:cubicBezTo>
                <a:cubicBezTo>
                  <a:pt x="3890962" y="3019940"/>
                  <a:pt x="3019940" y="3890962"/>
                  <a:pt x="1945481" y="3890962"/>
                </a:cubicBezTo>
                <a:cubicBezTo>
                  <a:pt x="871022" y="3890962"/>
                  <a:pt x="0" y="3019940"/>
                  <a:pt x="0" y="1945481"/>
                </a:cubicBezTo>
                <a:cubicBezTo>
                  <a:pt x="0" y="871022"/>
                  <a:pt x="871022" y="0"/>
                  <a:pt x="1945481" y="0"/>
                </a:cubicBezTo>
                <a:close/>
              </a:path>
            </a:pathLst>
          </a:custGeom>
          <a:ln>
            <a:solidFill>
              <a:schemeClr val="bg1">
                <a:lumMod val="65000"/>
              </a:schemeClr>
            </a:solidFill>
          </a:ln>
        </p:spPr>
        <p:txBody>
          <a:bodyPr wrap="square">
            <a:noAutofit/>
          </a:bodyPr>
          <a:lstStyle>
            <a:lvl1pPr>
              <a:defRPr sz="1800"/>
            </a:lvl1pPr>
          </a:lstStyle>
          <a:p>
            <a:endParaRPr lang="en-US"/>
          </a:p>
        </p:txBody>
      </p:sp>
    </p:spTree>
    <p:extLst>
      <p:ext uri="{BB962C8B-B14F-4D97-AF65-F5344CB8AC3E}">
        <p14:creationId xmlns:p14="http://schemas.microsoft.com/office/powerpoint/2010/main" val="2187054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theme" Target="../theme/theme2.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F5063B-909B-4A7F-B502-7802280439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027DDF1-16E2-4622-B8FD-0148CD5CE0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91954662"/>
      </p:ext>
    </p:extLst>
  </p:cSld>
  <p:clrMap bg1="lt1" tx1="dk1" bg2="lt2" tx2="dk2" accent1="accent1" accent2="accent2" accent3="accent3" accent4="accent4" accent5="accent5" accent6="accent6" hlink="hlink" folHlink="folHlink"/>
  <p:sldLayoutIdLst>
    <p:sldLayoutId id="2147483667" r:id="rId1"/>
    <p:sldLayoutId id="2147483670" r:id="rId2"/>
    <p:sldLayoutId id="2147483687" r:id="rId3"/>
    <p:sldLayoutId id="2147483692" r:id="rId4"/>
    <p:sldLayoutId id="2147483688" r:id="rId5"/>
    <p:sldLayoutId id="2147483671" r:id="rId6"/>
    <p:sldLayoutId id="2147483672" r:id="rId7"/>
    <p:sldLayoutId id="2147483689" r:id="rId8"/>
    <p:sldLayoutId id="2147483690" r:id="rId9"/>
    <p:sldLayoutId id="2147483673" r:id="rId10"/>
    <p:sldLayoutId id="2147483691" r:id="rId11"/>
    <p:sldLayoutId id="2147483674" r:id="rId12"/>
    <p:sldLayoutId id="2147483676" r:id="rId13"/>
    <p:sldLayoutId id="2147483677" r:id="rId14"/>
    <p:sldLayoutId id="2147483678" r:id="rId15"/>
    <p:sldLayoutId id="2147483679" r:id="rId16"/>
    <p:sldLayoutId id="2147483681" r:id="rId17"/>
    <p:sldLayoutId id="2147483683" r:id="rId18"/>
    <p:sldLayoutId id="2147483682" r:id="rId19"/>
    <p:sldLayoutId id="2147483684" r:id="rId20"/>
    <p:sldLayoutId id="2147483685" r:id="rId21"/>
    <p:sldLayoutId id="2147483686"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F5063B-909B-4A7F-B502-7802280439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027DDF1-16E2-4622-B8FD-0148CD5CE0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5486951"/>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 id="2147483714" r:id="rId21"/>
    <p:sldLayoutId id="2147483715"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792E8-8838-4744-A7DD-92B0ED18307B}"/>
              </a:ext>
            </a:extLst>
          </p:cNvPr>
          <p:cNvSpPr>
            <a:spLocks noGrp="1"/>
          </p:cNvSpPr>
          <p:nvPr>
            <p:ph type="title"/>
          </p:nvPr>
        </p:nvSpPr>
        <p:spPr/>
        <p:txBody>
          <a:bodyPr>
            <a:normAutofit/>
          </a:bodyPr>
          <a:lstStyle/>
          <a:p>
            <a:r>
              <a:rPr lang="en-US" dirty="0">
                <a:gradFill flip="none" rotWithShape="1">
                  <a:gsLst>
                    <a:gs pos="10000">
                      <a:srgbClr val="273238"/>
                    </a:gs>
                    <a:gs pos="100000">
                      <a:srgbClr val="607D8B"/>
                    </a:gs>
                  </a:gsLst>
                  <a:lin ang="0" scaled="1"/>
                  <a:tileRect/>
                </a:gradFill>
              </a:rPr>
              <a:t>MEMORY ORGANISATION</a:t>
            </a:r>
          </a:p>
        </p:txBody>
      </p:sp>
      <p:sp>
        <p:nvSpPr>
          <p:cNvPr id="3" name="Text Placeholder 2">
            <a:extLst>
              <a:ext uri="{FF2B5EF4-FFF2-40B4-BE49-F238E27FC236}">
                <a16:creationId xmlns:a16="http://schemas.microsoft.com/office/drawing/2014/main" id="{6C915463-E8EE-4502-8261-E337007EFAAF}"/>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790161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D9EBF344-4A7B-4C4A-AF6D-6441BD040AB3}"/>
              </a:ext>
            </a:extLst>
          </p:cNvPr>
          <p:cNvCxnSpPr>
            <a:cxnSpLocks/>
            <a:endCxn id="6" idx="0"/>
          </p:cNvCxnSpPr>
          <p:nvPr/>
        </p:nvCxnSpPr>
        <p:spPr>
          <a:xfrm>
            <a:off x="1191446" y="0"/>
            <a:ext cx="0" cy="6829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A925EF2-D58F-4AC0-ACED-F747CC08D69F}"/>
              </a:ext>
            </a:extLst>
          </p:cNvPr>
          <p:cNvCxnSpPr>
            <a:cxnSpLocks/>
          </p:cNvCxnSpPr>
          <p:nvPr/>
        </p:nvCxnSpPr>
        <p:spPr>
          <a:xfrm>
            <a:off x="1191446" y="5063613"/>
            <a:ext cx="0" cy="179438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4BD1E24D-7739-4C4F-8234-2614FB54ADBC}"/>
              </a:ext>
            </a:extLst>
          </p:cNvPr>
          <p:cNvSpPr/>
          <p:nvPr/>
        </p:nvSpPr>
        <p:spPr>
          <a:xfrm>
            <a:off x="954165" y="682906"/>
            <a:ext cx="474562" cy="474562"/>
          </a:xfrm>
          <a:prstGeom prst="ellipse">
            <a:avLst/>
          </a:prstGeom>
          <a:ln>
            <a:solidFill>
              <a:schemeClr val="bg1">
                <a:lumMod val="6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sym typeface="Wingdings 2" panose="05020102010507070707" pitchFamily="18" charset="2"/>
              </a:rPr>
              <a:t></a:t>
            </a:r>
            <a:endParaRPr lang="en-US" sz="2800" dirty="0"/>
          </a:p>
        </p:txBody>
      </p:sp>
      <p:sp>
        <p:nvSpPr>
          <p:cNvPr id="7" name="TextBox 6">
            <a:extLst>
              <a:ext uri="{FF2B5EF4-FFF2-40B4-BE49-F238E27FC236}">
                <a16:creationId xmlns:a16="http://schemas.microsoft.com/office/drawing/2014/main" id="{00F422F9-3B3A-4A97-ADB3-F83B13E11C16}"/>
              </a:ext>
            </a:extLst>
          </p:cNvPr>
          <p:cNvSpPr txBox="1"/>
          <p:nvPr/>
        </p:nvSpPr>
        <p:spPr>
          <a:xfrm>
            <a:off x="1527893" y="720132"/>
            <a:ext cx="1175322" cy="400110"/>
          </a:xfrm>
          <a:prstGeom prst="rect">
            <a:avLst/>
          </a:prstGeom>
          <a:noFill/>
        </p:spPr>
        <p:txBody>
          <a:bodyPr wrap="none" rtlCol="0">
            <a:spAutoFit/>
          </a:bodyPr>
          <a:lstStyle/>
          <a:p>
            <a:r>
              <a:rPr lang="en-US" sz="2000" b="1" dirty="0">
                <a:solidFill>
                  <a:schemeClr val="bg1"/>
                </a:solidFill>
              </a:rPr>
              <a:t>Looping</a:t>
            </a:r>
          </a:p>
        </p:txBody>
      </p:sp>
      <p:cxnSp>
        <p:nvCxnSpPr>
          <p:cNvPr id="8" name="Straight Connector 7">
            <a:extLst>
              <a:ext uri="{FF2B5EF4-FFF2-40B4-BE49-F238E27FC236}">
                <a16:creationId xmlns:a16="http://schemas.microsoft.com/office/drawing/2014/main" id="{F34260FD-CAA3-43A0-977C-7E4B57013872}"/>
              </a:ext>
            </a:extLst>
          </p:cNvPr>
          <p:cNvCxnSpPr>
            <a:cxnSpLocks/>
          </p:cNvCxnSpPr>
          <p:nvPr/>
        </p:nvCxnSpPr>
        <p:spPr>
          <a:xfrm>
            <a:off x="1191446" y="1157468"/>
            <a:ext cx="0" cy="3924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DA2F9A4-6988-4274-8384-12496EC9D59D}"/>
              </a:ext>
            </a:extLst>
          </p:cNvPr>
          <p:cNvSpPr txBox="1"/>
          <p:nvPr/>
        </p:nvSpPr>
        <p:spPr>
          <a:xfrm>
            <a:off x="1458964" y="669714"/>
            <a:ext cx="10655481" cy="2400657"/>
          </a:xfrm>
          <a:prstGeom prst="rect">
            <a:avLst/>
          </a:prstGeom>
          <a:noFill/>
        </p:spPr>
        <p:txBody>
          <a:bodyPr wrap="none" rtlCol="0">
            <a:spAutoFit/>
          </a:bodyPr>
          <a:lstStyle/>
          <a:p>
            <a:r>
              <a:rPr lang="en-US" sz="2400" b="1" dirty="0"/>
              <a:t>Outline</a:t>
            </a:r>
          </a:p>
          <a:p>
            <a:r>
              <a:rPr lang="en-US" dirty="0"/>
              <a:t>Memory Organization: </a:t>
            </a:r>
            <a:endParaRPr lang="en-IN" dirty="0"/>
          </a:p>
          <a:p>
            <a:r>
              <a:rPr lang="en-US" dirty="0"/>
              <a:t>Memory Hierarchy, </a:t>
            </a:r>
            <a:endParaRPr lang="en-IN" dirty="0"/>
          </a:p>
          <a:p>
            <a:r>
              <a:rPr lang="en-US" dirty="0"/>
              <a:t>Main Memory- RAM and ROM chips, Memory Address Map,</a:t>
            </a:r>
          </a:p>
          <a:p>
            <a:r>
              <a:rPr lang="en-US" dirty="0"/>
              <a:t> Auxiliary memory- Magnetic Disks, Magnetic Tapes, </a:t>
            </a:r>
          </a:p>
          <a:p>
            <a:r>
              <a:rPr lang="en-US" dirty="0"/>
              <a:t>Associative Memory – Hardware Organization, </a:t>
            </a:r>
            <a:endParaRPr lang="en-IN" dirty="0"/>
          </a:p>
          <a:p>
            <a:r>
              <a:rPr lang="en-US" dirty="0"/>
              <a:t>Cache Memory – Associative Mapping, Direct Mapping, Set Associative Mapping,</a:t>
            </a:r>
            <a:endParaRPr lang="en-IN" dirty="0"/>
          </a:p>
          <a:p>
            <a:r>
              <a:rPr lang="en-US" dirty="0"/>
              <a:t>Virtual Memory – Address Space and Memory Space, Address Mapping using pages, Associative Memory Page Table.</a:t>
            </a:r>
            <a:endParaRPr lang="en-US" sz="4000" dirty="0">
              <a:solidFill>
                <a:schemeClr val="bg1">
                  <a:lumMod val="50000"/>
                </a:schemeClr>
              </a:solidFill>
            </a:endParaRPr>
          </a:p>
        </p:txBody>
      </p:sp>
    </p:spTree>
    <p:extLst>
      <p:ext uri="{BB962C8B-B14F-4D97-AF65-F5344CB8AC3E}">
        <p14:creationId xmlns:p14="http://schemas.microsoft.com/office/powerpoint/2010/main" val="1033716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1000"/>
                            </p:stCondLst>
                            <p:childTnLst>
                              <p:par>
                                <p:cTn id="18" presetID="1"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up)">
                                      <p:cBhvr>
                                        <p:cTn id="23" dur="500"/>
                                        <p:tgtEl>
                                          <p:spTgt spid="8"/>
                                        </p:tgtEl>
                                      </p:cBhvr>
                                    </p:animEffect>
                                  </p:childTnLst>
                                </p:cTn>
                              </p:par>
                            </p:childTnLst>
                          </p:cTn>
                        </p:par>
                        <p:par>
                          <p:cTn id="24" fill="hold">
                            <p:stCondLst>
                              <p:cond delay="1500"/>
                            </p:stCondLst>
                            <p:childTnLst>
                              <p:par>
                                <p:cTn id="25" presetID="22" presetClass="entr" presetSubtype="1"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792E8-8838-4744-A7DD-92B0ED18307B}"/>
              </a:ext>
            </a:extLst>
          </p:cNvPr>
          <p:cNvSpPr>
            <a:spLocks noGrp="1"/>
          </p:cNvSpPr>
          <p:nvPr>
            <p:ph type="title"/>
          </p:nvPr>
        </p:nvSpPr>
        <p:spPr/>
        <p:txBody>
          <a:bodyPr>
            <a:normAutofit/>
          </a:bodyPr>
          <a:lstStyle/>
          <a:p>
            <a:r>
              <a:rPr lang="en-US" dirty="0">
                <a:gradFill flip="none" rotWithShape="1">
                  <a:gsLst>
                    <a:gs pos="10000">
                      <a:srgbClr val="273238"/>
                    </a:gs>
                    <a:gs pos="100000">
                      <a:srgbClr val="607D8B"/>
                    </a:gs>
                  </a:gsLst>
                  <a:lin ang="0" scaled="1"/>
                  <a:tileRect/>
                </a:gradFill>
              </a:rPr>
              <a:t>Memory Hierarchy</a:t>
            </a:r>
          </a:p>
        </p:txBody>
      </p:sp>
      <p:sp>
        <p:nvSpPr>
          <p:cNvPr id="3" name="Text Placeholder 2">
            <a:extLst>
              <a:ext uri="{FF2B5EF4-FFF2-40B4-BE49-F238E27FC236}">
                <a16:creationId xmlns:a16="http://schemas.microsoft.com/office/drawing/2014/main" id="{6C915463-E8EE-4502-8261-E337007EFAAF}"/>
              </a:ext>
            </a:extLst>
          </p:cNvPr>
          <p:cNvSpPr>
            <a:spLocks noGrp="1"/>
          </p:cNvSpPr>
          <p:nvPr>
            <p:ph type="body" idx="1"/>
          </p:nvPr>
        </p:nvSpPr>
        <p:spPr/>
        <p:txBody>
          <a:bodyPr/>
          <a:lstStyle/>
          <a:p>
            <a:r>
              <a:rPr lang="en-US" dirty="0"/>
              <a:t>Section - 1</a:t>
            </a:r>
          </a:p>
        </p:txBody>
      </p:sp>
    </p:spTree>
    <p:extLst>
      <p:ext uri="{BB962C8B-B14F-4D97-AF65-F5344CB8AC3E}">
        <p14:creationId xmlns:p14="http://schemas.microsoft.com/office/powerpoint/2010/main" val="761071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6421F-6C08-4247-AF1A-E3603EE5CB0E}"/>
              </a:ext>
            </a:extLst>
          </p:cNvPr>
          <p:cNvSpPr>
            <a:spLocks noGrp="1"/>
          </p:cNvSpPr>
          <p:nvPr>
            <p:ph type="title"/>
          </p:nvPr>
        </p:nvSpPr>
        <p:spPr/>
        <p:txBody>
          <a:bodyPr>
            <a:normAutofit/>
          </a:bodyPr>
          <a:lstStyle/>
          <a:p>
            <a:r>
              <a:rPr lang="en-US" dirty="0"/>
              <a:t>Memory Hierarchy</a:t>
            </a:r>
            <a:endParaRPr lang="en-IN" dirty="0"/>
          </a:p>
        </p:txBody>
      </p:sp>
      <p:sp>
        <p:nvSpPr>
          <p:cNvPr id="6" name="Rectangle 5">
            <a:extLst>
              <a:ext uri="{FF2B5EF4-FFF2-40B4-BE49-F238E27FC236}">
                <a16:creationId xmlns:a16="http://schemas.microsoft.com/office/drawing/2014/main" id="{93F87577-9D77-413A-8803-6255360B5D9B}"/>
              </a:ext>
            </a:extLst>
          </p:cNvPr>
          <p:cNvSpPr/>
          <p:nvPr/>
        </p:nvSpPr>
        <p:spPr>
          <a:xfrm>
            <a:off x="2188278" y="1593111"/>
            <a:ext cx="1574381" cy="8186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Magnetic </a:t>
            </a:r>
          </a:p>
          <a:p>
            <a:pPr algn="ctr"/>
            <a:r>
              <a:rPr lang="en-US" dirty="0"/>
              <a:t>tapes</a:t>
            </a:r>
            <a:endParaRPr lang="en-IN" dirty="0"/>
          </a:p>
        </p:txBody>
      </p:sp>
      <p:sp>
        <p:nvSpPr>
          <p:cNvPr id="7" name="Rectangle 6">
            <a:extLst>
              <a:ext uri="{FF2B5EF4-FFF2-40B4-BE49-F238E27FC236}">
                <a16:creationId xmlns:a16="http://schemas.microsoft.com/office/drawing/2014/main" id="{5FDCE46E-F367-4745-A8C4-05E87E572B09}"/>
              </a:ext>
            </a:extLst>
          </p:cNvPr>
          <p:cNvSpPr/>
          <p:nvPr/>
        </p:nvSpPr>
        <p:spPr>
          <a:xfrm>
            <a:off x="2188278" y="2583711"/>
            <a:ext cx="1574381" cy="8186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Magnetic </a:t>
            </a:r>
          </a:p>
          <a:p>
            <a:pPr algn="ctr"/>
            <a:r>
              <a:rPr lang="en-US" dirty="0"/>
              <a:t>disks</a:t>
            </a:r>
            <a:endParaRPr lang="en-IN" dirty="0"/>
          </a:p>
        </p:txBody>
      </p:sp>
      <p:sp>
        <p:nvSpPr>
          <p:cNvPr id="8" name="Rectangle 7">
            <a:extLst>
              <a:ext uri="{FF2B5EF4-FFF2-40B4-BE49-F238E27FC236}">
                <a16:creationId xmlns:a16="http://schemas.microsoft.com/office/drawing/2014/main" id="{D8427F5B-FA6D-4FB1-8DAA-F0D489470827}"/>
              </a:ext>
            </a:extLst>
          </p:cNvPr>
          <p:cNvSpPr/>
          <p:nvPr/>
        </p:nvSpPr>
        <p:spPr>
          <a:xfrm>
            <a:off x="4766168" y="1928424"/>
            <a:ext cx="1905001" cy="118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I/O processor</a:t>
            </a:r>
            <a:endParaRPr lang="en-IN" dirty="0"/>
          </a:p>
        </p:txBody>
      </p:sp>
      <p:sp>
        <p:nvSpPr>
          <p:cNvPr id="9" name="Rectangle 8">
            <a:extLst>
              <a:ext uri="{FF2B5EF4-FFF2-40B4-BE49-F238E27FC236}">
                <a16:creationId xmlns:a16="http://schemas.microsoft.com/office/drawing/2014/main" id="{2968FA9D-EAF7-4EA3-AB27-74E02778322B}"/>
              </a:ext>
            </a:extLst>
          </p:cNvPr>
          <p:cNvSpPr/>
          <p:nvPr/>
        </p:nvSpPr>
        <p:spPr>
          <a:xfrm>
            <a:off x="7661768" y="1928424"/>
            <a:ext cx="1574381" cy="118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Main</a:t>
            </a:r>
          </a:p>
          <a:p>
            <a:pPr algn="ctr"/>
            <a:r>
              <a:rPr lang="en-US" dirty="0"/>
              <a:t>memory</a:t>
            </a:r>
            <a:endParaRPr lang="en-IN" dirty="0"/>
          </a:p>
        </p:txBody>
      </p:sp>
      <p:sp>
        <p:nvSpPr>
          <p:cNvPr id="10" name="Rectangle 9">
            <a:extLst>
              <a:ext uri="{FF2B5EF4-FFF2-40B4-BE49-F238E27FC236}">
                <a16:creationId xmlns:a16="http://schemas.microsoft.com/office/drawing/2014/main" id="{74A71263-C2BA-4BC4-B7D4-A8DAE3066D6A}"/>
              </a:ext>
            </a:extLst>
          </p:cNvPr>
          <p:cNvSpPr/>
          <p:nvPr/>
        </p:nvSpPr>
        <p:spPr>
          <a:xfrm>
            <a:off x="7661768" y="3955310"/>
            <a:ext cx="1574381" cy="90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Cache</a:t>
            </a:r>
          </a:p>
          <a:p>
            <a:pPr algn="ctr"/>
            <a:r>
              <a:rPr lang="en-US" dirty="0"/>
              <a:t>memory</a:t>
            </a:r>
            <a:endParaRPr lang="en-IN" dirty="0"/>
          </a:p>
        </p:txBody>
      </p:sp>
      <p:sp>
        <p:nvSpPr>
          <p:cNvPr id="11" name="Rectangle 10">
            <a:extLst>
              <a:ext uri="{FF2B5EF4-FFF2-40B4-BE49-F238E27FC236}">
                <a16:creationId xmlns:a16="http://schemas.microsoft.com/office/drawing/2014/main" id="{1198EB54-34E1-4FF4-977E-4D1160B5355D}"/>
              </a:ext>
            </a:extLst>
          </p:cNvPr>
          <p:cNvSpPr/>
          <p:nvPr/>
        </p:nvSpPr>
        <p:spPr>
          <a:xfrm>
            <a:off x="4766167" y="3955311"/>
            <a:ext cx="1905001" cy="9005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CPU</a:t>
            </a:r>
            <a:endParaRPr lang="en-IN" dirty="0"/>
          </a:p>
        </p:txBody>
      </p:sp>
      <p:cxnSp>
        <p:nvCxnSpPr>
          <p:cNvPr id="12" name="Straight Arrow Connector 11">
            <a:extLst>
              <a:ext uri="{FF2B5EF4-FFF2-40B4-BE49-F238E27FC236}">
                <a16:creationId xmlns:a16="http://schemas.microsoft.com/office/drawing/2014/main" id="{F6BE3E92-6815-44E1-94A6-9329BF95E665}"/>
              </a:ext>
            </a:extLst>
          </p:cNvPr>
          <p:cNvCxnSpPr>
            <a:cxnSpLocks/>
          </p:cNvCxnSpPr>
          <p:nvPr/>
        </p:nvCxnSpPr>
        <p:spPr>
          <a:xfrm flipV="1">
            <a:off x="3762659" y="2101187"/>
            <a:ext cx="1003508" cy="1"/>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65189E2C-6351-45FC-B66E-B70C2D559F9F}"/>
              </a:ext>
            </a:extLst>
          </p:cNvPr>
          <p:cNvCxnSpPr/>
          <p:nvPr/>
        </p:nvCxnSpPr>
        <p:spPr>
          <a:xfrm flipV="1">
            <a:off x="3762659" y="2947362"/>
            <a:ext cx="1003508" cy="1"/>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C975974-302E-4579-8EC2-37AA3B720CBA}"/>
              </a:ext>
            </a:extLst>
          </p:cNvPr>
          <p:cNvCxnSpPr>
            <a:cxnSpLocks/>
          </p:cNvCxnSpPr>
          <p:nvPr/>
        </p:nvCxnSpPr>
        <p:spPr>
          <a:xfrm flipV="1">
            <a:off x="6671170" y="2271153"/>
            <a:ext cx="1003508" cy="1"/>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63A7E7CA-3278-45DE-BD3D-AE81A0EE7332}"/>
              </a:ext>
            </a:extLst>
          </p:cNvPr>
          <p:cNvCxnSpPr>
            <a:cxnSpLocks/>
          </p:cNvCxnSpPr>
          <p:nvPr/>
        </p:nvCxnSpPr>
        <p:spPr>
          <a:xfrm flipV="1">
            <a:off x="6661231" y="4641111"/>
            <a:ext cx="1003508" cy="1"/>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5668E3C-6533-4776-8C5F-740AAE3976A6}"/>
              </a:ext>
            </a:extLst>
          </p:cNvPr>
          <p:cNvCxnSpPr>
            <a:cxnSpLocks/>
          </p:cNvCxnSpPr>
          <p:nvPr/>
        </p:nvCxnSpPr>
        <p:spPr>
          <a:xfrm rot="5400000" flipV="1">
            <a:off x="8028332" y="3530424"/>
            <a:ext cx="828000" cy="1"/>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B4CF08E-DC30-407F-A20A-EFEEE3C221B5}"/>
              </a:ext>
            </a:extLst>
          </p:cNvPr>
          <p:cNvCxnSpPr>
            <a:cxnSpLocks/>
          </p:cNvCxnSpPr>
          <p:nvPr/>
        </p:nvCxnSpPr>
        <p:spPr>
          <a:xfrm flipH="1">
            <a:off x="6671168" y="4260111"/>
            <a:ext cx="5040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DF719DFC-29EA-4B0B-BAB1-3C1461DC1543}"/>
              </a:ext>
            </a:extLst>
          </p:cNvPr>
          <p:cNvCxnSpPr>
            <a:cxnSpLocks/>
          </p:cNvCxnSpPr>
          <p:nvPr/>
        </p:nvCxnSpPr>
        <p:spPr>
          <a:xfrm>
            <a:off x="7160195" y="2812311"/>
            <a:ext cx="5040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DB8527E-0A90-4A2F-BD17-0E9C5EF18CBE}"/>
              </a:ext>
            </a:extLst>
          </p:cNvPr>
          <p:cNvCxnSpPr/>
          <p:nvPr/>
        </p:nvCxnSpPr>
        <p:spPr>
          <a:xfrm>
            <a:off x="7170921" y="2812311"/>
            <a:ext cx="0" cy="144000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1880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792E8-8838-4744-A7DD-92B0ED18307B}"/>
              </a:ext>
            </a:extLst>
          </p:cNvPr>
          <p:cNvSpPr>
            <a:spLocks noGrp="1"/>
          </p:cNvSpPr>
          <p:nvPr>
            <p:ph type="title"/>
          </p:nvPr>
        </p:nvSpPr>
        <p:spPr/>
        <p:txBody>
          <a:bodyPr>
            <a:normAutofit/>
          </a:bodyPr>
          <a:lstStyle/>
          <a:p>
            <a:r>
              <a:rPr lang="en-US" dirty="0">
                <a:gradFill flip="none" rotWithShape="1">
                  <a:gsLst>
                    <a:gs pos="10000">
                      <a:srgbClr val="273238"/>
                    </a:gs>
                    <a:gs pos="100000">
                      <a:srgbClr val="607D8B"/>
                    </a:gs>
                  </a:gsLst>
                  <a:lin ang="0" scaled="1"/>
                  <a:tileRect/>
                </a:gradFill>
              </a:rPr>
              <a:t>Main Memory</a:t>
            </a:r>
          </a:p>
        </p:txBody>
      </p:sp>
      <p:sp>
        <p:nvSpPr>
          <p:cNvPr id="3" name="Text Placeholder 2">
            <a:extLst>
              <a:ext uri="{FF2B5EF4-FFF2-40B4-BE49-F238E27FC236}">
                <a16:creationId xmlns:a16="http://schemas.microsoft.com/office/drawing/2014/main" id="{6C915463-E8EE-4502-8261-E337007EFAAF}"/>
              </a:ext>
            </a:extLst>
          </p:cNvPr>
          <p:cNvSpPr>
            <a:spLocks noGrp="1"/>
          </p:cNvSpPr>
          <p:nvPr>
            <p:ph type="body" idx="1"/>
          </p:nvPr>
        </p:nvSpPr>
        <p:spPr/>
        <p:txBody>
          <a:bodyPr/>
          <a:lstStyle/>
          <a:p>
            <a:r>
              <a:rPr lang="en-US" dirty="0"/>
              <a:t>Section - 2</a:t>
            </a:r>
          </a:p>
        </p:txBody>
      </p:sp>
    </p:spTree>
    <p:extLst>
      <p:ext uri="{BB962C8B-B14F-4D97-AF65-F5344CB8AC3E}">
        <p14:creationId xmlns:p14="http://schemas.microsoft.com/office/powerpoint/2010/main" val="2106471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167269-BD8D-4F0E-89A8-B75F8A491207}"/>
              </a:ext>
            </a:extLst>
          </p:cNvPr>
          <p:cNvSpPr>
            <a:spLocks noGrp="1"/>
          </p:cNvSpPr>
          <p:nvPr>
            <p:ph type="title"/>
          </p:nvPr>
        </p:nvSpPr>
        <p:spPr/>
        <p:txBody>
          <a:bodyPr/>
          <a:lstStyle/>
          <a:p>
            <a:r>
              <a:rPr lang="en-IN" dirty="0"/>
              <a:t>Random access memory (RAM)</a:t>
            </a:r>
          </a:p>
        </p:txBody>
      </p:sp>
      <p:sp>
        <p:nvSpPr>
          <p:cNvPr id="5" name="Content Placeholder 4">
            <a:extLst>
              <a:ext uri="{FF2B5EF4-FFF2-40B4-BE49-F238E27FC236}">
                <a16:creationId xmlns:a16="http://schemas.microsoft.com/office/drawing/2014/main" id="{92AD592B-515D-4BF5-90A2-AD98CB39ECC5}"/>
              </a:ext>
            </a:extLst>
          </p:cNvPr>
          <p:cNvSpPr>
            <a:spLocks noGrp="1"/>
          </p:cNvSpPr>
          <p:nvPr>
            <p:ph idx="1"/>
          </p:nvPr>
        </p:nvSpPr>
        <p:spPr/>
        <p:txBody>
          <a:bodyPr/>
          <a:lstStyle/>
          <a:p>
            <a:pPr algn="just"/>
            <a:r>
              <a:rPr lang="en-US" dirty="0"/>
              <a:t>Used in computers for the temporary storage of programs and data.</a:t>
            </a:r>
          </a:p>
          <a:p>
            <a:pPr algn="just"/>
            <a:r>
              <a:rPr lang="en-US" dirty="0"/>
              <a:t>Read and write both operations are performed by RAM which requires fast cycle times as not to slow down the computer operation.</a:t>
            </a:r>
          </a:p>
          <a:p>
            <a:pPr algn="just"/>
            <a:r>
              <a:rPr lang="en-US" dirty="0"/>
              <a:t>It is volatile and lose all stored information if power is interrupted or turned off.</a:t>
            </a:r>
          </a:p>
          <a:p>
            <a:pPr algn="just"/>
            <a:r>
              <a:rPr lang="en-US" dirty="0"/>
              <a:t>It can be expanded by combining several memory chips.</a:t>
            </a:r>
          </a:p>
          <a:p>
            <a:endParaRPr lang="en-IN" dirty="0"/>
          </a:p>
        </p:txBody>
      </p:sp>
    </p:spTree>
    <p:extLst>
      <p:ext uri="{BB962C8B-B14F-4D97-AF65-F5344CB8AC3E}">
        <p14:creationId xmlns:p14="http://schemas.microsoft.com/office/powerpoint/2010/main" val="3598968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583AD-A43D-49EB-8042-35713583E018}"/>
              </a:ext>
            </a:extLst>
          </p:cNvPr>
          <p:cNvSpPr>
            <a:spLocks noGrp="1"/>
          </p:cNvSpPr>
          <p:nvPr>
            <p:ph type="title"/>
          </p:nvPr>
        </p:nvSpPr>
        <p:spPr/>
        <p:txBody>
          <a:bodyPr/>
          <a:lstStyle/>
          <a:p>
            <a:r>
              <a:rPr lang="en-US" dirty="0"/>
              <a:t>SRAM v/s DRAM</a:t>
            </a:r>
            <a:endParaRPr lang="en-IN" dirty="0"/>
          </a:p>
        </p:txBody>
      </p:sp>
      <p:graphicFrame>
        <p:nvGraphicFramePr>
          <p:cNvPr id="4" name="Table 4">
            <a:extLst>
              <a:ext uri="{FF2B5EF4-FFF2-40B4-BE49-F238E27FC236}">
                <a16:creationId xmlns:a16="http://schemas.microsoft.com/office/drawing/2014/main" id="{D16C217F-568B-414A-98DC-2B5F84A84417}"/>
              </a:ext>
            </a:extLst>
          </p:cNvPr>
          <p:cNvGraphicFramePr>
            <a:graphicFrameLocks noGrp="1"/>
          </p:cNvGraphicFramePr>
          <p:nvPr>
            <p:ph idx="1"/>
            <p:extLst>
              <p:ext uri="{D42A27DB-BD31-4B8C-83A1-F6EECF244321}">
                <p14:modId xmlns:p14="http://schemas.microsoft.com/office/powerpoint/2010/main" val="3479972072"/>
              </p:ext>
            </p:extLst>
          </p:nvPr>
        </p:nvGraphicFramePr>
        <p:xfrm>
          <a:off x="732761" y="981740"/>
          <a:ext cx="8763000" cy="4765040"/>
        </p:xfrm>
        <a:graphic>
          <a:graphicData uri="http://schemas.openxmlformats.org/drawingml/2006/table">
            <a:tbl>
              <a:tblPr firstRow="1" bandRow="1">
                <a:tableStyleId>{5C22544A-7EE6-4342-B048-85BDC9FD1C3A}</a:tableStyleId>
              </a:tblPr>
              <a:tblGrid>
                <a:gridCol w="4381500">
                  <a:extLst>
                    <a:ext uri="{9D8B030D-6E8A-4147-A177-3AD203B41FA5}">
                      <a16:colId xmlns:a16="http://schemas.microsoft.com/office/drawing/2014/main" val="1139572284"/>
                    </a:ext>
                  </a:extLst>
                </a:gridCol>
                <a:gridCol w="4381500">
                  <a:extLst>
                    <a:ext uri="{9D8B030D-6E8A-4147-A177-3AD203B41FA5}">
                      <a16:colId xmlns:a16="http://schemas.microsoft.com/office/drawing/2014/main" val="93357703"/>
                    </a:ext>
                  </a:extLst>
                </a:gridCol>
              </a:tblGrid>
              <a:tr h="370840">
                <a:tc>
                  <a:txBody>
                    <a:bodyPr/>
                    <a:lstStyle/>
                    <a:p>
                      <a:pPr algn="ctr"/>
                      <a:r>
                        <a:rPr lang="en-US" dirty="0">
                          <a:solidFill>
                            <a:sysClr val="windowText" lastClr="000000"/>
                          </a:solidFill>
                        </a:rPr>
                        <a:t>Static RAM</a:t>
                      </a:r>
                      <a:endParaRPr lang="en-IN" dirty="0">
                        <a:solidFill>
                          <a:sysClr val="windowText" lastClr="000000"/>
                        </a:solidFill>
                      </a:endParaRPr>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lgn="ctr"/>
                      <a:r>
                        <a:rPr lang="en-US" dirty="0">
                          <a:solidFill>
                            <a:sysClr val="windowText" lastClr="000000"/>
                          </a:solidFill>
                        </a:rPr>
                        <a:t>Dynamic RAM</a:t>
                      </a:r>
                      <a:endParaRPr lang="en-IN" dirty="0">
                        <a:solidFill>
                          <a:sysClr val="windowText" lastClr="000000"/>
                        </a:solidFill>
                      </a:endParaRPr>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81335406"/>
                  </a:ext>
                </a:extLst>
              </a:tr>
              <a:tr h="370840">
                <a:tc>
                  <a:txBody>
                    <a:bodyPr/>
                    <a:lstStyle/>
                    <a:p>
                      <a:pPr algn="just"/>
                      <a:r>
                        <a:rPr lang="en-US" dirty="0"/>
                        <a:t>1. SRAM has lower access time, so it is faster compared to DRAM.</a:t>
                      </a:r>
                      <a:endParaRPr lang="en-IN" dirty="0"/>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noFill/>
                  </a:tcPr>
                </a:tc>
                <a:tc>
                  <a:txBody>
                    <a:bodyPr/>
                    <a:lstStyle/>
                    <a:p>
                      <a:pPr algn="just"/>
                      <a:r>
                        <a:rPr lang="en-US" dirty="0"/>
                        <a:t>1. DRAM has higher access time, so it is slower than SRAM.</a:t>
                      </a:r>
                      <a:endParaRPr lang="en-IN" dirty="0"/>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713355035"/>
                  </a:ext>
                </a:extLst>
              </a:tr>
              <a:tr h="370840">
                <a:tc>
                  <a:txBody>
                    <a:bodyPr/>
                    <a:lstStyle/>
                    <a:p>
                      <a:pPr algn="just"/>
                      <a:r>
                        <a:rPr lang="en-US" dirty="0"/>
                        <a:t>2. SRAM is costlier than DRAM.</a:t>
                      </a:r>
                      <a:endParaRPr lang="en-IN" dirty="0"/>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noFill/>
                  </a:tcPr>
                </a:tc>
                <a:tc>
                  <a:txBody>
                    <a:bodyPr/>
                    <a:lstStyle/>
                    <a:p>
                      <a:pPr algn="just"/>
                      <a:r>
                        <a:rPr lang="en-US" dirty="0"/>
                        <a:t>2. DRAM costs less compared to SRAM.</a:t>
                      </a:r>
                      <a:endParaRPr lang="en-IN" dirty="0"/>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299934834"/>
                  </a:ext>
                </a:extLst>
              </a:tr>
              <a:tr h="370840">
                <a:tc>
                  <a:txBody>
                    <a:bodyPr/>
                    <a:lstStyle/>
                    <a:p>
                      <a:pPr algn="just"/>
                      <a:r>
                        <a:rPr lang="en-US" dirty="0"/>
                        <a:t>3.</a:t>
                      </a:r>
                      <a:r>
                        <a:rPr lang="en-US" sz="200" dirty="0"/>
                        <a:t> </a:t>
                      </a:r>
                      <a:r>
                        <a:rPr lang="en-US" dirty="0"/>
                        <a:t>SRAM requires constant power supply, which means this type of memory consumes more power.</a:t>
                      </a:r>
                      <a:endParaRPr lang="en-IN" dirty="0"/>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noFill/>
                  </a:tcPr>
                </a:tc>
                <a:tc>
                  <a:txBody>
                    <a:bodyPr/>
                    <a:lstStyle/>
                    <a:p>
                      <a:pPr algn="just"/>
                      <a:r>
                        <a:rPr lang="en-US" dirty="0"/>
                        <a:t>3. DRAM offers reduced power consumption, due to the fact that the information is stored in the capacitor.</a:t>
                      </a:r>
                      <a:endParaRPr lang="en-IN" dirty="0"/>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1019183179"/>
                  </a:ext>
                </a:extLst>
              </a:tr>
              <a:tr h="370840">
                <a:tc>
                  <a:txBody>
                    <a:bodyPr/>
                    <a:lstStyle/>
                    <a:p>
                      <a:pPr algn="just"/>
                      <a:r>
                        <a:rPr lang="en-US" dirty="0"/>
                        <a:t>4.</a:t>
                      </a:r>
                      <a:r>
                        <a:rPr lang="en-US" sz="400" dirty="0"/>
                        <a:t> </a:t>
                      </a:r>
                      <a:r>
                        <a:rPr lang="en-US" dirty="0"/>
                        <a:t>Due to complex internal circuitry, less storage capacity is available compared to the same physical size of DRAM memory chip.</a:t>
                      </a:r>
                      <a:endParaRPr lang="en-IN" dirty="0"/>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noFill/>
                  </a:tcPr>
                </a:tc>
                <a:tc>
                  <a:txBody>
                    <a:bodyPr/>
                    <a:lstStyle/>
                    <a:p>
                      <a:pPr algn="just"/>
                      <a:r>
                        <a:rPr lang="en-US" dirty="0"/>
                        <a:t>4. Due to the small internal circuitry in the one-bit memory cell of DRAM, the large storage capacity is available.</a:t>
                      </a:r>
                      <a:endParaRPr lang="en-IN" dirty="0"/>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1930024100"/>
                  </a:ext>
                </a:extLst>
              </a:tr>
              <a:tr h="370840">
                <a:tc>
                  <a:txBody>
                    <a:bodyPr/>
                    <a:lstStyle/>
                    <a:p>
                      <a:pPr algn="just"/>
                      <a:r>
                        <a:rPr lang="en-US" dirty="0"/>
                        <a:t>5. No need to refresh periodically.</a:t>
                      </a:r>
                      <a:endParaRPr lang="en-IN" dirty="0"/>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noFill/>
                  </a:tcPr>
                </a:tc>
                <a:tc>
                  <a:txBody>
                    <a:bodyPr/>
                    <a:lstStyle/>
                    <a:p>
                      <a:pPr algn="just"/>
                      <a:r>
                        <a:rPr lang="en-US" dirty="0"/>
                        <a:t>5. Due to capacitor used as storage element, information may lose over period of time. So, need to refresh periodically.</a:t>
                      </a:r>
                      <a:endParaRPr lang="en-IN" dirty="0"/>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368793608"/>
                  </a:ext>
                </a:extLst>
              </a:tr>
              <a:tr h="370840">
                <a:tc>
                  <a:txBody>
                    <a:bodyPr/>
                    <a:lstStyle/>
                    <a:p>
                      <a:pPr algn="just"/>
                      <a:r>
                        <a:rPr lang="en-US" dirty="0"/>
                        <a:t>6.</a:t>
                      </a:r>
                      <a:r>
                        <a:rPr lang="en-US" sz="900" dirty="0"/>
                        <a:t> </a:t>
                      </a:r>
                      <a:r>
                        <a:rPr lang="en-US" dirty="0"/>
                        <a:t>Uses an array of 6 transistors for each memory cell.</a:t>
                      </a:r>
                      <a:endParaRPr lang="en-IN" dirty="0"/>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noFill/>
                  </a:tcPr>
                </a:tc>
                <a:tc>
                  <a:txBody>
                    <a:bodyPr/>
                    <a:lstStyle/>
                    <a:p>
                      <a:pPr algn="just"/>
                      <a:r>
                        <a:rPr lang="en-US" dirty="0"/>
                        <a:t>6.</a:t>
                      </a:r>
                      <a:r>
                        <a:rPr lang="en-US" sz="1400" dirty="0"/>
                        <a:t> </a:t>
                      </a:r>
                      <a:r>
                        <a:rPr lang="en-US" dirty="0"/>
                        <a:t>Uses a single transistor and capacitor for each memory cell.</a:t>
                      </a:r>
                      <a:endParaRPr lang="en-IN" dirty="0"/>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4108073508"/>
                  </a:ext>
                </a:extLst>
              </a:tr>
            </a:tbl>
          </a:graphicData>
        </a:graphic>
      </p:graphicFrame>
    </p:spTree>
    <p:extLst>
      <p:ext uri="{BB962C8B-B14F-4D97-AF65-F5344CB8AC3E}">
        <p14:creationId xmlns:p14="http://schemas.microsoft.com/office/powerpoint/2010/main" val="2206868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2A960-6226-489B-90B7-87D877CE05CB}"/>
              </a:ext>
            </a:extLst>
          </p:cNvPr>
          <p:cNvSpPr>
            <a:spLocks noGrp="1"/>
          </p:cNvSpPr>
          <p:nvPr>
            <p:ph type="title"/>
          </p:nvPr>
        </p:nvSpPr>
        <p:spPr/>
        <p:txBody>
          <a:bodyPr/>
          <a:lstStyle/>
          <a:p>
            <a:r>
              <a:rPr lang="en-US" dirty="0"/>
              <a:t>Read-Only Memory (ROM)</a:t>
            </a:r>
            <a:endParaRPr lang="en-IN" dirty="0"/>
          </a:p>
        </p:txBody>
      </p:sp>
      <p:sp>
        <p:nvSpPr>
          <p:cNvPr id="3" name="Content Placeholder 2">
            <a:extLst>
              <a:ext uri="{FF2B5EF4-FFF2-40B4-BE49-F238E27FC236}">
                <a16:creationId xmlns:a16="http://schemas.microsoft.com/office/drawing/2014/main" id="{0C59390F-A973-4235-91E7-82EF0E5F30ED}"/>
              </a:ext>
            </a:extLst>
          </p:cNvPr>
          <p:cNvSpPr>
            <a:spLocks noGrp="1"/>
          </p:cNvSpPr>
          <p:nvPr>
            <p:ph idx="1"/>
          </p:nvPr>
        </p:nvSpPr>
        <p:spPr/>
        <p:txBody>
          <a:bodyPr/>
          <a:lstStyle/>
          <a:p>
            <a:pPr algn="just"/>
            <a:r>
              <a:rPr lang="en-US" dirty="0"/>
              <a:t>A read-only memory (ROM) is essentially a memory device in which permanent binary information is stored.</a:t>
            </a:r>
          </a:p>
          <a:p>
            <a:pPr algn="just"/>
            <a:r>
              <a:rPr lang="en-US" dirty="0"/>
              <a:t>A ROM which can be programmed is called a PROM. The process of entering information in a ROM is known as programming. </a:t>
            </a:r>
          </a:p>
          <a:p>
            <a:pPr algn="just"/>
            <a:r>
              <a:rPr lang="en-US" dirty="0"/>
              <a:t>ROMs are used to store information which is of fixed type, such as tables for various functions, fixed data and instructions. </a:t>
            </a:r>
          </a:p>
          <a:p>
            <a:pPr algn="just"/>
            <a:r>
              <a:rPr lang="en-US" dirty="0"/>
              <a:t>ROMs can be used for designing combinational logic circuits. </a:t>
            </a:r>
          </a:p>
          <a:p>
            <a:endParaRPr lang="en-IN" dirty="0"/>
          </a:p>
        </p:txBody>
      </p:sp>
    </p:spTree>
    <p:extLst>
      <p:ext uri="{BB962C8B-B14F-4D97-AF65-F5344CB8AC3E}">
        <p14:creationId xmlns:p14="http://schemas.microsoft.com/office/powerpoint/2010/main" val="3271456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1391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Memory Address Map</a:t>
            </a:r>
          </a:p>
        </p:txBody>
      </p:sp>
      <p:sp>
        <p:nvSpPr>
          <p:cNvPr id="3" name="Content Placeholder 2"/>
          <p:cNvSpPr>
            <a:spLocks noGrp="1"/>
          </p:cNvSpPr>
          <p:nvPr>
            <p:ph idx="1"/>
          </p:nvPr>
        </p:nvSpPr>
        <p:spPr/>
        <p:txBody>
          <a:bodyPr/>
          <a:lstStyle/>
          <a:p>
            <a:pPr algn="l"/>
            <a:r>
              <a:rPr lang="en-US" dirty="0"/>
              <a:t>The addressing of memory can establish by means of a table that specifies the memory address assigned to each chip.</a:t>
            </a:r>
          </a:p>
          <a:p>
            <a:pPr algn="l"/>
            <a:r>
              <a:rPr lang="en-US" dirty="0"/>
              <a:t>The table, called a memory address map, is a pictorial representation of assigned address space for each chip in </a:t>
            </a:r>
            <a:r>
              <a:rPr lang="en-US"/>
              <a:t>the system, shown </a:t>
            </a:r>
            <a:r>
              <a:rPr lang="en-US" dirty="0"/>
              <a:t>in the </a:t>
            </a:r>
            <a:r>
              <a:rPr lang="en-US"/>
              <a:t>table. </a:t>
            </a:r>
            <a:endParaRPr lang="en-US" dirty="0"/>
          </a:p>
          <a:p>
            <a:pPr algn="l"/>
            <a:r>
              <a:rPr lang="en-US" dirty="0"/>
              <a:t>To demonstrate with a particular example, assume that a computer system needs 512 bytes of RAM and 512 bytes of ROM.</a:t>
            </a:r>
            <a:endParaRPr lang="en-IN" dirty="0"/>
          </a:p>
        </p:txBody>
      </p:sp>
    </p:spTree>
    <p:extLst>
      <p:ext uri="{BB962C8B-B14F-4D97-AF65-F5344CB8AC3E}">
        <p14:creationId xmlns:p14="http://schemas.microsoft.com/office/powerpoint/2010/main" val="3759437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61884" y="1150374"/>
            <a:ext cx="9999405" cy="4424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5066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Memory Connection to CPU</a:t>
            </a:r>
          </a:p>
        </p:txBody>
      </p:sp>
      <p:sp>
        <p:nvSpPr>
          <p:cNvPr id="3" name="Content Placeholder 2"/>
          <p:cNvSpPr>
            <a:spLocks noGrp="1"/>
          </p:cNvSpPr>
          <p:nvPr>
            <p:ph idx="1"/>
          </p:nvPr>
        </p:nvSpPr>
        <p:spPr/>
        <p:txBody>
          <a:bodyPr/>
          <a:lstStyle/>
          <a:p>
            <a:r>
              <a:rPr lang="en-IN" dirty="0"/>
              <a:t>RAM and ROM Chips are connected to a CPU through the data and address buses</a:t>
            </a:r>
          </a:p>
          <a:p>
            <a:endParaRPr lang="en-IN" dirty="0"/>
          </a:p>
        </p:txBody>
      </p:sp>
    </p:spTree>
    <p:extLst>
      <p:ext uri="{BB962C8B-B14F-4D97-AF65-F5344CB8AC3E}">
        <p14:creationId xmlns:p14="http://schemas.microsoft.com/office/powerpoint/2010/main" val="1006649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05405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792E8-8838-4744-A7DD-92B0ED18307B}"/>
              </a:ext>
            </a:extLst>
          </p:cNvPr>
          <p:cNvSpPr>
            <a:spLocks noGrp="1"/>
          </p:cNvSpPr>
          <p:nvPr>
            <p:ph type="title"/>
          </p:nvPr>
        </p:nvSpPr>
        <p:spPr/>
        <p:txBody>
          <a:bodyPr>
            <a:normAutofit/>
          </a:bodyPr>
          <a:lstStyle/>
          <a:p>
            <a:r>
              <a:rPr lang="en-US" dirty="0">
                <a:gradFill flip="none" rotWithShape="1">
                  <a:gsLst>
                    <a:gs pos="10000">
                      <a:srgbClr val="273238"/>
                    </a:gs>
                    <a:gs pos="100000">
                      <a:srgbClr val="607D8B"/>
                    </a:gs>
                  </a:gsLst>
                  <a:lin ang="0" scaled="1"/>
                  <a:tileRect/>
                </a:gradFill>
              </a:rPr>
              <a:t>Auxiliary Memory</a:t>
            </a:r>
          </a:p>
        </p:txBody>
      </p:sp>
      <p:sp>
        <p:nvSpPr>
          <p:cNvPr id="3" name="Text Placeholder 2">
            <a:extLst>
              <a:ext uri="{FF2B5EF4-FFF2-40B4-BE49-F238E27FC236}">
                <a16:creationId xmlns:a16="http://schemas.microsoft.com/office/drawing/2014/main" id="{6C915463-E8EE-4502-8261-E337007EFAAF}"/>
              </a:ext>
            </a:extLst>
          </p:cNvPr>
          <p:cNvSpPr>
            <a:spLocks noGrp="1"/>
          </p:cNvSpPr>
          <p:nvPr>
            <p:ph type="body" idx="1"/>
          </p:nvPr>
        </p:nvSpPr>
        <p:spPr/>
        <p:txBody>
          <a:bodyPr/>
          <a:lstStyle/>
          <a:p>
            <a:r>
              <a:rPr lang="en-US" dirty="0"/>
              <a:t>Section - 3</a:t>
            </a:r>
          </a:p>
        </p:txBody>
      </p:sp>
    </p:spTree>
    <p:extLst>
      <p:ext uri="{BB962C8B-B14F-4D97-AF65-F5344CB8AC3E}">
        <p14:creationId xmlns:p14="http://schemas.microsoft.com/office/powerpoint/2010/main" val="3741571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Auxiliary Memory</a:t>
            </a:r>
          </a:p>
        </p:txBody>
      </p:sp>
      <p:sp>
        <p:nvSpPr>
          <p:cNvPr id="3" name="Content Placeholder 2"/>
          <p:cNvSpPr>
            <a:spLocks noGrp="1"/>
          </p:cNvSpPr>
          <p:nvPr>
            <p:ph idx="1"/>
          </p:nvPr>
        </p:nvSpPr>
        <p:spPr/>
        <p:txBody>
          <a:bodyPr/>
          <a:lstStyle/>
          <a:p>
            <a:r>
              <a:rPr lang="en-IN" dirty="0"/>
              <a:t>Most common magnetic disks and tapes</a:t>
            </a:r>
          </a:p>
          <a:p>
            <a:r>
              <a:rPr lang="en-IN" dirty="0"/>
              <a:t>Other-Magnetic drums and optical disks</a:t>
            </a:r>
          </a:p>
          <a:p>
            <a:r>
              <a:rPr lang="en-US" dirty="0"/>
              <a:t>To understand fully the physical mechanism of auxiliary memory devices one must have a knowledge of magnetics, electronics, and electromechanical system</a:t>
            </a:r>
          </a:p>
          <a:p>
            <a:r>
              <a:rPr lang="en-US" dirty="0"/>
              <a:t>The important characteristics of any device are its access mode, access time, transfer rate, capacity, and cost. </a:t>
            </a:r>
          </a:p>
          <a:p>
            <a:r>
              <a:rPr lang="en-US" dirty="0"/>
              <a:t>The average time required to reach a storage location in memory and obtain its contents is called the access time</a:t>
            </a:r>
          </a:p>
          <a:p>
            <a:r>
              <a:rPr lang="en-US" dirty="0"/>
              <a:t>Access time=</a:t>
            </a:r>
            <a:r>
              <a:rPr lang="en-US" dirty="0" err="1"/>
              <a:t>seektime+transfertime</a:t>
            </a:r>
            <a:endParaRPr lang="en-US" dirty="0"/>
          </a:p>
          <a:p>
            <a:r>
              <a:rPr lang="en-US" dirty="0" err="1"/>
              <a:t>Seektime</a:t>
            </a:r>
            <a:r>
              <a:rPr lang="en-US" dirty="0"/>
              <a:t>=to position the read-write head of a location</a:t>
            </a:r>
          </a:p>
          <a:p>
            <a:r>
              <a:rPr lang="en-US" dirty="0"/>
              <a:t>Transfer time= time to transfer data </a:t>
            </a:r>
          </a:p>
          <a:p>
            <a:r>
              <a:rPr lang="en-US" dirty="0"/>
              <a:t>Transfer rate-number of characters or words that  the device can transfer per second</a:t>
            </a:r>
          </a:p>
          <a:p>
            <a:endParaRPr lang="en-IN" dirty="0"/>
          </a:p>
        </p:txBody>
      </p:sp>
    </p:spTree>
    <p:extLst>
      <p:ext uri="{BB962C8B-B14F-4D97-AF65-F5344CB8AC3E}">
        <p14:creationId xmlns:p14="http://schemas.microsoft.com/office/powerpoint/2010/main" val="3939224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20AF69-9C21-40F9-A031-CFF86CD59C3C}"/>
              </a:ext>
            </a:extLst>
          </p:cNvPr>
          <p:cNvSpPr>
            <a:spLocks noGrp="1"/>
          </p:cNvSpPr>
          <p:nvPr>
            <p:ph type="title"/>
          </p:nvPr>
        </p:nvSpPr>
        <p:spPr/>
        <p:txBody>
          <a:bodyPr/>
          <a:lstStyle/>
          <a:p>
            <a:r>
              <a:rPr lang="en-US" dirty="0"/>
              <a:t>Magnetic Disks</a:t>
            </a:r>
            <a:endParaRPr lang="en-IN" dirty="0"/>
          </a:p>
        </p:txBody>
      </p:sp>
      <p:sp>
        <p:nvSpPr>
          <p:cNvPr id="8" name="Oval 7">
            <a:extLst>
              <a:ext uri="{FF2B5EF4-FFF2-40B4-BE49-F238E27FC236}">
                <a16:creationId xmlns:a16="http://schemas.microsoft.com/office/drawing/2014/main" id="{2C169F0C-15CD-4398-BBA7-BF689E975945}"/>
              </a:ext>
            </a:extLst>
          </p:cNvPr>
          <p:cNvSpPr/>
          <p:nvPr/>
        </p:nvSpPr>
        <p:spPr>
          <a:xfrm>
            <a:off x="2324985" y="2683666"/>
            <a:ext cx="1152000" cy="1152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Oval 8">
            <a:extLst>
              <a:ext uri="{FF2B5EF4-FFF2-40B4-BE49-F238E27FC236}">
                <a16:creationId xmlns:a16="http://schemas.microsoft.com/office/drawing/2014/main" id="{E460593D-7062-45B0-AF16-3ACFC1FC3B92}"/>
              </a:ext>
            </a:extLst>
          </p:cNvPr>
          <p:cNvSpPr/>
          <p:nvPr/>
        </p:nvSpPr>
        <p:spPr>
          <a:xfrm>
            <a:off x="1370985" y="1729666"/>
            <a:ext cx="3060000" cy="3060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Oval 9">
            <a:extLst>
              <a:ext uri="{FF2B5EF4-FFF2-40B4-BE49-F238E27FC236}">
                <a16:creationId xmlns:a16="http://schemas.microsoft.com/office/drawing/2014/main" id="{C25CEA03-C0E8-4C8A-B3AC-7F25959CA494}"/>
              </a:ext>
            </a:extLst>
          </p:cNvPr>
          <p:cNvSpPr/>
          <p:nvPr/>
        </p:nvSpPr>
        <p:spPr>
          <a:xfrm>
            <a:off x="1100985" y="1459666"/>
            <a:ext cx="3600000" cy="3600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Oval 10">
            <a:extLst>
              <a:ext uri="{FF2B5EF4-FFF2-40B4-BE49-F238E27FC236}">
                <a16:creationId xmlns:a16="http://schemas.microsoft.com/office/drawing/2014/main" id="{98510823-520E-4E27-B126-FE98CA17D6C1}"/>
              </a:ext>
            </a:extLst>
          </p:cNvPr>
          <p:cNvSpPr/>
          <p:nvPr/>
        </p:nvSpPr>
        <p:spPr>
          <a:xfrm>
            <a:off x="830985" y="1189666"/>
            <a:ext cx="4140000" cy="4140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2" name="Straight Connector 11">
            <a:extLst>
              <a:ext uri="{FF2B5EF4-FFF2-40B4-BE49-F238E27FC236}">
                <a16:creationId xmlns:a16="http://schemas.microsoft.com/office/drawing/2014/main" id="{ED9723F2-3609-4C45-AB0B-3A7FE04ECE44}"/>
              </a:ext>
            </a:extLst>
          </p:cNvPr>
          <p:cNvCxnSpPr>
            <a:stCxn id="11" idx="0"/>
            <a:endCxn id="11" idx="4"/>
          </p:cNvCxnSpPr>
          <p:nvPr/>
        </p:nvCxnSpPr>
        <p:spPr>
          <a:xfrm>
            <a:off x="2900985" y="1189666"/>
            <a:ext cx="0" cy="41400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EBFF2F6-42C2-439F-A83B-E16B220BD7D6}"/>
              </a:ext>
            </a:extLst>
          </p:cNvPr>
          <p:cNvCxnSpPr>
            <a:cxnSpLocks/>
          </p:cNvCxnSpPr>
          <p:nvPr/>
        </p:nvCxnSpPr>
        <p:spPr>
          <a:xfrm rot="16200000">
            <a:off x="2900985" y="1189666"/>
            <a:ext cx="0" cy="41400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F41B0CB-AC99-4EDB-9E42-FC1A157DA874}"/>
              </a:ext>
            </a:extLst>
          </p:cNvPr>
          <p:cNvCxnSpPr>
            <a:cxnSpLocks/>
          </p:cNvCxnSpPr>
          <p:nvPr/>
        </p:nvCxnSpPr>
        <p:spPr>
          <a:xfrm rot="2700000">
            <a:off x="2930086" y="1185938"/>
            <a:ext cx="0" cy="41400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27DF408-764A-4743-A817-239AB53D4564}"/>
              </a:ext>
            </a:extLst>
          </p:cNvPr>
          <p:cNvCxnSpPr>
            <a:cxnSpLocks/>
          </p:cNvCxnSpPr>
          <p:nvPr/>
        </p:nvCxnSpPr>
        <p:spPr>
          <a:xfrm rot="18900000" flipH="1">
            <a:off x="2900985" y="1220947"/>
            <a:ext cx="0" cy="414000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4D7D8654-1863-4366-92C0-6F7562D70181}"/>
              </a:ext>
            </a:extLst>
          </p:cNvPr>
          <p:cNvSpPr/>
          <p:nvPr/>
        </p:nvSpPr>
        <p:spPr>
          <a:xfrm>
            <a:off x="4579951" y="3145365"/>
            <a:ext cx="2286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17" name="Straight Arrow Connector 16">
            <a:extLst>
              <a:ext uri="{FF2B5EF4-FFF2-40B4-BE49-F238E27FC236}">
                <a16:creationId xmlns:a16="http://schemas.microsoft.com/office/drawing/2014/main" id="{4587CF0A-E30F-46E8-8259-845FB1C4C74F}"/>
              </a:ext>
            </a:extLst>
          </p:cNvPr>
          <p:cNvCxnSpPr/>
          <p:nvPr/>
        </p:nvCxnSpPr>
        <p:spPr>
          <a:xfrm flipH="1">
            <a:off x="4364696" y="1646866"/>
            <a:ext cx="606289" cy="6096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2934B80D-3E57-4580-B43A-63DBEE1B1627}"/>
              </a:ext>
            </a:extLst>
          </p:cNvPr>
          <p:cNvCxnSpPr>
            <a:cxnSpLocks/>
          </p:cNvCxnSpPr>
          <p:nvPr/>
        </p:nvCxnSpPr>
        <p:spPr>
          <a:xfrm flipH="1">
            <a:off x="4334407" y="1681654"/>
            <a:ext cx="693433" cy="100351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24FC565-2623-4F1D-9095-6FF3017B8E2F}"/>
              </a:ext>
            </a:extLst>
          </p:cNvPr>
          <p:cNvCxnSpPr>
            <a:cxnSpLocks/>
          </p:cNvCxnSpPr>
          <p:nvPr/>
        </p:nvCxnSpPr>
        <p:spPr>
          <a:xfrm flipH="1" flipV="1">
            <a:off x="4753915" y="3384598"/>
            <a:ext cx="0" cy="2268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D5158EA-BCF6-4334-A2F7-856A7D540B73}"/>
              </a:ext>
            </a:extLst>
          </p:cNvPr>
          <p:cNvCxnSpPr>
            <a:cxnSpLocks/>
          </p:cNvCxnSpPr>
          <p:nvPr/>
        </p:nvCxnSpPr>
        <p:spPr>
          <a:xfrm flipH="1" flipV="1">
            <a:off x="161256" y="3259665"/>
            <a:ext cx="563400" cy="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057D405-4E05-4D19-8F18-DFAF3FF191E0}"/>
              </a:ext>
            </a:extLst>
          </p:cNvPr>
          <p:cNvCxnSpPr>
            <a:cxnSpLocks/>
          </p:cNvCxnSpPr>
          <p:nvPr/>
        </p:nvCxnSpPr>
        <p:spPr>
          <a:xfrm rot="2700000" flipH="1" flipV="1">
            <a:off x="893443" y="1539167"/>
            <a:ext cx="563400" cy="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6E09E724-5538-455A-9ABB-73C6008DB53C}"/>
              </a:ext>
            </a:extLst>
          </p:cNvPr>
          <p:cNvCxnSpPr>
            <a:cxnSpLocks/>
          </p:cNvCxnSpPr>
          <p:nvPr/>
        </p:nvCxnSpPr>
        <p:spPr>
          <a:xfrm flipH="1">
            <a:off x="376669" y="2743066"/>
            <a:ext cx="94316" cy="504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1ABEFDDD-D1AA-4C7E-A320-F1B7F0FF7D27}"/>
              </a:ext>
            </a:extLst>
          </p:cNvPr>
          <p:cNvCxnSpPr>
            <a:cxnSpLocks/>
          </p:cNvCxnSpPr>
          <p:nvPr/>
        </p:nvCxnSpPr>
        <p:spPr>
          <a:xfrm flipV="1">
            <a:off x="806965" y="1478034"/>
            <a:ext cx="319100" cy="468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BE82C28C-EB3A-4981-A9FB-087D6EE6FC2C}"/>
              </a:ext>
            </a:extLst>
          </p:cNvPr>
          <p:cNvSpPr txBox="1"/>
          <p:nvPr/>
        </p:nvSpPr>
        <p:spPr>
          <a:xfrm>
            <a:off x="4940124" y="1429934"/>
            <a:ext cx="813861" cy="369332"/>
          </a:xfrm>
          <a:prstGeom prst="rect">
            <a:avLst/>
          </a:prstGeom>
          <a:noFill/>
        </p:spPr>
        <p:txBody>
          <a:bodyPr wrap="square" rtlCol="0">
            <a:spAutoFit/>
          </a:bodyPr>
          <a:lstStyle/>
          <a:p>
            <a:r>
              <a:rPr lang="en-US" dirty="0"/>
              <a:t>Tracks</a:t>
            </a:r>
            <a:endParaRPr lang="en-IN" dirty="0"/>
          </a:p>
        </p:txBody>
      </p:sp>
      <p:sp>
        <p:nvSpPr>
          <p:cNvPr id="25" name="TextBox 24">
            <a:extLst>
              <a:ext uri="{FF2B5EF4-FFF2-40B4-BE49-F238E27FC236}">
                <a16:creationId xmlns:a16="http://schemas.microsoft.com/office/drawing/2014/main" id="{F8B87E2B-C8FC-4D35-AE87-E42A3C00D8B0}"/>
              </a:ext>
            </a:extLst>
          </p:cNvPr>
          <p:cNvSpPr txBox="1"/>
          <p:nvPr/>
        </p:nvSpPr>
        <p:spPr>
          <a:xfrm>
            <a:off x="4077732" y="5652598"/>
            <a:ext cx="1352365" cy="646331"/>
          </a:xfrm>
          <a:prstGeom prst="rect">
            <a:avLst/>
          </a:prstGeom>
          <a:noFill/>
        </p:spPr>
        <p:txBody>
          <a:bodyPr wrap="square" rtlCol="0">
            <a:spAutoFit/>
          </a:bodyPr>
          <a:lstStyle/>
          <a:p>
            <a:pPr algn="ctr"/>
            <a:r>
              <a:rPr lang="en-US" dirty="0"/>
              <a:t>Read/write head</a:t>
            </a:r>
            <a:endParaRPr lang="en-IN" dirty="0"/>
          </a:p>
        </p:txBody>
      </p:sp>
      <p:sp>
        <p:nvSpPr>
          <p:cNvPr id="26" name="TextBox 25">
            <a:extLst>
              <a:ext uri="{FF2B5EF4-FFF2-40B4-BE49-F238E27FC236}">
                <a16:creationId xmlns:a16="http://schemas.microsoft.com/office/drawing/2014/main" id="{0EFAB0D7-419C-4106-89AA-97A74F95C8F3}"/>
              </a:ext>
            </a:extLst>
          </p:cNvPr>
          <p:cNvSpPr txBox="1"/>
          <p:nvPr/>
        </p:nvSpPr>
        <p:spPr>
          <a:xfrm rot="17586316">
            <a:off x="225092" y="2094212"/>
            <a:ext cx="814694" cy="369332"/>
          </a:xfrm>
          <a:prstGeom prst="rect">
            <a:avLst/>
          </a:prstGeom>
          <a:noFill/>
        </p:spPr>
        <p:txBody>
          <a:bodyPr wrap="square" rtlCol="0">
            <a:spAutoFit/>
          </a:bodyPr>
          <a:lstStyle/>
          <a:p>
            <a:r>
              <a:rPr lang="en-US" dirty="0"/>
              <a:t>Sector</a:t>
            </a:r>
            <a:endParaRPr lang="en-IN" dirty="0"/>
          </a:p>
        </p:txBody>
      </p:sp>
      <p:sp>
        <p:nvSpPr>
          <p:cNvPr id="27" name="Content Placeholder 2">
            <a:extLst>
              <a:ext uri="{FF2B5EF4-FFF2-40B4-BE49-F238E27FC236}">
                <a16:creationId xmlns:a16="http://schemas.microsoft.com/office/drawing/2014/main" id="{633C1230-1D2B-4D0E-8F1C-BE9B666C24ED}"/>
              </a:ext>
            </a:extLst>
          </p:cNvPr>
          <p:cNvSpPr>
            <a:spLocks noGrp="1"/>
          </p:cNvSpPr>
          <p:nvPr>
            <p:ph idx="1"/>
          </p:nvPr>
        </p:nvSpPr>
        <p:spPr>
          <a:xfrm>
            <a:off x="5753985" y="863444"/>
            <a:ext cx="6306836" cy="5590565"/>
          </a:xfrm>
        </p:spPr>
        <p:txBody>
          <a:bodyPr/>
          <a:lstStyle/>
          <a:p>
            <a:r>
              <a:rPr lang="en-IN" sz="2000" dirty="0"/>
              <a:t>Circular plate of metal or plastic coated with magnetized material.</a:t>
            </a:r>
          </a:p>
          <a:p>
            <a:r>
              <a:rPr lang="en-IN" sz="2000" dirty="0"/>
              <a:t>Often both sides of the disk are used and several disks may be stacked on one spindle with read/write heads available on each surface.</a:t>
            </a:r>
          </a:p>
          <a:p>
            <a:r>
              <a:rPr lang="en-IN" sz="2000" dirty="0"/>
              <a:t>All disks rotate together at high speed and are not stopped or started for access purposes.</a:t>
            </a:r>
          </a:p>
          <a:p>
            <a:r>
              <a:rPr lang="en-IN" sz="2000" dirty="0"/>
              <a:t>Bits are stored in the magnetized surface in spots along concentric circles called </a:t>
            </a:r>
            <a:r>
              <a:rPr lang="en-IN" sz="2000" dirty="0">
                <a:solidFill>
                  <a:schemeClr val="tx2"/>
                </a:solidFill>
              </a:rPr>
              <a:t>track</a:t>
            </a:r>
            <a:r>
              <a:rPr lang="en-IN" sz="2000" dirty="0"/>
              <a:t>.</a:t>
            </a:r>
          </a:p>
          <a:p>
            <a:r>
              <a:rPr lang="en-IN" sz="2000" dirty="0"/>
              <a:t>The tracks are commonly divided into sections called </a:t>
            </a:r>
            <a:r>
              <a:rPr lang="en-IN" sz="2000" dirty="0">
                <a:solidFill>
                  <a:schemeClr val="tx2"/>
                </a:solidFill>
              </a:rPr>
              <a:t>sectors</a:t>
            </a:r>
            <a:r>
              <a:rPr lang="en-IN" sz="2000" dirty="0"/>
              <a:t>.</a:t>
            </a:r>
          </a:p>
          <a:p>
            <a:r>
              <a:rPr lang="en-US" sz="2000" dirty="0"/>
              <a:t>A disk system is addressed by address bits that specify the disk number, the disk surface, the sector number and the track within the sector.</a:t>
            </a:r>
            <a:endParaRPr lang="en-IN" sz="2000" dirty="0"/>
          </a:p>
          <a:p>
            <a:r>
              <a:rPr lang="en-IN" sz="2000" dirty="0"/>
              <a:t>Disks that are permanently attached and cannot be removed by an occasional user are called hard disks</a:t>
            </a:r>
          </a:p>
          <a:p>
            <a:endParaRPr lang="en-IN" dirty="0"/>
          </a:p>
        </p:txBody>
      </p:sp>
    </p:spTree>
    <p:extLst>
      <p:ext uri="{BB962C8B-B14F-4D97-AF65-F5344CB8AC3E}">
        <p14:creationId xmlns:p14="http://schemas.microsoft.com/office/powerpoint/2010/main" val="4148448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par>
                                <p:cTn id="33" presetID="10"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par>
                                <p:cTn id="36" presetID="10" presetClass="entr" presetSubtype="0"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10"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par>
                                <p:cTn id="47" presetID="10" presetClass="entr" presetSubtype="0" fill="hold"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par>
                                <p:cTn id="50" presetID="10" presetClass="entr" presetSubtype="0" fill="hold"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par>
                                <p:cTn id="53" presetID="10" presetClass="entr" presetSubtype="0" fill="hold"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childTnLst>
                                </p:cTn>
                              </p:par>
                              <p:par>
                                <p:cTn id="64" presetID="10" presetClass="entr" presetSubtype="0" fill="hold" nodeType="with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500"/>
                                        <p:tgtEl>
                                          <p:spTgt spid="19"/>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fade">
                                      <p:cBhvr>
                                        <p:cTn id="69" dur="500"/>
                                        <p:tgtEl>
                                          <p:spTgt spid="25"/>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27">
                                            <p:txEl>
                                              <p:pRg st="0" end="0"/>
                                            </p:txEl>
                                          </p:spTgt>
                                        </p:tgtEl>
                                        <p:attrNameLst>
                                          <p:attrName>style.visibility</p:attrName>
                                        </p:attrNameLst>
                                      </p:cBhvr>
                                      <p:to>
                                        <p:strVal val="visible"/>
                                      </p:to>
                                    </p:set>
                                    <p:animEffect transition="in" filter="fade">
                                      <p:cBhvr>
                                        <p:cTn id="74" dur="500"/>
                                        <p:tgtEl>
                                          <p:spTgt spid="27">
                                            <p:txEl>
                                              <p:pRg st="0" end="0"/>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27">
                                            <p:txEl>
                                              <p:pRg st="1" end="1"/>
                                            </p:txEl>
                                          </p:spTgt>
                                        </p:tgtEl>
                                        <p:attrNameLst>
                                          <p:attrName>style.visibility</p:attrName>
                                        </p:attrNameLst>
                                      </p:cBhvr>
                                      <p:to>
                                        <p:strVal val="visible"/>
                                      </p:to>
                                    </p:set>
                                    <p:animEffect transition="in" filter="fade">
                                      <p:cBhvr>
                                        <p:cTn id="79" dur="500"/>
                                        <p:tgtEl>
                                          <p:spTgt spid="27">
                                            <p:txEl>
                                              <p:pRg st="1" end="1"/>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27">
                                            <p:txEl>
                                              <p:pRg st="2" end="2"/>
                                            </p:txEl>
                                          </p:spTgt>
                                        </p:tgtEl>
                                        <p:attrNameLst>
                                          <p:attrName>style.visibility</p:attrName>
                                        </p:attrNameLst>
                                      </p:cBhvr>
                                      <p:to>
                                        <p:strVal val="visible"/>
                                      </p:to>
                                    </p:set>
                                    <p:animEffect transition="in" filter="fade">
                                      <p:cBhvr>
                                        <p:cTn id="84" dur="500"/>
                                        <p:tgtEl>
                                          <p:spTgt spid="27">
                                            <p:txEl>
                                              <p:pRg st="2" end="2"/>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27">
                                            <p:txEl>
                                              <p:pRg st="3" end="3"/>
                                            </p:txEl>
                                          </p:spTgt>
                                        </p:tgtEl>
                                        <p:attrNameLst>
                                          <p:attrName>style.visibility</p:attrName>
                                        </p:attrNameLst>
                                      </p:cBhvr>
                                      <p:to>
                                        <p:strVal val="visible"/>
                                      </p:to>
                                    </p:set>
                                    <p:animEffect transition="in" filter="fade">
                                      <p:cBhvr>
                                        <p:cTn id="89" dur="500"/>
                                        <p:tgtEl>
                                          <p:spTgt spid="27">
                                            <p:txEl>
                                              <p:pRg st="3" end="3"/>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27">
                                            <p:txEl>
                                              <p:pRg st="4" end="4"/>
                                            </p:txEl>
                                          </p:spTgt>
                                        </p:tgtEl>
                                        <p:attrNameLst>
                                          <p:attrName>style.visibility</p:attrName>
                                        </p:attrNameLst>
                                      </p:cBhvr>
                                      <p:to>
                                        <p:strVal val="visible"/>
                                      </p:to>
                                    </p:set>
                                    <p:animEffect transition="in" filter="fade">
                                      <p:cBhvr>
                                        <p:cTn id="94" dur="500"/>
                                        <p:tgtEl>
                                          <p:spTgt spid="27">
                                            <p:txEl>
                                              <p:pRg st="4" end="4"/>
                                            </p:txEl>
                                          </p:spTgt>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27">
                                            <p:txEl>
                                              <p:pRg st="5" end="5"/>
                                            </p:txEl>
                                          </p:spTgt>
                                        </p:tgtEl>
                                        <p:attrNameLst>
                                          <p:attrName>style.visibility</p:attrName>
                                        </p:attrNameLst>
                                      </p:cBhvr>
                                      <p:to>
                                        <p:strVal val="visible"/>
                                      </p:to>
                                    </p:set>
                                    <p:animEffect transition="in" filter="fade">
                                      <p:cBhvr>
                                        <p:cTn id="99" dur="500"/>
                                        <p:tgtEl>
                                          <p:spTgt spid="27">
                                            <p:txEl>
                                              <p:pRg st="5" end="5"/>
                                            </p:txEl>
                                          </p:spTgt>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grpId="0" nodeType="clickEffect">
                                  <p:stCondLst>
                                    <p:cond delay="0"/>
                                  </p:stCondLst>
                                  <p:childTnLst>
                                    <p:set>
                                      <p:cBhvr>
                                        <p:cTn id="103" dur="1" fill="hold">
                                          <p:stCondLst>
                                            <p:cond delay="0"/>
                                          </p:stCondLst>
                                        </p:cTn>
                                        <p:tgtEl>
                                          <p:spTgt spid="27">
                                            <p:txEl>
                                              <p:pRg st="6" end="6"/>
                                            </p:txEl>
                                          </p:spTgt>
                                        </p:tgtEl>
                                        <p:attrNameLst>
                                          <p:attrName>style.visibility</p:attrName>
                                        </p:attrNameLst>
                                      </p:cBhvr>
                                      <p:to>
                                        <p:strVal val="visible"/>
                                      </p:to>
                                    </p:set>
                                    <p:animEffect transition="in" filter="fade">
                                      <p:cBhvr>
                                        <p:cTn id="104" dur="500"/>
                                        <p:tgtEl>
                                          <p:spTgt spid="2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6" grpId="0" animBg="1"/>
      <p:bldP spid="24" grpId="0"/>
      <p:bldP spid="25" grpId="0"/>
      <p:bldP spid="26" grpId="0"/>
      <p:bldP spid="2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06877" y="870155"/>
            <a:ext cx="6061588" cy="4586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20798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A3888-2C62-498E-A32C-478597D0965C}"/>
              </a:ext>
            </a:extLst>
          </p:cNvPr>
          <p:cNvSpPr>
            <a:spLocks noGrp="1"/>
          </p:cNvSpPr>
          <p:nvPr>
            <p:ph type="title"/>
          </p:nvPr>
        </p:nvSpPr>
        <p:spPr/>
        <p:txBody>
          <a:bodyPr/>
          <a:lstStyle/>
          <a:p>
            <a:r>
              <a:rPr lang="en-US" dirty="0"/>
              <a:t>Magnetic Tape</a:t>
            </a:r>
            <a:endParaRPr lang="en-IN" dirty="0"/>
          </a:p>
        </p:txBody>
      </p:sp>
      <p:sp>
        <p:nvSpPr>
          <p:cNvPr id="3" name="Content Placeholder 2">
            <a:extLst>
              <a:ext uri="{FF2B5EF4-FFF2-40B4-BE49-F238E27FC236}">
                <a16:creationId xmlns:a16="http://schemas.microsoft.com/office/drawing/2014/main" id="{78C9A1CC-4689-421D-819A-E7BE165B92FE}"/>
              </a:ext>
            </a:extLst>
          </p:cNvPr>
          <p:cNvSpPr>
            <a:spLocks noGrp="1"/>
          </p:cNvSpPr>
          <p:nvPr>
            <p:ph idx="1"/>
          </p:nvPr>
        </p:nvSpPr>
        <p:spPr/>
        <p:txBody>
          <a:bodyPr/>
          <a:lstStyle/>
          <a:p>
            <a:pPr algn="just"/>
            <a:r>
              <a:rPr lang="en-US" dirty="0"/>
              <a:t>Magnetic tape transport consists of the electrical, mechanical and electronic components to provide the parts and control mechanism for a magnetic-tape unit.</a:t>
            </a:r>
          </a:p>
          <a:p>
            <a:pPr algn="just"/>
            <a:r>
              <a:rPr lang="en-US" dirty="0"/>
              <a:t>The tape itself is a strip of plastic coated with a magnetic recording medium.</a:t>
            </a:r>
          </a:p>
          <a:p>
            <a:pPr algn="just"/>
            <a:r>
              <a:rPr lang="en-US" dirty="0"/>
              <a:t>Bits are recorded as magnetic spots on the tape along several tracks called records</a:t>
            </a:r>
          </a:p>
          <a:p>
            <a:pPr algn="just"/>
            <a:r>
              <a:rPr lang="en-US" dirty="0"/>
              <a:t>Magnetic tape units can be stopped, started to move forward or in reverse, or can be rewound. However, they cannot be started or stopped fast enough between individual characters.</a:t>
            </a:r>
          </a:p>
          <a:p>
            <a:pPr algn="just"/>
            <a:r>
              <a:rPr lang="en-US" dirty="0"/>
              <a:t>A tape unit is addressed by specifying the record number and the number of characters in the record.</a:t>
            </a:r>
          </a:p>
          <a:p>
            <a:endParaRPr lang="en-IN" dirty="0"/>
          </a:p>
        </p:txBody>
      </p:sp>
    </p:spTree>
    <p:extLst>
      <p:ext uri="{BB962C8B-B14F-4D97-AF65-F5344CB8AC3E}">
        <p14:creationId xmlns:p14="http://schemas.microsoft.com/office/powerpoint/2010/main" val="4212641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792E8-8838-4744-A7DD-92B0ED18307B}"/>
              </a:ext>
            </a:extLst>
          </p:cNvPr>
          <p:cNvSpPr>
            <a:spLocks noGrp="1"/>
          </p:cNvSpPr>
          <p:nvPr>
            <p:ph type="title"/>
          </p:nvPr>
        </p:nvSpPr>
        <p:spPr/>
        <p:txBody>
          <a:bodyPr>
            <a:normAutofit/>
          </a:bodyPr>
          <a:lstStyle/>
          <a:p>
            <a:r>
              <a:rPr lang="en-US" dirty="0">
                <a:gradFill flip="none" rotWithShape="1">
                  <a:gsLst>
                    <a:gs pos="10000">
                      <a:srgbClr val="273238"/>
                    </a:gs>
                    <a:gs pos="100000">
                      <a:srgbClr val="607D8B"/>
                    </a:gs>
                  </a:gsLst>
                  <a:lin ang="0" scaled="1"/>
                  <a:tileRect/>
                </a:gradFill>
              </a:rPr>
              <a:t>Associative Memory</a:t>
            </a:r>
          </a:p>
        </p:txBody>
      </p:sp>
      <p:sp>
        <p:nvSpPr>
          <p:cNvPr id="3" name="Text Placeholder 2">
            <a:extLst>
              <a:ext uri="{FF2B5EF4-FFF2-40B4-BE49-F238E27FC236}">
                <a16:creationId xmlns:a16="http://schemas.microsoft.com/office/drawing/2014/main" id="{6C915463-E8EE-4502-8261-E337007EFAAF}"/>
              </a:ext>
            </a:extLst>
          </p:cNvPr>
          <p:cNvSpPr>
            <a:spLocks noGrp="1"/>
          </p:cNvSpPr>
          <p:nvPr>
            <p:ph type="body" idx="1"/>
          </p:nvPr>
        </p:nvSpPr>
        <p:spPr/>
        <p:txBody>
          <a:bodyPr/>
          <a:lstStyle/>
          <a:p>
            <a:r>
              <a:rPr lang="en-US" dirty="0"/>
              <a:t>Section - 4</a:t>
            </a:r>
          </a:p>
        </p:txBody>
      </p:sp>
    </p:spTree>
    <p:extLst>
      <p:ext uri="{BB962C8B-B14F-4D97-AF65-F5344CB8AC3E}">
        <p14:creationId xmlns:p14="http://schemas.microsoft.com/office/powerpoint/2010/main" val="38635250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77FBCA1-2E23-47DB-A044-C423D19091A2}"/>
              </a:ext>
            </a:extLst>
          </p:cNvPr>
          <p:cNvSpPr>
            <a:spLocks noGrp="1"/>
          </p:cNvSpPr>
          <p:nvPr>
            <p:ph type="title"/>
          </p:nvPr>
        </p:nvSpPr>
        <p:spPr/>
        <p:txBody>
          <a:bodyPr/>
          <a:lstStyle/>
          <a:p>
            <a:r>
              <a:rPr lang="en-US" dirty="0"/>
              <a:t>Associative Memory(Content Addressable Memory)</a:t>
            </a:r>
            <a:endParaRPr lang="en-IN" dirty="0"/>
          </a:p>
        </p:txBody>
      </p:sp>
      <p:sp>
        <p:nvSpPr>
          <p:cNvPr id="7" name="Content Placeholder 6">
            <a:extLst>
              <a:ext uri="{FF2B5EF4-FFF2-40B4-BE49-F238E27FC236}">
                <a16:creationId xmlns:a16="http://schemas.microsoft.com/office/drawing/2014/main" id="{3A98CEF8-4124-46EE-93D4-68DFB90C2F5D}"/>
              </a:ext>
            </a:extLst>
          </p:cNvPr>
          <p:cNvSpPr>
            <a:spLocks noGrp="1"/>
          </p:cNvSpPr>
          <p:nvPr>
            <p:ph idx="1"/>
          </p:nvPr>
        </p:nvSpPr>
        <p:spPr>
          <a:xfrm>
            <a:off x="131181" y="863444"/>
            <a:ext cx="4312376" cy="5590565"/>
          </a:xfrm>
        </p:spPr>
        <p:txBody>
          <a:bodyPr/>
          <a:lstStyle/>
          <a:p>
            <a:pPr algn="just"/>
            <a:r>
              <a:rPr lang="en-US" sz="2000" dirty="0"/>
              <a:t>The time required to find an item stored in memory can be reduced considerably if stored data can be identified for access by the content of the data itself rather than by an address.</a:t>
            </a:r>
          </a:p>
          <a:p>
            <a:pPr algn="just"/>
            <a:r>
              <a:rPr lang="en-US" sz="2000" dirty="0"/>
              <a:t>A memory unit accessed by content is called an </a:t>
            </a:r>
            <a:r>
              <a:rPr lang="en-US" sz="2000" dirty="0">
                <a:solidFill>
                  <a:schemeClr val="tx2"/>
                </a:solidFill>
              </a:rPr>
              <a:t>associative memory or content addressable memory (CAM).</a:t>
            </a:r>
          </a:p>
          <a:p>
            <a:pPr algn="just"/>
            <a:r>
              <a:rPr lang="en-US" sz="2000" dirty="0"/>
              <a:t>This type of memory is accessed simultaneously and in parallel on the basis of data content rather than by specific address or location.</a:t>
            </a:r>
          </a:p>
          <a:p>
            <a:pPr algn="just"/>
            <a:r>
              <a:rPr lang="en-US" sz="2000" dirty="0"/>
              <a:t>When a word is to be read from an associative memory, then the content of the word or part of word is specified</a:t>
            </a:r>
          </a:p>
          <a:p>
            <a:pPr algn="just"/>
            <a:endParaRPr lang="en-US" dirty="0"/>
          </a:p>
          <a:p>
            <a:endParaRPr lang="en-IN" dirty="0"/>
          </a:p>
        </p:txBody>
      </p:sp>
      <p:sp>
        <p:nvSpPr>
          <p:cNvPr id="36" name="Rectangle 35">
            <a:extLst>
              <a:ext uri="{FF2B5EF4-FFF2-40B4-BE49-F238E27FC236}">
                <a16:creationId xmlns:a16="http://schemas.microsoft.com/office/drawing/2014/main" id="{F4F7734B-7F17-450C-8EAD-2D58CBF4E5B6}"/>
              </a:ext>
            </a:extLst>
          </p:cNvPr>
          <p:cNvSpPr/>
          <p:nvPr/>
        </p:nvSpPr>
        <p:spPr>
          <a:xfrm>
            <a:off x="7748444" y="1141637"/>
            <a:ext cx="3048000" cy="5541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Argument register (</a:t>
            </a:r>
            <a:r>
              <a:rPr lang="en-US" i="1" dirty="0"/>
              <a:t>A</a:t>
            </a:r>
            <a:r>
              <a:rPr lang="en-US" dirty="0"/>
              <a:t>)</a:t>
            </a:r>
            <a:endParaRPr lang="en-IN" dirty="0"/>
          </a:p>
        </p:txBody>
      </p:sp>
      <p:sp>
        <p:nvSpPr>
          <p:cNvPr id="37" name="Rectangle 36">
            <a:extLst>
              <a:ext uri="{FF2B5EF4-FFF2-40B4-BE49-F238E27FC236}">
                <a16:creationId xmlns:a16="http://schemas.microsoft.com/office/drawing/2014/main" id="{248D554E-4BB9-4A89-83F9-D9D54FCF56AB}"/>
              </a:ext>
            </a:extLst>
          </p:cNvPr>
          <p:cNvSpPr/>
          <p:nvPr/>
        </p:nvSpPr>
        <p:spPr>
          <a:xfrm>
            <a:off x="7747152" y="2284635"/>
            <a:ext cx="3048000" cy="5541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Key register (</a:t>
            </a:r>
            <a:r>
              <a:rPr lang="en-US" i="1" dirty="0"/>
              <a:t>K</a:t>
            </a:r>
            <a:r>
              <a:rPr lang="en-US" dirty="0"/>
              <a:t>)</a:t>
            </a:r>
            <a:endParaRPr lang="en-IN" dirty="0"/>
          </a:p>
        </p:txBody>
      </p:sp>
      <p:sp>
        <p:nvSpPr>
          <p:cNvPr id="38" name="Rectangle 37">
            <a:extLst>
              <a:ext uri="{FF2B5EF4-FFF2-40B4-BE49-F238E27FC236}">
                <a16:creationId xmlns:a16="http://schemas.microsoft.com/office/drawing/2014/main" id="{63F1A08A-87E1-4C14-9E1F-79C7150C5250}"/>
              </a:ext>
            </a:extLst>
          </p:cNvPr>
          <p:cNvSpPr/>
          <p:nvPr/>
        </p:nvSpPr>
        <p:spPr>
          <a:xfrm>
            <a:off x="7744569" y="3427637"/>
            <a:ext cx="3048000" cy="1635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Associative memory </a:t>
            </a:r>
          </a:p>
          <a:p>
            <a:pPr algn="ctr"/>
            <a:r>
              <a:rPr lang="en-US" dirty="0"/>
              <a:t>array and logic</a:t>
            </a:r>
          </a:p>
          <a:p>
            <a:pPr algn="ctr"/>
            <a:endParaRPr lang="en-US" dirty="0"/>
          </a:p>
          <a:p>
            <a:pPr algn="ctr"/>
            <a:r>
              <a:rPr lang="en-US" i="1" dirty="0"/>
              <a:t>m</a:t>
            </a:r>
            <a:r>
              <a:rPr lang="en-US" dirty="0"/>
              <a:t> words</a:t>
            </a:r>
          </a:p>
          <a:p>
            <a:pPr algn="ctr"/>
            <a:r>
              <a:rPr lang="en-US" i="1" dirty="0"/>
              <a:t>n</a:t>
            </a:r>
            <a:r>
              <a:rPr lang="en-US" dirty="0"/>
              <a:t> bits per word</a:t>
            </a:r>
            <a:endParaRPr lang="en-IN" dirty="0"/>
          </a:p>
        </p:txBody>
      </p:sp>
      <p:sp>
        <p:nvSpPr>
          <p:cNvPr id="39" name="Rectangle 38">
            <a:extLst>
              <a:ext uri="{FF2B5EF4-FFF2-40B4-BE49-F238E27FC236}">
                <a16:creationId xmlns:a16="http://schemas.microsoft.com/office/drawing/2014/main" id="{D4B6B1A7-09C7-462A-BAE7-DD1E76F20EA1}"/>
              </a:ext>
            </a:extLst>
          </p:cNvPr>
          <p:cNvSpPr/>
          <p:nvPr/>
        </p:nvSpPr>
        <p:spPr>
          <a:xfrm>
            <a:off x="11406044" y="3427637"/>
            <a:ext cx="650929" cy="1635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t>M</a:t>
            </a:r>
            <a:endParaRPr lang="en-IN" i="1" dirty="0"/>
          </a:p>
        </p:txBody>
      </p:sp>
      <p:cxnSp>
        <p:nvCxnSpPr>
          <p:cNvPr id="40" name="Straight Arrow Connector 39">
            <a:extLst>
              <a:ext uri="{FF2B5EF4-FFF2-40B4-BE49-F238E27FC236}">
                <a16:creationId xmlns:a16="http://schemas.microsoft.com/office/drawing/2014/main" id="{CA472D0E-D2B6-4A18-A48C-8F7BFFC5914C}"/>
              </a:ext>
            </a:extLst>
          </p:cNvPr>
          <p:cNvCxnSpPr>
            <a:stCxn id="36" idx="2"/>
            <a:endCxn id="37" idx="0"/>
          </p:cNvCxnSpPr>
          <p:nvPr/>
        </p:nvCxnSpPr>
        <p:spPr>
          <a:xfrm flipH="1">
            <a:off x="9271152" y="1695819"/>
            <a:ext cx="1292" cy="58881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BD965271-4B1D-42CA-9A54-F04516DA6E0E}"/>
              </a:ext>
            </a:extLst>
          </p:cNvPr>
          <p:cNvCxnSpPr/>
          <p:nvPr/>
        </p:nvCxnSpPr>
        <p:spPr>
          <a:xfrm flipH="1">
            <a:off x="9268569" y="2837641"/>
            <a:ext cx="1292" cy="58881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E42EA8C9-7016-4862-8213-77142AACAA18}"/>
              </a:ext>
            </a:extLst>
          </p:cNvPr>
          <p:cNvCxnSpPr/>
          <p:nvPr/>
        </p:nvCxnSpPr>
        <p:spPr>
          <a:xfrm flipH="1">
            <a:off x="9268569" y="5082902"/>
            <a:ext cx="1292" cy="58881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18A86A68-DCEA-4761-8D85-4A9694D32008}"/>
              </a:ext>
            </a:extLst>
          </p:cNvPr>
          <p:cNvCxnSpPr>
            <a:cxnSpLocks/>
          </p:cNvCxnSpPr>
          <p:nvPr/>
        </p:nvCxnSpPr>
        <p:spPr>
          <a:xfrm rot="16200000" flipH="1">
            <a:off x="7424856" y="3437382"/>
            <a:ext cx="1292" cy="58881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11E7C61A-8A96-4697-AA6B-B526ADCFB655}"/>
              </a:ext>
            </a:extLst>
          </p:cNvPr>
          <p:cNvCxnSpPr>
            <a:cxnSpLocks/>
          </p:cNvCxnSpPr>
          <p:nvPr/>
        </p:nvCxnSpPr>
        <p:spPr>
          <a:xfrm rot="16200000" flipH="1">
            <a:off x="7424856" y="4200675"/>
            <a:ext cx="1292" cy="58881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A7B7DCFE-A4B7-450B-8A85-6D706EE667AA}"/>
              </a:ext>
            </a:extLst>
          </p:cNvPr>
          <p:cNvCxnSpPr>
            <a:cxnSpLocks/>
          </p:cNvCxnSpPr>
          <p:nvPr/>
        </p:nvCxnSpPr>
        <p:spPr>
          <a:xfrm rot="16200000" flipH="1">
            <a:off x="7424856" y="4505475"/>
            <a:ext cx="1292" cy="58881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120186C8-6B89-417A-82ED-B6227D52AB43}"/>
              </a:ext>
            </a:extLst>
          </p:cNvPr>
          <p:cNvCxnSpPr>
            <a:cxnSpLocks/>
          </p:cNvCxnSpPr>
          <p:nvPr/>
        </p:nvCxnSpPr>
        <p:spPr>
          <a:xfrm rot="16200000" flipH="1">
            <a:off x="11086331" y="3951821"/>
            <a:ext cx="1292" cy="58881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FC4B13DA-43F0-4EE7-909A-C0709D907B7F}"/>
              </a:ext>
            </a:extLst>
          </p:cNvPr>
          <p:cNvSpPr txBox="1"/>
          <p:nvPr/>
        </p:nvSpPr>
        <p:spPr>
          <a:xfrm>
            <a:off x="11271016" y="2754895"/>
            <a:ext cx="920984" cy="646331"/>
          </a:xfrm>
          <a:prstGeom prst="rect">
            <a:avLst/>
          </a:prstGeom>
          <a:noFill/>
        </p:spPr>
        <p:txBody>
          <a:bodyPr wrap="square" rtlCol="0">
            <a:spAutoFit/>
          </a:bodyPr>
          <a:lstStyle/>
          <a:p>
            <a:pPr algn="ctr"/>
            <a:r>
              <a:rPr lang="en-US" dirty="0"/>
              <a:t>Match</a:t>
            </a:r>
          </a:p>
          <a:p>
            <a:pPr algn="ctr"/>
            <a:r>
              <a:rPr lang="en-US" dirty="0"/>
              <a:t>register</a:t>
            </a:r>
            <a:endParaRPr lang="en-IN" dirty="0"/>
          </a:p>
        </p:txBody>
      </p:sp>
      <p:sp>
        <p:nvSpPr>
          <p:cNvPr id="48" name="TextBox 47">
            <a:extLst>
              <a:ext uri="{FF2B5EF4-FFF2-40B4-BE49-F238E27FC236}">
                <a16:creationId xmlns:a16="http://schemas.microsoft.com/office/drawing/2014/main" id="{EAEEAF38-DEF9-43E2-8D2A-15AF28AE6AFE}"/>
              </a:ext>
            </a:extLst>
          </p:cNvPr>
          <p:cNvSpPr txBox="1"/>
          <p:nvPr/>
        </p:nvSpPr>
        <p:spPr>
          <a:xfrm>
            <a:off x="8830810" y="5625224"/>
            <a:ext cx="894959" cy="369332"/>
          </a:xfrm>
          <a:prstGeom prst="rect">
            <a:avLst/>
          </a:prstGeom>
          <a:noFill/>
        </p:spPr>
        <p:txBody>
          <a:bodyPr wrap="square" rtlCol="0">
            <a:spAutoFit/>
          </a:bodyPr>
          <a:lstStyle/>
          <a:p>
            <a:r>
              <a:rPr lang="en-US" dirty="0"/>
              <a:t>Output</a:t>
            </a:r>
            <a:endParaRPr lang="en-IN" dirty="0"/>
          </a:p>
        </p:txBody>
      </p:sp>
      <p:sp>
        <p:nvSpPr>
          <p:cNvPr id="49" name="TextBox 48">
            <a:extLst>
              <a:ext uri="{FF2B5EF4-FFF2-40B4-BE49-F238E27FC236}">
                <a16:creationId xmlns:a16="http://schemas.microsoft.com/office/drawing/2014/main" id="{8B6E9955-877F-4B9F-9B1D-D874BC446ED1}"/>
              </a:ext>
            </a:extLst>
          </p:cNvPr>
          <p:cNvSpPr txBox="1"/>
          <p:nvPr/>
        </p:nvSpPr>
        <p:spPr>
          <a:xfrm>
            <a:off x="6456036" y="3530980"/>
            <a:ext cx="739635" cy="369332"/>
          </a:xfrm>
          <a:prstGeom prst="rect">
            <a:avLst/>
          </a:prstGeom>
          <a:noFill/>
        </p:spPr>
        <p:txBody>
          <a:bodyPr wrap="square" rtlCol="0">
            <a:spAutoFit/>
          </a:bodyPr>
          <a:lstStyle/>
          <a:p>
            <a:r>
              <a:rPr lang="en-US" dirty="0"/>
              <a:t>Input</a:t>
            </a:r>
            <a:endParaRPr lang="en-IN" dirty="0"/>
          </a:p>
        </p:txBody>
      </p:sp>
      <p:sp>
        <p:nvSpPr>
          <p:cNvPr id="50" name="TextBox 49">
            <a:extLst>
              <a:ext uri="{FF2B5EF4-FFF2-40B4-BE49-F238E27FC236}">
                <a16:creationId xmlns:a16="http://schemas.microsoft.com/office/drawing/2014/main" id="{FF525F86-2844-4BB2-95D9-5CBDA9A51372}"/>
              </a:ext>
            </a:extLst>
          </p:cNvPr>
          <p:cNvSpPr txBox="1"/>
          <p:nvPr/>
        </p:nvSpPr>
        <p:spPr>
          <a:xfrm>
            <a:off x="6494373" y="4294273"/>
            <a:ext cx="672395" cy="369332"/>
          </a:xfrm>
          <a:prstGeom prst="rect">
            <a:avLst/>
          </a:prstGeom>
          <a:noFill/>
        </p:spPr>
        <p:txBody>
          <a:bodyPr wrap="square" rtlCol="0">
            <a:spAutoFit/>
          </a:bodyPr>
          <a:lstStyle/>
          <a:p>
            <a:r>
              <a:rPr lang="en-US" dirty="0"/>
              <a:t>Read</a:t>
            </a:r>
            <a:endParaRPr lang="en-IN" dirty="0"/>
          </a:p>
        </p:txBody>
      </p:sp>
      <p:sp>
        <p:nvSpPr>
          <p:cNvPr id="51" name="TextBox 50">
            <a:extLst>
              <a:ext uri="{FF2B5EF4-FFF2-40B4-BE49-F238E27FC236}">
                <a16:creationId xmlns:a16="http://schemas.microsoft.com/office/drawing/2014/main" id="{636BD880-454F-43C9-A29D-1C2531805768}"/>
              </a:ext>
            </a:extLst>
          </p:cNvPr>
          <p:cNvSpPr txBox="1"/>
          <p:nvPr/>
        </p:nvSpPr>
        <p:spPr>
          <a:xfrm>
            <a:off x="6456036" y="4611018"/>
            <a:ext cx="739635" cy="401321"/>
          </a:xfrm>
          <a:prstGeom prst="rect">
            <a:avLst/>
          </a:prstGeom>
          <a:noFill/>
        </p:spPr>
        <p:txBody>
          <a:bodyPr wrap="square" rtlCol="0">
            <a:spAutoFit/>
          </a:bodyPr>
          <a:lstStyle/>
          <a:p>
            <a:r>
              <a:rPr lang="en-US" dirty="0"/>
              <a:t>Write</a:t>
            </a:r>
            <a:endParaRPr lang="en-IN" dirty="0"/>
          </a:p>
        </p:txBody>
      </p:sp>
      <p:sp>
        <p:nvSpPr>
          <p:cNvPr id="52" name="TextBox 51">
            <a:extLst>
              <a:ext uri="{FF2B5EF4-FFF2-40B4-BE49-F238E27FC236}">
                <a16:creationId xmlns:a16="http://schemas.microsoft.com/office/drawing/2014/main" id="{5BBDCF1A-B752-4B39-AFC4-1ACB14EEA93A}"/>
              </a:ext>
            </a:extLst>
          </p:cNvPr>
          <p:cNvSpPr txBox="1"/>
          <p:nvPr/>
        </p:nvSpPr>
        <p:spPr>
          <a:xfrm>
            <a:off x="5025358" y="1247998"/>
            <a:ext cx="1457277" cy="369332"/>
          </a:xfrm>
          <a:prstGeom prst="rect">
            <a:avLst/>
          </a:prstGeom>
          <a:noFill/>
        </p:spPr>
        <p:txBody>
          <a:bodyPr wrap="square" rtlCol="0">
            <a:spAutoFit/>
          </a:bodyPr>
          <a:lstStyle/>
          <a:p>
            <a:r>
              <a:rPr lang="en-US" dirty="0">
                <a:solidFill>
                  <a:sysClr val="windowText" lastClr="000000"/>
                </a:solidFill>
              </a:rPr>
              <a:t>101  111100</a:t>
            </a:r>
            <a:endParaRPr lang="en-IN" dirty="0">
              <a:solidFill>
                <a:sysClr val="windowText" lastClr="000000"/>
              </a:solidFill>
            </a:endParaRPr>
          </a:p>
        </p:txBody>
      </p:sp>
      <p:sp>
        <p:nvSpPr>
          <p:cNvPr id="53" name="TextBox 52">
            <a:extLst>
              <a:ext uri="{FF2B5EF4-FFF2-40B4-BE49-F238E27FC236}">
                <a16:creationId xmlns:a16="http://schemas.microsoft.com/office/drawing/2014/main" id="{4C901BFB-A1E7-45E8-B94F-5BDAD5CCAE5E}"/>
              </a:ext>
            </a:extLst>
          </p:cNvPr>
          <p:cNvSpPr txBox="1"/>
          <p:nvPr/>
        </p:nvSpPr>
        <p:spPr>
          <a:xfrm>
            <a:off x="5025357" y="1697095"/>
            <a:ext cx="1457277" cy="369332"/>
          </a:xfrm>
          <a:prstGeom prst="rect">
            <a:avLst/>
          </a:prstGeom>
          <a:noFill/>
        </p:spPr>
        <p:txBody>
          <a:bodyPr wrap="square" rtlCol="0">
            <a:spAutoFit/>
          </a:bodyPr>
          <a:lstStyle/>
          <a:p>
            <a:r>
              <a:rPr lang="en-US" dirty="0">
                <a:solidFill>
                  <a:srgbClr val="0070C0"/>
                </a:solidFill>
              </a:rPr>
              <a:t>111  000000</a:t>
            </a:r>
            <a:endParaRPr lang="en-IN" dirty="0">
              <a:solidFill>
                <a:srgbClr val="0070C0"/>
              </a:solidFill>
            </a:endParaRPr>
          </a:p>
        </p:txBody>
      </p:sp>
      <p:sp>
        <p:nvSpPr>
          <p:cNvPr id="54" name="TextBox 53">
            <a:extLst>
              <a:ext uri="{FF2B5EF4-FFF2-40B4-BE49-F238E27FC236}">
                <a16:creationId xmlns:a16="http://schemas.microsoft.com/office/drawing/2014/main" id="{CA47401D-E91D-469B-85FE-ACD174321B32}"/>
              </a:ext>
            </a:extLst>
          </p:cNvPr>
          <p:cNvSpPr txBox="1"/>
          <p:nvPr/>
        </p:nvSpPr>
        <p:spPr>
          <a:xfrm>
            <a:off x="5025357" y="2118786"/>
            <a:ext cx="1457277" cy="369332"/>
          </a:xfrm>
          <a:prstGeom prst="rect">
            <a:avLst/>
          </a:prstGeom>
          <a:noFill/>
        </p:spPr>
        <p:txBody>
          <a:bodyPr wrap="square" rtlCol="0">
            <a:spAutoFit/>
          </a:bodyPr>
          <a:lstStyle/>
          <a:p>
            <a:r>
              <a:rPr lang="en-US" dirty="0">
                <a:solidFill>
                  <a:srgbClr val="FF0000"/>
                </a:solidFill>
              </a:rPr>
              <a:t>100  111100</a:t>
            </a:r>
            <a:endParaRPr lang="en-IN" dirty="0">
              <a:solidFill>
                <a:srgbClr val="FF0000"/>
              </a:solidFill>
            </a:endParaRPr>
          </a:p>
        </p:txBody>
      </p:sp>
      <p:sp>
        <p:nvSpPr>
          <p:cNvPr id="55" name="TextBox 54">
            <a:extLst>
              <a:ext uri="{FF2B5EF4-FFF2-40B4-BE49-F238E27FC236}">
                <a16:creationId xmlns:a16="http://schemas.microsoft.com/office/drawing/2014/main" id="{C4FE8D1F-BFEC-40B7-A051-766270111DD5}"/>
              </a:ext>
            </a:extLst>
          </p:cNvPr>
          <p:cNvSpPr txBox="1"/>
          <p:nvPr/>
        </p:nvSpPr>
        <p:spPr>
          <a:xfrm>
            <a:off x="5025357" y="2538459"/>
            <a:ext cx="1457277" cy="369332"/>
          </a:xfrm>
          <a:prstGeom prst="rect">
            <a:avLst/>
          </a:prstGeom>
          <a:noFill/>
        </p:spPr>
        <p:txBody>
          <a:bodyPr wrap="square" rtlCol="0">
            <a:spAutoFit/>
          </a:bodyPr>
          <a:lstStyle/>
          <a:p>
            <a:r>
              <a:rPr lang="en-US" dirty="0">
                <a:solidFill>
                  <a:srgbClr val="00B050"/>
                </a:solidFill>
              </a:rPr>
              <a:t>101  000001</a:t>
            </a:r>
            <a:endParaRPr lang="en-IN" dirty="0">
              <a:solidFill>
                <a:srgbClr val="00B050"/>
              </a:solidFill>
            </a:endParaRPr>
          </a:p>
        </p:txBody>
      </p:sp>
      <p:sp>
        <p:nvSpPr>
          <p:cNvPr id="56" name="TextBox 55">
            <a:extLst>
              <a:ext uri="{FF2B5EF4-FFF2-40B4-BE49-F238E27FC236}">
                <a16:creationId xmlns:a16="http://schemas.microsoft.com/office/drawing/2014/main" id="{EA8B62C7-6613-471B-AD35-F97B39ED69E0}"/>
              </a:ext>
            </a:extLst>
          </p:cNvPr>
          <p:cNvSpPr txBox="1"/>
          <p:nvPr/>
        </p:nvSpPr>
        <p:spPr>
          <a:xfrm>
            <a:off x="4718207" y="1247998"/>
            <a:ext cx="307150" cy="369332"/>
          </a:xfrm>
          <a:prstGeom prst="rect">
            <a:avLst/>
          </a:prstGeom>
          <a:noFill/>
        </p:spPr>
        <p:txBody>
          <a:bodyPr wrap="square" rtlCol="0">
            <a:spAutoFit/>
          </a:bodyPr>
          <a:lstStyle/>
          <a:p>
            <a:r>
              <a:rPr lang="en-US" i="1" dirty="0"/>
              <a:t>A</a:t>
            </a:r>
            <a:endParaRPr lang="en-IN" i="1" dirty="0"/>
          </a:p>
        </p:txBody>
      </p:sp>
      <p:sp>
        <p:nvSpPr>
          <p:cNvPr id="57" name="TextBox 56">
            <a:extLst>
              <a:ext uri="{FF2B5EF4-FFF2-40B4-BE49-F238E27FC236}">
                <a16:creationId xmlns:a16="http://schemas.microsoft.com/office/drawing/2014/main" id="{A535D4DE-05A8-4881-B12C-9F0941812303}"/>
              </a:ext>
            </a:extLst>
          </p:cNvPr>
          <p:cNvSpPr txBox="1"/>
          <p:nvPr/>
        </p:nvSpPr>
        <p:spPr>
          <a:xfrm>
            <a:off x="4718207" y="1697095"/>
            <a:ext cx="307150" cy="369332"/>
          </a:xfrm>
          <a:prstGeom prst="rect">
            <a:avLst/>
          </a:prstGeom>
          <a:noFill/>
        </p:spPr>
        <p:txBody>
          <a:bodyPr wrap="square" rtlCol="0">
            <a:spAutoFit/>
          </a:bodyPr>
          <a:lstStyle/>
          <a:p>
            <a:r>
              <a:rPr lang="en-US" i="1" dirty="0"/>
              <a:t>K</a:t>
            </a:r>
            <a:endParaRPr lang="en-IN" i="1" dirty="0"/>
          </a:p>
        </p:txBody>
      </p:sp>
      <p:sp>
        <p:nvSpPr>
          <p:cNvPr id="58" name="TextBox 57">
            <a:extLst>
              <a:ext uri="{FF2B5EF4-FFF2-40B4-BE49-F238E27FC236}">
                <a16:creationId xmlns:a16="http://schemas.microsoft.com/office/drawing/2014/main" id="{348FC070-BA6C-4B28-BC68-99545F258224}"/>
              </a:ext>
            </a:extLst>
          </p:cNvPr>
          <p:cNvSpPr txBox="1"/>
          <p:nvPr/>
        </p:nvSpPr>
        <p:spPr>
          <a:xfrm>
            <a:off x="4599714" y="2126013"/>
            <a:ext cx="544136" cy="401321"/>
          </a:xfrm>
          <a:prstGeom prst="rect">
            <a:avLst/>
          </a:prstGeom>
          <a:noFill/>
        </p:spPr>
        <p:txBody>
          <a:bodyPr wrap="square" rtlCol="0">
            <a:spAutoFit/>
          </a:bodyPr>
          <a:lstStyle/>
          <a:p>
            <a:r>
              <a:rPr lang="en-US" dirty="0"/>
              <a:t>W1</a:t>
            </a:r>
            <a:endParaRPr lang="en-IN" dirty="0"/>
          </a:p>
        </p:txBody>
      </p:sp>
      <p:sp>
        <p:nvSpPr>
          <p:cNvPr id="59" name="TextBox 58">
            <a:extLst>
              <a:ext uri="{FF2B5EF4-FFF2-40B4-BE49-F238E27FC236}">
                <a16:creationId xmlns:a16="http://schemas.microsoft.com/office/drawing/2014/main" id="{AA64BF8C-5666-4436-B011-F65576184B04}"/>
              </a:ext>
            </a:extLst>
          </p:cNvPr>
          <p:cNvSpPr txBox="1"/>
          <p:nvPr/>
        </p:nvSpPr>
        <p:spPr>
          <a:xfrm>
            <a:off x="4599714" y="2538459"/>
            <a:ext cx="544136" cy="369332"/>
          </a:xfrm>
          <a:prstGeom prst="rect">
            <a:avLst/>
          </a:prstGeom>
          <a:noFill/>
        </p:spPr>
        <p:txBody>
          <a:bodyPr wrap="square" rtlCol="0">
            <a:spAutoFit/>
          </a:bodyPr>
          <a:lstStyle/>
          <a:p>
            <a:r>
              <a:rPr lang="en-US" dirty="0"/>
              <a:t>W2</a:t>
            </a:r>
            <a:endParaRPr lang="en-IN" dirty="0"/>
          </a:p>
        </p:txBody>
      </p:sp>
      <p:sp>
        <p:nvSpPr>
          <p:cNvPr id="60" name="TextBox 59">
            <a:extLst>
              <a:ext uri="{FF2B5EF4-FFF2-40B4-BE49-F238E27FC236}">
                <a16:creationId xmlns:a16="http://schemas.microsoft.com/office/drawing/2014/main" id="{93DA6BB9-385F-4FD5-8486-CB1A066E6669}"/>
              </a:ext>
            </a:extLst>
          </p:cNvPr>
          <p:cNvSpPr txBox="1"/>
          <p:nvPr/>
        </p:nvSpPr>
        <p:spPr>
          <a:xfrm>
            <a:off x="6384516" y="2121655"/>
            <a:ext cx="1191191" cy="391582"/>
          </a:xfrm>
          <a:prstGeom prst="rect">
            <a:avLst/>
          </a:prstGeom>
          <a:noFill/>
        </p:spPr>
        <p:txBody>
          <a:bodyPr wrap="square" rtlCol="0">
            <a:spAutoFit/>
          </a:bodyPr>
          <a:lstStyle/>
          <a:p>
            <a:r>
              <a:rPr lang="en-US" dirty="0"/>
              <a:t>No match</a:t>
            </a:r>
            <a:endParaRPr lang="en-IN" dirty="0"/>
          </a:p>
        </p:txBody>
      </p:sp>
      <p:sp>
        <p:nvSpPr>
          <p:cNvPr id="61" name="TextBox 60">
            <a:extLst>
              <a:ext uri="{FF2B5EF4-FFF2-40B4-BE49-F238E27FC236}">
                <a16:creationId xmlns:a16="http://schemas.microsoft.com/office/drawing/2014/main" id="{E27E4CD9-C99E-4DE0-8C7B-B3B536F9F9E4}"/>
              </a:ext>
            </a:extLst>
          </p:cNvPr>
          <p:cNvSpPr txBox="1"/>
          <p:nvPr/>
        </p:nvSpPr>
        <p:spPr>
          <a:xfrm>
            <a:off x="6375434" y="2527334"/>
            <a:ext cx="1191191" cy="369332"/>
          </a:xfrm>
          <a:prstGeom prst="rect">
            <a:avLst/>
          </a:prstGeom>
          <a:noFill/>
        </p:spPr>
        <p:txBody>
          <a:bodyPr wrap="square" rtlCol="0">
            <a:spAutoFit/>
          </a:bodyPr>
          <a:lstStyle/>
          <a:p>
            <a:r>
              <a:rPr lang="en-US" dirty="0"/>
              <a:t>Match</a:t>
            </a:r>
            <a:endParaRPr lang="en-IN" dirty="0"/>
          </a:p>
        </p:txBody>
      </p:sp>
      <p:sp>
        <p:nvSpPr>
          <p:cNvPr id="62" name="TextBox 61">
            <a:extLst>
              <a:ext uri="{FF2B5EF4-FFF2-40B4-BE49-F238E27FC236}">
                <a16:creationId xmlns:a16="http://schemas.microsoft.com/office/drawing/2014/main" id="{20953745-1C02-44AC-B7D0-55796E2EE8B1}"/>
              </a:ext>
            </a:extLst>
          </p:cNvPr>
          <p:cNvSpPr txBox="1"/>
          <p:nvPr/>
        </p:nvSpPr>
        <p:spPr>
          <a:xfrm>
            <a:off x="5025356" y="2116739"/>
            <a:ext cx="1457277" cy="369332"/>
          </a:xfrm>
          <a:prstGeom prst="rect">
            <a:avLst/>
          </a:prstGeom>
          <a:noFill/>
        </p:spPr>
        <p:txBody>
          <a:bodyPr wrap="square" rtlCol="0">
            <a:spAutoFit/>
          </a:bodyPr>
          <a:lstStyle/>
          <a:p>
            <a:r>
              <a:rPr lang="en-US" dirty="0"/>
              <a:t>100  111100</a:t>
            </a:r>
            <a:endParaRPr lang="en-IN" dirty="0"/>
          </a:p>
        </p:txBody>
      </p:sp>
      <p:sp>
        <p:nvSpPr>
          <p:cNvPr id="63" name="TextBox 62">
            <a:extLst>
              <a:ext uri="{FF2B5EF4-FFF2-40B4-BE49-F238E27FC236}">
                <a16:creationId xmlns:a16="http://schemas.microsoft.com/office/drawing/2014/main" id="{023E98DA-BB97-495D-A467-0F8AE598C955}"/>
              </a:ext>
            </a:extLst>
          </p:cNvPr>
          <p:cNvSpPr txBox="1"/>
          <p:nvPr/>
        </p:nvSpPr>
        <p:spPr>
          <a:xfrm>
            <a:off x="5025355" y="2544233"/>
            <a:ext cx="1457277" cy="369332"/>
          </a:xfrm>
          <a:prstGeom prst="rect">
            <a:avLst/>
          </a:prstGeom>
          <a:noFill/>
        </p:spPr>
        <p:txBody>
          <a:bodyPr wrap="square" rtlCol="0">
            <a:spAutoFit/>
          </a:bodyPr>
          <a:lstStyle/>
          <a:p>
            <a:r>
              <a:rPr lang="en-US" dirty="0"/>
              <a:t>101  000001</a:t>
            </a:r>
            <a:endParaRPr lang="en-IN" dirty="0"/>
          </a:p>
        </p:txBody>
      </p:sp>
    </p:spTree>
    <p:extLst>
      <p:ext uri="{BB962C8B-B14F-4D97-AF65-F5344CB8AC3E}">
        <p14:creationId xmlns:p14="http://schemas.microsoft.com/office/powerpoint/2010/main" val="239579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fade">
                                      <p:cBhvr>
                                        <p:cTn id="27" dur="500"/>
                                        <p:tgtEl>
                                          <p:spTgt spid="5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500"/>
                                        <p:tgtEl>
                                          <p:spTgt spid="5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fade">
                                      <p:cBhvr>
                                        <p:cTn id="35" dur="500"/>
                                        <p:tgtEl>
                                          <p:spTgt spid="5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fade">
                                      <p:cBhvr>
                                        <p:cTn id="38" dur="500"/>
                                        <p:tgtEl>
                                          <p:spTgt spid="5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62"/>
                                        </p:tgtEl>
                                        <p:attrNameLst>
                                          <p:attrName>style.visibility</p:attrName>
                                        </p:attrNameLst>
                                      </p:cBhvr>
                                      <p:to>
                                        <p:strVal val="visible"/>
                                      </p:to>
                                    </p:set>
                                    <p:animEffect transition="in" filter="fade">
                                      <p:cBhvr>
                                        <p:cTn id="43" dur="500"/>
                                        <p:tgtEl>
                                          <p:spTgt spid="6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8"/>
                                        </p:tgtEl>
                                        <p:attrNameLst>
                                          <p:attrName>style.visibility</p:attrName>
                                        </p:attrNameLst>
                                      </p:cBhvr>
                                      <p:to>
                                        <p:strVal val="visible"/>
                                      </p:to>
                                    </p:set>
                                    <p:animEffect transition="in" filter="fade">
                                      <p:cBhvr>
                                        <p:cTn id="46" dur="500"/>
                                        <p:tgtEl>
                                          <p:spTgt spid="58"/>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fade">
                                      <p:cBhvr>
                                        <p:cTn id="51" dur="500"/>
                                        <p:tgtEl>
                                          <p:spTgt spid="5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fade">
                                      <p:cBhvr>
                                        <p:cTn id="54" dur="500"/>
                                        <p:tgtEl>
                                          <p:spTgt spid="63"/>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500"/>
                                        <p:tgtEl>
                                          <p:spTgt spid="5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fade">
                                      <p:cBhvr>
                                        <p:cTn id="62" dur="500"/>
                                        <p:tgtEl>
                                          <p:spTgt spid="60"/>
                                        </p:tgtEl>
                                      </p:cBhvr>
                                    </p:animEffect>
                                  </p:childTnLst>
                                </p:cTn>
                              </p:par>
                              <p:par>
                                <p:cTn id="63" presetID="1" presetClass="exit" presetSubtype="0" fill="hold" grpId="1" nodeType="withEffect">
                                  <p:stCondLst>
                                    <p:cond delay="0"/>
                                  </p:stCondLst>
                                  <p:childTnLst>
                                    <p:set>
                                      <p:cBhvr>
                                        <p:cTn id="64" dur="1" fill="hold">
                                          <p:stCondLst>
                                            <p:cond delay="0"/>
                                          </p:stCondLst>
                                        </p:cTn>
                                        <p:tgtEl>
                                          <p:spTgt spid="62"/>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55"/>
                                        </p:tgtEl>
                                        <p:attrNameLst>
                                          <p:attrName>style.visibility</p:attrName>
                                        </p:attrNameLst>
                                      </p:cBhvr>
                                      <p:to>
                                        <p:strVal val="visible"/>
                                      </p:to>
                                    </p:set>
                                    <p:animEffect transition="in" filter="fade">
                                      <p:cBhvr>
                                        <p:cTn id="69" dur="500"/>
                                        <p:tgtEl>
                                          <p:spTgt spid="55"/>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fade">
                                      <p:cBhvr>
                                        <p:cTn id="72" dur="500"/>
                                        <p:tgtEl>
                                          <p:spTgt spid="61"/>
                                        </p:tgtEl>
                                      </p:cBhvr>
                                    </p:animEffect>
                                  </p:childTnLst>
                                </p:cTn>
                              </p:par>
                              <p:par>
                                <p:cTn id="73" presetID="1" presetClass="exit" presetSubtype="0" fill="hold" grpId="1" nodeType="withEffect">
                                  <p:stCondLst>
                                    <p:cond delay="0"/>
                                  </p:stCondLst>
                                  <p:childTnLst>
                                    <p:set>
                                      <p:cBhvr>
                                        <p:cTn id="74" dur="1" fill="hold">
                                          <p:stCondLst>
                                            <p:cond delay="0"/>
                                          </p:stCondLst>
                                        </p:cTn>
                                        <p:tgtEl>
                                          <p:spTgt spid="6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52" grpId="0"/>
      <p:bldP spid="53" grpId="0"/>
      <p:bldP spid="54" grpId="0"/>
      <p:bldP spid="55" grpId="0"/>
      <p:bldP spid="56" grpId="0"/>
      <p:bldP spid="57" grpId="0"/>
      <p:bldP spid="58" grpId="0"/>
      <p:bldP spid="59" grpId="0"/>
      <p:bldP spid="60" grpId="0"/>
      <p:bldP spid="61" grpId="0"/>
      <p:bldP spid="62" grpId="0"/>
      <p:bldP spid="62" grpId="1"/>
      <p:bldP spid="63" grpId="0"/>
      <p:bldP spid="63"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D960C-94A1-4AF6-B16A-59AC7C7DD9A9}"/>
              </a:ext>
            </a:extLst>
          </p:cNvPr>
          <p:cNvSpPr>
            <a:spLocks noGrp="1"/>
          </p:cNvSpPr>
          <p:nvPr>
            <p:ph type="title"/>
          </p:nvPr>
        </p:nvSpPr>
        <p:spPr/>
        <p:txBody>
          <a:bodyPr/>
          <a:lstStyle/>
          <a:p>
            <a:r>
              <a:rPr lang="en-US" dirty="0"/>
              <a:t>Associative Memory of m words n cells per word</a:t>
            </a:r>
            <a:endParaRPr lang="en-IN" dirty="0"/>
          </a:p>
        </p:txBody>
      </p:sp>
      <p:sp>
        <p:nvSpPr>
          <p:cNvPr id="4" name="Rectangle 3">
            <a:extLst>
              <a:ext uri="{FF2B5EF4-FFF2-40B4-BE49-F238E27FC236}">
                <a16:creationId xmlns:a16="http://schemas.microsoft.com/office/drawing/2014/main" id="{E669F314-0073-412C-89E7-4E510ECCDDC6}"/>
              </a:ext>
            </a:extLst>
          </p:cNvPr>
          <p:cNvSpPr/>
          <p:nvPr/>
        </p:nvSpPr>
        <p:spPr>
          <a:xfrm>
            <a:off x="2700670" y="889156"/>
            <a:ext cx="609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t>A</a:t>
            </a:r>
            <a:r>
              <a:rPr lang="en-US" i="1" baseline="-25000" dirty="0"/>
              <a:t>1</a:t>
            </a:r>
            <a:endParaRPr lang="en-IN" i="1" dirty="0"/>
          </a:p>
        </p:txBody>
      </p:sp>
      <p:sp>
        <p:nvSpPr>
          <p:cNvPr id="5" name="Rectangle 4">
            <a:extLst>
              <a:ext uri="{FF2B5EF4-FFF2-40B4-BE49-F238E27FC236}">
                <a16:creationId xmlns:a16="http://schemas.microsoft.com/office/drawing/2014/main" id="{8291C491-2096-49E5-85C0-0D7E5253D22E}"/>
              </a:ext>
            </a:extLst>
          </p:cNvPr>
          <p:cNvSpPr/>
          <p:nvPr/>
        </p:nvSpPr>
        <p:spPr>
          <a:xfrm>
            <a:off x="5443870" y="889156"/>
            <a:ext cx="609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err="1"/>
              <a:t>A</a:t>
            </a:r>
            <a:r>
              <a:rPr lang="en-US" i="1" baseline="-25000" dirty="0" err="1"/>
              <a:t>j</a:t>
            </a:r>
            <a:endParaRPr lang="en-IN" i="1" dirty="0"/>
          </a:p>
        </p:txBody>
      </p:sp>
      <p:sp>
        <p:nvSpPr>
          <p:cNvPr id="6" name="Rectangle 5">
            <a:extLst>
              <a:ext uri="{FF2B5EF4-FFF2-40B4-BE49-F238E27FC236}">
                <a16:creationId xmlns:a16="http://schemas.microsoft.com/office/drawing/2014/main" id="{4067C46C-4AC9-4DF5-851C-98807213A889}"/>
              </a:ext>
            </a:extLst>
          </p:cNvPr>
          <p:cNvSpPr/>
          <p:nvPr/>
        </p:nvSpPr>
        <p:spPr>
          <a:xfrm>
            <a:off x="8187070" y="889156"/>
            <a:ext cx="609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t>A</a:t>
            </a:r>
            <a:r>
              <a:rPr lang="en-US" i="1" baseline="-25000" dirty="0"/>
              <a:t>n</a:t>
            </a:r>
            <a:endParaRPr lang="en-IN" i="1" dirty="0"/>
          </a:p>
        </p:txBody>
      </p:sp>
      <p:sp>
        <p:nvSpPr>
          <p:cNvPr id="7" name="Rectangle 6">
            <a:extLst>
              <a:ext uri="{FF2B5EF4-FFF2-40B4-BE49-F238E27FC236}">
                <a16:creationId xmlns:a16="http://schemas.microsoft.com/office/drawing/2014/main" id="{936C02B4-70C6-4B7F-8BEA-4C2BCEEB1025}"/>
              </a:ext>
            </a:extLst>
          </p:cNvPr>
          <p:cNvSpPr/>
          <p:nvPr/>
        </p:nvSpPr>
        <p:spPr>
          <a:xfrm>
            <a:off x="2700670" y="1955956"/>
            <a:ext cx="609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t>K</a:t>
            </a:r>
            <a:r>
              <a:rPr lang="en-US" i="1" baseline="-25000" dirty="0"/>
              <a:t>1</a:t>
            </a:r>
            <a:endParaRPr lang="en-IN" i="1" dirty="0"/>
          </a:p>
        </p:txBody>
      </p:sp>
      <p:sp>
        <p:nvSpPr>
          <p:cNvPr id="8" name="Rectangle 7">
            <a:extLst>
              <a:ext uri="{FF2B5EF4-FFF2-40B4-BE49-F238E27FC236}">
                <a16:creationId xmlns:a16="http://schemas.microsoft.com/office/drawing/2014/main" id="{EE80FCAD-6DD8-4131-9E73-F002FEB2D9C0}"/>
              </a:ext>
            </a:extLst>
          </p:cNvPr>
          <p:cNvSpPr/>
          <p:nvPr/>
        </p:nvSpPr>
        <p:spPr>
          <a:xfrm>
            <a:off x="5443870" y="1955956"/>
            <a:ext cx="609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err="1"/>
              <a:t>K</a:t>
            </a:r>
            <a:r>
              <a:rPr lang="en-US" i="1" baseline="-25000" dirty="0" err="1"/>
              <a:t>j</a:t>
            </a:r>
            <a:endParaRPr lang="en-IN" i="1" dirty="0"/>
          </a:p>
        </p:txBody>
      </p:sp>
      <p:sp>
        <p:nvSpPr>
          <p:cNvPr id="9" name="Rectangle 8">
            <a:extLst>
              <a:ext uri="{FF2B5EF4-FFF2-40B4-BE49-F238E27FC236}">
                <a16:creationId xmlns:a16="http://schemas.microsoft.com/office/drawing/2014/main" id="{1F41E624-9838-4B93-A8FF-06BF45B267ED}"/>
              </a:ext>
            </a:extLst>
          </p:cNvPr>
          <p:cNvSpPr/>
          <p:nvPr/>
        </p:nvSpPr>
        <p:spPr>
          <a:xfrm>
            <a:off x="8187070" y="1955956"/>
            <a:ext cx="609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err="1"/>
              <a:t>K</a:t>
            </a:r>
            <a:r>
              <a:rPr lang="en-US" i="1" baseline="-25000" dirty="0" err="1"/>
              <a:t>n</a:t>
            </a:r>
            <a:endParaRPr lang="en-IN" i="1" dirty="0"/>
          </a:p>
        </p:txBody>
      </p:sp>
      <p:sp>
        <p:nvSpPr>
          <p:cNvPr id="10" name="Rectangle 9">
            <a:extLst>
              <a:ext uri="{FF2B5EF4-FFF2-40B4-BE49-F238E27FC236}">
                <a16:creationId xmlns:a16="http://schemas.microsoft.com/office/drawing/2014/main" id="{E358F317-9DFC-4EFE-AB45-A81FB73CABE8}"/>
              </a:ext>
            </a:extLst>
          </p:cNvPr>
          <p:cNvSpPr/>
          <p:nvPr/>
        </p:nvSpPr>
        <p:spPr>
          <a:xfrm>
            <a:off x="2700670" y="3098956"/>
            <a:ext cx="609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t>C</a:t>
            </a:r>
            <a:r>
              <a:rPr lang="en-US" i="1" baseline="-25000" dirty="0"/>
              <a:t>11</a:t>
            </a:r>
            <a:endParaRPr lang="en-IN" i="1" dirty="0"/>
          </a:p>
        </p:txBody>
      </p:sp>
      <p:sp>
        <p:nvSpPr>
          <p:cNvPr id="11" name="Rectangle 10">
            <a:extLst>
              <a:ext uri="{FF2B5EF4-FFF2-40B4-BE49-F238E27FC236}">
                <a16:creationId xmlns:a16="http://schemas.microsoft.com/office/drawing/2014/main" id="{2F40BE20-5DF3-46AA-805D-8D4402AC3928}"/>
              </a:ext>
            </a:extLst>
          </p:cNvPr>
          <p:cNvSpPr/>
          <p:nvPr/>
        </p:nvSpPr>
        <p:spPr>
          <a:xfrm>
            <a:off x="5443870" y="3098956"/>
            <a:ext cx="609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t>C</a:t>
            </a:r>
            <a:r>
              <a:rPr lang="en-US" i="1" baseline="-25000" dirty="0"/>
              <a:t>1j</a:t>
            </a:r>
            <a:endParaRPr lang="en-IN" i="1" dirty="0"/>
          </a:p>
        </p:txBody>
      </p:sp>
      <p:sp>
        <p:nvSpPr>
          <p:cNvPr id="12" name="Rectangle 11">
            <a:extLst>
              <a:ext uri="{FF2B5EF4-FFF2-40B4-BE49-F238E27FC236}">
                <a16:creationId xmlns:a16="http://schemas.microsoft.com/office/drawing/2014/main" id="{716B41E0-C274-4F4D-8124-C5290D44DC9A}"/>
              </a:ext>
            </a:extLst>
          </p:cNvPr>
          <p:cNvSpPr/>
          <p:nvPr/>
        </p:nvSpPr>
        <p:spPr>
          <a:xfrm>
            <a:off x="8187070" y="3098956"/>
            <a:ext cx="609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t>C</a:t>
            </a:r>
            <a:r>
              <a:rPr lang="en-US" i="1" baseline="-25000" dirty="0"/>
              <a:t>1n</a:t>
            </a:r>
            <a:endParaRPr lang="en-IN" i="1" dirty="0"/>
          </a:p>
        </p:txBody>
      </p:sp>
      <p:sp>
        <p:nvSpPr>
          <p:cNvPr id="13" name="Rectangle 12">
            <a:extLst>
              <a:ext uri="{FF2B5EF4-FFF2-40B4-BE49-F238E27FC236}">
                <a16:creationId xmlns:a16="http://schemas.microsoft.com/office/drawing/2014/main" id="{9DA99AB1-E99A-4FF6-8BA7-B8B5136ECA43}"/>
              </a:ext>
            </a:extLst>
          </p:cNvPr>
          <p:cNvSpPr/>
          <p:nvPr/>
        </p:nvSpPr>
        <p:spPr>
          <a:xfrm>
            <a:off x="2700670" y="4241956"/>
            <a:ext cx="609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t>C</a:t>
            </a:r>
            <a:r>
              <a:rPr lang="en-US" i="1" baseline="-25000" dirty="0"/>
              <a:t>i1</a:t>
            </a:r>
            <a:endParaRPr lang="en-IN" i="1" dirty="0"/>
          </a:p>
        </p:txBody>
      </p:sp>
      <p:sp>
        <p:nvSpPr>
          <p:cNvPr id="14" name="Rectangle 13">
            <a:extLst>
              <a:ext uri="{FF2B5EF4-FFF2-40B4-BE49-F238E27FC236}">
                <a16:creationId xmlns:a16="http://schemas.microsoft.com/office/drawing/2014/main" id="{DF67B49F-7894-4657-B431-80FAAC78912C}"/>
              </a:ext>
            </a:extLst>
          </p:cNvPr>
          <p:cNvSpPr/>
          <p:nvPr/>
        </p:nvSpPr>
        <p:spPr>
          <a:xfrm>
            <a:off x="5443870" y="4241956"/>
            <a:ext cx="609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err="1"/>
              <a:t>C</a:t>
            </a:r>
            <a:r>
              <a:rPr lang="en-US" i="1" baseline="-25000" dirty="0" err="1"/>
              <a:t>ij</a:t>
            </a:r>
            <a:endParaRPr lang="en-IN" i="1" dirty="0"/>
          </a:p>
        </p:txBody>
      </p:sp>
      <p:sp>
        <p:nvSpPr>
          <p:cNvPr id="15" name="Rectangle 14">
            <a:extLst>
              <a:ext uri="{FF2B5EF4-FFF2-40B4-BE49-F238E27FC236}">
                <a16:creationId xmlns:a16="http://schemas.microsoft.com/office/drawing/2014/main" id="{CA301AE6-35B0-4D57-A385-A9874B6761B3}"/>
              </a:ext>
            </a:extLst>
          </p:cNvPr>
          <p:cNvSpPr/>
          <p:nvPr/>
        </p:nvSpPr>
        <p:spPr>
          <a:xfrm>
            <a:off x="8187070" y="4241956"/>
            <a:ext cx="609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err="1"/>
              <a:t>C</a:t>
            </a:r>
            <a:r>
              <a:rPr lang="en-US" i="1" baseline="-25000" dirty="0" err="1"/>
              <a:t>in</a:t>
            </a:r>
            <a:endParaRPr lang="en-IN" i="1" dirty="0"/>
          </a:p>
        </p:txBody>
      </p:sp>
      <p:sp>
        <p:nvSpPr>
          <p:cNvPr id="16" name="Rectangle 15">
            <a:extLst>
              <a:ext uri="{FF2B5EF4-FFF2-40B4-BE49-F238E27FC236}">
                <a16:creationId xmlns:a16="http://schemas.microsoft.com/office/drawing/2014/main" id="{5231383E-3A85-49BD-B16B-BE325E88DB5C}"/>
              </a:ext>
            </a:extLst>
          </p:cNvPr>
          <p:cNvSpPr/>
          <p:nvPr/>
        </p:nvSpPr>
        <p:spPr>
          <a:xfrm>
            <a:off x="2700670" y="5384956"/>
            <a:ext cx="609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t>C</a:t>
            </a:r>
            <a:r>
              <a:rPr lang="en-US" i="1" baseline="-25000" dirty="0"/>
              <a:t>m1</a:t>
            </a:r>
            <a:endParaRPr lang="en-IN" i="1" dirty="0"/>
          </a:p>
        </p:txBody>
      </p:sp>
      <p:sp>
        <p:nvSpPr>
          <p:cNvPr id="17" name="Rectangle 16">
            <a:extLst>
              <a:ext uri="{FF2B5EF4-FFF2-40B4-BE49-F238E27FC236}">
                <a16:creationId xmlns:a16="http://schemas.microsoft.com/office/drawing/2014/main" id="{873CCA4E-4786-4E1B-AFAB-D599696B464D}"/>
              </a:ext>
            </a:extLst>
          </p:cNvPr>
          <p:cNvSpPr/>
          <p:nvPr/>
        </p:nvSpPr>
        <p:spPr>
          <a:xfrm>
            <a:off x="5443870" y="5384956"/>
            <a:ext cx="609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err="1"/>
              <a:t>C</a:t>
            </a:r>
            <a:r>
              <a:rPr lang="en-US" i="1" baseline="-25000" dirty="0" err="1"/>
              <a:t>mj</a:t>
            </a:r>
            <a:endParaRPr lang="en-IN" i="1" dirty="0"/>
          </a:p>
        </p:txBody>
      </p:sp>
      <p:sp>
        <p:nvSpPr>
          <p:cNvPr id="18" name="Rectangle 17">
            <a:extLst>
              <a:ext uri="{FF2B5EF4-FFF2-40B4-BE49-F238E27FC236}">
                <a16:creationId xmlns:a16="http://schemas.microsoft.com/office/drawing/2014/main" id="{6ED3C9FD-1738-44CD-A0CF-434745385665}"/>
              </a:ext>
            </a:extLst>
          </p:cNvPr>
          <p:cNvSpPr/>
          <p:nvPr/>
        </p:nvSpPr>
        <p:spPr>
          <a:xfrm>
            <a:off x="8187070" y="5384956"/>
            <a:ext cx="609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err="1"/>
              <a:t>C</a:t>
            </a:r>
            <a:r>
              <a:rPr lang="en-US" i="1" baseline="-25000" dirty="0" err="1"/>
              <a:t>mn</a:t>
            </a:r>
            <a:endParaRPr lang="en-IN" i="1" dirty="0"/>
          </a:p>
        </p:txBody>
      </p:sp>
      <p:sp>
        <p:nvSpPr>
          <p:cNvPr id="19" name="Rectangle 18">
            <a:extLst>
              <a:ext uri="{FF2B5EF4-FFF2-40B4-BE49-F238E27FC236}">
                <a16:creationId xmlns:a16="http://schemas.microsoft.com/office/drawing/2014/main" id="{0374F917-36AE-4E32-9C9F-8D2FEF030036}"/>
              </a:ext>
            </a:extLst>
          </p:cNvPr>
          <p:cNvSpPr/>
          <p:nvPr/>
        </p:nvSpPr>
        <p:spPr>
          <a:xfrm>
            <a:off x="9558670" y="3098956"/>
            <a:ext cx="609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t>M</a:t>
            </a:r>
            <a:r>
              <a:rPr lang="en-US" i="1" baseline="-25000" dirty="0"/>
              <a:t>1</a:t>
            </a:r>
            <a:endParaRPr lang="en-IN" i="1" dirty="0"/>
          </a:p>
        </p:txBody>
      </p:sp>
      <p:sp>
        <p:nvSpPr>
          <p:cNvPr id="20" name="Rectangle 19">
            <a:extLst>
              <a:ext uri="{FF2B5EF4-FFF2-40B4-BE49-F238E27FC236}">
                <a16:creationId xmlns:a16="http://schemas.microsoft.com/office/drawing/2014/main" id="{8334B165-63FC-41E6-92C0-D8F981539809}"/>
              </a:ext>
            </a:extLst>
          </p:cNvPr>
          <p:cNvSpPr/>
          <p:nvPr/>
        </p:nvSpPr>
        <p:spPr>
          <a:xfrm>
            <a:off x="9558670" y="4241956"/>
            <a:ext cx="609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t>M</a:t>
            </a:r>
            <a:r>
              <a:rPr lang="en-US" i="1" baseline="-25000" dirty="0"/>
              <a:t>i</a:t>
            </a:r>
            <a:endParaRPr lang="en-IN" i="1" dirty="0"/>
          </a:p>
        </p:txBody>
      </p:sp>
      <p:sp>
        <p:nvSpPr>
          <p:cNvPr id="21" name="Rectangle 20">
            <a:extLst>
              <a:ext uri="{FF2B5EF4-FFF2-40B4-BE49-F238E27FC236}">
                <a16:creationId xmlns:a16="http://schemas.microsoft.com/office/drawing/2014/main" id="{372200F6-EE19-4F24-84CB-8930E49459DF}"/>
              </a:ext>
            </a:extLst>
          </p:cNvPr>
          <p:cNvSpPr/>
          <p:nvPr/>
        </p:nvSpPr>
        <p:spPr>
          <a:xfrm>
            <a:off x="9558670" y="5384956"/>
            <a:ext cx="609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t>M</a:t>
            </a:r>
            <a:r>
              <a:rPr lang="en-US" i="1" baseline="-25000" dirty="0"/>
              <a:t>m</a:t>
            </a:r>
            <a:endParaRPr lang="en-IN" i="1" dirty="0"/>
          </a:p>
        </p:txBody>
      </p:sp>
      <p:sp>
        <p:nvSpPr>
          <p:cNvPr id="22" name="Rectangle 21">
            <a:extLst>
              <a:ext uri="{FF2B5EF4-FFF2-40B4-BE49-F238E27FC236}">
                <a16:creationId xmlns:a16="http://schemas.microsoft.com/office/drawing/2014/main" id="{1B0321A5-8690-4D90-9DE5-54A6D70C1372}"/>
              </a:ext>
            </a:extLst>
          </p:cNvPr>
          <p:cNvSpPr/>
          <p:nvPr/>
        </p:nvSpPr>
        <p:spPr>
          <a:xfrm>
            <a:off x="2472070" y="2946556"/>
            <a:ext cx="6477000" cy="304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3" name="TextBox 22">
            <a:extLst>
              <a:ext uri="{FF2B5EF4-FFF2-40B4-BE49-F238E27FC236}">
                <a16:creationId xmlns:a16="http://schemas.microsoft.com/office/drawing/2014/main" id="{E37090DC-CD3B-431F-9EEA-C851788AA94D}"/>
              </a:ext>
            </a:extLst>
          </p:cNvPr>
          <p:cNvSpPr txBox="1"/>
          <p:nvPr/>
        </p:nvSpPr>
        <p:spPr>
          <a:xfrm>
            <a:off x="1468787" y="3154835"/>
            <a:ext cx="880110" cy="401321"/>
          </a:xfrm>
          <a:prstGeom prst="rect">
            <a:avLst/>
          </a:prstGeom>
          <a:noFill/>
        </p:spPr>
        <p:txBody>
          <a:bodyPr wrap="square" rtlCol="0">
            <a:spAutoFit/>
          </a:bodyPr>
          <a:lstStyle/>
          <a:p>
            <a:r>
              <a:rPr lang="en-US" dirty="0"/>
              <a:t>Word 1</a:t>
            </a:r>
            <a:endParaRPr lang="en-IN" dirty="0"/>
          </a:p>
        </p:txBody>
      </p:sp>
      <p:sp>
        <p:nvSpPr>
          <p:cNvPr id="24" name="TextBox 23">
            <a:extLst>
              <a:ext uri="{FF2B5EF4-FFF2-40B4-BE49-F238E27FC236}">
                <a16:creationId xmlns:a16="http://schemas.microsoft.com/office/drawing/2014/main" id="{A0C706FF-7C1C-4A12-A21A-B99708FDF99A}"/>
              </a:ext>
            </a:extLst>
          </p:cNvPr>
          <p:cNvSpPr txBox="1"/>
          <p:nvPr/>
        </p:nvSpPr>
        <p:spPr>
          <a:xfrm>
            <a:off x="1477660" y="4283534"/>
            <a:ext cx="880110" cy="369332"/>
          </a:xfrm>
          <a:prstGeom prst="rect">
            <a:avLst/>
          </a:prstGeom>
          <a:noFill/>
        </p:spPr>
        <p:txBody>
          <a:bodyPr wrap="square" rtlCol="0">
            <a:spAutoFit/>
          </a:bodyPr>
          <a:lstStyle/>
          <a:p>
            <a:r>
              <a:rPr lang="en-US" dirty="0"/>
              <a:t>Word </a:t>
            </a:r>
            <a:r>
              <a:rPr lang="en-US" dirty="0" err="1"/>
              <a:t>i</a:t>
            </a:r>
            <a:endParaRPr lang="en-IN" dirty="0"/>
          </a:p>
        </p:txBody>
      </p:sp>
      <p:sp>
        <p:nvSpPr>
          <p:cNvPr id="25" name="TextBox 24">
            <a:extLst>
              <a:ext uri="{FF2B5EF4-FFF2-40B4-BE49-F238E27FC236}">
                <a16:creationId xmlns:a16="http://schemas.microsoft.com/office/drawing/2014/main" id="{005AA5BA-44F4-4F01-BE8E-E402D85049AC}"/>
              </a:ext>
            </a:extLst>
          </p:cNvPr>
          <p:cNvSpPr txBox="1"/>
          <p:nvPr/>
        </p:nvSpPr>
        <p:spPr>
          <a:xfrm>
            <a:off x="1424782" y="5412895"/>
            <a:ext cx="968121" cy="401321"/>
          </a:xfrm>
          <a:prstGeom prst="rect">
            <a:avLst/>
          </a:prstGeom>
          <a:noFill/>
        </p:spPr>
        <p:txBody>
          <a:bodyPr wrap="square" rtlCol="0">
            <a:spAutoFit/>
          </a:bodyPr>
          <a:lstStyle/>
          <a:p>
            <a:r>
              <a:rPr lang="en-US" dirty="0"/>
              <a:t>Word m</a:t>
            </a:r>
            <a:endParaRPr lang="en-IN" dirty="0"/>
          </a:p>
        </p:txBody>
      </p:sp>
      <p:sp>
        <p:nvSpPr>
          <p:cNvPr id="26" name="TextBox 25">
            <a:extLst>
              <a:ext uri="{FF2B5EF4-FFF2-40B4-BE49-F238E27FC236}">
                <a16:creationId xmlns:a16="http://schemas.microsoft.com/office/drawing/2014/main" id="{E67010FD-EB64-48F1-885E-8921CFEBC1E6}"/>
              </a:ext>
            </a:extLst>
          </p:cNvPr>
          <p:cNvSpPr txBox="1"/>
          <p:nvPr/>
        </p:nvSpPr>
        <p:spPr>
          <a:xfrm>
            <a:off x="2716168" y="5994556"/>
            <a:ext cx="609600" cy="369332"/>
          </a:xfrm>
          <a:prstGeom prst="rect">
            <a:avLst/>
          </a:prstGeom>
          <a:noFill/>
        </p:spPr>
        <p:txBody>
          <a:bodyPr wrap="square" rtlCol="0">
            <a:spAutoFit/>
          </a:bodyPr>
          <a:lstStyle/>
          <a:p>
            <a:r>
              <a:rPr lang="en-US" dirty="0"/>
              <a:t>Bit 1</a:t>
            </a:r>
            <a:endParaRPr lang="en-IN" dirty="0"/>
          </a:p>
        </p:txBody>
      </p:sp>
      <p:sp>
        <p:nvSpPr>
          <p:cNvPr id="27" name="TextBox 26">
            <a:extLst>
              <a:ext uri="{FF2B5EF4-FFF2-40B4-BE49-F238E27FC236}">
                <a16:creationId xmlns:a16="http://schemas.microsoft.com/office/drawing/2014/main" id="{3860D88D-2C01-46D9-902F-6BC7D8698562}"/>
              </a:ext>
            </a:extLst>
          </p:cNvPr>
          <p:cNvSpPr txBox="1"/>
          <p:nvPr/>
        </p:nvSpPr>
        <p:spPr>
          <a:xfrm>
            <a:off x="5443870" y="5994556"/>
            <a:ext cx="609600" cy="369332"/>
          </a:xfrm>
          <a:prstGeom prst="rect">
            <a:avLst/>
          </a:prstGeom>
          <a:noFill/>
        </p:spPr>
        <p:txBody>
          <a:bodyPr wrap="square" rtlCol="0">
            <a:spAutoFit/>
          </a:bodyPr>
          <a:lstStyle/>
          <a:p>
            <a:r>
              <a:rPr lang="en-US" dirty="0"/>
              <a:t>Bit j</a:t>
            </a:r>
            <a:endParaRPr lang="en-IN" dirty="0"/>
          </a:p>
        </p:txBody>
      </p:sp>
      <p:sp>
        <p:nvSpPr>
          <p:cNvPr id="28" name="TextBox 27">
            <a:extLst>
              <a:ext uri="{FF2B5EF4-FFF2-40B4-BE49-F238E27FC236}">
                <a16:creationId xmlns:a16="http://schemas.microsoft.com/office/drawing/2014/main" id="{D7362757-DA5E-44DB-AB18-E2E21AED469A}"/>
              </a:ext>
            </a:extLst>
          </p:cNvPr>
          <p:cNvSpPr txBox="1"/>
          <p:nvPr/>
        </p:nvSpPr>
        <p:spPr>
          <a:xfrm>
            <a:off x="8181904" y="5994556"/>
            <a:ext cx="609600" cy="369332"/>
          </a:xfrm>
          <a:prstGeom prst="rect">
            <a:avLst/>
          </a:prstGeom>
          <a:noFill/>
        </p:spPr>
        <p:txBody>
          <a:bodyPr wrap="square" rtlCol="0">
            <a:spAutoFit/>
          </a:bodyPr>
          <a:lstStyle/>
          <a:p>
            <a:r>
              <a:rPr lang="en-US" dirty="0"/>
              <a:t>Bit n</a:t>
            </a:r>
            <a:endParaRPr lang="en-IN" dirty="0"/>
          </a:p>
        </p:txBody>
      </p:sp>
      <p:cxnSp>
        <p:nvCxnSpPr>
          <p:cNvPr id="29" name="Straight Arrow Connector 28">
            <a:extLst>
              <a:ext uri="{FF2B5EF4-FFF2-40B4-BE49-F238E27FC236}">
                <a16:creationId xmlns:a16="http://schemas.microsoft.com/office/drawing/2014/main" id="{0D4C9779-939A-4DA0-80B2-763B1B98EAD8}"/>
              </a:ext>
            </a:extLst>
          </p:cNvPr>
          <p:cNvCxnSpPr>
            <a:stCxn id="4" idx="2"/>
            <a:endCxn id="7" idx="0"/>
          </p:cNvCxnSpPr>
          <p:nvPr/>
        </p:nvCxnSpPr>
        <p:spPr>
          <a:xfrm>
            <a:off x="3005470" y="1346356"/>
            <a:ext cx="0" cy="6096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CD2E1B5-6423-4CA0-B847-36FF6B7E1C52}"/>
              </a:ext>
            </a:extLst>
          </p:cNvPr>
          <p:cNvCxnSpPr/>
          <p:nvPr/>
        </p:nvCxnSpPr>
        <p:spPr>
          <a:xfrm>
            <a:off x="5748670" y="1346356"/>
            <a:ext cx="0" cy="6096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C81A7CDC-9F2A-4EA5-9A58-010A082D5913}"/>
              </a:ext>
            </a:extLst>
          </p:cNvPr>
          <p:cNvCxnSpPr/>
          <p:nvPr/>
        </p:nvCxnSpPr>
        <p:spPr>
          <a:xfrm>
            <a:off x="8486704" y="1346356"/>
            <a:ext cx="0" cy="6096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565EA538-47FC-4CF4-B3DD-2C3569E6BE1F}"/>
              </a:ext>
            </a:extLst>
          </p:cNvPr>
          <p:cNvCxnSpPr/>
          <p:nvPr/>
        </p:nvCxnSpPr>
        <p:spPr>
          <a:xfrm>
            <a:off x="3020968" y="2413156"/>
            <a:ext cx="0" cy="540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11A5DB51-5B33-43CC-B2DD-FEB9FDD7AD1F}"/>
              </a:ext>
            </a:extLst>
          </p:cNvPr>
          <p:cNvCxnSpPr/>
          <p:nvPr/>
        </p:nvCxnSpPr>
        <p:spPr>
          <a:xfrm>
            <a:off x="5764168" y="2413156"/>
            <a:ext cx="0" cy="540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F45939F4-25D3-428C-A40A-EAF82CC32790}"/>
              </a:ext>
            </a:extLst>
          </p:cNvPr>
          <p:cNvCxnSpPr/>
          <p:nvPr/>
        </p:nvCxnSpPr>
        <p:spPr>
          <a:xfrm>
            <a:off x="8502202" y="2413156"/>
            <a:ext cx="0" cy="540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423BAAD3-F4E9-465B-8157-AF739967AD55}"/>
              </a:ext>
            </a:extLst>
          </p:cNvPr>
          <p:cNvCxnSpPr>
            <a:cxnSpLocks/>
          </p:cNvCxnSpPr>
          <p:nvPr/>
        </p:nvCxnSpPr>
        <p:spPr>
          <a:xfrm rot="16200000">
            <a:off x="9246070" y="3030556"/>
            <a:ext cx="0" cy="594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4082B375-57F2-4A42-B41C-FCEDC7AF59C0}"/>
              </a:ext>
            </a:extLst>
          </p:cNvPr>
          <p:cNvCxnSpPr>
            <a:cxnSpLocks/>
          </p:cNvCxnSpPr>
          <p:nvPr/>
        </p:nvCxnSpPr>
        <p:spPr>
          <a:xfrm rot="16200000">
            <a:off x="9246070" y="4172492"/>
            <a:ext cx="0" cy="594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CE964CE1-973C-461D-8685-F7F26A8A8609}"/>
              </a:ext>
            </a:extLst>
          </p:cNvPr>
          <p:cNvCxnSpPr>
            <a:cxnSpLocks/>
          </p:cNvCxnSpPr>
          <p:nvPr/>
        </p:nvCxnSpPr>
        <p:spPr>
          <a:xfrm rot="16200000">
            <a:off x="9246070" y="5315719"/>
            <a:ext cx="0" cy="594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46140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b="1" dirty="0"/>
              <a:t>The cells in the array</a:t>
            </a:r>
            <a:r>
              <a:rPr lang="en-US" dirty="0"/>
              <a:t> are marked by the letter C with two </a:t>
            </a:r>
            <a:r>
              <a:rPr lang="en-US" dirty="0" err="1"/>
              <a:t>subcripts</a:t>
            </a:r>
            <a:r>
              <a:rPr lang="en-US" dirty="0"/>
              <a:t>. The first subscript gives the word number and the second specifies the bit position in the word. </a:t>
            </a:r>
          </a:p>
          <a:p>
            <a:br>
              <a:rPr lang="en-US" dirty="0"/>
            </a:br>
            <a:r>
              <a:rPr lang="en-US" b="1" dirty="0"/>
              <a:t>Thus cell</a:t>
            </a:r>
            <a:r>
              <a:rPr lang="en-US" dirty="0"/>
              <a:t> </a:t>
            </a:r>
            <a:r>
              <a:rPr lang="en-US" dirty="0" err="1"/>
              <a:t>C</a:t>
            </a:r>
            <a:r>
              <a:rPr lang="en-US" baseline="-25000" dirty="0" err="1"/>
              <a:t>ij</a:t>
            </a:r>
            <a:r>
              <a:rPr lang="en-US" dirty="0"/>
              <a:t> is the cell for bit j in word i. A bit </a:t>
            </a:r>
            <a:r>
              <a:rPr lang="en-US" dirty="0" err="1"/>
              <a:t>A</a:t>
            </a:r>
            <a:r>
              <a:rPr lang="en-US" baseline="-25000" dirty="0" err="1"/>
              <a:t>j</a:t>
            </a:r>
            <a:r>
              <a:rPr lang="en-US" dirty="0"/>
              <a:t> in the argument register is compared with all the bits in column j of the array provided that </a:t>
            </a:r>
            <a:r>
              <a:rPr lang="en-US" dirty="0" err="1"/>
              <a:t>K</a:t>
            </a:r>
            <a:r>
              <a:rPr lang="en-US" baseline="-25000" dirty="0" err="1"/>
              <a:t>j</a:t>
            </a:r>
            <a:r>
              <a:rPr lang="en-US" dirty="0"/>
              <a:t> = 1. </a:t>
            </a:r>
          </a:p>
          <a:p>
            <a:br>
              <a:rPr lang="en-US" dirty="0"/>
            </a:br>
            <a:r>
              <a:rPr lang="en-US" b="1" dirty="0"/>
              <a:t>This is done for all columns</a:t>
            </a:r>
            <a:r>
              <a:rPr lang="en-US" dirty="0"/>
              <a:t> j = 1, 2, . . . , n. If a match occurs between all the unmasked bits of the argument and the bits in word i, the corresponding bit </a:t>
            </a:r>
            <a:r>
              <a:rPr lang="en-US" dirty="0" err="1"/>
              <a:t>M</a:t>
            </a:r>
            <a:r>
              <a:rPr lang="en-US" baseline="-25000" dirty="0" err="1"/>
              <a:t>i</a:t>
            </a:r>
            <a:r>
              <a:rPr lang="en-US" dirty="0"/>
              <a:t> in the match register is set to 1.</a:t>
            </a:r>
          </a:p>
          <a:p>
            <a:br>
              <a:rPr lang="en-US" dirty="0"/>
            </a:br>
            <a:r>
              <a:rPr lang="en-US" b="1" dirty="0"/>
              <a:t>If one or more unmasked bits</a:t>
            </a:r>
            <a:r>
              <a:rPr lang="en-US" dirty="0"/>
              <a:t> of the argument and the word do not match, </a:t>
            </a:r>
            <a:r>
              <a:rPr lang="en-US" dirty="0" err="1"/>
              <a:t>M</a:t>
            </a:r>
            <a:r>
              <a:rPr lang="en-US" baseline="-25000" dirty="0" err="1"/>
              <a:t>i</a:t>
            </a:r>
            <a:r>
              <a:rPr lang="en-US" dirty="0"/>
              <a:t> is cleared to 0. </a:t>
            </a:r>
          </a:p>
          <a:p>
            <a:pPr marL="0" indent="0">
              <a:buNone/>
            </a:pPr>
            <a:endParaRPr lang="en-IN" dirty="0"/>
          </a:p>
        </p:txBody>
      </p:sp>
    </p:spTree>
    <p:extLst>
      <p:ext uri="{BB962C8B-B14F-4D97-AF65-F5344CB8AC3E}">
        <p14:creationId xmlns:p14="http://schemas.microsoft.com/office/powerpoint/2010/main" val="3136351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792E8-8838-4744-A7DD-92B0ED18307B}"/>
              </a:ext>
            </a:extLst>
          </p:cNvPr>
          <p:cNvSpPr>
            <a:spLocks noGrp="1"/>
          </p:cNvSpPr>
          <p:nvPr>
            <p:ph type="title"/>
          </p:nvPr>
        </p:nvSpPr>
        <p:spPr/>
        <p:txBody>
          <a:bodyPr>
            <a:normAutofit/>
          </a:bodyPr>
          <a:lstStyle/>
          <a:p>
            <a:r>
              <a:rPr lang="en-US" dirty="0">
                <a:gradFill flip="none" rotWithShape="1">
                  <a:gsLst>
                    <a:gs pos="10000">
                      <a:srgbClr val="273238"/>
                    </a:gs>
                    <a:gs pos="100000">
                      <a:srgbClr val="607D8B"/>
                    </a:gs>
                  </a:gsLst>
                  <a:lin ang="0" scaled="1"/>
                  <a:tileRect/>
                </a:gradFill>
              </a:rPr>
              <a:t>Cache Memory</a:t>
            </a:r>
          </a:p>
        </p:txBody>
      </p:sp>
      <p:sp>
        <p:nvSpPr>
          <p:cNvPr id="3" name="Text Placeholder 2">
            <a:extLst>
              <a:ext uri="{FF2B5EF4-FFF2-40B4-BE49-F238E27FC236}">
                <a16:creationId xmlns:a16="http://schemas.microsoft.com/office/drawing/2014/main" id="{6C915463-E8EE-4502-8261-E337007EFAAF}"/>
              </a:ext>
            </a:extLst>
          </p:cNvPr>
          <p:cNvSpPr>
            <a:spLocks noGrp="1"/>
          </p:cNvSpPr>
          <p:nvPr>
            <p:ph type="body" idx="1"/>
          </p:nvPr>
        </p:nvSpPr>
        <p:spPr/>
        <p:txBody>
          <a:bodyPr/>
          <a:lstStyle/>
          <a:p>
            <a:r>
              <a:rPr lang="en-US" dirty="0"/>
              <a:t>Section - 5</a:t>
            </a:r>
          </a:p>
        </p:txBody>
      </p:sp>
    </p:spTree>
    <p:extLst>
      <p:ext uri="{BB962C8B-B14F-4D97-AF65-F5344CB8AC3E}">
        <p14:creationId xmlns:p14="http://schemas.microsoft.com/office/powerpoint/2010/main" val="23588922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AAB599-E707-4E5E-80E7-1CC429E85FDB}"/>
              </a:ext>
            </a:extLst>
          </p:cNvPr>
          <p:cNvSpPr>
            <a:spLocks noGrp="1"/>
          </p:cNvSpPr>
          <p:nvPr>
            <p:ph type="title"/>
          </p:nvPr>
        </p:nvSpPr>
        <p:spPr/>
        <p:txBody>
          <a:bodyPr/>
          <a:lstStyle/>
          <a:p>
            <a:r>
              <a:rPr lang="en-US" dirty="0"/>
              <a:t>Cache Memory</a:t>
            </a:r>
            <a:endParaRPr lang="en-IN" dirty="0"/>
          </a:p>
        </p:txBody>
      </p:sp>
      <p:sp>
        <p:nvSpPr>
          <p:cNvPr id="5" name="Content Placeholder 4">
            <a:extLst>
              <a:ext uri="{FF2B5EF4-FFF2-40B4-BE49-F238E27FC236}">
                <a16:creationId xmlns:a16="http://schemas.microsoft.com/office/drawing/2014/main" id="{E8CC04BD-3E10-4936-9543-0C6EDCB7EF63}"/>
              </a:ext>
            </a:extLst>
          </p:cNvPr>
          <p:cNvSpPr>
            <a:spLocks noGrp="1"/>
          </p:cNvSpPr>
          <p:nvPr>
            <p:ph idx="1"/>
          </p:nvPr>
        </p:nvSpPr>
        <p:spPr>
          <a:xfrm>
            <a:off x="131180" y="863444"/>
            <a:ext cx="6153733" cy="5994556"/>
          </a:xfrm>
        </p:spPr>
        <p:txBody>
          <a:bodyPr/>
          <a:lstStyle/>
          <a:p>
            <a:pPr algn="just"/>
            <a:r>
              <a:rPr lang="en-US" sz="2000" dirty="0"/>
              <a:t>Cache is a fast small capacity memory that should hold those information which are most likely to be accessed.</a:t>
            </a:r>
          </a:p>
          <a:p>
            <a:r>
              <a:rPr lang="en-US" sz="2000" b="1" dirty="0"/>
              <a:t>Analysis</a:t>
            </a:r>
            <a:r>
              <a:rPr lang="en-US" sz="2000" dirty="0"/>
              <a:t> of a large number of typical programs has shown that the references to memory at any given interval of time tend to be confined within a few localized areas in memory. </a:t>
            </a:r>
          </a:p>
          <a:p>
            <a:pPr marL="0" indent="0">
              <a:buNone/>
            </a:pPr>
            <a:r>
              <a:rPr lang="en-US" sz="2000" b="1" dirty="0"/>
              <a:t>This phenomenon</a:t>
            </a:r>
            <a:r>
              <a:rPr lang="en-US" sz="2000" dirty="0"/>
              <a:t> is known as the property of locality of reference.</a:t>
            </a:r>
          </a:p>
          <a:p>
            <a:pPr algn="just"/>
            <a:r>
              <a:rPr lang="en-US" sz="2000" dirty="0"/>
              <a:t>The basic operation of the cache is, when the CPU needs to access memory, the cache is examined. </a:t>
            </a:r>
          </a:p>
          <a:p>
            <a:pPr algn="just"/>
            <a:r>
              <a:rPr lang="en-US" sz="2000" dirty="0"/>
              <a:t>If the word is found in the cache, it is read from the fast memory. If the word addressed by the CPU is not found in the cache, the main memory is accessed to read the word.</a:t>
            </a:r>
          </a:p>
          <a:p>
            <a:pPr algn="just"/>
            <a:r>
              <a:rPr lang="en-US" sz="2000" dirty="0"/>
              <a:t>The transformation of data from main memory to cache memory is referred to as a mapping process.</a:t>
            </a:r>
          </a:p>
          <a:p>
            <a:endParaRPr lang="en-IN" dirty="0"/>
          </a:p>
        </p:txBody>
      </p:sp>
      <p:sp>
        <p:nvSpPr>
          <p:cNvPr id="6" name="Content Placeholder 4">
            <a:extLst>
              <a:ext uri="{FF2B5EF4-FFF2-40B4-BE49-F238E27FC236}">
                <a16:creationId xmlns:a16="http://schemas.microsoft.com/office/drawing/2014/main" id="{1D8C0A2B-F8FF-4567-A179-9B33C5D86B02}"/>
              </a:ext>
            </a:extLst>
          </p:cNvPr>
          <p:cNvSpPr txBox="1">
            <a:spLocks/>
          </p:cNvSpPr>
          <p:nvPr/>
        </p:nvSpPr>
        <p:spPr>
          <a:xfrm>
            <a:off x="6418566" y="863444"/>
            <a:ext cx="5450913" cy="5590565"/>
          </a:xfrm>
          <a:prstGeom prst="rect">
            <a:avLst/>
          </a:prstGeom>
        </p:spPr>
        <p:txBody>
          <a:bodyPr vert="horz" lIns="91440" tIns="45720" rIns="91440" bIns="45720" rtlCol="0">
            <a:noAutofit/>
          </a:bodyPr>
          <a:lstStyle>
            <a:lvl1pPr marL="265113" indent="-265113" algn="just" defTabSz="914400" rtl="0" eaLnBrk="1" latinLnBrk="0" hangingPunct="1">
              <a:lnSpc>
                <a:spcPct val="90000"/>
              </a:lnSpc>
              <a:spcBef>
                <a:spcPts val="1000"/>
              </a:spcBef>
              <a:buClr>
                <a:schemeClr val="accent6"/>
              </a:buClr>
              <a:buFont typeface="Wingdings 3" panose="05040102010807070707" pitchFamily="18" charset="2"/>
              <a:buChar char=""/>
              <a:defRPr sz="2400" kern="1200">
                <a:solidFill>
                  <a:schemeClr val="tx1"/>
                </a:solidFill>
                <a:latin typeface="+mn-lt"/>
                <a:ea typeface="+mn-ea"/>
                <a:cs typeface="+mn-cs"/>
              </a:defRPr>
            </a:lvl1pPr>
            <a:lvl2pPr marL="809625" indent="-352425" algn="just" defTabSz="914400" rtl="0" eaLnBrk="1" latinLnBrk="0" hangingPunct="1">
              <a:lnSpc>
                <a:spcPct val="90000"/>
              </a:lnSpc>
              <a:spcBef>
                <a:spcPts val="500"/>
              </a:spcBef>
              <a:buClr>
                <a:schemeClr val="accent6"/>
              </a:buClr>
              <a:buFont typeface="Wingdings 3" panose="05040102010807070707" pitchFamily="18" charset="2"/>
              <a:buChar char=""/>
              <a:defRPr sz="2000" kern="1200">
                <a:solidFill>
                  <a:schemeClr val="tx1"/>
                </a:solidFill>
                <a:latin typeface="+mn-lt"/>
                <a:ea typeface="+mn-ea"/>
                <a:cs typeface="+mn-cs"/>
              </a:defRPr>
            </a:lvl2pPr>
            <a:lvl3pPr marL="1143000" indent="-228600" algn="just" defTabSz="914400" rtl="0" eaLnBrk="1" latinLnBrk="0" hangingPunct="1">
              <a:lnSpc>
                <a:spcPct val="90000"/>
              </a:lnSpc>
              <a:spcBef>
                <a:spcPts val="500"/>
              </a:spcBef>
              <a:buClr>
                <a:schemeClr val="accent6"/>
              </a:buClr>
              <a:buFont typeface="Wingdings" panose="05000000000000000000" pitchFamily="2" charset="2"/>
              <a:buChar char="§"/>
              <a:defRPr sz="1800" kern="1200">
                <a:solidFill>
                  <a:schemeClr val="tx1"/>
                </a:solidFill>
                <a:latin typeface="+mn-lt"/>
                <a:ea typeface="+mn-ea"/>
                <a:cs typeface="+mn-cs"/>
              </a:defRPr>
            </a:lvl3pPr>
            <a:lvl4pPr marL="1600200" indent="-228600" algn="just" defTabSz="914400" rtl="0" eaLnBrk="1" latinLnBrk="0" hangingPunct="1">
              <a:lnSpc>
                <a:spcPct val="90000"/>
              </a:lnSpc>
              <a:spcBef>
                <a:spcPts val="500"/>
              </a:spcBef>
              <a:buClr>
                <a:schemeClr val="accent6"/>
              </a:buClr>
              <a:buFont typeface="Arial" panose="020B0604020202020204" pitchFamily="34" charset="0"/>
              <a:buChar char="•"/>
              <a:defRPr sz="1600" kern="1200">
                <a:solidFill>
                  <a:schemeClr val="tx1"/>
                </a:solidFill>
                <a:latin typeface="+mn-lt"/>
                <a:ea typeface="+mn-ea"/>
                <a:cs typeface="+mn-cs"/>
              </a:defRPr>
            </a:lvl4pPr>
            <a:lvl5pPr marL="2057400" indent="-228600" algn="just" defTabSz="914400" rtl="0" eaLnBrk="1" latinLnBrk="0" hangingPunct="1">
              <a:lnSpc>
                <a:spcPct val="90000"/>
              </a:lnSpc>
              <a:spcBef>
                <a:spcPts val="500"/>
              </a:spcBef>
              <a:buClr>
                <a:schemeClr val="accent6"/>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IN"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4913" y="1721157"/>
            <a:ext cx="5907087" cy="188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887497" y="4129548"/>
            <a:ext cx="4468761" cy="1754326"/>
          </a:xfrm>
          <a:prstGeom prst="rect">
            <a:avLst/>
          </a:prstGeom>
          <a:noFill/>
        </p:spPr>
        <p:txBody>
          <a:bodyPr wrap="square" rtlCol="0">
            <a:spAutoFit/>
          </a:bodyPr>
          <a:lstStyle/>
          <a:p>
            <a:r>
              <a:rPr lang="en-US" b="1" dirty="0"/>
              <a:t>The CPU</a:t>
            </a:r>
            <a:r>
              <a:rPr lang="en-US" dirty="0"/>
              <a:t> communicates with both memories. It first sends a 15-bit address to cache. If there is a hit, the CPU accepts the 12-bit data from cache. If there is a miss, the CPU reads the word from main memory and the word is then transferred to cache. </a:t>
            </a:r>
            <a:endParaRPr lang="en-IN" dirty="0"/>
          </a:p>
        </p:txBody>
      </p:sp>
    </p:spTree>
    <p:extLst>
      <p:ext uri="{BB962C8B-B14F-4D97-AF65-F5344CB8AC3E}">
        <p14:creationId xmlns:p14="http://schemas.microsoft.com/office/powerpoint/2010/main" val="637568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nodePh="1">
                                  <p:stCondLst>
                                    <p:cond delay="0"/>
                                  </p:stCondLst>
                                  <p:endCondLst>
                                    <p:cond evt="begin" delay="0">
                                      <p:tn val="35"/>
                                    </p:cond>
                                  </p:endCondLst>
                                  <p:childTnLst>
                                    <p:set>
                                      <p:cBhvr>
                                        <p:cTn id="36" dur="1" fill="hold">
                                          <p:stCondLst>
                                            <p:cond delay="0"/>
                                          </p:stCondLst>
                                        </p:cTn>
                                        <p:tgtEl>
                                          <p:spTgt spid="6">
                                            <p:txEl>
                                              <p:pRg st="0" end="0"/>
                                            </p:txEl>
                                          </p:spTgt>
                                        </p:tgtEl>
                                        <p:attrNameLst>
                                          <p:attrName>style.visibility</p:attrName>
                                        </p:attrNameLst>
                                      </p:cBhvr>
                                      <p:to>
                                        <p:strVal val="visible"/>
                                      </p:to>
                                    </p:set>
                                    <p:animEffect transition="in" filter="fade">
                                      <p:cBhvr>
                                        <p:cTn id="3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r>
              <a:rPr lang="en-US" dirty="0"/>
              <a:t>The performance of the cache memory is frequently measured in terms of a quantity called </a:t>
            </a:r>
            <a:r>
              <a:rPr lang="en-US" i="1" dirty="0"/>
              <a:t>hit ratio</a:t>
            </a:r>
            <a:r>
              <a:rPr lang="en-US" dirty="0"/>
              <a:t>.</a:t>
            </a:r>
          </a:p>
          <a:p>
            <a:r>
              <a:rPr lang="en-US" dirty="0"/>
              <a:t>When the CPU refers to memory and finds the word in cache, it is said to produce a </a:t>
            </a:r>
            <a:r>
              <a:rPr lang="en-US" i="1" dirty="0"/>
              <a:t>hit</a:t>
            </a:r>
            <a:r>
              <a:rPr lang="en-US" dirty="0"/>
              <a:t>.</a:t>
            </a:r>
          </a:p>
          <a:p>
            <a:r>
              <a:rPr lang="en-US" dirty="0"/>
              <a:t>If the word is not found in cache, it is in main memory and it counts as a </a:t>
            </a:r>
            <a:r>
              <a:rPr lang="en-US" i="1" dirty="0"/>
              <a:t>miss.</a:t>
            </a:r>
          </a:p>
          <a:p>
            <a:r>
              <a:rPr lang="en-US" dirty="0"/>
              <a:t>The ratio of the number of hits divided by the total CPU references to memory (hits plus misses) is the </a:t>
            </a:r>
            <a:r>
              <a:rPr lang="en-US" i="1" dirty="0"/>
              <a:t>hit ratio.</a:t>
            </a:r>
          </a:p>
          <a:p>
            <a:r>
              <a:rPr lang="en-US" dirty="0"/>
              <a:t>Hit ratios of 0.9 and higher have been reported. </a:t>
            </a:r>
          </a:p>
          <a:p>
            <a:endParaRPr lang="en-IN" dirty="0"/>
          </a:p>
        </p:txBody>
      </p:sp>
    </p:spTree>
    <p:extLst>
      <p:ext uri="{BB962C8B-B14F-4D97-AF65-F5344CB8AC3E}">
        <p14:creationId xmlns:p14="http://schemas.microsoft.com/office/powerpoint/2010/main" val="8091644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E5DA4-BA7B-438D-B0BB-F6225E6AB61F}"/>
              </a:ext>
            </a:extLst>
          </p:cNvPr>
          <p:cNvSpPr>
            <a:spLocks noGrp="1"/>
          </p:cNvSpPr>
          <p:nvPr>
            <p:ph type="title"/>
          </p:nvPr>
        </p:nvSpPr>
        <p:spPr/>
        <p:txBody>
          <a:bodyPr/>
          <a:lstStyle/>
          <a:p>
            <a:r>
              <a:rPr lang="en-US" dirty="0"/>
              <a:t>Associative Mapping </a:t>
            </a:r>
            <a:endParaRPr lang="en-IN" dirty="0"/>
          </a:p>
        </p:txBody>
      </p:sp>
      <p:sp>
        <p:nvSpPr>
          <p:cNvPr id="4" name="Rectangle 3">
            <a:extLst>
              <a:ext uri="{FF2B5EF4-FFF2-40B4-BE49-F238E27FC236}">
                <a16:creationId xmlns:a16="http://schemas.microsoft.com/office/drawing/2014/main" id="{82CE56F6-C46B-46D1-A3DC-A7EAC2AC6D50}"/>
              </a:ext>
            </a:extLst>
          </p:cNvPr>
          <p:cNvSpPr/>
          <p:nvPr/>
        </p:nvSpPr>
        <p:spPr>
          <a:xfrm>
            <a:off x="3765917" y="1861522"/>
            <a:ext cx="2330083"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Argument register</a:t>
            </a:r>
            <a:endParaRPr lang="en-IN" dirty="0"/>
          </a:p>
        </p:txBody>
      </p:sp>
      <p:sp>
        <p:nvSpPr>
          <p:cNvPr id="5" name="Rectangle 4">
            <a:extLst>
              <a:ext uri="{FF2B5EF4-FFF2-40B4-BE49-F238E27FC236}">
                <a16:creationId xmlns:a16="http://schemas.microsoft.com/office/drawing/2014/main" id="{03DD12F7-A362-4B11-A127-D1297671A0E5}"/>
              </a:ext>
            </a:extLst>
          </p:cNvPr>
          <p:cNvSpPr/>
          <p:nvPr/>
        </p:nvSpPr>
        <p:spPr>
          <a:xfrm>
            <a:off x="3769791" y="3058227"/>
            <a:ext cx="2330083"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0 1 0 0 0</a:t>
            </a:r>
            <a:endParaRPr lang="en-IN" dirty="0"/>
          </a:p>
        </p:txBody>
      </p:sp>
      <p:sp>
        <p:nvSpPr>
          <p:cNvPr id="6" name="Rectangle 5">
            <a:extLst>
              <a:ext uri="{FF2B5EF4-FFF2-40B4-BE49-F238E27FC236}">
                <a16:creationId xmlns:a16="http://schemas.microsoft.com/office/drawing/2014/main" id="{E7D36005-F788-4957-B646-41B1C33C5609}"/>
              </a:ext>
            </a:extLst>
          </p:cNvPr>
          <p:cNvSpPr/>
          <p:nvPr/>
        </p:nvSpPr>
        <p:spPr>
          <a:xfrm>
            <a:off x="6052088" y="3058227"/>
            <a:ext cx="2330083"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3 4 5 0</a:t>
            </a:r>
            <a:endParaRPr lang="en-IN" dirty="0"/>
          </a:p>
        </p:txBody>
      </p:sp>
      <p:sp>
        <p:nvSpPr>
          <p:cNvPr id="7" name="Rectangle 6">
            <a:extLst>
              <a:ext uri="{FF2B5EF4-FFF2-40B4-BE49-F238E27FC236}">
                <a16:creationId xmlns:a16="http://schemas.microsoft.com/office/drawing/2014/main" id="{1C1C7809-07EA-49EF-88C2-8CCA698FCE87}"/>
              </a:ext>
            </a:extLst>
          </p:cNvPr>
          <p:cNvSpPr/>
          <p:nvPr/>
        </p:nvSpPr>
        <p:spPr>
          <a:xfrm>
            <a:off x="3769790" y="3591627"/>
            <a:ext cx="2330083"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0 2 7 7 7</a:t>
            </a:r>
            <a:endParaRPr lang="en-IN" dirty="0"/>
          </a:p>
        </p:txBody>
      </p:sp>
      <p:sp>
        <p:nvSpPr>
          <p:cNvPr id="8" name="Rectangle 7">
            <a:extLst>
              <a:ext uri="{FF2B5EF4-FFF2-40B4-BE49-F238E27FC236}">
                <a16:creationId xmlns:a16="http://schemas.microsoft.com/office/drawing/2014/main" id="{AEABAB9C-3ED6-4E5B-8B62-52092B9770D4}"/>
              </a:ext>
            </a:extLst>
          </p:cNvPr>
          <p:cNvSpPr/>
          <p:nvPr/>
        </p:nvSpPr>
        <p:spPr>
          <a:xfrm>
            <a:off x="6052087" y="3591627"/>
            <a:ext cx="2330083"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6 7 1 0</a:t>
            </a:r>
            <a:endParaRPr lang="en-IN" dirty="0"/>
          </a:p>
        </p:txBody>
      </p:sp>
      <p:sp>
        <p:nvSpPr>
          <p:cNvPr id="9" name="Rectangle 8">
            <a:extLst>
              <a:ext uri="{FF2B5EF4-FFF2-40B4-BE49-F238E27FC236}">
                <a16:creationId xmlns:a16="http://schemas.microsoft.com/office/drawing/2014/main" id="{0393CA86-B21F-4C1A-9ABD-75892F8387DE}"/>
              </a:ext>
            </a:extLst>
          </p:cNvPr>
          <p:cNvSpPr/>
          <p:nvPr/>
        </p:nvSpPr>
        <p:spPr>
          <a:xfrm>
            <a:off x="3765917" y="4125027"/>
            <a:ext cx="2330083"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2 2 3 4 5</a:t>
            </a:r>
            <a:endParaRPr lang="en-IN" dirty="0"/>
          </a:p>
        </p:txBody>
      </p:sp>
      <p:sp>
        <p:nvSpPr>
          <p:cNvPr id="10" name="Rectangle 9">
            <a:extLst>
              <a:ext uri="{FF2B5EF4-FFF2-40B4-BE49-F238E27FC236}">
                <a16:creationId xmlns:a16="http://schemas.microsoft.com/office/drawing/2014/main" id="{DC6901FD-1F06-4307-9C10-5E07417856A3}"/>
              </a:ext>
            </a:extLst>
          </p:cNvPr>
          <p:cNvSpPr/>
          <p:nvPr/>
        </p:nvSpPr>
        <p:spPr>
          <a:xfrm>
            <a:off x="6048214" y="4125027"/>
            <a:ext cx="2330083"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1 2 3 4</a:t>
            </a:r>
            <a:endParaRPr lang="en-IN" dirty="0"/>
          </a:p>
        </p:txBody>
      </p:sp>
      <p:sp>
        <p:nvSpPr>
          <p:cNvPr id="11" name="Rectangle 10">
            <a:extLst>
              <a:ext uri="{FF2B5EF4-FFF2-40B4-BE49-F238E27FC236}">
                <a16:creationId xmlns:a16="http://schemas.microsoft.com/office/drawing/2014/main" id="{04A722FF-CED3-4C3A-B967-82086F8444D9}"/>
              </a:ext>
            </a:extLst>
          </p:cNvPr>
          <p:cNvSpPr/>
          <p:nvPr/>
        </p:nvSpPr>
        <p:spPr>
          <a:xfrm>
            <a:off x="3765917" y="4658427"/>
            <a:ext cx="2330083" cy="151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2" name="Rectangle 11">
            <a:extLst>
              <a:ext uri="{FF2B5EF4-FFF2-40B4-BE49-F238E27FC236}">
                <a16:creationId xmlns:a16="http://schemas.microsoft.com/office/drawing/2014/main" id="{10131806-B4A6-496A-9059-89D3AB2EBC1D}"/>
              </a:ext>
            </a:extLst>
          </p:cNvPr>
          <p:cNvSpPr/>
          <p:nvPr/>
        </p:nvSpPr>
        <p:spPr>
          <a:xfrm>
            <a:off x="6048214" y="4658427"/>
            <a:ext cx="2330083" cy="151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3" name="Straight Arrow Connector 12">
            <a:extLst>
              <a:ext uri="{FF2B5EF4-FFF2-40B4-BE49-F238E27FC236}">
                <a16:creationId xmlns:a16="http://schemas.microsoft.com/office/drawing/2014/main" id="{7D8CCAE1-AE1B-4788-A9B8-BDC9433BCF3D}"/>
              </a:ext>
            </a:extLst>
          </p:cNvPr>
          <p:cNvCxnSpPr>
            <a:cxnSpLocks/>
          </p:cNvCxnSpPr>
          <p:nvPr/>
        </p:nvCxnSpPr>
        <p:spPr>
          <a:xfrm>
            <a:off x="4930958" y="1354329"/>
            <a:ext cx="1" cy="49169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CE9E7756-8667-4553-B634-A097E1AD3CA3}"/>
              </a:ext>
            </a:extLst>
          </p:cNvPr>
          <p:cNvSpPr txBox="1"/>
          <p:nvPr/>
        </p:nvSpPr>
        <p:spPr>
          <a:xfrm>
            <a:off x="3884921" y="1044706"/>
            <a:ext cx="2370496" cy="401321"/>
          </a:xfrm>
          <a:prstGeom prst="rect">
            <a:avLst/>
          </a:prstGeom>
          <a:noFill/>
        </p:spPr>
        <p:txBody>
          <a:bodyPr wrap="square" rtlCol="0">
            <a:spAutoFit/>
          </a:bodyPr>
          <a:lstStyle/>
          <a:p>
            <a:r>
              <a:rPr lang="en-US" dirty="0"/>
              <a:t>CPU address (15 bits)</a:t>
            </a:r>
            <a:endParaRPr lang="en-IN" dirty="0"/>
          </a:p>
        </p:txBody>
      </p:sp>
      <p:sp>
        <p:nvSpPr>
          <p:cNvPr id="15" name="TextBox 14">
            <a:extLst>
              <a:ext uri="{FF2B5EF4-FFF2-40B4-BE49-F238E27FC236}">
                <a16:creationId xmlns:a16="http://schemas.microsoft.com/office/drawing/2014/main" id="{1C69D994-5C29-4CBD-880F-E99AA9D5781D}"/>
              </a:ext>
            </a:extLst>
          </p:cNvPr>
          <p:cNvSpPr txBox="1"/>
          <p:nvPr/>
        </p:nvSpPr>
        <p:spPr>
          <a:xfrm>
            <a:off x="4442654" y="2622478"/>
            <a:ext cx="1007604" cy="369332"/>
          </a:xfrm>
          <a:prstGeom prst="rect">
            <a:avLst/>
          </a:prstGeom>
          <a:noFill/>
        </p:spPr>
        <p:txBody>
          <a:bodyPr wrap="square" rtlCol="0">
            <a:spAutoFit/>
          </a:bodyPr>
          <a:lstStyle/>
          <a:p>
            <a:r>
              <a:rPr lang="en-US" dirty="0"/>
              <a:t>Address</a:t>
            </a:r>
            <a:endParaRPr lang="en-IN" dirty="0"/>
          </a:p>
        </p:txBody>
      </p:sp>
      <p:sp>
        <p:nvSpPr>
          <p:cNvPr id="16" name="TextBox 15">
            <a:extLst>
              <a:ext uri="{FF2B5EF4-FFF2-40B4-BE49-F238E27FC236}">
                <a16:creationId xmlns:a16="http://schemas.microsoft.com/office/drawing/2014/main" id="{6819AF12-3ACD-4B17-865F-3EE5B915976B}"/>
              </a:ext>
            </a:extLst>
          </p:cNvPr>
          <p:cNvSpPr txBox="1"/>
          <p:nvPr/>
        </p:nvSpPr>
        <p:spPr>
          <a:xfrm>
            <a:off x="6900433" y="2624063"/>
            <a:ext cx="625643" cy="369332"/>
          </a:xfrm>
          <a:prstGeom prst="rect">
            <a:avLst/>
          </a:prstGeom>
          <a:noFill/>
        </p:spPr>
        <p:txBody>
          <a:bodyPr wrap="square" rtlCol="0">
            <a:spAutoFit/>
          </a:bodyPr>
          <a:lstStyle/>
          <a:p>
            <a:r>
              <a:rPr lang="en-US" dirty="0"/>
              <a:t>Data</a:t>
            </a:r>
            <a:endParaRPr lang="en-IN" dirty="0"/>
          </a:p>
        </p:txBody>
      </p:sp>
      <p:cxnSp>
        <p:nvCxnSpPr>
          <p:cNvPr id="17" name="Straight Arrow Connector 16">
            <a:extLst>
              <a:ext uri="{FF2B5EF4-FFF2-40B4-BE49-F238E27FC236}">
                <a16:creationId xmlns:a16="http://schemas.microsoft.com/office/drawing/2014/main" id="{002655C6-DFA8-48F9-A151-115E0EA2C24F}"/>
              </a:ext>
            </a:extLst>
          </p:cNvPr>
          <p:cNvCxnSpPr>
            <a:cxnSpLocks/>
          </p:cNvCxnSpPr>
          <p:nvPr/>
        </p:nvCxnSpPr>
        <p:spPr>
          <a:xfrm rot="16200000">
            <a:off x="7940076" y="2403626"/>
            <a:ext cx="1" cy="828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E33F97B-F226-443B-A5BF-A9EDA7E14197}"/>
              </a:ext>
            </a:extLst>
          </p:cNvPr>
          <p:cNvCxnSpPr>
            <a:cxnSpLocks/>
          </p:cNvCxnSpPr>
          <p:nvPr/>
        </p:nvCxnSpPr>
        <p:spPr>
          <a:xfrm>
            <a:off x="3772375" y="2650227"/>
            <a:ext cx="1" cy="360000"/>
          </a:xfrm>
          <a:prstGeom prst="straightConnector1">
            <a:avLst/>
          </a:prstGeom>
          <a:ln w="1905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2D0455A-B888-4831-8CDA-F2808DFA950E}"/>
              </a:ext>
            </a:extLst>
          </p:cNvPr>
          <p:cNvCxnSpPr>
            <a:cxnSpLocks/>
          </p:cNvCxnSpPr>
          <p:nvPr/>
        </p:nvCxnSpPr>
        <p:spPr>
          <a:xfrm>
            <a:off x="6048214" y="2630417"/>
            <a:ext cx="1" cy="360000"/>
          </a:xfrm>
          <a:prstGeom prst="straightConnector1">
            <a:avLst/>
          </a:prstGeom>
          <a:ln w="1905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06B923BC-99FE-4517-8C66-BAFD3E89A51C}"/>
              </a:ext>
            </a:extLst>
          </p:cNvPr>
          <p:cNvCxnSpPr>
            <a:cxnSpLocks/>
          </p:cNvCxnSpPr>
          <p:nvPr/>
        </p:nvCxnSpPr>
        <p:spPr>
          <a:xfrm>
            <a:off x="8378294" y="2628729"/>
            <a:ext cx="1" cy="360000"/>
          </a:xfrm>
          <a:prstGeom prst="straightConnector1">
            <a:avLst/>
          </a:prstGeom>
          <a:ln w="1905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4230BAEB-C600-41B4-AACE-C9CCCB912C9E}"/>
              </a:ext>
            </a:extLst>
          </p:cNvPr>
          <p:cNvCxnSpPr>
            <a:cxnSpLocks/>
          </p:cNvCxnSpPr>
          <p:nvPr/>
        </p:nvCxnSpPr>
        <p:spPr>
          <a:xfrm rot="16200000">
            <a:off x="5671311" y="2457624"/>
            <a:ext cx="1" cy="720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5A375785-A274-4513-B42E-6ED939148357}"/>
              </a:ext>
            </a:extLst>
          </p:cNvPr>
          <p:cNvCxnSpPr>
            <a:cxnSpLocks/>
          </p:cNvCxnSpPr>
          <p:nvPr/>
        </p:nvCxnSpPr>
        <p:spPr>
          <a:xfrm rot="5400000" flipH="1">
            <a:off x="6509999" y="2400728"/>
            <a:ext cx="1" cy="828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064E6544-F9CE-444A-B3A2-7D0443D3C69D}"/>
              </a:ext>
            </a:extLst>
          </p:cNvPr>
          <p:cNvCxnSpPr>
            <a:cxnSpLocks/>
          </p:cNvCxnSpPr>
          <p:nvPr/>
        </p:nvCxnSpPr>
        <p:spPr>
          <a:xfrm rot="5400000" flipH="1">
            <a:off x="4132711" y="2454727"/>
            <a:ext cx="1" cy="720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50723" y="1600175"/>
            <a:ext cx="2639961" cy="2927579"/>
          </a:xfrm>
          <a:prstGeom prst="rect">
            <a:avLst/>
          </a:prstGeom>
          <a:noFill/>
        </p:spPr>
        <p:txBody>
          <a:bodyPr wrap="square" rtlCol="0">
            <a:spAutoFit/>
          </a:bodyPr>
          <a:lstStyle/>
          <a:p>
            <a:endParaRPr lang="en-IN" dirty="0"/>
          </a:p>
        </p:txBody>
      </p:sp>
      <p:sp>
        <p:nvSpPr>
          <p:cNvPr id="27" name="TextBox 26"/>
          <p:cNvSpPr txBox="1"/>
          <p:nvPr/>
        </p:nvSpPr>
        <p:spPr>
          <a:xfrm>
            <a:off x="560439" y="1446027"/>
            <a:ext cx="2536722" cy="6740307"/>
          </a:xfrm>
          <a:prstGeom prst="rect">
            <a:avLst/>
          </a:prstGeom>
          <a:noFill/>
        </p:spPr>
        <p:txBody>
          <a:bodyPr wrap="square" rtlCol="0">
            <a:spAutoFit/>
          </a:bodyPr>
          <a:lstStyle/>
          <a:p>
            <a:pPr marL="285750" indent="-285750">
              <a:buFont typeface="Arial" pitchFamily="34" charset="0"/>
              <a:buChar char="•"/>
            </a:pPr>
            <a:r>
              <a:rPr lang="en-IN" dirty="0"/>
              <a:t>The diagram shows three words presently stored in cache</a:t>
            </a:r>
          </a:p>
          <a:p>
            <a:pPr marL="285750" indent="-285750">
              <a:buFont typeface="Arial" pitchFamily="34" charset="0"/>
              <a:buChar char="•"/>
            </a:pPr>
            <a:r>
              <a:rPr lang="en-IN" dirty="0"/>
              <a:t>The address value of 15 bits  is shown as 5 digit octal number and corresponding 12-digit word is shown as 4 digit octal number</a:t>
            </a:r>
          </a:p>
          <a:p>
            <a:pPr marL="285750" indent="-285750">
              <a:buFont typeface="Arial" pitchFamily="34" charset="0"/>
              <a:buChar char="•"/>
            </a:pPr>
            <a:r>
              <a:rPr lang="en-US" b="1" dirty="0"/>
              <a:t>A CPU address</a:t>
            </a:r>
            <a:r>
              <a:rPr lang="en-US" dirty="0"/>
              <a:t> of 15 bits is placed in the argument register and the associative memory is searched for a matching address. </a:t>
            </a:r>
          </a:p>
          <a:p>
            <a:endParaRPr lang="en-IN" dirty="0"/>
          </a:p>
          <a:p>
            <a:endParaRPr lang="en-IN" dirty="0"/>
          </a:p>
          <a:p>
            <a:endParaRPr lang="en-IN" dirty="0"/>
          </a:p>
          <a:p>
            <a:endParaRPr lang="en-IN" dirty="0"/>
          </a:p>
          <a:p>
            <a:endParaRPr lang="en-IN" dirty="0"/>
          </a:p>
          <a:p>
            <a:endParaRPr lang="en-IN" dirty="0"/>
          </a:p>
          <a:p>
            <a:endParaRPr lang="en-IN" dirty="0"/>
          </a:p>
          <a:p>
            <a:endParaRPr lang="en-IN" dirty="0"/>
          </a:p>
        </p:txBody>
      </p:sp>
      <p:sp>
        <p:nvSpPr>
          <p:cNvPr id="28" name="TextBox 27"/>
          <p:cNvSpPr txBox="1"/>
          <p:nvPr/>
        </p:nvSpPr>
        <p:spPr>
          <a:xfrm>
            <a:off x="8775290" y="1044706"/>
            <a:ext cx="3170904" cy="4801314"/>
          </a:xfrm>
          <a:prstGeom prst="rect">
            <a:avLst/>
          </a:prstGeom>
          <a:noFill/>
        </p:spPr>
        <p:txBody>
          <a:bodyPr wrap="square" rtlCol="0">
            <a:spAutoFit/>
          </a:bodyPr>
          <a:lstStyle/>
          <a:p>
            <a:endParaRPr lang="en-IN" dirty="0"/>
          </a:p>
          <a:p>
            <a:endParaRPr lang="en-IN" dirty="0"/>
          </a:p>
          <a:p>
            <a:endParaRPr lang="en-IN" dirty="0"/>
          </a:p>
          <a:p>
            <a:endParaRPr lang="en-IN" dirty="0"/>
          </a:p>
          <a:p>
            <a:endParaRPr lang="en-IN" dirty="0"/>
          </a:p>
          <a:p>
            <a:endParaRPr lang="en-IN" dirty="0"/>
          </a:p>
          <a:p>
            <a:endParaRPr lang="en-IN" dirty="0"/>
          </a:p>
          <a:p>
            <a:endParaRPr lang="en-IN" dirty="0"/>
          </a:p>
          <a:p>
            <a:endParaRPr lang="en-IN" dirty="0"/>
          </a:p>
          <a:p>
            <a:endParaRPr lang="en-IN" dirty="0"/>
          </a:p>
          <a:p>
            <a:endParaRPr lang="en-IN" dirty="0"/>
          </a:p>
          <a:p>
            <a:endParaRPr lang="en-IN" dirty="0"/>
          </a:p>
          <a:p>
            <a:endParaRPr lang="en-IN" dirty="0"/>
          </a:p>
          <a:p>
            <a:endParaRPr lang="en-IN" dirty="0"/>
          </a:p>
          <a:p>
            <a:endParaRPr lang="en-IN" dirty="0"/>
          </a:p>
          <a:p>
            <a:endParaRPr lang="en-IN"/>
          </a:p>
          <a:p>
            <a:endParaRPr lang="en-IN"/>
          </a:p>
        </p:txBody>
      </p:sp>
    </p:spTree>
    <p:extLst>
      <p:ext uri="{BB962C8B-B14F-4D97-AF65-F5344CB8AC3E}">
        <p14:creationId xmlns:p14="http://schemas.microsoft.com/office/powerpoint/2010/main" val="1018294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9E9450F-5CAF-45C5-8C1C-C2FD042F5F87}"/>
              </a:ext>
            </a:extLst>
          </p:cNvPr>
          <p:cNvSpPr/>
          <p:nvPr/>
        </p:nvSpPr>
        <p:spPr>
          <a:xfrm>
            <a:off x="4066954" y="3518846"/>
            <a:ext cx="2133600" cy="17602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32K X 12</a:t>
            </a:r>
          </a:p>
          <a:p>
            <a:pPr algn="ctr"/>
            <a:endParaRPr lang="en-US" dirty="0"/>
          </a:p>
          <a:p>
            <a:pPr algn="ctr"/>
            <a:r>
              <a:rPr lang="en-US" dirty="0"/>
              <a:t>Main memory</a:t>
            </a:r>
          </a:p>
          <a:p>
            <a:pPr algn="ctr"/>
            <a:endParaRPr lang="en-US" dirty="0"/>
          </a:p>
          <a:p>
            <a:pPr algn="ctr"/>
            <a:r>
              <a:rPr lang="en-US" dirty="0"/>
              <a:t>Address = 15 bits</a:t>
            </a:r>
          </a:p>
          <a:p>
            <a:pPr algn="ctr"/>
            <a:r>
              <a:rPr lang="en-US" dirty="0"/>
              <a:t>Data = 12 bits </a:t>
            </a:r>
            <a:endParaRPr lang="en-IN" dirty="0"/>
          </a:p>
        </p:txBody>
      </p:sp>
      <p:sp>
        <p:nvSpPr>
          <p:cNvPr id="5" name="Rectangle 4">
            <a:extLst>
              <a:ext uri="{FF2B5EF4-FFF2-40B4-BE49-F238E27FC236}">
                <a16:creationId xmlns:a16="http://schemas.microsoft.com/office/drawing/2014/main" id="{82118D84-0711-442B-91B6-32D2CE7E23C6}"/>
              </a:ext>
            </a:extLst>
          </p:cNvPr>
          <p:cNvSpPr/>
          <p:nvPr/>
        </p:nvSpPr>
        <p:spPr>
          <a:xfrm>
            <a:off x="7648354" y="3518846"/>
            <a:ext cx="2133600" cy="17602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512 X 12</a:t>
            </a:r>
          </a:p>
          <a:p>
            <a:pPr algn="ctr"/>
            <a:endParaRPr lang="en-US" dirty="0"/>
          </a:p>
          <a:p>
            <a:pPr algn="ctr"/>
            <a:r>
              <a:rPr lang="en-US" dirty="0"/>
              <a:t>Cache memory</a:t>
            </a:r>
          </a:p>
          <a:p>
            <a:pPr algn="ctr"/>
            <a:endParaRPr lang="en-US" dirty="0"/>
          </a:p>
          <a:p>
            <a:pPr algn="ctr"/>
            <a:r>
              <a:rPr lang="en-US" dirty="0"/>
              <a:t>Address = 9 bits</a:t>
            </a:r>
          </a:p>
          <a:p>
            <a:pPr algn="ctr"/>
            <a:r>
              <a:rPr lang="en-US" dirty="0"/>
              <a:t>Data = 12 bits </a:t>
            </a:r>
            <a:endParaRPr lang="en-IN" dirty="0"/>
          </a:p>
        </p:txBody>
      </p:sp>
      <p:sp>
        <p:nvSpPr>
          <p:cNvPr id="6" name="TextBox 5">
            <a:extLst>
              <a:ext uri="{FF2B5EF4-FFF2-40B4-BE49-F238E27FC236}">
                <a16:creationId xmlns:a16="http://schemas.microsoft.com/office/drawing/2014/main" id="{6F3C9DE5-371E-4A07-9262-1F7C16907FE0}"/>
              </a:ext>
            </a:extLst>
          </p:cNvPr>
          <p:cNvSpPr txBox="1"/>
          <p:nvPr/>
        </p:nvSpPr>
        <p:spPr>
          <a:xfrm>
            <a:off x="7081577" y="3518846"/>
            <a:ext cx="566777" cy="369332"/>
          </a:xfrm>
          <a:prstGeom prst="rect">
            <a:avLst/>
          </a:prstGeom>
          <a:noFill/>
        </p:spPr>
        <p:txBody>
          <a:bodyPr wrap="square" rtlCol="0">
            <a:spAutoFit/>
          </a:bodyPr>
          <a:lstStyle/>
          <a:p>
            <a:r>
              <a:rPr lang="en-US" dirty="0"/>
              <a:t>000</a:t>
            </a:r>
            <a:endParaRPr lang="en-IN" dirty="0"/>
          </a:p>
        </p:txBody>
      </p:sp>
      <p:sp>
        <p:nvSpPr>
          <p:cNvPr id="7" name="TextBox 6">
            <a:extLst>
              <a:ext uri="{FF2B5EF4-FFF2-40B4-BE49-F238E27FC236}">
                <a16:creationId xmlns:a16="http://schemas.microsoft.com/office/drawing/2014/main" id="{339CC61A-BC48-44B8-A78C-EC1E9745E32F}"/>
              </a:ext>
            </a:extLst>
          </p:cNvPr>
          <p:cNvSpPr txBox="1"/>
          <p:nvPr/>
        </p:nvSpPr>
        <p:spPr>
          <a:xfrm>
            <a:off x="7081576" y="4909734"/>
            <a:ext cx="566777" cy="369332"/>
          </a:xfrm>
          <a:prstGeom prst="rect">
            <a:avLst/>
          </a:prstGeom>
          <a:noFill/>
        </p:spPr>
        <p:txBody>
          <a:bodyPr wrap="square" rtlCol="0">
            <a:spAutoFit/>
          </a:bodyPr>
          <a:lstStyle/>
          <a:p>
            <a:r>
              <a:rPr lang="en-US" dirty="0"/>
              <a:t>777</a:t>
            </a:r>
            <a:endParaRPr lang="en-IN" dirty="0"/>
          </a:p>
        </p:txBody>
      </p:sp>
      <p:sp>
        <p:nvSpPr>
          <p:cNvPr id="8" name="TextBox 7">
            <a:extLst>
              <a:ext uri="{FF2B5EF4-FFF2-40B4-BE49-F238E27FC236}">
                <a16:creationId xmlns:a16="http://schemas.microsoft.com/office/drawing/2014/main" id="{C983F4C6-E401-45BE-A533-3DCC622D36F6}"/>
              </a:ext>
            </a:extLst>
          </p:cNvPr>
          <p:cNvSpPr txBox="1"/>
          <p:nvPr/>
        </p:nvSpPr>
        <p:spPr>
          <a:xfrm>
            <a:off x="3500178" y="3518846"/>
            <a:ext cx="566777" cy="369332"/>
          </a:xfrm>
          <a:prstGeom prst="rect">
            <a:avLst/>
          </a:prstGeom>
          <a:noFill/>
        </p:spPr>
        <p:txBody>
          <a:bodyPr wrap="square" rtlCol="0">
            <a:spAutoFit/>
          </a:bodyPr>
          <a:lstStyle/>
          <a:p>
            <a:r>
              <a:rPr lang="en-US" dirty="0"/>
              <a:t>000</a:t>
            </a:r>
            <a:endParaRPr lang="en-IN" dirty="0"/>
          </a:p>
        </p:txBody>
      </p:sp>
      <p:sp>
        <p:nvSpPr>
          <p:cNvPr id="9" name="TextBox 8">
            <a:extLst>
              <a:ext uri="{FF2B5EF4-FFF2-40B4-BE49-F238E27FC236}">
                <a16:creationId xmlns:a16="http://schemas.microsoft.com/office/drawing/2014/main" id="{E76FF062-29C3-4442-A532-1B498928FD7C}"/>
              </a:ext>
            </a:extLst>
          </p:cNvPr>
          <p:cNvSpPr txBox="1"/>
          <p:nvPr/>
        </p:nvSpPr>
        <p:spPr>
          <a:xfrm>
            <a:off x="3500177" y="4909734"/>
            <a:ext cx="566777" cy="369332"/>
          </a:xfrm>
          <a:prstGeom prst="rect">
            <a:avLst/>
          </a:prstGeom>
          <a:noFill/>
        </p:spPr>
        <p:txBody>
          <a:bodyPr wrap="square" rtlCol="0">
            <a:spAutoFit/>
          </a:bodyPr>
          <a:lstStyle/>
          <a:p>
            <a:r>
              <a:rPr lang="en-US" dirty="0"/>
              <a:t>777</a:t>
            </a:r>
            <a:endParaRPr lang="en-IN" dirty="0"/>
          </a:p>
        </p:txBody>
      </p:sp>
      <p:sp>
        <p:nvSpPr>
          <p:cNvPr id="10" name="TextBox 9">
            <a:extLst>
              <a:ext uri="{FF2B5EF4-FFF2-40B4-BE49-F238E27FC236}">
                <a16:creationId xmlns:a16="http://schemas.microsoft.com/office/drawing/2014/main" id="{688F1421-E302-4E47-A21D-653841D71B9D}"/>
              </a:ext>
            </a:extLst>
          </p:cNvPr>
          <p:cNvSpPr txBox="1"/>
          <p:nvPr/>
        </p:nvSpPr>
        <p:spPr>
          <a:xfrm>
            <a:off x="3006713" y="3518846"/>
            <a:ext cx="566777" cy="369332"/>
          </a:xfrm>
          <a:prstGeom prst="rect">
            <a:avLst/>
          </a:prstGeom>
          <a:noFill/>
        </p:spPr>
        <p:txBody>
          <a:bodyPr wrap="square" rtlCol="0">
            <a:spAutoFit/>
          </a:bodyPr>
          <a:lstStyle/>
          <a:p>
            <a:r>
              <a:rPr lang="en-US" dirty="0"/>
              <a:t>00</a:t>
            </a:r>
            <a:endParaRPr lang="en-IN" dirty="0"/>
          </a:p>
        </p:txBody>
      </p:sp>
      <p:sp>
        <p:nvSpPr>
          <p:cNvPr id="11" name="TextBox 10">
            <a:extLst>
              <a:ext uri="{FF2B5EF4-FFF2-40B4-BE49-F238E27FC236}">
                <a16:creationId xmlns:a16="http://schemas.microsoft.com/office/drawing/2014/main" id="{FAAD718A-188F-4174-8EA0-477285E9BC14}"/>
              </a:ext>
            </a:extLst>
          </p:cNvPr>
          <p:cNvSpPr txBox="1"/>
          <p:nvPr/>
        </p:nvSpPr>
        <p:spPr>
          <a:xfrm>
            <a:off x="3006712" y="4909734"/>
            <a:ext cx="566777" cy="369332"/>
          </a:xfrm>
          <a:prstGeom prst="rect">
            <a:avLst/>
          </a:prstGeom>
          <a:noFill/>
        </p:spPr>
        <p:txBody>
          <a:bodyPr wrap="square" rtlCol="0">
            <a:spAutoFit/>
          </a:bodyPr>
          <a:lstStyle/>
          <a:p>
            <a:r>
              <a:rPr lang="en-US" dirty="0"/>
              <a:t>77</a:t>
            </a:r>
            <a:endParaRPr lang="en-IN" dirty="0"/>
          </a:p>
        </p:txBody>
      </p:sp>
      <p:cxnSp>
        <p:nvCxnSpPr>
          <p:cNvPr id="12" name="Straight Arrow Connector 11">
            <a:extLst>
              <a:ext uri="{FF2B5EF4-FFF2-40B4-BE49-F238E27FC236}">
                <a16:creationId xmlns:a16="http://schemas.microsoft.com/office/drawing/2014/main" id="{016BD5D3-C27D-4BC6-879E-D6D0BCB13DF3}"/>
              </a:ext>
            </a:extLst>
          </p:cNvPr>
          <p:cNvCxnSpPr>
            <a:stCxn id="6" idx="2"/>
            <a:endCxn id="7" idx="0"/>
          </p:cNvCxnSpPr>
          <p:nvPr/>
        </p:nvCxnSpPr>
        <p:spPr>
          <a:xfrm flipH="1">
            <a:off x="7364965" y="3888178"/>
            <a:ext cx="1" cy="102155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9920D197-3811-44CD-BFAB-BD14C300299B}"/>
              </a:ext>
            </a:extLst>
          </p:cNvPr>
          <p:cNvCxnSpPr/>
          <p:nvPr/>
        </p:nvCxnSpPr>
        <p:spPr>
          <a:xfrm flipH="1">
            <a:off x="3484748" y="3888178"/>
            <a:ext cx="1" cy="102155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02A5D54-C43D-4C12-99CC-876432F0598A}"/>
              </a:ext>
            </a:extLst>
          </p:cNvPr>
          <p:cNvSpPr txBox="1"/>
          <p:nvPr/>
        </p:nvSpPr>
        <p:spPr>
          <a:xfrm>
            <a:off x="6452176" y="4040512"/>
            <a:ext cx="912790" cy="646331"/>
          </a:xfrm>
          <a:prstGeom prst="rect">
            <a:avLst/>
          </a:prstGeom>
          <a:noFill/>
        </p:spPr>
        <p:txBody>
          <a:bodyPr wrap="square" rtlCol="0">
            <a:spAutoFit/>
          </a:bodyPr>
          <a:lstStyle/>
          <a:p>
            <a:pPr algn="ctr"/>
            <a:r>
              <a:rPr lang="en-US" dirty="0"/>
              <a:t>Octal</a:t>
            </a:r>
          </a:p>
          <a:p>
            <a:pPr algn="ctr"/>
            <a:r>
              <a:rPr lang="en-US" dirty="0"/>
              <a:t>address</a:t>
            </a:r>
            <a:endParaRPr lang="en-IN" dirty="0"/>
          </a:p>
        </p:txBody>
      </p:sp>
      <p:sp>
        <p:nvSpPr>
          <p:cNvPr id="15" name="TextBox 14">
            <a:extLst>
              <a:ext uri="{FF2B5EF4-FFF2-40B4-BE49-F238E27FC236}">
                <a16:creationId xmlns:a16="http://schemas.microsoft.com/office/drawing/2014/main" id="{0579F343-E8E3-4DB9-ADA0-04BAB32380EA}"/>
              </a:ext>
            </a:extLst>
          </p:cNvPr>
          <p:cNvSpPr txBox="1"/>
          <p:nvPr/>
        </p:nvSpPr>
        <p:spPr>
          <a:xfrm>
            <a:off x="2550317" y="4075770"/>
            <a:ext cx="912790" cy="646331"/>
          </a:xfrm>
          <a:prstGeom prst="rect">
            <a:avLst/>
          </a:prstGeom>
          <a:noFill/>
        </p:spPr>
        <p:txBody>
          <a:bodyPr wrap="square" rtlCol="0">
            <a:spAutoFit/>
          </a:bodyPr>
          <a:lstStyle/>
          <a:p>
            <a:pPr algn="ctr"/>
            <a:r>
              <a:rPr lang="en-US" dirty="0"/>
              <a:t>Octal</a:t>
            </a:r>
          </a:p>
          <a:p>
            <a:pPr algn="ctr"/>
            <a:r>
              <a:rPr lang="en-US" dirty="0"/>
              <a:t>address</a:t>
            </a:r>
            <a:endParaRPr lang="en-IN" dirty="0"/>
          </a:p>
        </p:txBody>
      </p:sp>
      <p:sp>
        <p:nvSpPr>
          <p:cNvPr id="16" name="Rectangle 15">
            <a:extLst>
              <a:ext uri="{FF2B5EF4-FFF2-40B4-BE49-F238E27FC236}">
                <a16:creationId xmlns:a16="http://schemas.microsoft.com/office/drawing/2014/main" id="{8C0BC42D-D873-4641-9AFF-8F9ECCA42745}"/>
              </a:ext>
            </a:extLst>
          </p:cNvPr>
          <p:cNvSpPr/>
          <p:nvPr/>
        </p:nvSpPr>
        <p:spPr>
          <a:xfrm>
            <a:off x="2390554" y="1922456"/>
            <a:ext cx="1023172"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Tag</a:t>
            </a:r>
            <a:endParaRPr lang="en-IN" dirty="0"/>
          </a:p>
        </p:txBody>
      </p:sp>
      <p:sp>
        <p:nvSpPr>
          <p:cNvPr id="17" name="Rectangle 16">
            <a:extLst>
              <a:ext uri="{FF2B5EF4-FFF2-40B4-BE49-F238E27FC236}">
                <a16:creationId xmlns:a16="http://schemas.microsoft.com/office/drawing/2014/main" id="{0D949111-F3BB-4ACE-8CCC-8FB726BFA9CD}"/>
              </a:ext>
            </a:extLst>
          </p:cNvPr>
          <p:cNvSpPr/>
          <p:nvPr/>
        </p:nvSpPr>
        <p:spPr>
          <a:xfrm>
            <a:off x="3413726" y="1922456"/>
            <a:ext cx="1023172"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Index</a:t>
            </a:r>
            <a:endParaRPr lang="en-IN" dirty="0"/>
          </a:p>
        </p:txBody>
      </p:sp>
      <p:cxnSp>
        <p:nvCxnSpPr>
          <p:cNvPr id="18" name="Straight Connector 17">
            <a:extLst>
              <a:ext uri="{FF2B5EF4-FFF2-40B4-BE49-F238E27FC236}">
                <a16:creationId xmlns:a16="http://schemas.microsoft.com/office/drawing/2014/main" id="{A5D7C217-B9E0-41DB-B63C-7E4886F0C02D}"/>
              </a:ext>
            </a:extLst>
          </p:cNvPr>
          <p:cNvCxnSpPr>
            <a:cxnSpLocks/>
          </p:cNvCxnSpPr>
          <p:nvPr/>
        </p:nvCxnSpPr>
        <p:spPr>
          <a:xfrm>
            <a:off x="2917638" y="2291788"/>
            <a:ext cx="0" cy="54506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1DF090A-D84F-4744-94F3-A42E3E3A1E6A}"/>
              </a:ext>
            </a:extLst>
          </p:cNvPr>
          <p:cNvCxnSpPr/>
          <p:nvPr/>
        </p:nvCxnSpPr>
        <p:spPr>
          <a:xfrm>
            <a:off x="3925312" y="2291788"/>
            <a:ext cx="0" cy="54506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91D65C3-71E7-48F1-AD20-CD87F85F6EB5}"/>
              </a:ext>
            </a:extLst>
          </p:cNvPr>
          <p:cNvCxnSpPr>
            <a:cxnSpLocks/>
          </p:cNvCxnSpPr>
          <p:nvPr/>
        </p:nvCxnSpPr>
        <p:spPr>
          <a:xfrm rot="16200000">
            <a:off x="3062039" y="2704457"/>
            <a:ext cx="0" cy="2880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814D489-40E8-473E-B35F-3584928CE6E4}"/>
              </a:ext>
            </a:extLst>
          </p:cNvPr>
          <p:cNvCxnSpPr/>
          <p:nvPr/>
        </p:nvCxnSpPr>
        <p:spPr>
          <a:xfrm flipH="1">
            <a:off x="3211042" y="2836856"/>
            <a:ext cx="1" cy="756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E541839-54E0-4A65-9BE0-8EE72EC34D8D}"/>
              </a:ext>
            </a:extLst>
          </p:cNvPr>
          <p:cNvCxnSpPr>
            <a:cxnSpLocks/>
          </p:cNvCxnSpPr>
          <p:nvPr/>
        </p:nvCxnSpPr>
        <p:spPr>
          <a:xfrm>
            <a:off x="3746656" y="2836856"/>
            <a:ext cx="360000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DA3EDC3D-0EB5-4F06-B07A-D924524787AD}"/>
              </a:ext>
            </a:extLst>
          </p:cNvPr>
          <p:cNvCxnSpPr/>
          <p:nvPr/>
        </p:nvCxnSpPr>
        <p:spPr>
          <a:xfrm flipH="1">
            <a:off x="3760402" y="2835245"/>
            <a:ext cx="1" cy="756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15B6700F-20CF-4FAE-9E33-51E2542DD9AD}"/>
              </a:ext>
            </a:extLst>
          </p:cNvPr>
          <p:cNvCxnSpPr/>
          <p:nvPr/>
        </p:nvCxnSpPr>
        <p:spPr>
          <a:xfrm flipH="1">
            <a:off x="7351904" y="2832959"/>
            <a:ext cx="1" cy="756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6C406A7F-6FF3-4F25-8AF4-40EE94CC65F2}"/>
              </a:ext>
            </a:extLst>
          </p:cNvPr>
          <p:cNvSpPr txBox="1"/>
          <p:nvPr/>
        </p:nvSpPr>
        <p:spPr>
          <a:xfrm>
            <a:off x="2575118" y="1496252"/>
            <a:ext cx="698840" cy="369332"/>
          </a:xfrm>
          <a:prstGeom prst="rect">
            <a:avLst/>
          </a:prstGeom>
          <a:noFill/>
        </p:spPr>
        <p:txBody>
          <a:bodyPr wrap="square" rtlCol="0">
            <a:spAutoFit/>
          </a:bodyPr>
          <a:lstStyle/>
          <a:p>
            <a:r>
              <a:rPr lang="en-IN" dirty="0"/>
              <a:t>6 bits</a:t>
            </a:r>
          </a:p>
        </p:txBody>
      </p:sp>
      <p:sp>
        <p:nvSpPr>
          <p:cNvPr id="26" name="TextBox 25">
            <a:extLst>
              <a:ext uri="{FF2B5EF4-FFF2-40B4-BE49-F238E27FC236}">
                <a16:creationId xmlns:a16="http://schemas.microsoft.com/office/drawing/2014/main" id="{78522398-576C-4538-981F-8A424595FB90}"/>
              </a:ext>
            </a:extLst>
          </p:cNvPr>
          <p:cNvSpPr txBox="1"/>
          <p:nvPr/>
        </p:nvSpPr>
        <p:spPr>
          <a:xfrm>
            <a:off x="3610922" y="1493696"/>
            <a:ext cx="698840" cy="369332"/>
          </a:xfrm>
          <a:prstGeom prst="rect">
            <a:avLst/>
          </a:prstGeom>
          <a:noFill/>
        </p:spPr>
        <p:txBody>
          <a:bodyPr wrap="square" rtlCol="0">
            <a:spAutoFit/>
          </a:bodyPr>
          <a:lstStyle/>
          <a:p>
            <a:r>
              <a:rPr lang="en-IN" dirty="0"/>
              <a:t>9 bits</a:t>
            </a:r>
          </a:p>
        </p:txBody>
      </p:sp>
      <p:sp>
        <p:nvSpPr>
          <p:cNvPr id="3" name="TextBox 2"/>
          <p:cNvSpPr txBox="1"/>
          <p:nvPr/>
        </p:nvSpPr>
        <p:spPr>
          <a:xfrm>
            <a:off x="6607277" y="855407"/>
            <a:ext cx="5102942" cy="1477328"/>
          </a:xfrm>
          <a:prstGeom prst="rect">
            <a:avLst/>
          </a:prstGeom>
          <a:noFill/>
        </p:spPr>
        <p:txBody>
          <a:bodyPr wrap="square" rtlCol="0">
            <a:spAutoFit/>
          </a:bodyPr>
          <a:lstStyle/>
          <a:p>
            <a:endParaRPr lang="en-IN" dirty="0"/>
          </a:p>
          <a:p>
            <a:endParaRPr lang="en-IN" dirty="0"/>
          </a:p>
          <a:p>
            <a:endParaRPr lang="en-IN" dirty="0"/>
          </a:p>
          <a:p>
            <a:endParaRPr lang="en-IN" dirty="0"/>
          </a:p>
          <a:p>
            <a:endParaRPr lang="en-IN" dirty="0"/>
          </a:p>
        </p:txBody>
      </p:sp>
      <p:sp>
        <p:nvSpPr>
          <p:cNvPr id="28" name="Title 27"/>
          <p:cNvSpPr>
            <a:spLocks noGrp="1"/>
          </p:cNvSpPr>
          <p:nvPr>
            <p:ph type="title"/>
          </p:nvPr>
        </p:nvSpPr>
        <p:spPr/>
        <p:txBody>
          <a:bodyPr/>
          <a:lstStyle/>
          <a:p>
            <a:r>
              <a:rPr lang="en-US" dirty="0"/>
              <a:t>Direct Mapping</a:t>
            </a:r>
            <a:endParaRPr lang="en-IN" dirty="0"/>
          </a:p>
        </p:txBody>
      </p:sp>
      <p:sp>
        <p:nvSpPr>
          <p:cNvPr id="29" name="TextBox 28"/>
          <p:cNvSpPr txBox="1"/>
          <p:nvPr/>
        </p:nvSpPr>
        <p:spPr>
          <a:xfrm>
            <a:off x="6607277" y="1002890"/>
            <a:ext cx="5294671" cy="2616101"/>
          </a:xfrm>
          <a:prstGeom prst="rect">
            <a:avLst/>
          </a:prstGeom>
          <a:noFill/>
        </p:spPr>
        <p:txBody>
          <a:bodyPr wrap="square" rtlCol="0">
            <a:spAutoFit/>
          </a:bodyPr>
          <a:lstStyle/>
          <a:p>
            <a:r>
              <a:rPr lang="en-US" sz="1600" b="1" dirty="0"/>
              <a:t>In the general case,</a:t>
            </a:r>
            <a:r>
              <a:rPr lang="en-US" sz="1600" dirty="0"/>
              <a:t> there are 2</a:t>
            </a:r>
            <a:r>
              <a:rPr lang="en-US" sz="1600" baseline="30000" dirty="0"/>
              <a:t>k</a:t>
            </a:r>
            <a:r>
              <a:rPr lang="en-US" sz="1600" dirty="0"/>
              <a:t> words in cache memory and 2</a:t>
            </a:r>
            <a:r>
              <a:rPr lang="en-US" sz="1600" baseline="30000" dirty="0"/>
              <a:t>n</a:t>
            </a:r>
            <a:r>
              <a:rPr lang="en-US" sz="1600" dirty="0"/>
              <a:t> words in main memory. </a:t>
            </a:r>
          </a:p>
          <a:p>
            <a:br>
              <a:rPr lang="en-US" sz="1600" dirty="0"/>
            </a:br>
            <a:r>
              <a:rPr lang="en-US" sz="1600" b="1" dirty="0"/>
              <a:t>The n-bit memory address</a:t>
            </a:r>
            <a:r>
              <a:rPr lang="en-US" sz="1600" dirty="0"/>
              <a:t> is divided into two fields: k bits for the index field and n - k bits for the tag field. </a:t>
            </a:r>
          </a:p>
          <a:p>
            <a:br>
              <a:rPr lang="en-US" sz="1600" dirty="0"/>
            </a:br>
            <a:r>
              <a:rPr lang="en-US" sz="1600" b="1" dirty="0"/>
              <a:t>The direct mapping cache</a:t>
            </a:r>
            <a:r>
              <a:rPr lang="en-US" sz="1600" dirty="0"/>
              <a:t> organization uses the n-bit address to access the main memory and the k-bit index to access the cache.</a:t>
            </a:r>
            <a:r>
              <a:rPr lang="en-US" dirty="0"/>
              <a:t> </a:t>
            </a:r>
          </a:p>
          <a:p>
            <a:endParaRPr lang="en-IN" dirty="0"/>
          </a:p>
        </p:txBody>
      </p:sp>
    </p:spTree>
    <p:extLst>
      <p:ext uri="{BB962C8B-B14F-4D97-AF65-F5344CB8AC3E}">
        <p14:creationId xmlns:p14="http://schemas.microsoft.com/office/powerpoint/2010/main" val="32279609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ACDF-84DA-47CC-8E60-A880FA21D1E0}"/>
              </a:ext>
            </a:extLst>
          </p:cNvPr>
          <p:cNvSpPr>
            <a:spLocks noGrp="1"/>
          </p:cNvSpPr>
          <p:nvPr>
            <p:ph type="title"/>
          </p:nvPr>
        </p:nvSpPr>
        <p:spPr/>
        <p:txBody>
          <a:bodyPr/>
          <a:lstStyle/>
          <a:p>
            <a:r>
              <a:rPr lang="en-US" dirty="0"/>
              <a:t>Direct Mapping</a:t>
            </a:r>
            <a:endParaRPr lang="en-IN" dirty="0"/>
          </a:p>
        </p:txBody>
      </p:sp>
      <p:sp>
        <p:nvSpPr>
          <p:cNvPr id="4" name="Rectangle 3">
            <a:extLst>
              <a:ext uri="{FF2B5EF4-FFF2-40B4-BE49-F238E27FC236}">
                <a16:creationId xmlns:a16="http://schemas.microsoft.com/office/drawing/2014/main" id="{BCCCC5A6-4B22-4D86-BB1F-D5C3BD025AB0}"/>
              </a:ext>
            </a:extLst>
          </p:cNvPr>
          <p:cNvSpPr/>
          <p:nvPr/>
        </p:nvSpPr>
        <p:spPr>
          <a:xfrm>
            <a:off x="3678865" y="1576897"/>
            <a:ext cx="1371600" cy="36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1 2 2 0</a:t>
            </a:r>
          </a:p>
        </p:txBody>
      </p:sp>
      <p:sp>
        <p:nvSpPr>
          <p:cNvPr id="5" name="Rectangle 4">
            <a:extLst>
              <a:ext uri="{FF2B5EF4-FFF2-40B4-BE49-F238E27FC236}">
                <a16:creationId xmlns:a16="http://schemas.microsoft.com/office/drawing/2014/main" id="{9BAEDE5B-C2A3-4E04-A72E-F261A7634844}"/>
              </a:ext>
            </a:extLst>
          </p:cNvPr>
          <p:cNvSpPr/>
          <p:nvPr/>
        </p:nvSpPr>
        <p:spPr>
          <a:xfrm>
            <a:off x="3678865" y="1936897"/>
            <a:ext cx="1371600" cy="55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Rectangle 5">
            <a:extLst>
              <a:ext uri="{FF2B5EF4-FFF2-40B4-BE49-F238E27FC236}">
                <a16:creationId xmlns:a16="http://schemas.microsoft.com/office/drawing/2014/main" id="{279FE153-9914-42B8-8D44-6692FB96F207}"/>
              </a:ext>
            </a:extLst>
          </p:cNvPr>
          <p:cNvSpPr/>
          <p:nvPr/>
        </p:nvSpPr>
        <p:spPr>
          <a:xfrm>
            <a:off x="3678865" y="2491297"/>
            <a:ext cx="1371600" cy="36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2 3 4 0</a:t>
            </a:r>
          </a:p>
        </p:txBody>
      </p:sp>
      <p:sp>
        <p:nvSpPr>
          <p:cNvPr id="7" name="Rectangle 6">
            <a:extLst>
              <a:ext uri="{FF2B5EF4-FFF2-40B4-BE49-F238E27FC236}">
                <a16:creationId xmlns:a16="http://schemas.microsoft.com/office/drawing/2014/main" id="{13C1AE22-9593-4B2A-88A4-7347AE18ECAC}"/>
              </a:ext>
            </a:extLst>
          </p:cNvPr>
          <p:cNvSpPr/>
          <p:nvPr/>
        </p:nvSpPr>
        <p:spPr>
          <a:xfrm>
            <a:off x="3678865" y="2851297"/>
            <a:ext cx="1371600" cy="36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3 4 5 0</a:t>
            </a:r>
          </a:p>
        </p:txBody>
      </p:sp>
      <p:sp>
        <p:nvSpPr>
          <p:cNvPr id="8" name="Rectangle 7">
            <a:extLst>
              <a:ext uri="{FF2B5EF4-FFF2-40B4-BE49-F238E27FC236}">
                <a16:creationId xmlns:a16="http://schemas.microsoft.com/office/drawing/2014/main" id="{252B432A-BE17-40C7-AEEE-1F509918D241}"/>
              </a:ext>
            </a:extLst>
          </p:cNvPr>
          <p:cNvSpPr/>
          <p:nvPr/>
        </p:nvSpPr>
        <p:spPr>
          <a:xfrm>
            <a:off x="3678865" y="3211297"/>
            <a:ext cx="1371600" cy="5576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Rectangle 8">
            <a:extLst>
              <a:ext uri="{FF2B5EF4-FFF2-40B4-BE49-F238E27FC236}">
                <a16:creationId xmlns:a16="http://schemas.microsoft.com/office/drawing/2014/main" id="{C093B03A-9AB8-4073-AACD-01404DC3A02B}"/>
              </a:ext>
            </a:extLst>
          </p:cNvPr>
          <p:cNvSpPr/>
          <p:nvPr/>
        </p:nvSpPr>
        <p:spPr>
          <a:xfrm>
            <a:off x="3678865" y="3710497"/>
            <a:ext cx="1371600" cy="36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4 5 6 0</a:t>
            </a:r>
          </a:p>
        </p:txBody>
      </p:sp>
      <p:sp>
        <p:nvSpPr>
          <p:cNvPr id="10" name="Rectangle 9">
            <a:extLst>
              <a:ext uri="{FF2B5EF4-FFF2-40B4-BE49-F238E27FC236}">
                <a16:creationId xmlns:a16="http://schemas.microsoft.com/office/drawing/2014/main" id="{0709B2AB-F5BF-47BD-8461-2474991B3587}"/>
              </a:ext>
            </a:extLst>
          </p:cNvPr>
          <p:cNvSpPr/>
          <p:nvPr/>
        </p:nvSpPr>
        <p:spPr>
          <a:xfrm>
            <a:off x="3678865" y="4070497"/>
            <a:ext cx="1371600" cy="36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5 6 7 0</a:t>
            </a:r>
          </a:p>
        </p:txBody>
      </p:sp>
      <p:sp>
        <p:nvSpPr>
          <p:cNvPr id="11" name="Rectangle 10">
            <a:extLst>
              <a:ext uri="{FF2B5EF4-FFF2-40B4-BE49-F238E27FC236}">
                <a16:creationId xmlns:a16="http://schemas.microsoft.com/office/drawing/2014/main" id="{B11DD62C-D147-42B0-8C7C-D6C4F23A3722}"/>
              </a:ext>
            </a:extLst>
          </p:cNvPr>
          <p:cNvSpPr/>
          <p:nvPr/>
        </p:nvSpPr>
        <p:spPr>
          <a:xfrm>
            <a:off x="3678865" y="4430497"/>
            <a:ext cx="1371600" cy="57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2" name="Rectangle 11">
            <a:extLst>
              <a:ext uri="{FF2B5EF4-FFF2-40B4-BE49-F238E27FC236}">
                <a16:creationId xmlns:a16="http://schemas.microsoft.com/office/drawing/2014/main" id="{FFE81074-2179-4811-B031-4AFE28272553}"/>
              </a:ext>
            </a:extLst>
          </p:cNvPr>
          <p:cNvSpPr/>
          <p:nvPr/>
        </p:nvSpPr>
        <p:spPr>
          <a:xfrm>
            <a:off x="3678865" y="5005897"/>
            <a:ext cx="1371600" cy="36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6 7 1 0</a:t>
            </a:r>
          </a:p>
        </p:txBody>
      </p:sp>
      <p:cxnSp>
        <p:nvCxnSpPr>
          <p:cNvPr id="13" name="Straight Arrow Connector 12">
            <a:extLst>
              <a:ext uri="{FF2B5EF4-FFF2-40B4-BE49-F238E27FC236}">
                <a16:creationId xmlns:a16="http://schemas.microsoft.com/office/drawing/2014/main" id="{54547448-CB96-4F3A-B850-C78BDBCCED8F}"/>
              </a:ext>
            </a:extLst>
          </p:cNvPr>
          <p:cNvCxnSpPr/>
          <p:nvPr/>
        </p:nvCxnSpPr>
        <p:spPr>
          <a:xfrm>
            <a:off x="3678865" y="5365897"/>
            <a:ext cx="0" cy="6858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218FD321-29FA-4C28-9DE9-CF40923D678F}"/>
              </a:ext>
            </a:extLst>
          </p:cNvPr>
          <p:cNvCxnSpPr/>
          <p:nvPr/>
        </p:nvCxnSpPr>
        <p:spPr>
          <a:xfrm>
            <a:off x="5051730" y="5365897"/>
            <a:ext cx="0" cy="6858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84537591-E76E-4D06-80AC-5F31BCA75A26}"/>
              </a:ext>
            </a:extLst>
          </p:cNvPr>
          <p:cNvSpPr txBox="1"/>
          <p:nvPr/>
        </p:nvSpPr>
        <p:spPr>
          <a:xfrm>
            <a:off x="2877362" y="1543029"/>
            <a:ext cx="801503" cy="369332"/>
          </a:xfrm>
          <a:prstGeom prst="rect">
            <a:avLst/>
          </a:prstGeom>
          <a:noFill/>
        </p:spPr>
        <p:txBody>
          <a:bodyPr wrap="square" rtlCol="0">
            <a:spAutoFit/>
          </a:bodyPr>
          <a:lstStyle/>
          <a:p>
            <a:r>
              <a:rPr lang="en-IN" dirty="0"/>
              <a:t>00000</a:t>
            </a:r>
          </a:p>
        </p:txBody>
      </p:sp>
      <p:sp>
        <p:nvSpPr>
          <p:cNvPr id="16" name="TextBox 15">
            <a:extLst>
              <a:ext uri="{FF2B5EF4-FFF2-40B4-BE49-F238E27FC236}">
                <a16:creationId xmlns:a16="http://schemas.microsoft.com/office/drawing/2014/main" id="{6325DD61-6832-4F59-A84C-88E4CBEE10E8}"/>
              </a:ext>
            </a:extLst>
          </p:cNvPr>
          <p:cNvSpPr txBox="1"/>
          <p:nvPr/>
        </p:nvSpPr>
        <p:spPr>
          <a:xfrm>
            <a:off x="2877362" y="2486631"/>
            <a:ext cx="801503" cy="369332"/>
          </a:xfrm>
          <a:prstGeom prst="rect">
            <a:avLst/>
          </a:prstGeom>
          <a:noFill/>
        </p:spPr>
        <p:txBody>
          <a:bodyPr wrap="square" rtlCol="0">
            <a:spAutoFit/>
          </a:bodyPr>
          <a:lstStyle/>
          <a:p>
            <a:r>
              <a:rPr lang="en-IN" dirty="0"/>
              <a:t>00777</a:t>
            </a:r>
          </a:p>
        </p:txBody>
      </p:sp>
      <p:sp>
        <p:nvSpPr>
          <p:cNvPr id="17" name="TextBox 16">
            <a:extLst>
              <a:ext uri="{FF2B5EF4-FFF2-40B4-BE49-F238E27FC236}">
                <a16:creationId xmlns:a16="http://schemas.microsoft.com/office/drawing/2014/main" id="{7C94FB41-0837-410B-AA23-6112DCA87C6C}"/>
              </a:ext>
            </a:extLst>
          </p:cNvPr>
          <p:cNvSpPr txBox="1"/>
          <p:nvPr/>
        </p:nvSpPr>
        <p:spPr>
          <a:xfrm>
            <a:off x="2877362" y="2855963"/>
            <a:ext cx="801503" cy="369332"/>
          </a:xfrm>
          <a:prstGeom prst="rect">
            <a:avLst/>
          </a:prstGeom>
          <a:noFill/>
        </p:spPr>
        <p:txBody>
          <a:bodyPr wrap="square" rtlCol="0">
            <a:spAutoFit/>
          </a:bodyPr>
          <a:lstStyle/>
          <a:p>
            <a:r>
              <a:rPr lang="en-IN" dirty="0"/>
              <a:t>01000</a:t>
            </a:r>
          </a:p>
        </p:txBody>
      </p:sp>
      <p:sp>
        <p:nvSpPr>
          <p:cNvPr id="18" name="TextBox 17">
            <a:extLst>
              <a:ext uri="{FF2B5EF4-FFF2-40B4-BE49-F238E27FC236}">
                <a16:creationId xmlns:a16="http://schemas.microsoft.com/office/drawing/2014/main" id="{8312BC2E-EF8C-4FFB-9F94-472CD80D8498}"/>
              </a:ext>
            </a:extLst>
          </p:cNvPr>
          <p:cNvSpPr txBox="1"/>
          <p:nvPr/>
        </p:nvSpPr>
        <p:spPr>
          <a:xfrm>
            <a:off x="2877362" y="3691833"/>
            <a:ext cx="801503" cy="369332"/>
          </a:xfrm>
          <a:prstGeom prst="rect">
            <a:avLst/>
          </a:prstGeom>
          <a:noFill/>
        </p:spPr>
        <p:txBody>
          <a:bodyPr wrap="square" rtlCol="0">
            <a:spAutoFit/>
          </a:bodyPr>
          <a:lstStyle/>
          <a:p>
            <a:r>
              <a:rPr lang="en-IN" dirty="0"/>
              <a:t>01777</a:t>
            </a:r>
          </a:p>
        </p:txBody>
      </p:sp>
      <p:sp>
        <p:nvSpPr>
          <p:cNvPr id="19" name="TextBox 18">
            <a:extLst>
              <a:ext uri="{FF2B5EF4-FFF2-40B4-BE49-F238E27FC236}">
                <a16:creationId xmlns:a16="http://schemas.microsoft.com/office/drawing/2014/main" id="{0C0B211A-FB06-4DB7-816D-8D87F8B06F8D}"/>
              </a:ext>
            </a:extLst>
          </p:cNvPr>
          <p:cNvSpPr txBox="1"/>
          <p:nvPr/>
        </p:nvSpPr>
        <p:spPr>
          <a:xfrm>
            <a:off x="2877362" y="4061165"/>
            <a:ext cx="801503" cy="369332"/>
          </a:xfrm>
          <a:prstGeom prst="rect">
            <a:avLst/>
          </a:prstGeom>
          <a:noFill/>
        </p:spPr>
        <p:txBody>
          <a:bodyPr wrap="square" rtlCol="0">
            <a:spAutoFit/>
          </a:bodyPr>
          <a:lstStyle/>
          <a:p>
            <a:r>
              <a:rPr lang="en-IN" dirty="0"/>
              <a:t>02000</a:t>
            </a:r>
          </a:p>
        </p:txBody>
      </p:sp>
      <p:sp>
        <p:nvSpPr>
          <p:cNvPr id="20" name="TextBox 19">
            <a:extLst>
              <a:ext uri="{FF2B5EF4-FFF2-40B4-BE49-F238E27FC236}">
                <a16:creationId xmlns:a16="http://schemas.microsoft.com/office/drawing/2014/main" id="{C91EB663-183C-4C11-A9D7-A9B0A0FAA893}"/>
              </a:ext>
            </a:extLst>
          </p:cNvPr>
          <p:cNvSpPr txBox="1"/>
          <p:nvPr/>
        </p:nvSpPr>
        <p:spPr>
          <a:xfrm>
            <a:off x="2877361" y="5009433"/>
            <a:ext cx="801503" cy="369332"/>
          </a:xfrm>
          <a:prstGeom prst="rect">
            <a:avLst/>
          </a:prstGeom>
          <a:noFill/>
        </p:spPr>
        <p:txBody>
          <a:bodyPr wrap="square" rtlCol="0">
            <a:spAutoFit/>
          </a:bodyPr>
          <a:lstStyle/>
          <a:p>
            <a:r>
              <a:rPr lang="en-IN" dirty="0"/>
              <a:t>02777</a:t>
            </a:r>
          </a:p>
        </p:txBody>
      </p:sp>
      <p:sp>
        <p:nvSpPr>
          <p:cNvPr id="21" name="TextBox 20">
            <a:extLst>
              <a:ext uri="{FF2B5EF4-FFF2-40B4-BE49-F238E27FC236}">
                <a16:creationId xmlns:a16="http://schemas.microsoft.com/office/drawing/2014/main" id="{C97068FD-AEF4-4D59-ADCC-FEFD903D4DA1}"/>
              </a:ext>
            </a:extLst>
          </p:cNvPr>
          <p:cNvSpPr txBox="1"/>
          <p:nvPr/>
        </p:nvSpPr>
        <p:spPr>
          <a:xfrm>
            <a:off x="3642487" y="1157703"/>
            <a:ext cx="1521848" cy="401321"/>
          </a:xfrm>
          <a:prstGeom prst="rect">
            <a:avLst/>
          </a:prstGeom>
          <a:noFill/>
        </p:spPr>
        <p:txBody>
          <a:bodyPr wrap="square" rtlCol="0">
            <a:spAutoFit/>
          </a:bodyPr>
          <a:lstStyle/>
          <a:p>
            <a:r>
              <a:rPr lang="en-IN" dirty="0"/>
              <a:t>Memory data</a:t>
            </a:r>
          </a:p>
        </p:txBody>
      </p:sp>
      <p:sp>
        <p:nvSpPr>
          <p:cNvPr id="22" name="TextBox 21">
            <a:extLst>
              <a:ext uri="{FF2B5EF4-FFF2-40B4-BE49-F238E27FC236}">
                <a16:creationId xmlns:a16="http://schemas.microsoft.com/office/drawing/2014/main" id="{ECABA191-8FDF-4A84-AC22-FBA931A52467}"/>
              </a:ext>
            </a:extLst>
          </p:cNvPr>
          <p:cNvSpPr txBox="1"/>
          <p:nvPr/>
        </p:nvSpPr>
        <p:spPr>
          <a:xfrm>
            <a:off x="2731441" y="955133"/>
            <a:ext cx="1039442" cy="646331"/>
          </a:xfrm>
          <a:prstGeom prst="rect">
            <a:avLst/>
          </a:prstGeom>
          <a:noFill/>
        </p:spPr>
        <p:txBody>
          <a:bodyPr wrap="square" rtlCol="0">
            <a:spAutoFit/>
          </a:bodyPr>
          <a:lstStyle/>
          <a:p>
            <a:pPr algn="ctr"/>
            <a:r>
              <a:rPr lang="en-IN" dirty="0"/>
              <a:t>Memory address</a:t>
            </a:r>
          </a:p>
        </p:txBody>
      </p:sp>
      <p:sp>
        <p:nvSpPr>
          <p:cNvPr id="23" name="TextBox 22">
            <a:extLst>
              <a:ext uri="{FF2B5EF4-FFF2-40B4-BE49-F238E27FC236}">
                <a16:creationId xmlns:a16="http://schemas.microsoft.com/office/drawing/2014/main" id="{33227F44-8DCC-4A80-BE98-F5E7C402781B}"/>
              </a:ext>
            </a:extLst>
          </p:cNvPr>
          <p:cNvSpPr txBox="1"/>
          <p:nvPr/>
        </p:nvSpPr>
        <p:spPr>
          <a:xfrm>
            <a:off x="3679552" y="6051697"/>
            <a:ext cx="1617845" cy="369332"/>
          </a:xfrm>
          <a:prstGeom prst="rect">
            <a:avLst/>
          </a:prstGeom>
          <a:noFill/>
        </p:spPr>
        <p:txBody>
          <a:bodyPr wrap="square" rtlCol="0">
            <a:spAutoFit/>
          </a:bodyPr>
          <a:lstStyle/>
          <a:p>
            <a:r>
              <a:rPr lang="en-IN" dirty="0"/>
              <a:t>Main Memory</a:t>
            </a:r>
          </a:p>
        </p:txBody>
      </p:sp>
      <p:sp>
        <p:nvSpPr>
          <p:cNvPr id="24" name="Rectangle 23">
            <a:extLst>
              <a:ext uri="{FF2B5EF4-FFF2-40B4-BE49-F238E27FC236}">
                <a16:creationId xmlns:a16="http://schemas.microsoft.com/office/drawing/2014/main" id="{D3126950-4FC5-4DB2-8A8F-EC9FF9B8F0D4}"/>
              </a:ext>
            </a:extLst>
          </p:cNvPr>
          <p:cNvSpPr/>
          <p:nvPr/>
        </p:nvSpPr>
        <p:spPr>
          <a:xfrm>
            <a:off x="7830043" y="1543029"/>
            <a:ext cx="1371600" cy="36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1 2 2 0</a:t>
            </a:r>
          </a:p>
        </p:txBody>
      </p:sp>
      <p:sp>
        <p:nvSpPr>
          <p:cNvPr id="25" name="Rectangle 24">
            <a:extLst>
              <a:ext uri="{FF2B5EF4-FFF2-40B4-BE49-F238E27FC236}">
                <a16:creationId xmlns:a16="http://schemas.microsoft.com/office/drawing/2014/main" id="{94B4911B-8B77-4DF8-8DDF-F1B3804D44A8}"/>
              </a:ext>
            </a:extLst>
          </p:cNvPr>
          <p:cNvSpPr/>
          <p:nvPr/>
        </p:nvSpPr>
        <p:spPr>
          <a:xfrm>
            <a:off x="7830043" y="3681200"/>
            <a:ext cx="1371600" cy="36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6 7 1 0</a:t>
            </a:r>
          </a:p>
        </p:txBody>
      </p:sp>
      <p:sp>
        <p:nvSpPr>
          <p:cNvPr id="26" name="Rectangle 25">
            <a:extLst>
              <a:ext uri="{FF2B5EF4-FFF2-40B4-BE49-F238E27FC236}">
                <a16:creationId xmlns:a16="http://schemas.microsoft.com/office/drawing/2014/main" id="{50840895-B262-42FD-B659-EFED8A5E3D1D}"/>
              </a:ext>
            </a:extLst>
          </p:cNvPr>
          <p:cNvSpPr/>
          <p:nvPr/>
        </p:nvSpPr>
        <p:spPr>
          <a:xfrm>
            <a:off x="7103232" y="1537565"/>
            <a:ext cx="756000" cy="36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0 0</a:t>
            </a:r>
          </a:p>
        </p:txBody>
      </p:sp>
      <p:sp>
        <p:nvSpPr>
          <p:cNvPr id="27" name="Rectangle 26">
            <a:extLst>
              <a:ext uri="{FF2B5EF4-FFF2-40B4-BE49-F238E27FC236}">
                <a16:creationId xmlns:a16="http://schemas.microsoft.com/office/drawing/2014/main" id="{E9F28796-AE81-4565-810A-DB94A039E488}"/>
              </a:ext>
            </a:extLst>
          </p:cNvPr>
          <p:cNvSpPr/>
          <p:nvPr/>
        </p:nvSpPr>
        <p:spPr>
          <a:xfrm>
            <a:off x="7113865" y="3682494"/>
            <a:ext cx="756000" cy="36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0 2</a:t>
            </a:r>
          </a:p>
        </p:txBody>
      </p:sp>
      <p:cxnSp>
        <p:nvCxnSpPr>
          <p:cNvPr id="28" name="Straight Arrow Connector 27">
            <a:extLst>
              <a:ext uri="{FF2B5EF4-FFF2-40B4-BE49-F238E27FC236}">
                <a16:creationId xmlns:a16="http://schemas.microsoft.com/office/drawing/2014/main" id="{4C8B7A54-08D6-4976-91BD-B4EA63A3A04F}"/>
              </a:ext>
            </a:extLst>
          </p:cNvPr>
          <p:cNvCxnSpPr/>
          <p:nvPr/>
        </p:nvCxnSpPr>
        <p:spPr>
          <a:xfrm>
            <a:off x="7124498" y="1903029"/>
            <a:ext cx="0" cy="1764000"/>
          </a:xfrm>
          <a:prstGeom prst="straightConnector1">
            <a:avLst/>
          </a:prstGeom>
          <a:ln w="28575">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A52EF7B7-B326-4B24-A064-69C49457B6ED}"/>
              </a:ext>
            </a:extLst>
          </p:cNvPr>
          <p:cNvCxnSpPr/>
          <p:nvPr/>
        </p:nvCxnSpPr>
        <p:spPr>
          <a:xfrm>
            <a:off x="7869865" y="1901728"/>
            <a:ext cx="0" cy="1764000"/>
          </a:xfrm>
          <a:prstGeom prst="straightConnector1">
            <a:avLst/>
          </a:prstGeom>
          <a:ln w="28575">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A47973F4-AE95-4492-B1AE-AC7D7A7B5E1A}"/>
              </a:ext>
            </a:extLst>
          </p:cNvPr>
          <p:cNvCxnSpPr/>
          <p:nvPr/>
        </p:nvCxnSpPr>
        <p:spPr>
          <a:xfrm>
            <a:off x="9191010" y="1917200"/>
            <a:ext cx="0" cy="1764000"/>
          </a:xfrm>
          <a:prstGeom prst="straightConnector1">
            <a:avLst/>
          </a:prstGeom>
          <a:ln w="28575">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1445E1D8-343A-4A4F-A116-E82F1D2EF820}"/>
              </a:ext>
            </a:extLst>
          </p:cNvPr>
          <p:cNvSpPr txBox="1"/>
          <p:nvPr/>
        </p:nvSpPr>
        <p:spPr>
          <a:xfrm>
            <a:off x="6560428" y="1540556"/>
            <a:ext cx="547437" cy="369332"/>
          </a:xfrm>
          <a:prstGeom prst="rect">
            <a:avLst/>
          </a:prstGeom>
          <a:noFill/>
        </p:spPr>
        <p:txBody>
          <a:bodyPr wrap="square" rtlCol="0">
            <a:spAutoFit/>
          </a:bodyPr>
          <a:lstStyle/>
          <a:p>
            <a:r>
              <a:rPr lang="en-IN" dirty="0"/>
              <a:t>000</a:t>
            </a:r>
          </a:p>
        </p:txBody>
      </p:sp>
      <p:sp>
        <p:nvSpPr>
          <p:cNvPr id="32" name="TextBox 31">
            <a:extLst>
              <a:ext uri="{FF2B5EF4-FFF2-40B4-BE49-F238E27FC236}">
                <a16:creationId xmlns:a16="http://schemas.microsoft.com/office/drawing/2014/main" id="{7A795378-AA58-42A7-B648-CF9C1EA1BF52}"/>
              </a:ext>
            </a:extLst>
          </p:cNvPr>
          <p:cNvSpPr txBox="1"/>
          <p:nvPr/>
        </p:nvSpPr>
        <p:spPr>
          <a:xfrm>
            <a:off x="6560427" y="3691833"/>
            <a:ext cx="547437" cy="369332"/>
          </a:xfrm>
          <a:prstGeom prst="rect">
            <a:avLst/>
          </a:prstGeom>
          <a:noFill/>
        </p:spPr>
        <p:txBody>
          <a:bodyPr wrap="square" rtlCol="0">
            <a:spAutoFit/>
          </a:bodyPr>
          <a:lstStyle/>
          <a:p>
            <a:r>
              <a:rPr lang="en-IN" dirty="0"/>
              <a:t>777</a:t>
            </a:r>
          </a:p>
        </p:txBody>
      </p:sp>
      <p:sp>
        <p:nvSpPr>
          <p:cNvPr id="33" name="TextBox 32">
            <a:extLst>
              <a:ext uri="{FF2B5EF4-FFF2-40B4-BE49-F238E27FC236}">
                <a16:creationId xmlns:a16="http://schemas.microsoft.com/office/drawing/2014/main" id="{BE5C0870-A03C-4EEB-AEA2-694F8C14C6D7}"/>
              </a:ext>
            </a:extLst>
          </p:cNvPr>
          <p:cNvSpPr txBox="1"/>
          <p:nvPr/>
        </p:nvSpPr>
        <p:spPr>
          <a:xfrm>
            <a:off x="7260265" y="4323680"/>
            <a:ext cx="1660256" cy="369332"/>
          </a:xfrm>
          <a:prstGeom prst="rect">
            <a:avLst/>
          </a:prstGeom>
          <a:noFill/>
        </p:spPr>
        <p:txBody>
          <a:bodyPr wrap="square" rtlCol="0">
            <a:spAutoFit/>
          </a:bodyPr>
          <a:lstStyle/>
          <a:p>
            <a:r>
              <a:rPr lang="en-IN" dirty="0"/>
              <a:t>Cache Memory</a:t>
            </a:r>
          </a:p>
        </p:txBody>
      </p:sp>
      <p:sp>
        <p:nvSpPr>
          <p:cNvPr id="34" name="TextBox 33">
            <a:extLst>
              <a:ext uri="{FF2B5EF4-FFF2-40B4-BE49-F238E27FC236}">
                <a16:creationId xmlns:a16="http://schemas.microsoft.com/office/drawing/2014/main" id="{429BE91C-210E-4D82-ACDD-FE8E5905614C}"/>
              </a:ext>
            </a:extLst>
          </p:cNvPr>
          <p:cNvSpPr txBox="1"/>
          <p:nvPr/>
        </p:nvSpPr>
        <p:spPr>
          <a:xfrm>
            <a:off x="7220574" y="1157703"/>
            <a:ext cx="542582" cy="369332"/>
          </a:xfrm>
          <a:prstGeom prst="rect">
            <a:avLst/>
          </a:prstGeom>
          <a:noFill/>
        </p:spPr>
        <p:txBody>
          <a:bodyPr wrap="square" rtlCol="0">
            <a:spAutoFit/>
          </a:bodyPr>
          <a:lstStyle/>
          <a:p>
            <a:r>
              <a:rPr lang="en-IN" dirty="0"/>
              <a:t>Tag</a:t>
            </a:r>
          </a:p>
        </p:txBody>
      </p:sp>
      <p:sp>
        <p:nvSpPr>
          <p:cNvPr id="35" name="TextBox 34">
            <a:extLst>
              <a:ext uri="{FF2B5EF4-FFF2-40B4-BE49-F238E27FC236}">
                <a16:creationId xmlns:a16="http://schemas.microsoft.com/office/drawing/2014/main" id="{5E8B3672-6762-4480-AA44-7BC43C2AA645}"/>
              </a:ext>
            </a:extLst>
          </p:cNvPr>
          <p:cNvSpPr txBox="1"/>
          <p:nvPr/>
        </p:nvSpPr>
        <p:spPr>
          <a:xfrm>
            <a:off x="8187581" y="1148893"/>
            <a:ext cx="656524" cy="369332"/>
          </a:xfrm>
          <a:prstGeom prst="rect">
            <a:avLst/>
          </a:prstGeom>
          <a:noFill/>
        </p:spPr>
        <p:txBody>
          <a:bodyPr wrap="square" rtlCol="0">
            <a:spAutoFit/>
          </a:bodyPr>
          <a:lstStyle/>
          <a:p>
            <a:r>
              <a:rPr lang="en-IN" dirty="0"/>
              <a:t>Data</a:t>
            </a:r>
          </a:p>
        </p:txBody>
      </p:sp>
      <p:sp>
        <p:nvSpPr>
          <p:cNvPr id="36" name="TextBox 35">
            <a:extLst>
              <a:ext uri="{FF2B5EF4-FFF2-40B4-BE49-F238E27FC236}">
                <a16:creationId xmlns:a16="http://schemas.microsoft.com/office/drawing/2014/main" id="{FD0018EF-7B5B-40A3-B0F8-6781B5C463EB}"/>
              </a:ext>
            </a:extLst>
          </p:cNvPr>
          <p:cNvSpPr txBox="1"/>
          <p:nvPr/>
        </p:nvSpPr>
        <p:spPr>
          <a:xfrm>
            <a:off x="6151690" y="953941"/>
            <a:ext cx="1039442" cy="646331"/>
          </a:xfrm>
          <a:prstGeom prst="rect">
            <a:avLst/>
          </a:prstGeom>
          <a:noFill/>
        </p:spPr>
        <p:txBody>
          <a:bodyPr wrap="square" rtlCol="0">
            <a:spAutoFit/>
          </a:bodyPr>
          <a:lstStyle/>
          <a:p>
            <a:pPr algn="ctr"/>
            <a:r>
              <a:rPr lang="en-IN" dirty="0"/>
              <a:t>Index address</a:t>
            </a:r>
          </a:p>
        </p:txBody>
      </p:sp>
      <p:sp>
        <p:nvSpPr>
          <p:cNvPr id="37" name="TextBox 36"/>
          <p:cNvSpPr txBox="1"/>
          <p:nvPr/>
        </p:nvSpPr>
        <p:spPr>
          <a:xfrm>
            <a:off x="9807677" y="1148893"/>
            <a:ext cx="2123768" cy="9941183"/>
          </a:xfrm>
          <a:prstGeom prst="rect">
            <a:avLst/>
          </a:prstGeom>
          <a:noFill/>
        </p:spPr>
        <p:txBody>
          <a:bodyPr wrap="square" rtlCol="0">
            <a:spAutoFit/>
          </a:bodyPr>
          <a:lstStyle/>
          <a:p>
            <a:br>
              <a:rPr lang="en-US" dirty="0"/>
            </a:br>
            <a:br>
              <a:rPr lang="en-US" sz="1400" dirty="0"/>
            </a:br>
            <a:r>
              <a:rPr lang="en-US" sz="2000" b="1" dirty="0"/>
              <a:t>If the two tags</a:t>
            </a:r>
            <a:r>
              <a:rPr lang="en-US" sz="2000" dirty="0"/>
              <a:t> match, there is a hit and the desired data word is in cache. </a:t>
            </a:r>
          </a:p>
          <a:p>
            <a:br>
              <a:rPr lang="en-US" sz="2000" dirty="0"/>
            </a:br>
            <a:r>
              <a:rPr lang="en-US" sz="2000" b="1" dirty="0"/>
              <a:t>If there is no match</a:t>
            </a:r>
            <a:r>
              <a:rPr lang="en-US" sz="2000" dirty="0"/>
              <a:t>, there is a miss and the required word is read from main memory. It is then stored in the cache together with the new tag, replacing the previous value. </a:t>
            </a:r>
          </a:p>
          <a:p>
            <a:endParaRPr lang="en-IN" dirty="0"/>
          </a:p>
          <a:p>
            <a:endParaRPr lang="en-IN" dirty="0"/>
          </a:p>
          <a:p>
            <a:endParaRPr lang="en-IN" dirty="0"/>
          </a:p>
          <a:p>
            <a:endParaRPr lang="en-IN" dirty="0"/>
          </a:p>
          <a:p>
            <a:endParaRPr lang="en-IN" dirty="0"/>
          </a:p>
          <a:p>
            <a:endParaRPr lang="en-IN" dirty="0"/>
          </a:p>
          <a:p>
            <a:endParaRPr lang="en-IN" dirty="0"/>
          </a:p>
          <a:p>
            <a:endParaRPr lang="en-IN" dirty="0"/>
          </a:p>
          <a:p>
            <a:endParaRPr lang="en-IN" dirty="0"/>
          </a:p>
          <a:p>
            <a:endParaRPr lang="en-IN" dirty="0"/>
          </a:p>
          <a:p>
            <a:endParaRPr lang="en-IN" dirty="0"/>
          </a:p>
          <a:p>
            <a:endParaRPr lang="en-IN" dirty="0"/>
          </a:p>
          <a:p>
            <a:endParaRPr lang="en-IN" dirty="0"/>
          </a:p>
          <a:p>
            <a:endParaRPr lang="en-IN" dirty="0"/>
          </a:p>
          <a:p>
            <a:endParaRPr lang="en-IN" dirty="0"/>
          </a:p>
          <a:p>
            <a:endParaRPr lang="en-IN" dirty="0"/>
          </a:p>
        </p:txBody>
      </p:sp>
      <p:sp>
        <p:nvSpPr>
          <p:cNvPr id="38" name="TextBox 37"/>
          <p:cNvSpPr txBox="1"/>
          <p:nvPr/>
        </p:nvSpPr>
        <p:spPr>
          <a:xfrm>
            <a:off x="442452" y="1278298"/>
            <a:ext cx="1917290" cy="3970318"/>
          </a:xfrm>
          <a:prstGeom prst="rect">
            <a:avLst/>
          </a:prstGeom>
          <a:noFill/>
        </p:spPr>
        <p:txBody>
          <a:bodyPr wrap="square" rtlCol="0">
            <a:spAutoFit/>
          </a:bodyPr>
          <a:lstStyle/>
          <a:p>
            <a:r>
              <a:rPr lang="en-US" b="1" dirty="0"/>
              <a:t>When the CPU generates</a:t>
            </a:r>
            <a:r>
              <a:rPr lang="en-US" dirty="0"/>
              <a:t> a memory request, the index field is used for the address to access the cache. </a:t>
            </a:r>
          </a:p>
          <a:p>
            <a:br>
              <a:rPr lang="en-US" dirty="0"/>
            </a:br>
            <a:r>
              <a:rPr lang="en-US" b="1" dirty="0"/>
              <a:t>The tag field</a:t>
            </a:r>
            <a:r>
              <a:rPr lang="en-US" dirty="0"/>
              <a:t> of the CPU address is compared with the tag in the word read from the cache. </a:t>
            </a:r>
          </a:p>
        </p:txBody>
      </p:sp>
      <p:sp>
        <p:nvSpPr>
          <p:cNvPr id="39" name="TextBox 38"/>
          <p:cNvSpPr txBox="1"/>
          <p:nvPr/>
        </p:nvSpPr>
        <p:spPr>
          <a:xfrm>
            <a:off x="5678129" y="5005897"/>
            <a:ext cx="3242392" cy="2308324"/>
          </a:xfrm>
          <a:prstGeom prst="rect">
            <a:avLst/>
          </a:prstGeom>
          <a:noFill/>
        </p:spPr>
        <p:txBody>
          <a:bodyPr wrap="square" rtlCol="0">
            <a:spAutoFit/>
          </a:bodyPr>
          <a:lstStyle/>
          <a:p>
            <a:r>
              <a:rPr lang="en-US" b="1" dirty="0"/>
              <a:t>The disadvantage</a:t>
            </a:r>
            <a:r>
              <a:rPr lang="en-US" dirty="0"/>
              <a:t> of direct mapping is that the hit ratio can drop considerably if two or more words whose addresses have the same index but different tags are accessed repeatedly. </a:t>
            </a:r>
            <a:endParaRPr lang="en-IN" dirty="0"/>
          </a:p>
          <a:p>
            <a:endParaRPr lang="en-IN" dirty="0"/>
          </a:p>
          <a:p>
            <a:endParaRPr lang="en-IN" dirty="0"/>
          </a:p>
        </p:txBody>
      </p:sp>
    </p:spTree>
    <p:extLst>
      <p:ext uri="{BB962C8B-B14F-4D97-AF65-F5344CB8AC3E}">
        <p14:creationId xmlns:p14="http://schemas.microsoft.com/office/powerpoint/2010/main" val="34970779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75074-DABC-493A-9C89-9A1D41B81AB1}"/>
              </a:ext>
            </a:extLst>
          </p:cNvPr>
          <p:cNvSpPr>
            <a:spLocks noGrp="1"/>
          </p:cNvSpPr>
          <p:nvPr>
            <p:ph type="title"/>
          </p:nvPr>
        </p:nvSpPr>
        <p:spPr/>
        <p:txBody>
          <a:bodyPr/>
          <a:lstStyle/>
          <a:p>
            <a:r>
              <a:rPr lang="en-US" dirty="0"/>
              <a:t>Set-Associative Mapping</a:t>
            </a:r>
            <a:endParaRPr lang="en-IN" dirty="0"/>
          </a:p>
        </p:txBody>
      </p:sp>
      <p:sp>
        <p:nvSpPr>
          <p:cNvPr id="4" name="Rectangle 3">
            <a:extLst>
              <a:ext uri="{FF2B5EF4-FFF2-40B4-BE49-F238E27FC236}">
                <a16:creationId xmlns:a16="http://schemas.microsoft.com/office/drawing/2014/main" id="{292663C4-546F-4364-9D12-5074150059D9}"/>
              </a:ext>
            </a:extLst>
          </p:cNvPr>
          <p:cNvSpPr/>
          <p:nvPr/>
        </p:nvSpPr>
        <p:spPr>
          <a:xfrm>
            <a:off x="4404588" y="1871694"/>
            <a:ext cx="1371600" cy="36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3 4 5 0</a:t>
            </a:r>
          </a:p>
        </p:txBody>
      </p:sp>
      <p:sp>
        <p:nvSpPr>
          <p:cNvPr id="5" name="Rectangle 4">
            <a:extLst>
              <a:ext uri="{FF2B5EF4-FFF2-40B4-BE49-F238E27FC236}">
                <a16:creationId xmlns:a16="http://schemas.microsoft.com/office/drawing/2014/main" id="{6B7268CE-1233-407B-A739-7AFDF1F4CC65}"/>
              </a:ext>
            </a:extLst>
          </p:cNvPr>
          <p:cNvSpPr/>
          <p:nvPr/>
        </p:nvSpPr>
        <p:spPr>
          <a:xfrm>
            <a:off x="4415221" y="4614894"/>
            <a:ext cx="1371600" cy="36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6 7 1 0</a:t>
            </a:r>
          </a:p>
        </p:txBody>
      </p:sp>
      <p:sp>
        <p:nvSpPr>
          <p:cNvPr id="6" name="Rectangle 5">
            <a:extLst>
              <a:ext uri="{FF2B5EF4-FFF2-40B4-BE49-F238E27FC236}">
                <a16:creationId xmlns:a16="http://schemas.microsoft.com/office/drawing/2014/main" id="{226630B6-0FA9-4AD4-BF85-80028A04F699}"/>
              </a:ext>
            </a:extLst>
          </p:cNvPr>
          <p:cNvSpPr/>
          <p:nvPr/>
        </p:nvSpPr>
        <p:spPr>
          <a:xfrm>
            <a:off x="3677777" y="1866230"/>
            <a:ext cx="756000" cy="36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0 1</a:t>
            </a:r>
          </a:p>
        </p:txBody>
      </p:sp>
      <p:sp>
        <p:nvSpPr>
          <p:cNvPr id="7" name="Rectangle 6">
            <a:extLst>
              <a:ext uri="{FF2B5EF4-FFF2-40B4-BE49-F238E27FC236}">
                <a16:creationId xmlns:a16="http://schemas.microsoft.com/office/drawing/2014/main" id="{BA5BBA98-2A46-440A-8277-5A35685E4925}"/>
              </a:ext>
            </a:extLst>
          </p:cNvPr>
          <p:cNvSpPr/>
          <p:nvPr/>
        </p:nvSpPr>
        <p:spPr>
          <a:xfrm>
            <a:off x="3676132" y="4616227"/>
            <a:ext cx="756000" cy="36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0 2</a:t>
            </a:r>
          </a:p>
        </p:txBody>
      </p:sp>
      <p:cxnSp>
        <p:nvCxnSpPr>
          <p:cNvPr id="8" name="Straight Arrow Connector 7">
            <a:extLst>
              <a:ext uri="{FF2B5EF4-FFF2-40B4-BE49-F238E27FC236}">
                <a16:creationId xmlns:a16="http://schemas.microsoft.com/office/drawing/2014/main" id="{D8C424F2-0F48-4FF1-9728-F7E57F131371}"/>
              </a:ext>
            </a:extLst>
          </p:cNvPr>
          <p:cNvCxnSpPr/>
          <p:nvPr/>
        </p:nvCxnSpPr>
        <p:spPr>
          <a:xfrm>
            <a:off x="3688410" y="2236559"/>
            <a:ext cx="0" cy="2376000"/>
          </a:xfrm>
          <a:prstGeom prst="straightConnector1">
            <a:avLst/>
          </a:prstGeom>
          <a:ln w="28575">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8651C88A-BDDA-4183-8E1A-EE27560CB90F}"/>
              </a:ext>
            </a:extLst>
          </p:cNvPr>
          <p:cNvCxnSpPr/>
          <p:nvPr/>
        </p:nvCxnSpPr>
        <p:spPr>
          <a:xfrm>
            <a:off x="4433777" y="2230393"/>
            <a:ext cx="0" cy="2376000"/>
          </a:xfrm>
          <a:prstGeom prst="straightConnector1">
            <a:avLst/>
          </a:prstGeom>
          <a:ln w="28575">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4267398-F5DC-403E-8B30-313E65C2069C}"/>
              </a:ext>
            </a:extLst>
          </p:cNvPr>
          <p:cNvCxnSpPr/>
          <p:nvPr/>
        </p:nvCxnSpPr>
        <p:spPr>
          <a:xfrm>
            <a:off x="5776188" y="2241000"/>
            <a:ext cx="0" cy="2376000"/>
          </a:xfrm>
          <a:prstGeom prst="straightConnector1">
            <a:avLst/>
          </a:prstGeom>
          <a:ln w="28575">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4D68D40-AE3A-4A55-A164-20670AE56E18}"/>
              </a:ext>
            </a:extLst>
          </p:cNvPr>
          <p:cNvSpPr txBox="1"/>
          <p:nvPr/>
        </p:nvSpPr>
        <p:spPr>
          <a:xfrm>
            <a:off x="3134973" y="1869221"/>
            <a:ext cx="547437" cy="369332"/>
          </a:xfrm>
          <a:prstGeom prst="rect">
            <a:avLst/>
          </a:prstGeom>
          <a:noFill/>
        </p:spPr>
        <p:txBody>
          <a:bodyPr wrap="square" rtlCol="0">
            <a:spAutoFit/>
          </a:bodyPr>
          <a:lstStyle/>
          <a:p>
            <a:r>
              <a:rPr lang="en-IN" dirty="0"/>
              <a:t>000</a:t>
            </a:r>
          </a:p>
        </p:txBody>
      </p:sp>
      <p:sp>
        <p:nvSpPr>
          <p:cNvPr id="12" name="TextBox 11">
            <a:extLst>
              <a:ext uri="{FF2B5EF4-FFF2-40B4-BE49-F238E27FC236}">
                <a16:creationId xmlns:a16="http://schemas.microsoft.com/office/drawing/2014/main" id="{EDA1EA58-E92A-46E8-9E00-2C1E82A7843F}"/>
              </a:ext>
            </a:extLst>
          </p:cNvPr>
          <p:cNvSpPr txBox="1"/>
          <p:nvPr/>
        </p:nvSpPr>
        <p:spPr>
          <a:xfrm>
            <a:off x="3134972" y="4614894"/>
            <a:ext cx="547437" cy="369332"/>
          </a:xfrm>
          <a:prstGeom prst="rect">
            <a:avLst/>
          </a:prstGeom>
          <a:noFill/>
        </p:spPr>
        <p:txBody>
          <a:bodyPr wrap="square" rtlCol="0">
            <a:spAutoFit/>
          </a:bodyPr>
          <a:lstStyle/>
          <a:p>
            <a:r>
              <a:rPr lang="en-IN" dirty="0"/>
              <a:t>777</a:t>
            </a:r>
          </a:p>
        </p:txBody>
      </p:sp>
      <p:sp>
        <p:nvSpPr>
          <p:cNvPr id="13" name="TextBox 12">
            <a:extLst>
              <a:ext uri="{FF2B5EF4-FFF2-40B4-BE49-F238E27FC236}">
                <a16:creationId xmlns:a16="http://schemas.microsoft.com/office/drawing/2014/main" id="{CA049939-C898-42B7-8E6B-882BCF21D56E}"/>
              </a:ext>
            </a:extLst>
          </p:cNvPr>
          <p:cNvSpPr txBox="1"/>
          <p:nvPr/>
        </p:nvSpPr>
        <p:spPr>
          <a:xfrm>
            <a:off x="3795119" y="1486368"/>
            <a:ext cx="542582" cy="369332"/>
          </a:xfrm>
          <a:prstGeom prst="rect">
            <a:avLst/>
          </a:prstGeom>
          <a:noFill/>
        </p:spPr>
        <p:txBody>
          <a:bodyPr wrap="square" rtlCol="0">
            <a:spAutoFit/>
          </a:bodyPr>
          <a:lstStyle/>
          <a:p>
            <a:r>
              <a:rPr lang="en-IN" dirty="0"/>
              <a:t>Tag</a:t>
            </a:r>
          </a:p>
        </p:txBody>
      </p:sp>
      <p:sp>
        <p:nvSpPr>
          <p:cNvPr id="14" name="TextBox 13">
            <a:extLst>
              <a:ext uri="{FF2B5EF4-FFF2-40B4-BE49-F238E27FC236}">
                <a16:creationId xmlns:a16="http://schemas.microsoft.com/office/drawing/2014/main" id="{710D2A3D-8E66-476E-B9CE-6D2FDE564847}"/>
              </a:ext>
            </a:extLst>
          </p:cNvPr>
          <p:cNvSpPr txBox="1"/>
          <p:nvPr/>
        </p:nvSpPr>
        <p:spPr>
          <a:xfrm>
            <a:off x="4762126" y="1477558"/>
            <a:ext cx="656524" cy="369332"/>
          </a:xfrm>
          <a:prstGeom prst="rect">
            <a:avLst/>
          </a:prstGeom>
          <a:noFill/>
        </p:spPr>
        <p:txBody>
          <a:bodyPr wrap="square" rtlCol="0">
            <a:spAutoFit/>
          </a:bodyPr>
          <a:lstStyle/>
          <a:p>
            <a:r>
              <a:rPr lang="en-IN" dirty="0"/>
              <a:t>Data</a:t>
            </a:r>
          </a:p>
        </p:txBody>
      </p:sp>
      <p:sp>
        <p:nvSpPr>
          <p:cNvPr id="15" name="TextBox 14">
            <a:extLst>
              <a:ext uri="{FF2B5EF4-FFF2-40B4-BE49-F238E27FC236}">
                <a16:creationId xmlns:a16="http://schemas.microsoft.com/office/drawing/2014/main" id="{D29EDC97-626E-49E0-964E-F532B23DE44A}"/>
              </a:ext>
            </a:extLst>
          </p:cNvPr>
          <p:cNvSpPr txBox="1"/>
          <p:nvPr/>
        </p:nvSpPr>
        <p:spPr>
          <a:xfrm>
            <a:off x="2831064" y="1496950"/>
            <a:ext cx="1039442" cy="369332"/>
          </a:xfrm>
          <a:prstGeom prst="rect">
            <a:avLst/>
          </a:prstGeom>
          <a:noFill/>
        </p:spPr>
        <p:txBody>
          <a:bodyPr wrap="square" rtlCol="0">
            <a:spAutoFit/>
          </a:bodyPr>
          <a:lstStyle/>
          <a:p>
            <a:pPr algn="ctr"/>
            <a:r>
              <a:rPr lang="en-IN" dirty="0"/>
              <a:t>Index</a:t>
            </a:r>
          </a:p>
        </p:txBody>
      </p:sp>
      <p:sp>
        <p:nvSpPr>
          <p:cNvPr id="16" name="Rectangle 15">
            <a:extLst>
              <a:ext uri="{FF2B5EF4-FFF2-40B4-BE49-F238E27FC236}">
                <a16:creationId xmlns:a16="http://schemas.microsoft.com/office/drawing/2014/main" id="{37884248-5536-4E0D-924E-C98E4C226F8F}"/>
              </a:ext>
            </a:extLst>
          </p:cNvPr>
          <p:cNvSpPr/>
          <p:nvPr/>
        </p:nvSpPr>
        <p:spPr>
          <a:xfrm>
            <a:off x="6741043" y="1869247"/>
            <a:ext cx="1371600" cy="36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5 6 7 0</a:t>
            </a:r>
          </a:p>
        </p:txBody>
      </p:sp>
      <p:sp>
        <p:nvSpPr>
          <p:cNvPr id="17" name="Rectangle 16">
            <a:extLst>
              <a:ext uri="{FF2B5EF4-FFF2-40B4-BE49-F238E27FC236}">
                <a16:creationId xmlns:a16="http://schemas.microsoft.com/office/drawing/2014/main" id="{C07B8AB5-2E8D-4909-8E5C-EB8679AB1C10}"/>
              </a:ext>
            </a:extLst>
          </p:cNvPr>
          <p:cNvSpPr/>
          <p:nvPr/>
        </p:nvSpPr>
        <p:spPr>
          <a:xfrm>
            <a:off x="6741043" y="4612447"/>
            <a:ext cx="1371600" cy="36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2 3 4 0</a:t>
            </a:r>
          </a:p>
        </p:txBody>
      </p:sp>
      <p:sp>
        <p:nvSpPr>
          <p:cNvPr id="18" name="Rectangle 17">
            <a:extLst>
              <a:ext uri="{FF2B5EF4-FFF2-40B4-BE49-F238E27FC236}">
                <a16:creationId xmlns:a16="http://schemas.microsoft.com/office/drawing/2014/main" id="{4BAC47A3-0726-4DDD-A581-59AD8872FC33}"/>
              </a:ext>
            </a:extLst>
          </p:cNvPr>
          <p:cNvSpPr/>
          <p:nvPr/>
        </p:nvSpPr>
        <p:spPr>
          <a:xfrm>
            <a:off x="6014232" y="1874416"/>
            <a:ext cx="756000" cy="36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0 2</a:t>
            </a:r>
          </a:p>
        </p:txBody>
      </p:sp>
      <p:sp>
        <p:nvSpPr>
          <p:cNvPr id="19" name="Rectangle 18">
            <a:extLst>
              <a:ext uri="{FF2B5EF4-FFF2-40B4-BE49-F238E27FC236}">
                <a16:creationId xmlns:a16="http://schemas.microsoft.com/office/drawing/2014/main" id="{7CF7848B-FC8B-4F29-A6EF-1FB2B991E1B1}"/>
              </a:ext>
            </a:extLst>
          </p:cNvPr>
          <p:cNvSpPr/>
          <p:nvPr/>
        </p:nvSpPr>
        <p:spPr>
          <a:xfrm>
            <a:off x="6017452" y="4613780"/>
            <a:ext cx="756000" cy="36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0 0</a:t>
            </a:r>
          </a:p>
        </p:txBody>
      </p:sp>
      <p:cxnSp>
        <p:nvCxnSpPr>
          <p:cNvPr id="20" name="Straight Arrow Connector 19">
            <a:extLst>
              <a:ext uri="{FF2B5EF4-FFF2-40B4-BE49-F238E27FC236}">
                <a16:creationId xmlns:a16="http://schemas.microsoft.com/office/drawing/2014/main" id="{0B252043-B319-400E-9B94-240505A9A1DF}"/>
              </a:ext>
            </a:extLst>
          </p:cNvPr>
          <p:cNvCxnSpPr/>
          <p:nvPr/>
        </p:nvCxnSpPr>
        <p:spPr>
          <a:xfrm>
            <a:off x="6014232" y="2234112"/>
            <a:ext cx="0" cy="2376000"/>
          </a:xfrm>
          <a:prstGeom prst="straightConnector1">
            <a:avLst/>
          </a:prstGeom>
          <a:ln w="28575">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65C07C30-0D50-47A8-9DAC-DE021DA081F0}"/>
              </a:ext>
            </a:extLst>
          </p:cNvPr>
          <p:cNvCxnSpPr/>
          <p:nvPr/>
        </p:nvCxnSpPr>
        <p:spPr>
          <a:xfrm>
            <a:off x="6770232" y="2227946"/>
            <a:ext cx="0" cy="2376000"/>
          </a:xfrm>
          <a:prstGeom prst="straightConnector1">
            <a:avLst/>
          </a:prstGeom>
          <a:ln w="28575">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3DBC6AC2-56AF-4635-9AC0-7EC0355EFC5D}"/>
              </a:ext>
            </a:extLst>
          </p:cNvPr>
          <p:cNvCxnSpPr/>
          <p:nvPr/>
        </p:nvCxnSpPr>
        <p:spPr>
          <a:xfrm>
            <a:off x="8102010" y="2227920"/>
            <a:ext cx="0" cy="2376000"/>
          </a:xfrm>
          <a:prstGeom prst="straightConnector1">
            <a:avLst/>
          </a:prstGeom>
          <a:ln w="28575">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18E3ADE8-A27A-4AFD-B6F4-F2AAB22C9F60}"/>
              </a:ext>
            </a:extLst>
          </p:cNvPr>
          <p:cNvSpPr txBox="1"/>
          <p:nvPr/>
        </p:nvSpPr>
        <p:spPr>
          <a:xfrm>
            <a:off x="6120941" y="1483921"/>
            <a:ext cx="542582" cy="369332"/>
          </a:xfrm>
          <a:prstGeom prst="rect">
            <a:avLst/>
          </a:prstGeom>
          <a:noFill/>
        </p:spPr>
        <p:txBody>
          <a:bodyPr wrap="square" rtlCol="0">
            <a:spAutoFit/>
          </a:bodyPr>
          <a:lstStyle/>
          <a:p>
            <a:r>
              <a:rPr lang="en-IN" dirty="0"/>
              <a:t>Tag</a:t>
            </a:r>
          </a:p>
        </p:txBody>
      </p:sp>
      <p:sp>
        <p:nvSpPr>
          <p:cNvPr id="24" name="TextBox 23">
            <a:extLst>
              <a:ext uri="{FF2B5EF4-FFF2-40B4-BE49-F238E27FC236}">
                <a16:creationId xmlns:a16="http://schemas.microsoft.com/office/drawing/2014/main" id="{89AEDB56-90A3-41FD-BAE7-7BEAD9BCEE9B}"/>
              </a:ext>
            </a:extLst>
          </p:cNvPr>
          <p:cNvSpPr txBox="1"/>
          <p:nvPr/>
        </p:nvSpPr>
        <p:spPr>
          <a:xfrm>
            <a:off x="7087948" y="1475111"/>
            <a:ext cx="656524" cy="369332"/>
          </a:xfrm>
          <a:prstGeom prst="rect">
            <a:avLst/>
          </a:prstGeom>
          <a:noFill/>
        </p:spPr>
        <p:txBody>
          <a:bodyPr wrap="square" rtlCol="0">
            <a:spAutoFit/>
          </a:bodyPr>
          <a:lstStyle/>
          <a:p>
            <a:r>
              <a:rPr lang="en-IN" dirty="0"/>
              <a:t>Data</a:t>
            </a:r>
          </a:p>
        </p:txBody>
      </p:sp>
      <p:cxnSp>
        <p:nvCxnSpPr>
          <p:cNvPr id="25" name="Straight Connector 24">
            <a:extLst>
              <a:ext uri="{FF2B5EF4-FFF2-40B4-BE49-F238E27FC236}">
                <a16:creationId xmlns:a16="http://schemas.microsoft.com/office/drawing/2014/main" id="{EDD86DF7-1BE4-4B91-9055-24A461F3C783}"/>
              </a:ext>
            </a:extLst>
          </p:cNvPr>
          <p:cNvCxnSpPr/>
          <p:nvPr/>
        </p:nvCxnSpPr>
        <p:spPr>
          <a:xfrm>
            <a:off x="5776188" y="1884249"/>
            <a:ext cx="238044"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9CF3ACD-A470-4E2F-9755-C24F393E6F59}"/>
              </a:ext>
            </a:extLst>
          </p:cNvPr>
          <p:cNvCxnSpPr/>
          <p:nvPr/>
        </p:nvCxnSpPr>
        <p:spPr>
          <a:xfrm>
            <a:off x="5776574" y="2226818"/>
            <a:ext cx="238044"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175CFA3-5631-4EE7-A4F8-2A56C37393D2}"/>
              </a:ext>
            </a:extLst>
          </p:cNvPr>
          <p:cNvCxnSpPr/>
          <p:nvPr/>
        </p:nvCxnSpPr>
        <p:spPr>
          <a:xfrm>
            <a:off x="5771323" y="4618724"/>
            <a:ext cx="238044"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0BFB897-D8E3-4194-931B-CB794587D5F5}"/>
              </a:ext>
            </a:extLst>
          </p:cNvPr>
          <p:cNvCxnSpPr/>
          <p:nvPr/>
        </p:nvCxnSpPr>
        <p:spPr>
          <a:xfrm>
            <a:off x="5776574" y="4976791"/>
            <a:ext cx="23804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09716" y="1475111"/>
            <a:ext cx="2521348" cy="8679299"/>
          </a:xfrm>
          <a:prstGeom prst="rect">
            <a:avLst/>
          </a:prstGeom>
          <a:noFill/>
        </p:spPr>
        <p:txBody>
          <a:bodyPr wrap="square" rtlCol="0">
            <a:spAutoFit/>
          </a:bodyPr>
          <a:lstStyle/>
          <a:p>
            <a:r>
              <a:rPr lang="en-US" dirty="0"/>
              <a:t>It can store two or more words of memory under the same index address.</a:t>
            </a:r>
          </a:p>
          <a:p>
            <a:r>
              <a:rPr lang="en-US" b="1" dirty="0"/>
              <a:t>Each index address</a:t>
            </a:r>
            <a:r>
              <a:rPr lang="en-US" dirty="0"/>
              <a:t> refers to two data words and their associated tags. Each tag requires six bits and each data word has 12 bits, so the word length is 2(6 + 12) = 36 bits. An index address of nine bits can accommodate 512 words. Thus the size of cache memory is 512 x 36.  </a:t>
            </a:r>
          </a:p>
          <a:p>
            <a:endParaRPr lang="en-IN" dirty="0"/>
          </a:p>
          <a:p>
            <a:endParaRPr lang="en-IN" dirty="0"/>
          </a:p>
          <a:p>
            <a:endParaRPr lang="en-IN" dirty="0"/>
          </a:p>
          <a:p>
            <a:endParaRPr lang="en-IN" dirty="0"/>
          </a:p>
          <a:p>
            <a:endParaRPr lang="en-IN" dirty="0"/>
          </a:p>
          <a:p>
            <a:endParaRPr lang="en-IN" dirty="0"/>
          </a:p>
          <a:p>
            <a:endParaRPr lang="en-IN" dirty="0"/>
          </a:p>
          <a:p>
            <a:endParaRPr lang="en-IN" dirty="0"/>
          </a:p>
          <a:p>
            <a:endParaRPr lang="en-IN" dirty="0"/>
          </a:p>
          <a:p>
            <a:endParaRPr lang="en-IN" dirty="0"/>
          </a:p>
          <a:p>
            <a:endParaRPr lang="en-IN" dirty="0"/>
          </a:p>
          <a:p>
            <a:endParaRPr lang="en-IN" dirty="0"/>
          </a:p>
          <a:p>
            <a:endParaRPr lang="en-IN" dirty="0"/>
          </a:p>
          <a:p>
            <a:endParaRPr lang="en-IN" dirty="0"/>
          </a:p>
          <a:p>
            <a:endParaRPr lang="en-IN" dirty="0"/>
          </a:p>
          <a:p>
            <a:endParaRPr lang="en-IN" dirty="0"/>
          </a:p>
        </p:txBody>
      </p:sp>
    </p:spTree>
    <p:extLst>
      <p:ext uri="{BB962C8B-B14F-4D97-AF65-F5344CB8AC3E}">
        <p14:creationId xmlns:p14="http://schemas.microsoft.com/office/powerpoint/2010/main" val="1322923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792E8-8838-4744-A7DD-92B0ED18307B}"/>
              </a:ext>
            </a:extLst>
          </p:cNvPr>
          <p:cNvSpPr>
            <a:spLocks noGrp="1"/>
          </p:cNvSpPr>
          <p:nvPr>
            <p:ph type="title"/>
          </p:nvPr>
        </p:nvSpPr>
        <p:spPr/>
        <p:txBody>
          <a:bodyPr>
            <a:normAutofit/>
          </a:bodyPr>
          <a:lstStyle/>
          <a:p>
            <a:r>
              <a:rPr lang="en-US" dirty="0">
                <a:gradFill flip="none" rotWithShape="1">
                  <a:gsLst>
                    <a:gs pos="10000">
                      <a:srgbClr val="273238"/>
                    </a:gs>
                    <a:gs pos="100000">
                      <a:srgbClr val="607D8B"/>
                    </a:gs>
                  </a:gsLst>
                  <a:lin ang="0" scaled="1"/>
                  <a:tileRect/>
                </a:gradFill>
              </a:rPr>
              <a:t>Virtual Memory</a:t>
            </a:r>
          </a:p>
        </p:txBody>
      </p:sp>
      <p:sp>
        <p:nvSpPr>
          <p:cNvPr id="3" name="Text Placeholder 2">
            <a:extLst>
              <a:ext uri="{FF2B5EF4-FFF2-40B4-BE49-F238E27FC236}">
                <a16:creationId xmlns:a16="http://schemas.microsoft.com/office/drawing/2014/main" id="{6C915463-E8EE-4502-8261-E337007EFAAF}"/>
              </a:ext>
            </a:extLst>
          </p:cNvPr>
          <p:cNvSpPr>
            <a:spLocks noGrp="1"/>
          </p:cNvSpPr>
          <p:nvPr>
            <p:ph type="body" idx="1"/>
          </p:nvPr>
        </p:nvSpPr>
        <p:spPr/>
        <p:txBody>
          <a:bodyPr/>
          <a:lstStyle/>
          <a:p>
            <a:r>
              <a:rPr lang="en-US" dirty="0"/>
              <a:t>Section - 6</a:t>
            </a:r>
          </a:p>
        </p:txBody>
      </p:sp>
    </p:spTree>
    <p:extLst>
      <p:ext uri="{BB962C8B-B14F-4D97-AF65-F5344CB8AC3E}">
        <p14:creationId xmlns:p14="http://schemas.microsoft.com/office/powerpoint/2010/main" val="38181599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2C52EF-4C17-4650-BF84-C7D6C714ED58}"/>
              </a:ext>
            </a:extLst>
          </p:cNvPr>
          <p:cNvSpPr>
            <a:spLocks noGrp="1"/>
          </p:cNvSpPr>
          <p:nvPr>
            <p:ph type="title"/>
          </p:nvPr>
        </p:nvSpPr>
        <p:spPr/>
        <p:txBody>
          <a:bodyPr/>
          <a:lstStyle/>
          <a:p>
            <a:r>
              <a:rPr lang="en-US" dirty="0"/>
              <a:t>Virtual Memory</a:t>
            </a:r>
            <a:endParaRPr lang="en-IN" dirty="0"/>
          </a:p>
        </p:txBody>
      </p:sp>
      <p:sp>
        <p:nvSpPr>
          <p:cNvPr id="5" name="Content Placeholder 4">
            <a:extLst>
              <a:ext uri="{FF2B5EF4-FFF2-40B4-BE49-F238E27FC236}">
                <a16:creationId xmlns:a16="http://schemas.microsoft.com/office/drawing/2014/main" id="{48C05A0F-619F-4189-A21D-9E2FDE030CCF}"/>
              </a:ext>
            </a:extLst>
          </p:cNvPr>
          <p:cNvSpPr>
            <a:spLocks noGrp="1"/>
          </p:cNvSpPr>
          <p:nvPr>
            <p:ph idx="1"/>
          </p:nvPr>
        </p:nvSpPr>
        <p:spPr/>
        <p:txBody>
          <a:bodyPr/>
          <a:lstStyle/>
          <a:p>
            <a:pPr algn="just"/>
            <a:r>
              <a:rPr lang="en-US" dirty="0"/>
              <a:t>Virtual memory is used to give programmers the illusion that they have a very large memory at their disposal, even though the computer actually has a relatively small main memory. </a:t>
            </a:r>
          </a:p>
          <a:p>
            <a:pPr algn="just"/>
            <a:r>
              <a:rPr lang="en-US" dirty="0"/>
              <a:t>A virtual memory system provides a mechanism for translating program-generated addresses into correct main memory locations.</a:t>
            </a:r>
          </a:p>
          <a:p>
            <a:pPr algn="just"/>
            <a:r>
              <a:rPr lang="en-US" b="1" dirty="0">
                <a:solidFill>
                  <a:schemeClr val="tx2"/>
                </a:solidFill>
              </a:rPr>
              <a:t>Address space</a:t>
            </a:r>
          </a:p>
          <a:p>
            <a:pPr marL="349250" indent="0" algn="just">
              <a:buNone/>
            </a:pPr>
            <a:r>
              <a:rPr lang="en-US" dirty="0"/>
              <a:t>An address used by a programmer will be called a virtual address, and the set of such addresses is known as address space.</a:t>
            </a:r>
          </a:p>
          <a:p>
            <a:pPr algn="just"/>
            <a:r>
              <a:rPr lang="en-US" b="1" dirty="0">
                <a:solidFill>
                  <a:schemeClr val="tx2"/>
                </a:solidFill>
              </a:rPr>
              <a:t>Memory space</a:t>
            </a:r>
          </a:p>
          <a:p>
            <a:pPr marL="349250" indent="0" algn="just">
              <a:buNone/>
            </a:pPr>
            <a:r>
              <a:rPr lang="en-US" dirty="0"/>
              <a:t>An address in main memory is called a location or physical address. The set of such locations is called the memory space.</a:t>
            </a:r>
          </a:p>
          <a:p>
            <a:endParaRPr lang="en-IN" dirty="0"/>
          </a:p>
        </p:txBody>
      </p:sp>
    </p:spTree>
    <p:extLst>
      <p:ext uri="{BB962C8B-B14F-4D97-AF65-F5344CB8AC3E}">
        <p14:creationId xmlns:p14="http://schemas.microsoft.com/office/powerpoint/2010/main" val="3362463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F4B80-5FC3-42DA-8933-4DF9B025A9D5}"/>
              </a:ext>
            </a:extLst>
          </p:cNvPr>
          <p:cNvSpPr>
            <a:spLocks noGrp="1"/>
          </p:cNvSpPr>
          <p:nvPr>
            <p:ph type="title"/>
          </p:nvPr>
        </p:nvSpPr>
        <p:spPr/>
        <p:txBody>
          <a:bodyPr/>
          <a:lstStyle/>
          <a:p>
            <a:r>
              <a:rPr lang="en-US" dirty="0"/>
              <a:t>Virtual Memory</a:t>
            </a:r>
            <a:endParaRPr lang="en-IN" dirty="0"/>
          </a:p>
        </p:txBody>
      </p:sp>
      <p:sp>
        <p:nvSpPr>
          <p:cNvPr id="4" name="Content Placeholder 2">
            <a:extLst>
              <a:ext uri="{FF2B5EF4-FFF2-40B4-BE49-F238E27FC236}">
                <a16:creationId xmlns:a16="http://schemas.microsoft.com/office/drawing/2014/main" id="{6D5314FB-811F-4743-AEC0-FEECDA078012}"/>
              </a:ext>
            </a:extLst>
          </p:cNvPr>
          <p:cNvSpPr>
            <a:spLocks noGrp="1"/>
          </p:cNvSpPr>
          <p:nvPr>
            <p:ph idx="1"/>
          </p:nvPr>
        </p:nvSpPr>
        <p:spPr>
          <a:xfrm>
            <a:off x="137337" y="863010"/>
            <a:ext cx="8763000" cy="582706"/>
          </a:xfrm>
        </p:spPr>
        <p:txBody>
          <a:bodyPr/>
          <a:lstStyle/>
          <a:p>
            <a:r>
              <a:rPr lang="en-US" dirty="0"/>
              <a:t>Relation between Address space &amp; Memory space</a:t>
            </a:r>
          </a:p>
        </p:txBody>
      </p:sp>
      <p:graphicFrame>
        <p:nvGraphicFramePr>
          <p:cNvPr id="5" name="Table 4">
            <a:extLst>
              <a:ext uri="{FF2B5EF4-FFF2-40B4-BE49-F238E27FC236}">
                <a16:creationId xmlns:a16="http://schemas.microsoft.com/office/drawing/2014/main" id="{9B19FAAB-97F6-4C38-8126-3353A2443D2E}"/>
              </a:ext>
            </a:extLst>
          </p:cNvPr>
          <p:cNvGraphicFramePr>
            <a:graphicFrameLocks noGrp="1"/>
          </p:cNvGraphicFramePr>
          <p:nvPr>
            <p:extLst>
              <p:ext uri="{D42A27DB-BD31-4B8C-83A1-F6EECF244321}">
                <p14:modId xmlns:p14="http://schemas.microsoft.com/office/powerpoint/2010/main" val="164899352"/>
              </p:ext>
            </p:extLst>
          </p:nvPr>
        </p:nvGraphicFramePr>
        <p:xfrm>
          <a:off x="3202172" y="1885878"/>
          <a:ext cx="2209800" cy="3662680"/>
        </p:xfrm>
        <a:graphic>
          <a:graphicData uri="http://schemas.openxmlformats.org/drawingml/2006/table">
            <a:tbl>
              <a:tblPr>
                <a:tableStyleId>{5C22544A-7EE6-4342-B048-85BDC9FD1C3A}</a:tableStyleId>
              </a:tblPr>
              <a:tblGrid>
                <a:gridCol w="2209800">
                  <a:extLst>
                    <a:ext uri="{9D8B030D-6E8A-4147-A177-3AD203B41FA5}">
                      <a16:colId xmlns:a16="http://schemas.microsoft.com/office/drawing/2014/main" val="20000"/>
                    </a:ext>
                  </a:extLst>
                </a:gridCol>
              </a:tblGrid>
              <a:tr h="1066800">
                <a:tc>
                  <a:txBody>
                    <a:bodyPr/>
                    <a:lstStyle/>
                    <a:p>
                      <a:pPr algn="ctr"/>
                      <a:endParaRPr lang="en-US" dirty="0"/>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10000"/>
                  </a:ext>
                </a:extLst>
              </a:tr>
              <a:tr h="370840">
                <a:tc>
                  <a:txBody>
                    <a:bodyPr/>
                    <a:lstStyle/>
                    <a:p>
                      <a:pPr algn="ctr"/>
                      <a:r>
                        <a:rPr lang="en-US" dirty="0"/>
                        <a:t>Program 1</a:t>
                      </a:r>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10001"/>
                  </a:ext>
                </a:extLst>
              </a:tr>
              <a:tr h="370840">
                <a:tc>
                  <a:txBody>
                    <a:bodyPr/>
                    <a:lstStyle/>
                    <a:p>
                      <a:pPr algn="ctr"/>
                      <a:r>
                        <a:rPr lang="en-US" dirty="0"/>
                        <a:t>Data 1,1</a:t>
                      </a:r>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10002"/>
                  </a:ext>
                </a:extLst>
              </a:tr>
              <a:tr h="370840">
                <a:tc>
                  <a:txBody>
                    <a:bodyPr/>
                    <a:lstStyle/>
                    <a:p>
                      <a:pPr algn="ctr"/>
                      <a:r>
                        <a:rPr lang="en-US" dirty="0"/>
                        <a:t>Data 1,2</a:t>
                      </a:r>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10003"/>
                  </a:ext>
                </a:extLst>
              </a:tr>
              <a:tr h="370840">
                <a:tc>
                  <a:txBody>
                    <a:bodyPr/>
                    <a:lstStyle/>
                    <a:p>
                      <a:pPr algn="ctr"/>
                      <a:endParaRPr lang="en-US" dirty="0"/>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10004"/>
                  </a:ext>
                </a:extLst>
              </a:tr>
              <a:tr h="370840">
                <a:tc>
                  <a:txBody>
                    <a:bodyPr/>
                    <a:lstStyle/>
                    <a:p>
                      <a:pPr algn="ctr"/>
                      <a:r>
                        <a:rPr lang="en-US" dirty="0"/>
                        <a:t>Program 2</a:t>
                      </a:r>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10005"/>
                  </a:ext>
                </a:extLst>
              </a:tr>
              <a:tr h="370840">
                <a:tc>
                  <a:txBody>
                    <a:bodyPr/>
                    <a:lstStyle/>
                    <a:p>
                      <a:pPr algn="ctr"/>
                      <a:r>
                        <a:rPr lang="en-US" dirty="0"/>
                        <a:t>Data 2,1</a:t>
                      </a:r>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10006"/>
                  </a:ext>
                </a:extLst>
              </a:tr>
              <a:tr h="370840">
                <a:tc>
                  <a:txBody>
                    <a:bodyPr/>
                    <a:lstStyle/>
                    <a:p>
                      <a:pPr algn="ctr"/>
                      <a:endParaRPr lang="en-US" dirty="0"/>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graphicFrame>
        <p:nvGraphicFramePr>
          <p:cNvPr id="6" name="Table 5">
            <a:extLst>
              <a:ext uri="{FF2B5EF4-FFF2-40B4-BE49-F238E27FC236}">
                <a16:creationId xmlns:a16="http://schemas.microsoft.com/office/drawing/2014/main" id="{3D30CFA8-1311-4B58-A710-36A91448C871}"/>
              </a:ext>
            </a:extLst>
          </p:cNvPr>
          <p:cNvGraphicFramePr>
            <a:graphicFrameLocks noGrp="1"/>
          </p:cNvGraphicFramePr>
          <p:nvPr>
            <p:extLst>
              <p:ext uri="{D42A27DB-BD31-4B8C-83A1-F6EECF244321}">
                <p14:modId xmlns:p14="http://schemas.microsoft.com/office/powerpoint/2010/main" val="488547187"/>
              </p:ext>
            </p:extLst>
          </p:nvPr>
        </p:nvGraphicFramePr>
        <p:xfrm>
          <a:off x="6783571" y="2508178"/>
          <a:ext cx="2209800" cy="2418080"/>
        </p:xfrm>
        <a:graphic>
          <a:graphicData uri="http://schemas.openxmlformats.org/drawingml/2006/table">
            <a:tbl>
              <a:tblPr>
                <a:tableStyleId>{5C22544A-7EE6-4342-B048-85BDC9FD1C3A}</a:tableStyleId>
              </a:tblPr>
              <a:tblGrid>
                <a:gridCol w="2209800">
                  <a:extLst>
                    <a:ext uri="{9D8B030D-6E8A-4147-A177-3AD203B41FA5}">
                      <a16:colId xmlns:a16="http://schemas.microsoft.com/office/drawing/2014/main" val="20000"/>
                    </a:ext>
                  </a:extLst>
                </a:gridCol>
              </a:tblGrid>
              <a:tr h="370840">
                <a:tc>
                  <a:txBody>
                    <a:bodyPr/>
                    <a:lstStyle/>
                    <a:p>
                      <a:pPr algn="ctr"/>
                      <a:endParaRPr lang="en-US" dirty="0"/>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10000"/>
                  </a:ext>
                </a:extLst>
              </a:tr>
              <a:tr h="370840">
                <a:tc>
                  <a:txBody>
                    <a:bodyPr/>
                    <a:lstStyle/>
                    <a:p>
                      <a:pPr algn="ctr"/>
                      <a:r>
                        <a:rPr lang="en-US" dirty="0"/>
                        <a:t>Program 1</a:t>
                      </a:r>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10001"/>
                  </a:ext>
                </a:extLst>
              </a:tr>
              <a:tr h="934720">
                <a:tc>
                  <a:txBody>
                    <a:bodyPr/>
                    <a:lstStyle/>
                    <a:p>
                      <a:pPr algn="ctr"/>
                      <a:endParaRPr lang="en-US" dirty="0"/>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10002"/>
                  </a:ext>
                </a:extLst>
              </a:tr>
              <a:tr h="370840">
                <a:tc>
                  <a:txBody>
                    <a:bodyPr/>
                    <a:lstStyle/>
                    <a:p>
                      <a:pPr algn="ctr"/>
                      <a:r>
                        <a:rPr lang="en-US" dirty="0"/>
                        <a:t>Data 1,1</a:t>
                      </a:r>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10003"/>
                  </a:ext>
                </a:extLst>
              </a:tr>
              <a:tr h="370840">
                <a:tc>
                  <a:txBody>
                    <a:bodyPr/>
                    <a:lstStyle/>
                    <a:p>
                      <a:pPr algn="ctr"/>
                      <a:endParaRPr lang="en-US" dirty="0"/>
                    </a:p>
                  </a:txBody>
                  <a:tcPr>
                    <a:lnL w="9525" cap="flat" cmpd="sng" algn="ctr">
                      <a:solidFill>
                        <a:schemeClr val="bg1">
                          <a:lumMod val="65000"/>
                        </a:schemeClr>
                      </a:solidFill>
                      <a:prstDash val="solid"/>
                      <a:round/>
                      <a:headEnd type="none" w="med" len="med"/>
                      <a:tailEnd type="none" w="med" len="med"/>
                    </a:lnL>
                    <a:lnR w="9525" cap="flat" cmpd="sng" algn="ctr">
                      <a:solidFill>
                        <a:schemeClr val="bg1">
                          <a:lumMod val="65000"/>
                        </a:schemeClr>
                      </a:solidFill>
                      <a:prstDash val="solid"/>
                      <a:round/>
                      <a:headEnd type="none" w="med" len="med"/>
                      <a:tailEnd type="none" w="med" len="med"/>
                    </a:lnR>
                    <a:lnT w="9525" cap="flat" cmpd="sng" algn="ctr">
                      <a:solidFill>
                        <a:schemeClr val="bg1">
                          <a:lumMod val="65000"/>
                        </a:schemeClr>
                      </a:solidFill>
                      <a:prstDash val="solid"/>
                      <a:round/>
                      <a:headEnd type="none" w="med" len="med"/>
                      <a:tailEnd type="none" w="med" len="med"/>
                    </a:lnT>
                    <a:lnB w="9525"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cxnSp>
        <p:nvCxnSpPr>
          <p:cNvPr id="7" name="Straight Arrow Connector 6">
            <a:extLst>
              <a:ext uri="{FF2B5EF4-FFF2-40B4-BE49-F238E27FC236}">
                <a16:creationId xmlns:a16="http://schemas.microsoft.com/office/drawing/2014/main" id="{91BB2F02-DE9E-4CA9-91A2-EB467F02265E}"/>
              </a:ext>
            </a:extLst>
          </p:cNvPr>
          <p:cNvCxnSpPr/>
          <p:nvPr/>
        </p:nvCxnSpPr>
        <p:spPr>
          <a:xfrm flipV="1">
            <a:off x="5411972" y="3060254"/>
            <a:ext cx="1389528" cy="44824"/>
          </a:xfrm>
          <a:prstGeom prst="straightConnector1">
            <a:avLst/>
          </a:prstGeom>
          <a:ln w="25400">
            <a:tailEnd type="stealth" w="lg" len="lg"/>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D7A762B8-7C22-4DB8-A0FD-2D08FE79B294}"/>
              </a:ext>
            </a:extLst>
          </p:cNvPr>
          <p:cNvCxnSpPr/>
          <p:nvPr/>
        </p:nvCxnSpPr>
        <p:spPr>
          <a:xfrm>
            <a:off x="5411972" y="3521937"/>
            <a:ext cx="1371599" cy="878541"/>
          </a:xfrm>
          <a:prstGeom prst="straightConnector1">
            <a:avLst/>
          </a:prstGeom>
          <a:ln w="25400">
            <a:tailEnd type="stealth" w="lg" len="lg"/>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057E3CB-5913-44AF-8801-539D4879E5BB}"/>
              </a:ext>
            </a:extLst>
          </p:cNvPr>
          <p:cNvSpPr txBox="1"/>
          <p:nvPr/>
        </p:nvSpPr>
        <p:spPr>
          <a:xfrm>
            <a:off x="3583171" y="5543478"/>
            <a:ext cx="1537793" cy="369332"/>
          </a:xfrm>
          <a:prstGeom prst="rect">
            <a:avLst/>
          </a:prstGeom>
          <a:noFill/>
        </p:spPr>
        <p:txBody>
          <a:bodyPr wrap="none" rtlCol="0">
            <a:spAutoFit/>
          </a:bodyPr>
          <a:lstStyle/>
          <a:p>
            <a:r>
              <a:rPr lang="en-US" dirty="0"/>
              <a:t>Address Space</a:t>
            </a:r>
          </a:p>
        </p:txBody>
      </p:sp>
      <p:sp>
        <p:nvSpPr>
          <p:cNvPr id="10" name="TextBox 9">
            <a:extLst>
              <a:ext uri="{FF2B5EF4-FFF2-40B4-BE49-F238E27FC236}">
                <a16:creationId xmlns:a16="http://schemas.microsoft.com/office/drawing/2014/main" id="{18582711-9E76-4534-AE58-B29A40E37399}"/>
              </a:ext>
            </a:extLst>
          </p:cNvPr>
          <p:cNvSpPr txBox="1"/>
          <p:nvPr/>
        </p:nvSpPr>
        <p:spPr>
          <a:xfrm>
            <a:off x="7119574" y="4958816"/>
            <a:ext cx="1593257" cy="369332"/>
          </a:xfrm>
          <a:prstGeom prst="rect">
            <a:avLst/>
          </a:prstGeom>
          <a:noFill/>
        </p:spPr>
        <p:txBody>
          <a:bodyPr wrap="none" rtlCol="0">
            <a:spAutoFit/>
          </a:bodyPr>
          <a:lstStyle/>
          <a:p>
            <a:r>
              <a:rPr lang="en-US" dirty="0"/>
              <a:t>Memory Space</a:t>
            </a:r>
          </a:p>
        </p:txBody>
      </p:sp>
      <p:sp>
        <p:nvSpPr>
          <p:cNvPr id="11" name="TextBox 10">
            <a:extLst>
              <a:ext uri="{FF2B5EF4-FFF2-40B4-BE49-F238E27FC236}">
                <a16:creationId xmlns:a16="http://schemas.microsoft.com/office/drawing/2014/main" id="{ED08D6DC-9B7E-4D58-BF00-01557E8EC538}"/>
              </a:ext>
            </a:extLst>
          </p:cNvPr>
          <p:cNvSpPr txBox="1"/>
          <p:nvPr/>
        </p:nvSpPr>
        <p:spPr>
          <a:xfrm>
            <a:off x="3583171" y="5859946"/>
            <a:ext cx="1638590" cy="369332"/>
          </a:xfrm>
          <a:prstGeom prst="rect">
            <a:avLst/>
          </a:prstGeom>
          <a:noFill/>
        </p:spPr>
        <p:txBody>
          <a:bodyPr wrap="none" rtlCol="0">
            <a:spAutoFit/>
          </a:bodyPr>
          <a:lstStyle/>
          <a:p>
            <a:r>
              <a:rPr lang="en-US" i="1" dirty="0"/>
              <a:t>N</a:t>
            </a:r>
            <a:r>
              <a:rPr lang="en-US" dirty="0"/>
              <a:t> = 1024K = 2</a:t>
            </a:r>
            <a:r>
              <a:rPr lang="en-US" baseline="30000" dirty="0"/>
              <a:t>20</a:t>
            </a:r>
          </a:p>
        </p:txBody>
      </p:sp>
      <p:sp>
        <p:nvSpPr>
          <p:cNvPr id="12" name="TextBox 11">
            <a:extLst>
              <a:ext uri="{FF2B5EF4-FFF2-40B4-BE49-F238E27FC236}">
                <a16:creationId xmlns:a16="http://schemas.microsoft.com/office/drawing/2014/main" id="{53859BCA-1D45-4FB8-A22F-F4DB8E867EB9}"/>
              </a:ext>
            </a:extLst>
          </p:cNvPr>
          <p:cNvSpPr txBox="1"/>
          <p:nvPr/>
        </p:nvSpPr>
        <p:spPr>
          <a:xfrm>
            <a:off x="7126181" y="5314878"/>
            <a:ext cx="1452642" cy="369332"/>
          </a:xfrm>
          <a:prstGeom prst="rect">
            <a:avLst/>
          </a:prstGeom>
          <a:noFill/>
        </p:spPr>
        <p:txBody>
          <a:bodyPr wrap="none" rtlCol="0">
            <a:spAutoFit/>
          </a:bodyPr>
          <a:lstStyle/>
          <a:p>
            <a:r>
              <a:rPr lang="en-US" i="1" dirty="0"/>
              <a:t>M</a:t>
            </a:r>
            <a:r>
              <a:rPr lang="en-US" dirty="0"/>
              <a:t> = 32K = 2</a:t>
            </a:r>
            <a:r>
              <a:rPr lang="en-US" baseline="30000" dirty="0"/>
              <a:t>15</a:t>
            </a:r>
          </a:p>
        </p:txBody>
      </p:sp>
      <p:sp>
        <p:nvSpPr>
          <p:cNvPr id="13" name="TextBox 12">
            <a:extLst>
              <a:ext uri="{FF2B5EF4-FFF2-40B4-BE49-F238E27FC236}">
                <a16:creationId xmlns:a16="http://schemas.microsoft.com/office/drawing/2014/main" id="{65CCC22F-CCB8-40C8-9A77-2802F9121E2A}"/>
              </a:ext>
            </a:extLst>
          </p:cNvPr>
          <p:cNvSpPr txBox="1"/>
          <p:nvPr/>
        </p:nvSpPr>
        <p:spPr>
          <a:xfrm>
            <a:off x="3430771" y="1445716"/>
            <a:ext cx="1850891" cy="369332"/>
          </a:xfrm>
          <a:prstGeom prst="rect">
            <a:avLst/>
          </a:prstGeom>
          <a:noFill/>
        </p:spPr>
        <p:txBody>
          <a:bodyPr wrap="none" rtlCol="0">
            <a:spAutoFit/>
          </a:bodyPr>
          <a:lstStyle/>
          <a:p>
            <a:r>
              <a:rPr lang="en-US" dirty="0"/>
              <a:t>Auxiliary Memory</a:t>
            </a:r>
          </a:p>
        </p:txBody>
      </p:sp>
      <p:sp>
        <p:nvSpPr>
          <p:cNvPr id="14" name="TextBox 13">
            <a:extLst>
              <a:ext uri="{FF2B5EF4-FFF2-40B4-BE49-F238E27FC236}">
                <a16:creationId xmlns:a16="http://schemas.microsoft.com/office/drawing/2014/main" id="{C90B3C76-3235-4AEA-87C4-73D7503A165D}"/>
              </a:ext>
            </a:extLst>
          </p:cNvPr>
          <p:cNvSpPr txBox="1"/>
          <p:nvPr/>
        </p:nvSpPr>
        <p:spPr>
          <a:xfrm>
            <a:off x="7115265" y="2126146"/>
            <a:ext cx="1524328" cy="369332"/>
          </a:xfrm>
          <a:prstGeom prst="rect">
            <a:avLst/>
          </a:prstGeom>
          <a:noFill/>
        </p:spPr>
        <p:txBody>
          <a:bodyPr wrap="none" rtlCol="0">
            <a:spAutoFit/>
          </a:bodyPr>
          <a:lstStyle/>
          <a:p>
            <a:r>
              <a:rPr lang="en-US" dirty="0"/>
              <a:t>Main Memory</a:t>
            </a:r>
          </a:p>
        </p:txBody>
      </p:sp>
    </p:spTree>
    <p:extLst>
      <p:ext uri="{BB962C8B-B14F-4D97-AF65-F5344CB8AC3E}">
        <p14:creationId xmlns:p14="http://schemas.microsoft.com/office/powerpoint/2010/main" val="29700963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A618C-91B8-4162-9FB0-28EDB2172AC9}"/>
              </a:ext>
            </a:extLst>
          </p:cNvPr>
          <p:cNvSpPr>
            <a:spLocks noGrp="1"/>
          </p:cNvSpPr>
          <p:nvPr>
            <p:ph type="title"/>
          </p:nvPr>
        </p:nvSpPr>
        <p:spPr/>
        <p:txBody>
          <a:bodyPr/>
          <a:lstStyle/>
          <a:p>
            <a:r>
              <a:rPr lang="en-US" dirty="0"/>
              <a:t>Virtual Memory</a:t>
            </a:r>
            <a:endParaRPr lang="en-IN" dirty="0"/>
          </a:p>
        </p:txBody>
      </p:sp>
      <p:sp>
        <p:nvSpPr>
          <p:cNvPr id="4" name="Rectangle 3">
            <a:extLst>
              <a:ext uri="{FF2B5EF4-FFF2-40B4-BE49-F238E27FC236}">
                <a16:creationId xmlns:a16="http://schemas.microsoft.com/office/drawing/2014/main" id="{E03A2B3F-486D-4581-B667-28DCEDCC8279}"/>
              </a:ext>
            </a:extLst>
          </p:cNvPr>
          <p:cNvSpPr/>
          <p:nvPr/>
        </p:nvSpPr>
        <p:spPr>
          <a:xfrm>
            <a:off x="2142278" y="2542954"/>
            <a:ext cx="1196529"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Virtual address register (20 bits)</a:t>
            </a:r>
          </a:p>
        </p:txBody>
      </p:sp>
      <p:sp>
        <p:nvSpPr>
          <p:cNvPr id="5" name="Rectangle 4">
            <a:extLst>
              <a:ext uri="{FF2B5EF4-FFF2-40B4-BE49-F238E27FC236}">
                <a16:creationId xmlns:a16="http://schemas.microsoft.com/office/drawing/2014/main" id="{8FC15A0D-E17B-4610-8E24-1B300710858A}"/>
              </a:ext>
            </a:extLst>
          </p:cNvPr>
          <p:cNvSpPr/>
          <p:nvPr/>
        </p:nvSpPr>
        <p:spPr>
          <a:xfrm>
            <a:off x="4150242" y="1964616"/>
            <a:ext cx="1196529" cy="23758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Memory mapping table</a:t>
            </a:r>
          </a:p>
        </p:txBody>
      </p:sp>
      <p:sp>
        <p:nvSpPr>
          <p:cNvPr id="6" name="Rectangle 5">
            <a:extLst>
              <a:ext uri="{FF2B5EF4-FFF2-40B4-BE49-F238E27FC236}">
                <a16:creationId xmlns:a16="http://schemas.microsoft.com/office/drawing/2014/main" id="{E746BA9D-37AF-4104-9B01-3DC1BE555B28}"/>
              </a:ext>
            </a:extLst>
          </p:cNvPr>
          <p:cNvSpPr/>
          <p:nvPr/>
        </p:nvSpPr>
        <p:spPr>
          <a:xfrm>
            <a:off x="3956156" y="4773171"/>
            <a:ext cx="1592580" cy="5687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Memory table buffer register</a:t>
            </a:r>
          </a:p>
        </p:txBody>
      </p:sp>
      <p:sp>
        <p:nvSpPr>
          <p:cNvPr id="7" name="Rectangle 6">
            <a:extLst>
              <a:ext uri="{FF2B5EF4-FFF2-40B4-BE49-F238E27FC236}">
                <a16:creationId xmlns:a16="http://schemas.microsoft.com/office/drawing/2014/main" id="{E89B2F1E-45E6-4A41-B940-B0E7B90B21CD}"/>
              </a:ext>
            </a:extLst>
          </p:cNvPr>
          <p:cNvSpPr/>
          <p:nvPr/>
        </p:nvSpPr>
        <p:spPr>
          <a:xfrm>
            <a:off x="6558068" y="2414938"/>
            <a:ext cx="1196529" cy="14752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Main memory address register (15 bits)</a:t>
            </a:r>
          </a:p>
        </p:txBody>
      </p:sp>
      <p:sp>
        <p:nvSpPr>
          <p:cNvPr id="8" name="Rectangle 7">
            <a:extLst>
              <a:ext uri="{FF2B5EF4-FFF2-40B4-BE49-F238E27FC236}">
                <a16:creationId xmlns:a16="http://schemas.microsoft.com/office/drawing/2014/main" id="{3A0AC5D5-CC16-434C-99CA-0E7A8BE0BB44}"/>
              </a:ext>
            </a:extLst>
          </p:cNvPr>
          <p:cNvSpPr/>
          <p:nvPr/>
        </p:nvSpPr>
        <p:spPr>
          <a:xfrm>
            <a:off x="8569842" y="1964616"/>
            <a:ext cx="1196529" cy="23758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Main memory</a:t>
            </a:r>
          </a:p>
        </p:txBody>
      </p:sp>
      <p:sp>
        <p:nvSpPr>
          <p:cNvPr id="9" name="Rectangle 8">
            <a:extLst>
              <a:ext uri="{FF2B5EF4-FFF2-40B4-BE49-F238E27FC236}">
                <a16:creationId xmlns:a16="http://schemas.microsoft.com/office/drawing/2014/main" id="{CFE92CE8-BB35-4268-A2C9-EB3AF9A617EC}"/>
              </a:ext>
            </a:extLst>
          </p:cNvPr>
          <p:cNvSpPr/>
          <p:nvPr/>
        </p:nvSpPr>
        <p:spPr>
          <a:xfrm>
            <a:off x="8371816" y="4773171"/>
            <a:ext cx="1592580" cy="5687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Main memory buffer register</a:t>
            </a:r>
          </a:p>
        </p:txBody>
      </p:sp>
      <p:cxnSp>
        <p:nvCxnSpPr>
          <p:cNvPr id="10" name="Straight Arrow Connector 9">
            <a:extLst>
              <a:ext uri="{FF2B5EF4-FFF2-40B4-BE49-F238E27FC236}">
                <a16:creationId xmlns:a16="http://schemas.microsoft.com/office/drawing/2014/main" id="{2B97D4A7-B314-4EAB-8D72-DA80B29A12CA}"/>
              </a:ext>
            </a:extLst>
          </p:cNvPr>
          <p:cNvCxnSpPr>
            <a:stCxn id="4" idx="0"/>
          </p:cNvCxnSpPr>
          <p:nvPr/>
        </p:nvCxnSpPr>
        <p:spPr>
          <a:xfrm flipH="1" flipV="1">
            <a:off x="2740542" y="1704754"/>
            <a:ext cx="1" cy="838200"/>
          </a:xfrm>
          <a:prstGeom prst="straightConnector1">
            <a:avLst/>
          </a:prstGeom>
          <a:ln w="25400">
            <a:headEnd type="stealth" w="lg" len="lg"/>
            <a:tailEnd type="non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03455FE-B367-4870-966D-06DB7884F758}"/>
              </a:ext>
            </a:extLst>
          </p:cNvPr>
          <p:cNvCxnSpPr>
            <a:stCxn id="6" idx="0"/>
            <a:endCxn id="5" idx="2"/>
          </p:cNvCxnSpPr>
          <p:nvPr/>
        </p:nvCxnSpPr>
        <p:spPr>
          <a:xfrm flipH="1" flipV="1">
            <a:off x="4748507" y="4340492"/>
            <a:ext cx="3939" cy="432679"/>
          </a:xfrm>
          <a:prstGeom prst="straightConnector1">
            <a:avLst/>
          </a:prstGeom>
          <a:ln w="25400">
            <a:headEnd type="stealth" w="lg" len="lg"/>
            <a:tailEnd type="none"/>
          </a:ln>
        </p:spPr>
        <p:style>
          <a:lnRef idx="1">
            <a:schemeClr val="accent1"/>
          </a:lnRef>
          <a:fillRef idx="0">
            <a:schemeClr val="accent1"/>
          </a:fillRef>
          <a:effectRef idx="0">
            <a:schemeClr val="accent1"/>
          </a:effectRef>
          <a:fontRef idx="minor">
            <a:schemeClr val="tx1"/>
          </a:fontRef>
        </p:style>
      </p:cxnSp>
      <p:cxnSp>
        <p:nvCxnSpPr>
          <p:cNvPr id="12" name="Elbow Connector 16">
            <a:extLst>
              <a:ext uri="{FF2B5EF4-FFF2-40B4-BE49-F238E27FC236}">
                <a16:creationId xmlns:a16="http://schemas.microsoft.com/office/drawing/2014/main" id="{1E76D575-C111-4AB1-8034-0C8036112A6C}"/>
              </a:ext>
            </a:extLst>
          </p:cNvPr>
          <p:cNvCxnSpPr>
            <a:stCxn id="6" idx="3"/>
            <a:endCxn id="7" idx="0"/>
          </p:cNvCxnSpPr>
          <p:nvPr/>
        </p:nvCxnSpPr>
        <p:spPr>
          <a:xfrm flipV="1">
            <a:off x="5548736" y="2414938"/>
            <a:ext cx="1607597" cy="2642616"/>
          </a:xfrm>
          <a:prstGeom prst="bentConnector4">
            <a:avLst>
              <a:gd name="adj1" fmla="val 31393"/>
              <a:gd name="adj2" fmla="val 109669"/>
            </a:avLst>
          </a:prstGeom>
          <a:ln w="25400">
            <a:tailEnd type="stealth"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E189B89B-3AB1-44E2-A13C-A3B289808A0F}"/>
              </a:ext>
            </a:extLst>
          </p:cNvPr>
          <p:cNvCxnSpPr>
            <a:stCxn id="8" idx="1"/>
            <a:endCxn id="7" idx="3"/>
          </p:cNvCxnSpPr>
          <p:nvPr/>
        </p:nvCxnSpPr>
        <p:spPr>
          <a:xfrm flipH="1">
            <a:off x="7754597" y="3152554"/>
            <a:ext cx="815245" cy="0"/>
          </a:xfrm>
          <a:prstGeom prst="straightConnector1">
            <a:avLst/>
          </a:prstGeom>
          <a:ln w="25400">
            <a:headEnd type="stealth" w="lg" len="lg"/>
            <a:tailEnd type="non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F3372F4E-9F06-4E87-B11F-68A54F0997C8}"/>
              </a:ext>
            </a:extLst>
          </p:cNvPr>
          <p:cNvCxnSpPr>
            <a:stCxn id="9" idx="0"/>
            <a:endCxn id="8" idx="2"/>
          </p:cNvCxnSpPr>
          <p:nvPr/>
        </p:nvCxnSpPr>
        <p:spPr>
          <a:xfrm flipV="1">
            <a:off x="9168106" y="4340492"/>
            <a:ext cx="1" cy="432679"/>
          </a:xfrm>
          <a:prstGeom prst="straightConnector1">
            <a:avLst/>
          </a:prstGeom>
          <a:ln w="25400">
            <a:headEnd type="stealth" w="lg" len="lg"/>
            <a:tailEnd type="non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0225D61F-29E7-4562-B381-0746F6C43967}"/>
              </a:ext>
            </a:extLst>
          </p:cNvPr>
          <p:cNvCxnSpPr>
            <a:stCxn id="5" idx="1"/>
            <a:endCxn id="4" idx="3"/>
          </p:cNvCxnSpPr>
          <p:nvPr/>
        </p:nvCxnSpPr>
        <p:spPr>
          <a:xfrm flipH="1">
            <a:off x="3338807" y="3152554"/>
            <a:ext cx="811435" cy="0"/>
          </a:xfrm>
          <a:prstGeom prst="straightConnector1">
            <a:avLst/>
          </a:prstGeom>
          <a:ln w="25400">
            <a:headEnd type="stealth" w="lg" len="lg"/>
            <a:tailEnd type="non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6FC7E331-50DF-4047-8904-72A1BDE88308}"/>
              </a:ext>
            </a:extLst>
          </p:cNvPr>
          <p:cNvSpPr txBox="1"/>
          <p:nvPr/>
        </p:nvSpPr>
        <p:spPr>
          <a:xfrm>
            <a:off x="2016642" y="1323754"/>
            <a:ext cx="1613134" cy="369332"/>
          </a:xfrm>
          <a:prstGeom prst="rect">
            <a:avLst/>
          </a:prstGeom>
          <a:noFill/>
        </p:spPr>
        <p:txBody>
          <a:bodyPr wrap="none" rtlCol="0">
            <a:spAutoFit/>
          </a:bodyPr>
          <a:lstStyle/>
          <a:p>
            <a:r>
              <a:rPr lang="en-US" dirty="0"/>
              <a:t>Virtual Address</a:t>
            </a:r>
          </a:p>
        </p:txBody>
      </p:sp>
    </p:spTree>
    <p:extLst>
      <p:ext uri="{BB962C8B-B14F-4D97-AF65-F5344CB8AC3E}">
        <p14:creationId xmlns:p14="http://schemas.microsoft.com/office/powerpoint/2010/main" val="12889620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164B8-4674-4FE8-8563-EA54259FD097}"/>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F9E76B70-7C6F-4E08-AB3E-7B8F5759E2C3}"/>
              </a:ext>
            </a:extLst>
          </p:cNvPr>
          <p:cNvPicPr>
            <a:picLocks noGrp="1" noChangeAspect="1"/>
          </p:cNvPicPr>
          <p:nvPr>
            <p:ph idx="1"/>
          </p:nvPr>
        </p:nvPicPr>
        <p:blipFill>
          <a:blip r:embed="rId2"/>
          <a:stretch>
            <a:fillRect/>
          </a:stretch>
        </p:blipFill>
        <p:spPr>
          <a:xfrm>
            <a:off x="534256" y="1576295"/>
            <a:ext cx="10161142" cy="4392990"/>
          </a:xfrm>
        </p:spPr>
      </p:pic>
    </p:spTree>
    <p:extLst>
      <p:ext uri="{BB962C8B-B14F-4D97-AF65-F5344CB8AC3E}">
        <p14:creationId xmlns:p14="http://schemas.microsoft.com/office/powerpoint/2010/main" val="14932481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48581" y="863600"/>
            <a:ext cx="9247238" cy="5315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70797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Associative Memory Page Table </a:t>
            </a:r>
            <a:br>
              <a:rPr lang="en-IN" dirty="0"/>
            </a:br>
            <a:endParaRPr lang="en-IN" dirty="0"/>
          </a:p>
        </p:txBody>
      </p:sp>
      <p:sp>
        <p:nvSpPr>
          <p:cNvPr id="3" name="Content Placeholder 2"/>
          <p:cNvSpPr>
            <a:spLocks noGrp="1"/>
          </p:cNvSpPr>
          <p:nvPr>
            <p:ph idx="1"/>
          </p:nvPr>
        </p:nvSpPr>
        <p:spPr/>
        <p:txBody>
          <a:bodyPr/>
          <a:lstStyle/>
          <a:p>
            <a:r>
              <a:rPr lang="en-US" dirty="0"/>
              <a:t>A random-access memory page table is inefficient with respect to storage utilization.</a:t>
            </a:r>
          </a:p>
          <a:p>
            <a:r>
              <a:rPr lang="en-US" dirty="0"/>
              <a:t>consider an address space of 1024K words and memory space of 32K words. If each page or block contains 1K words, the number of pages is 1024 and the number of blocks 32. The capacity of the memory-page table must be 1024 words and only 32 locations may have a presence bit equal to 1. At any given time, at least 992 locations will be empty and not in use. </a:t>
            </a:r>
          </a:p>
          <a:p>
            <a:r>
              <a:rPr lang="en-US" dirty="0"/>
              <a:t>A more efficient way to organize the page table would be to construct it with a number of words equal to the number of blocks in main memory.</a:t>
            </a:r>
            <a:endParaRPr lang="en-IN" dirty="0"/>
          </a:p>
        </p:txBody>
      </p:sp>
    </p:spTree>
    <p:extLst>
      <p:ext uri="{BB962C8B-B14F-4D97-AF65-F5344CB8AC3E}">
        <p14:creationId xmlns:p14="http://schemas.microsoft.com/office/powerpoint/2010/main" val="37283966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20530" y="961688"/>
            <a:ext cx="8259096" cy="5306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67557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Page Replacement</a:t>
            </a:r>
          </a:p>
        </p:txBody>
      </p:sp>
      <p:sp>
        <p:nvSpPr>
          <p:cNvPr id="3" name="Content Placeholder 2"/>
          <p:cNvSpPr>
            <a:spLocks noGrp="1"/>
          </p:cNvSpPr>
          <p:nvPr>
            <p:ph idx="1"/>
          </p:nvPr>
        </p:nvSpPr>
        <p:spPr/>
        <p:txBody>
          <a:bodyPr/>
          <a:lstStyle/>
          <a:p>
            <a:r>
              <a:rPr lang="en-US" dirty="0"/>
              <a:t>The program is executed from main memory until it attempts to reference a page that is still in auxiliary memory. This condition is called page fault.</a:t>
            </a:r>
          </a:p>
          <a:p>
            <a:r>
              <a:rPr lang="en-US" dirty="0"/>
              <a:t> When page fault occurs, the execution of the present program is suspended until the required page is brought into main memory.</a:t>
            </a:r>
          </a:p>
          <a:p>
            <a:r>
              <a:rPr lang="en-US" dirty="0"/>
              <a:t>The FIFO algorithm selects for replacement the page that has been in memory the longest time.</a:t>
            </a:r>
          </a:p>
          <a:p>
            <a:r>
              <a:rPr lang="en-US" dirty="0"/>
              <a:t>LRU</a:t>
            </a:r>
          </a:p>
          <a:p>
            <a:r>
              <a:rPr lang="en-US"/>
              <a:t>7 0 1 2 0 3 0 4 2 3 0 3 2 1 2</a:t>
            </a:r>
            <a:endParaRPr lang="en-IN" dirty="0"/>
          </a:p>
        </p:txBody>
      </p:sp>
    </p:spTree>
    <p:extLst>
      <p:ext uri="{BB962C8B-B14F-4D97-AF65-F5344CB8AC3E}">
        <p14:creationId xmlns:p14="http://schemas.microsoft.com/office/powerpoint/2010/main" val="550236249"/>
      </p:ext>
    </p:extLst>
  </p:cSld>
  <p:clrMapOvr>
    <a:masterClrMapping/>
  </p:clrMapOvr>
</p:sld>
</file>

<file path=ppt/theme/theme1.xml><?xml version="1.0" encoding="utf-8"?>
<a:theme xmlns:a="http://schemas.openxmlformats.org/drawingml/2006/main" name="Office Theme">
  <a:themeElements>
    <a:clrScheme name="Jay">
      <a:dk1>
        <a:srgbClr val="212121"/>
      </a:dk1>
      <a:lt1>
        <a:sysClr val="window" lastClr="FFFFFF"/>
      </a:lt1>
      <a:dk2>
        <a:srgbClr val="1D6FA9"/>
      </a:dk2>
      <a:lt2>
        <a:srgbClr val="FFFFFF"/>
      </a:lt2>
      <a:accent1>
        <a:srgbClr val="909090"/>
      </a:accent1>
      <a:accent2>
        <a:srgbClr val="00BBD3"/>
      </a:accent2>
      <a:accent3>
        <a:srgbClr val="8BC145"/>
      </a:accent3>
      <a:accent4>
        <a:srgbClr val="1D9A78"/>
      </a:accent4>
      <a:accent5>
        <a:srgbClr val="F19D19"/>
      </a:accent5>
      <a:accent6>
        <a:srgbClr val="B84742"/>
      </a:accent6>
      <a:hlink>
        <a:srgbClr val="70AD47"/>
      </a:hlink>
      <a:folHlink>
        <a:srgbClr val="ED7D31"/>
      </a:folHlink>
    </a:clrScheme>
    <a:fontScheme name="Custom 1">
      <a:majorFont>
        <a:latin typeface="Roboto Condensed"/>
        <a:ea typeface=""/>
        <a:cs typeface=""/>
      </a:majorFont>
      <a:minorFont>
        <a:latin typeface="Roboto Condens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Jay">
      <a:dk1>
        <a:srgbClr val="212121"/>
      </a:dk1>
      <a:lt1>
        <a:sysClr val="window" lastClr="FFFFFF"/>
      </a:lt1>
      <a:dk2>
        <a:srgbClr val="1D6FA9"/>
      </a:dk2>
      <a:lt2>
        <a:srgbClr val="FFFFFF"/>
      </a:lt2>
      <a:accent1>
        <a:srgbClr val="909090"/>
      </a:accent1>
      <a:accent2>
        <a:srgbClr val="00BBD3"/>
      </a:accent2>
      <a:accent3>
        <a:srgbClr val="8BC145"/>
      </a:accent3>
      <a:accent4>
        <a:srgbClr val="1D9A78"/>
      </a:accent4>
      <a:accent5>
        <a:srgbClr val="F19D19"/>
      </a:accent5>
      <a:accent6>
        <a:srgbClr val="B84742"/>
      </a:accent6>
      <a:hlink>
        <a:srgbClr val="70AD47"/>
      </a:hlink>
      <a:folHlink>
        <a:srgbClr val="ED7D31"/>
      </a:folHlink>
    </a:clrScheme>
    <a:fontScheme name="Custom 1">
      <a:majorFont>
        <a:latin typeface="Roboto Condensed"/>
        <a:ea typeface=""/>
        <a:cs typeface=""/>
      </a:majorFont>
      <a:minorFont>
        <a:latin typeface="Roboto Condens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10665</TotalTime>
  <Words>2450</Words>
  <Application>Microsoft Office PowerPoint</Application>
  <PresentationFormat>Widescreen</PresentationFormat>
  <Paragraphs>352</Paragraphs>
  <Slides>38</Slides>
  <Notes>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38</vt:i4>
      </vt:variant>
    </vt:vector>
  </HeadingPairs>
  <TitlesOfParts>
    <vt:vector size="46" baseType="lpstr">
      <vt:lpstr>Arial</vt:lpstr>
      <vt:lpstr>Roboto Condensed Light</vt:lpstr>
      <vt:lpstr>Roboto Condensed</vt:lpstr>
      <vt:lpstr>Calibri</vt:lpstr>
      <vt:lpstr>Wingdings 3</vt:lpstr>
      <vt:lpstr>Wingdings</vt:lpstr>
      <vt:lpstr>Office Theme</vt:lpstr>
      <vt:lpstr>1_Office Theme</vt:lpstr>
      <vt:lpstr>MEMORY ORGANISATION</vt:lpstr>
      <vt:lpstr>PowerPoint Presentation</vt:lpstr>
      <vt:lpstr>Memory Hierarchy</vt:lpstr>
      <vt:lpstr>Memory Hierarchy</vt:lpstr>
      <vt:lpstr>Main Memory</vt:lpstr>
      <vt:lpstr>Random access memory (RAM)</vt:lpstr>
      <vt:lpstr>SRAM v/s DRAM</vt:lpstr>
      <vt:lpstr>Read-Only Memory (ROM)</vt:lpstr>
      <vt:lpstr>PowerPoint Presentation</vt:lpstr>
      <vt:lpstr>Memory Address Map</vt:lpstr>
      <vt:lpstr>PowerPoint Presentation</vt:lpstr>
      <vt:lpstr>Memory Connection to CPU</vt:lpstr>
      <vt:lpstr>PowerPoint Presentation</vt:lpstr>
      <vt:lpstr>Auxiliary Memory</vt:lpstr>
      <vt:lpstr>Auxiliary Memory</vt:lpstr>
      <vt:lpstr>Magnetic Disks</vt:lpstr>
      <vt:lpstr>PowerPoint Presentation</vt:lpstr>
      <vt:lpstr>Magnetic Tape</vt:lpstr>
      <vt:lpstr>Associative Memory</vt:lpstr>
      <vt:lpstr>Associative Memory(Content Addressable Memory)</vt:lpstr>
      <vt:lpstr>Associative Memory of m words n cells per word</vt:lpstr>
      <vt:lpstr>PowerPoint Presentation</vt:lpstr>
      <vt:lpstr>Cache Memory</vt:lpstr>
      <vt:lpstr>Cache Memory</vt:lpstr>
      <vt:lpstr>PowerPoint Presentation</vt:lpstr>
      <vt:lpstr>Associative Mapping </vt:lpstr>
      <vt:lpstr>Direct Mapping</vt:lpstr>
      <vt:lpstr>Direct Mapping</vt:lpstr>
      <vt:lpstr>Set-Associative Mapping</vt:lpstr>
      <vt:lpstr>Virtual Memory</vt:lpstr>
      <vt:lpstr>Virtual Memory</vt:lpstr>
      <vt:lpstr>Virtual Memory</vt:lpstr>
      <vt:lpstr>Virtual Memory</vt:lpstr>
      <vt:lpstr>PowerPoint Presentation</vt:lpstr>
      <vt:lpstr>PowerPoint Presentation</vt:lpstr>
      <vt:lpstr>Associative Memory Page Table  </vt:lpstr>
      <vt:lpstr>PowerPoint Presentation</vt:lpstr>
      <vt:lpstr>Page Replacement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T.Sri Lakshmi</cp:lastModifiedBy>
  <cp:revision>498</cp:revision>
  <dcterms:created xsi:type="dcterms:W3CDTF">2020-05-01T05:09:15Z</dcterms:created>
  <dcterms:modified xsi:type="dcterms:W3CDTF">2025-09-24T09:31:40Z</dcterms:modified>
</cp:coreProperties>
</file>