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5" r:id="rId5"/>
    <p:sldId id="267" r:id="rId6"/>
    <p:sldId id="268" r:id="rId7"/>
    <p:sldId id="269" r:id="rId8"/>
    <p:sldId id="256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827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99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1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765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29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265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93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9229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52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10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57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FEB4A-7AB6-4DEB-B449-0AD27E77921C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775C4-20A2-499F-B213-70CBA72360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426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1652588"/>
            <a:ext cx="5591175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2981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20" y="1196752"/>
            <a:ext cx="808873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74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1328738"/>
            <a:ext cx="5248275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475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543050"/>
            <a:ext cx="6191250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01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20" y="385128"/>
            <a:ext cx="538162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0553"/>
            <a:ext cx="8503762" cy="432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067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723900"/>
            <a:ext cx="7848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8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14697"/>
            <a:ext cx="7920880" cy="501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1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84921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56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87" y="548680"/>
            <a:ext cx="887684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970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856983" cy="476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369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62" y="836712"/>
            <a:ext cx="770162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84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27" y="1268760"/>
            <a:ext cx="8552820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798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91138" cy="465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4381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24944"/>
            <a:ext cx="8219256" cy="32012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1.(0+1)*1(0+1)</a:t>
            </a:r>
          </a:p>
          <a:p>
            <a:pPr marL="0" indent="0">
              <a:buNone/>
            </a:pPr>
            <a:r>
              <a:rPr lang="en-US" dirty="0" smtClean="0"/>
              <a:t>2. 01+101</a:t>
            </a:r>
          </a:p>
          <a:p>
            <a:pPr marL="0" indent="0">
              <a:buNone/>
            </a:pPr>
            <a:r>
              <a:rPr lang="en-US" dirty="0" smtClean="0"/>
              <a:t>3. (01+1)*</a:t>
            </a:r>
          </a:p>
          <a:p>
            <a:pPr marL="0" indent="0">
              <a:buNone/>
            </a:pPr>
            <a:r>
              <a:rPr lang="en-US" dirty="0" smtClean="0"/>
              <a:t>4.(</a:t>
            </a:r>
            <a:r>
              <a:rPr lang="en-US" dirty="0" err="1" smtClean="0"/>
              <a:t>a+b</a:t>
            </a:r>
            <a:r>
              <a:rPr lang="en-US" dirty="0" smtClean="0"/>
              <a:t>)*a</a:t>
            </a:r>
          </a:p>
          <a:p>
            <a:pPr marL="0" indent="0">
              <a:buNone/>
            </a:pPr>
            <a:r>
              <a:rPr lang="en-US" dirty="0" smtClean="0"/>
              <a:t>5. 011(0+1)*</a:t>
            </a:r>
          </a:p>
          <a:p>
            <a:pPr marL="0" indent="0">
              <a:buNone/>
            </a:pPr>
            <a:r>
              <a:rPr lang="en-US" dirty="0" smtClean="0"/>
              <a:t>6.(</a:t>
            </a:r>
            <a:r>
              <a:rPr lang="en-US" dirty="0" err="1" smtClean="0"/>
              <a:t>aa</a:t>
            </a:r>
            <a:r>
              <a:rPr lang="en-US" dirty="0" smtClean="0"/>
              <a:t>*+bb*)*</a:t>
            </a:r>
          </a:p>
          <a:p>
            <a:pPr marL="0" indent="0">
              <a:buNone/>
            </a:pPr>
            <a:r>
              <a:rPr lang="en-US" dirty="0" smtClean="0"/>
              <a:t>7. (a*+b*)+(</a:t>
            </a:r>
            <a:r>
              <a:rPr lang="en-US" dirty="0" err="1" smtClean="0"/>
              <a:t>aa+bb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8.(a*+b*)*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60102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155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45</Words>
  <Application>Microsoft Office PowerPoint</Application>
  <PresentationFormat>On-screen Show (4:3)</PresentationFormat>
  <Paragraphs>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Manasa</dc:creator>
  <cp:lastModifiedBy>Manasa</cp:lastModifiedBy>
  <cp:revision>7</cp:revision>
  <dcterms:created xsi:type="dcterms:W3CDTF">2025-08-12T09:41:19Z</dcterms:created>
  <dcterms:modified xsi:type="dcterms:W3CDTF">2025-08-12T10:03:45Z</dcterms:modified>
</cp:coreProperties>
</file>