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1.xml" ContentType="application/vnd.openxmlformats-officedocument.presentationml.notesSlide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0" r:id="rId23"/>
    <p:sldId id="282" r:id="rId24"/>
    <p:sldId id="277" r:id="rId25"/>
    <p:sldId id="279" r:id="rId26"/>
    <p:sldId id="296" r:id="rId27"/>
    <p:sldId id="297" r:id="rId28"/>
    <p:sldId id="298" r:id="rId29"/>
    <p:sldId id="299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4" r:id="rId40"/>
    <p:sldId id="292" r:id="rId41"/>
    <p:sldId id="293" r:id="rId42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7T07:44:21.0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14844 4834 478 0,'0'0'174'0,"1"-8"-28"0,-1 8-10 16,0 0-3-16,0-5-8 0,0 5-86 15,0 0 22-15,0 0 13 0,0-8-30 0,0 8 12 16,0 0-7-16,0-4-8 0,0 4 25 0,0 0-25 15,0 0-10-15,0 0 15 0,0 0 13 16,0 0-31-16,0 0-23 0,0 0 21 16,0 0-16-16,0 0-2 0,0 0 7 0,0 0-17 15,0 0 7-15,0 0 2 0,17 11 6 0,-14-5 8 16,1 0-14-16,-1-2 9 0,4 5 2 0,-4-3-1 16,4 3-4-16,0-2-15 0,0 1 15 15,-1-4-13-15,-2 3 7 0,3-1 14 0,0 2 9 16,0-4 1-16,-1 1-13 0,1-1-10 0,4 0 81 15,-4-1-37-15,5-2 11 0,-1-1 4 0,0-1 0 16,6-3 12-16,3-3-10 0,4-2-5 16,3-5-3-16,14-9-7 0,1-5-5 15,12-15 2-15,7-2-7 0,4-2-14 0,8-6 1 0,1-1-5 16,5-3 4-16,21-12-9 0,1 2-19 16,-18 12-14-16,-1 2 4 0,-4 3-54 15,1 0-37-15,-1-8-147 0,-2 19-566 0,-8 4 70 16,-3 3 69-16</inkml:trace>
  <inkml:trace contextRef="#ctx0" brushRef="#br0" timeOffset="4849.7">15470 5773 435 0,'3'5'74'0,"-3"-5"23"0,0 0 0 16,0 6 3-16,0-6 69 0,0 7-33 0,0-3 0 16,0 1-14-16,0 2 11 0,0-3-17 0,0 5-1 15,0-3-10-15,0 2-18 0,0-4 0 0,0 4-28 16,0-1 5-16,0-1 0 0,0-2-3 15,0 1 3-15,4 2 5 0,-4-4 8 16,4 3-41-16,2-4 48 0,-2 3-94 0,9-8-5 16,8 0 20-16,10-7-15 0,23-8-6 0,15-11-2 15,13-7 16-15,10-5 2 0,20-15 10 16,8-10-13-16,0-3-45 0,3 0-72 0,-27-4-249 16,41 5-386-16,-11-4 89 0</inkml:trace>
  <inkml:trace contextRef="#ctx0" brushRef="#br0" timeOffset="21969.3">5604 10515 501 0,'0'0'169'0,"0"0"-8"16,-9-7-20-16,9 7-28 0,0 0-1 15,0 0 4-15,0 0-29 0,0 0 0 0,0 0 5 16,0 0-21-16,6-8-1 0,-6 8 4 0,0 0-26 16,0 0 4-16,0 0-1 0,3-7-10 15,-3 7 2-15,0 0 1 0,0-5-1 16,0 5-9-16,0 0-11 0,0-6 10 0,0 6-28 16,-3-6 16-16,3 6-14 0,0-8 11 0,0 8 3 15,-3-7-1-15,0 4 8 0,2-4-33 16,-2 5 20-16,3 2 3 0,-4-9-12 0,0 3 27 15,1 4-10-15,3-4-82 0,0 6 5 0,-6-8 16 16,5 5 2-16,-2-3 31 0,3 6 2 0,0-6 6 16,0 6-24-16,-3-3 6 0,3 3 2 15,0 0-5-15,0-7 0 0,0 7 18 0,6-5-25 16,1 3 22-16,-7 2 1 0,18-2-6 0,-5 1 8 16,8 0 5-16,3 1-2 0,4 0-8 0,5-1 7 15,8-2 1-15,7 1-8 0,17 2-18 16,1 0 20-16,5 0 0 0,-3 0 9 0,4 0 19 15,0 0-35-15,-1 0 12 0,-3 0 4 16,5 2 1-16,-1 1 55 0,0-1 12 0,0-2-23 16,2 5 5-16,-6-2 3 0,1-1-8 15,-1 2-4-15,-3 0-30 0,-3-2 9 0,-11 2 10 16,-7-2-10-16,-3 4-11 0,-2-3 8 0,1 1-10 16,-9 0-6-16,0-2 9 0,-4 2 2 0,0-3 10 15,-6 4-26-15,-1-2 1 0,-2-1-3 16,-2-2 10-16,-2 1-10 0,0 4 13 0,-4-5 2 15,1 1 13-15,-4-1-10 0,2 1 8 0,-9-1-23 16,11-1 4-16,-11 1-2 0,10-1 6 16,-10 1 1-16,4-5-4 0,-4 5-8 15,0 0 15-15,3-4-15 0,-3 4-23 0,0 0-51 16,-3-7-54-16,3 7-573 0,-1-5-62 0,1 5 105 16</inkml:trace>
  <inkml:trace contextRef="#ctx0" brushRef="#br0" timeOffset="54075.06">5970 12196 519 0,'-3'-5'251'0,"3"5"-39"0,-6-8-30 16,5 8-13-16,1 0-26 0,-7-7-17 0,7 7-8 15,-3-5-11-15,3 5-12 0,-1-5-13 16,1 5-11-16,0 0-7 0,-6-2-5 0,6 2-8 16,0 0-10-16,0 0 3 0,0 0-3 0,0 0 5 15,0 0-3-15,7 16-12 0,-4-12 10 0,4 3-15 16,-7 3-1-16,7-3-7 0,-4 1 5 16,-2 1-7-16,5-1-1 0,-3-1 0 0,0 0-2 15,1 1 8-15,0-4-6 0,0 3-5 0,2 2-7 16,-3-3 4-16,4-3 9 0,-4 4-3 0,5-2-6 15,-4 0 14-15,5 0-14 0,-2-2 4 16,4 3 2-16,-1-5-16 0,3-1 16 16,-2 2-8-16,2-2-5 0,2-2 5 0,4 1 5 15,-2-6-2-15,8 0 5 0,1-4-21 0,5-4 21 16,14-9-8-16,-1-4 8 0,11-11-6 16,3 2 14-16,1-2-11 0,2 3 0 0,-3-3-94 15,4 7 22-15,-12 6 14 0,-4-1 15 0,4 5-21 16,-5 1 23-16,-1 0-23 0,-10 10 6 0,-6-3-11 15,-4 6-13-15,0 3-23 0,-4-1-4 16,-3-1 9-16,-2 7-10 0,-2-3-15 0,-3 3-41 16,0 1-23-16,-3-1-16 0,0 2-450 0,-1 4 0 15</inkml:trace>
  <inkml:trace contextRef="#ctx0" brushRef="#br0" timeOffset="55060.78">7290 13381 386 0,'0'0'95'0,"0"0"-13"16,10 0 10-16,-10 0 2 0,6 2-17 0,-6-2-2 16,11 4 68-16,-7 0-18 0,-1-2-4 15,4 3-16-15,-4 2-26 0,1-4 5 0,2 5 1 16,1-1-8-16,0 3-1 0,-4-3-6 15,4 1 6-15,-3 2-22 0,3-2 10 0,-4 2-3 16,4-2-12-16,-3 1-5 0,2 3-6 16,0-3 0-16,-1-1-20 0,-2 0 13 0,1-1-10 15,-1-3-11-15,0 5 15 0,0-3 4 0,1-3-9 16,-1 4 8-16,0-5 0 0,1 5-5 16,-3-4-5-16,2 2-2 0,-3-5-6 0,6 6-15 15,-5-4 18-15,5 0 4 0,-6-2 1 0,4 7 0 16,2-6 21-16,-6-1-21 0,11 4-6 0,-11-4-47 15,17-4-6-15,-3 0 30 0,2-2-4 16,8-2-3-16,4-7-2 0,16-6 15 16,4-3 5-16,17-8-13 0,0-1 26 0,8-9-16 0,4 2 13 15,2-3-10-15,0-7-2 0,9 4 81 16,-2-1-7-16,0-3-1 0,-5 1-22 16,2-1-3-16,-4 2-13 0,-1 5 3 0,-10 1-8 15,-6 2-5-15,-1 5-7 0,-16 10 17 0,-7 0-13 16,-8 8 1-16,-6 2-19 0,-4 5-4 0,-2 0-29 15,-5 1-2-15,1 3 2 0,-1-1-5 16,-5 6-2-16,-2-2 10 0,1 3 2 0,-7 0-15 16,0 0-20-16,10 4-47 0,-10 3-30 0,0-2-87 15,-3 1-530-15,3 4 64 0,-4-1 40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0T08:28:39.0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2825 5426 650 0,'0'0'245'0,"-10"-4"-14"16,10 4-1-16,0 0-30 0,0 0-6 16,-4-2-45-16,4 2-14 0,0 0-14 15,0 0-6-15,0 0-13 0,0 0-10 0,0 0-2 16,0 0-16-16,0 0-10 0,0 0 11 15,0 0-9-15,11 16-4 0,-7-7-6 0,5 3-5 16,-2-1-7-16,1 5 12 0,1-3-15 0,1 6-8 16,-3-6 16-16,4 3-26 0,-4-1 0 0,2 0 7 15,-1-4-6-15,-1 3 1 0,0-1 6 16,2 0-18-16,-5-4 17 0,3-1-19 0,-3 2-11 16,2-3 2-16,-2 0 21 0,2-3-15 0,-3 1 17 15,5 1-19-15,-4-4 14 16,5 0-12-16,1-3 12 0,4-2 24 0,3-4-29 15,7-8 23-15,16-10-12 0,15-17-28 0,4-5 2 16,9-8 20-16,4-7 0 0,21-14-4 0,2-1 2 16,1 4-5-16,-4-1-11 0,-14 16-40 15,22-13-26-15,-7-3-41 0,-28 19-312 0,12 1-441 16,-1 5 75-16,-4 2 92 0,-11 4 41 0</inkml:trace>
  <inkml:trace contextRef="#ctx0" brushRef="#br0" timeOffset="40846.67">2669 5660 647 0,'-4'-7'236'0,"4"7"-1"0,-4-3-30 15,4 3-18-15,-4-7-47 0,4 7-37 16,-6-5-29-16,6 5 0 0,-4-3 6 0,4 3-9 16,-3-3 1-16,3 3-5 0,0 0-19 15,-7-4-7-15,7 4 3 0,0 0-3 0,0 0-18 16,0 0 7-16,0 0-12 0,0 0-2 0,0 0-11 16,0 0 18-16,0 0-5 0,4 15-13 0,-1-7 8 15,0 1-11-15,1 1 6 0,-1-1 7 16,3 5 3-16,-1 0-13 0,2-1 8 0,-1 1 10 15,1-2-5-15,-1 1-5 0,2-1-8 0,-4 1-13 16,5-2 26-16,-5-2-8 0,2 0-20 16,-1 1 28-16,1 1-18 0,1-4 13 15,-1-2-13-15,-2 2 2 0,3-1-4 0,-3-4 15 16,2 4-3-16,1-2 5 0,-1 0-7 0,2-4 15 16,2 0 5-16,0-5 8 0,7-2-28 15,-3-2 5-15,7-3 7 0,6-5-10 0,7-8 6 16,3-8 4-16,1 1-12 0,13-11-6 0,1-3-9 15,2-3 22-15,4 2-2 0,0-6-18 0,0 3 10 16,4-1 0-16,-1 0-3 0,2-1 11 16,1 2-15-16,-3 4 9 0,1 2 1 15,-1 0-13-15,-2 2 0 0,-1 3 5 0,-11 7-10 0,-2 4 22 16,-1 1 6-16,-5-1 18 16,-8 10-36-16,-5 2-8 0,-5 4 11 0,-4 2-16 15,-3 0-2-15,0 1-8 0,-1 3-10 0,-6-1-19 16,0 3-19-16,0 1-4 0,-1 2-22 0,-6 1-26 15,0 0-23-15,0 0-115 0,4 8-478 16,-4-4 55-16,0 3 77 0</inkml:trace>
  <inkml:trace contextRef="#ctx0" brushRef="#br0" timeOffset="56076.08">2740 6728 601 0,'-7'-2'238'0,"-1"1"-84"0,-1-3-34 0,2 1 16 16,7 3-8-16,-10-3-8 0,2-1 31 15,8 4-36-15,-10-2 0 0,7 0-15 0,3 2-26 16,-10-4 6-16,10 4 9 0,-10-2 3 15,10 2-30-15,-4-1 2 0,4 1 5 0,0 0-28 16,0 0-13-16,0 0-7 0,0 0-3 0,-7 7 10 16,8-3-8-16,5 6 11 0,-3 3-8 0,5-1-5 15,-2 3 5-15,1 8 2 0,3-4-7 16,-2 4-7-16,-1 1 7 0,2-3-11 0,1 1-2 16,-2 1-2-16,2-3 17 0,-4 3 3 15,5-6-15-15,-7-1 13 0,3 1-6 0,-1-2-5 16,0-3-2-16,2 1-1 0,-5-3-12 15,1-2 10-15,2 0-10 0,-5-4 13 0,2 3-11 16,3-1 1-16,-2-4 4 0,6 0 6 0,0-4-10 16,3-2 17-16,8-8 8 0,4-6-3 15,15-14-7-15,9-10 0 0,9-3 2 0,3-4-12 16,4-1 0-16,3 0 14 0,0-1-19 0,5 2 10 16,-5 1-8-16,4 2 7 0,-1-1 4 0,-2 5 1 15,-1 0 4-15,-3 1 4 0,-3 7-30 16,0 1-3-16,-11 8 3 0,-1 0-29 0,-1 2 4 15,-2 4-37-15,-9 5-64 0,-18 4-240 0,8 5-410 16,-8 3 118-16,-3 2 15 0</inkml:trace>
  <inkml:trace contextRef="#ctx0" brushRef="#br0" timeOffset="86724.28">13389 8049 309 0,'-4'-5'46'16,"4"5"29"-16,0 0-6 0,0 0 48 0,0 0 9 15,-7-3-37-15,7 3 34 0,0 0-20 0,0 0-37 16,0 0 6-16,0 0-6 0,-4-5-14 0,4 5-22 15,0 0 4-15,0 0-6 16,0 0-3-16,0 0 16 0,0 0-2 0,18 0-24 16,-18 0-2-16,13-1 18 0,-2 1 20 0,-1-2 8 0,3 1-44 15,1 1 16-15,0-1 20 16,0-2-2-16,2 1-6 0,2 1-28 0,3-3 24 16,-1 2-14-16,1 1-7 0,3 1 10 0,-4-2-25 15,7 1 23-15,-3-3-6 0,4 4-2 0,-1 0 0 16,1-1 5-16,2-1-8 0,1 2 6 15,0-1-6-15,0 0 3 0,3-2-18 0,0 1 5 16,0 2 26-16,6-1-13 0,-5 1-10 0,6-1-8 16,-7-2-3-16,0 1 0 0,1 2 14 0,2 0 7 15,-3 0 7-15,4 0-17 0,-4 0-3 16,1 2 3-16,-1 1 2 0,9-2-20 16,-4 0 17-16,-1 1-7 0,2 1 8 0,1-1 0 15,-6-2-24-15,5 3 32 0,-2 1-1 16,-4-3 0-16,8 1 6 0,-5-2 4 0,1 0-25 15,-1 0-5-15,4 0 34 0,0 0-12 0,3-2 1 16,-10 2 5-16,8-1 0 0,-1-3 16 0,-7 4-16 16,8 0 8-16,1-1-8 0,-2-1-11 15,-2 2-6-15,4 0 14 0,-2 0-17 0,-7 0 9 16,4 0 4-16,-3 0-6 0,2 0 3 0,-3 0-21 16,3 0 29-16,5 0-14 0,-4 2-2 0,5-1 18 15,-1-1-30-15,-4 4 20 16,5-3 7-16,-4 1-12 0,2-2-8 0,-1 0 0 15,-2 1 2-15,-3 4 16 0,2-4-5 0,-3-1-13 16,7 1-3-16,-4 1 14 0,-1 1-9 0,-2-3-15 16,3 2 6-16,-3-2 4 0,0 0 8 15,3 2-5-15,-2-1-10 0,0-1 18 0,2 0-11 16,-3 4-2-16,3-3 10 0,-2-1-7 0,-1 0-11 16,4 0 18-16,-7 0-5 0,3 2 0 15,-3-2 0-15,0 0 10 0,-1-2 6 0,-2 1-11 16,-2 1 10-16,-2-4-2 0,0 3-3 0,-3 2-5 15,-1-4 0-15,1 3 16 0,-5 0-16 16,2 0-3-16,-5-1-66 0,1 1-15 0,0-1 10 16,0 1 2-16,-4 0 21 0,1-3 0 0,-2 3-20 15,-9 0 17-15,14-2 8 0,-8 4 16 16,-6-2 7-16,12-2 2 0,-12 2-7 0,9 0 23 16,-9 0-10-16,10 0-13 0,-10 0 8 15,0 0 9-15,11 0-9 0,-11 0 0 0,0 0 7 16,7-1-5-16,-7 1 13 0,0 0 3 0,0 0-1 15,0 0-2-15,10 1-33 0,-10-1-26 0,0 0-143 16,0 0 18-16,3 5-507 0,-3-5 30 16</inkml:trace>
  <inkml:trace contextRef="#ctx0" brushRef="#br0" timeOffset="98860.12">2401 8750 522 0,'0'0'227'0,"0"0"-37"0,0 0 10 0,0 0-14 16,0 0-29-16,0 0-4 0,0 0-17 0,0 0-16 16,0 0-15-16,0 0-13 0,0 0-7 15,-10 0-9-15,10 0 1 0,1 8-13 0,1-1 8 16,-1 2-8-16,2 0-5 0,1 8 0 0,2 1 0 15,-3 4-16-15,5 0 3 0,-2 3-7 0,1 6 17 16,-1 0-20-16,1-4 2 0,1 4-10 16,2-3 5-16,-4-2 6 0,1-2-16 15,-2-1 0-15,4 2-23 0,-2-5 28 0,0 2-15 16,3-4 5-16,-6-3-10 0,3 2 7 0,-1-2-5 16,1-4 0-16,1 3 19 0,1-4-17 15,1-2 16-15,4 2-15 0,-4-4-18 0,8-5 61 16,5-1-45-16,4-7 7 0,8-3-6 0,16-13 19 15,11-9-5-15,2-3-8 0,1-8 20 16,3 0-20-16,2-3 13 0,4 3-19 0,2-7-6 16,-1 4 14-16,-4 0-10 0,2 3 6 15,-1 3-1-15,-4-3 0 0,-1 5-4 0,-1 1 4 0,-8 5 0 16,-7 4 3-16,-5 0-10 0,4 3-8 16,-8 4 0-16,-2-2 18 0,-6 6-10 15,-6 6-8-15,-8-1-3 0,0 2 16 0,-5 2-16 16,-2 1 24-16,1 0-6 0,-4 4-15 0,0-3 0 15,-6 2-5-15,6 3 7 0,-10 1-25 16,0 0-18-16,7 5-51 0,-7-5-79 0,-7 13-98 16,-1-3-568-16,2 1 79 0,-4 3 67 0,-4 1 85 15</inkml:trace>
  <inkml:trace contextRef="#ctx0" brushRef="#br0" timeOffset="132152.24">2955 11865 491 0,'0'0'177'15,"-10"-6"30"-15,3 5-36 0,7 1-9 16,-10 0-6-16,10 0-31 0,-7-2-7 0,7 2-18 16,-10 0 2-16,10 0-12 0,-8-5-16 0,8 5-15 15,0 0 7-15,0 0 1 0,-13 7-16 16,13-7-7-16,-6 3-3 0,5 2-8 0,-1 2 0 15,0 3-12-15,2-2 9 0,0 6-17 0,2-3-5 16,1 7 7-16,0-1 3 0,0 5-5 16,0-4 0-16,4 7 7 0,-4-2-10 15,1-3 3-15,3 1-2 0,-3-4-6 0,2 0 20 16,-3-4-17-16,4 1-3 0,-3 1 3 0,3-5 5 16,-4 1 30-16,4 1-46 0,-3-4 11 15,2 0 5-15,0-5 7 0,2 3-12 0,-1-5 43 16,-7-1-20-16,24-9 28 0,1-8 2 0,12-14-10 15,13-13-91-15,8-11 4 0,4-6 0 0,6-4 3 16,24-20 27-16,2-4-19 0,4 1 12 16,1 0 5-16,4-2-2 0,3-2-23 15,-3 6 2-15,-1 2-2 0,4 10 2 0,-3 7-58 16,-21 13-57-16,-17 8-190 0,20 3-414 0,-10 4 62 16,-6 7 117-16</inkml:trace>
  <inkml:trace contextRef="#ctx0" brushRef="#br0" timeOffset="135544.15">24328 1464 642 0,'-1'-6'253'0,"1"6"-38"15,-3-7-23-15,3 2 5 0,0 5-22 0,0 0-7 16,-3-7-27-16,3 7-8 0,0 0-30 16,0 0-3-16,0 0-8 0,0 0-23 0,0 0 10 15,0 0-20-15,-3 25 5 0,3-11-8 0,-1 4-2 16,0 3-8-16,-5 4 0 0,3 3-7 0,0 3-4 15,-1 0 1-15,1 0-23 0,-1 1 13 16,1-4 2-16,0 1-13 0,-1 4 11 16,0-5-8-16,1-2 0 0,3 1-16 0,-3-1 3 15,2-2-30-15,0-2-32 0,-1 3 11 0,-1-8-56 16,3-1-31-16,0 2-36 0,0-1-46 16,-3-7-67-16,3 0-445 0,3-1 34 0,-3-6 104 15</inkml:trace>
  <inkml:trace contextRef="#ctx0" brushRef="#br0" timeOffset="135890.97">24287 1344 248 0,'3'-5'115'0,"-3"5"-18"0,0 0 6 16,0 0-29-16,0 0 5 0,26 9-5 0,-18-4 3 16,6 2-13-16,0 0-2 0,2 1-14 15,2-1 19-15,1 2-8 0,2 1-16 0,-3 0-12 16,2 0-8-16,-2 1 18 0,-2-2-5 0,-2 0-8 16,0-1 15-16,0 0-7 0,-4-1-25 15,0 0 1-15,1-1 14 0,-5 0 5 0,-3 0-3 16,0 1-5-16,-3-1 2 0,-6 3 1 15,0-1 25-15,-5 2-28 0,-3-2-5 0,-3-1 8 16,0 3-21-16,-2-2 5 0,-2 1-5 0,3-3 0 16,1 0-28-16,3-2 16 0,1 1-70 0,-1-4-10 15,1 2-26-15,2-1-130 0,4 1-402 16</inkml:trace>
  <inkml:trace contextRef="#ctx0" brushRef="#br0" timeOffset="136170.87">24867 1452 696 0,'0'0'220'0,"4"11"-31"15,-8-3 14-15,4 3-47 0,0 2 23 16,-3 3-28-16,3 1-15 0,-3 3-9 16,-1 3-16-16,1 1-6 0,-2 2-1 0,0-1-14 0,1 2-8 15,-3-2-21-15,1 0 6 0,2-2-13 16,1 2-31-16,0-1-28 0,2-5-31 16,-2 2-36-16,3-3-58 0,3-4-65 0,1 4-568 15,3-7 67-15,-1 1 71 0</inkml:trace>
  <inkml:trace contextRef="#ctx0" brushRef="#br0" timeOffset="136560.71">25425 1564 811 0,'0'0'264'0,"4"-6"-26"15,2 3-34-15,1-1-4 0,3-1-31 0,7 1-21 16,1 0-17-16,5-2-3 0,5 1-3 0,2 1-30 16,1 1-8-16,10-3-5 0,-3 5-5 0,3-2-13 15,0 0-3-15,7 4-10 16,0-1-4-16,14 3-9 0,2 0 11 0,-2 3-24 0,0 0-4 15,-1 1 7-15,-7-1 5 0,1 3-10 16,-10-1-2-16,-11-3 4 0,-4 0-20 0,-2 0 0 16,-8 0 13-16,1-1-2 0,-2 1-16 15,-7-2 7-15,1 0 1 0,1 0 25 0,-4-1-5 16,1 0-2-16,-4 0-18 0,2 0 17 0,-9-2-22 16,7 3 15-16,-7-3-13 0,8 1-15 0,-8-1 2 15,0 0-12-15,3 4-11 0,-3-4-66 16,0 0-39-16,0 0-77 0,0 0-48 0,3 3-486 15,-3-3 33-15,2 3 41 0</inkml:trace>
  <inkml:trace contextRef="#ctx0" brushRef="#br0" timeOffset="136830.31">27011 1521 729 0,'0'0'297'0,"6"-2"-51"0,-6 2-6 0,0 0-35 15,0 0-13-15,0 0-31 0,0 0-10 16,7 8-23-16,-7 0-7 0,4 1-14 0,-3 3-2 16,-1 3-8-16,0 5-10 0,0 0-10 15,-1 5-18-15,1 2 5 0,-4-1-5 0,4 2-16 16,-3 0 3-16,0-2-10 0,-1-1-10 15,1 4-70-15,0-3-17 0,2-1-52 0,-5 0-61 16,0-9-94-16,4 2-544 0,-1-2 118 0,3-3 31 16</inkml:trace>
  <inkml:trace contextRef="#ctx0" brushRef="#br0" timeOffset="137140.57">27144 1516 440 0,'14'1'138'0,"1"2"-2"0,-2-2-1 15,3 4-9-15,0-1-6 0,-1 2-12 0,2 0-16 16,-3 0-16-16,0 2 4 0,-1-1-14 0,-3-1 1 15,-2 0-21-15,2-1-5 0,-7 3 13 0,0-2-11 16,0 0-15-16,-6 1-15 16,0 2 8-16,-4-2-19 0,-3 5 3 0,-4-3-17 0,-2 0-40 15,1 1 17-15,-6-2-17 0,1 1-7 16,-4-3 3-16,4 0 38 0,0-2-79 0,-1 2-69 16,3-5-65-16,-1 3-370 0</inkml:trace>
  <inkml:trace contextRef="#ctx0" brushRef="#br0" timeOffset="137586.17">27640 1638 604 0,'0'0'202'15,"0"0"10"-15,0-7-10 0,0 7-27 0,0 0-17 16,0 0-2-16,4-5-23 0,-4 5-12 0,0 0-27 16,3-5 1-16,-3 5-15 0,0 0-4 15,10 0-7-15,-10 0 1 0,16 0-24 0,-16 0 2 16,12 2 1-16,-2 1-18 0,0-1 2 0,0 2 8 16,0 0-3-16,1 1-15 0,-4 0-7 0,3 0-19 15,-2 1 13-15,-2 1-30 0,0 0 20 16,-5 2-8-16,2-1-2 0,-3 0 5 15,-3 2-8-15,-1 1 8 0,-3-1 10 0,0 2-13 16,0 0 11-16,-2 0-1 0,1-4 1 16,1 1-6-16,0-1 16 0,1-2 8 0,1 1-8 15,-1-2 7-15,0 0 8 0,5 0-7 0,-2 0 9 16,0-1-14-16,3-4 81 0,-4 5-15 0,4-5-49 16,0 0 47-16,0 0-34 0,10 5-77 15,-10-5 5-15,15-2 3 0,-2 0-2 0,5 1-19 16,4-2 8-16,3 3-5 0,6-4-41 0,3 6-58 15,20-14-98-15,-2 13-558 0,-5 1 74 0,15 1 107 16</inkml:trace>
  <inkml:trace contextRef="#ctx0" brushRef="#br0" timeOffset="138009.37">28891 1910 680 0,'0'0'231'15,"18"1"-14"-15,-5 1-14 0,6-1-11 16,2 2-26-16,7 1 0 0,6 2-22 0,5 0-4 16,1 0-22-16,-2 1-67 0,3 2-30 0,10 0 4 15,-6 0 21-15,-5 1-5 0,-2-4-28 16,3 3 15-16,-6-1 6 0,5-1-9 0,-4 0-14 15,-10 0 27-15,4-1-23 0,-5-1 13 0,-6 1-20 16,-1-2-5-16,-1-1-11 0,-6 1-25 16,-1-1 7-16,0 2 1 0,-6-1-22 15,-1 0-58-15,-3 1-117 0,-3 0-497 0,0 0 12 16,-2 0 123-16</inkml:trace>
  <inkml:trace contextRef="#ctx0" brushRef="#br0" timeOffset="138312.17">29759 1823 880 0,'0'0'266'0,"0"0"-33"0,8-2 13 16,-8 2-41-16,0 0-34 0,18 6 6 0,-13-3-31 15,3 2-23-15,2-1-1 0,1 3-22 0,0 2 8 16,-1 0-19-16,-2 2-7 0,3 0-8 0,-1-1-7 16,0 4-6-16,-3-1-9 0,3 0-1 15,-6 2-13-15,2 0-12 0,-3 2 15 0,-3-4-5 16,-3 5-18-16,-3 1 17 0,-1 0-12 16,-7 0 3-16,0 6 0 0,-16 5-8 15,-1 0-3-15,-3 0-33 0,-5-2-2 0,-1 4-65 16,1 5-40-16,-15 1-183 0,11-8-518 0,-2 0 81 15,0-3 54-15,-6 0 107 0</inkml:trace>
  <inkml:trace contextRef="#ctx0" brushRef="#br0" timeOffset="139670.24">30418 2571 698 0,'0'0'318'0,"-5"-4"-47"0,1 0-41 0,4 4-25 16,0 0-10-16,-4-5-19 0,4 5-17 0,0 0-16 15,0 0-10-15,0 0-17 0,0 0-9 16,-8 15-12-16,3-3-16 0,2 3-5 0,-1 2 1 16,-3 4-34-16,0 2-3 0,-1 4-12 15,-1 2-19-15,-1 0-32 0,3 1-6 0,-3-2-2 16,1 1-29-16,0-1-45 0,0-6-42 16,2 1-63-16,0-2-77 0,0-2-167 0,4-2-233 15,3-5 57-15</inkml:trace>
  <inkml:trace contextRef="#ctx0" brushRef="#br0" timeOffset="139952.31">30354 2496 568 0,'-4'-5'230'0,"4"0"-12"0,0 5-29 16,-3-8-23-16,0 5 9 0,3 3-32 15,0 0-7-15,6-6-19 0,-6 6-14 16,8-2-6-16,-8 2-15 0,20 4-3 0,-6 1 1 16,3 0-16-16,3 0-21 0,-2 0 8 0,-1 0-10 15,5 2-5-15,-1 3 2 0,-3-3-15 16,-1 0-5-16,-3 2 18 0,0-1-33 0,1 1 17 16,-4 1-35-16,-3 0 25 0,-5 2-25 0,-1-1-6 15,-7 1-45-15,-1 1-21 0,-5-1 13 16,-1 5-108-16,-7-3-38 0,-5 3-295 0,7-2-173 15,-1-3 76-15</inkml:trace>
  <inkml:trace contextRef="#ctx0" brushRef="#br0" timeOffset="140401.84">30841 2616 747 0,'12'3'248'15,"-12"-3"-38"-15,9 1-5 0,-4 0-18 0,4 3-31 16,-4-1-8-16,5 2-15 0,0 0-20 0,1 1 13 16,-2 1-29-16,1 0-36 0,0 1-15 0,-5 1-7 15,2-1-24-15,-1 1-20 0,-1 1-10 16,-3 1 7-16,-2-3-2 0,-1 4-24 0,-5 0-4 15,0-1 25-15,-4 0-18 0,-1 1 21 0,-1 0-13 16,-4-1 15-16,3 0 6 0,0-3 20 16,-1 0 20-16,4 1-2 0,0-3 38 0,-1 0-30 15,4-2 30-15,0 2 18 0,0-3-10 0,3 1 0 16,-2 0-8-16,3 0 0 0,3-4-12 16,0 4-8-16,0-4 10 0,8 7-8 0,-3-5-15 15,3 2 5-15,4 0-2 0,-2 2-1 16,1 0-20-16,0 0 8 0,3 1 5 15,-4 0-26-15,3 3 26 0,-5-2-16 0,1 4-10 16,-5 0-2-16,-1 1 10 0,-6 0 5 0,-1 4-13 16,-10 5-12-16,-4 1-6 0,-15 7-18 0,-8 2-38 15,0 0-7-15,-17 8-60 0,11-11-125 16,-18 2-361-16,17-5-143 0,-4-2 51 0,5-5 118 16</inkml:trace>
  <inkml:trace contextRef="#ctx0" brushRef="#br0" timeOffset="140734.51">30269 3495 834 0,'3'-3'299'0,"-3"3"-7"16,2-6-31-16,-2 6-33 0,0 0-26 0,0 0-12 16,0 0-29-16,-22 10-20 0,5 7-8 15,-7 4-3-15,-17 8-22 0,-11 17-13 16,-4-4 2-16,-4 7-23 0,-1 1-15 0,-4 1-26 16,3 1-20-16,1-5-5 0,-1 3-13 0,-3-4 12 15,-6 0-9-15,-5-3 4 0,-2-2-4 16,-1-6-1-16,7-3-2 0,0 0 5 0,15-11-13 15,2-1-7-15,6-7-47 0,6 0-53 0,11-5-110 16,5-4-600-16,0 2 98 0,9-5 49 16,2-1 89-16</inkml:trace>
  <inkml:trace contextRef="#ctx0" brushRef="#br0" timeOffset="141124.81">27806 4334 747 0,'-16'16'264'15,"6"-3"-52"-15,3 5-30 0,-3 1-3 16,6 1-2-16,-3 3-24 0,1 2-12 0,-1 8-13 15,0 0-8-15,0 0-7 0,4 0-13 0,-1 1-24 16,-2-1-1-16,3 0-32 16,2-5-7-16,-2 0-21 0,-4-2-27 0,4-5-58 15,3 1-42-15,-4-6-8 0,4-4 7 0,-3-5-69 16,0 3-586-16,3-4 95 0,-1-3 54 0</inkml:trace>
  <inkml:trace contextRef="#ctx0" brushRef="#br0" timeOffset="141407.31">27722 4281 724 0,'7'-6'235'16,"3"-1"-12"-16,-3 2-31 0,0 3 0 16,3 1-18-16,1 0-18 0,-1 2-30 0,2-1 9 15,0 3-9-15,1 1 4 0,-2 0-20 16,5 3-46-16,-1 1 18 0,-2 2-20 0,1 0 4 15,-1 1-20-15,-3-2 8 0,1 1-16 0,-1 0-2 16,-3-2-2-16,-1 4 1 0,-2-3 4 0,-3 1-11 16,-1 0-5-16,-5 1-8 0,-1 3 6 15,-1 0-29-15,-10-1-28 0,3 1-38 0,1 0-18 16,-4-3-21-16,-4 0-38 0,7-2-143 0,-3-2-454 16,2 0 52-16,-1-2 56 15</inkml:trace>
  <inkml:trace contextRef="#ctx0" brushRef="#br0" timeOffset="141907.18">28159 4388 606 0,'3'5'190'0,"-3"2"-14"0,0-1-22 16,-1 5 4-16,-4-2-19 0,2 3-27 0,-4 3 21 15,4-1-35-15,-4 3-6 0,0-1 5 0,0 1-33 16,3 0-2-16,-2 0-1 0,-1-1 6 0,0 1-34 16,3-1-15-16,-2-5 18 15,3 0-3-15,-1 1-15 0,1-4 23 0,0 1-13 16,2-4 15-16,-3 2 11 0,1-2-5 0,3-5-19 16,-3 8 11-16,3-5 16 0,0-3-24 15,3 6 18-15,-3-6-15 0,0 0-8 0,11 1 5 16,-11-1-17-16,13 0-3 0,-3-1 5 0,1 0 7 15,2-2-15-15,2 0-2 0,1 1 7 16,1 1-2-16,0-3-3 0,1 1-33 0,-2 2 18 16,1-3 8-16,-3 2 12 0,0 0-28 0,1-1 16 15,-2 0-13-15,-3 0 5 0,4-1-1 0,-4-1 9 16,0-2 0-16,0 1 17 16,-3-2 6-16,0 1-14 0,-1 0-1 0,-2-2 7 15,-1 4 12-15,3-2 6 0,-4 0-10 0,1 1-42 16,-3 1 34-16,3 1-10 0,-3 4 13 15,0-4-4-15,0 4 12 0,0 0-14 0,0 0-5 16,0 0-12-16,-14 19 4 0,9-5 16 0,-3 5-13 16,1 4-10-16,0-1-8 0,-3 8-7 0,0 0-26 15,3 0 0-15,-4 16-49 0,1-2-10 16,-3 4-43-16,-3-15-93 0,4-3-540 0,0 1 62 16,-6-2 94-16</inkml:trace>
  <inkml:trace contextRef="#ctx0" brushRef="#br0" timeOffset="142346.84">25548 3606 678 0,'0'0'199'0,"0"0"1"16,0 0-18-16,-7 19-6 0,7-9-32 0,0 5-1 0,-3-1-23 15,3 7-17-15,-4 3-6 0,1 3-5 16,0 1-17-16,-1 8-14 0,-2-2-7 15,1 2-62-15,-1-2 3 0,4 3-36 0,-6-3-79 16,5-6-13-16,-1-5-100 0,1 2-459 0,-1-5 22 16</inkml:trace>
  <inkml:trace contextRef="#ctx0" brushRef="#br0" timeOffset="142640.04">25490 3534 936 0,'0'-8'238'0,"0"8"-2"15,3-5-24-15,-3 5-30 0,0 0-10 0,12 0-14 16,-12 0-2-16,16 5-17 0,-6-2-6 16,3 4-33-16,1-1 5 0,0 2-13 0,0 1-18 15,-1-1 5-15,4 0 6 0,-6 1-32 0,3-1-1 16,-4 1 7-16,0 0-16 0,1-2-22 15,-2 1 2-15,-2 1-11 0,-1-5 9 0,-2 3-11 16,-4-1 8-16,0 2-10 0,-3-3 4 0,-1 6-17 16,-4-2-5-16,-4-1-23 15,-2 2-16-15,-2 1-2 0,1-3-21 0,-5-1-20 16,6 3-36-16,-3-6-66 0,4-1-44 0,2 2-530 16,-2-3 82-16,6 0 15 0</inkml:trace>
  <inkml:trace contextRef="#ctx0" brushRef="#br0" timeOffset="143037.54">26075 3521 627 0,'0'0'184'15,"0"0"0"-15,0 0-7 0,0 0-13 0,0 0-34 16,0 0-12-16,-11 14-16 0,7-10 19 15,-2 2-22-15,2 0-22 0,-2 2 15 0,0 0-22 16,-2 0-12-16,1 1 14 0,1 0-34 0,-1 1-4 16,2 0 7-16,-1-2 2 0,3-1-4 15,-1 1-9-15,1-2-4 0,0 2 7 0,2-5-5 16,0 3-5-16,-1-1 3 0,2-5 23 0,2 11-11 16,0-9-15-16,1 2 15 0,3-1-2 0,1 1-5 15,1-3 2-15,5 2-30 0,0 0 33 16,1-2-24-16,-3 3 22 0,6-3-24 15,-1 1 0-15,-4 4 18 0,4-6-17 0,-2 4 7 16,3 0-8-16,-3-1 0 0,-4 2 5 0,3-2-20 16,-5 4-2-16,2 0 4 0,-4 2 6 15,-3 3-6-15,-3 0-25 0,-6 1-13 0,-1 2-41 16,-7 3-2-16,-2 2-32 0,-2 0 9 0,-2-2-129 16,-1 3-89-16,1-8-417 0,0 0 76 0,-1-3 83 15</inkml:trace>
  <inkml:trace contextRef="#ctx0" brushRef="#br0" timeOffset="143184.12">25907 3509 601 0,'17'-16'218'0,"0"2"-21"0,0 3-23 16,4-1 5-16,2 1-5 0,5 0-28 0,3-2-8 15,3 3-30-15,4 1-9 0,2 3-22 0,1 2-43 16,4 1-42-16,-1 8-89 0,-3-5-170 15,14 12-421-15,-4 3 38 0</inkml:trace>
  <inkml:trace contextRef="#ctx0" brushRef="#br0" timeOffset="143572.6">27130 4488 555 0,'0'0'241'15,"0"0"-3"-15,0 0-16 0,0 0 1 16,0 0-34-16,4 8-9 0,-4-8-19 15,-3 8 0-15,2 1-2 0,-5 0-24 0,-5 3-19 16,1-1-6-16,-10 3 5 0,3-2-25 0,-10 3-1 16,-1 2-20-16,-10 5-7 0,-7-5 12 0,-5 0-13 15,-5-5-10-15,-6 1-4 0,-1-5 1 16,-6-4 1-16,0 0-6 0,-2-8-14 0,2 0-4 16,3-4-10-16,1-6-2 0,5-3-20 0,4-2-27 15,5-6-14-15,2-3-73 0,4 0-94 16,5-8-56-16,5 5-533 0,4 1 77 0,10 3 44 15,5 2 79-15</inkml:trace>
  <inkml:trace contextRef="#ctx0" brushRef="#br0" timeOffset="144124.03">25168 3388 734 0,'-10'-2'251'0,"10"2"0"0,-8-2-23 16,-1-1-52-16,2-1 21 15,-3 2-25-15,-1-2-19 0,-5-3-2 0,2 3-35 16,-3-5 9-16,-4 2-17 0,-3-3-1 0,-2-4-5 16,-5 3 1-16,-14-10-21 0,4 0-5 0,-4-1-6 15,1-3-4-15,-1-3-11 0,-2-1 16 16,2-1 7-16,-6-11-23 0,-1-1-9 0,1-2-4 16,4-1-17-16,2-2-1 0,1-3 19 0,3-1-29 15,-1-4 11-15,5-3-3 0,3 2-10 16,8 8 12-16,-3 2-2 0,5-1-7 0,4 4-4 15,2 2 11-15,2 7 18 0,5 7-25 0,1-2-19 16,5 8 11-16,-3 1-24 0,0 5-1 16,5 0-37-16,0 5 0 0,3 1-15 0,0 5-72 15,0 4-66-15,3-7-85 0,-3 7-558 16,0 0 126-16,11 18 25 0,-11-6 92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7T07:51:01.8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1724 2261 417 0,'-6'-3'100'15,"3"-2"2"-15,3 5-18 0,-8-7 39 16,5 6 36-16,-1-3 2 0,4 4-15 0,-6-5-15 15,6 5-8-15,-4-5-11 0,1 2-2 0,3 3-12 16,-6-3-14-16,6 3-10 0,0 0 0 16,-5-5 1-16,5 5-14 0,0 0-2 15,-3-4-13-15,3 4-20 0,0 0-16 0,0 0-10 16,0 0 28-16,0 0-7 0,0 0 4 0,0 0 21 16,0 0-25-16,30 1 4 0,-9 1-2 0,7-1 5 15,6-1 6-15,10-1-4 0,17-1-4 16,5 1 7-16,-1-2-7 0,3 3-6 0,1-3-2 15,2 1-7-15,2 0 1 0,4 2-4 0,-1 0 13 16,2 2-4-16,2 0-4 0,2 1 13 0,-1-3-21 16,15 1 10-16,7 2-12 0,-1 0 15 15,4-2 0-15,7 1-6 0,0 0 12 0,2-1-7 16,2 0-9-16,6-2-8 0,-3 1 10 16,3-3 1-16,0 0 12 0,0 2-16 0,-3-4-2 15,-7-1 1-15,-1 4-1 0,1-1-8 16,-7 0 6-16,0-1 2 0,-4 0 8 0,-3 3 2 15,-20-1 5-15,-7 2-9 0,1 0-6 0,-6 2-8 16,-12-1 19-16,-10 1-9 0,-5-1-17 0,-5 0 10 16,-1-1 0-16,-10 4 0 0,0-3 10 15,-4-1 13-15,-3 0-43 0,-3 1-39 0,-1-1-8 16,-1 0 85-16,-3 0 3 0,-9 0-8 0,14 0-11 16,-7-1-22-16,-7 1-29 0,0 0-12 0,7-3-49 15,-7 3-95-15,3-3-576 0,-3 3 62 16,-3-6 64-16</inkml:trace>
  <inkml:trace contextRef="#ctx0" brushRef="#br0" timeOffset="752.47">8294 2014 499 0,'0'0'125'0,"-10"0"-10"0,10 0 18 16,0 0-2-16,-10-1-6 0,10 1-15 0,0 0-10 15,0 0-8-15,0 0-12 16,0 0-14-16,0 0-2 0,0 0 8 0,0 0-18 15,0 0 102-15,0 0-31 0,28 7-10 0,-11-6 1 16,7 3-1-16,6-3-8 0,8 3-22 0,3-1-19 16,4-1-17-16,23 1-6 0,0-3-7 15,8 1-5-15,-2 2-13 0,6-1 13 0,22-1 12 16,0-1-84-16,8 1 8 0,9-1 2 0,-2-1 8 16,-1 2 0-16,3-1 5 0,-2 0-15 0,6-1 5 15,3 2 5-15,4-3 13 0,1 2-11 16,-2-2 21-16,-2 4-2 0,2-4-6 0,-2 2-8 15,3 2-7-15,4-1 16 0,-2 0-3 0,-5 1 4 16,-8 0-14-16,-2 0 15 0,-1 2 59 0,-3 0 2 16,-4-1 5-16,-3 1-7 15,-6-1-8-15,-19 0-5 0,-5 1 0 0,-8 0-10 0,-3-2-6 16,-14 1 11-16,-13-1-10 0,-4-1-6 16,-3 1-2-16,-7-2-13 0,0 1 16 0,-4 2-6 15,-3-3 8-15,-3 0-31 0,0 1 8 0,-4-2-40 16,0 1-53-16,1-1-9 0,-5-2-151 15,1 1-561-15,-1 1 94 0,2-2 57 0</inkml:trace>
  <inkml:trace contextRef="#ctx0" brushRef="#br0" timeOffset="1403.1">15187 1978 373 0,'-7'5'208'0,"7"-5"-34"0,-7 5 15 16,7-5-17-16,-3 3-14 0,3-3-2 0,3 7-17 15,-3-7 27-15,10 7-97 0,0-4-25 0,8 2 14 16,6 1 1-16,6-4-18 0,11 4 95 16,21 0-31-16,12-1-33 0,5-4-1 0,27 4 3 15,7-1-2-15,3-2-21 0,8-1 18 16,5 0-92-16,9 2 16 0,39-2-24 0,1-1 23 0,3 0-7 16,7-1 87-16,6-1-26 0,2 1 2 15,-2 1-14-15,1 0-14 0,10 0-10 16,-2 1-5-16,1 1-20 0,1 1-44 0,1 0-43 15,5-18-111-15,-6 27-555 0,-2-6 83 0,-6 1 24 16</inkml:trace>
  <inkml:trace contextRef="#ctx0" brushRef="#br0" timeOffset="131816.57">7013 3935 217 0,'0'0'90'16,"0"0"-11"-16,-3-7 16 0,3 7-42 0,0 0-58 15,-3-3 23-15,3 3 33 0,0 0-35 16,0 0 7-16,-5-4-5 0,5 4 12 0,0 0-17 16,0 0-18-16,0 0 82 0,-7-4-28 0,7 4 22 15,0 0-4-15,0 0-13 0,-6-1 4 0,6 1 17 16,0 0-9-16,0 0-2 15,0 0 8-15,0 0 2 0,-6-5-7 0,6 5-80 16,0 0-10-16,0 0 43 0,0 0-35 0,0 0-16 16,0 0 8-16,0 0 23 0,0 0 0 15,0 0-2-15,0 0-21 0,0 0 20 0,0 0-5 16,0 0 1-16,0 0 4 0,0 0 13 0,0 0-2 16,0 0 5-16,0 0-3 0,0 0-18 0,0 0 34 15,0 0-26-15,0 0 18 0,19-1-13 16,-19 1 3-16,0 0-1 0,15 1 4 0,-15-1 14 15,10 0 6-15,-10 0-18 0,14 0 2 0,-5 0-2 16,-9 0 7-16,14 0-9 0,-14 0 12 0,14 0-8 16,-7 0-5-16,-7 0 3 0,17 2-3 15,-7-2-23-15,-4 0 26 0,-6 0 10 16,18 3 11-16,-8-3-32 0,-3 1 26 0,3-1-25 16,0 1-16-16,0-1 11 0,1 2 22 0,0-2 3 15,2 1-13-15,1-1 21 0,-1 4-31 16,-2-4 13-16,2 0 0 0,0 1-3 0,-1 1 3 15,1-2-13-15,1 1 18 0,-4 1-11 0,3-2 19 16,1 3-6-16,-1-3-7 0,-1 2-3 16,0 0 3-16,-1-2 0 0,3 3 20 0,-1-3-33 15,-2 1 18-15,2 0-13 0,-3 1-2 0,4-1 4 16,-4-1-9-16,1 0 4 0,-1 0 78 16,3 4-1-16,-2-4-5 0,2 0 3 15,-2 1-38-15,3-1 4 0,-1 2 3 0,4-2-10 16,-4 0 0-16,2 0 10 0,-2 1-15 0,1 1-8 15,0-2 0-15,3 0 10 0,-1 3-2 0,-1-3-6 16,1 0-12-16,2 1 10 0,-5 0-5 16,5 1 0-16,1-2 2 0,-1 3 14 0,0-3-27 15,2 1 6-15,1-1-8 0,2 0 8 0,-3 0-8 16,4 1 18-16,-3-1-12 0,3 0 6 0,-1 2-14 16,2-4 10-16,-1 1-11 0,3 1 9 15,-3 0-9-15,3-1-4 0,4-2 12 16,-7 3-5-16,6-2-8 0,-2 1 6 0,3 0-11 0,-7 1 16 15,4-3-5-15,2 1-6 0,-5 2 3 16,-2-1 5-16,4 1 8 0,-3-2-8 16,0 1-5-16,0 1 13 0,-3 0-16 0,2-4 16 15,1 4-23-15,-3-1 15 0,2-1 15 0,-1 1-12 16,1 1-3-16,1-1-10 0,-3-2 8 0,3 3-1 16,0-2-4-16,-4 0 14 0,4 2-12 15,0-3-7-15,-3 1 12 0,2 1-3 0,-2 1 4 16,0-2 6-16,2 1-9 0,-2 1-13 0,-3-4-3 15,4 4-2-15,-4 0 17 0,3 0 16 0,-2-1-5 16,-1 1-3-16,-1-2 3 16,0 2-26-16,4-1 21 0,-4 1-6 0,0 0 3 15,3 0-23-15,1 0 6 0,-3 0 14 0,4 0 14 16,-1 0-6-16,0-1-10 0,-1 1 2 0,1 0 4 16,3 0-6-16,0-3-11 0,-4 3 6 15,4 0 10-15,0 0-20 0,0 0 25 0,-3 0-5 16,6 0 0-16,-3 0-12 0,0 0 12 0,0 0-3 15,0 0-22-15,3 0 25 0,-6 0-5 16,6 3 10-16,-4-2 1 0,1-1-9 0,-2 0 6 16,2 1-3-16,0-1-10 0,2 2 20 0,-2-1-20 15,0-1 13-15,0 4-13 0,1-4-6 0,-2 0 6 16,4 1 13-16,-3-1-13 0,1 2 7 16,-1-2-2-16,2 0-7 0,-1 0-1 15,5 1-7-15,-5-1 12 0,5 2 6 0,1 1-6 16,-3-3 0-16,2 0 3 0,-2 1 0 0,2 0-2 15,-5-1-1-15,4 2-2 0,-4-2 5 16,2 0-2-16,-3 3-6 0,3-2 13 0,-2-1 0 16,1 0-15-16,-2 0 2 0,1 0 13 0,2 0-2 15,0 1 5-15,-2-1-8 0,1-1 0 0,1 1-8 16,-3 0 16-16,4 0-6 0,-4-1 3 16,0-2-28-16,-1 3 16 0,-2 0 7 0,0 0 7 15,-1-3-14-15,-2 3 22 0,-2-1-23 0,-1 1 11 16,-2 0-3-16,1 0-10 0,-1 0 17 0,1-3-2 15,-4 3-2-15,-3-2 17 16,4 2-22-16,-11 0 2 0,19-1-8 0,-8 1 16 16,-1 0-18-16,0 0 5 0,1-2 5 0,2 1 10 15,-3 1-13-15,1-4 3 0,2 4 10 0,-3-1-17 16,1-1 12-16,0 1-8 0,2 1-15 16,-3-1 24-16,0 1-1 0,2-3 0 0,0 3-13 15,-2 0 21-15,5-2-11 0,-2 2 1 0,1 0 12 16,-1-1-25-16,5 0 5 0,2 1 10 0,0-3 0 15,5 1 0-15,2 1 3 0,1-2-10 16,3 3 7-16,2-4 0 0,-2 1-10 0,3 2 5 16,-3 0 15-16,0-2-18 0,0 1 11 15,0 1-3-15,-1 0-5 0,-5 1 0 0,-2-5 0 16,1 5 8-16,-3-1-18 0,-2 1 12 16,-4 0 1-16,-2 0-3 0,1-2 10 0,-1 2-10 15,-2-1-3-15,-1 1 14 0,-3 0 7 0,-7 0-23 16,14 0 22-16,-14 0 1 0,13 0-15 0,-13 0 2 15,13-4 15-15,-13 4-22 0,8 0-3 16,-8 0 5-16,0 0 2 0,10 0-22 0,-10 0-6 16,0 0-63-16,0 0-26 0,0 0-67 0,6 4-517 15,-6-4-84-15,0 0 79 0,0 0 92 0</inkml:trace>
  <inkml:trace contextRef="#ctx0" brushRef="#br0" timeOffset="172738.89">16564 2310 176 0,'0'0'62'16,"0"0"4"-16,0 0-17 0,0 0 2 0,0 0 3 15,0 0-21-15,0 0-2 0,0 0 10 16,-6 4 25-16,2 2-33 0,0 0 85 0,1 1-15 16,-4 6-4-16,1 1-6 0,-4 4-4 0,-1 2-12 15,-3 5-8-15,0 3-5 0,1-1 3 0,-8 11 2 16,-3-1-16-16,7-4-6 0,3-6-4 15,-2 1-10-15,1-2 13 0,-1-1-15 0,-1 2-62 16,3-4 3-16,0 1-2 0,1-5 6 0,3-2-14 16,-1 1 28-16,4-3-31 0,0-2 31 15,-2 0 10-15,1-3-11 0,5 0-12 0,-1-2 3 16,-2 3 15-16,2-5-21 0,1 1 6 16,0-1-6-16,-1 0-2 0,0-3-3 0,4-3-17 15,-3 5-21-15,0-2-298 0,3-3-290 16</inkml:trace>
  <inkml:trace contextRef="#ctx0" brushRef="#br0" timeOffset="173423.81">16377 2389 437 0,'0'0'146'0,"0"0"-15"15,0 0-42-15,0 0 11 0,0 0 0 16,0 0 2-16,-18 6-27 0,18-6-4 16,0 0 6-16,-3 5-3 0,3-5-15 0,-4 3-10 15,4-3-3-15,0 0 5 0,0 0-25 0,-3 5 12 16,3-5 26-16,0 0 8 0,0 0-39 16,0 0-18-16,0 0 13 0,0 0-7 0,0 0 28 15,0 0-26-15,0 0-80 0,21-10 47 0,-15 6-31 16,1-2 3-16,0 1 10 0,4-3 4 0,-2 0 17 15,1-1-6-15,1 1-7 0,-4 0 2 16,3 1 79-16,-3-2-2 0,3 0 2 0,-3 2 3 16,0-1-12-16,2 0-12 0,-4 2 14 0,1-3 3 15,1 5-22-15,-4-2-17 0,1 0 13 16,2 3-5-16,-1-3-3 0,-2 3 10 16,0 0-13-16,-3 3-4 0,7-7-11 0,-7 4 10 15,0 3-7-15,6-3-6 0,-6 3 6 0,0 0 5 16,4-6-18-16,-4 6 2 0,0 0 16 0,7-2-15 15,-7 2 4-15,0 0 1 0,0 0-3 16,0 0 10-16,0 0-2 0,7 9-16 0,-7-4 13 16,3 0-13-16,0 1 8 0,-3 2-5 0,1-1 15 15,-1 2-4-15,0 1-1 0,3 0 7 0,-3 2-6 16,3 0-1-16,-3 1-8 0,0-1 13 16,3 1-2-16,-2 0-8 0,-1 4 13 15,3-4-13-15,-3-1 15 0,4 2-35 0,-1-2 22 16,-2 1-4-16,2-2-3 0,0-1-8 0,0 0 15 15,-2 1 4-15,2-3-40 0,0 1-22 16,0-1-21-16,0-2-64 0,-2-2-89 0,3 3-510 16,-1-2 52-16</inkml:trace>
  <inkml:trace contextRef="#ctx0" brushRef="#br0" timeOffset="185005.07">4555 6500 138 0,'0'0'46'0,"0"0"-8"0,0 0 31 0,0 0-25 16,0 0-29-16,-3 4 47 0,3-4-21 15,0 0 89-15,3 9-2 0,-3-9 10 16,6 6-12-16,-5-2-21 0,5-1-69 0,-2 0 12 16,6 2-2-16,-6-3 26 0,6 0-31 0,4 1 82 0,-1-2-21 15,5-1 3-15,2-4 10 16,7 0-17-16,1-2-6 0,6-3 15 0,14-6-35 15,7 2 5-15,-4-5-11 0,6-2-2 0,5 2-15 16,-4-1-1-16,14-5 6 0,3-1-8 0,-3 1-2 16,-14 4-3-16,1 0 7 0,2-1-7 15,-6 0-20-15,-1 3 7 0,-2 1 8 0,-1 2-18 16,-4 0-13-16,-8 5 15 0,-8 2-32 0,-1-1 6 16,-7 6-4-16,-2-2-41 0,0 4-16 0,-8 0-14 15,2 2-9-15,-5 0-23 16,-1 5-30-16,-5 0-651 0,-1 0 80 0,-3 3 105 15</inkml:trace>
  <inkml:trace contextRef="#ctx0" brushRef="#br0" timeOffset="185939.91">5413 7628 517 0,'0'0'212'0,"0"0"-25"16,-10-3-3-16,10 3-25 0,0 0-26 0,0 0-18 16,0 0-10-16,0 0-15 0,0 0-8 0,0 0-16 15,-4 8 6-15,4-8-29 0,0 10 14 0,3-4 9 16,-2-2-20-16,2 3 0 0,1 1-12 15,-1 0 1-15,0-1 6 0,1 3-2 0,2-3-21 16,-2-1 0-16,3-1 2 0,0 2 6 0,0-1 10 16,6-4-19-16,1 0 22 0,3-2 20 15,10-3-16-15,7-11-68 0,15-4-19 0,19-7 36 16,8-10 67-16,5 1-10 0,4-4-26 16,-2 1 10-16,2-5 6 0,-3 2-3 0,0-1-6 0,-7 1 19 15,1 4-11-15,-5 1-2 16,-3-2-13-16,-6 8 13 0,-10 4-28 0,-1 1 17 15,-7 2-7-15,-3 5-10 0,-7 2 7 0,-7 4-17 16,-6 4-14-16,-3 0-17 0,-2 3 2 0,-2-2 3 16,-4 4 13-16,0 0-8 0,-6 4-16 15,-4-2-37-15,7 6-14 0,-7-3-61 0,-7 5-141 16,3 2-483-16,-2 4 53 0,-4-3 87 0</inkml:trace>
  <inkml:trace contextRef="#ctx0" brushRef="#br0" timeOffset="-202767.25">24362 8794 396 0,'0'0'118'0,"0"0"7"0,0 0-20 0,0 0-15 15,0 0-16-15,0 0 8 16,0 0-3-16,0 0-17 0,0 0 7 0,0 0 0 16,0 0-18-16,0 0 6 0,3 21 7 0,-3-14-13 15,-3 2 8-15,3 1-21 0,-1 0 16 0,0 4-3 16,-1-3-7-16,-1 6-16 0,-3-2 8 16,1 2 4-16,2 1-6 0,0 1-6 0,-1 0 0 15,1 0 3-15,0-1-3 0,-1 1-2 0,1 1-9 16,0-2-6-16,-2 0 1 0,2 0 6 0,0-1 8 15,0 2-16-15,-1-4 0 0,4 1 3 16,-3-1 0-16,0-1-5 0,3-3 10 16,0 2-11-16,-1-3-9 0,1-2 9 0,-3 0-14 15,3 0 9-15,0-1 3 0,0-3-2 0,0 3 2 16,0 0 0-16,-3-4-12 0,3-3 17 16,0 8-61-16,0-8-75 0,-4 0-143 0,4 0-478 15,0 0 79-15</inkml:trace>
  <inkml:trace contextRef="#ctx0" brushRef="#br0" timeOffset="-202327.61">24067 8751 432 0,'0'0'151'16,"0"0"-31"-16,0 0-68 0,0 0-11 15,0 0 15-15,15 7 0 0,-15-7-20 0,20 0 66 16,-6 0-12-16,3 0 5 0,-1 0-11 15,5-1-12-15,3 1 17 0,0 0-17 0,3-1-10 0,4-4 9 16,-3 4-7-16,5 0-10 0,-5-4 7 16,3 4-4-16,-4-2-9 0,-1-1-12 15,-4 1-3-15,0 2 8 0,-3 0-7 0,-5-4 9 16,0 4 16-16,-1 1-8 0,1 0 3 0,-4-1-10 16,0 1-1-16,-2-2-81 0,1-1 53 0,-9 3-23 15,11-1 13-15,-5 1-2 0,1-2-31 16,-7 2 23-16,0 0 0 0,11-5 2 0,-11 5-5 15,6-1-25-15,-6 1-59 0,0 0-31 0,0 0-5 16,0 0 8-16,7 5-13 0,-7-5-59 0,-3 9-87 16,3-5-392-16</inkml:trace>
  <inkml:trace contextRef="#ctx0" brushRef="#br0" timeOffset="-201853.53">24826 9137 619 0,'0'0'159'0,"0"0"-19"0,0 0-6 16,0 0-17-16,0 0-4 0,0 0-6 0,0 0-14 16,0 14-22-16,0-7-7 0,-3 3-10 0,0 0 10 15,3 5 0-15,-3 0-3 16,2 3-2-16,-2 5-15 0,-4-3-3 0,6 10-13 0,-2-5 3 15,0 1 2-15,-3 0-15 0,2-1 10 16,1 2-8-16,0 1-2 0,2-3 0 0,-2-3-5 16,-1 1 0-16,1-5-11 0,3 4 19 15,-1-5 5-15,1 1-14 0,-3-1 9 0,3-3-16 16,0-3 3-16,0 3 7 0,0-3-10 0,0-3-2 16,0 2 9-16,0-2 4 0,0-1-14 15,0 0 14-15,0 1-9 0,0-2-2 0,0-2 3 16,0 2-13-16,0-6 18 0,4 6-13 0,-1-3 0 15,-3-3-33-15,0 0-60 0,11 0-134 0,-5 0-552 16,-6 0 122-16,12-6 35 0</inkml:trace>
  <inkml:trace contextRef="#ctx0" brushRef="#br0" timeOffset="-196798.53">24126 10949 506 0,'3'-6'169'0,"-3"6"-20"0,0 0-3 16,4-3-16-16,-4 3-17 0,0 0-11 0,0 0-10 15,0 0 8-15,7 16-13 0,-7-7 10 0,0 2 1 16,0 6-14-16,0 5-22 0,0 4 2 16,-1 1-13-16,-5 6 3 0,6 6 4 0,-4-3-4 15,1 2 0-15,2-1-3 0,-2-2-7 0,0 4 4 16,0-6-12-16,3 2-23 0,-1 3-8 0,-2-4 33 15,3-6 1-15,0 0-14 0,0-2 1 16,0 0-18-16,3-6-11 0,-2 2-20 0,-1-4 0 16,3-1-36-16,-3-1-18 0,3-2-15 15,-3-1-41-15,4-9-100 0,-4 7-517 0,7-4 92 0</inkml:trace>
  <inkml:trace contextRef="#ctx0" brushRef="#br0" timeOffset="-196048.48">24038 10922 442 0,'-2'-4'231'0,"2"4"-27"16,-3-10-6-16,3 7-40 0,0 3-20 15,0-8-10-15,0 4-15 0,0 4-5 0,5-10-3 16,1 7-34-16,0-1-2 0,-2 0 8 0,6 0-21 15,-2 0 8-15,2-2-2 0,3 5-24 0,1-5 6 16,-1 6-6-16,4-1-7 16,-3 0-6-16,4 1 1 0,1 1-16 0,5 0 13 15,-3 3-2-15,3-1-3 0,-1 5 5 0,-1 0-16 16,1-1-1-16,-2 3 1 0,-1 0-2 0,-5 0 3 16,4 3-3-16,-4-3 13 0,-2 3-8 15,-6-2-2-15,3 3 10 0,-3-3-23 0,-4 3 5 16,-3-3 15-16,0 5-5 0,-3 0-4 0,-1-1-1 15,-5-1-16-15,-2 6 6 0,-2-4-2 0,0-3-22 16,-2 2 17-16,1 0-1 0,4-5 8 16,-3 0 0-16,-1-2-3 0,4 0-2 15,0-1 7-15,2-1 3 0,-2-2 3 0,3 1-6 0,-3-3 6 16,6 4 2-16,-2-4-3 0,2 0-4 16,-2 2 17-16,6-4-7 0,-7 4-13 0,7-4 5 15,-7 4 0-15,7-4 0 0,-1 3 5 16,1-3-5-16,0 0 2 0,0 0-17 0,4 8 10 15,3-6 8-15,-3 2 2 0,4 0-5 0,-3 3-3 16,2 3 6-16,4-2-11 0,-2 5 3 0,1-1 13 16,1 2-14-16,-1 1 19 0,0 2-18 15,4 0 3-15,-4 1 4 0,1 0 13 0,2 0-9 16,-3 0-4-16,1 2 1 0,2-3 4 0,-3 0 4 16,3 1-6-16,-5-5 0 0,2-1-5 0,-2-2-5 15,-1 3-3-15,2-3 21 16,-5-1-11-16,3-1-2 0,-3-1 6 0,2 0-1 15,-2-3 18-15,-1 3-18 0,0-4 8 0,1 2-16 16,-4-5-46-16,7 6 21 0,-4-3 5 0,-3-3-18 16,0 0-13-16,10 0 14 0,-10 0-9 0,0 0-7 15,10-2-44-15,-6 0-77 0,-4 2-176 16,0 0-369-16,11-3 46 0</inkml:trace>
  <inkml:trace contextRef="#ctx0" brushRef="#br0" timeOffset="-195597.91">24898 11481 555 0,'0'0'146'0,"0"0"2"0,0 0-27 0,0 0-4 16,0 0-14-16,0 0 2 0,0 0-16 0,0 0-25 15,0 0 13-15,0 0-13 0,0 0-15 0,4 16 25 16,-4-12-20-16,0 6 38 0,0 4-46 15,0-3-5-15,0 4 5 0,-4 5-87 0,4 0 10 16,-3 0 8-16,3 5 16 0,-1 0 1 0,0 0-9 16,-1 0 15-16,-1 0-2 0,3 0 12 0,-3-2-49 15,3 1 32-15,0-6 4 16,0 2 16-16,0-2-23 0,0-1 17 0,0-2-17 0,0-3 20 16,0 1-22-16,0-1 14 0,0-4-10 15,-1 2 8-15,2-3 11 0,-1 1-22 0,0-1 42 16,0 0-39-16,0-7 21 0,0 6-20 15,0-6-52-15,0 0-90 0,0 0-109 0,0 0-441 16,0 0 59-16</inkml:trace>
  <inkml:trace contextRef="#ctx0" brushRef="#br0" timeOffset="-189752.16">24893 8925 243 0,'0'0'94'16,"0"0"-32"-16,0 0 61 0,0 0 7 15,0 0-12-15,0 0 15 0,0-7-41 0,0 7 13 16,0 0 3-16,0 0-34 0,0 0 3 0,0 0 10 15,0 0-26-15,0 0 3 0,0 0-23 0,0 0 8 16,0 0 4-16,0 0-12 0,0 0 0 16,0 0-20-16,0 0-1 0,0 0 14 0,0 0-6 15,0 0-21-15,0 0-1 0,-12 13 6 0,12-13 6 16,-3 2-13-16,3-2 1 0,0 0 14 0,-3 7-15 16,3-7 0-16,0 0-15 0,0 0 20 15,0 4-10-15,0-4 0 0,0 0 3 16,6 6-6-16,-6-6 6 0,0 0-1 0,7 1 6 15,-7-1 0-15,0 0 2 0,0 0-2 0,10 0-11 16,-10 0 16-16,0 0 5 0,11-4 0 16,-11 4-16-16,7-4-50 0,-4 1 32 0,-3 3-9 15,3-7-6-15,0 2 3 0,-3 5 30 0,2-6-9 16,-2 2-11-16,0 4 28 0,0-10-15 16,0 10-3-16,-5-8 11 0,5 5-8 0,-3-1-3 15,3 4 0-15,-7-7-2 0,4 4-10 0,3 3 7 16,-11 0-10-16,11 0 2 0,-10 0 19 15,10 0-14-15,-13 4 32 0,10 2-21 0,-5-5 5 16,1 5-8-16,1 1-10 0,-1-2 5 16,4 1-12-16,-2 2 19 0,2-1-17 0,0 0 13 15,0-3-3-15,2 3-10 0,-2-1-7 0,3-2 7 16,0-4-8-16,3 11 18 0,-2-8-5 16,-1-3 16-16,3 6-14 0,3-4 9 0,-6-2 7 15,8 0-8-15,-8 0 13 0,10 0-18 0,-10 0 16 16,0 0-8-16,10-2 12 0,-3-3-7 0,-7 5 13 15,4-2-15-15,-1-3 14 0,-3 5 6 16,6-4 5-16,-6 4 6 0,1-7-4 16,-1 7-25-16,0-7 18 0,0 7 5 0,0 0-38 15,-1-7 27-15,1 7-4 0,0 0-8 0,-3-3 5 16,3 3 6-16,0 0-9 0,0 0-4 16,-9-1-24-16,9 1-2 0,0 0-8 0,0 0-15 15,0 0-54-15,0 0-39 0,-11 9-12 0,11-7-28 16,0 3-471-16</inkml:trace>
  <inkml:trace contextRef="#ctx0" brushRef="#br0" timeOffset="-188795.62">27264 8881 179 0,'3'-9'176'0,"-3"5"-25"0,0 4 3 16,3-7-11-16,-3 7-66 0,3-5-10 0,-3 5-1 16,0-6 65-16,0 6 2 15,0-7-10-15,0 7 7 0,1-3-15 0,-1 3-22 0,0 0-14 16,0 0-15-16,0 0 8 0,0 0-26 0,0 0 15 15,0 0-25-15,0 0 0 0,0 0-6 0,1 18 1 16,2-8 0-16,-3 4-8 16,0 1 20-16,0 4-27 0,0 0 9 0,-3 3 4 15,3 4 4-15,-1-1-5 0,0 2-8 0,-2-1 3 16,0 0 6-16,0 3 9 0,3-2-17 0,-2-2-16 16,0 4 2-16,-1-4 27 0,3-3-11 15,-3 6-5-15,0-7-11 0,3 1-7 0,0-4 10 16,-1-1-2-16,-2 1 2 0,3-5 3 0,0-1 8 15,0-2-14-15,-3 3-12 0,3-4 10 0,0-1-2 16,0 0-16-16,0 1-2 0,0-6-11 16,3 5-25-16,-3-1 10 0,0-3-20 15,0-4-75-15,-6 6-189 0,6-6-451 0,0 0 70 16</inkml:trace>
  <inkml:trace contextRef="#ctx0" brushRef="#br0" timeOffset="-188059.15">27213 8831 680 0,'-3'-6'182'0,"3"6"-5"0,-4-7-8 15,0 5-13-15,1-3-26 0,3 5 1 0,-3-4-18 16,3 4 4-16,0-7-37 0,0 7 2 0,0 0-18 16,3-7 5-16,3 7-16 0,2-6 9 0,2 2-6 15,0 2 3-15,8-4-18 0,1 0-3 16,2 5-15-16,6-6 8 0,-2 3 2 15,2-2-20-15,1 5 5 0,-5 1 0 0,1-1 3 16,0 2-4-16,0-1 6 0,-4 1-15 0,4 4 2 16,-3-1-5-16,-4 2 6 0,3-3-14 15,-6 4 8-15,0 2 0 0,-1-1-7 0,-2 2-14 16,-4 3 22-16,1-3-4 0,-7 1 3 0,-1 2 16 16,-3 3-11-16,-3-1 5 0,-1 1-10 0,-7 3-10 15,0-2 21-15,-6 3-19 0,-1 2 8 0,-2-4-10 16,2-1 3-16,0-2 2 0,4-4-13 15,-3 2 0-15,3-4 5 0,0-1 13 0,4 0 8 16,2-6 3-16,0 4-14 0,0-3-4 0,-1-1 7 16,5 2-3-16,0-2 1 0,1-2-11 0,6 0 16 15,0 0-18-15,0 0 7 16,-13-6-7-16,13 6 12 0,0 0-2 0,0-5-15 16,0 5 5-16,0 0-3 0,0 0 0 0,13-7-12 15,-13 7 19-15,10 0-4 0,-10 0 5 0,13 3-8 16,-2 2 6-16,-1 3-11 0,0 0 5 15,1-1 0-15,1 3 8 0,-1 0 5 0,0 4-8 16,-1-3 8-16,3 4 8 0,-2-5-8 0,-1 7-15 16,4-2 20-16,-4-1-10 0,0-1-3 0,1 1 13 15,-1-3-10-15,-1-2 8 0,-2 4-3 16,4-2 5-16,-5-4-3 0,-2 1 1 0,3-1 10 16,0 0-3-16,-2-3 0 0,-3 2 0 0,1-3 13 15,3 2-5-15,-5-2 3 0,2 3-9 16,-3-6 12-16,7 2-4 0,-7-2 3 0,4 7 3 15,-1-5-26-15,-3-2 0 0,4 5-23 16,-1-2-6-16,-3-3-19 0,9 1-47 0,-5 4-76 16,-4-5-80-16,11 2-509 0,-4 4 40 0,-1-2 91 15</inkml:trace>
  <inkml:trace contextRef="#ctx0" brushRef="#br0" timeOffset="-187466.35">28064 9472 445 0,'0'0'215'16,"-2"-4"-33"-16,2 4-11 0,0 0-15 15,0 0-15-15,0 0-3 0,0 0-25 0,0 0-3 16,0 0-18-16,0 0-20 0,-5 19 7 0,5-12-10 15,0 5-2-15,0 0-11 0,-3 1-7 0,3 5-11 16,-3-1-2-16,3 0 13 0,-4 6-16 0,4-1 0 16,-3 3-25-16,-1 0 17 0,3-2 4 15,-2 2-9-15,0 0 1 0,0-7-9 0,3 4-1 16,-1-3 4-16,0-3 0 0,1 2 3 0,-2-3-10 16,-1 1 2-16,3-5 6 0,0 3-4 15,0-6 11-15,-3 2 6 0,3-2-17 16,-1-1 22-16,0-2-11 0,-4 0 2 0,5-5-2 15,-8 4 8-15,8-4-5 0,-13-3-6 0,13 3-12 16,-14-3 17-16,7-4-20 0,-2 1 3 0,-1 0-3 16,2-1 18-16,-2-2-18 0,3 0 1 15,-4-2 6-15,2 1-4 0,2 2 5 0,3-1-6 16,-2 1-7-16,1 0 8 0,-1 1-21 0,3 2 6 16,0-2 2-16,3-1-13 0,0 2-5 0,3-1 7 15,0 3 1-15,3-2-24 0,-1-1-19 16,1 4 1-16,1-4-25 0,3 3 6 0,-2 0-73 15,1-1-33-15,-5 0-107 0,3 0-476 16,4 3 84-16</inkml:trace>
  <inkml:trace contextRef="#ctx0" brushRef="#br0" timeOffset="-187154.59">28091 9269 501 0,'0'0'184'0,"0"0"1"0,0 0-39 0,0 0 15 15,-16 7-38-15,16-7 7 0,-5 7-22 0,2-4-11 16,0 2-15-16,1-3 3 0,2-2-34 15,-5 7 18-15,5-7-18 0,-6 3 5 0,6-3-2 16,0 5-13-16,0-5-3 0,0 0 9 0,0 0-22 16,0 0 14-16,0 0-22 0,0 0 19 15,11-15-8-15,-9 5-2 0,4 3-31 0,-1-1-41 16,1-2-34-16,-2-4-106 0,-1 6-575 16,0-2 75-16</inkml:trace>
  <inkml:trace contextRef="#ctx0" brushRef="#br0" timeOffset="-186312.06">25633 8825 501 0,'0'0'182'0,"-10"0"23"0,10 0-39 0,-10-3-76 16,10 3-1-16,0 0-12 0,-11-3-23 15,11 3 7-15,0 0 1 0,0 0-19 0,0 0 6 16,28-1 2-16,-11 1 5 0,8 0-10 0,5-2-30 15,4 1 12-15,7-3-10 0,7 1 74 16,14 2-13-16,3-5 3 0,3 2-25 0,0 0 9 16,0 1-4-16,-3-2-14 0,-3 1-2 15,-4-2-2-15,-7 0-14 0,-13 5 4 0,-4 1 4 16,-3-2-2-16,-1 1 2 0,-6 1-15 0,0-3 6 16,-7 2-27-16,1 1 16 0,-1-1 13 0,-4 1-8 15,-3 0-8-15,1 0-2 0,-4 0-8 16,-7 0 3-16,13 0-6 0,-13 0 9 0,0 0-27 15,4 5 19-15,-4-5-6 0,0 0 1 0,0 0-44 16,0 0 0-16,-17 7-42 0,14-4-45 16,3-3 3-16,-18 1-205 0,12-1-436 15,2 0 70-15</inkml:trace>
  <inkml:trace contextRef="#ctx0" brushRef="#br0" timeOffset="-186017.45">26550 8600 501 0,'0'0'159'0,"0"0"-8"16,0 0-21-16,0 0-19 0,0 0-14 16,0 0-2-16,24 11-3 0,-18-4-5 15,4-1-5-15,-2-2-24 0,2 4-1 0,3 3-6 16,-2-5-8-16,2 6 9 0,-2-5-6 0,-1 2-10 15,3 1-8-15,-2-1-5 0,-1-1 8 16,-3 2-16-16,-1-2 28 0,2 3-30 0,-5 1 20 16,1-3-7-16,-4 2 7 0,-4 3-5 0,1 2-2 15,-8 1-3-15,1 0-23 0,-7 6 5 16,-3-3 16-16,-11 11-1 0,0-5-7 0,0 2-57 16,-3-2-63-16,4-10-126 0,9 5-507 0,-3-4 62 15</inkml:trace>
  <inkml:trace contextRef="#ctx0" brushRef="#br0" timeOffset="-185407.68">25814 8493 478 0,'-9'0'207'0,"9"0"9"0,0 0-25 0,0 0 4 16,0 0-26-16,-10 0-21 0,10 0-84 16,0 0 8-16,0 0-21 0,0 0 44 0,0 0 41 15,0 0-39-15,-5-8 10 0,5 8-17 0,11-14-6 16,-4 3 1-16,10-6-6 0,-3-2-4 0,13-12-9 16,4-4-20-16,-4 3 3 0,7-7-82 15,3 3-3-15,-2 0 15 0,2-3 3 0,2 3-5 16,-2-3 5-16,-3 6 8 0,0 1 13 0,-6 11-11 15,-5 0-2-15,-9 5 7 0,0 6-20 0,1-2 15 16,-3 0-7-16,-5 3-34 16,0 2 3-16,2 3-18 0,-5-2-5 0,2 4 16 15,-6 2-1-15,0 0-5 0,0 0-10 0,0 0-41 16,-16 15-21-16,9-10-17 0,-7 8-67 0,1-1-218 16,0 3-245-16</inkml:trace>
  <inkml:trace contextRef="#ctx0" brushRef="#br0" timeOffset="-185016.01">26078 7968 698 0,'0'0'220'16,"0"0"-30"-16,-3-7 2 0,3 7-31 0,0 0-23 15,0 0-25-15,0 0 2 0,0 0-5 16,0 0-23-16,10-3 0 0,-4 2-10 0,5 0-10 16,4-2-9-16,-3 1-6 0,8 0-11 0,-2-3-6 15,2 4-1-15,1-6-11 0,0 4 2 0,-2 1 14 16,2-3-19-16,-3 0 14 0,1 2-19 16,-1 0 8-16,-3-1 2 0,-2 1-12 15,-3 3 8-15,0-2-8 0,2-1-16 0,-4 3 26 16,-1-2-10-16,-7 2-16 0,11 0 1 0,-11 0-3 15,6 6 12-15,-6-2-4 0,0-4-3 16,-6 15 0-16,2-5 2 0,0 3-17 0,-3-1 20 16,1 2 5-16,1 2-15 0,-4-1 13 0,6 0 0 15,-1 0-13-15,1 2-11 0,0-1-27 0,3 1-34 16,3 0-31-16,0-2-32 0,4 0-106 16,4-4-514-16,-1 2 63 0,7-5 70 0</inkml:trace>
  <inkml:trace contextRef="#ctx0" brushRef="#br0" timeOffset="-182939">26718 7968 261 0,'0'0'186'0,"0"0"-22"16,0 0-2-16,0 0 17 0,0 0-33 16,0 0-16-16,21-11 6 0,-16 5-11 15,3-2-30-15,2-2-11 0,-1 1 11 0,2-5-10 16,1-3-11-16,-4 0 0 0,3-1-10 0,2-4-8 16,-3 2 11-16,1-3-18 0,2-2-3 15,-3-2 2-15,-2 4 3 0,-1-2-17 0,-1 3-62 16,-2 1 15-16,-1 4-3 0,1 0 6 0,-4 1 10 15,3 2 8-15,-6 3-21 0,-1 1-18 0,1-1 21 16,-1 6-5-16,-3-2 5 0,-2 1 2 16,1 5-5-16,1 1 3 0,7 0 12 0,-19 5-20 15,8-2-5-15,4 5 8 0,-3 2 0 0,2 3 2 16,2-4 3-16,3 1-19 0,1 1 19 16,3 3-31-16,0-6 23 0,2 1-12 0,3-1 22 15,5-1 0-15,-1-1-5 0,3-4 1 16,2 0 12-16,1-2-31 0,2 0 28 0,3-2 9 15,3 0-12-15,-4-1 9 0,1-1 10 0,0-2 7 16,-5-1-7-16,2 3 82 0,-2-3-57 0,1 1-38 16,-6 3 49-16,-1-2-3 0,2 4-5 15,-4-1-13-15,-1-3 0 0,-1 5-15 0,-1-3-5 16,-5 3-1-16,10 0-2 0,-10 0-7 0,0 0 7 16,0 7 21-16,0-3-29 0,-2 3 16 15,-3 3-18-15,-1 2 7 0,1-2 3 0,2 1 3 16,0 3-21-16,2-3 3 0,-2 3-23 15,3-3 25-15,3 3-12 0,-2-3-9 0,5-1 12 16,2 1 9-16,2-3-15 0,3-4 15 0,4 2 0 16,0-3-4-16,4-5 12 0,0 1 0 15,3-6-3-15,5-1 34 0,-1-2-31 0,-1-5 5 16,-2-1-3-16,-1 0 1 0,0-2 12 0,-8 2-20 16,-1 0 5-16,-2-1 0 0,-3 6 18 0,1-3 0 15,-4 3-8-15,-4 1-5 0,0-1 1 16,0 6-1-16,-6-3-8 0,0 2 6 0,-1 4-8 15,-5-2-8-15,9 4 18 0,-18 4 3 0,5-1-14 16,2 4-17-16,-2 3 6 0,2 3-1 0,1-1 18 16,-3 6 0-16,6 2 5 0,-1-1-16 15,2-1 22-15,6 3-11 0,0-4 20 16,0 0-35-16,8 0 12 0,-2-1 11 0,4-4-21 16,3 3 11-16,5-5-6 0,2-2 16 0,-3-1-8 15,7-1 7-15,-3-5-4 0,2-1 2 16,4-6 3-16,-2 3-6 0,2-5-4 0,1-4 14 15,2-1 1-15,-5-2-18 0,1-2 10 0,-2-1 11 16,2-4-1-16,-7 4-20 0,-2-1 7 0,2 1-4 16,-8 2 15-16,1-3-19 0,-6 6 9 15,1-1 2-15,-4 5-13 0,0-1 14 0,-1 2-1 16,-7 1-8-16,2 1 11 0,1 3-24 16,2 3-1-16,-19-1 14 0,12 2-10 0,-3 5 13 0,-1-2-15 15,1 6 35-15,-3 2-30 16,4-1 10-16,-1 3-8 0,-1 4 6 0,3-1-1 15,1-2 8-15,1 5-22 0,2-2 17 0,1 1-11 16,0-1 11-16,2 0-13 0,1-1 1 0,1 1 7 16,-1 2-8-16,3-1 13 0,-3-1-16 15,5-3 16-15,-3 2-20 0,1-2 22 0,-3-2-7 16,3 2 16-16,1-2-14 0,-1-1-17 0,1-2 20 16,-4 3 7-16,3-4-7 0,-2 1 0 0,-1-1 10 15,3 0-10-15,-3-1 0 0,0-1-10 16,0 0 10-16,0 0-5 0,-3-3 0 15,3 3 25-15,-1 0-14 0,-2-6 4 0,3-1 23 16,0 10 6-16,-4-6 60 0,4-4-1 0,0 0-32 16,0 0-10-16,0 0-4 0,0 0 1 15,11-22-30-15,-2 11 11 0,2-6-1 0,3-5-5 16,5-3 5-16,-4-2-10 0,3-3 3 0,5-5 2 16,-6 5-7-16,-1 3 2 0,-1 2 13 0,-2 2-19 15,1 5 1-15,-4-2-7 0,-3 5 19 16,1 4 4-16,1-3-19 0,-5 6 5 0,2-1 6 15,-2 1-16-15,-1 1 8 0,3 4-10 0,-5-2 0 16,-1 5-3-16,4-2-10 0,-4 2 12 0,0 0-7 16,0 0 0-16,0 14 3 0,0-14 2 15,-3 11 8-15,1-2-13 0,0 0-13 16,-2 3-5-16,4-3-18 0,0 0-18 0,0-2 16 16,4-2 12-16,-1 3-4 0,-2-1-4 0,5-1 4 15,-2-3 9-15,5-2-2 0,-1-1 16 0,2 0-1 16,0-1 0-16,1-1 1 0,-1-3 7 15,0 2-6-15,1-4-1 0,2 0 20 0,-6 3 12 16,6-2-10-16,-4 1 14 0,-1 2-4 0,-1-4-2 16,0 4 0-16,-3 1-15 0,4-3 5 0,-8 5-11 15,8-2-7-15,-4-1 5 0,-4 3-7 16,11-2-4-16,-11 2 22 0,0 0-14 16,13 6-7-16,-10-3 2 0,5 1 0 0,-5-1-2 15,4 3 0-15,-1-4 7 0,-2 4-2 0,2-4-26 16,2 4 29-16,2-3-3 0,-1-2-5 15,-1 4 2-15,2-5 0 0,0-1-2 0,1-3 10 16,-1 1-10-16,3-2 10 0,-2-2-8 0,2 1 8 16,-3-3 10-16,1-3-10 0,-1 1 11 0,0 2-1 15,-3 0 10-15,0-3-2 0,-3 3 3 16,-1 1-19-16,3 3 14 0,-3-1-19 0,-3-1 13 16,1 5-2-16,-1 2-21 0,0 0 26 0,0 0-13 15,0 0-5-15,0 0-8 0,-20 9 16 0,16-3-3 16,-3 4-6-16,2 0 14 0,-3 4-3 15,1-1-5-15,4 2-5 0,0-1 5 16,-2 0-15-16,5-2-1 0,0 1 6 0,0-1-13 16,4-2 18-16,0 0 5 0,2-2-15 0,1-1-1 15,0 0 1-15,4-6 12 0,2 1 3 0,1-2 13 16,-1 0-8-16,1-3-10 0,0-4 3 16,2 4 2-16,-1-5 10 0,-2 1-18 0,1-2 8 15,-4 1 8-15,4 0-8 0,-4 1 10 0,-3-1 13 16,2 1 5-16,-1 3-5 0,-4-2 3 0,2 3-8 15,0-2-5-15,-2 2-11 0,2-1-12 16,-6 4 0-16,5-3 10 0,-5 3-3 0,7 0-2 16,-7 0-5-16,0 0 0 0,6 6 7 15,-6-6 3-15,4 9 3 0,-4-6-16 0,3 4 5 16,-3 1-7-16,0 2 12 0,3-3 1 16,-3 1-1-16,0 2 11 0,4-3-13 0,-2 3 7 15,-1-2-12-15,-1 5 5 0,1-4 0 0,2 0 20 16,-3-1-20-16,0 0-5 0,5-4 2 0,-4 3-5 15,-1 0 8-15,1-4 3 0,-1-3 12 16,3 8-18-16,2-6 11 0,-5-2-6 0,0 0 3 16,16-3-10-16,-6-4 12 0,0-1 11 0,7-5-5 15,-1-2 2-15,-1-7-2 0,3-3-13 16,5-12 10-16,1-1 0 0,0-4-3 0,0-1 9 16,-1-4-4-16,-2 1-7 0,3-4 3 15,-7 3 2-15,4-2 8 0,-1 6 10 0,-6 3-15 16,0 10 17-16,-4 5 3 0,-3 3 8 0,-4 6-10 15,6 3-8-15,-7 1-3 0,1 1-5 0,-3 3 3 16,0 2-3-16,0 3-7 0,0 3-6 16,0 0-9-16,0 0 4 0,-21 16-7 0,11 2 9 15,1 1-1-15,-3 10-11 0,-8 10 18 0,6 6 2 16,-3 0-7-16,4 5 10 0,1 4 6 0,-4-3 4 16,6 0-15-16,2-2-15 0,-1 0 7 15,7-11 5-15,0-5-4 0,2-1-4 0,0-7 4 16,2 0 9-16,0 0 1 0,4-10-18 0,2 3 12 15,-1-4 3-15,5-3 3 0,0-1 2 16,4-3-18-16,2-1-3 0,1-5-24 16,-1-2-27-16,0-4-74 0,1 1-84 0,-4-3-607 15,1-1 82-15,-1-6 102 0</inkml:trace>
  <inkml:trace contextRef="#ctx0" brushRef="#br0" timeOffset="-182764.78">28836 7624 440 0,'16'2'169'0,"2"0"-18"16,6-2-46-16,7 3-77 0,0-3-105 0,3 1-412 15</inkml:trace>
  <inkml:trace contextRef="#ctx0" brushRef="#br0" timeOffset="-176232.06">24864 11226 371 0,'0'0'138'0,"0"0"-87"0,0 0 36 15,0 0 8-15,0 0 53 0,0 0-10 0,0 0-7 16,0 0-16-16,3-7 6 0,-3 7-19 0,0 0 11 16,0 0-6-16,0 0-12 0,0 0-1 0,0 0-30 15,0 0-12-15,0 0 1 16,0 0-4-16,0 0 0 0,0 0-16 0,0 0 0 0,0 0 1 16,0 0-14-16,0 0-7 0,0 0 10 15,0 0-8-15,0 0-2 0,0 0 7 0,0 0-22 16,0 0 20-16,0 0-11 0,0 0 1 15,0 0-5-15,0 0 4 0,0 0 1 0,0 0-10 16,14 11-6-16,-14-11 10 0,0 0 11 0,0 0-10 16,7 2 4-16,-7-2-4 0,0 0 2 0,14 0 3 15,-14 0-8-15,0 0 13 0,10-2-19 16,-10 2 9-16,10-4 20 0,-5 3-28 0,-5 1 25 16,6-3-4-16,0-1-6 0,-6 4 11 0,4-2-16 15,-4 2 0-15,7-7 20 16,-7 7-9-16,3-3 12 0,-3 3-5 0,3-5-5 0,0 1-90 15,-3 4 24-15,0 0-9 0,1-6 11 16,-1 6 8-16,0 0 2 0,0 0 5 0,0 0-2 16,-7-5 15-16,7 5-5 0,0 0 8 15,0 0-1-15,-17 7 9 0,10-3 12 0,3 0-28 16,-2 1 10-16,2-3 5 0,-2 4-2 0,3-2-3 16,-1 1 8-16,0-2-5 0,0 3-13 0,4-6 0 15,-6 9 0-15,6-7-6 0,0-2-1 16,-3 8 4-16,3-8 11 0,3 6 7 0,-3-6 3 15,5 2-8-15,-5-2 26 0,9 2-36 0,-9-2 15 16,10 0-7-16,-10 0 2 0,10-2 23 0,-10 2-4 16,14-1-4-16,-10-1-4 15,-4 2 25-15,9-5 2 0,-5 5-15 0,-4 0-17 16,3-4 25-16,-3 4-29 0,4-4 27 0,-4 4-3 16,0 0 2-16,0 0-23 0,0 0 3 0,0 0 10 15,-10-9-15-15,10 9 23 0,0 0-21 16,0 0 11-16,-21 7-24 0,14-5 11 0,7-2 5 15,-10 7-44-15,7-6-35 0,-1 5-8 0,4-6-67 16,-10 9-143-16,10-3-402 0</inkml:trace>
  <inkml:trace contextRef="#ctx0" brushRef="#br0" timeOffset="-174244.53">25808 11326 547 0,'0'0'185'0,"-3"-4"-22"0,3 4 4 15,0 0-37-15,-1-6 6 0,1 6-23 16,-3-5-8-16,3 5-6 0,0 0-32 16,0 0-11-16,0 0-7 0,0 0 2 0,0 0-5 15,0 0-7-15,0 0-1 0,0 0-5 0,27 5 8 16,-13-3 0-16,7-2-5 0,3 4 13 16,7-3-31-16,12 1 7 0,2-2 6 0,22-2-8 15,-1 1 5-15,2-3 5 0,-2 2-15 0,2 0 10 16,-3-4 1-16,2 4-4 0,-7-3-17 0,1 1 23 15,-3 0-29-15,-7 0 19 0,-10-2-14 16,4 4 6-16,-5-3 10 0,-8 4-18 0,-2-2 5 16,1-1 13-16,-4 2-15 0,-6 1 18 0,-4-3-21 15,2 2 18-15,-7 2-23 0,2-1-10 16,-1 1 7-16,-2-2 8 0,-1 1-15 16,-4-3 23-16,1 4-21 0,-7 0-5 0,8-7 1 15,-8 7-14-15,3-3-10 0,-3 3-15 0,0 0-31 16,0 0-36-16,0 0-51 0,-14-7-76 0,1 9-37 15,6 1-445-15,-4-3 72 0</inkml:trace>
  <inkml:trace contextRef="#ctx0" brushRef="#br0" timeOffset="-173843.89">26768 11036 319 0,'0'0'134'0,"-3"-3"-12"0,3 3-24 0,0 0-9 16,0 0 1-16,0 0-21 0,0 0-5 15,0 0-10-15,0 0 12 0,0 0-27 0,0 0 7 16,6 14-13-16,-5-10-5 0,6 3-7 0,0 3 15 16,-1-2 2-16,-2 0-18 0,6 2 6 15,1 3 2-15,0-2-5 0,0-3-25 0,1 5 25 16,1-2-5-16,1-3-1 0,3 2 12 0,0-2-11 15,0 0 15-15,0 1-33 0,1-1 18 16,-2-1-13-16,-1 0 10 0,1-4-12 0,-3 4 27 16,-2-6-6-16,-1 6-12 0,1-4 11 15,-1 4-15-15,-3-7-8 0,-1 5 0 0,-2-2 13 16,0 1-21-16,-4-4 21 0,-8 11-5 0,-5-1 10 16,-3-2-3-16,-13 9-13 0,-8 1 9 0,-7 6 2 15,-1-6 25-15,0 3-18 0,0-2-12 16,2-1 0-16,9-1-11 0,6-2-15 0,4-5-10 15,-1 5 0-15,6-2-121 0,1-1-7 0,8 2-484 16,1-3-17-16</inkml:trace>
  <inkml:trace contextRef="#ctx0" brushRef="#br0" timeOffset="-173313.85">27929 11111 435 0,'0'0'181'16,"-8"14"-12"-16,4-7-25 0,0 4-19 0,-3 4 1 15,1 3-14-15,-1 6-17 0,-2-1 0 0,-2 5 2 16,0 4-28-16,0 0 21 0,1-3-3 0,-2 7 0 16,1-7-18-16,0 17-3 0,0-8-30 15,2-9 15-15,-1 0-12 0,3-4 4 0,4 0-4 16,-2-4-4-16,-1 0-1 0,3-6 2 0,1 3-6 15,0-3 11-15,-1-5-8 0,0 4-7 0,3-4 0 16,-3-2 2-16,3 2-20 16,0-5 2-16,-1-2-59 0,1-3-89 0,0 7-645 0,0-7 94 15,0 0 26-15</inkml:trace>
  <inkml:trace contextRef="#ctx0" brushRef="#br0" timeOffset="-172831.96">27408 11018 665 0,'0'0'197'0,"0"0"-2"0,-7 0-26 16,7 0-26-16,0 0-10 0,0 0-20 0,0 0 4 15,0 0-22-15,31-4-5 0,-11-2-6 16,4 5-12-16,6-1 7 0,8-4-22 15,17-2-14-15,3-2 8 0,3 1-2 0,-2 2-11 16,6-2-10-16,3-3 6 0,-3 7 7 0,4-4-3 16,-5-2-12-16,-2 3 4 0,-2 2 1 0,-14 0-5 15,-6 0 9-15,-4 2-1 0,-4-2-1 16,-7 4-15-16,2-3 2 0,-6 5-7 0,-3-2-3 16,-5 0 14-16,4-1-7 0,-5 2-11 0,-1 1 1 15,-3-2-4-15,-1 1 7 0,-7 1-10 0,10 3 5 16,-10-3-5-16,0 4-2 0,0-4-34 15,-7 11 15-15,3-3-53 0,-6 0-28 0,3 2-98 16,-9 7-92-16,8 1-489 0,1 2 55 0,-2-2 104 16</inkml:trace>
  <inkml:trace contextRef="#ctx0" brushRef="#br0" timeOffset="-172301.86">28313 11843 511 0,'0'0'190'0,"0"-4"-11"15,0 4-33-15,0 0 2 0,0 0-17 0,0 0-26 16,0 0-23-16,-13 11 10 0,10-3-15 0,-4 2 0 16,3 5-3-16,0 3-31 0,-3 4 19 0,1 1-16 15,0-1 10-15,-2 10-30 0,3-7 22 16,-3 5-14-16,1-2 1 0,0-2 6 0,0-1-7 15,0-1-24-15,1 1 31 0,4 0-36 0,-6-3 8 16,6-4-3-16,-4 0-18 0,3-1 21 16,-1 0-8-16,-2-2 0 0,3-4-5 15,-1-3 13-15,-3 1-13 0,0-1-5 0,0-1 10 16,-3-6-5-16,0 4 0 0,0-5 10 0,0-3 6 16,-4 0-16-16,3 1 7 0,-3-4-12 0,-2-3 13 15,1 1-11-15,-1 1 9 0,6-3-17 16,-4 2 32-16,1-2-19 0,5 2-9 0,1-2 7 15,-2 1-8-15,5 2-2 0,1-2-16 0,3 0 13 16,3 2-12-16,1-2 4 0,5 0 6 0,2 2-8 16,-1-2-21-16,7 1-27 15,4 0-44-15,0 0-85 0,2-2 41 0,1 3-568 16,0-1 69-16</inkml:trace>
  <inkml:trace contextRef="#ctx0" brushRef="#br0" timeOffset="-171823.79">28286 11465 386 0,'-12'1'128'0,"12"-1"-18"0,-15 2 0 16,8 1 3-16,-3 2-31 0,3 2-3 0,3 0-7 15,-6-1-21-15,6-1 0 0,-2 3 13 16,2 1-31-16,-2-1 8 0,3-1-23 0,2 0 15 16,0-1-9-16,-2-1-27 0,3 0 31 15,0-5 0-15,3 10-5 0,-1-8-18 16,-2-2 16-16,9 5 2 0,-5-5-8 0,-4 0-12 15,17-1 7-15,-10-3-5 0,3 2 16 0,-3-3 7 16,3 2 18-16,-3-4-38 0,0-1 15 0,1 5 20 16,-2-4-2-16,-1 0 0 0,-3 3 0 15,1 0 10-15,-3-3-28 0,0 2 5 0,0 5 3 16,0-8-3-16,0 8 8 0,-7-5-15 0,0 5-14 16,7 0-9-16,-11-2 9 0,2 2-4 0,9 0 7 15,-14 2-10-15,10 2 3 0,-2-1-1 16,4-2-35-16,2-1 7 0,-8 7-7 0,8-1 2 15,0-6 6-15,6 7 2 0,-2-3-5 0,4-3-39 16,1 3 3-16,-2-1 15 16,3-3-9-16,-10 0 9 0,17-2-15 0,-10 1-3 15,-7 1-55-15,3-5-198 0,0 2-310 0</inkml:trace>
  <inkml:trace contextRef="#ctx0" brushRef="#br0" timeOffset="-166839.91">29244 8024 289 0,'0'0'82'0,"0"0"-39"0,0 0-27 16,0 0 30-16,0 0 2 0,0 0-40 0,0 0 46 16,0 0-42-16,3-6 19 0,-3 6-13 15,0 0-5-15,0 0 2 0,0 0 21 0,0 0-3 16,0 0-7-16,0 0-29 0,0 0 3 0,0 0 21 16,0 0-1-16,0 0 9 0,0 0-1 15,0 0 2-15,0 0-12 0,0 0-28 16,0 0 18-16,0 0-8 0,0 0 7 0,0 0 9 0,0 0-26 15,0 0 38-15,0 0-44 0,0 0 19 16,0 0 7-16,0 0 8 0,0 0-20 16,0 0 17-16,0 0 69 0,0 0 8 0,0 0-28 15,0 0 8-15,0 0-26 0,0 0 16 0,0 0-21 16,0 0 12-16,0 0 6 0,0 0-18 0,0 0-2 16,0 0 4-16,0 0-17 0,0 0 7 15,0 0-15-15,0 0 7 0,0 0-1 0,0 0-9 16,0 0 13-16,0 0-18 0,0 0-5 0,0 0-17 15,0 0-19-15,0 0-8 0,0 0-12 16,0 0-10-16,0 0 17 0,0 0-48 0,0 0-67 16,0 0-217-16,0 0-266 0</inkml:trace>
  <inkml:trace contextRef="#ctx0" brushRef="#br0" timeOffset="-165568.28">26339 12058 470 0,'1'-6'77'0,"0"2"0"16,-1 4-8-16,3-8-25 0,1 1 91 16,-1 4-7-16,-2-1-38 0,5-1 10 0,-3 0 10 0,1 0-21 15,-1 2-22-15,-3 3 20 16,7-7-10-16,-3 4-41 0,-4 3 10 0,6-7 0 16,-5 6-16-16,-1 1 24 0,6-6-10 0,-6 6-26 15,0 0 7-15,4-1-7 0,-4 1 15 16,0 0 26-16,0 0-18 0,0 13-18 0,-2-3 26 15,-6 0 2-15,1 10-2 0,-4 2 7 0,-5 3-15 16,-2 0 15-16,-9 15-33 0,2-4 23 0,-1 6-2 16,-1-3-18-16,2 1-11 0,-2-2 5 15,3 2 16-15,0-2-8 0,4-8-5 0,6-4 11 16,-3-2-16-16,6-2-3 0,1-4 5 0,0-1 6 16,3-2-16-16,-3 1-5 0,6-5 6 15,-2-2-19-15,2 0 18 0,-2-1-10 16,2 0-7-16,0-1-11 0,1 0 0 0,0-3 10 15,3 2 3-15,0-6-3 0,-1 7-35 0,1-7-24 16,0 0-43-16,0 0-97 0,0 0-118 0,0 0-405 16,0 0 60-16</inkml:trace>
  <inkml:trace contextRef="#ctx0" brushRef="#br0" timeOffset="-165037.78">25994 12375 427 0,'0'0'184'0,"0"0"-28"0,0 0-5 15,0 0-33-15,0 0 0 0,0 0-16 0,0 0-4 16,0 0 1-16,-5 21-22 0,2-11 5 15,3-1 0-15,-2 2-5 0,0 4-13 0,-1-1 13 16,-1 2-21-16,1 2-7 0,2 1-1 0,-2-2-2 16,0-1-7-16,0 5-24 0,3-2 13 15,-4-2-5-15,4 1-2 0,-3-1-1 16,0-2 3-16,3-1 10 0,-1 0-7 0,0-3-23 16,-1 2 20-16,2-4 12 0,-4 0-29 0,4 0-6 15,0-2 25-15,0 0-7 0,0 3 5 0,0-3-10 16,4-1 13-16,-4-2-16 0,2 3-13 15,0-5 6-15,-2-2-16 0,6 6 51 0,1-6-25 16,-7 0-15-16,17 0 4 0,-7-6 1 0,4 2 2 16,0-3-8-16,6 0-2 0,0-1 18 0,3-3-16 15,3-3 14-15,1 2 1 0,1-4-4 16,3 1 8-16,-5-2-16 0,3 6 25 0,-6-4-2 16,1 2-25-16,-3 2-21 0,-5 3 35 0,1-2-9 15,-6 3 33-15,2-1-75 0,-2 1 80 16,-1 3 0-16,-1-2-10 0,-1 2-16 15,-1 0 13-15,-1-2 21 0,-2 4-13 0,2-1-3 16,-1-1-12-16,-5 4-16 0,6-3 0 0,-6 3-13 16,0 0-15-16,0 0-13 0,0 0-7 0,0 0-34 15,0 0-59-15,-9 18-81 0,4-10-541 16,0 3 59-16,-6 1 49 0</inkml:trace>
  <inkml:trace contextRef="#ctx0" brushRef="#br0" timeOffset="-163532.22">25825 13358 522 0,'3'-5'235'0,"-2"0"1"15,-1-2-139-15,0 7 21 0,0-8-18 16,0 8 2-16,-4-7-7 0,0 6-8 0,4 1-3 16,-10-7-30-16,4 5 20 0,-4 2-15 15,10 0-21-15,-28 6 14 0,11-2-24 0,0 1 13 16,-4-2 2-16,-3 4-7 0,0 2-10 0,4-1-21 15,-1 0 15-15,0 1-12 0,2-1 25 16,1 0-15-16,5 2 5 0,-2-3-25 0,2 1 19 16,2 2-14-16,3-3-26 0,0 1 23 0,4-1-20 15,1 0 12-15,0-3 3 0,3 3 15 16,0-7-7-16,3 7-1 0,4-4 6 0,1-1-11 16,0-2-4-16,0 2 9 0,5-4-10 0,1 0 8 15,-1 1-2-15,-2-2-3 0,3-3 5 0,-1 5 10 16,1-5-2-16,0 5-29 0,0-6 26 15,-1-1-5-15,-3 5 5 0,1-4 11 16,-1 2 2-16,0 0-13 0,1 0-3 0,-2 1 1 16,-2-2 23-16,-1 4-19 0,2-3 3 0,-4 2-20 15,2-2 18-15,-2 3 0 0,2 1-11 16,-6 1 6-16,8-6 4 0,-8 6 6 0,8-1-16 16,-8 1-9-16,0 0-1 0,11 4 3 0,-11-4-1 15,4 4-4-15,-1 2 43 0,2-2-25 0,-2 3-19 16,0-1 19-16,0-2-16 0,-2 3 18 15,2-1-2-15,0 0-6 0,2-2 1 0,-3 3-9 16,1-2-1-16,1 0 4 0,0 1 0 16,-1-4 1-16,3 3 4 0,-2-3 1 0,3 0 12 15,3-1-8-15,-10-1 11 0,14 0-3 16,-4-1-20-16,1-3 25 0,0-1 1 0,-3-2-26 16,7-1 12-16,-2-2 11 0,-2 2-16 0,5-7 16 15,1 2-20-15,-3-1 22 0,0 1-7 0,1-1-14 16,-2-2 1-16,-3 5 28 0,0-1-15 15,2-4 10-15,-4 8-13 0,2-2-5 0,-6 2 26 16,3 1-21-16,0 2 10 0,-4-1-5 0,3-1 1 16,-5 4-14-16,5-1-12 0,-3 1 7 0,-3 3 28 15,0 0-14-15,5-5-12 0,-5 5 4 16,0 0-1-16,0 0-15 0,0 16 18 16,3-9-17-16,-6 3 60 0,6-3-43 0,-3 1-18 15,0 2 13-15,0 1 8 0,0-1-3 0,3 1-3 16,-2-3 0-16,2 2-7 0,0-3 10 15,0 1 3-15,-2-1 7 0,5 0-20 0,2-4 5 16,-2 3 0-16,-2-4-1 0,6-2 22 0,0 2-14 16,3-2-2-16,-2-2 0 0,6-2 0 0,-1 0 11 15,-1-3-11-15,6-3-3 0,-1 0 8 16,1-5 3-16,-1 5-6 0,-3-5 9 0,3 5-6 16,-6-5 10-16,4 5-15 0,-5 0 5 0,-2-2 13 15,-1 4-15-15,0-2 9 0,0 2-1 0,-6 2-4 16,4 1 6-16,-6-1-15 0,1 2 17 15,0 0-18-15,-3 4 1 0,0-7-1 16,0 7 3-16,0 0-10 0,0 0 8 0,-16 0-4 16,16 0 4-16,-14 7 2 0,7-1-13 0,3-2 10 15,-2 3-12-15,0 1-10 0,1-2 7 16,1 1-5-16,1-2 20 0,0 2-7 0,3 0-3 16,0 0 13-16,0 1-10 0,3-4-16 0,-1 3 21 15,0 2-8-15,6-3 31 0,-2 0-18 0,1 0-5 16,-1 1 8-16,1-2-11 0,2-1 10 15,-4 3-9-15,2-2-3 0,-1-1-1 0,-2-1 9 16,3 0 2-16,0-1-3 0,-4 2 3 0,3-1 13 16,-6-3-16-16,7 3-4 0,-7-3 30 15,4 5-16-15,3-3-1 0,-7-2 1 16,4 3-4-16,-4-3 2 0,0 0 3 0,0 0-21 16,6 3 31-16,-6-3-23 0,0 0-6 0,0 0 6 15,10 0-18-15,-10 0 13 0,0 0 2 0,16-5 1 16,-11 2-4-16,2 1-7 0,-1-3 21 15,2 3 10-15,1-4-18 0,-2 4 0 0,0-3 2 16,1 1 8-16,1-2-28 0,-2 4 3 0,0-4 4 16,3 0 9-16,-3 4 7 0,-3-1-6 0,2-3 19 15,2 6-8-15,-5-2-2 0,3-3-8 16,-6 5 0-16,9-3 5 0,-9 3-23 0,5-5 0 16,-5 5 15-16,6 0-15 0,-6 0 13 15,0 0 17-15,0 0-4 0,0 0 10 0,11 4-21 16,-11-4 11-16,1 4-6 0,2 2 6 15,-3-3 2-15,0 4-16 0,0-7 24 0,3 8-18 16,-3-1-8-16,0-1 16 0,3-1 2 0,-1 2-2 16,-2 0-19-16,1-1 21 0,0 1-5 0,-1-2-35 15,3 3-1-15,1-1-23 0,-2 1-64 16,0-2-82-16,1 0-266 0,0 2-222 0</inkml:trace>
  <inkml:trace contextRef="#ctx0" brushRef="#br0" timeOffset="-163386.92">26906 13118 345 0,'0'0'51'16,"6"21"-84"-16,-3-13-67 0</inkml:trace>
  <inkml:trace contextRef="#ctx0" brushRef="#br0" timeOffset="-162667.95">27247 13256 460 0,'3'-5'243'0,"-3"5"-28"0,-3-10-17 16,0 8-30-16,0-4-22 0,-5 4 0 0,8 2-20 16,-13-4-11-16,3 4-15 0,-1 0-11 15,1 3-20-15,-1-2 16 0,-2 1-16 0,0 4-15 16,2-4 7-16,-1 7-10 0,-1-1-2 0,0 0 0 16,3 2-24-16,-4-3 3 0,8 1-12 0,-1 2-6 15,0-2-10-15,0-1 5 0,5 3 3 16,-3-3-13-16,5 0-3 0,-3-1 0 15,6-1 3-15,-3-5 5 0,6 7-5 0,-1-7 8 16,-5 0-16-16,13 0 15 0,-13 0 4 0,18-3-6 16,-9-1 2-16,2-4-2 0,0 2 3 0,1-4 4 15,-1-1 4-15,0 3-6 0,-1 0-3 16,2-2 3-16,-1-3-2 0,-4 7 7 0,0-3 6 16,-1 2 9-16,-1-1 1 0,1 2 7 0,-2 2-15 15,-1 0 7-15,0-2-25 0,0 4 0 0,-3 2 13 16,0 0 0-16,0 0-15 15,0 0 9-15,0 0 6 0,-9 18-5 0,2-3-1 16,0 3 4-16,-3 3-14 0,0 7 8 0,-1 3-2 16,-3 11 7-16,0 1-10 0,-2 0 10 0,-2 3 11 15,5-3-21-15,0 0 12 0,2-8-1 16,-3 10-19-16,4-10 23 0,0-7-20 0,0 3 8 16,-1-6 10-16,4-1-16 0,-1-5 8 0,-3 3 8 15,6-6-10-15,-2-4 12 0,-2 3-10 0,2-4-10 16,2 1 23-16,-4-2-11 0,-1-2 17 15,3-6-19-15,-4 4 13 0,4-4-18 0,-5-2 5 16,1-1 0-16,1-6-10 0,3 0 2 0,-1-1-12 16,-1-2 20-16,2-5-28 0,3-2 18 15,-2 1 15-15,6-1-20 0,-3-1 12 16,6-1-9-16,0-4 27 0,1 0 1 0,2 2-9 16,-2 0-9-16,8-2-8 0,-2 3 2 0,-2-4-2 15,6 6 10-15,-2-1 11 0,0 2-6 0,2-1-10 16,-1 2 5-16,1 0 0 0,-1 2-7 15,-1 3 4-15,0-1 11 0,-2 2-18 0,-3 3 12 16,4-1-4-16,-4 4 2 0,1-2-13 0,-2 1-4 16,0 2 1-16,-2 0-9 0,-4 3-8 0,10-4-8 15,-10 4-13-15,0 0 16 16,0 0-23-16,11 7-52 0,-8-4-104 0,-3-3 2 0,-3 9-287 16,3-5-237-16,0 2 68 0</inkml:trace>
  <inkml:trace contextRef="#ctx0" brushRef="#br0" timeOffset="-162190.02">27373 13283 248 0,'0'0'123'0,"0"0"-3"0,0 0-10 0,1 18-36 15,-1-11 0-15,-1 1 26 0,-2 2-18 16,0-2-10-16,3 5-11 0,-3-2 1 16,0-1-3-16,-2 3-6 0,2-3-1 0,1 2-17 15,-3-1-6-15,5 0 4 0,-3-3 3 0,0 0-24 16,-1 1 6-16,4-1 0 0,-4-2 13 16,4-4 23-16,-3 7-41 0,3-4 17 0,0-5 9 15,-1 4-9-15,1-4 37 0,0 0-44 0,0 0-5 16,0 0 28-16,0 0-20 0,0 0-1 15,8-16-2-15,-4 10 8 0,2-3 2 0,0-1-10 16,3 0-5-16,0 2-10 0,-2-1 0 16,3 1 7-16,0 0 0 0,-1-1 8 0,-1 1 3 0,-1 1-21 15,4 3 5-15,-2-2 8 16,0 2-5-16,-4 0-16 0,3 2 1 0,1-1 17 16,-2 1-10-16,0 1-2 0,-7 1 15 0,17 1-18 15,-17-1-3-15,15 2 3 0,-9 1-7 0,1-1 4 16,1 4-2-16,-3-2 5 0,3 3 5 15,-2 1-20-15,-2-2 20 0,-1 2-13 0,3 1-23 16,-3 0-43-16,-2 2-33 0,-1-3-62 0,0 1-72 16,0 4-419-16,0-3 22 15</inkml:trace>
  <inkml:trace contextRef="#ctx0" brushRef="#br0" timeOffset="-161200.84">27852 13297 409 0,'0'0'184'0,"7"-4"-22"0,-7 4-6 15,0 0-23-15,0 0-8 0,0 0 3 0,10 8-30 16,-10-3 6-16,0-5-4 0,0 10-10 16,0-4-13-16,0 2-6 0,0-1-2 0,-3-1-5 15,0 2-17-15,2 0-7 0,-6 1-34 16,7-1-1-16,0-1-54 0,-3 0 31 0,3-4 5 0,0-3 1 15,0 10-1-15,0-10-3 16,0 5-4-16,0-5 5 0,7 1 15 0,-7-1 0 16,0 0 7-16,10-1 21 0,-10 1-10 0,0 0 0 15,15-3 18-15,-15 3-10 0,9-4-3 16,-5 3-18-16,-4 1 15 0,10-2-7 0,-10 2-8 16,10-1-2-16,-10 1 17 0,0 0-4 0,17 3-9 15,-12-2 9-15,-5-1 7 0,8 5 2 0,-3-3-7 16,-2 2 0-16,3 0-15 0,-2-2-1 15,-1 3 11-15,3-2-15 0,-2 2 4 0,0-3 6 16,0 4-6-16,-4-6-7 0,6 2 10 0,-2 3-7 16,-4-5 4-16,6 4-4 0,-6-4 7 0,14 0-5 15,-14 0 13-15,13-4-1 16,-6-1-19-16,1 5 9 0,2-4 14 0,0 0-14 16,0-1-9-16,0 2 12 0,-3-1 7 0,0-1-14 15,4 4 2-15,-3-2-5 0,-3-1 0 0,2 4 5 16,0-2 10-16,-7 2-13 0,15 0 3 15,-15 0-18-15,12 2 21 0,-5-1 10 0,0 4-8 16,0-3 0-16,-1 0-5 0,1 3 13 0,-3 0-26 16,3 0 13-16,-1 1-15 0,1-4-6 15,3 4-12-15,-3-2 15 0,0-2-20 16,0 1-11-16,3-1 23 0,0-2-35 0,0-2 25 16,3 1-2-16,-2-3-11 0,-1 0-35 0,3-2 32 15,-2-1-14-15,1-1 10 0,-1-2 38 16,0 3 10-16,0-1 23 0,-1-2 21 0,0 0 15 15,-6 2-2-15,6 0 20 0,-6 1-2 0,2 0-8 16,-2-3-1-16,-1 8-4 0,1-4-3 0,0 0-7 16,-1 4-1-16,-3 2-2 0,3-4-15 15,-3 4-3-15,0 0-8 0,0 0 11 0,0 0-13 16,0 0 2-16,-6 19 11 0,2-11-16 0,0 2 3 16,1-2 0-16,3 7-13 0,-3-5 17 15,3 5-11-15,-1-3-6 0,2 3 7 16,-1-5 1-16,3 3-3 0,3-3-5 0,-1 0-3 15,4-2 9-15,0-1-14 0,3-1 18 0,-1-2-7 16,2-2 10-16,7-2-6 0,1-2 1 16,2-2 5-16,1-2-13 0,1-4-5 0,5-5-6 15,-2 2 4-15,0-6 19 0,6-7-9 0,0-6 15 16,0-1 15-16,-4-2-20 0,-2 0 0 0,0-5 10 16,-4 0-13-16,-1-2 8 0,1 3 2 15,-3-1 16-15,-8 8 28 0,-2 4-36 0,-4 5 11 16,-1 0-1-16,1 0-25 0,-4 7 28 0,1 3-100 15,-2 0 10-15,0 2 11 0,-2 1 0 0,0 2-1 16,0 2 16-16,0 6-10 0,-2-4-3 16,2 4 3-16,0 0 20 0,-16 13-5 15,10-1 0-15,-1 2 5 0,-4 8-2 0,1 6-3 0,0 4 8 16,-4 11 5-16,0 3 7 0,0-2-17 16,1 4 7-16,-1-3 3 0,1 2 3 15,3-2-3-15,-1-5-6 0,6-6 16 0,-3-3-12 16,4 0-11-16,1-4-5 0,0-7 10 0,-1 4-10 15,4-7 13-15,0-1 12 0,4 1-12 0,-1-7 5 16,3 3 7-16,-2-4-30 0,3-2-2 16,4-3-42-16,2 1-46 0,-3-3-64 0,-7-2-127 15,11-2-418-15,0-3 71 0</inkml:trace>
  <inkml:trace contextRef="#ctx0" brushRef="#br0" timeOffset="-160875.15">28655 13175 478 0,'11'1'172'0,"7"-1"-11"0,1-1-18 16,5-1-17-16,7 0-24 0,0-1 0 15,10 1-7-15,4-2-13 0,16-2-5 0,-2 1 10 16,-2-5-10-16,-9 6-6 0,-7 0-4 0,0-3-11 16,0-1 3-16,-2 5 3 0,-3-4-32 15,-6 4 11-15,-2-2 0 0,-1 1-13 0,-6-1 6 16,-4 4 9-16,0-2 3 0,-4 0-18 0,1 2 8 16,-3 1-26-16,-1-3-22 0,0 4 4 0,-10-1-7 15,10 0-29-15,-10 0-76 0,2 6-100 16,-4-2-541-16,-1 3 91 0</inkml:trace>
  <inkml:trace contextRef="#ctx0" brushRef="#br0" timeOffset="-150532.86">14616 14109 294 0,'0'0'102'16,"0"0"19"-16,0 0 4 0,0 0-7 0,0 0-29 15,0 0 3-15,0 0-2 0,0 0-31 16,0 0 5-16,0 0-15 0,0 0-1 0,0 0 1 16,0 0-3-16,0 0-8 0,0 0 11 0,0 0 10 15,13 7-11-15,-6-5-55 0,-1 1 55 16,5-2 16-16,-1 0-10 0,4 0-59 0,0 1 15 15,3-2 16-15,3 0-13 0,1 0 2 16,6 0 5-16,4 0 1 0,3-2-13 0,7-1-1 16,4-2-4-16,-1 4 15 0,17-6-8 15,-5 0 3-15,5-1 7 0,-3 5-17 0,1-6 5 16,2 2 7-16,-3-1 11 0,4 0-24 0,-1 1-12 16,1-1 7-16,-5 2 1 0,4-1 17 0,-2 0-17 15,2 0 2-15,-2 3 10 0,-1-2-10 16,-10 1-3-16,-4 3 11 0,-3-1-8 0,20-4 0 15,-12 1-3-15,-5 6-2 0,14-5 15 0,4 3-7 16,2-2 7-16,-2 0-12 0,4 4 7 0,2-2 2 16,0 4 1-16,-3-2-5 0,0 0-19 15,-1 0 29-15,-9 3 0 0,-6-2-11 16,-2 0-7-16,-2 2-5 0,5-3 51 0,-4 0-41 16,4 0 15-16,-2 0-7 0,0 0-23 0,0 0 12 15,17 0-4-15,-13 0 4 0,-5-2 3 16,1 2-5-16,-4-2-5 0,1-2 10 0,-4 2 15 15,0 2 28-15,0-4-48 0,-10 1 10 0,3 2 6 16,-6 1-14-16,-1-5 8 0,-4 3-5 0,-2 0 13 16,-3 1-13-16,-2 0-10 0,1 0 7 15,-6 1 14-15,3 0 27 0,-4-3 49 0,0 6-56 16,0-6-36-16,-10 3 5 0,14 0 28 0,-14 0-8 16,10-2 6-16,0 2-24 0,-10 0-14 15,10 0 42-15,-10 0-7 0,0 0 5 16,10 0 6-16,-10 0-42 0,0 0 36 0,11 0-18 15,-11 0 6-15,0 0 15 0,7-1-14 0,-7 1-11 16,0 0 17-16,0 0-3 0,0 0-5 0,0 0-2 16,0 0 10-16,10 0-23 0,-10 0 8 0,0 0-18 15,0 0-8-15,0 0-13 0,0 0-33 16,0 0-49-16,0 0-132 0,-13 7-554 0,6-3 93 16</inkml:trace>
  <inkml:trace contextRef="#ctx0" brushRef="#br0" timeOffset="-146964.72">15912 16316 151 0,'0'0'58'0,"-1"5"-1"0,1-5-11 0,-3 3-5 15,3-3 7-15,0 0 4 0,-4 7-4 0,4-7-32 16,-4 4-1-16,4-4 28 0,-3 5-12 16,3-5-5-16,-6 2 7 0,3 4-20 0,3-6 5 15,-4 4 10-15,4-4 5 0,-6 4-7 0,6-4 15 16,-1 6-13-16,1-6-18 0,-7 4-12 0,7-4 40 15,0 0 21-15,-4 5-11 0,4-5-19 16,0 0 86-16,0 0 5 0,-6 2-23 0,6-2-4 16,0 0-17-16,0 0-14 0,0 0 4 15,0 0 1-15,0 0-19 0,0 0 4 16,0 0-11-16,0 0-3 0,10 8 21 0,-10-8-26 16,7 0 8-16,-7 0-110 0,11 0 43 0,-2 2-7 15,-9-2 20-15,15 0 8 0,-5 0-15 16,0 2 15-16,3-4 0 0,-2 4-8 0,3-1 8 15,2 0 20-15,-1 0-20 0,1-1 23 0,2 2 2 16,-2-2 1-16,5 1-3 0,3-1 20 0,-4 0-10 16,4 0-5-16,-3 0 0 0,3 0-2 15,-4-1-6-15,4-1 13 0,0 1-33 0,0 0 33 16,0 0-5-16,6-3 8 0,-2 2-10 16,2 0-6-16,-2-1 8 0,3 2-10 15,0-2 7-15,-1-1 16 0,1 1-21 0,0 1-4 16,0-1 19-16,0 1-4 0,3 0-13 0,0-1 7 15,-3 0-10-15,2 1-4 0,1-2-4 0,-3 3 11 16,4 0-18-16,-1-2 7 0,-3 1 11 16,3-2-15-16,-3 3-1 0,3-2 3 0,-3 0 3 15,3 2-9-15,-3-1 12 0,-1-2-9 0,1 4 13 16,0-2-20-16,0-1 25 0,3 1-15 16,-3-2 0-16,-1 4-2 0,4-1 4 0,-3 0 34 15,0-2-15-15,3 0-11 0,-3 3-13 0,3-2 14 16,-3 1-6-16,4-2-13 0,-4 2 6 15,2 0 2-15,-2-1-3 0,0 1 6 16,0 0-3-16,0 0 0 0,-1-1 0 0,1 0-3 16,-3 2-10-16,2-1 29 0,-6 0-24 0,0-1 13 15,6 1-13-15,-5-2 67 0,-1 3 3 0,3-3-14 16,0 0 1-16,0 1-1 0,1-1-9 16,2-1-11-16,-2 2 0 0,3 0 8 0,-1-3 2 15,4 4-12-15,-3-2-11 0,11-1 21 0,-5 0-26 16,1 0 13-16,-1 2-12 15,-3 0-4-15,8-1 11 0,-5 0-2 0,0 3-6 0,1-6-8 16,-7 6 14-16,3-2-8 0,1-1-8 0,-1 2 12 16,-3-2-12-16,3 1 0 0,-3 1 8 15,0 0 0-15,-1-1-6 0,-2-1 1 16,2 2-1-16,-2-2 6 0,3 0-21 0,-1 1 18 16,-3-1-2-16,3 1-11 0,-2-2 11 0,0 3 4 15,-1-3-1-15,-3 2-9 0,0 1 3 0,-4-1-5 16,1 1 2-16,0-2 3 0,-1 2 8 15,1-2-5-15,-1 2-3 0,-3 0 5 0,0 0-3 16,0-1-25-16,-3 2 28 0,0-2-5 0,3 2 8 16,-4 0 0-16,1-1 15 0,-4 0-21 15,0 1-12-15,1-3 15 0,-4 3-5 0,-7 0 5 16,16 0 6-16,-8 0-6 0,-8 0 2 0,13 0-4 16,-13 0-3-16,7 0 10 0,-7 0-43 0,11 0-13 15,-11 0-75-15,0 0 75 16,10-2 16-16,-10 2 91 0,0 0-33 0,6-1 6 15,-6 1-6-15,0 0 10 0,0 0-5 0,0 0-12 16,11 0 22-16,-11 0-9 0,0 0-16 0,0 0 15 16,0 0-8-16,0 0 16 0,7-2-25 15,-7 2-1-15,0 0-5 0,0 0 3 0,0 0-5 16,0 0-13-16,0 0 2 0,0 0 24 0,0 0-24 16,0 0 11-16,0 0-8 0,0 0-8 0,0 0-12 15,0 0 4-15,0 0 1 16,0 0 7-16,0 0-10 0,0 0-2 0,0 0-21 0,0 0-23 15,0 0-26-15,0 0-38 0,0 0-48 16,0 0 12-16,0 0-36 0,0 0-33 0,-24 3-61 16,20-1-469-16,-2-2 69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7T08:00:48.0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29375 7561 120 0,'0'0'36'0,"0"0"7"0,0 0 8 15,0 0-63-15,0 0 24 0,-12 8-27 16,12-8 7-16,-4 9 13 0,1-5-51 16,3-4 21-16,-3 8-16 0,3-8 10 0,-2 4-25 15</inkml:trace>
  <inkml:trace contextRef="#ctx0" brushRef="#br0" timeOffset="2030.77">29315 7668 191 0,'0'0'72'0,"0"0"-10"0,0 0 14 0,0 0 1 0,-6 0 64 16,6 0 0-16,0 0-3 0,0 0-20 15,0 0-3-15,0 0-8 0,0 0-20 16,0 0 26-16,0 0-18 0,0 0 2 0,0 0-41 15,0 0 11-15,0 0-1 0,0 0-12 0,0 0-5 16,0 0-11-16,0 0 1 0,0 0-9 0,0 0-4 16,0 0-6-16,0 0 6 0,0 0-8 15,0 0 0-15,0 0-8 0,0 0-2 0,0 0 12 16,0 0 3-16,0 0-2 0,0 0 4 0,-13 0 4 16,13 0-22-16,0 0 21 0,0 0-12 15,0 0-1-15,0 0-2 0,0 0 5 0,0 0 2 16,0 0-15-16,0 0 3 0,0 0 5 15,0 0-5-15,0 0-1 0,0 0-4 0,0 0-3 16,0 0-3-16,0 0 19 0,0 0-11 16,0 0 0-16,0 0 2 0,0 0 19 0,0 0-3 15,0 0 3-15,-5 3 2 0,5-3-97 0,0 0 12 16,0 0 9-16,0 0 17 0,0 0-7 16,0 0-8-16,0 0 35 0,0 0 14 0,0 0-24 15,0 0 16-15,0 0-2 0,-6 4-11 0,6-4 77 16,0 0-1-16,-4 3-9 0,4-3-5 15,-6 3-6-15,6-3-5 0,-8 2-2 16,8-2 2-16,-7 7 11 0,1-4-21 0,2-3-15 0,-2 6 2 16,-2-4 8-16,2 3 7 0,-1-3-14 0,0 1 14 15,-1 4-4-15,-1-1-3 16,2-2-11-16,-3 1 16 0,1-2-7 0,0 4-22 16,0 0 19-16,-2-1 5 0,1-1-18 0,3 0 10 15,-2 0-2-15,1-1 7 0,1 3-2 0,0-3-20 16,1 1 17-16,0-3 5 0,-2 4-10 15,1-2-74-15,1 0 5 0,-2-1 18 0,4 3 26 16,-5-4-19-16,2 5 6 0,2-4 5 0,-7 2 12 16,5 2-1-16,0-4-9 0,0 3 18 0,-3-2-15 15,0 1 18-15,3 2-8 0,-4-3 11 16,3 3-11-16,-7 0 10 0,4 1-9 0,-2 0 12 16,2-4 71-16,4 1-7 0,-3 3-2 0,0 0-3 15,-2-4-21-15,3 1-12 0,-4 3 12 16,6-5-7-16,-6 4-1 0,6-1 9 15,-4-2-14-15,1 3 9 0,3-1-19 0,-3-2 5 16,0 1-14-16,3-2 17 0,-4 4-5 0,5-1-3 16,-4-4-2-16,3 5 2 0,-1 0-5 0,-1-3-2 15,-1 2 7-15,3 1-7 0,-4-3-11 16,4 3 6-16,-2 0 10 0,-2-1-3 0,1-1-15 16,0 2 20-16,-1 0-10 0,1-1 6 0,0-1-19 15,-4 3 3-15,1-1 18 0,1 2-1 0,1-1-1 16,-1-1-4-16,1 0 11 15,1-3-15-15,-3 4-1 0,4-1 1 0,-2 0-6 16,1 1 9-16,-1-5-14 0,1 4 16 0,0 0-3 16,2 0 0-16,0-3-5 0,-1 2-5 0,-1 1-13 15,3-3 33-15,-3 3-10 0,3 0 11 16,-3-1-19-16,0-1 6 0,0 2-3 0,-1-1 10 16,4-2-15-16,-6 3 0 0,-1 1 7 0,1-1 3 15,2-4-10-15,0 4 8 0,-1 1 15 0,0-5-24 16,1 2 12-16,-5 2-1 0,6 1-13 15,-6-3 5-15,2 2 14 0,0 0-6 0,0 1-3 16,1-1-2-16,-2 0 6 0,2 1-1 0,-4-4-3 16,4 3-7-16,-5 2 3 0,5-1 12 0,-2-1-10 15,-1-1-3-15,2 0-7 0,0 0 15 16,-3 1-2-16,4 0-1 0,-1-2-4 16,2 1 14-16,0 0-9 0,-2-2 0 0,4 1-9 15,-3 2 9-15,2-4-23 0,1 4 17 0,0-1 8 16,1-2-5-16,-1 2 3 0,-1-3 4 0,0 3-9 15,4 0 12-15,-3-2-7 0,2 1-11 16,-1-1 0-16,2 2 11 0,-3 0-1 0,4-2-9 16,-3 4 12-16,0-5-3 0,-2 2 3 0,4 2-2 15,0 0-3-15,-2-4 5 0,-2 4-5 0,1 0 8 16,0-2-1-16,2 1 1 0,-2 1-13 16,-3 1 5-16,2-1 8 0,1-3-3 15,-3 3-8-15,-1 0 1 0,1 3-3 0,1-4-6 16,-4 1 19-16,2-2-8 0,1 2 5 0,-5-1-2 15,5 1 12-15,-1-2-28 0,0 2 16 16,-3-1-8-16,4-4 5 0,-1 5-8 0,0 0 3 16,1-4 0-16,2 3 10 0,-2-4-13 0,3 3 16 15,-1-1-3-15,1 1-8 0,0-2 11 0,-1 1-16 16,3-1 11-16,-1 3-6 0,-1-4 1 16,0 2 7-16,0 2 3 0,2-2-6 0,0-1 1 15,0 0 2-15,-2 2-5 0,2 2-3 0,0-4 6 16,-1 1-6-16,0 0 1 0,-2 2-1 0,4-2-7 15,0 3 18-15,-3-3-11 0,3-1 16 16,0 3-21-16,-2-1 3 0,-2 2 10 16,4-3-2-16,-3 0-6 0,-1 3-4 0,4 0 12 15,-3-4 0-15,-3 5-10 0,3-1 2 0,0 0 8 16,-1 0-10-16,-2 2 5 0,3-3 10 0,-2 4-15 16,-1-4 5-16,-1 3 0 0,1 1-2 15,0-4 12-15,-1 3-10 0,4-3-5 0,-2 2 7 16,2-1-4-16,-2 3 4 0,0-3-7 0,1 0 8 15,2-2 2-15,-4 2-5 0,3 0 8 0,0 0-13 16,2 0-11-16,-2-3 16 0,0 3 10 16,3 0-10-16,0-3 0 0,-3 2-5 0,5 0 0 15,-4-4 13-15,2 4-8 0,1-2 5 16,-1 3 3-16,3-6-6 0,-3 5 6 0,2-5 0 16,-3 5-6-16,4-2 1 0,-2 1-3 15,-2-3 0-15,5 4 5 0,-2-4 2 0,-3 4-17 16,4-3 15-16,-2 3-12 0,-2-4 12 0,2 4-21 15,-1-4 22-15,2 5 1 0,-4 0-9 0,2-3 2 16,0 2-3-16,-2 1 6 0,1-2-14 16,-2 2 4-16,0 0 9 0,3 0-4 0,-3 3 9 15,0-4-7-15,3 1 3 0,-1-2-3 0,-1 2-3 16,-1 1-4-16,3-1 14 0,-1 1-4 0,1-2-16 16,-2-2 18-16,2 5-12 15,0-1 7-15,0-2 5 0,0-2-8 0,1 4-4 16,-2-1-1-16,2 0 0 0,-1 0-2 0,0-2 18 15,0 1-19-15,-3 2 14 0,3-1 2 0,1 3-5 16,-5-4-5-16,4 1 7 0,-3-2 1 16,0 3-3-16,-1 1-3 0,4-1-2 0,-4 0 23 15,0-1-5-15,-4 2-15 0,4-1 4 0,1 0-4 16,-3 1 2-16,2-1 15 0,-2 0-20 0,3-1 5 16,-4 3-5-16,4-3 2 0,-1-1 8 0,1-1 5 15,-3 2-4-15,5 0-6 0,-2-1-6 16,2-1-1-16,-1 2 14 0,-1 0-7 0,0-1 0 15,3-2 0-15,-1 2 6 0,-1-3-1 16,-1 4-3-16,6-5-7 0,-3 3 5 0,0 0 3 16,1 0 2-16,2-4 0 0,-2 5-5 15,2-5 2-15,-3 4-4 0,4-3-6 0,-4 3 3 16,4-2 13-16,-1-1-8 0,-2 4 2 0,6-6 6 16,-8 4-5-16,4 0-3 0,4-4 2 0,-9 6 3 15,6-3 6-15,3-3-6 0,-7 2-5 16,3 2-3-16,4-4-2 0,-4 4 8 0,4-4-1 15,0 0 11-15,-6 2-23 0,6-2 15 0,-4 5 5 16,4-5-7-16,0 0 2 0,0 0-3 0,-3 3 6 16,3-3 2-16,0 0 0 0,0 0 1 15,0 0-6-15,-3 5 10 0,3-5-12 16,0 0-6-16,0 0 3 0,0 0 0 0,0 0-13 16,0 0-33-16,0 0-25 0,0 0-19 0,0 0 8 15,0 0-13-15,0 0-2 0,0 0-8 16,0 0-48-16,6-13-121 0,-6 13-535 0,7-2 72 15,-1 1 76-15</inkml:trace>
  <inkml:trace contextRef="#ctx0" brushRef="#br0" timeOffset="2813.41">26112 9415 558 0,'0'0'191'0,"0"-7"-19"0,0 7 15 16,0-7-26-16,0 7-107 0,3-7 28 0,-1 6-11 15,-2 1 11-15,2-8 54 0,-2 8-3 16,0-7-36-16,0 7 29 0,0-4 22 0,0 4-12 15,0 0-23-15,0-6-21 0,0 6-15 16,3-6-8-16,-3 6 2 0,0 0-9 0,0 0-16 16,0 0-3-16,0 0-12 0,0 0-5 0,0 0-6 15,0 0 13-15,0 0-15 0,0 0 10 16,0 0-10-16,-16 13 0 0,15-3-10 0,-6-1-11 16,3 5 19-16,-2 2-19 0,-1-4 21 0,1 3 8 15,-2 2-21-15,2-3 10 0,-1-2-2 0,0 2 5 16,1 2-10-16,1-4-1 0,-1 2 1 15,-1-4-3-15,1 4 10 0,2-5-9 0,1 1 4 16,-1-2-13-16,-3 2 11 0,4-2-3 0,2-1-5 16,-2 0 3-16,0 0-6 0,0-3 18 0,2 3-4 15,1-7-9-15,-3 7 11 0,0-2 7 16,3-5-14-16,-4 5-1 0,4-5-13 16,0 7 13-16,0-7 0 0,0 0 0 0,-3 3 13 15,3-3-10-15,0 0-11 0,0 0 19 0,0 5-6 16,0-5 3-16,0 0-13 0,0 0 13 0,0 0 10 15,0 0-13-15,0 0 3 0,0 0-6 16,0 0 6-16,0 0 0 0,3 7-8 0,-3-7 3 16,0 0-16-16,0 0 6 0,14 1 14 0,-8 1-19 15,-6-2 7-15,11 0-11 0,0 1 11 0,0 4 3 16,-3-3 0-16,3 3-14 0,-1-3 4 16,4 5 9-16,-1-4 3 0,-2 4 0 0,6-1-12 15,0-1-4-15,-3 2 6 0,2 1 16 16,-1-1-6-16,1 0-8 0,-2 0 3 0,0-3 5 15,0 3 3-15,-4 0-11 0,0-3 1 16,1 3 2-16,-2-2 8 0,-2-3-8 0,1 3 7 16,0 0 3-16,-3-5-2 0,2 6-8 0,-1-4 13 15,-1 0-5-15,-5-2 2 0,9 5 0 0,-9-5-7 16,7 3 9-16,-7-3-1 0,6 0-1 16,-6 0 10-16,0 0 19 0,0 0-21 0,4 4-18 15,-4-4 10-15,0 0-2 0,0 0-24 0,0 0-9 16,0 0-19-16,8 1-86 0,-8-1-131 0,3-8-52 15,-3 8-519-15,0 0 85 16,0 0 61-16,0 0 38 0</inkml:trace>
  <inkml:trace contextRef="#ctx0" brushRef="#br0" timeOffset="20901.09">22481 6759 401 0,'0'0'210'0,"0"0"-25"16,0 0 47-16,-3-9-16 0,3 9-32 0,0 0-56 16,-3-7-23-16,3 7-11 0,-4-3-4 0,4 3 23 15,-3-5-1-15,3 5-25 16,0 0 11-16,-4-6-40 0,4 6 14 0,0 0-23 0,0 0 2 15,0 0-8-15,0 0 4 0,0 0 11 16,0 0-17-16,0 15-5 0,0-5-26 0,4 3 24 16,-1-1-6-16,1 2 0 0,-1 2-7 15,1 0-16-15,-1-1 0 0,3-5 15 0,-2 1-20 16,3-1 13-16,-3-2 5 0,2-1 25 0,4-1-12 16,5-7-21-16,9-11-10 0,19-13 13 0,19-14 20 15,10-9 3-15,7-9-2 0,23-15-24 16,-3 0 0-16,4-2-48 0,3-1-54 0,0-4-205 15,-4 10-535-15,-22 13 84 0,-2 3 83 0</inkml:trace>
  <inkml:trace contextRef="#ctx0" brushRef="#br0" timeOffset="21732.47">25630 6778 737 0,'0'0'220'15,"-7"-2"-36"-15,7 2-5 0,0 0 3 16,0 0-36-16,0 0-13 0,0 18-2 16,-3-8 7-16,3 3 10 0,0-1-30 0,0 3-28 15,3 2-3-15,-3 0-5 0,3-1-3 0,-2 1-25 16,2 0 12-16,0-3-4 0,0 3 9 15,2-7-27-15,1 0-1 0,4 1-104 0,-3-7 117 16,10 2-40-16,-3-6-4 0,20-9 40 0,17-14-4 16,18-11-27-16,13-8 12 0,28-15 13 0,5-5-15 15,5-4-31-15,-1 9-87 0,5-18-208 16,5 7-565-16,-2-1 105 0,-4-1 79 0</inkml:trace>
  <inkml:trace contextRef="#ctx0" brushRef="#br0" timeOffset="36141.4">30536 7361 583 0,'0'0'151'0,"0"-3"18"0,0 3-15 0,0 0 48 16,0 0-10-16,-4-8-33 0,4 8-1 16,0 0-7-16,0-6-30 0,0 6-6 15,0 0-10-15,0 0-21 0,-2-3 6 0,2 3-11 16,0 0-23-16,0 0 8 0,0 0-18 0,0 0 8 16,0 0 0-16,0 0-13 0,0 0-5 0,6 13 12 15,-6-7-9-15,3-1-11 0,-1-1 8 16,0 2-11-16,1 1-7 0,-3-4 3 0,5 3 2 15,-3-3-10-15,1 3 10 0,0-3-3 0,-3-3-12 16,6 5 12-16,-4-2-4 0,1 2 9 0,-3-5 26 16,15 1-15-16,-5-2 18 0,6-7-21 15,8 0 19-15,17-10-9 0,7-4-2 0,3-5 0 16,15-6-18-16,1-6 10 0,1 2-2 0,1-5-11 16,6 0-17-16,0-4-41 0,0 2-221 0,11-3-627 15,-1-3 88-15,-2 4 102 16,-5-2 43-16</inkml:trace>
  <inkml:trace contextRef="#ctx0" brushRef="#br0" timeOffset="41764.78">24844 12608 476 0,'0'-3'171'0,"0"3"-5"16,0 0-43-16,0 0 13 0,-3-5-8 16,3 5-15-16,0 0-14 0,0 0-6 15,0 0 4-15,0 0-33 0,0 0 0 0,0 0 13 16,0 0 2-16,0 0-12 0,0 0-11 0,6 18-2 15,-3-9-1-15,1 3-9 0,-1-1 17 16,4 1-20-16,1 2 5 0,-2 0-15 0,1-3 10 16,1 3 13-16,-3-3-31 0,6 0-3 0,-1-5-15 15,4 3 6-15,-1-5 14 0,1-4 24 0,16-8 17 16,22-14-27-16,24-13-6 16,16-6 29-16,31-18-42 0,6-5 13 0,11-4-22 0,22-8-129 15,-2-1-348-15,14-6-271 0,1-4 51 0,-4-2 115 16</inkml:trace>
  <inkml:trace contextRef="#ctx0" brushRef="#br0" timeOffset="57019.66">20861 14833 688 0,'-3'-4'195'0,"3"4"30"16,0 0-38-16,-7-6-118 0,7 6 23 0,-4-3-20 15,-2-1-1-15,6 4 37 0,-3-4-31 16,3 4-19-16,-5-4 27 0,5 4-31 0,-3-4 5 16,3 4 12-16,-6-5-14 0,6 5-4 0,-4-4-1 15,4 4 11-15,-6-5-16 0,6-1-1 16,0 6-8-16,-4-5 11 0,4-1-3 0,0 6 2 16,0-11-32-16,3 5 7 0,-2-1-8 15,2-1 24-15,4 0-24 0,-1-3 34 0,5 1-39 16,-4-1 3-16,3 1 2 0,4-1 11 0,2-3-11 15,-1 2-2-15,4-1-1 0,-1-2-17 0,6 1 21 16,4-1-1-16,2-1-2 0,-3 1-3 16,4 0 3-16,3 3-3 0,-3-3 3 0,0 3-13 15,-4 1 10-15,3 1-5 0,1 0 13 0,-3 2-18 16,-1 1-5-16,0 0-3 0,1 4 6 0,-1-2 2 16,1 2 8-16,-4 2-14 0,-1 0-6 0,4 0 17 15,-2 2 0-15,-1 0-8 16,0 0 6-16,3 2-6 0,0 2-4 0,1-3 7 15,-4 6 2-15,3-3-2 0,1 0-18 0,-1 2 13 16,-4-1 13-16,5 1-11 0,-1-2-4 0,1 2 7 16,-1 1-6-16,0-1 17 0,-2 0-16 15,-2 2 15-15,4-3-5 0,-3 0 8 0,0 1-11 16,-3 1-17-16,2 0 35 0,-5-1-17 0,3 2-6 16,-4 0 1-16,0 0 4 0,0-1-7 0,-3 0-8 15,2 1 11-15,-1-1-3 0,-2 2 0 0,1-3 0 16,-1 5-8-16,-3-2 5 0,4 1 8 15,-4-3-8-15,0 1 3 0,1 3-7 16,-1-3 19-16,0 1 11 0,-2-2-33 0,2 0 10 16,-4-1 15-16,5 2-10 0,-4-4 23 0,-1 2-41 15,1 1 13-15,-1 0-5 0,-1-1 5 16,2-1 5-16,-1 2-3 0,-3-4 8 0,1 2-15 16,-1-3-3-16,4 2 10 0,-6-2 3 0,2 2 13 15,3-2-13-15,-5 2-5 0,2-3 5 0,0 0 0 16,-3 2 16-16,0-4-19 0,4 4 11 0,-1-4-3 15,-3 0-5-15,3 6-5 0,-3-6 10 16,4 4 18-16,-4-4-16 0,3 3-1 0,-3-3 9 16,0 0-23-16,1 2 13 0,-1-2 29 0,0 0-34 15,0 0 15-15,0 0-7 0,3 2 12 0,-3-2-7 16,0 0-3-16,0 0 0 0,0 0-25 16,0 0-5-16,0 0 7 0,0 0-64 15,0 0-82-15,0 0-312 0,0 0-320 0,6-7 62 16,-6 7 120-16</inkml:trace>
  <inkml:trace contextRef="#ctx0" brushRef="#br0" timeOffset="57694.1">22515 14699 494 0,'0'0'181'0,"0"0"-119"0,0 0 22 15,0 0 19-15,0 0-45 0,0 0 35 0,0 0-24 16,0 0-3-16,0 0 83 0,0 0-14 0,0 0-30 16,0 0 18-16,0 0-38 0,0 0-3 0,0 0-6 15,0 0 6-15,0 0-23 0,0 0-5 16,0 0 7-16,0 0-15 0,0 0 8 0,0 0-15 15,0 0 4-15,0 0-5 0,0 0-7 16,0 0 5-16,0 0-3 0,-9-2-10 0,9 2 13 16,0 0-31-16,0 0 6 0,0 0 22 0,0 0-8 15,0 0-27-15,0 0 17 0,0 0-10 16,0 0-10-16,0 0 10 0,0 0 0 0,0 0-5 16,0 0-5-16,0 0 8 0,0 0-3 0,0 15 8 15,0-15-16-15,3 11 21 0,0-3-21 0,-3 1 18 16,3-1-10-16,-3 2 8 0,1 3 0 15,-1-1-1-15,0-4 1 0,0 6-13 0,3-3 23 16,-3 2-18-16,3-1 10 0,-3 2 0 0,0-3 0 16,0 2-7-16,0-2 0 0,0 0 9 0,3 1 6 15,-3-2-15-15,0 0 7 16,0-2 5-16,-3 0-7 0,3 1-10 0,0-1 19 16,0-3 1-16,-3 0 36 0,6 2 15 0,-3-2 8 15,-3 2-8-15,3-7-18 0,0 6 6 0,0-6-1 16,-3 5-5-16,3-5 3 0,-7 2-8 15,7-2-8-15,0 0 8 0,-14 0 16 0,14 0-44 16,-10-4 28-16,10 4 3 0,-10-3-32 0,3 0 22 16,7 3-29-16,-14-3 3 0,8-1 0 0,-1 4 15 15,-4-1-5-15,4-2-10 16,-2 0-6-16,2 2 4 0,7 1-14 0,-15 0 8 0,6-2-28 16,9 2 8-16,-14-1 7 0,7 1-5 0,7 0-10 15,-10-1-15-15,10 1 5 0,-7-3-1 16,7 3-22-16,-8-2-8 0,8 2-13 15,0 0 6-15,-9-2-37 0,9 2 31 0,0 0-20 16,0 0-23-16,0 0-80 0,-3-9-41 0,3 9-552 16,6-5 48-16,0 5 74 0</inkml:trace>
  <inkml:trace contextRef="#ctx0" brushRef="#br0" timeOffset="59194.36">22618 14870 652 0,'0'0'241'0,"-3"-5"-34"0,3 5-15 15,-1-7-20-15,1 7-3 0,-3-4-11 0,3 4-12 16,-3-7-20-16,3 7-6 0,0-6 3 0,0 6 0 16,0-8-34-16,0 8-4 15,0-7 9-15,0 7-17 0,0-10-18 0,0 6-5 16,3 0-16-16,-3-3 13 0,3 2-17 0,-3-2 19 16,1 1-27-16,2-3 2 0,1 1 18 0,-1 0-5 15,-2 1-15-15,5-3 2 0,-3 2-15 16,1-1 15-16,2 1-13 0,-2-2 6 0,3 1-3 15,0-4-3-15,3 5 6 0,0-2-9 0,-3-1-4 16,3 1 7-16,0-2 6 0,4 3-11 0,-4-1-12 16,1 1 7-16,2-1-10 0,0-2 17 15,-1 5-9-15,1-3 2 0,1 2-5 0,2-1 3 16,-1 1 7-16,-2 0-8 0,5 1-2 16,1-3-7-16,-1 3 12 0,3 1-13 0,2-1 3 0,-2 0 20 15,3-1-2-15,0 1 10 16,2-1-15-16,-1 1-3 0,-1 3-8 0,3-3 26 15,-2 0-25-15,2 5 15 0,0-4-8 0,0 1 0 16,4 1 0-16,-4 0-18 0,1 0 18 0,5 3-10 16,-5-2 16-16,3-1-9 0,3 4-10 0,-6-2 19 15,2 2-11-15,1-1-16 0,-3 2 19 16,-1-1-1-16,0 0-2 0,1 2-7 0,-2-2 4 16,2 4-2-16,-4-2-10 0,-3 0-1 0,0 2 19 15,2-2-1-15,-3 0-4 0,-3 0 2 0,1 2 15 16,-1-1-15-16,-1 1-5 0,-1 0 0 15,-2 1 15-15,4 0-7 0,-6-1-8 16,2 0 5-16,1 3-8 0,-1-2 13 0,2 0 16 16,-2 2-39-16,1 1 15 0,-4-1 6 0,3 0-11 15,3 0 16-15,-5 1-8 0,1 0-11 16,1 1 9-16,0 1-3 0,1-2 2 0,-1 1 1 16,1 0 2-16,-3-1-5 0,3 1-1 0,-1-1-12 15,0 2 8-15,2-2 13 0,-2 0-1 0,1 1-4 16,2-1 7-16,-1 2 8 0,-2-3-8 15,5 5 3-15,-5-3-11 0,4-4 0 0,-3 7 3 16,3-4-7-16,-4 0 12 0,5 1 0 0,-5-1-15 16,1 0 17-16,0 0-1 0,3-2-12 0,-4 1 4 15,-3 1 2-15,5-1 10 16,-2 0-15-16,-2-3 5 0,2 3 5 0,-3 1-15 16,1-1 25-16,-1-1-15 0,-1-2 3 0,-1 4 7 15,2-2-10-15,-3-3 3 0,3 4-9 0,-3-2 9 16,0-1 2-16,-1 2-5 0,-2-3-10 0,5 1 20 15,-7 0-2-15,4 0-8 0,-2-2 7 16,2 2-19-16,-2-1 1 0,-4-3 9 0,7 4 7 16,-3-3-2-16,-4-1 4 0,3 6 14 0,-3-6 4 15,8 1-17-15,-8-1 2 0,0 0 49 0,8 0-31 16,-8 0-5-16,3 5 21 0,-3-5-26 16,0 0-13-16,0 0 26 0,0 0 2 15,0 0-13-15,0 0 3 0,0 0-7 0,0 0-6 16,0 0 21-16,0 0-36 0,1-12 7 0,-1 12-38 15,0 0 11-15,0 0-60 0,-1-5-50 16,-2-2-188-16,0 6-568 0,3 1 75 0,-3-5 119 16,3 5 40-16</inkml:trace>
  <inkml:trace contextRef="#ctx0" brushRef="#br0" timeOffset="59727.49">24693 14680 494 0,'0'0'168'0,"1"-6"1"0,-1 6-23 15,0 0-20-15,0 0 61 0,0 0 10 0,-1-8-39 16,1 8-1-16,0 0-27 0,0 0-7 0,0 0-23 15,0 0-13-15,-3-2-5 0,3 2-8 0,0 0 3 16,0 0-8-16,0 0-5 0,0 0-10 16,7 15 7-16,-4-11-10 0,-3 4-2 15,4-1-11-15,-4 1 11 0,3 2-6 0,0 0-9 16,-3 1-1-16,3 0-5 0,1 0-5 0,-3 3-8 16,-1 0-2-16,3 0 8 0,-3-1 2 15,3-1-13-15,-3 0 11 0,3 1-1 0,-2-5-5 16,2 4 1-16,-3-3 2 0,3-2-8 0,-3 1-2 15,0-2-8-15,0 1 5 0,0-3 2 0,3 0 9 16,-3 3 4-16,1-1 13 0,-1-6 24 16,0 8-50-16,0-8 22 0,0 0 4 0,-1 4 8 15,1-4-3-15,0 0-15 0,0 0 5 0,0 0-2 16,-16-8 0-16,11 4-6 0,-1-2 6 0,-4 3-8 16,3-2-11-16,-7-2 9 15,1 0-16-15,-4 3 5 0,0-2 0 0,0 2 0 16,-3 0 5-16,-1 0-2 0,3-1 2 0,0 2-15 15,-4-2-8-15,4 5-12 0,2-1-1 0,1-1 3 16,2-2-31-16,3 4-5 0,-1-1-7 16,1 1-14-16,10 0-9 0,-17 0-31 0,10 0-29 15,7 0-63-15,-13 1-49 0,13 2-564 0,0-3 88 16,0 0 120-16</inkml:trace>
  <inkml:trace contextRef="#ctx0" brushRef="#br0" timeOffset="61397.44">24789 14920 558 0,'0'0'120'0,"0"0"69"15,0 0-28-15,0 0-2 0,0 0 0 16,0 0-11-16,0 0 3 0,-10-7-7 0,10 7 9 16,0 0-4-16,-4-5-42 0,4 5-17 0,0 0 15 15,-3-4-3-15,3 4-17 0,0-6-9 0,0 6 11 16,-1-7-33-16,1 7 13 16,-3-8-13-16,3 5 2 0,0 3-13 0,0-10-2 15,0 5-7-15,0-2 12 0,3 3-21 0,-2-3 14 16,-1 1-16-16,3-2 0 0,1-1 2 0,-1-1 3 15,1 0-12-15,-1-3 4 0,1 2-9 16,2-3-4-16,0 3 9 0,2-3-6 0,-4 2 0 16,5-2 5-16,-5 0-12 0,6 2 10 0,-6-1-16 15,3 1 13-15,2-1-7 0,-5 2 20 16,4 0-20-16,-2-2 12 0,0 5-10 0,1-3-5 16,-3 3 3-16,3-1-1 0,0 0 1 0,-1 2-8 15,-2-2 17-15,-1 1-17 0,4 1-5 0,-3 0 18 16,3 0 5-16,-1-3-8 15,-2 6-8-15,2-3-7 0,-2 0 2 0,6 0 3 16,-6 0 8-16,2 3 7 0,1-3-15 0,0 0-8 16,0 0 18-16,0 3-10 0,3-3 2 0,0 0 9 15,-3 3-14-15,3 0 3 0,1-3 12 16,-1 2-17-16,0 0 8 0,7-2-70 0,-3 3 13 16,0-2-2-16,3 2 4 0,0-1 19 0,3-1 5 15,0 3 7-15,1-2-12 0,4 1-1 0,-2-2 19 16,1 5-3-16,0-5-11 0,3 5 27 15,-6-1-16-15,6-1 2 0,3 1 6 0,-5 0-11 16,-1 1 14-16,0 1-9 0,3-1 24 0,-6 2-8 16,3-1-6-16,0 1-4 0,-4 1 2 15,1-2 13-15,2 2-5 0,-2 1 10 0,-4-1-13 16,4-1-2-16,-2 5 10 0,-1-5 3 16,0 4-16-16,-2-2 8 0,2-1-5 0,-2 5 2 15,-2-3-2-15,0 0-1 0,0 1 17 0,-1 0-14 16,1 2-7-16,0 1 43 0,-4-1-26 15,4 1-2-15,-1 0-20 0,3 0 45 0,-4 1-37 16,-2 0 9-16,4-1 11 0,-4 2-8 0,4-2 5 16,-4 4-5-16,3-1 5 0,-2-2 13 0,2 1-21 15,1 3 6-15,-4-1-13 0,4 1 17 16,-3-1-30-16,2-4 21 0,1 9-11 0,-1-2 8 16,2-1 0-16,-2 0 7 0,0 1 11 15,1 0-26-15,2 0 23 0,-4-2-15 0,4 4 10 16,-2-2-12-16,-1 0 7 0,2-1 7 15,-5-1-1-15,3-5 6 0,1 7-24 0,-4-5 4 16,4 3 10-16,-4-4 4 0,0 2 6 0,4-2-14 16,-2 3 4-16,-4-3-2 0,3 0 13 15,-4-1-18-15,3 0 5 0,-2 0-3 0,1 0 16 16,-5-2-10-16,5 1-1 0,-5 0-2 0,6-1 6 16,-6-1-14-16,3 2 8 0,-4-2-5 0,3-2 12 15,-2 3-12-15,0-2 8 16,0 0-13-16,-1-1 15 0,3 1-3 0,-6-4-2 0,4 4 3 15,-1 1 2-15,-3-5-8 0,5 5 14 0,-5-5-4 16,2 4-2-16,-2-4 3 0,0 0-5 16,7 3 20-16,-7-3-10 0,0 0 33 15,4 1-13-15,-4-1-5 0,0 0-15 0,0 0 23 16,0 0-8-16,3 4 13 0,-3-4-11 0,0 0-4 16,0 0-5-16,0 0-9 0,0 0-4 0,0 0-18 15,0 0 5-15,0 0-36 0,0 0-39 16,7-8-42-16,-7 8-53 0,0-9-101 0,0 4-530 15,0 4 69-15,0 1 112 0</inkml:trace>
  <inkml:trace contextRef="#ctx0" brushRef="#br0" timeOffset="62005.64">26506 14759 650 0,'0'0'158'0,"-1"-3"-7"0,1 3-7 0,-3-5-21 0,3 5 7 16,-4-5-33-16,4 5-10 0,0 0 11 15,0-5-6-15,0 5-5 0,0 0-23 16,-3-7 0-16,3 7-3 0,0 0 3 0,0 0-30 15,0 0-9-15,0 0 6 0,0-4-11 0,0 4 9 16,0 0-14-16,0 0-13 0,0 0-4 0,0 0 15 16,0 0-3-16,10 15 0 0,-9-11 3 15,2 2-8-15,-3-2 8 0,3 3 0 0,0 1-3 16,0 1 0-16,-2-1-15 0,-1 2 8 0,3 1 2 16,-3-1-8-16,0 1-2 0,0-3 31 0,0 6-37 15,0-3 27-15,-3-1-19 0,3 1 13 16,0-1 1-16,0 1-14 0,0-4 16 0,-1 1-5 15,1-1 20-15,-1-3-28 0,1 3 2 16,0 0 1-16,-2-1 10 0,2-6-6 0,0 8-4 16,0-8 51-16,0 8-39 0,0-8-7 15,0 6-1-15,0-6 14 0,2 7 17 0,-2-7 8 16,0 0 11-16,0 0 1 0,-2 4-9 0,2-4 0 16,0 0 7-16,0 0-7 0,0 0-1 0,0 0-4 15,0 0-24-15,0 0 21 0,0 0-25 16,-9-14 9-16,9 14 1 0,-8-7 10 0,4 7 0 15,-2-4-19-15,1 0-1 0,-4 2 4 0,-1-3-25 16,0 5-3-16,-3-3 1 0,0 2-6 16,-2 0 0-16,-2 0-7 0,0 1-1 0,3-4 3 15,-3 4-5-15,0 4-10 0,4-4-8 16,0 0-46-16,1 1 0 0,-2-1-46 0,7 1-85 16,-4-2-25-16,0 3-499 0,3 1 48 15,1-3 70-15</inkml:trace>
  <inkml:trace contextRef="#ctx0" brushRef="#br0" timeOffset="63786.54">26705 14921 355 0,'0'0'182'0,"0"-6"-18"16,0 6-28-16,0-7-19 0,0 7 9 0,1-10-9 16,0 3-32-16,-1 4 10 0,3-2-11 0,0-2-15 15,2-3 5-15,-2 3-17 0,3 2-96 16,-2-8 27-16,2 6 14 0,-2-1-7 0,3-2 41 16,0 2-3-16,0 1 5 0,-1-3 65 0,-2 2-8 15,6-2-16-15,-3 1-5 0,3-1 8 16,-3-3-64-16,3 5-3 0,-3 1-4 15,0-4-24-15,4 2 38 0,-2-1-40 0,1-2 15 16,0 4-13-16,-2-2 8 0,2 2 3 0,0 1 7 16,-2-3-5-16,4 2 25 0,-1 1-30 15,0 2 13-15,-1-2-29 0,1 1 29 0,2-1 2 16,0-3-17-16,1 6 27 0,-1-2-5 0,2-1-7 16,1-1 5-16,2 4 2 0,-2 0-4 0,5-3-4 15,-3 1-17-15,5 0 5 0,-2-2 20 16,2 3-35-16,-2-1 38 0,3 0 2 15,-3 0-10-15,2 4 11 0,-2-3 7 0,3 0-10 0,0 0-8 16,-3-2-7-16,-1 6 9 0,2-4-4 16,-4 3 5-16,0-1 5 0,3 1 5 15,-5-3 3-15,2 5-14 0,-2-1 4 0,2-2 7 16,-5 0-13-16,5 2-2 0,-2 1-6 0,1 0-7 16,-3 0 20-16,5 0-4 0,-3 0 4 0,3 1 0 15,2 2-4-15,-4 0-16 0,4-2-6 16,0-1 24-16,-1 5-5 0,1-2-6 0,1-1 6 15,-4 5-11-15,6-6 14 0,0 6 7 0,0-2-11 16,-3 0-2-16,6 2 0 0,-3 1 6 0,3-2-6 16,-2 0-3-16,2-1 19 0,0 3-19 15,-3-2-7-15,3 0 10 0,-1 0 6 16,-3 1-4-16,1 1-2 0,2 1-10 0,-2-5 5 16,0 5 0-16,0-1 5 0,0-4-5 0,-3 4-5 15,-1-1 13-15,-3 0-5 0,4 0 2 16,-2 1 0-16,-4-2-13 0,4 1 6 0,-4 0-11 15,-1-1 10-15,2 2-4 0,-1 0 14 0,-2 0-2 16,-2 1-12-16,4-4-1 0,-3 6-5 0,-1-2 8 16,0-4 33-16,1 7-38 0,-2-3 7 15,1 1 6-15,1-1-3 0,-1 0 5 0,-2-1-15 16,0 5 12-16,1-3-9 0,0-1-1 0,1 1 13 16,-4-2 11-16,-1-1-16 0,1 3 15 0,3-5-10 15,-6 3-8-15,3-3 6 16,-4 2 2-16,3-3-7 0,-2 0 9 0,-1 2-12 15,2-2-5-15,-2 0 7 0,0-1 6 0,2 1-6 16,-5-4 14-16,2 4 4 0,-2-4-23 0,6 5 19 16,-3-3 12-16,-3-2-8 0,4 3-5 15,-4-3 0-15,0 0-4 0,4 5 29 0,-4-5-4 16,0 0-5-16,0 0-1 0,0 0-15 0,0 0 1 16,0 0 7-16,0 0-16 0,0 0 3 15,0 0-43-15,0 0-34 0,0 0-2 16,0 0-64-16,0 0-87 0,-17-15-37 0,17 15-518 0,-7 0 117 15,1 0 59-15</inkml:trace>
  <inkml:trace contextRef="#ctx0" brushRef="#br0" timeOffset="64256.42">28737 14726 701 0,'-3'-6'210'0,"3"6"-44"16,0 0 8-16,-3-5-36 0,3 5-2 0,0 0-23 16,0 0-19-16,0-7-17 0,0 7-5 0,0 0-13 15,0 0-11-15,0 0 19 0,0 0-26 16,0 0 5-16,0 0-13 0,0 18 8 0,0-11 5 15,0 1-35-15,0 2 19 0,0 1 1 0,3 0 0 16,-3 0-16-16,0 3-7 0,0-3-6 0,0 4 34 16,0-2-18-16,3-1-10 0,-3 1 17 15,0-1-22-15,0-2 2 0,2 2 8 16,-2-3 2-16,1-2-15 0,-1 1 3 0,0-2 15 0,0 1-24 16,0-2 6-16,0-2 36 0,0 4-20 15,0-7-16-15,-1 8 10 0,2-6 5 16,-1-2 13-16,0 8-15 0,0-8 10 0,0 0 3 15,0 0 7-15,0 0 13 0,0 0-13 0,0 0 1 16,0 0 4-16,0 0-12 0,0 0-3 0,0 0-5 16,-9-18 12-16,9 15-14 0,-2-2 12 15,-3-2-5-15,0 0-13 0,-7 1-7 0,2 1-6 16,-5-2 6-16,-4 0 7 0,-6 3-28 0,-6 2-15 16,-6 2-54-16,-25 2-85 0,-7 6-217 0,-2 2-420 15,-18 1 144-15,0 1 15 0</inkml:trace>
  <inkml:trace contextRef="#ctx0" brushRef="#br0" timeOffset="66719.13">28778 14998 601 0,'0'0'195'16,"-3"-7"-26"-16,3 7-6 0,-2-3-91 0,2 3 2 16,-5-7 21-16,5 7 12 0,-3-8-37 15,3 5-35-15,0 3 24 0,-2-11 5 0,2 10 5 16,-2-6-30-16,-1 3 9 0,3-2 1 0,0 6 5 15,3-10-13-15,-3 3 7 0,3-1-9 0,-2 4-1 16,2-3-12-16,0-1 2 0,1-1 3 16,3 2-11-16,-3-2 1 0,2 0-11 0,1 0 8 15,1-4 7-15,1 5-9 0,-2-5 2 0,6 1-13 16,-2 0 10-16,4-3-15 0,-2 0 10 16,3 0 1-16,0 1 6 0,-1 0-6 15,2-1-1-15,-3-2-23 0,6 6 16 0,-3-3 12 16,1-1 0-16,2 4-4 0,-3-3-4 0,1 2-9 15,1-1 15-15,-1-1-8 0,3 3 5 0,-1-3 8 16,0 1-3-16,1 3 1 0,-1-3 14 16,1 2-30-16,3-1 21 0,-4 0-16 0,1 4 15 15,3-3-17-15,0 1 2 0,-4-1 0 0,7 1 3 16,-6 2-6-16,5-2 11 0,-4 2-10 16,2 1-3-16,0-2 13 0,0 1-6 0,3 4 9 15,-4-2-1-15,0-1 3 0,0-1-16 0,1 4 9 16,-4 0-27-16,3-1 24 0,-2 1-21 15,1 1 3-15,0-2 18 0,-1 5-8 0,1-2 15 16,0 0-12-16,-1-1 4 0,-4 2 1 16,7 1 7-16,-6 0 6 0,1 1-19 0,2 4-2 15,-3-4-15-15,1 0 28 0,-1 4-11 0,-1-2 9 16,3 1-14-16,-5 1 11 0,1-1-1 0,-1 0-14 16,1 2 4-16,1 0 6 0,-3-1-3 15,0 2-3-15,2-1-2 0,-5 1 5 0,3-1 3 16,2 1-6-16,-1 3-12 0,-2-3 20 0,1 1 0 15,-1 2 0-15,1-3-2 0,-2 1 20 0,0 2-23 16,5-3 0-16,-4 1 2 16,1 2 11-16,-3-3-21 0,3 1 3 0,-1 2-8 15,1-2 13-15,1 3 3 0,-3-1-6 0,2 0 8 16,-4-1-15-16,4 0-3 0,-1 5 11 0,-3-3 12 16,1-3-12-16,2 6 2 0,0-3-8 15,-2 3 10-15,-1-3 4 0,3 2 14 0,-3-2-20 16,1 0-13-16,0 3 3 0,-1-3 20 0,0 0 0 15,1 0-17-15,-4-1 9 0,3 2 1 0,-4-2 5 16,2-1-14-16,-2-1 30 0,-2 1-22 16,4 0 1-16,-6-2-1 0,7 2-4 0,-7-3-1 15,1-2 1-15,0 4 9 0,0-2 9 0,-2-3-4 16,2 5 1-16,-3-3-3 0,3-2-2 16,0 2-18-16,-3-5-3 0,1 4 21 15,-1-4-6-15,4 8 11 0,-4-8-18 0,3 4 38 16,-3-4 8-16,3 4-49 0,-3-4 16 0,3 5 8 15,-3-5-34-15,0 0 12 0,0 0-1 0,0 0 25 16,1 4-8-16,-1-4 16 0,0 0-6 16,0 0 3-16,0 0-23 0,0 0-28 0,0 0-26 15,0 0-25-15,0 0-52 0,0 0-15 0,0 0-153 16,0 0-495-16,0 0 93 0,0 0 43 0</inkml:trace>
  <inkml:trace contextRef="#ctx0" brushRef="#br0" timeOffset="67252.67">30761 14716 622 0,'0'0'212'0,"4"-1"-15"0,-4 1 0 0,0 0 16 16,0 0-32-16,0 0-25 16,0 0-4-16,0 0-12 0,0 0-27 0,0 0-21 0,0 0-10 15,0 0-8-15,0 0-12 0,0 0 4 0,0 0-15 16,0 0 1-16,0 0-6 0,0 0-18 16,0 14 13-16,0-10-5 0,0 3-13 15,0-1 5-15,0 2-10 0,0 0 2 0,0 1 1 16,0 1-11-16,0 0 3 0,0 3 2 0,0-2 8 15,0 0-31-15,-1 0 26 0,0 1 0 16,-1-2-5-16,-1 3 15 0,3-2-23 0,-3-3 3 16,3 5-5-16,-1-5 4 0,1 1-7 0,-1-1 0 15,-2-3 5-15,0 2-7 0,3 0 17 0,0 0-7 16,0-4-11-16,0-3 37 0,0 12-11 16,-3-9 2-16,3-3 6 0,0 7 23 0,0-7-31 15,0 3 15-15,0-3-5 0,0 0-2 16,0 0-8-16,0 0 0 0,0 0 0 0,0 0 0 15,0 0 3-15,0 0-6 0,-14-10-2 16,14 10 0-16,-6-8 0 0,3 1 3 0,-2 4-6 16,-1-4-5-16,2 0 3 0,-3 0-13 0,-2 3 0 15,1-3 10-15,-8 0-10 0,1 0-15 0,-4 4-24 16,-2-2-19-16,-5 3-53 0,-7 4-206 16,1 1-563-16,-10-2 89 0,-3 2 97 0,-20-2 82 15</inkml:trace>
  <inkml:trace contextRef="#ctx0" brushRef="#br0" timeOffset="69757.35">30912 15059 583 0,'0'0'102'0,"0"0"98"16,3-4-10-16,-3 4-27 16,0 0 22-16,0 0-45 0,0 0-1 0,-3-7 7 15,3 7-18-15,0 0 0 0,0-7-21 0,0 7 8 16,0 0 8-16,0-7-51 0,0 7 15 0,0 0-5 15,0-5 2-15,0 5-2 0,0-7-26 16,0 7 3-16,0-6 5 0,0 6-18 0,0-8 11 16,0 1-14-16,3 3-15 0,0-2 11 0,-1-2-9 15,0 1 6-15,1-3-28 0,2 2 12 16,-3-1 6-16,7 0-8 0,-4-2-3 0,2-2 3 16,2 1 0-16,-1-1-2 0,2 1 4 0,3-5-7 15,3 1-85-15,-4-1 3 0,8-4 20 16,-3 2 1-16,1-4 78 0,4 5-1 15,-4-4-6-15,3 4 2 0,0-1 1 0,2 0-11 16,-2 0 1-16,0 1-4 0,3 1-1 0,-1 2 4 16,1-2-5-16,0 4 16 0,1-2-19 15,2 0 11-15,-4 5-7 0,5-5-4 0,-1 7-2 16,0-3 3-16,-2 3-8 0,2-1 13 0,0 1-13 16,-3 1 18-16,5 0 2 0,-3 2-15 0,4 0 1 15,-5 2 4-15,2-1 10 0,1 3-17 16,-1 0-6-16,-4-1 8 0,3 2 0 0,-1 0 1 15,0 2-1-15,-1 0-10 0,3-2 5 0,0 6-6 16,0-2-1-16,-2 0 17 0,2-1-15 0,-1 4 18 16,0-2-8-16,0 1-3 15,-2 1-2-15,2 0-2 0,-3 0 2 0,1-1-5 16,-4 0-8-16,4 1 10 0,-5 1 3 0,-4 1-7 16,4-2 9-16,-4 1-7 0,2 2 3 0,-3-3-4 15,0 2 12-15,-1 0-4 0,3-1-2 16,-5 2 3-16,0-2 7 0,1 4-18 0,-2-2 13 15,0 0 3-15,-1 0-21 0,-2 1 11 0,3 0 4 16,-2-1 1-16,-2-2-6 0,0 5 6 0,-2-3-3 16,2-1 2-16,-2 1 6 0,-1-2-11 15,1 2 3-15,-1 1 13 0,-2-2-8 0,2 0 1 16,0-2-14-16,0 1 10 0,-2-2-9 0,-1 1 14 16,3 0-17-16,0 0 10 0,-1-3 5 0,-1 3 6 15,0 0-11-15,-1-2-11 16,3 1 4-16,-3 1 12 0,4-3 0 0,-2 0-3 0,-2-4-4 15,1 10 10-15,-1-10-8 0,0 7-6 16,1-6 4-16,-1-1 4 0,0 7-7 0,0-7 16 16,3 5 4-16,-3-5-13 0,0 5 1 15,0-5 17-15,0 0-17 0,3 4 2 0,-3-4 11 16,0 0-1-16,0 0-10 0,0 0-10 0,0 0 10 16,-3 8 0-16,3-8-43 0,0 0-34 0,0 0-92 15,0 0-66-15,-7-1-277 0,7 1-325 16,0 0 149-16,-8-4-3 0</inkml:trace>
  <inkml:trace contextRef="#ctx0" brushRef="#br0" timeOffset="70210.59">32593 14716 737 0,'0'-2'187'0,"0"2"-31"0,0 0 5 0,3-6-20 16,-3 6 2-16,0 0-23 0,0 0 13 0,0 0-35 16,0 0-6-16,0 0-18 0,0 0 5 0,0 0-4 15,0 0-19-15,0 0 31 16,0 18-41-16,0-11-7 0,-3 1-6 0,3-1 15 16,0 3-14-16,0-2-6 0,0 2-15 0,-3 3 5 15,0-3 7-15,3 0-9 0,-1 4-4 0,0-3 9 16,-1 3-6-16,-1-3-12 0,3 3 7 15,-3-4-2-15,3 3-1 0,0-3 4 0,0 0-11 16,0 0 12-16,-1-3-14 0,1 1 7 0,0-1 21 16,-1 0-29-16,1-3 6 0,0 3 14 15,0-1-27-15,0-6 23 0,-2 9-13 0,4-7 10 16,-2-2-7-16,-2 8-6 0,2-8 1 0,2 7 20 16,-2-7 12-16,-2 8-9 0,2-8-39 0,0 0 41 15,-7 2 18-15,7-2-31 16,0 0 23-16,-14 0-12 0,3 0 4 0,-8 0-12 15,-5 0-23-15,-4 0 5 0,-1 5-3 0,-13-2-48 16,4 3-21-16,-5-2-7 0,-13 7-16 0,-2-2-102 16,-7 0-134-16,22-2-409 0,4-3 88 15,8 2 14-15</inkml:trace>
  <inkml:trace contextRef="#ctx0" brushRef="#br0" timeOffset="71619.37">33066 14823 470 0,'0'0'180'0,"0"0"-32"15,0 0 6-15,0 0-14 0,0 0-24 0,0 0 4 16,0 0-23-16,0 0-15 0,0 0-13 0,0 0-18 16,-15-11-12-16,15 11-29 0,-6-4 8 15,6 4-26-15,0 0-15 0,-7-3 5 0,7 3-5 16,-4-4-66-16,4 4-60 0,-10 0-327 0,10 0-169 16</inkml:trace>
  <inkml:trace contextRef="#ctx0" brushRef="#br0" timeOffset="73221.48">32710 15047 545 0,'0'0'235'16,"0"0"-10"-16,0 0-30 0,0 0-26 15,0 0-44-15,0 0 26 0,0 0-30 0,6-16 9 16,-6 16-27-16,0 0-1 0,-6-7 0 0,6 7 6 16,-2-3-21-16,2 3-21 0,-5-5 22 0,5 5 4 15,-3-8-8-15,3 8-22 0,-1-3-37 16,1 3-9-16,-1-6-32 0,1 6 29 0,-5-8-8 15,5 8 10-15,-4-3 34 0,4 3-23 0,-1-7 12 16,1 2-17-16,0 5-9 0,-1-10 6 0,1 10 18 16,1-8-13-16,-1 4 13 15,0-3-31-15,1 1 3 0,-1-2 10 0,0 1-16 16,-1 1 16-16,2-5-10 0,-1 3 7 0,-1-2 3 16,1 2-15-16,-1-3 9 0,-1-3-12 0,-1 2 6 15,0-1-6-15,3-4 28 0,-4 5-36 16,1-8 8-16,0 2 0 0,-1 1 15 0,-3 1-12 15,4-3 0-15,-1-4-1 0,-2 3-4 0,-1-3 9 16,0 1-12-16,-3 1 8 0,0-1-11 0,0-5 13 16,-1 1-10-16,-2 1 18 0,1 0 10 15,-4-2-31-15,2 2 13 0,-3-2-25 0,0 2 17 16,-3 2 8-16,-7-9-5 0,5 7-2 16,-1 2-3-16,-8-9 66 0,8 13 1 0,0-2 2 15,-3 3-18-15,2-1-16 0,-10-8 16 16,5 6-17-16,0 4-9 0,1 1 3 0,-12-9-5 15,4 4-3-15,-3 0 1 0,-1 1-4 0,-2 0 14 16,1 0-26-16,-4 1 15 0,4-2-7 0,-4 4 10 16,1-2-13-16,5 1 0 0,-5-3 6 15,0 4 1-15,-3-2-4 0,3-2-16 0,-1 3 21 16,1 3 0-16,-2-3-8 0,-1 0 0 0,-4 1-13 16,5 0 8-16,-7 0 11 0,1 0 12 15,-2 1-18-15,-4 0 18 0,3 1-21 0,-3-2 9 16,3 0-19-16,-3 2 8 0,3-2 5 15,-1 1-7-15,0 4 12 0,1-3-15 0,0 0 5 16,-2 1-5-16,2 2 7 0,-7-4 3 16,4 7-12-16,-2-2 4 0,-3-2-5 0,1 2 11 15,0 1-1-15,-2 1-9 0,4-4 9 0,0 5-84 16,2-1 13-16,-1-1 18 0,3 1 2 0,-4 3 1 16,2-2 15-16,-2 1-6 0,-6-1-7 15,4 2 8-15,1-1 15 0,-1 0-11 0,4 0 4 16,-4 0 9-16,1 3 3 0,3 0-5 0,-3-4 13 15,2 5 7-15,3-4-9 0,-4 1 1 0,2 1-1 16,-1-2 4-16,-2 0 3 0,-1 4 15 16,1-2-23-16,0-4 16 0,4 5-13 0,-6 0-1 15,4-3 11-15,-2 3 3 0,3-2-1 0,1 2 60 16,-2 0-11-16,1-3 8 0,6 6-28 16,-9-6 20-16,0 5-15 0,-1-5 0 15,0 6-6-15,-2-5-14 0,-1 4 14 0,0-1-25 16,0-1 13-16,3 2 0 0,-2-2-2 0,9 4-4 15,-7-3-1-15,7 2-4 0,-9 1 11 0,9 0-13 16,-7 0 1-16,-3 1-9 0,-3-1 13 16,3 3 8-16,-3-6-23 0,-1 8 8 0,0-4 7 15,1 0-3-15,0-1-14 0,-1 2 2 0,1 1-3 16,3-2 16-16,-3 0-1 0,-3 2 1 0,1-3-5 16,-1 1 4-16,-1-1-12 0,-3 4 0 15,3-2 10-15,-3-2 0 0,0 1 0 16,5 4-5-16,-4-4-12 0,6 0 4 0,-4 1 13 15,0 2 3-15,0 0-6 0,-2-3 3 0,1 5-7 16,0-6 15-16,-4 4-11 0,5 0 8 16,-3-2-10-16,3 3-5 0,0-2-2 0,-2 1-1 15,5-1 11-15,-3 3 7 0,1-4-10 0,-2 4 10 16,-1-2-5-16,2 1-13 0,0-3 8 0,-3 5 8 16,6-4 0-16,-3 4-18 0,4-1 10 15,-3 2-3-15,3-1-2 0,-2-1 7 0,-4 4-4 16,2-4-3-16,-17 7 10 0,6-3 0 15,12 4-10-15,-14-3 10 0,19 0-15 0,-2 2 7 16,-1 0 3-16,4-1 5 0,1-1 0 16,-1 3 3-16,0-1-5 0,0 0-1 0,0 1 8 15,1-3 6-15,5 6-19 0,-2-2-2 0,3 1 13 16,-1-2-16-16,7-1 11 0,-5 4-8 0,6 0 2 16,-1-1 3-16,1-1-3 0,6 2 1 15,-3 0-13-15,1 1 2 0,2-1 13 0,1-1-8 16,-1 1 8-16,8-2 8 0,-4 3-18 0,4-1 2 15,-8 1 0-15,11-3 3 0,3 2 0 0,-10 1 2 16,3 3 16-16,4-2-21 0,7-2 8 16,-11 8 8-16,10-7-8 0,5-1-10 15,-4 4 10-15,3-2 10 0,2-1-10 0,-5 4-2 16,7-4-9-16,-4 7 9 0,3-4 4 0,2 0-14 16,-2 4 14-16,0 0 13 0,-2 8-25 15,5-6 10-15,1 1-10 0,3-6 18 0,-3 6-16 16,4-3 5-16,-1 1 6 0,0-1-8 0,1 1 13 15,-1-1-8-15,1 3 5 0,1-3-10 0,-1 4 5 16,0-1-6-16,-1-3 12 0,1 4-4 16,-2-1 1-16,-1-2-11 0,1-1 3 0,2 4 2 15,-4-3-2-15,3 0 13 0,-3-1 0 0,4 0-6 16,2-6 1-16,1 4 4 0,-3-4-17 16,5 3 8-16,-2-4 2 0,0 0 10 0,4 3-8 15,-5-2-2-15,7-3 3 0,-2-1-16 16,2-1 5-16,1 1 14 0,-3 2-6 0,6-5-11 15,-2 1 9-15,-1-5-8 0,3 6-3 0,-3-3 2 16,3-1 14-16,0 1-16 0,-3-2 8 16,3 0-10-16,0-1 10 0,0 1-70 0,0 2-42 15,-7-3-239-15,10 5-535 0,-3-8 110 0,0 1 88 16,0-6 96-16</inkml:trace>
  <inkml:trace contextRef="#ctx0" brushRef="#br0" timeOffset="89165.67">20454 16861 396 0,'-16'-3'156'0,"16"3"-12"0,0 0-37 15,0 0 21-15,-8 2 5 0,8-2 36 0,0 0-77 16,0 0 1-16,0 0 6 0,0 0-9 16,0 0-13-16,-10 0 7 0,10 0-17 15,0 0 10-15,0 0-24 0,0 0-4 0,0 0 7 16,0 0-48-16,0 0 30 0,-7 1-4 0,7-1-16 15,0 0-1-15,0 0 22 0,0 0-31 0,0 0-3 16,0 0 7-16,0 0-4 0,0 0 0 0,11 12-8 16,-5-8 10-16,2 0 34 0,1 1-44 15,1 0 12-15,2 2-1 0,1 1 4 0,4-1-7 16,-3 1-16-16,6 1 28 0,0-2 11 0,4 2-10 16,1-1 7-16,-1 0-23 0,10 0 23 0,0-1-13 15,3 1-2-15,0-1 8 0,5-1-8 16,-1-2-1-16,3 0 6 0,14 3-10 0,-10-3 10 15,11 2-23-15,-4-5 23 0,6 2-39 0,4 0 31 16,-14-3 13-16,0 0 6 0,11 0-37 16,3-1 46-16,2-1-10 0,-5 1-17 15,3-2-4-15,1 3 9 0,-1 0-16 0,0 0 23 16,0 0-8-16,-1 0-20 0,-12 0 8 0,-5 0 9 16,2 0-9-16,-2-2 12 0,1 4-15 0,-1-2-7 15,2 0 25-15,-1-2-24 0,-4 4 29 0,4-2-2 16,-4-2-24-16,4 2-9 0,-4 0 14 15,-3 2-10-15,4-4 16 0,-4 4 7 0,-4-2-9 16,-3 0-12-16,1 0 22 0,-4 0-11 0,3 0-10 16,-6 0 7-16,-2 0 21 0,-1-3-2 0,-1 3 30 15,-3-3-30-15,1 3-39 0,-1 0 25 16,-3 0-14-16,-1-1 19 0,-3 1 14 16,2 0-3-16,-2-1-33 0,-3 1 28 0,-2 0-16 15,2 0-4-15,-4-2-3 0,-7 2 0 0,16 2 7 16,-16-2 13-16,11 0 8 0,-11 0-23 0,10 0 36 15,-10 0-15-15,10 0 2 0,-10 0 0 16,0 0-5-16,11 1-5 0,-11-1-3 0,0 0 13 16,10 0-18-16,-10 0 13 0,0 0-5 0,0 0 5 15,7 1-24-15,-7-1 17 0,0 0-4 0,0 0 24 16,0 0-44-16,0 0 39 0,0 0-31 0,7 0 20 16,-7 0-2-16,0 0-3 0,0 0-5 15,0 0 6-15,0 0-4 0,0 0-4 0,0 0-8 16,0 0-29-16,0 0 9 0,0 0-29 15,0 0-51-15,0 0-51 0,0 0-67 0,0 0-627 16,0 0 77-16,0 0 139 0</inkml:trace>
  <inkml:trace contextRef="#ctx0" brushRef="#br0" timeOffset="90801.99">23282 16990 284 0,'0'0'89'0,"0"0"3"16,0 0-23-16,0 0 21 0,0 0-36 0,0 0 2 16,0 0-7-16,0 0-31 0,0 0 23 15,0 0-11-15,0 0-4 0,0 0-8 16,0 0 10-16,0 0-10 0,0 0 5 0,0 0-10 16,0 0 17-16,-18 9-35 0,18-9 10 0,-4 5 11 15,1-3-14-15,3-2-17 0,-6 6 36 0,3-2-29 16,3-4 5-16,-4 7 16 0,4-7-18 15,-3 4 18-15,3-4 0 0,-3 4-8 0,3-4 20 16,0 0-17-16,-5 6 30 0,5-6-7 0,0 0 10 16,-3 5-18-16,3-5 44 0,0 0 12 15,0 0-30-15,0 4 9 0,0-4 42 0,0 0-10 16,0 0 7-16,0 0-25 0,0 0 0 0,0 0 17 16,-3 5-51-16,3-5-40 0,0 0 30 15,0 0 23-15,0 0 6 0,0 0-6 16,0 0 10-16,0 0-10 0,0 0 1 0,0 0 19 15,0 0-14-15,0 0 4 0,0 0-5 0,11 4-81 16,-11-4 32-16,0 0-22 0,10-1 61 0,-10 1-23 16,13 0 0-16,-13 0-5 0,14 0 3 15,-4 0 4-15,0 0-9 0,4 0-16 0,2 0 15 16,-1 0 0-16,1 0-17 0,2-2 22 0,2 2-25 16,1-1 28-16,3-1 3 0,-3 2-24 0,6-1-2 15,1 1 18-15,1-2 10 0,3 2-15 16,-1-1 2-16,0-2-9 0,2 3 1 15,-2-2 4-15,3-1-6 0,0 2 7 0,-3 1 27 16,3-3-31-16,-3 1-11 0,3 1 16 0,-3 0 5 16,3-1-23-16,0 1 17 0,0-1-7 15,5 1 1-15,1-2 4 0,-6 0 5 0,0 2-12 16,-3 0-3-16,3-2-21 0,-3 2 32 0,0-2-22 16,-1 1 14-16,-2 0-11 0,-4 0 18 0,-3 1-7 15,-1-1 10-15,1 1-13 0,-1-1 0 16,-6 1 5-16,3-2-10 0,-3 3 35 0,-1-1-17 15,1 1 15-15,-1-1-15 0,2-1 3 0,-3 1 7 16,0-1-18-16,-2 2 2 0,3-2-1 16,-2 2 6-16,-1-2 9 0,-1 2-14 15,2 0 11-15,-4-1-15 0,-7 1-11 0,17-1 1 16,-6-1 9-16,-2 2 3 0,-2-1 6 0,4-1 1 16,-1 1-17-16,0 1 8 0,1-2-8 0,-1 1 17 15,0-2-19-15,1 3 9 0,-2 0 9 16,3-2-1-16,-3 2 15 0,-2-2-19 0,3 1-12 15,1 0-1-15,-1 0 4 0,0-3 8 0,0 4-2 16,-3 0-8-16,3-2 10 0,-3 0-3 16,-7 2-12-16,17-1 18 0,-10-1-3 0,2 1 10 15,-9 1-22-15,12 0 2 0,-3-2 10 0,-9 2-10 16,10-4-1-16,-10 4 27 0,8 0-24 16,-8 0 1-16,10-1 30 0,-10 1-33 0,7-3 0 15,-7 3 7-15,0 0 24 0,0 0-13 16,6-1-39-16,-6 1 21 0,0 0-21 0,0 0 72 15,0 0-20-15,11 0-6 0,-11 0-17 0,0 0-8 16,0 0 5-16,0 0-10 0,0 0 17 16,0 0 16-16,0 0-23 0,0 0-15 0,0 0 10 15,10 0 13-15,-10 0 7 0,0 0-10 0,0 0 8 16,0 0 7-16,0 0-2 0,0 0-15 0,0 0-8 16,0 0 10-16,0 0-8 0,0 0-7 15,0 0-8-15,0 0-2 0,0 0 4 0,0 0-37 16,0 0-6-16,0 0-64 0,0 0-44 0,0 0-66 15,0 0-573-15,0 0 23 0,-13-7 143 16,13 7 0-16</inkml:trace>
  <inkml:trace contextRef="#ctx0" brushRef="#br0" timeOffset="92881.43">25035 16873 181 0,'0'0'62'0,"-6"0"2"0,6 0-31 15,-8 3 16-15,8-3 4 0,-5 4-30 16,5-4-2-16,-8 1 38 0,8-1-44 0,-7 5 13 15,7-5-2-15,-7 2 2 0,7-2 26 0,-10 3-8 16,10-3-8-16,-7 1 24 0,7-1 2 16,-4 3-41-16,4-3 41 0,-6 3-13 0,6-3 8 15,0 0-6-15,0 0 22 0,-11 1-14 0,11-1 6 16,0 0-11-16,0 0-10 0,0 0-2 0,-6 2 27 16,6-2-35-16,0 0 38 15,0 0-46-15,0 0 29 0,0 0 14 0,0 0-9 16,0 0-1-16,-7 1-2 0,7-1 5 0,0 0-5 15,0 0-18-15,0 0 8 0,0 0-1 16,0 0-7-16,0 0-13 0,0 0 42 0,0 0-47 16,0 0-70-16,-4 4 68 0,4-4-6 0,0 0-38 15,0 0-2-15,0 0 22 0,0 0 24 0,0 0 9 16,0 0-17-16,0 0 0 0,0 0 28 16,0 0-5-16,0 0-6 0,0 0-14 0,0 0 22 15,0 0 6-15,0 0-6 0,0 0 6 0,0 0 17 16,0 0-23-16,0 0 11 0,0 0-11 0,0 0-15 15,0 0 11-15,0 0-44 16,0 0 27-16,0 0 9 0,0 0-21 0,0 0 13 16,0 0-8-16,0 0 16 0,0 0-29 0,0 0 32 15,0 0-14-15,0 0-7 0,0 0-3 0,-6-10-3 16,6 10 11-16,0 0 13 0,0 0-24 16,0 0 6-16,0 0-11 0,0 0 14 0,0 0-17 15,0 0 17-15,0 0-16 0,0 0 7 0,0 0 8 16,0 0-7-16,0 0 12 0,0 0-10 0,0 0-12 15,0 0 32-15,0 0-20 0,0 0-2 16,0 0 5-16,0 0-19 0,0 0 27 0,0 0-29 16,0 0 21-16,0 0-1 0,0 0-7 0,0 0-7 15,0 0 12-15,0 0 0 0,0 0 3 0,0 0 2 16,0 0 13-16,0 0-28 16,0 0 12-16,0 0-1 0,10-5 11 0,-10 5-27 15,0 0 13-15,7-3-8 0,-7 3-3 0,0 0 8 16,9-2-3-16,-9 2 9 0,5-3-6 0,-5 3 2 15,0 0 1-15,9-2-3 0,-9 2-3 16,7-1-2-16,-7 1-5 0,0 0 15 0,10-3-5 16,-10 3 0-16,11 0-5 0,-11 0 5 0,13-1 0 15,-9-1-13-15,-4 2 28 0,17-1-28 0,-10 1 11 16,0 0 4-16,6 0 22 0,-3-2-37 16,1-2 26-16,0 4-6 0,2 0-9 15,1 0-3-15,2-1 2 0,-1 1 8 0,1-1-13 16,-1 1-10-16,1-2 16 0,1 2 12 0,0-1-15 15,1 1 2-15,-2 1 1 0,2-2 12 16,2 0-2-16,-3 0 2 0,0 1-2 0,0-2-13 16,0 0 2-16,-3 2 11 0,4 2-8 0,-2-4 2 15,-2 2-7-15,0 0 5 0,3 0 3 0,-1-1-13 16,-1 0-6-16,1 1 8 0,-2-2 6 16,-3 1 10-16,3 1 10 0,-1-2-11 0,1 1-4 15,-4 1-1-15,0-2-12 0,1 2 10 0,-4-1 0 16,3 1 10-16,-10 0-20 0,14-3 8 0,-8 3 4 15,1-1 1-15,-7 1-1 16,13-1-2-16,-5-1-5 0,-8 2 13 0,13-2-16 16,-13 2 3-16,14 0-3 0,-7-1 13 0,0-1 6 15,-7 2-14-15,13-2-5 0,-3 2 14 0,-10 0-17 16,14 0 9-16,-7-1 2 0,6 1-3 16,-13 0 11-16,17 0-3 0,-6-1 0 0,-1 1-18 15,0 0 13-15,1 0 8 0,-1 0-3 0,0 0 10 16,4 0-17-16,-1 1-6 0,-2 0 11 0,4-1-1 15,-2 0-9-15,0 0 9 0,0 0-2 16,4 0 3-16,-3 2-6 0,0-2 6 0,2 0-1 16,-1 0-7-16,-2 0 0 0,4 2 0 0,-3-4-5 15,0 4-6-15,2-2 11 0,-1 0 15 16,-2 0-12-16,1 1 10 0,0-1-8 16,0 0 2-16,-1 1-4 0,0-2 2 0,3 1 7 15,-6 0-9-15,-1 0 12 0,5-1-15 0,-3 1 5 16,0 0-5-16,-3 0 12 0,2-2-22 0,1 2 12 15,-11 0 11-15,17-2-3 0,-6 2 3 16,-1 0 2-16,-1 0-7 0,-9 0 7 0,15 0-15 16,-5 0 5-16,-1 0 10 0,-9 0-7 0,15 0 2 15,-5 0-10-15,-1 0 2 0,-9 0 3 0,15 0-2 16,-5 0 22-16,0 0-25 16,0 0 2-16,-10 0-7 0,17-1 13 0,-6 1-6 15,-1-1-15-15,0 1 23 0,1-2-10 0,-1 2-8 16,0-1 11-16,1 2 2 0,-1-1-10 0,1-1 20 15,0 1-18-15,0 0 16 0,0 0-6 16,-1 0 9-16,0 0 1 0,1 0-29 0,-1-2 14 16,0 4-5-16,1-2 21 0,-1 0-26 0,0 1-2 15,-3-1 10-15,-7 0-5 0,20 0 7 0,-13 0-5 16,1 2 3-16,1-2 15 0,-9 0-25 16,13 1 10-16,-9 0 0 0,-4-1-3 0,14 0-5 15,-14 0 11-15,10 0-6 0,-10 0-2 0,7 2 10 16,-7-2 5-16,10 2-2 0,-10-2-1 15,0 0 6-15,0 0-13 0,11-2 5 16,-11 2 2-16,0 0 3 0,0 0 21 0,0 0-23 16,0 0 2-16,10 0-8 0,-10 0-5 0,0 0 1 15,0 0-21-15,0 0 10 0,7-2-16 0,-7 2-12 16,0 0 3-16,0 0-26 0,0-7-93 16,0 7-76-16,-3-4-266 0,3 4-269 0,0 0 92 15,-5-5 44-15</inkml:trace>
  <inkml:trace contextRef="#ctx0" brushRef="#br0" timeOffset="96400.47">26841 16837 302 0,'0'0'120'0,"0"0"67"0,-11 0-8 16,11 0 3-16,0 0-16 0,0 0-35 0,0 0-16 15,-2-4 10-15,2 4 13 0,0 0-40 16,0 0-57-16,-8-3-11 0,8 3-12 0,0 0 3 16,0 0-16-16,-3-4 38 0,3 4-4 0,0 0-1 15,0 0-2-15,-4-3-16 0,4 3 37 0,0 0-21 16,0 0-6-16,0 0 4 0,-7-6-14 16,7 6-5-16,0 0 8 0,0 0 16 0,0 0-21 15,0 0-5-15,0 0 17 0,0 0-14 0,0 0-14 16,0 0 8-16,-4-5-2 0,4 5 13 15,0 0-9-15,0 0 4 0,0 0-3 16,0 0-11-16,0 0-4 0,0 0 14 0,0 0-9 16,0 0 2-16,0 0-2 0,0 0-11 0,0 0 10 15,0 0 6-15,0 0-5 0,24 1 17 0,-24-1-2 16,0 0-10-16,12 2 2 0,-12-2-10 16,9 1 0-16,-9-1 0 0,14 1 3 0,-8 2-9 15,2-2 6-15,-8-1 3 0,16 2-6 0,-9-1 6 16,4 1 0-16,-1-2-19 0,0 1 26 0,1 2 1 15,2-2-14-15,4-1-5 0,-3 4 19 16,3-3-1-16,0 1-7 0,0-2 4 0,4 2 3 16,-1 0-10-16,4-2-5 0,-3 0 8 15,2 3 10-15,1-2-24 0,0 1 27 0,2-2-16 16,-3 0-3-16,0 0 16 0,4 0-3 16,-3 0-15-16,0 0 8 0,-1 0 15 0,-1 0-16 15,2-2 11-15,0 2-10 0,-1-1-6 0,1 1 8 16,-3-3 3-16,3 3-1 0,-1 0-4 0,1-1 15 15,0 1-3-15,0-1-7 0,-3-1-16 16,3 2 13-16,0-1-7 0,5 1 2 0,-6 0-5 16,7-1 15-16,-2 2 3 0,3-2-8 0,-1 1 0 15,1 1-5-15,3 0 15 0,0-2-22 0,-3 0 14 16,6 2-7-16,-3-1 18 16,1 0-15-16,-1 0 2 0,0 1 3 0,4 1-11 15,-4-2 11-15,3 0 7 0,-3 1-12 0,1-1-6 16,-1 1 13-16,4-2-20 0,-4 1 0 0,3 1-3 15,-2-2 13-15,-1 1-5 0,0 1 13 16,-3-1-21-16,2 0 18 0,-2 0 15 0,-3 0-22 16,-1 0 12-16,-1 0-5 0,-3 0-12 0,0 0 30 15,1 0-21-15,-3-1 6 0,3 1-6 0,-1 0 4 16,-2 0 1-16,3 0-4 0,-3 0-3 16,-1-1 2-16,1-1 1 0,2 1 10 0,-3 0-8 15,-2 0-13-15,3-3 6 0,-4 4 4 0,0-1-12 16,-1 0 15-16,-1-1 0 0,-2 2-2 0,-3-1-8 15,4 1 12-15,-4-3-14 16,1 3 27-16,-11 0 3 0,13 0 41 0,-13 0-33 16,13 0-39-16,-8-2 34 0,-5 2 35 0,10-1-48 15,-10 1-13-15,9-3 23 0,-9 3 8 0,0 0 2 16,7 0-28-16,-7 0 26 0,0 0 2 16,11-1-20-16,-11 1 7 0,0 0 3 0,0 0-23 15,0 0-33-15,13 0-200 0,-11-1-263 0,-2 1-331 16,0 0 102-16,0 0 73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7T08:03:08.1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5530 2775 473 0,'-8'-4'169'0,"8"4"0"0,-7-2-21 16,7 2 3-16,-9-5-28 0,9 5-13 15,-7-1 11-15,7 1-34 0,-8-3-3 0,8 3 21 16,0 0-5-16,-7-2-31 0,7 2-2 0,-6-4-1 16,6 4-10-16,0 0-12 0,0 0-8 15,-6-2-8-15,6 2 8 0,0 0-8 0,0 0-2 16,0 0-11-16,0 0 10 0,0 0 6 0,20-4-5 15,-6 4-3-15,5-2 2 0,3 1-2 16,11-2-12-16,5-3-68 0,20-2 11 16,7 0 64-16,7-2 3 0,20-4 2 0,-2 3-5 15,2-3-18-15,3 1 15 0,1 1-5 0,-1 1 13 16,2-1-15-16,4 2 7 0,-5 1-4 0,1 1-6 16,-2 3 5-16,-20 0-15 0,1 2 13 15,-5-2-6-15,-3 2 11 0,-2 1-3 0,-2 0-7 16,-12 1 7-16,-8 0 5 0,4-1-20 0,0 1 8 15,-3-1-1-15,-1 1-2 0,0-2 8 0,-3 1 10 16,1 0-3-16,-5-3-10 0,-6 2 16 16,0 0-16-16,-1 0 26 0,-5-1-16 0,-2 2-7 15,-2-1 4-15,0 3 17 0,-2-5 4 16,-1 2-13-16,-8-1 21 0,4 3 46 0,-1 0-15 16,-3-1-34-16,1 2-2 0,-5-1-10 15,4-1-1-15,-2 1 11 0,-8 1 0 0,10 0-10 16,-10 0-16-16,10 0 10 0,-10 0 1 0,7-2 12 15,-7 2-2-15,10-1-13 0,-10 1-8 16,0 0 0-16,0 0-17 0,0 0-9 0,10-2-35 16,-10 2-18-16,0 0-28 0,0 0-54 0,4 5-39 15,-4-5-150-15,-4 6-477 0,4-6 67 0,-6 6 100 16</inkml:trace>
  <inkml:trace contextRef="#ctx0" brushRef="#br0" timeOffset="1323">10667 2713 225 0,'0'0'71'16,"-4"-2"22"-16,4 2-47 0,0 0 18 15,-9-3-8-15,9 3 3 0,0 0-21 16,0 0 11-16,0 0-3 0,0 0-18 0,0 0 41 16,0 0 5-16,0 0-17 0,0 0-1 15,0 0-28-15,0 0 41 0,0 0-5 0,0 0-25 16,20 11 14-16,-13-10-24 0,6-1 86 0,2 1-8 15,4-1-35-15,-1 0 5 0,6 0-11 0,-1 0 16 16,1 0-8-16,0-1-22 0,7-2-11 16,-3 0-75-16,3 2 27 0,-1-2-16 0,4 1 10 15,0 0 3-15,4-2 10 0,3 2 7 0,3-2-4 16,-3 4 7-16,1-2 0 0,2 0-10 16,1 2 26-16,-4-1-34 0,7 2 21 15,-4-1-13-15,0 0 5 0,-2 3-18 0,5-2 18 16,-5 3 36-16,2-1-41 0,1 2-10 0,-1-2 8 15,14 3 4-15,-7-2-22 0,7 2 30 16,0 0-2-16,0-1-21 0,1 2 28 0,5-1-12 16,-5 1-3-16,2-2-11 0,0 2-6 0,1-1 14 15,-4-1-10-15,1 0-2 0,2 1 15 0,0-2-3 16,1 0 6-16,0-1-11 0,2 2 8 16,5 0-2-16,6-5 32 0,-6 3-14 0,5 1-14 15,-1-3-17-15,1 1 7 0,-2 1 16 0,1-2 5 16,1 0 61-16,2 2-15 0,2-1 5 15,4 0-8-15,-4-1-10 0,5-1 10 16,-1 2-7-16,0-2-13 0,-3 0-8 0,3 1 5 16,0-1-15-16,0 2 5 0,0-2 6 0,14 3-4 15,-12-2-15-15,-1-1 11 0,-1 1-3 0,0-1 15 16,0 0-25-16,0 2 10 0,0-2 2 16,15-2-10-16,-16 2-7 0,1 2 5 0,0 0 9 15,0-2-6-15,14 1-1 0,-17-2-5 0,-1 1 3 16,1 1 2-16,-8-1 8 0,2 1-10 0,-9-1-16 15,1 1 10-15,-10-1 11 0,-11-1 3 16,-3 1-27-16,-6 0-71 0,-4-4-86 16,-2 7-667-16,-8-1 113 0,-10-1 57 0</inkml:trace>
  <inkml:trace contextRef="#ctx0" brushRef="#br0" timeOffset="10615.07">22447 6293 314 0,'0'0'95'0,"0"0"-77"0,0 0 2 16,0 0 14-16,0 0-4 16,0 0-24-16,0 0 17 0,0 0-23 0,0 0 30 15,0 0 47-15,0 0-44 0,0 0 1 0,0 0 17 16,0 0-5-16,0 0 8 0,0 0-18 0,0 0 4 15,0 0-16-15,0 0 75 0,0 0 1 16,0 0-18-16,0 0-5 0,0 0 10 0,0 0-13 16,0 0-15-16,0 0 8 0,0 0 30 0,0 0-43 15,0 0 17-15,0 0-14 0,0 0-19 0,0 0 13 16,1-15 0-16,-1 15 1 0,3-3-17 16,-3 3 11-16,6-6-7 0,-5 4-16 0,5-2 10 15,-2 1-12-15,0 0 2 0,2-1-16 0,-3 1 9 16,1-3 4-16,3 3 1 15,0-4-14-15,0 1 11 0,-1 1-20 0,1-1-55 16,0-1-12-16,0 1 23 0,0 2 8 0,3-4-6 16,-4 1 11-16,5 0 7 0,-4 0-7 0,3 2 18 15,1-2-1-15,-5-1-19 0,4 1 9 16,-3-1 13-16,1 4 0 0,5-5-12 0,-4 3 7 16,-1-2 15-16,2 0 1 0,0 1-6 0,-2 1 11 15,2 0-34-15,0-1 28 0,0-1-9 0,-3 0 1 16,3 2 32-16,-3-3-21 15,7 1 7-15,-7 1-17 0,6-1 5 0,-3 0 15 0,1-1 6 16,-2 5-6-16,4-5 3 0,-5 2 0 16,-1-1-11-16,7 0-7 0,-4 0 0 0,0 2 30 0,1-2-12 15,-1 0 5-15,0 2-10 16,1-1 2-16,-1-2-7 0,4 2 2 0,-4-2-3 16,0 0-12-16,4 2 18 0,-4-2-1 0,0 0-1 15,1 2-1-15,2-2-8 0,-3 2 21 0,1-1-23 16,-1-1 5-16,0 1 20 0,1 0-27 15,-1 1-6-15,-1 2 13 0,2-2-5 0,-4 0 7 16,3 1 21-16,-2-1-17 0,1 2-12 0,1-2 1 16,-3-1 21-16,4 2-1 0,-1-3-18 0,0 2 24 15,1-1-1-15,-1 0-17 0,0 2-8 16,3-4 10-16,-3 4-5 0,2-3-3 0,-2 2 1 16,3-2-1-16,-2 0-7 0,-1 2 2 15,3-2 21-15,-2 0 3 0,-1 2-14 0,-1-1-10 16,-1 1 3-16,2 0 3 0,0 1-3 15,-2 0 7-15,2 0 16 0,0-1-28 0,-1 0 5 16,2 2 0-16,-4-2 12 0,3 1 1 0,-2-1-11 16,1 2 1-16,1-2-8 0,-2-1 15 15,2 0 5-15,-3 1 0 0,2 0-15 0,2-2 15 16,-1 0-5-16,0-1-12 0,1 1-1 0,2-4 18 16,-3 2 3-16,1 2-5 0,-1-5-3 0,4 3-15 15,-4-3 22-15,3 3 4 0,-2-1-1 16,-1 0 16-16,5-3-34 0,-5 4-4 15,3-2-1-15,-2 3 8 0,-1-1-10 0,0-1 15 0,3 2 13 16,-6 0-16-16,3 2-9 0,4-2 4 16,-7 1 3-16,3 2 23 0,1-2-25 15,-1 0-6-15,0 0 13 0,1-1-5 0,-1 1 5 16,3 0-18-16,-2 1 11 0,2-2 7 0,1 2-13 16,-4 0 8-16,3-1 8 0,-2 1-13 0,-1 0 0 15,3 1 0-15,-2 1-6 16,-1-4-4-16,0 5 18 0,1-2 4 0,-4 0 21 0,2 4-23 15,-1-4 8-15,-1 5-15 0,0-5 7 0,-1 1-13 16,2 3 77-16,-2-2 0 0,-2 2-12 0,2-3 14 16,-2 4-27-16,2-4-11 15,2 3 6-15,-5-1-9 0,4 1-2 0,-4 1-5 16,3-3 8-16,-2 3-13 0,-4 2 3 0,8-6-50 16,-5 4 45-16,-3 2 22 0,7-5-17 0,-4 2 4 15,-3 3 1-15,8-2 5 0,-8 2-34 16,2-5 11-16,-2 5 4 0,0 0 47 0,0 0-33 15,7-4 17-15,-7 4 1 0,0 0 2 0,3-4 26 16,-3 4-42-16,0 0 1 0,0 0 15 0,0 0 31 16,0 0-57-16,0 0 37 0,0 0-19 15,0 0 6-15,0 0-11 0,0 0-18 0,0 0 21 16,1-6-10-16,-1 6-3 0,0 0 10 0,0 0-18 16,0 0-7-16,0 0-3 0,0 0 0 0,0 0-17 15,0 0 4-15,0 0-5 0,0 0-30 16,0 0 7-16,0 0-26 0,0 0-2 15,0 0 5-15,0 0-5 0,0 0-15 0,0 0 2 16,0 0-7-16,0 0-31 0,-11 13 15 0,11-13-84 16,-7 3-21-16,4 1 26 0,3-4-11 0,-10 5-204 15,7-1-313-15,2-2 47 0</inkml:trace>
  <inkml:trace contextRef="#ctx0" brushRef="#br0" timeOffset="11460.82">23913 4951 299 0,'-6'-1'90'15,"6"1"7"-15,0 0 72 0,0 0 10 16,0 0-13-16,0 0 6 0,-7-5-88 0,7 5-9 16,0 0-1-16,0 0 0 0,0 0-13 0,-6-3-14 15,6 3 6-15,0 0-2 0,0 0 13 0,-4-4-23 16,4 4 11-16,0 0-4 0,0 0-4 16,0 0-11-16,0 0 16 0,0 0-3 15,0 0-5-15,0 0-18 0,-6-3-3 0,6 3-4 16,0 0 4-16,0 0 8 0,0 0-15 0,0 0-3 15,0 0 11-15,0 0-8 0,0 0-24 16,0 0 9-16,0 0 15 0,0 0-3 0,0 0 3 16,0 0-19-16,0 0 19 0,0 0-10 0,0 0-1 15,0 0-4-15,0 0 4 0,0 0-14 0,0 0-9 16,16 8 31-16,-16-8-12 16,10 7 20-16,-2-7-18 0,-2 3 0 0,1-3 2 0,3 4 29 15,1-2-36-15,-1-1 10 0,3 0 5 0,1-1-12 16,1 0 9-16,-2 0-9 0,3 0 15 0,1-1-1 15,-3 0 4-15,4 1-6 0,-2-2-5 16,1-2 10-16,-6 4-7 0,3-3-5 16,-1 3 4-16,1-3 6 0,-4 2 2 0,-3 0-32 15,4-1 11-15,-5 1 32 0,1 1-13 0,-7 0 2 16,13 0 3-16,-13 0-10 0,11-1 2 16,-11 1 5-16,7-5-2 0,-7 5 3 0,9 0-1 15,-9 0 0-15,0 0-10 0,0 0 16 0,8 0-3 16,-8 0 7-16,0 0-14 0,0 0-14 0,0 0 13 15,0 0-2-15,0 0 0 0,0 0 7 16,0 0-12-16,0 0 12 0,0 0-2 0,0 0-6 16,0 0 9-16,10 2-29 0,-10-2 16 0,0 0-3 15,-10 12 10-15,3-3-3 0,0 0 4 16,-3 7-11-16,-4 0 2 0,1 6 8 16,-5 1-10-16,5-1 6 0,-2 3 6 0,2-6-4 15,3 4-3-15,-1-4 0 0,-2 3 6 0,6-5-14 16,-3 2 3-16,3 4-15 0,0-4-16 0,1-4-23 15,2 3-10-15,-3-3-25 0,4 1-75 16,-1 1-69-16,4-9-67 0,-3 7-460 0,3-5 89 16</inkml:trace>
  <inkml:trace contextRef="#ctx0" brushRef="#br0" timeOffset="19206.68">19199 1198 307 0,'0'0'156'0,"0"0"3"0,0 0-26 0,0 0-16 16,0 0 6-16,0 0-10 0,0 0-24 0,0 0-17 15,0 0 0-15,0 0-6 0,0 0-14 0,0 0 17 16,-6 12-23-16,2-5 5 0,1 3-2 16,0 2-6-16,-1 4-12 0,-2-1-11 0,1 3 8 15,-1-3 1-15,0 3-17 0,2-1 27 0,-2 1 2 16,2-1-39-16,0 1 24 0,-3-1-13 0,4 0 7 16,0-3-10-16,-1 0 19 0,1-1-27 15,0-2 16-15,3 0-3 0,-4-1-7 0,4 0-11 16,-4-2-17-16,4 1-6 0,-3-3-7 15,3 1 5-15,-3-3-13 0,3 0-5 16,-1 2-3-16,1-6-33 0,-3 4-138 0,3-4-489 16,0 4 87-16</inkml:trace>
  <inkml:trace contextRef="#ctx0" brushRef="#br0" timeOffset="19682.66">18868 1128 458 0,'-10'-1'179'0,"10"1"-31"16,0 0 6-16,0 0-24 0,-4-2-19 0,4 2-7 16,0 0-19-16,0 0-6 0,0 0 3 0,0 0-18 15,0 0 5-15,0 0-5 16,25-5 5-16,-8 2-7 0,0 2-80 0,4-2-5 15,6-2-18-15,4 2 10 0,6-4 21 0,1 0 13 16,16-2-39-16,-2-2 36 0,-8 3-13 16,-3 1 36-16,-3-1-36 0,2 1 0 0,-5 1-15 15,-5 1 15-15,-2 0 8 0,-1-1 39 0,-2 1-27 16,-6 1-27-16,-4 0 27 0,1 1 19 0,-2 1-16 16,-4-1 90-16,0 1-13 0,-2 2-84 15,-1-2-1-15,-7 2 6 0,9-2-13 0,-9 2 0 16,0 0-6-16,0 0-4 0,0 0 10 15,0 0-31-15,0 8-41 0,0-8-81 0,-9 8-114 16,2 0-2-16,3-3-389 0</inkml:trace>
  <inkml:trace contextRef="#ctx0" brushRef="#br0" timeOffset="20176.06">19470 1510 376 0,'0'0'187'0,"0"0"-57"0,0 0-15 0,0 0 67 16,0 0-8-16,0 0-20 0,0 0-21 0,0 0 0 15,0 0-23-15,0 0 5 0,0 0-10 0,0 0-28 16,-7 13 7-16,4-3-4 0,-1 1-19 15,1 2 11-15,-4 3-18 0,3 2-3 0,1 1-3 16,-1 2-14-16,-2 0 7 0,3-2-8 0,-1-1-10 16,-3 0 0-16,4 1 0 0,2-3-2 0,-2 0-1 15,3-3-10-15,-3 1-2 0,3-3-6 16,0 3 6-16,-3-3-8 0,3-1-10 0,0-2 5 16,-1 1-11-16,1-1-14 0,1 0-37 0,-1-1-20 15,0 0-15-15,3-2-31 0,-3 1 5 0,3 0-3 16,-3-6-99-16,3 5-497 0,1-4 51 15</inkml:trace>
  <inkml:trace contextRef="#ctx0" brushRef="#br0" timeOffset="34756.94">20229 1308 230 0,'0'0'61'0,"0"0"3"16,0 0 5-16,0 0 6 0,0 0-6 16,0 0-54-16,0 0-15 0,0 0 10 0,0 0-2 15,0 0 5-15,0 0-13 0,0 0 8 16,0 0 4-16,0 0 6 0,0 0 10 15,0 0 52-15,0 0-1 0,0 0 34 0,37 0-42 16,-22 0 9-16,1 0 9 0,5-1-9 0,2-1-16 16,5-1-18-16,2 1 2 0,1-2 6 0,0-1-28 15,3 2 30-15,4-2 3 0,-4 2-23 16,1-1 12-16,-2-1-7 0,-2 4 3 0,0-2-13 16,-3 0 2-16,2 2-10 0,-6 1 13 0,-1-2-8 15,-2-1-18-15,0 1 8 0,-7 1 0 0,3 1 8 16,-1-2-1-16,-4 2-12 0,-2-1-11 15,3 0 6-15,-3 1 2 0,-3-1 24 0,-7 1-14 16,15-2 19-16,-6 4-9 0,-9-2-22 16,10-2-8-16,-10 2 33 0,0 0-25 15,14 0-13-15,-14 0 0 0,0 0-41 0,0 0-39 16,7 2-4-16,-7-2-62 0,0 0-80 0,0 0-491 16,0 0 72-16</inkml:trace>
  <inkml:trace contextRef="#ctx0" brushRef="#br0" timeOffset="35192.78">20799 1169 537 0,'0'0'154'16,"0"0"-16"-16,0 0-33 0,0 0 5 0,-3-5-13 16,3 5-25-16,0 0 15 0,0 0-16 0,0 0-27 15,0 0 5-15,0 0-3 0,0 0-10 16,0 0 5-16,24 11-1 0,-17-9 1 0,-1 1-5 16,2 2-2-16,2-2-19 0,0 1 8 15,1 0 0-15,-1 1-10 0,-1 0 2 16,2 2-7-16,-1-3 5 0,0 0 12 0,1 2-25 15,-4-1 5-15,3 1 16 0,-2 0-11 0,1-2 3 16,-2 0 5-16,-4 0 0 0,4 1 10 0,-4-3 10 16,2 4 16-16,-2-4-92 0,-3-2 58 15,0 10 18-15,0-5-7 0,-4 0-3 0,-3 0 11 16,0 4-16-16,0-3-105 0,-7 3 51 0,4-3-5 16,-6 3 13-16,2 0-5 0,1-1-3 0,-2 1 13 15,2-1 1-15,-1-2-9 0,1 1-10 16,2 2-20-16,-2-4-26 0,6 1-44 15,0-1 27-15,4 1-42 0,-2-3 21 0,5-3-31 16,-3 3-535-16</inkml:trace>
  <inkml:trace contextRef="#ctx0" brushRef="#br0" timeOffset="35712.04">21541 1077 363 0,'0'0'115'0,"0"0"-5"0,0 0 39 16,0 0-9-16,0 0-14 0,0 0-8 0,0 0-16 15,0 0-12-15,0 0-16 0,0 0 18 16,0 0-15-16,0 0-16 0,0 19-10 0,0-12 11 16,0 3-1-16,-3 0-10 0,3 0-10 0,-1 3 16 15,1 1-16-15,-3-1-62 0,3 2 8 0,0-1-17 16,-3 0 14-16,0 2-2 0,3-2-5 16,0 0-7-16,0-3 32 0,0 3-7 0,0-3 3 15,0 1-1-15,0-1-2 0,0-2-18 0,0 1 10 16,0-3-33-16,0 0 10 0,0 1-15 15,0-2-10-15,3 1 4 0,-3 0 6 0,0-1-13 16,0-1-33-16,-3 0 30 0,3-5 1 16,0 0-96-16,0 7-506 0</inkml:trace>
  <inkml:trace contextRef="#ctx0" brushRef="#br0" timeOffset="36355.01">21504 1064 463 0,'-4'-7'125'0,"4"7"-30"16,-3-6 15-16,3 6-15 0,-3-5 7 0,3 5 0 15,-1-4-7-15,1 4 41 0,0 0 0 16,-3-6-8-16,3 6-26 0,4-5-10 0,-4 5-2 16,10-5 2-16,-4 2-18 0,5 1-7 0,-1 0-6 15,0 0-10-15,4 1 6 0,-1-1-4 16,2 1-19-16,1 1-6 0,-1 0 8 15,1 0 2-15,2 3-10 0,-2 0-10 0,2-1 8 16,-5 2-1-16,1-2-9 0,-1 2 1 0,-2 1-9 16,-1 0-18-16,0 0 15 0,-2 0 5 0,-2 1 6 15,-6 0-19-15,0 1-5 0,-3 1 19 16,0 2-14-16,-8-2-2 0,-2 4-10 0,-2 1-1 16,-1-2-2-16,-2 3 8 0,-2-3 8 0,3 1-19 15,-1-1 18-15,5-3-2 0,0-1 5 16,2 0-5-16,4-2-2 0,-3 1-9 0,0-2-2 15,3 0-5-15,3 0-10 0,-2-1 15 16,3 1-8-16,3-4 1 0,-4 6 15 0,4-6 17 16,0 0-7-16,7 6-5 0,-7-6 5 15,10 2-10-15,-4-2 23 0,2 2-16 0,-1 0-7 16,2-1 23-16,-2 0-24 0,1 0 6 0,2 1 3 16,0-1-3-16,1 1 10 0,-2 1 5 0,1-1-18 15,-3 2 16-15,1-1-11 0,2 0 11 16,-1 0-3-16,-1 1-5 0,-1-1-5 0,-1 2 13 15,1-1-6-15,0-1 9 0,0 0 4 0,0 1-7 16,-1 0 2-16,-2 0 3 0,2-1-8 0,2 0 0 16,-5 0-10-16,4-1-21 0,-7-2-7 15,7 4-41-15,-1-1-49 0,-1 1-38 16,-2-1-172-16,3 0-366 0,-2-2 23 0</inkml:trace>
  <inkml:trace contextRef="#ctx0" brushRef="#br0" timeOffset="36872.44">22023 1267 276 0,'0'0'200'0,"0"0"-1"16,3-4-50-16,-3 4-60 0,0 0 1 0,1-6 2 15,-1 6-18-15,0 0-2 0,0 0-21 16,0 0 31-16,0 0 0 0,0 0-13 0,3-4-46 16,-3 4 31-16,0 0-36 0,0 0 18 0,0 0 5 15,0 0-13-15,0 0-8 16,0 0 13-16,0 0 21 0,0-5-31 0,0 5-7 0,0 0-9 15,0 0 9-15,0 0-19 0,0 0 18 0,0 0-12 16,0 0-13-16,8 15 5 0,-8-9 10 16,0 1 0-16,3 3-13 0,-3 0 13 15,0 4 6-15,0 1-6 0,0-1-16 0,0 4 17 16,0 0-4-16,0-1 21 0,0 2-5 0,-3-2-18 16,3 1-5-16,0-1 2 0,-1-3 24 0,-3 0-29 15,4 0 21-15,0-2 0 0,0 1-13 16,-3-2 2-16,3-1 3 0,0-1 13 0,0-2-20 15,0 1 17-15,0-2-7 0,-3 1 5 0,3-1 12 16,0-2-25-16,0-4 26 0,0 9 5 0,0-5-8 16,0-4-13-16,0 8 3 15,0-8-1-15,0 0-1 0,0 4-34 0,0-4 7 16,0 0-30-16,0 0-59 0,0 0-69 0,0 0-161 16,0 0-405-16,0 0 100 0</inkml:trace>
  <inkml:trace contextRef="#ctx0" brushRef="#br0" timeOffset="39378.85">22503 1188 386 0,'0'0'128'0,"0"0"-5"15,0 0-5-15,0 0-13 0,0 0-11 0,0 0-30 16,0 0-5-16,0 0 33 0,0 0-41 0,9 6-4 15,-2-5 1-15,4 0 1 16,5-1-3-16,5 0 0 0,5 0-13 0,3 0-10 16,8 0 18-16,4 0-20 0,7-1-3 0,-3 0 20 15,16-4-7-15,-9 2-8 0,-8 0-5 0,0 1-8 16,-6-1 26-16,-4 1-21 0,0-1 3 16,-3 1 0-16,-3 1-23 0,-4-2 38 0,0 2-23 15,-4-1-5-15,-3 2 6 0,-1-1 4 0,-1 1-2 16,-5-2 76-16,0 2-17 0,1 0 2 0,-2-1-10 15,-2-1 5-15,-7 2-17 0,11-1-6 16,-11 1-13-16,7-2-7 0,-7 2-11 0,0 0-18 16,6-3-17-16,-6 3-16 0,0 0-33 0,0 0-54 15,0 0 16-15,0 0-57 0,0 0-33 16,0 0-93-16,0 0-362 0,0 0 4 16</inkml:trace>
  <inkml:trace contextRef="#ctx0" brushRef="#br0" timeOffset="39937.99">23821 994 406 0,'0'0'105'0,"0"0"23"16,0 0-23-16,0 0-28 0,0 0 10 15,0 0-7-15,-3 17-1 0,0-9-15 0,3-1 2 16,-4 3-2-16,1 0-12 0,0 1-22 0,-1 2 16 16,1-1-33-16,0 2 26 0,-2 0-6 15,2 1-10-15,-2-2 0 0,0 2 10 16,-1-1-15-16,2-1-5 0,1-2 10 0,0 0-15 16,-2 0 2-16,2-1-5 0,0-1-2 0,2-2-16 15,-2 0-8-15,0-1-45 0,3 0-14 0,-3-1-17 16,3-5 20-16,-2 8-28 0,-10-4-222 15,12-1-290-15</inkml:trace>
  <inkml:trace contextRef="#ctx0" brushRef="#br0" timeOffset="40294.15">23572 950 409 0,'0'0'120'0,"4"-6"-25"0,-4 6-10 0,0 0 4 15,10-5-15-15,-4 4-5 0,1 1-25 0,4-2 38 16,2-1-18-16,0 1 28 0,5-2-28 15,-1 3-18-15,0-4 5 0,4 4-23 16,0-2-7-16,2-1 5 0,1-1 17 0,0 2-17 16,-4-1 2-16,1-1 10 0,0 3-12 0,0-3 28 15,-1 1-34-15,0 0 3 0,0 1-5 16,-2 0-3-16,2-1 1 0,-6 2-4 0,0-1 12 16,-1 0-32-16,-3 0 0 0,6 1-23 0,-8 1-58 15,2 1 10-15,-2 1-75 0,-8-1-28 0,13 0-481 16</inkml:trace>
  <inkml:trace contextRef="#ctx0" brushRef="#br0" timeOffset="40859.68">24095 1103 634 0,'0'0'159'16,"0"0"-5"-16,0 0 7 0,0 0-23 0,17-5-25 16,-17 5-6-16,10-2-17 0,-10 2-1 15,7 0-14-15,-7 0-6 0,14 0-16 0,-14 0-1 16,10 2 1-16,-10-2-7 0,14 3 1 15,-10-2-17-15,2 2 11 0,1-1-10 0,-1 2-8 16,-1-2 5-16,-2 2-5 0,3 0 5 0,-5 0-15 16,2-1 8-16,0 2-3 0,0 0-3 0,-3-5-13 15,0 8 14-15,-3-1 2 0,0-2-11 16,0 1-4-16,-1 1-3 0,-2 0-5 0,1 1 2 16,-1-2-15-16,-1 0 18 0,1 2-18 0,2-3 16 15,-2 0-19-15,1 0 11 0,-1-1 5 0,5 1-18 16,-2-2 0-16,0 2-3 15,3-5 16-15,-4 6-3 0,4-6-22 0,-1 6 17 0,1-6 5 16,0 5 23-16,0-5-10 0,0 0 13 16,2 5-5-16,-2-5-8 0,3 4 12 0,-3-4-12 15,7 6 5-15,-4-5 8 0,3 3 3 16,-1-2 14-16,-2 2-12 0,1 0-2 0,-1-1-6 16,3 3 10-16,-3-4 6 0,1 4 5 0,-1-1 2 15,-3 1-18-15,4 0 19 0,-3-2-88 16,-1 1 5-16,0 3 31 0,-5 1-15 0,-1-2 7 15,-1 4 8-15,-6-1 6 0,-2 2 4 0,-5-1-20 16,-4 4 0-16,-3-1 28 0,-2-1-23 0,-3-3-13 16,1 2-18-16,0-2-23 0,-3-2-38 15,3 2-36-15,4-4-82 0,-1-2-171 16,-2 0-270-16</inkml:trace>
  <inkml:trace contextRef="#ctx0" brushRef="#br0" timeOffset="41542.83">23305 1103 330 0,'0'0'112'0,"-10"-5"42"0,7 3-44 16,3 2 8-16,-4-4-11 0,4 4-10 0,-6-4-7 15,6 4-13-15,-4-3-11 0,4 3 65 16,-6-4-21-16,6 4 3 0,-4-4-6 0,4 4-15 16,0 0-76-16,-7-2 14 0,7 2 1 0,0 0-13 15,-4-4 13-15,4 4-24 0,0 0 14 0,0 0 12 16,0 0 0-16,-6-2-25 15,6 2-5-15,0 0-8 0,0 0 5 0,0 0 2 0,0 0 8 16,0 0-5-16,0 0 1 0,0 0-1 16,0 0-16-16,0 0 19 0,3 13-10 0,-3-13 43 15,3 7-44-15,0-1-7 0,1-1 7 16,0-2 44-16,3 5-51 0,-1-5 15 0,1 4-13 16,4-2 3-16,-4 0 5 0,3 0 3 0,0 0 7 15,1-1-30-15,-2-1 17 0,1 1 6 0,1 0 2 16,-4-3 10-16,0 3 6 0,-1-2 78 15,2-2 17-15,1 1-17 0,-9-1-6 0,7 3 1 16,-7-3-25-16,0 0-76 0,0 0 19 0,11 2-4 16,-11-2 38-16,0 0-25 0,0 0 4 0,4 2-9 15,-4-2 25-15,0 0-21 0,0 0-2 16,-4 9 2-16,0-4 6 0,-3 1-26 0,0 3 10 16,-2 2-5-16,-2 4 1 0,-2 0-19 15,3 2-3-15,-2 1-27 0,0 1-1 0,1 0-55 16,1 2 14-16,-1-1-138 0,-2-2-97 15,6 3-465-15,0-5 81 0,1-5 71 0</inkml:trace>
  <inkml:trace contextRef="#ctx0" brushRef="#br0" timeOffset="42696.91">24734 1113 445 0,'0'0'207'0,"0"0"-28"0,-6-3-15 15,6 3-15-15,0 0-96 0,0 0 9 16,0 0-21-16,-4-4 10 0,4 4-7 16,0 0 4-16,0 0-15 0,0 0-10 0,0 0 6 15,0 0-6-15,0 0 13 0,0 0-16 0,34 4 11 16,-20-3 2-16,7 1-15 0,6-2-5 15,4 0 10-15,3 0-5 0,9 0 30 0,3-2-45 16,15-1 5-16,-9 2-1 0,-5-1 3 0,-2 0-2 16,-1 0 0-16,-6 1-13 0,-1-1 7 0,-6 2 16 15,-4-2-10-15,-3 2-24 0,-3 0 14 16,-4 0-24-16,0 0 11 0,-4 0-8 0,1 0 23 16,-4 0-23-16,-3 0 25 0,-7 0-32 0,11 0 7 15,-11 0 5-15,0 0 2 0,0 0-4 0,0 0-26 16,0 0-28-16,0 0-39 15,0 0-46-15,0 0-5 0,-28 5-33 0,22-4-460 16</inkml:trace>
  <inkml:trace contextRef="#ctx0" brushRef="#br0" timeOffset="43183.81">25239 1010 189 0,'0'0'90'0,"0"0"-32"16,0 0 4-16,0 0 2 0,18 7-49 15,-11-4 39-15,1-2 2 0,3 4-2 0,-3-1 46 16,6-2-64-16,-3 2-8 0,1-1-18 0,0 2 23 16,1-3-5-16,1 3-43 0,-1-3 20 15,2 1 26-15,-2 1-26 0,0-1 16 0,1-2 2 16,0 2-3-16,0 1-30 0,-4-2 35 0,0 1 4 16,1-2-9-16,-2 2-25 0,-2-1 43 0,0 1-2 15,-7-3 8-15,10 1-14 0,-10-1 42 16,4 3-51-16,-4-3 73 0,-3 7-81 15,-4-1 46-15,-4-1-21 0,-2 1 65 0,-5 2 4 16,-2 1 1-16,-4 0-106 0,0 2-7 0,0-4 77 16,1 5 2-16,2-3-13 0,0 1 1 15,1-2-6-15,3 1-2 0,3-1-8 0,-3-1 3 16,4 0-24-16,2 1 1 0,-2-1 5 0,6 1-16 16,-1-2 0-16,2 1-12 0,-1-1-36 15,1-2 4-15,5 3-37 0,-2-2-11 0,-1-1-46 16,4-4 23-16,-3 7-58 0,6-3-290 0,1-2-246 15</inkml:trace>
  <inkml:trace contextRef="#ctx0" brushRef="#br0" timeOffset="43905.06">26023 981 460 0,'0'-6'172'0,"0"6"12"15,0 0-23-15,0 0-2 0,0 0-34 16,0 0-2-16,0 0-82 0,0 0-15 0,0 0 12 16,0 0-20-16,0 0 23 0,0-6-13 0,0 6-2 15,0 0 7-15,0 0 16 0,0 0-16 0,0 0 3 16,0 0 7-16,-3-6-17 0,3 6 79 15,0 0-5-15,0 0-39 0,0 0 13 16,0 0-2-16,0 0-5 0,0 0-14 0,0 0-14 16,0 0-6-16,0 0 8 0,0 0-23 0,-7 17 20 15,4-11 1-15,-1 4-19 0,3 1 21 16,-2 1-13-16,-3 0-10 0,4 3 18 0,-3-1-5 16,2 1-8-16,1-1-10 0,-3-1 2 0,1-1 11 15,1 1-16-15,2-1-15 0,-2 2 20 0,0-1-7 16,0-3 5-16,3 0-6 0,-4-1 3 15,4 1 3-15,-3-2-8 0,3-2 3 0,0 1 0 16,-3-1-8-16,3 0 5 0,0 0-5 0,0-6 10 16,-1 7-7-16,1-7-11 0,0 6 11 15,-1 0-1-15,1-6 3 0,0 4 3 16,0-4-13-16,0 0 12 0,-6 8 1 0,6-8-41 16,0 0 5-16,0 0-18 0,0 0-31 0,0 0-13 15,0 0-27-15,0 0-40 0,0 0-29 0,0 0-96 16,0 0-491-16,0 0 72 0</inkml:trace>
  <inkml:trace contextRef="#ctx0" brushRef="#br0" timeOffset="44762.38">25928 856 279 0,'0'0'112'0,"0"0"34"15,-7-3-46-15,7 3-5 0,0 0 20 16,0 0 54-16,0 0-29 0,-4-3-88 0,4 3-4 16,0 0 27-16,0 0-29 0,0 0 7 0,0 0 1 15,-7-4-15-15,7 4-1 0,0 0 13 0,0 0-5 16,0 0-30-16,0 0 12 0,0 0-16 16,0 0 14-16,0 0 2 0,14-7-23 0,-10 6 21 15,-4 1-11-15,13-3 21 0,-4 1-28 0,-1 1-3 16,2-1 41-16,4-1-46 0,0 2 3 15,3-2 9-15,0 1-19 0,3 0 17 16,-3-3-23-16,4 4 31 0,-3-1-5 0,-2-2-8 16,5 2-2-16,-8-1-6 0,4 2 46 0,-3 0-50 15,-3-1 14-15,2 0-9 0,-6 2-3 0,4 0 10 16,-2-1 0-16,-9 1-20 0,14 0 33 16,-14 0-29-16,10-3 22 0,-10 3 7 0,7 0 2 15,-7 0-23-15,7-1 6 0,-7 1-13 0,0 0 23 16,7-3 28-16,-7 3-36 0,0 0-3 0,0 0-7 15,0 0-5-15,0 0 7 16,0 0-4-16,0 0-14 0,0 0 16 0,0 0-33 16,0 0 7-16,0 0 8 0,0 0 20 0,0 0-35 15,0 0-26-15,-14 12 2 0,14-12-2 0,-7 3-10 16,7-3-26-16,-10 3-28 0,10-3-35 16,-7 4-516-16</inkml:trace>
  <inkml:trace contextRef="#ctx0" brushRef="#br0" timeOffset="45590.78">26054 864 153 0,'13'-11'49'0,"-13"11"-11"15,14-2 8-15,-7 1-2 0,0-1-8 0,4 0 4 16,1 2-6-16,-1-1-1 0,3 0 3 0,-4-1 20 16,7 2-46-16,-4-1 1 0,-1 1 7 15,4 1-24-15,-2-1 32 0,0 3-21 0,-1-2 41 16,1 3-28-16,-1-1 15 0,3 4-35 0,-6-1 53 15,-2-1-25-15,3 4 30 0,-4-1 0 16,2 2-17-16,-5-1 9 0,3 3-4 16,-6-1 12-16,-1 0 18 0,0 0-22 0,-2 0 6 15,-4 1-32-15,-1 1 7 0,-2 0 1 0,-2-1 14 16,-1 0-12-16,-6 1 5 0,0-1-10 16,0-1 10-16,-1-1-23 0,3-3-8 0,-2 1-2 15,3-2 22-15,-4-2-9 0,5 1-6 0,0-1 6 16,0-2-4-16,4 1 17 0,-4-2-6 0,4 1-18 15,0-2-2-15,3 1-8 0,-3 1 5 16,10-2 15-16,-10 1 6 0,10-1-18 0,-11 0-24 16,11 0-14-16,-10 2-4 0,10-2 34 0,0 0-5 15,-7 1-15-15,7-1-3 16,0 0 25-16,0 0-22 0,0 0 20 0,0 0-8 16,18 7 0-16,-12-4-2 0,4 0 10 0,0 2-10 15,1-2 5-15,2 2-16 0,2 0 24 0,1 1-8 16,2 1 5-16,1 0 7 0,-4 2 4 15,6-1-32-15,1 0 34 0,-7 1-10 0,4-3 7 16,-4 0-15-16,2 2 15 0,-3-2-23 0,-1 1 0 16,-2-3 11-16,-1 0-1 0,0 1 3 15,1 0 5-15,-5-3-7 0,1 1 7 0,-1 0 33 16,-2 0-4-16,5 0-11 0,-9-3 7 16,8 3 80-16,-4-1-5 0,-4-2-66 0,3 3 61 15,-3-3-16-15,7 4 8 0,-7-4-20 16,0 0-6-16,4 3 4 0,-4-3-19 0,0 0 15 15,0 0-9-15,0 0-32 0,7 1-7 0,-7-1-5 16,0 0-41-16,0 0-31 0,0 0-69 0,9 2-143 16,-9-2-16-16,4 0-478 0,-4 0 102 15</inkml:trace>
  <inkml:trace contextRef="#ctx0" brushRef="#br0" timeOffset="46795.8">26598 1289 376 0,'0'0'128'15,"0"0"-13"-15,-14-7-2 0,14 7 73 16,0 0-27-16,0 0-5 0,0 0-6 0,0 0-15 16,0 0-92-16,0 0-13 0,0 0 11 0,0 0 22 15,-4-5-12-15,4 5-1 0,0 0-19 0,0 0-9 16,0 0 1-16,0 0-1 16,0 0 13-16,0 0-15 0,0 0-5 0,15-6 10 15,-15 6-8-15,11-1 8 0,-11 1-15 0,8-3-8 16,-8 3 16-16,11 0 4 0,-11 0-7 0,10 0-8 15,-10 0-26-15,13 2 32 0,-13-2-9 16,11 2-9-16,-7 0-6 0,-1 1 3 0,-3-3-8 16,10 5 20-16,-10 0 14 0,3-2-29 0,1 3 13 15,-4 0 15-15,0 0-15 0,4 1-15 16,-4 0 7-16,-4 0 3 0,3 1 2 0,-2 0 11 16,0-1-8-16,-1 0-10 0,1-1-16 0,-3 1 29 15,2 3-11-15,-3-3 16 0,3 0 15 0,-2 0-8 16,-1-1-10-16,1-1-2 0,2 1-1 15,-4 0-4-15,-1 0 12 0,2-1-28 16,1 0 8-16,-2-1 15 0,4 1 0 0,-5-3-7 16,7 2-9-16,-6-2 16 0,3 3-2 0,5-5-3 15,-9 3 21-15,2 0-19 0,4-1 6 16,3-2-16-16,-11 4 11 0,11-4 7 0,-7 3 8 16,7-3-3-16,-5 2-2 0,5-2-23 0,-8 3 15 15,8-3-13-15,0 0-20 0,0 0 51 0,-7 3-8 16,7-3-7-16,0 0-10 0,0 0 12 15,0 0 31-15,0 0-57 0,-7 2 21 0,7-2 6 16,0 0-32-16,0 0 21 0,0 0-5 0,0 0 23 16,0 0-13-16,0 0 0 0,0 0-2 15,0 0-8-15,0 0 20 0,27 0 3 16,-27 0-5-16,11-2-11 0,-11 2 9 0,13-1-22 16,-3 1 1-16,-4-3 0 0,-6 3 7 0,15-1 11 15,-8 1-8-15,3-1-5 0,-10 1 15 16,13-3-15-16,-9 2 18 0,-4 1-3 0,14-3-18 15,-7 3 3-15,-7 0 5 0,10-2-15 0,-10 2 15 16,8 0 38-16,-8 0-38 0,0 0 0 0,12-1-2 16,-12 1 9-16,0 0-12 0,7 0 8 15,-7 0-6-15,0 0-2 0,0 0 18 0,10-1-13 16,-10 1 8-16,0 0-16 0,0 0 13 0,0 0 5 16,0 0 1-16,11 0-4 0,-11 0 1 15,0 0-11-15,0 0 11 0,0 0 10 16,0 0-39-16,0 0 37 0,0 0-21 0,0 0 2 15,7-3 24-15,-7 3-6 0,0 0-18 0,0 0 1 16,0 0-8-16,0 0-3 0,0 0 21 0,0 0-29 16,0 0 21-16,0 0 3 0,0 0 2 15,0 0-13-15,9 3 8 0,-9-3 8 0,0 0 2 16,0 0-15-16,0 0 5 0,0 0 5 0,0 0-5 16,10-2 3-16,-10 2 2 0,0 0-8 15,0 0-2-15,0 0 8 0,11 2-6 0,-11-2 18 16,0 0-15-16,0 0 8 0,7 1-11 15,-7-1-12-15,0 0 23 0,0 0-11 0,0 0 1 0,0 0 22 16,14-1-25-16,-14 1 23 16,0 0-16-16,0 0-4 0,0 0 10 0,0 0-8 15,0 0 17-15,0 0 17 0,7 1-34 0,-7-1 2 16,0 0 37-16,0 0-32 0,0 0-12 0,0 0 10 16,0 0-12-16,0 0 14 0,0 0 4 15,0 0-16-15,0 0-3 0,0 0 0 0,0 0-17 16,0 0-16-16,0 0-21 0,0 0-56 0,0 0-35 15,0 0-67-15,0 0-430 0,0 0-39 0</inkml:trace>
  <inkml:trace contextRef="#ctx0" brushRef="#br0" timeOffset="48623.21">27124 957 430 0,'-6'1'104'0,"6"-1"-9"0,0 0 2 15,0 0-22-15,0 0-4 0,0 0 19 0,0 0 10 16,0 0-54-16,0 0 77 0,0 0-3 16,0 0-18-16,16 5-17 0,-9-5 17 0,7 1-7 15,6 1-16-15,4-1-15 0,7-1 5 0,3 0-2 16,3-1-26-16,2 1 15 0,4-3-7 16,-2 3-6-16,-2-3-12 0,1 0-56 15,1 1-1-15,-7-1-5 0,7-1 8 0,-9 2 13 16,-2 0-3-16,1 0 11 0,-3-1-6 0,-5 2 0 15,-2-1 16-15,1-1-6 0,-7 2 4 16,2 0-4-16,-4 0 13 0,-1 1-15 0,-2-2 6 16,1 2-14-16,-2-1 21 0,-9 1 0 0,14-1 15 15,-8 0-16-15,-6 1-1 0,11-2-9 0,-11 2-20 16,7-2-43-16,-7 2-103 0,0 0-15 16,0 0-64-16,0 0-451 0,3 0 41 0</inkml:trace>
  <inkml:trace contextRef="#ctx0" brushRef="#br0" timeOffset="49024.68">27777 807 389 0,'0'0'122'0,"0"0"-27"16,0 0 5-16,0 0-21 0,0 0 6 0,0 0-14 15,24 6-17-15,-17-5-10 0,-1 1 2 0,4 1 5 16,1-2-13-16,-4 0 11 0,6 3-28 16,-2-2 22-16,-1 1-7 0,4 0-8 15,-4 0-33-15,0 0 20 0,1 0 36 0,-1 1-28 16,0 1-15-16,1 0-16 0,-1 0 44 0,-4-2-20 15,1 3 2-15,2-1 2 0,-4 0-5 0,-2 1 21 16,1 0-15-16,-4 2-1 0,0-2 3 16,0 4 5-16,-4-1 36 0,-2 4-38 0,-2-1-13 15,-5-1 2-15,3 1 18 0,-4 3-33 0,0-3 11 16,0-1-14-16,-2-1-15 0,4 1-30 0,0 1-52 16,1-3-46-16,-6 2-105 15,7-2-448-15</inkml:trace>
  <inkml:trace contextRef="#ctx0" brushRef="#br0" timeOffset="49430.28">28632 788 578 0,'0'0'248'15,"0"0"-33"-15,-2-5-25 0,2 5-11 0,0 0-20 16,0 0-21-16,0 0-8 0,0 0 1 0,0 0-42 15,-12 11-7-15,11-5 3 0,-5 1-11 0,3 2 0 16,1 2-20-16,-6 1-3 0,6 2 18 16,-4 2-23-16,1-2-12 0,-3 4 4 15,5-2 3-15,-4 2-20 0,3-2 2 0,2 2 0 16,-3-4 2-16,2 3-4 0,1-3-21 0,-3-1-23 16,5 1 7-16,-3-3-30 0,2 0-18 0,0 1-10 15,-4-4-46-15,1 3 12 0,4-5-12 16,-3 0-49-16,-4 2-105 0,3-3-486 0,1-1 89 15</inkml:trace>
  <inkml:trace contextRef="#ctx0" brushRef="#br0" timeOffset="49838.06">28395 732 627 0,'-6'-2'240'0,"6"2"-22"0,0 0-21 16,-5-4-8-16,5 4-25 0,0 0-23 0,-6-5-13 16,6 5-15-16,0 0-16 0,0 0 5 0,0 0-12 15,11-5-8-15,-11 5-8 0,19-3 5 0,-4 0-20 16,2-1 0-16,7 0-5 15,3 0-90-15,1 1 3 0,2-1 12 0,-2 1 3 0,3 1 0 16,2-2 3-16,-5 0-13 0,3 2 10 0,-2-3 13 16,-3 4 0-16,-3 0 5 0,1-2-16 15,0 0 14-15,-3 1 4 0,-4 1-4 16,0-1-8-16,-2 1 17 0,-2 0-17 0,0 0 15 16,-3-1 3-16,1 2 2 0,-2-1-7 0,-9 1 4 15,11 0 9-15,-1-1-4 0,-10 1-6 0,10-1-22 16,-10 1-30-16,0 0-23 0,14 1 8 15,-10 1-24-15,-4-2-7 0,6 4-59 0,-2 0-33 16,-1-2-34-16,0 2-517 0,-2 0 83 0</inkml:trace>
  <inkml:trace contextRef="#ctx0" brushRef="#br0" timeOffset="50196.16">29137 969 709 0,'0'0'192'16,"0"0"10"-16,0 0-44 0,0 0-19 0,0 0-11 16,0 0-8-16,0 0-23 0,0 0 8 0,0 0-5 15,0 0-5-15,3 7-26 0,-3-7 23 16,0 10 15-16,1-4-37 0,-1 2-4 0,-1 2 6 16,-2 1-34-16,0 3 3 0,-1 1 8 0,-2 2 17 15,0 4-35-15,-2 1-69 0,1 0-19 16,1 3 42-16,-5 4-13 0,4 2-28 0,-3 0-21 15,-4 12-236-15,1-1-478 0,3-9 75 0,-1-8 101 16</inkml:trace>
  <inkml:trace contextRef="#ctx0" brushRef="#br0" timeOffset="62338.98">22533 6278 368 0,'0'0'190'0,"0"0"-6"0,0 0-25 0,-8-2-11 16,8 2-41-16,0 0 9 15,0 0 1-15,0 0-24 0,0 0-27 0,0 0 1 16,-6-1 4-16,6 1 4 0,0 0-17 0,0 0-14 15,0 0-11-15,0 0 8 0,0 0 0 0,0 0 8 16,0 0-8-16,0 0-13 0,0 0 3 16,0 0-8-16,0 0 10 0,0 0-18 0,-4-6 6 15,4 6-3-15,0 0 7 0,0 0 1 0,0 0-6 16,0 0-7-16,0 0 13 0,0 0-11 16,0 0 16-16,0 0-6 0,0 0 16 0,0 0-33 15,0 0-90-15,11-8 31 0,-4 7 46 0,3-5-16 16,-3 3-2-16,4-4 34 0,2-1 6 0,0 0-27 15,1-2 20-15,3-1 8 0,2-3-25 16,0 0 14-16,1 2 1 0,-2-2-5 16,6-4 7-16,-1 1-10 0,1 2 10 0,0-2-7 15,3 2 12-15,-5-2-7 0,0 5-8 0,3-4 10 16,-1 1-10-16,-3 2 10 0,-1-3-10 16,1 1 39-16,-1 1-32 0,-3 2-12 0,4-3 5 15,-2 2-5-15,-4 0 10 0,4-1 5 0,-1 3-2 16,0-4-11-16,-2 1 1 0,2 2 4 15,1-4-9-15,-4 2 4 0,6 2-2 0,-5-4-3 16,2 1 19-16,1 4-9 0,-1-4 3 0,-1 3 11 16,0-1-16-16,1-1 0 0,1 2-3 0,-1-1 6 15,-1 1-8-15,0-1 10 16,0 1-3-16,3-1 11 0,-2 1-13 0,-1-1 5 16,3 1 5-16,-3-1 16 0,4 1-23 0,0-4-1 15,-2 5 3-15,2-4-2 0,-3 1-11 0,-1 2 8 16,4-1-8-16,-2-2 26 0,-1 5-18 15,-1-5 0-15,0 5 3 0,3-2 10 0,-6-1-13 16,4 1 10-16,-2-1-15 0,2 2 13 0,-5 1-6 16,4-4 6-16,-3 5-18 0,0-3 15 0,-1 1-5 15,1 3 2-15,-1-3-4 0,0 3 4 16,-1-4 1-16,-2 1 22 0,4 3-9 0,-1-3-26 16,1 3 12-16,-1-4 6 0,0 1-3 15,-1 3 5-15,1-3 5 0,-2 1-9 16,2-1-27-16,-3 1 31 0,1 2-5 0,-1-3 1 15,0 4 4-15,0 0-13 0,-3 0 3 0,0 2 3 16,0-2 2-16,3 1-5 0,-6 3 0 0,2-5 0 16,1 4-8-16,-4 1 11 0,5 0-16 15,-5-3 16-15,1 2-6 0,2 0-2 0,0 2 10 16,-2-3 0-16,3 1 3 0,-3 0-6 0,2 1 1 16,-2-2-1-16,2 2-17 0,-2-1 5 0,3 1 20 15,-7 3 3-15,7-6-16 0,-4 3 16 16,1 2-5-16,-1-4-8 0,4 2-3 15,-4-3-10-15,5 5 3 0,-5-2 15 0,3-1-12 16,-6 4 14-16,10-6 1 0,-7 2 15 0,-3 4-31 16,8-5 21-16,-5 3-10 0,-3 2-6 15,7-4 8-15,-7 4-5 0,4-4 28 0,-4 4-17 16,3-3-6-16,-3 3 31 0,6-3-18 0,-6 3 12 16,0 0-7-16,0 0-28 0,0 0 59 15,5-4-39-15,-5 4 29 0,0 0 4 0,0 0-22 16,0 0 18-16,0 0-11 0,0 0-5 0,0 0 8 15,0 0-16-15,0 0-25 0,0 0-15 0,0 0 15 16,0 0-29-16,0 0-45 0,0 0-26 16,0 0-72-16,0 0-50 0,0 0-37 0,-14 10-258 15,10-4-231-15,-2-6 80 0</inkml:trace>
  <inkml:trace contextRef="#ctx0" brushRef="#br0" timeOffset="62978.94">23983 4804 637 0,'0'0'238'0,"-4"-3"-36"16,4 3-18-16,0 0-25 0,0-5-18 0,0 5-5 15,0 0-24-15,0 0 9 0,0 0-24 0,0 0-8 16,10-3-4-16,-10 3-6 0,0 0-7 16,21 4-18-16,-14-1-3 0,3-2-5 0,1 1-3 15,2 2-4-15,0-2-3 0,1 0-80 0,3 4 21 16,0-5-8-16,0 2-2 0,0 1 5 0,1-3 7 16,1 1 73-16,-4-1-6 0,2 2 0 15,-3-3-5-15,2 2-8 0,-1-2 5 0,1 0-20 16,-5 0-15-16,2 0 25 0,-3 0-15 15,1 0 12-15,-11 0 4 0,16 0 1 0,-9 0 11 16,-7 0 31-16,11 1-21 0,-11-1-7 16,10 0 27-16,-10 0-27 0,10 1 20 0,-10-1-16 15,0 0 1-15,8 0 7 0,-8 0-22 0,0 0 2 16,0 0 15-16,6 2-26 0,-6-2-20 0,0 0 24 16,0 9-9-16,-6-3 6 0,2 4-11 15,-4 3 5-15,-1 3-9 0,-1 3-9 0,-1 4 9 16,-2 3-9-16,3 2 1 0,-4 2-11 0,0 12 16 15,0-6 15-15,4-4-34 0,0-1 19 0,-4 1-13 16,4-2 20-16,3-1-2 16,-3-4 5-16,3 0-5 0,0-3-5 0,1-1-6 0,-2-3 3 15,4-1-2-15,-2-2-3 0,3-1-3 16,0-4-4-16,-1 1 9 0,4-3 6 0,-3 1-1 16,0-1-7-16,1-1 13 0,-1-1-2 15,3-2-1-15,0 1 8 0,-3-1-23 0,0 1 28 16,3-5-16-16,0 7 6 0,0-7-5 0,0 0-1 15,0 0 1-15,-7 1-3 0,7-1-18 0,0 0 16 16,0 0-3-16,0 0 3 0,0 0-6 16,0 0-17-16,0 0-21 0,0 0-26 0,0 0-99 15,0 0-98-15,-7 3-148 0,7 2-435 0,-3-4 94 16,-4 2 77-16,0 4 47 0</inkml:trace>
  <inkml:trace contextRef="#ctx0" brushRef="#br0" timeOffset="68805.6">19115 2241 430 0,'-4'-3'189'0,"4"3"-15"16,0 0 0-16,-10-3-28 0,10 3-8 0,0 0-23 15,0 0-7-15,-7-4 2 0,7 4-15 0,0 0 2 16,0 0-31-16,0 0 6 16,-4-3-31-16,4 3 3 0,0 0-16 0,0 0 0 0,0 0 8 15,0 0-3-15,0 0-12 0,0 0-6 0,0 0 5 16,0 0-12-16,0 0 20 0,22 5-7 16,-10-3 9-16,-1-2-9 0,6 0 20 15,0 0-10-15,7-2 2 0,0 0-20 0,6 0 28 16,1-1-8-16,3 0-10 0,4 0-8 0,3-1-5 15,0 1-2-15,0 0 13 0,1-1-6 0,1-1-20 16,-2 0 20-16,18-2-17 0,-11 6-9 16,-4-4 19-16,1 2-8 0,16-4 5 0,-10 4 13 15,7-3-20-15,4 3-4 0,-10 0 14 0,12-2-10 16,-15 3 12-16,12-3 5 0,-13 1-7 0,-1 1-3 16,-6 2 8-16,7-1-3 0,-3 1-2 15,16-3-21-15,-6 4 13 0,-11 0-3 16,5-1 1-16,12 4 7 0,-10-3 0 0,-3 0 3 15,0 2-1-15,-1-1 4 0,-1 1-11 0,18-2 20 16,-13 1-25-16,-3 1 0 0,-1-2 20 16,2 1-15-16,-1-1 0 0,-1 0 3 0,15-3-8 15,-1 2 7-15,-2-4-7 0,-8 2 3 0,-7-1 14 16,15-1 11-16,-1 0 6 0,-11 0-22 0,-2 2 14 16,-4-3-9-16,4 0 6 0,-4 1-12 0,-1 2 9 15,2-4-10-15,-5 3 13 0,1 0-8 16,-7 1 11-16,-1-3-39 0,1 5 20 0,-4-4 6 15,-6 3-11-15,-1-2 16 0,1 2-8 16,-4 0 11-16,-6 0 4 0,5 2-5 0,-5-1 3 16,2 0 8-16,-6 1 2 0,4-2 5 15,-5 1-10-15,-6 1-10 0,13-2 23 0,-8 1-36 16,-5 1 15-16,10 0 21 0,-10 0-25 0,6-3 32 16,-6 3-17-16,0 0-6 0,0 0 3 0,0 0-10 15,0 0-26-15,0 0-20 0,0 0-18 0,0 0-90 16,-16 7-230-16,8-1-487 0,-2 4 103 15,-3-1 74-15</inkml:trace>
  <inkml:trace contextRef="#ctx0" brushRef="#br0" timeOffset="76178.6">21959 2151 391 0,'0'0'118'0,"-10"-3"-8"0,10 3 44 0,-4-3-6 16,4 3-10-16,0 0-15 0,-7-4-21 0,7 4-7 15,-4-3 10-15,4 3-15 0,-6-5-6 16,6 5-4-16,-3-5 1 0,3 5 4 0,-4-3-11 15,4 3-12-15,-3-4 30 0,3 4-5 16,0 0-31-16,-4-7-2 0,4 7-13 0,0 0-5 16,-4-6 2-16,4 6-12 0,0 0 4 15,0 0-4-15,5-7-8 0,-5 7-8 0,13-5 5 16,0 5-2-16,1-2 10 0,3-3-12 0,7 2 9 16,3 0 3-16,4 0-5 0,0-1 20 0,6-1-17 15,2 1-6-15,4 0-7 0,-2-1 2 0,17 0-5 16,1 0 3-16,-1 1-3 0,-6-1 5 15,-8 4-5-15,17-4 3 0,-9 2 2 0,-8 1-7 16,17-3 7-16,-9 3-5 0,-8 1 8 0,-2 0-10 16,-2-1 7-16,1 1-5 0,-7 1-10 0,1-2 5 15,-1 1 5-15,0 1-8 16,-3-2 11-16,3 1-28 0,-6 1 25 0,2 0 0 16,-2-2-3-16,-5 0 6 0,4 1 2 0,-3 1 6 15,-2-2-19-15,2 2 3 0,-4-2-13 0,0 2 21 16,-3 0-3-16,0-1-2 0,1-1-8 0,-5 2-1 15,5-2 12-15,-5 2-6 0,3 0 5 16,-2 0-5-16,-3 0-3 0,3-1 13 0,-1 1-20 16,1-1 15-16,0 1-15 0,0 0 13 0,-1-2 2 15,0 2 5-15,1 0-5 0,-4 2-8 0,5-4 11 16,-2 4-3-16,-3-2 0 0,4 1-7 16,-4-1 4-16,1 0-4 0,-1 1-14 15,0-1 24-15,-1 0-5 0,-9 0 4 0,12 0-4 16,-12 0-8-16,16 0 25 0,-9 0-7 0,-7 0 0 15,10 0-11-15,-10 0 9 0,0 0-4 0,11 0-2 16,-11 0-7-16,10 0 20 0,-10 0-16 16,0 0 9-16,10-1 1 0,-10 1 4 0,10-1-9 15,-10 1 6-15,8-3 13 0,-8 3-16 0,0 0 0 16,13-2-2-16,-13 2 2 0,7-1 6 0,-7 1-4 16,6-2 17-16,-6 2 1 0,0 0-19 15,0 0-14-15,0 0 3 0,0 0-33 0,0 0-118 16,0 0-164-16,0 0-515 0,-16 10 98 0,2-5 62 15</inkml:trace>
  <inkml:trace contextRef="#ctx0" brushRef="#br0" timeOffset="81072.17">23596 1969 401 0,'-4'-5'159'0,"4"5"-90"0,0 0-10 0,0 0 5 16,-3-4 13-16,3 4-21 15,0 0 6-15,-3-4-14 0,3 4-7 0,0 0 23 16,0 0-38-16,0 0-3 0,0 0 0 0,0 0 10 15,7-8-18-15,-1 6 14 0,-6 2 6 0,14-2-14 16,-4-1 22-16,3 0-17 0,2 0 10 16,6 1-21-16,-1-3 8 0,7 2-12 0,0-2 12 15,1-1-13-15,9 2 23 0,0-3-2 0,2 2-31 16,1-1 23-16,1 2-8 0,17-4 3 0,-2-1 13 16,5 2-34-16,-3 1 29 0,1 1-8 15,2 0-8-15,1-1-2 0,-1 0-8 0,0 1 15 16,-2-1 0-16,2 1 3 0,-7-2-2 15,-5 2 9-15,-5 2-7 0,-3 0 0 0,3-3-13 16,-3 5 39-16,1-2-49 0,2 0 7 16,0 2 1-16,-3-2 7 0,3 3 10 0,-2-2-20 15,-1 2 13-15,3 0-15 0,-3 0 22 0,0 2-7 16,1-1-13-16,-8 1 5 0,3-2 0 0,-6 1-10 16,3 2 15-16,0-1-2 0,-3 0-5 15,0 0 2-15,0 1-5 0,-4-1 23 0,3 2-34 16,-2-1 22-16,-7 0-9 0,6-2 1 0,-3 2-3 15,0-1 10-15,0-1-10 0,0 0 21 16,3 1-19-16,3 0 24 0,-2-1-16 0,-1-1-7 16,1 1 12-16,2-2-18 0,-2 1-4 0,1 0 17 15,-6 0-8-15,4 0-9 0,-4-1 9 16,1-1-2-16,0 2-2 0,-3-2 4 16,2 2-30-16,-2 0 31 0,-3-1 2 0,0 0 15 15,-2 1-9-15,-3-2-1 0,4 1-18 0,-6-1 3 16,2 2 18-16,-2-1-16 0,-1 1 1 0,-1 0 2 15,-1 0 0-15,-8 0-13 0,16-2 8 16,-16 2 5-16,12-1 28 0,-6-1-8 0,-6 2-4 16,10-1 43-16,-10 1-8 0,0 0-23 0,10 0 28 15,-10 0-20-15,0 0 3 0,0 0-27 0,11 0 40 16,-11 0-12-16,0 0-16 0,0 0 22 16,7-1 20-16,-7 1-2 0,0 0-15 0,0 0 5 15,0 0-16-15,0 0 16 0,0 0-34 16,0 0 6-16,0 0-19 0,0 0-37 0,0 0-39 15,0 0-152-15,0 0-124 0,-11 8-479 16,-2-3 115-16,3-3 69 0</inkml:trace>
  <inkml:trace contextRef="#ctx0" brushRef="#br0" timeOffset="86627.67">26290 1882 486 0,'0'0'176'0,"0"0"-37"0,0 0 12 0,0 0-26 16,0 0-22-16,0 0-6 0,0 0-18 15,0 0-74-15,0 0 3 0,0 0 10 0,0 0-13 16,0 0-5-16,0 0-13 0,0 0 8 0,0 0-8 16,0 0 29-16,0 0 9 0,0 0-9 0,0 0-32 15,0 0 19-15,0 0 4 16,0 0-7-16,0 0-5 0,0 0 26 0,34-1-6 15,-27 2-10-15,3-1 3 0,4 0 5 0,-1 1 10 16,5-1-10-16,-2 0-11 0,2-2 26 0,3 1-15 16,2-1-3-16,-2 1 11 0,3 0-31 15,0-2 25-15,-1 1-7 0,1 1-1 0,2 0 6 16,0-2-8-16,4 0-5 0,-2 0 18 0,3 0 3 16,0-1-24-16,6 1 3 0,2-1 3 0,-3 0 4 15,6 0-14-15,-2-1 9 0,-2 0 3 16,7 0 16-16,-2 1-34 0,-2-2 18 0,1 1 13 15,-1-1-5-15,-1 2-18 0,2 0 0 16,-2-1-1-16,-5 2 1 0,-1-1 18 0,-3 0-21 16,2 2 19-16,-2-3-4 0,0 4 14 15,0-2-11-15,0 2-12 0,0-2 9 0,-1 3-9 16,-2-3 2-16,2 1 5 0,-2 1-5 0,2 0 5 16,-2 0-3-16,-1-1 11 0,-5 2 5 0,4 0-10 15,-2-1-16-15,0 1 31 0,4 1-5 16,-4-2-5-16,3 1 0 0,-3 0-16 0,3 0-10 15,-3-1 11-15,4 1 20 0,-4-1-26 0,-1 1 16 16,4-2 5-16,-3 0-3 0,0 2-23 0,0-2 31 16,-3 0-13-16,2-1 39 15,-2 2-27-15,2-1 1 0,-3-1-13 0,-1 1 36 16,1-2-28-16,1 0 0 0,0 1 5 0,-1-1-13 16,3 1 5-16,-1-2-10 0,2 0 23 0,-1 2-15 15,4-3 15-15,-6 1-13 0,0 2-2 16,-1-2 2-16,1 1-7 0,0 0 12 0,-2 2 3 15,-1-2 3-15,2 0-27 0,-3 2 42 0,1-2-36 16,-5 2 0-16,5-1 10 0,-5 2 6 0,1-2-6 16,1 1-15-16,-3 1 8 0,2-2-14 15,-4 2 16-15,4-2 8 0,-1 3 3 0,-3-3-9 16,4 1-4-16,-4 0-8 0,1 1 0 0,-1-1 20 16,0 1-18-16,-10 1 11 0,14-1 2 15,-7 0-2-15,1-1 5 0,-8 2 10 16,12-2-21-16,-12 2 3 0,10 0 1 0,-10 0-4 15,7-2-15-15,-7 2 8 0,10-2 18 0,-10 2-5 16,0 0 2-16,0 0 13 0,11-1-23 0,-11 1-8 16,0 0 6-16,0 0 25 0,7-2-13 15,-7 2 8-15,0 0-10 0,0 0-14 0,0 0 27 16,9-1-1-16,-9 1-50 0,0 0-70 0,0 0-20 16,-11 8-195-16,3-2-461 0,-3-2 113 0</inkml:trace>
  <inkml:trace contextRef="#ctx0" brushRef="#br0" timeOffset="89216.1">22734 6132 527 0,'0'0'169'0,"-10"0"-98"0,10 0 24 16,-9-3-21-16,9 3 8 0,0 0-5 0,-11 0-10 16,11 0-6-16,0 0 11 0,-10 0-21 15,10 0 13-15,0 0-15 0,0 0-16 0,0 0 10 16,0 0 19-16,-10 3 4 0,10-3-20 15,0 0 8-15,0 0-5 0,0 0 15 0,0 0 2 16,0 0-2-16,0 0-2 0,0 0-26 16,-8-4 15-16,8 4 41 0,0 0-8 0,0 0-4 15,0 0-1-15,14-12-5 0,-4 5-10 0,0-2-7 16,4 0-11-16,0-4 18 0,7 2 0 16,2-6-23-16,2 1-8 0,1-1 5 0,9-8 6 15,3 1-6-15,-4 1 1 0,3-2-21 0,-3 0 25 16,-6 5-7-16,-1 2-31 0,7-7 15 0,-6 2-7 15,-1 5 10-15,-3-2-7 0,-1 2-1 16,1 0-12-16,1 0 12 0,-4-2-2 0,-1 2-6 16,0 0-7-16,-2 7 6 0,-2-5 19 15,2 0 1-15,-1 5-21 0,-3-4-18 0,2 1 13 16,-1 2 5-16,-2-3-2 0,4 0 4 0,-4 0-4 16,-3 1 2-16,5-1 8 0,1 1-5 15,-2-3-21-15,0 3 18 0,3 1 0 0,-4-4-5 16,2 3-8-16,1-3 16 0,2 1-3 0,-2-1-2 15,2 0 4-15,3-1 4 0,-1 0 1 16,0 0-4-16,1-1 5 0,2 1-26 0,-2-1 18 16,0 2-2-16,2 0-13 0,1 0 17 0,0-4-7 15,1 3 0-15,-1 2-7 0,2-4 4 0,2 4 16 16,7-9-8-16,-4 4-5 16,-5 4-8-16,3-1 8 0,-3 1 5 0,4 2-12 15,-2 1 4-15,0-1 8 0,-1-1-7 0,1 1-1 16,-1 1-5-16,-4 3 1 0,-2 0 9 0,0-3-4 15,-1 6 4-15,0-3 9 0,-6 3-1 16,3 0-20-16,-3 0 15 0,-1 1-5 0,-3 0 2 16,1 3-4-16,-1-3-1 0,-3 5 13 0,0-4-2 15,0 3-8-15,-3-1 18 0,2 1-23 0,-2 0 28 16,5-1 0-16,-9 4 0 0,8-5 0 16,-8 5 5-16,5-3 0 0,-5 3 0 0,5-4-7 15,-5 4 10-15,3-3-16 0,-3 3 18 0,0 0-2 16,7-2-26-16,-7 2 10 0,0 0-12 15,0 0 2-15,0 0 16 0,0 0-16 16,0 0 5-16,0 0-13 0,0 0-32 0,0 0-45 16,0 0-32-16,0 0-22 0,0 0-93 0,-13 20-531 15,9-12-30-15,-3 4 66 0,3-3 77 0</inkml:trace>
  <inkml:trace contextRef="#ctx0" brushRef="#br0" timeOffset="90386.92">25722 4828 273 0,'-3'-6'80'15,"0"1"-9"-15,2-1 1 0,-2 2-3 0,0-3 21 16,3 2 4-16,-3-2-24 0,-1 3 12 0,4-2-11 15,0 6 1-15,-7-8-18 0,7 4-16 16,0 4 36-16,-1-7 11 0,-2 1-60 0,3 6 26 16,0-7-10-16,0 7-15 0,0-4 10 15,0 4-8-15,0 0 0 0,0-7-2 0,0 7 12 16,0 0-40-16,11-1 25 0,-11 1-21 16,10 0 19-16,-10 0-29 0,16 4 13 0,-5 0 13 15,0 0-21-15,3 0 19 0,-1 2-1 0,8-1-12 16,-3 2 25-16,5 1-5 0,4 0 67 15,7 0-9-15,4 1-4 0,16 3-3 0,1 0-20 16,3-1 8-16,4 3 4 0,0-3-4 0,-1 3-6 16,1-3 11-16,-1 3-29 0,-1 2 16 0,0-3-16 15,-3 3 21-15,1-1-26 0,1 1-79 16,5 1 8-16,-5 0-13 0,2 1 30 0,-2-1-7 16,2-1-3-16,-3 1 8 0,0 1 21 15,-3-1-9-15,-1 2-4 0,-5-5-3 0,-2 0 13 16,-5-2-8-16,-8 0 8 0,0-3-15 15,-3 2 27-15,2 2-20 0,-5-4 3 0,-1 0-8 16,-2-1 11-16,-2 2 7 0,-2-3-16 0,0 0 32 16,-5-2-32-16,2 1 9 0,-2 0 7 0,0-2 10 15,-5 1-10-15,1-1-5 0,-1-1-3 16,-1 0 13-16,-4 1 5 0,4-1-7 0,-3-2-21 16,-1 4 21-16,2-4 4 0,0 2 9 0,-3-2 12 15,2 3-21-15,-7-4-4 0,10 3-18 16,-6-3 17-16,2 4-2 0,-6-4 10 0,10 2 11 15,-10-2-11-15,7 2-10 0,0-2 5 16,-7 0 6-16,10 5-9 0,-6-4 1 0,4 0 12 16,-8-1-12-16,13 3 4 0,-7-2-2 15,1 2 36-15,0-3-38 0,5 1-3 0,-7 1-5 16,5-2 15-16,-10 0-5 0,14 1-7 0,-7 2 17 16,-1-1-20-16,-6-2 15 0,14 1-15 0,-10 0 10 15,-4-1-2-15,13 0 9 0,-9 2-4 16,6 1 0-16,-10-3-13 0,13 1 10 0,-6-1 2 15,-7 0-9-15,15 0-3 0,-4 0 2 0,-3 0 52 16,-8 0-39-16,15-1-7 0,-5 1 2 0,-10 0 0 16,14 0 5-16,-14 0-10 15,10 0 31-15,-10 0-39 0,13 1 6 0,-13-1 4 16,8 0-12-16,-8 0-16 0,6 1-20 0,-6-1-5 16,0 7-16-16,0-7-48 0,-6 9-84 0,2-1-559 15,-3 3 64-15,0-1 90 0</inkml:trace>
  <inkml:trace contextRef="#ctx0" brushRef="#br0" timeOffset="91717.03">28352 6023 455 0,'3'-6'77'0,"0"0"15"16,-3 2-7-16,3-3 27 0,0 2 1 15,-2 1-34-15,2-3-7 0,2 1-8 0,-3 1-8 16,5-1 3-16,-3 0-18 0,-1 2 23 0,4 0-26 15,-4-1 8-15,3 0 3 0,-2 0-8 16,0 2 3-16,2 0-9 0,-2-1 81 0,-4 4-50 16,5-3 8-16,-5 3 1 0,5-5-17 0,-5 5 6 15,6-3-7-15,-6 3-6 0,0 0-10 0,8-1 0 16,-8 1 2-16,0 0-2 0,0 0 8 16,0 0-13-16,0 0 7 0,0 0-17 0,0 10-75 15,0-10-2-15,-11 10 33 0,4-3 18 16,-3 3-23-16,-2-2 3 0,-3 7 50 0,-2 0-40 15,0 1-10-15,-7 2 38 0,3-1-16 16,-2 2-2-16,-12 12-8 0,4-5 6 0,-3 0 2 16,0 5 5-16,-3-3-2 0,-1 3-24 0,1-4 29 15,-2 4 7-15,-4 0-7 0,5 0-11 16,-1 1 16-16,2-1-5 0,0 0-11 0,0-1-15 16,2 1 13-16,-3-5 3 0,4 5 7 0,0-3-8 15,0 3 26-15,0-2-28 0,3 3 5 0,0-1 10 16,0 2 0-16,0-4-10 0,-2 2-2 15,5 1-19-15,-3-1 37 0,1-1 4 16,2-1-27-16,1-4 17 0,7-4-10 0,-4 1-3 16,-7 6-12-16,7-3 17 0,3-2-17 0,1 0 15 15,-1-4-5-15,0 4 72 0,2-3 2 16,-2 3-21-16,0-3-2 0,1 2 6 0,2-2-14 16,-1 1 11-16,1-3-11 0,0 1-18 0,2-2 6 15,-1 2-3-15,-3-1-8 0,5-1 3 0,-4 1 0 16,1 4 5-16,0-4-2 0,-1 2 7 15,1 2-33-15,0-4 23 0,-1 4-11 0,-2-4 9 16,7 0-14-16,-6 2 3 0,5 0 3 0,-7-1 8 16,8-1-11-16,-3 3 2 0,3-4-12 0,-6 2 8 15,7-1-6-15,-5 3 13 0,4-2-15 16,0-4 13-16,-3 5-16 0,3 2 11 16,1-1-21-16,-1 1 18 0,1-5 3 0,-1 4 2 15,1 4 5-15,2-6-15 0,0 0-5 0,1 5 25 16,-3-6-23-16,3 4 1 0,0-2-1 0,-1 2 18 15,1-4-7-15,-3 4 7 0,2-2-13 16,0 1 16-16,-2-1-26 0,-1 4 3 0,-4-5 10 16,2 5 10-16,-1-7-12 0,0 4 2 0,0-1 5 15,-3-2-15-15,6 0-1 0,-3 1 19 0,3-4-13 16,-3 1 18-16,3 3-6 0,0-1-12 16,0-2 13-16,1 1-11 0,-4 1-4 0,4-2 9 15,2 0 1-15,1-4-11 0,0 2 16 16,-1-1-18-16,4 1 10 0,-3 0-11 0,4-3 19 15,-2-2 0-15,2 3-1 0,-1-3-17 16,4 0 3-16,-4-2 9 0,4-1 8 0,-2 0-10 16,-1 1 5-16,4-1-12 0,-3-1 17 0,2 2-2 15,-1-3-11-15,1 0 8 0,3-4-5 0,-7 7 5 16,3-4-7-16,4-3 12 0,-3 7 11 16,3-3-11-16,0-4 23 0,-4 4-41 0,4-4 34 15,-6 2-13-15,6-2 23 0,0 0-18 0,0 0-3 16,-10 3 3-16,10-3 0 0,0 0-8 0,0 0-25 15,-11-7-19-15,8 1-37 0,3 6-86 16,-3-10-262-16,3 3-413 0,0-1 74 16,0-2 118-16</inkml:trace>
  <inkml:trace contextRef="#ctx0" brushRef="#br0" timeOffset="92884.56">24716 8883 225 0,'0'0'102'0,"0"0"6"15,0 0-14-15,0 0-4 0,0 0 2 0,0 0-7 16,0 0 9-16,0 0-7 16,0 0 59-16,0 0-59 0,-9 3-13 0,9-3 29 15,0 0 2-15,0 0 33 0,0 0-13 0,0 0 29 16,0 0-29-16,0 0 9 0,0 0-19 0,-13-1 20 16,13 1-32-16,-7-2 15 0,7 2-44 15,-14 0 3-15,7-1-1 0,0-3 60 0,-3 2-49 16,-1-2-23-16,-2-2 13 0,-4-2 12 0,3 0-30 15,-6-5-18-15,2 2 18 0,-5-5-33 0,-1-1-62 16,3 0 8-16,-3-1-3 0,1-3-7 16,-12-6 20-16,11 3-3 0,2 4 21 0,-1-3 0 15,-7-8-25-15,2 2 14 0,5 3-4 0,-1 2 2 16,-3-8 0-16,5 7 8 0,3 0 23 16,-2 0-33-16,-7-5 5 0,4 3 5 0,4 4 2 15,-1 1-5-15,-2-2-7 0,1 0 5 16,-8-6 5-16,10 8-1 0,-1-2 9 0,3 5-13 15,-4-4 15-15,4 1-23 0,-2 4 13 0,2-4 5 16,-2 2-3-16,3 1-4 0,-1-2 1 0,2 4 1 16,-1-1 10-16,3 2-5 0,-3-1 6 15,0-1-9-15,0 0 6 0,-1 1-9 0,5-2 4 16,-3 4 4-16,1-5 1 0,2 5-3 0,-4 0 10 16,3 0-5-16,0-1 6 0,1 2-22 0,2 3 17 15,-2-6-1-15,0 5 5 16,2 1-18-16,1 0 16 0,-2-2-13 0,0 2 7 15,1-3 6-15,0 4-13 0,-2 0 5 0,0 0 0 16,2-3 0-16,-2 3-3 0,2 1 1 0,-2-4 4 16,0 5-9-16,2-3 22 0,-2 2-18 0,2 1 3 15,0-2 6-15,-2-1-4 0,-1 3-2 16,4-2-2-16,-4 2 7 0,1-2-5 0,0 2-3 16,-2-1-5-16,2 0 11 0,-1 0 0 0,-3 2-1 15,0-2-2-15,3 2-10 0,-6 0 12 0,-1-3 1 16,7 3-11-16,-9-1-4 15,6-1 1-15,-1 1 11 0,-2 0 8 0,0-2-11 16,2 3 1-16,2-1 2 0,-2 4 2 0,1-4-7 16,3 0-8-16,-3 0 19 0,4 0-6 0,-5 1 2 15,5 0-4-15,-1-2 4 0,0 1-4 16,-2 0-14-16,2-1 24 0,0 1 18 0,0 1-26 16,1 2-16-16,-1-3 11 0,4-1 8 0,-3 2-9 15,2-1 4-15,1 1 4 0,0 0-2 0,-1 0 0 16,1 3 8-16,0-3-5 0,-1 1 4 15,1 2-1-15,0-4-17 0,-1 2 6 0,4 2-3 16,-2-2 3-16,-2 1 13 0,4 1-5 0,-3-2 7 16,4 4-13-16,-2-4 8 0,2 4-10 15,2 0-18-15,-2-3-89 0,6 5-78 0,-11-8-104 16,11 8-538-16,-10 14 125 0,3-5 32 16</inkml:trace>
  <inkml:trace contextRef="#ctx0" brushRef="#br0" timeOffset="123710.5">29722 10951 445 0,'0'0'179'16,"-3"-4"-5"-16,3 4-18 0,0 0 18 16,0 0-51-16,-4-4 13 0,4 4-13 0,0 0-26 15,0 0-23-15,0 0 13 0,0 0-18 0,0 0-10 16,0 0 8-16,0 0-11 0,0 0-5 0,7 13-2 15,-4-10-11-15,2 6 6 0,-3-1-11 16,5-1-7-16,-3 3-8 0,-1 3 17 0,3-3-12 16,-2 0-7-16,3 0 4 0,0 1 1 0,-2-1-6 15,0 1 1-15,1-3 9 0,-2-1-10 0,3 3 3 16,-6-2 8-16,5-2 2 0,1 1-20 16,-4-3 30-16,4 3-22 0,3-2 30 15,-1-3-28-15,3-2 12 0,2-1 27 0,6-4-4 16,7-2 6-16,7-4-10 0,11-4-8 0,-1-3-8 15,1-6 16-15,-1-1-19 0,1 4-12 0,-4-2 13 16,3-1-13-16,-2-1 5 0,1 1 5 16,-1 5-10-16,2-3 8 0,-3-2 4 0,-7 10-4 15,8-8-8-15,-9 7 2 0,-5 2-7 0,-8 1 0 16,4 2-16-16,-6 2 14 0,1 1 4 0,-4-2 3 16,-5 6-10-16,1-2 4 0,-1-2-14 15,-1 6 10-15,-2-2-8 0,-1-1-11 0,-6 4 4 16,0 0-4-16,0 0-7 0,0 0-12 15,-19 15-27-15,6-7-12 0,-5 2-48 0,1 4-52 0,-4 3-62 16,-4-1-301-16,-1 0-244 16,2-1 44-16,1 2 110 0</inkml:trace>
  <inkml:trace contextRef="#ctx0" brushRef="#br0" timeOffset="124286.66">29709 11131 517 0,'0'0'186'0,"0"0"-35"0,0 0-7 0,0 0-24 15,0 0-5-15,0 0-30 0,0 0 12 0,9 16-18 16,-8-8-20-16,2 2 10 0,-3 1 8 0,3 3-26 16,2 1 8-16,-3-2-20 15,2 2 7-15,1 0-18 0,-3-4-3 0,1 3 11 16,3-4 5-16,-5 1-23 0,5 1 15 0,-2-3 6 15,0-1-19-15,4 0 11 0,-6 0-3 0,8-4 8 16,-2 3 0-16,1-6 23 0,4-1-41 16,2 0-13-16,5-4 41 0,7-2-13 0,4-5-18 15,14-8 8-15,2-1 47 0,-2-3-40 0,4 2 1 16,-2-4 10-16,0 0 23 0,5 1-33 0,-1-2 10 16,0 4-23-16,3-5-6 0,-2 2-1 15,-4-1 12-15,6-2-8 0,-5 6-5 0,-2 1 6 16,-2 0-1-16,-1 0-10 0,-10 6-2 0,-7 4-1 15,-5 3-2-15,-3-1 10 0,-1 1-12 16,-5 1 2-16,1 3 0 0,-2 0 8 16,-4 0-3-16,0-2 13 0,2 4-16 0,-4-3 6 15,-2 5-16-15,-4 0 16 0,0 0-8 0,0 0 2 16,0 0-20-16,0 0-2 0,0 0 20 0,-17 15-44 16,10-12 42-16,-3 4-72 0,3 0-59 15,2 3-24-15,-5-2-137 0,1 0-494 0,4 1 63 16,-3-3 111-16</inkml:trace>
  <inkml:trace contextRef="#ctx0" brushRef="#br0" timeOffset="140761">28789 5517 122 0,'-3'-6'34'16,"3"6"14"-16,0 0-25 0,0 0 11 0,0 0-22 16,0 0 6-16,0 0 10 0,0 0-15 15,0 0 13-15,0 0-3 0,0 0-49 0,0 0 24 16,0 0 20-16,0 0-34 0,0 0 34 0,0 0-18 16,0 0-31-16,0 0 19 0,0 0 4 15,0 0-12-15,0 0 43 0,0 0-39 0,0 0 16 16,0 0-15-16,0 0 2 0,0 0-23 15,0 0 57-15,0 0-26 0,0 0-11 16,0 0 16-16,0 0 0 0,0 0 0 0,0 0 5 16,0 0-7-16,0 0-1 0,0 0-10 0,0 0 13 15,0 0 3-15,0 0-21 0,-15 11 10 16,15-11-25-16,0 0 8 0,0 0-6 0,0 0 8 16,0 0-28-16</inkml:trace>
  <inkml:trace contextRef="#ctx0" brushRef="#br0" timeOffset="163198.34">26652 9151 552 0,'-4'-1'139'0,"-2"-6"19"16,3 5-30-16,-1-6-13 0,1 6 1 0,0-4-16 15,-5 3-8-15,5-1-23 0,-1-2 28 16,-2 1-13-16,4-1-2 0,-3 2 0 0,-2 0-18 16,0-3 18-16,4 3-8 0,-4-3 16 15,3 1-29-15,-2 2 3 0,-5-1-17 0,5-4-14 16,-1 5-2-16,0-2-1 0,-1-2 6 0,-1 0 61 16,2 1-2-16,0-1-5 0,-3-1-11 0,0 1 13 15,0 0-30-15,-1-2-4 0,1 3 1 16,0-3 0-16,-1 1-5 0,1-3-13 0,-3 1 15 15,-1 3-20-15,2-4 0 0,-4 0-13 0,0 0-5 16,3-2 10-16,-5 3-20 0,3-3 7 0,-1 3 3 16,-1-3-3-16,0 2 1 0,0-1 2 15,-1 1-21-15,1-1-56 0,-3-2 3 16,3 5-3-16,-1-1 21 0,-2-3-8 0,3 3-3 16,-1-2 18-16,-1 2 13 0,1 2 0 0,1-3 0 15,-3 1 3-15,-1 3 5 0,1-2-8 16,-1 2 3-16,1 1 7 0,0-3-18 0,-4 2 13 15,2 1-2-15,-2 1 15 0,1 0-2 0,-1 0 19 16,-3-1-22-16,3 4-7 0,1-4 9 0,-2 5-5 16,1-3-5-16,3 3 1 15,0-3 14-15,-2 4-2 0,2 1-23 0,0-3 3 0,0 0 10 16,-1 2 7-16,1 1-15 0,4-1 8 16,-4 1 17-16,1 0-9 0,0 0 10 0,2 1-21 15,-3-1 5-15,3 4 0 0,-4-3-4 16,0 1 7-16,0-1 2 0,1 5-12 0,-3-5 9 15,2 6-4-15,-4 0-3 0,-1-4 6 0,2 4 2 16,-2 0-6-16,0-2-4 0,-1 1 10 0,1 2 7 16,0-1-2-16,0 0 0 0,-1 0-17 15,-6 2 9-15,7-4 10 0,-4 2 1 0,0 1-8 16,1-1-16-16,-4 3 16 0,3-2 8 0,0 1-13 16,0 0-3-16,-3 0 8 0,5 3 5 0,-3-3 12 15,7-1-12-15,-2 1 8 0,0-1-26 0,4 1 21 16,-3-1-8-16,3 1 12 15,2-1-4-15,-3 2-6 0,4-2-2 0,-1 6 5 0,1-4 3 16,0 1-8-16,2 3 5 0,-3-2-13 16,2 2 18-16,1 3-18 0,3-3 21 0,-4 3-11 15,-2 0 1-15,1 0-1 0,2 1 1 16,-2 5-1-16,0-4-10 0,4 3 16 0,-5-1-6 16,6 1-2-16,-4 1 0 0,1-1 5 0,2 1 13 15,-2 2-8-15,0-1-15 0,2 1-3 0,2 0 10 16,0 0 6-16,-3 0-3 0,4 1-5 15,-2-1 15-15,-1 6-23 0,6-3-7 0,-5 2 17 16,4-2 3-16,-2 4 3 0,-3 9-6 0,1 0 8 16,2 2-5-16,2-10-10 0,1 2 5 0,1-2 23 15,-1-1-10-15,2 1-21 16,-2 0 10-16,4 0 11 0,-2 0-3 0,2-1-10 16,2 2 5-16,-2-2-3 0,2 2-7 0,1 0 2 15,0 1-2-15,2 0 8 0,-3 0-1 0,4 3 1 16,-3-3-6-16,3 6 16 0,0-5-11 15,0 4-5-15,0-1 16 0,0-3-3 0,3 3 10 16,-3-3-15-16,4 3 6 0,-3-4-9 0,2-1 18 16,0 1-15-16,1 2-10 0,2-2 8 0,-2 0-11 15,2 0 13-15,2 12 0 0,2 1 2 16,0-10-14-16,2 8 9 0,-4-10 6 0,2-3 7 16,4 13-18-16,-2-10 16 0,-4-4-21 15,7 9 18-15,-2-7-5 0,1-6-10 0,-4 3 30 16,4-4-32-16,1 3 9 0,-2-1 6 0,0-4 2 15,0 4-3-15,1-3 3 0,0 1-2 16,0-1 2-16,2-2-5 0,-1-1 5 0,-2 1-13 16,4-3 6-16,-4 1-1 0,2-4 26 0,1 0-28 15,-2 3-8-15,0-3 26 0,-1 0-20 0,4-1 4 16,-3-2 0-16,3 1 3 0,1-1 0 16,0-3-5-16,-2 2-10 0,4-2 5 0,0 2-6 15,1-4 16-15,-1 4 8 0,1-3-16 0,0-1 6 16,-1 2 7-16,4-1-15 0,0-1-1 15,0-2 14-15,0 4 15 0,0-3-23 16,3 1 7-16,0-2-7 0,-2 0 15 0,2-3-2 16,-4 2-8-16,5 1-2 0,-4-1 4 0,5 0 3 15,-6-1-23-15,4-1 31 0,-4 2-15 0,4-4-9 16,-5 2 19-16,2-3-11 0,0 3 3 16,2-2-5-16,-2-3 10 0,0 4-22 0,1-3 42 15,-1-1-43-15,7 2 21 0,-1-4 2 0,1-3-10 16,0 5 10-16,0-3-10 0,3-4 7 0,3 0-9 15,-3 3 4-15,3-4-5 0,-2 0 1 16,-1-1 14-16,4-3 1 0,-4 2 2 0,14-5 1 16,-10 3-19-16,-4-1 0 0,-3 1 11 0,3-3-3 15,-3 0 0-15,-1 0-3 0,1 1 11 16,-3-3 2-16,2-2-12 0,-2 4 7 0,6-10 2 16,-3 5-25-16,-4 2 24 0,0 3 1 15,-3-5-9-15,13-7-9 0,-9 4-1 0,5-3 12 16,-5 2 5-16,3-6-8 0,0 5-2 0,1-7 13 15,-3 4 7-15,-1-4 1 0,-4 7-11 0,3-7-3 16,0 2 3-16,-7 2-5 0,-2 3 16 16,0 0-14-16,-2-2 3 0,2 1 11 0,-5 0-6 15,4-1 8-15,-4-3-10 0,2-1-8 0,-2 2 15 16,5-10-10-16,-5 6 0 0,-3 4 3 0,4-3-21 16,2-9 28-16,-1 0-17 15,-2-2 2-15,4 1 18 0,-3-4 2 0,3 2-27 16,-3-1 7-16,3-1 10 0,-2 3-8 0,-2-5 11 15,0 4-23-15,-3-4 5 0,1 4 2 0,-1 5 1 16,-4 4 17-16,2-1-23 0,-2-12 11 16,-2-2-8-16,-1-5 0 0,2 4 7 0,-4-4 8 15,-2-1-2-15,-1 0-3 0,-1-1 29 0,0-2-42 16,-1 0 10-16,-2 1-17 0,-2-2 28 0,1-1-18 16,-3 0 10-16,-2 1-13 0,0 2 0 15,-5-2 8-15,4 3 3 0,-5 7 5 0,1 2-8 16,-3 6-3-16,0 3 16 0,-4 2-10 0,0 2-11 15,3 10-5-15,1 3-10 0,-4 5-23 16,0 3-28-16,0 2-44 0,-4 3-61 0,-6 1-90 16,6 8-519-16,-2 0 68 0</inkml:trace>
  <inkml:trace contextRef="#ctx0" brushRef="#br0" timeOffset="209756">29821 11356 79 0,'0'0'23'0,"0"0"2"0,0 0 65 16,0 0-5-16,0 0 14 0,0 0-6 0,0 0-32 15,-10 8 8-15,10-8 0 0,0 0-10 16,-3 4-18-16,3-4 5 0,-1 8 13 0,-2-1-26 16,3 1 16-16,-3-2 7 0,3 2-2 0,-3-2-113 15,2 2 21-15,1 6 4 0,-4-4 50 16,1 2 32-16,3 1-12 0,-3-1-41 0,2 1 31 16,0 0 66-16,-1-1 0 0,-1 1-41 0,3-1 23 15,0 1-4-15,0-1-14 0,0-4 23 0,0 5-5 16,0-5-17-16,0 3-116 0,3-1 77 15,1-3 61-15,4-1-5 0,-2-1 19 16,4 0 11-16,10-5 7 0,1-1-24 0,20-6 5 16,13-8-16-16,7-2-4 0,19-9 2 0,9-6-2 15,10-2-18-15,30-11-36 0,7-5-62 16,-5-6 14-16,-1 3-155 0,3-1-624 0,1 1 77 16,-1 2 69-16</inkml:trace>
  <inkml:trace contextRef="#ctx0" brushRef="#br0" timeOffset="-211916.99">8558 7958 366 0,'10'-2'125'0,"7"-2"-20"0,0 2 5 15,4 1 5-15,0-4-12 0,10 4-4 0,0-6-22 16,9 4 5-16,1-2-5 0,4 2-21 0,13-3 6 16,7 3-1-16,-1-3-2 0,8 4-87 15,4-3 89-15,5 3-17 0,19 1 17 16,2 0-15-16,-6 1 0 0,-13 1 3 0,-2-1 0 16,-2 0-14-16,2 3-19 0,-1-3 7 0,2 3 10 15,-4-1-15-15,1-2 8 0,-1 0 27 16,-6 2-17-16,-3-2-5 0,-5 1 10 0,-12-1 7 15,-11 0-9-15,-7 0-1 0,0 0-2 0,-3 0-8 16,-4 4 3-16,-3-4-11 0,-3 0 27 0,-1 0-7 16,-3 0 7-16,-6-4-9 0,3 8-2 15,-1-4 35-15,-3 0-30 0,1 0 16 0,-11 0 22 16,13 0-30-16,-6 0-1 0,-7 0 27 0,10-4-19 16,-10 4-23-16,10-1-10 0,-10 1 18 0,0 0-5 15,7-2 0-15,-7 2-21 16,0 0 3-16,6-5-18 0,-6 5-10 0,1-3-16 15,-1 3-66-15,0 0-56 0,4-4-80 0,-4 4-430 16,6 0-128-16,-6 0 90 0</inkml:trace>
  <inkml:trace contextRef="#ctx0" brushRef="#br0" timeOffset="-210975.36">17358 7524 327 0,'0'17'100'16,"3"-4"7"-16,0 0-12 0,-3-2-23 0,4-4 17 15,-4 0 6-15,3 1-10 0,0-5 25 0,-3 2-5 16,0-5 35-16,10 7-70 0,-2-11 14 15,5-4 21-15,11-4 0 0,17-18-10 0,20-13-19 16,7-7 9-16,8-7-37 0,20-18 6 0,3-1 33 16,0 1-15-16,1-1-13 0,-1 2-21 0,-1 6 24 15,-18 12-34-15,-2 10-18 0,-10-2-5 16,-2 9-2-16,-5 7-42 0,-14 7-14 0,-9 5-60 16,-7 5-69-16,-7 7-35 0,-10 1-52 15,-4 9-458-15,-3 3 90 0</inkml:trace>
  <inkml:trace contextRef="#ctx0" brushRef="#br0" timeOffset="-210559.75">17450 7508 396 0,'-4'25'123'15,"3"-4"-3"-15,1 0 16 0,0-2-46 0,0 2-11 16,0-3 0-16,1-1 1 0,-1 1-16 16,0-3 5-16,4 1-15 0,-4-5-11 0,3 0 34 15,1 0-49-15,-1 0 49 0,3-4 18 16,1 1-21-16,1-1 23 0,2-4-59 0,0-3 29 16,10-3-3-16,1-5-21 0,6-6 29 15,14-11-21-15,3-3-2 0,14-13 12 0,4-7-7 16,3-3 13-16,7-8-37 0,24-21 14 0,6-3-16 15,15-4-10-15,3-10-85 0,2-4-145 0,11-2-564 16,4-8 39-16,7 0 105 0</inkml:trace>
  <inkml:trace contextRef="#ctx0" brushRef="#br0" timeOffset="-199677.8">18813 5878 611 0,'0'0'226'0,"-3"-3"-17"0,3 3-6 15,-6-7-32-15,6 7-12 0,0 0-11 0,-8-1 1 16,8 1-37-16,-7 8 1 0,1 1-23 16,-1 2 2-16,0 4-10 0,-3 4-8 0,3 5-5 0,1 7-2 15,-2-2-6-15,1 4-5 0,1-1-15 16,2 3-5-16,4 0-13 0,-3 1 13 15,6-9-5-15,0 6-11 0,1-1-2 0,-1-5 5 16,4-2-8-16,1-3-12 0,2-3 5 0,2 0 10 16,0-3-8-16,1-4 8 0,1-3-11 0,3-6 6 15,0-3 0-15,3-3-8 0,7-5 16 16,4-5-14-16,8-7 9 0,-2-5-16 0,0-5 20 16,-2 1-2-16,-1-4-15 0,-4 0 2 0,-6-1 28 15,0 1-5-15,-7 2-2 0,-6 4 12 0,-1 4 13 16,-4-2 1-16,-5 0-19 15,2 0 0-15,-6 0-18 0,-4 0 1 0,-3 0 4 0,-4 0-4 16,0 2 4-16,-6 3-4 0,-1 3-16 16,-2 1 25-16,-1 6-2 0,-7 1-15 0,3 3 2 15,-2 5-2-15,-1 1-1 0,-7 2 1 16,-3 5-3-16,6 3-7 0,-15 4 2 0,12-2-3 16,7 1-35-16,4-1 7 0,6 1 18 0,4-2-41 15,1 3-10-15,5-3 6 0,7 2-24 0,1-4-10 16,3 0-13-16,3-1-31 0,5-2-74 15,2-8-164-15,3 7-435 0,5-3 95 0,2-2 74 16</inkml:trace>
  <inkml:trace contextRef="#ctx0" brushRef="#br0" timeOffset="-199351.7">19669 5295 514 0,'-8'-3'187'0,"1"-3"-18"16,1 6-8-16,6 0-28 0,-14 0-10 0,14 0 5 15,-20 6-23-15,10 3-21 0,-1 3 24 0,-2 9-31 16,1 4 10-16,-1 2-28 0,-4 21-3 0,4-3 8 15,3 8-5-15,-1 0-18 0,7 4-3 16,1 1-2-16,3-1 2 0,3 2-17 0,4-2-1 16,4-4 11-16,-1-1-3 0,4-4-20 0,3-5-8 15,4-1 0-15,2-3-15 0,1-5 12 16,-3-9-20-16,0-6 15 0,1-3-20 0,-1-1 5 16,0-7-43-16,4-4-19 0,-3 0-76 0,-4-8-29 15,6 0-529-15,-1-2 41 0</inkml:trace>
  <inkml:trace contextRef="#ctx0" brushRef="#br0" timeOffset="-198879.08">19949 5823 683 0,'0'6'182'0,"0"1"-8"15,0 2-26-15,3 0-4 0,-3 3-27 0,3-2 4 16,0 0-19-16,-2 4-10 0,-1-3 16 16,3 3-49-16,0-3-11 0,-3 3 16 0,4-5-13 15,-4 0 11-15,4-1-24 0,-4 1 13 0,3-2 16 16,-3 1 17-16,0-5-9 0,4 3-11 16,-1-2 33-16,-3-4-33 0,0 0 2 15,0 0-17-15,0 0-8 0,0 0-8 0,0 0-2 16,0-27-8-16,3 11 8 0,0-3-18 0,1-4 12 15,-1-2 1-15,8-3-19 0,-1-1 9 0,-3 1-1 16,7 2 13-16,-4 0-10 0,0 3-5 16,1 1-10-16,-2 4 14 0,4-1-1 0,-5 3-14 15,2 1-7-15,-3 4 8 0,4-2-11 0,-2 6 0 16,-2 1-2-16,3-1 8 0,-2 1 2 0,-1 4 7 16,5 1 9-16,-12 1-24 15,18 4 8-15,-11 1 8 0,3 3 5 0,1 0-11 16,-1 3 11-16,0 0-3 0,1 3-15 0,-2 0 18 15,4 2-13-15,-5-3 5 0,2 6-10 0,-3-6 2 16,3 4-4-16,-3-3 7 0,0 1-16 16,-1-4-22-16,-2-1-26 0,3-2-49 0,0 4-58 15,-4-10-93-15,1 7-560 0,-1-7 82 0,0 4 58 16</inkml:trace>
  <inkml:trace contextRef="#ctx0" brushRef="#br0" timeOffset="-198529.1">20273 5367 696 0,'-3'-6'263'16,"3"6"-40"-16,0 0-18 0,0-4-18 0,0 4-8 15,6-4-23-15,-6 4-20 0,11-3-8 16,-4 3-16-16,-7 0-20 0,16 0 8 0,-5 1-23 15,-1 2-5-15,0 2-6 0,1-1 9 0,-1 4-19 16,1 0-13-16,-1 1 1 0,0 3 2 16,-4-1-13-16,-1 3 3 0,1-1 5 0,-3 2-13 15,-2 2-10-15,-1-1 8 0,-1 1 2 16,-2 0-5-16,0-2-10 0,0-3 5 0,3 1-8 16,0-3 8-16,0-2 0 0,-2-1 7 15,2 0-81-15,2-3 25 0,-2 0 34 0,0-4-6 16,0 0 11-16,0 0-13 0,23-8 5 0,-13 0 13 15,1-1-24-15,2-5 6 0,4 0-20 0,0-1 22 16,1-4-5-16,2 1-25 0,-6-2-10 16,9-1-24-16,-6 2-51 0,1 0-10 0,2-4-107 15,-9 8-607-15,6-2 94 0,-7 2 78 0</inkml:trace>
  <inkml:trace contextRef="#ctx0" brushRef="#br0" timeOffset="-198298.48">20642 4842 652 0,'11'8'233'0,"-1"5"-33"0,6 6-24 0,2 6-78 16,9 11 55-16,-2 9 1 0,5 20-21 15,-2 8 5-15,-2 8-23 0,-8 5 16 0,0 13-16 16,-9 12-25-16,-15 36-52 0,-25 6-197 0,0 17-626 16,-20 7 52-16,-24-1 83 0</inkml:trace>
  <inkml:trace contextRef="#ctx0" brushRef="#br0" timeOffset="-158889.87">8359 9872 511 0,'-3'-4'180'16,"3"4"1"-16,-6-7-12 0,5 4-20 0,1 3-103 15,-3-7 10-15,3 7-12 0,-3-2-14 16,3 2 14-16,-4-6 7 0,4 6-10 0,0 0-15 16,-3-3 12-16,3 3-7 0,0 0-13 0,0 0 0 15,0 0 12-15,0 0-2 0,-3-7-12 16,3 7-1-16,0 0-10 0,0 0 8 0,0 0-10 15,0 0 2-15,0 0 0 0,0 0-8 0,0 0 3 16,0 0 5-16,0 0-12 0,0 0 2 0,0 0 2 16,0 0 3-16,0 0-15 0,30 10 10 15,-20-9 15-15,1 5-2 0,3-5-1 16,5 5-4-16,3-4 15 0,5 4 2 0,0-3-2 16,7 1-3-16,4-1-25 0,7-2 31 0,2 1 15 15,18-2-11-15,3-2-12 0,1 2-3 16,3-1 11-16,2 0-9 0,6-4 50 0,18 4 10 15,-2 1-11-15,-10 0-2 0,-4 0-11 0,-1 0-1 16,-1 0 6-16,-3 1-12 0,-1 4-20 0,-4-3 17 16,0 3-12-16,-4-2-1 0,-2 3-9 15,-2-3 7-15,-2 1 0 0,-11-1-5 0,-7-2-8 16,1-1 8-16,-7 5-10 0,-4-4 2 0,-4 0-8 16,-5 0 14-16,2-1 25 0,-10 2-16 15,3-2 21-15,-3 2 16 0,-3-2-9 16,-1 0-1-16,2 0-17 0,-8-2-9 0,2-1 15 15,-2 2 3-15,0-3-21 0,-3 2-8 0,-1-2 0 16,0 0-17-16,-2-3-44 0,2 3-34 0,-3-2-58 16,0-1-136-16,3 6-512 0,0-4 21 15,1 0 94-15</inkml:trace>
  <inkml:trace contextRef="#ctx0" brushRef="#br0" timeOffset="-158186.28">13282 10126 366 0,'0'0'138'0,"14"-10"-31"0,-4 3-15 0,0 4-2 16,4-3 0-16,3-1-1 0,7-3-20 16,0 3-18-16,0-3 8 0,7-3-2 0,3 3-6 15,0 0-2-15,15-4-3 0,-2 3 66 0,8-3-22 16,-5 4 7-16,6 2-7 0,2 0 9 0,3-1-27 16,1 3 0-16,2 4 7 0,-2-2-10 15,3 1-2-15,-3 2-6 0,7 2-20 0,2 2 23 16,4-1-18-16,4-1-10 0,3 0 8 0,14-1 4 15,-12 0-2-15,-1 0 8 0,-1 2-5 16,0 1-11-16,0-2-10 0,1-1-25 16,-2-1 17-16,-5 1 6 0,2-5-8 0,-6 5-5 15,0-2 5-15,-7-4 20 0,-1 1-5 0,-2 0-20 16,-1 0-8-16,-13 2 13 0,-7-4-10 0,-3 4 7 16,-3-4 3-16,-4 2-13 0,-5 3 3 15,-2 0 10-15,-6-3-11 0,-2 4 14 0,-1-1-3 16,-2 1 7-16,-2-3-32 0,-5 1-14 0,-2 2-63 15,-4 1-1-15,0 0-76 0,0 0-182 0,0 0-468 16,0 0 94-16,-28 4 62 0</inkml:trace>
  <inkml:trace contextRef="#ctx0" brushRef="#br0" timeOffset="-157263.58">9888 10456 611 0,'0'0'210'0,"0"0"-43"0,0 0-45 0,0 0 1 15,0 0-28-15,-7 3 12 0,7-3-12 0,3 10-23 16,1 2 5-16,-1 0-1 0,4 3-6 16,0 3-12-16,0 0-11 0,0 4-4 0,2-2-7 15,-1 0-3-15,-1 0 6 0,0-3-19 0,2-3 18 16,-4 1-25-16,4-4 13 0,-5 5 25 15,2-8 3-15,4 1-31 0,4-7 15 16,-3-2 3-16,12-10 67 0,18-16 9 0,21-22-4 16,13-10-31-16,28-25-3 0,7-3-20 0,5-10-28 15,5-7-100-15,3 4-802 0,4 5 93 0,0 1 92 16</inkml:trace>
  <inkml:trace contextRef="#ctx0" brushRef="#br0" timeOffset="-128405.83">13162 16017 419 0,'-13'-4'80'0,"7"3"-21"0,6 1 79 16,-11-4-8-16,7 2-17 0,4 2-16 0,-6-2 0 15,6 2-10-15,0 0-7 0,-7-3-9 0,7 3 1 16,0 0-8-16,-10-2-10 0,10 2 0 15,0 0-24-15,0 0 1 0,-7-1-13 16,7 1 13-16,0 0 2 0,0 0-13 0,0 0 1 16,0 0 7-16,0 0-15 0,0 0 23 0,24 7-13 15,-15-6 0-15,-1-1-23 0,5 2 38 0,-2 0 6 16,3-1-19-16,5 3 1 0,-1-3-3 16,3 0-10-16,-1-1-6 0,0 0 11 0,2 3-7 15,0-2-1-15,3-1 10 0,-1 0-7 0,3 2 8 16,-2-2 2-16,8 0-16 0,-5 1 4 15,3-1 14-15,-1 2-76 0,-2-2-10 0,3 0 22 16,3 3-7-16,-4-2 15 0,1-1-20 16,3 1 20-16,0-1 24 0,-3 0-14 0,3 2 3 15,0 0 26-15,-3-2 0 0,3 0-19 16,0 0 17-16,-3 1 14 0,0 0-10 0,0-1 8 16,0 1 0-16,-4-1-15 0,3 2-11 0,-5-2 26 15,2 1-21-15,-3 0 3 0,0 2 0 0,0-2 21 16,0 1-11-16,-3-1-7 0,2 1 2 15,-2 1 0-15,0-1-13 0,-1 0 29 0,3 1-24 16,-5-1 11-16,2 1-18 0,-2-2 30 0,5 2-61 16,-3 0 62-16,1-3-14 0,0 3-4 15,-1 1 4-15,1-3-17 0,3 1 15 16,-3 1-15-16,-1-2-5 0,4 0 28 0,-3-1 4 16,-1 2 19-16,4-2-31 0,-3 1 3 0,3-1-21 15,-1 0 39-15,1 0-11 0,3 1-7 0,-2-1 7 16,5-1 21-16,-2 1-23 0,2-1-5 15,1 1 15-15,0 0-13 0,-3 0-10 0,6-3-5 16,-3 2 5-16,6 0 31 0,0-3-16 0,4 2-13 16,1-1 1-16,2 0-3 0,0 0 15 0,0 0-15 15,1-1 13-15,13-3 0 0,-7 5-11 16,-6-1 4-16,-1 0-4 0,15-3 14 16,-1 2 4-16,-8 1-10 0,-5-1 13 0,-4 2-15 15,4-1-18-15,-1 0 25 0,-3 1-10 0,0-2-7 0,0 4-6 16,0-1 13-16,1 1 0 0,-2-1 0 15,-6-1-2-15,8 2-8 0,-5 0 20 16,-3 0-12-16,1 0-1 0,2 2 19 0,0-4-11 16,-2 4-10-16,6-2 10 0,-7 0 6 0,3 1-16 15,-2-1-6-15,-1 1 17 0,7-1 12 0,-7 4-21 16,0-4-12-16,-3 0 10 0,4 2 8 16,-2-2 7-16,1 1-10 0,-3 1-5 0,3-2-15 15,-3 3-3-15,0-2 33 0,0 0-12 0,-1-1-11 16,1 0-2-16,-3 2 18 0,2 1-19 15,1-2-1-15,-3 0 45 0,2 2-43 0,-2-2 17 16,2 3-14-16,-2-2 9 0,3-1-2 16,0 1-5-16,0 2 15 0,2-3-12 0,-2 3 9 15,3-2-4-15,0 1 5 0,-3-1-11 0,3 1 6 16,0-2-16-16,1 1 8 0,-4 1 12 16,0 0-14-16,3-2 9 0,-3 0-2 0,0 1 0 15,-1 0 13-15,1-1-18 0,0 0 5 0,3 0-8 16,-3 1-5-16,3-2 3 0,0 1 15 0,7 0-15 15,0-1 2-15,0 0 3 0,0-1 16 16,3 1 4-16,-3 0-15 0,0 0 8 0,1-1 4 16,1-1-19-16,-1 0 2 0,-1 2 10 0,0-1 5 15,0-1-10-15,0 0 15 0,0 1-25 16,1-3 13-16,-2 2-1 0,1 1-4 16,1-1 7-16,-2 1-8 0,4-2 11 0,-2 2-6 15,-1-2-2-15,2 0-5 0,-4 1 8 0,2 0 2 16,-1 2-13-16,-6 0-2 0,2-1 15 0,-2 1 8 15,0 0 5-15,-3-1-26 0,2-2-10 16,-5 3 18-16,3 0 3 0,-4-2-6 0,0 2-2 16,-6 0 10-16,2-1-15 0,-2 1 20 0,-7 1 36 15,3-1-61-15,-3 0 7 0,0 0 31 0,-4 0-33 16,3 0 15-16,-5 0-10 16,1 2 18-16,-9-2 13 0,14-2 7 0,-14 2 5 0,14 0 13 15,-14 0-51-15,10 0-7 0,-10 0 99 16,0 0-15-16,10 0-11 0,-10 0-2 0,0 0 0 15,11 0 8-15,-11 0-21 0,0 0-10 16,0 0-5-16,0 0-11 0,10 0-17 0,-10 0-21 16,0 0-38-16,0 0-90 0,0 0-81 0,3-1-237 15,-3 1-355-15,6-2 70 0,-6 2 111 0</inkml:trace>
  <inkml:trace contextRef="#ctx0" brushRef="#br0" timeOffset="-126845.02">21771 15895 435 0,'-7'-3'181'0,"7"3"-24"0,0 0-17 15,-8 0-4-15,8 0-36 0,0 0-16 0,0 0 11 16,0 0-5-16,0 0-26 0,0 0-8 16,0 0 18-16,0 0-12 0,0 0-6 15,0 0-20-15,0 0 10 0,25 4 0 0,-14-2-13 16,2-1 3-16,0 1 10 0,8 2-13 0,0-3 6 15,6-1-11-15,1 4 23 0,5-3-33 0,-2 0-3 16,3 0 3-16,0 2 13 0,1-2-8 16,5-1-3-16,-1 4-7 0,1-2-77 0,-5-1-5 15,5 1 28-15,-1 1-10 0,1-2 28 0,1 0 2 16,1 3-9-16,-2-2 37 0,1-1-12 0,1 2-5 16,1-2-3-16,-2-1 8 15,4 3-10-15,-4-2 46 0,4 1-16 0,-1-2-10 16,0 0 23-16,-2 0-5 0,2 0-2 0,-3-2-9 15,0 1 9-15,0-2-18 0,1 3 22 0,-2-1-7 16,1 0-13-16,1-2 11 0,-2-1 9 16,-2 2-15-16,5 0 11 0,-4-1-3 0,2 0-13 15,-1 1 15-15,-6-2-17 0,1 4-3 0,-1-2 5 16,-3 0-2-16,4 2 7 0,-2-1 10 0,-2 0-20 16,0 1 31-16,0 0-34 0,0 0 6 15,-1 1 12-15,1 0-10 0,-7 1 11 0,4-2-8 16,2 1 4-16,-3 0 6 0,3-1-15 0,-2 3 15 15,3-2-34-15,0 1 19 0,0-2 2 16,2 3-8-16,-5-3 6 0,6 4 0 16,-3-3-9-16,0 1 4 0,2 0-1 0,-5-1 16 15,7 0-13-15,-4 0 5 0,0 1-15 0,3-1-8 16,-3 0 21-16,3-1 2 0,0 0-3 0,0 0-7 16,0 0 13-16,0 0-26 0,3-1 33 15,2 0-12-15,2-1 2 0,-1 0-2 0,-1-1-6 16,1 1 8-16,1 0-5 0,1-1 3 0,1 0-6 15,-2 1 8-15,4-2-10 0,-1 3 15 0,1-3-12 16,-1 2 38-16,15-3-52 0,-8 1 14 16,-7 1 2-16,1 1 5 0,-1-2-5 0,0 2 5 15,14-3-10-15,-9 1-8 0,-6 4 13 16,2-2-15-16,0-1 15 0,0 1 0 0,19 1 13 16,-13-1 4-16,11-2-11 0,-8 4-17 0,5-2 19 15,-4 0-16-15,-8 1 29 0,15 0-19 16,-6-2-2-16,-9 3-5 0,0 0-5 0,1 0 15 15,14-2-13-15,2 2 11 0,-2-1-16 0,0 0 11 16,1-2 7-16,-10 3-10 0,9-3 7 0,3 3 3 16,-4-6-7-16,4 5 22 0,-3-2-15 15,-1-2-7-15,1 3 2 0,-1 0-5 0,0-3 10 16,-2 4-8-16,4-6 13 0,-3 4-17 0,2-2 20 16,-1-2-11-16,1 4-2 0,2-4-2 0,-2 2 27 15,3-1-17-15,-1 0-21 16,1-2 23-16,-6 7-15 0,5-3 0 0,-15 1 3 15,-2 1 14-15,15 1-22 0,-9 0-8 0,-8-2 10 16,-1 3 6-16,-2 0-1 0,0 0 11 0,-8 0-16 16,3 0 6-16,-3 0-1 0,0 3 3 15,-1-2 16-15,1 0-22 0,-5-1 14 0,2 2-3 16,0-2-12-16,-7 3-6 0,0-1 49 0,-3 0-49 16,-1-1 8-16,-3-1-31 0,-3 0 31 0,0 4-36 15,-4-4-16-15,0 0-96 0,-10 0-85 16,14 1-558-16,-11-1 107 0</inkml:trace>
  <inkml:trace contextRef="#ctx0" brushRef="#br0" timeOffset="-124861.56">5737 16940 84 0,'0'0'26'0,"0"0"-9"16,0 0-17-16,0 5 29 0,0-5-27 0,0 0 8 15,0 0 13-15,0 7-10 0,0-7 5 0,0 0-10 16,0 6 89-16,1-2-38 0,-1-4 8 15,3 5-6-15,1-1 21 0,-1-1 10 0,-3-3 10 16,7 7-35-16,-1-5-64 0,-2 2 7 16,3 0 36-16,3-3-33 0,0 3 28 0,0-1 20 15,5-1-43-15,5 2 33 0,0-3-28 16,4-1 8-16,0 0-5 0,7 0-6 0,3 0 57 16,0 0-57-16,4-1 6 0,3-2-3 0,-3-1 8 15,2 1-11-15,1 0 65 0,-2 1-4 0,-5-1 4 16,6 1-6-16,-2-2-20 0,-4 3 15 15,1 0-25-15,5-1 2 0,-5 1-87 0,5-1 31 16,2 2-36-16,-1 0 49 0,-4 0-28 0,8 2 17 16,-4-2 0-16,0 1-7 0,3-1 15 15,1 0-5-15,-1 2 11 0,0-1-1 16,0-2-23-16,1 1 21 0,-1-2 15 0,-2 2-26 16,-1-1 29-16,0-1-13 0,0 1-1 0,0-2 4 15,-4 0 12-15,1-1-31 0,3 2 21 16,-7-1 3-16,1-1 12 0,5-1-10 0,-5 1 3 15,3-1-26-15,-4 2 15 0,3-3 5 0,-2 2-9 16,-2 0-1-16,-2-2 3 0,-3 2 17 0,2 2 6 16,-2-3 5-16,0 4-28 0,-4-2 2 15,-2 0-2-15,0 2-3 0,-2 1 13 0,0-2-10 16,-3 1-3-16,1 1 8 0,-5-3 18 0,0 3-26 16,2 0 13-16,-2 0-10 0,-2 0-13 15,-1 0 3-15,0 0 10 0,-2 0 7 0,-8 0-25 16,16 0 10-16,-10 0 8 0,-6 0-13 15,12 0 5-15,-12 0 0 0,10 0-5 0,-10 0 23 16,9 0 18-16,-9 0 0 0,0 0-10 0,8 3 23 16,-8-3-3-16,0 0-46 0,0 0 26 0,0 0 2 15,0 0-10-15,0 0-5 0,0 0 2 16,0 0-2-16,0 0-25 0,0 0-9 0,0 0-7 16,0 0-46-16,0 0-67 0,0 0-97 0,-17 4-110 15,17-4-455-15,0 0 112 0</inkml:trace>
  <inkml:trace contextRef="#ctx0" brushRef="#br0" timeOffset="-123861.18">11839 16983 609 0,'-9'-2'117'0,"2"2"-30"16,0-2 85-16,7 2-8 0,-17-3-26 15,10 1 10-15,7 2-4 0,-14-1-1 0,14 1-25 16,-7-2 5-16,7 2-16 0,-10-4-20 0,10 4-5 16,0 0-5-16,-6-1-5 0,6 1-1 0,0 0-17 15,0 0 5-15,0 0-13 0,19-4 0 16,-19 4-13-16,21 1 6 0,-3-1-3 16,2 2-13-16,7-2 7 0,4 0 9 0,10 1-19 15,7 0-4-15,17-1 7 0,10 4-16 0,0-2 9 16,0 1 4-16,4-2 1 0,3 1-24 15,14 0 13-15,0 3 1 0,3-4-9 0,0 2 6 16,4-1-1-16,-4-2 1 0,-17 0 0 0,0 0-8 16,0-2 15-16,13-2-12 0,1-1-8 0,-17 3 0 15,17-4 10-15,-4 0 13 0,-14 4-18 16,1-3 12-16,-4 0-12 0,1-1-7 0,-5 2 17 16,-3-3-2-16,-3 4-6 0,0-1-2 15,-3 2-5-15,-11-1 2 0,-10 0 3 0,-6 3-10 16,-1 0 20-16,-3-2 6 0,-4 2-8 15,-4-1-6-15,-2 1-10 0,-3 0 52 0,-5 0-47 16,4 1-43-16,-6-2 31 0,-1 2 7 0,4 1 6 16,-4-2 22-16,-1 0 24 0,-9 0 4 0,15-2-7 15,-9 1 0-15,-6 1 10 0,7-3 1 16,-7 3-22-16,7 0-4 0,-7 0 5 0,0 0-21 16,0 0-49-16,0 0-124 0,0 0-214 0,0 0-493 15,-11-6 89-15,5 5 103 0</inkml:trace>
  <inkml:trace contextRef="#ctx0" brushRef="#br0" timeOffset="-122517.39">19487 17074 511 0,'-6'-3'205'16,"6"3"-33"-16,-8-4 4 0,8 4-2 0,0 0-20 15,-7-1-47-15,7 1 16 16,0 0-5-16,-3-4-18 0,3 4-13 0,0 0 8 0,0 0-26 15,0 0 0-15,0 0 0 0,10-6-33 0,-10 6 15 16,14 0 13-16,-4 0-13 0,4 2-2 16,3-2-8-16,4 0-5 0,-1 2-13 15,7-1 7-15,4-1-14 0,3 0 9 0,1 1-9 16,9-1 2-16,4 1-11 0,14-1 14 0,3 2-3 16,3 0-16-16,3 1 11 0,-3 0 5 0,2-3 2 15,1 3-7-15,-3-2 13 0,3 3-21 16,2-2-2-16,2 1 7 0,-3 1-8 0,3-2 9 15,0 2 6-15,1-2 4 0,1 1-13 0,-1 0 4 16,-1-1-6-16,1-2 4 0,-4 2 10 0,3 1-102 16,-3-3 18-16,-1 0 0 0,-3 0 21 15,1-1 17-15,-4-1-12 0,3 2-1 0,-6 0 16 16,-10 0-5-16,-5-2 13 0,-2 2 7 16,-1-1-28-16,-4-2 18 0,-5 2 8 0,-4 1-26 15,-4-2 34-15,-3 1-16 0,0 1 18 16,-6 0-10-16,-2 0 46 0,-1 0-8 0,1 0 10 15,-2 0-15-15,-7-2-13 0,3 2 21 0,-4-1-5 16,-6 1 12-16,15 0 6 0,-9-3-21 0,-6 3-13 16,0 0-5-16,10 0-8 0,-10 0-12 15,8 3-57-15,-8-3-63 0,0 0-75 0,0 0-82 16,10 0-478-16,-7 3 107 0</inkml:trace>
  <inkml:trace contextRef="#ctx0" brushRef="#br0" timeOffset="-121829.7">24509 16791 488 0,'0'0'157'0,"-4"1"-1"16,4-1-21-16,0 0-17 0,0 0-13 0,0 0 13 15,0 0-16-15,0 0-20 0,0 0-5 0,0 0 0 16,24 7-82-16,-13-4 22 0,2 0 6 0,5-2 8 16,6 3 0-16,2-1 5 0,13 1-18 15,1 0 7-15,4-2 14 0,22 5 50 0,2-2-40 16,7-3-8-16,20 6 10 0,5-2-23 0,-1-1 8 16,3 4 0-16,-2-1-5 0,6-2-19 15,0 1-1-15,6-1-1 0,2 6 18 0,5-5-15 16,-3-1 2-16,1 1-15 0,-1 0-7 15,-4 0 24-15,5 0 6 0,-1-4-10 0,4 3 3 16,-4-2 7-16,-2 3-13 0,-6-1-5 0,-2-1 8 16,-3-1-13-16,-7-3 7 0,-1 5 1 0,-17-3 5 15,-2-2-13-15,-1 0 28 0,1-1 13 16,-2 0-41-16,-6 0 8 0,-3-1 25 0,-13 0-33 16,-4-1 8-16,-7 2-1 0,-4-1 14 0,-3 0-19 15,-3 0-9-15,-5-1 12 0,-2 0-36 0,-3 1-17 16,-6 0-78-16,-5-4-91 0,4 2-595 0,-7-1 111 15,-1 2 74-15</inkml:trace>
  <inkml:trace contextRef="#ctx0" brushRef="#br0" timeOffset="-119030.02">5823 18127 253 0,'0'0'100'0,"0"0"-23"0,0 0 7 0,0 0 0 16,0 0-20-16,0 0 6 0,0 0-12 0,0 0-4 15,0 0-10-15,7-6 9 0,-7 6 14 16,0 0-18-16,0 0-21 0,0 0 8 0,-4-9-16 16,4 9 16-16,0 0-10 0,0 0-14 0,0 0 19 15,-6-6-26-15,6 6 13 0,0 0-3 16,0 0 3-16,0 0-18 0,0 0-18 15,6-5 29-15,-6 5-6 0,4-3-21 0,-4 3 19 16,14-5 10-16,-8 4 2 0,5-3-20 0,3 2 3 16,-1-1 19-16,5 0-4 0,2-1-3 15,4 1 3-15,3-2-3 0,1 1-4 0,2 1 4 16,7-2-18-16,1 3 3 0,1-1 15 0,4 1 6 16,2 1 17-16,-1-2-15 0,1 0-5 0,3 3 7 15,23-3 11-15,-1 1-34 0,1 0 6 16,4-2-3-16,0 3 10 0,3 0-2 0,-2-2-16 15,-1 0 59-15,0 3-23 0,-3-2-33 0,-1 1 90 16,-2 1-31-16,3 0 20 0,0 1-92 16,3 1 5-16,-3 1 26 0,0 0-13 0,3-1-26 15,-4 3 31-15,-2-4 16 0,-1 3-3 16,1-2-11-16,-7 3 16 0,2-4 6 0,-2 2-17 16,-12-1 11-16,-4-1-23 0,1-1 16 15,-2 0 4-15,-4-1-17 0,3 1-3 0,-6-5 18 16,-4 4 0-16,-3-2-31 0,0 0 8 0,-1 0 15 15,-5 1-13-15,-1 0 14 0,-4-2-16 0,3 4 10 16,-9-2-10-16,3-1-3 0,-4 1 49 16,-2 2-36-16,-1-1 3 0,0 1-29 0,-2-2-130 15,-2 2-374-15,-2-1-176 0,-4 1 82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2T03:39:05.0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27886 9590 491 0,'0'0'107'16,"4"-5"4"-16,-4 5-19 0,0 0 13 0,0 0-6 0,0 0-19 0,0 0-11 0,0 0-20 0,0 0 12 0,5-4-12 0,-5 4-11 0,0 0 0 0,0 0-4 0,0 0 7 0,0 0-8 0,0 0-7 0,0 0-1 0,0 0 6 16,0 0-11-16,0 0 1 0,1 13-14 15,-1-6 14-15,-1-1-8 0,2-2-13 0,-1 3 10 16,1-1-18-16,-1-2 24 0,0 1-1 0,3 3-5 15,-3-6 13-15,3 5-7 0,0-4 12 16,-2 2-10-16,-1-5 10 0,6 7 13 0,2-6-13 16,0 1 0-16,3-4 31 0,4-3-33 0,5-5 4 15,11 2 1-15,17-17 0 0,3 0-6 0,14-11 4 16,7-2-12-16,6 0 30 0,4-7-35 0,4 2-14 16,6-3 22-16,31-11-43 0,0 2-15 15,-3 3-26-15,-24 12-16 0,-1 3-68 0,-3-8-105 16,-3 12-462-16,-3 6 81 0</inkml:trace>
  <inkml:trace contextRef="#ctx0" brushRef="#br0" timeOffset="6876.92">5980 15876 348 0,'0'0'148'0,"-3"-3"1"0,3 3-73 0,0 0-12 0,0 0 23 0,0 0-23 0,-7-3 5 16,7 3-5-16,0 0 57 0,0 0 4 0,0 0-20 15,-6-3-13-15,6 3 0 0,0 0 6 16,0 0-34-16,0 0 2 0,0 0-7 0,0 0 10 16,0 0-23-16,0 0-10 0,0 0-18 0,0 0-3 15,0 0 3-15,0 0-20 0,-8-1-3 0,8 1-6 16,0 0-12-16,-10 5 3 0,7-2-8 15,-3 2 2-15,2-3-7 0,-3 3 2 0,3 0-2 16,-2-1-3-16,2 0 26 0,-2 2-8 16,2-3 8-16,-3 2-19 0,3-1 6 0,-3 2 0 15,1-3 13-15,3 2 0 0,-1-1 15 0,-3-1-5 16,7-3 8-16,-7 7 15 0,4-4-3 16,3-3 1-16,-6 3 17 0,6-3 6 0,-4 5-3 15,4-5-6-15,-3 5 1 0,3-5-2 0,0 0-1 16,-3 4-2-16,3-4-6 0,0 0 6 0,0 0 10 15,-5 2-10-15,5-2-16 0,0 0 8 16,0 0 0-16,0 0-3 0,0 0-2 0,0 0 3 16,0 0 7-16,8 6-18 0,-8-6 18 0,0 0-7 15,9 1 2-15,-9-1-3 0,0 0 1 16,10 2-8-16,-2 1 12 0,-8-3-15 16,13 1-7-16,-6-1 12 0,-7 0-2 0,17 1-5 15,-10-1 2-15,3 0 16 0,4 2-19 0,-1 0 16 16,2-2 0-16,-2 1-15 0,4-1 15 0,0 1-10 15,-2-1-5-15,4 1 7 0,2-1-2 16,0 0 10-16,2 2-3 0,1-4-7 0,1 1 8 16,2 1-19-16,3-2 16 0,1 2-10 0,0-4 10 15,0 4 2-15,3 0-10 0,0-1 1 0,0 0-4 16,0-2 4-16,0 3-75 0,0-2 2 16,1 2 26-16,3 0 0 0,2 0-7 15,1 2-6-15,-6-2 11 0,6 0 15 0,-1 4 5 0,2-3 0 16,-1 1 0-16,-3 1 10 0,2-1-9 15,-1 2-1-15,1-1 5 0,-3 0 3 0,-3-2-3 16,0 1 0-16,-1 2 8 0,0-3 15 16,-2 3-12-16,0-3-6 0,-4 0 5 0,3 2 8 15,-6-2-7-15,1 0 4 0,-1-1-17 0,0 3 18 16,-1-3-6-16,-2 1 0 0,3 1-2 0,0-2 8 16,-4 0-6-16,4 0 6 0,-3 0-13 15,-1 0 48-15,-3-2-48 0,4 2 15 0,-4 0-2 16,0 0-14-16,0-1 19 0,-3 1 0 0,0 0-3 15,0 0-8-15,-1-3 19 0,0 3-9 0,-2 0-2 16,-1 0-20-16,0-1 20 0,1 1 0 16,-2 0-7-16,1-1 7 0,1-1-3 15,-11 2-14-15,17 0 27 0,-9 0-20 0,2-1 18 16,-1 1-16-16,3-2 6 0,-3 2-1 0,1-2 6 16,1 2-11-16,-4-2 3 0,3 2 11 0,-1 0 1 15,2 0-1-15,-4-1-14 0,-7 1 0 16,17-1 9-16,-10 1 1 0,-7 0-7 0,13 0 5 15,-13 0-5-15,11 0 0 0,-11 0 13 0,10 0-3 16,-10 0 3-16,0 0-10 0,10 0-11 16,-10 0 13-16,0 0-7 0,11 0 2 0,-11 0-8 0,0 0 39 15,0 0-31-15,0 0-21 16,0 0 6-16,10 0-8 0,-10 0-8 0,0 0-12 16,0 0-60-16,0 0-79 0,0 0-263 0,0 0-284 15,0 0 81-15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7T08:27:25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3119 3803 273 0,'-3'-3'87'0,"3"3"52"15,-3-8-4-15,3 8 11 0,-1-6 0 0,1 6-5 16,-3-5-23-16,3 5-1 0,-6-4 6 16,6 4-23-16,-1-6-18 0,1 6-10 15,0 0-8-15,-3-4 15 0,3 4-10 0,0 0-25 16,0 0 4-16,0-6-7 0,0 6-5 0,0 0-5 15,7-5-1-15,-1 3-4 0,-6 2 7 0,15-3 16 16,-5 2-108-16,2-3 18 0,3 1 10 16,1 2-7-16,2-3 74 0,3 0-8 0,2-1 3 15,1 1 5-15,3 0-8 0,1 0 10 0,3 0-12 16,-3 0 7-16,5-3 3 0,4 5-11 0,1-6 11 16,4 4-15-16,-2 0 9 0,4-3-4 15,12-2-8-15,-5 4 10 0,7 1-7 16,1-4-3-16,-2 2 2 0,4-1-94 0,-2-2 12 15,5 5 14-15,-2-3-3 0,0 0 17 0,6 0-2 16,-2-1 31-16,1 1-7 0,-2 2-19 16,0-4 5-16,0 1 3 0,-3 1 0 0,2 0 13 15,2 0-8-15,-1-1 13 0,3 4-11 0,-3-5 4 16,0 1 4-16,0 1-12 0,-1 1 14 0,1 2 4 16,-6-1 2-16,-7 2 0 0,-8-1-18 15,1 4 28-15,-1-3-15 0,0 2 5 0,0-2 0 16,-2 1 13-16,2 1-23 0,-4 0-11 0,2 0 39 15,-1 0-23-15,0-3 2 0,-7 4-7 0,1-1 5 16,3-2 2-16,-5 0-2 16,-2 2 0-16,0-1 0 0,-1 0-3 0,-2 2 8 15,-4 0-7-15,-1-5 14 0,-1 5-9 0,1-2 7 16,-6 1 13-16,0 1-13 0,-3 0-18 0,0-1 16 16,-1 1-16-16,-2 0 13 0,-1 0 8 15,-3 0-11-15,-7 0 24 0,17 0 2 0,-10 0-21 16,-7 0 19-16,10 0-29 0,-10 0 18 0,11 0-5 15,-11 0 23-15,9 0-25 0,-9 0 2 0,0 0 21 16,10 0-11-16,-10 0 6 0,0 0-9 16,0 0 4-16,7-4-11 0,-7 4 5 0,0 0-74 15,0 0 10-15,0 0-63 0,3 6-75 16,-3-6-558-16,-9 9 79 0</inkml:trace>
  <inkml:trace contextRef="#ctx0" brushRef="#br0" timeOffset="3959.06">10472 4000 396 0,'0'0'141'0,"0"0"5"0,0 0-21 0,0 0 3 16,0 0-10-16,0 0-31 0,0 0 10 0,0 0-33 15,0 0 13-15,0 0-5 16,0 0-6-16,0 0 11 0,0 0-21 0,28-4 3 15,-28 4-18-15,16 4-5 0,-5-4-5 0,2 0 23 16,2 0-11-16,1 1-12 0,2 1-8 0,2-2 10 16,4 0 3-16,0 1-18 0,0 1 13 15,4 1-3-15,3-3 10 0,3 1-15 0,3 0 16 16,3 1-9-16,5 1-81 0,3-2 18 0,16-1-13 16,6 4-3-16,1 0 21 0,4-1 10 0,1 3-8 15,-1-4-4-15,3 4 17 0,-2-2 3 16,2 0 5-16,0-1-21 0,19 3 0 0,2-4 21 15,3 0-7-15,-3 2 17 0,1-3-10 16,-1-1-8-16,-17 2 41 0,0-2-20 0,3-2-3 16,14 0-23-16,0-1 20 0,-3 1-12 15,4 0 2-15,-22-1 6 0,1 0 2 0,-4 3 10 16,0-2 13-16,-6 1 0 0,-5 1-15 0,-9 0-16 16,-7-4 0-16,-3 4 6 0,-1 0 17 15,-4 0-20-15,-4 4-5 0,-3-4 15 0,-2 0-5 16,-6 0-18-16,1 0 8 0,-5 0 5 0,0 0-3 15,-5 0 8-15,-2 0-49 0,0 0-71 0,-5 0-59 16,-1 0-538-16,-1 1 82 0</inkml:trace>
  <inkml:trace contextRef="#ctx0" brushRef="#br0" timeOffset="4945.92">19357 3938 317 0,'0'0'100'0,"0"0"-80"0,17 8 11 16,-3-3-18-16,3 0 53 15,10-1-7-15,10 3-8 0,5-3-12 0,16 3 7 16,7 1-8-16,4-2 57 0,5 2-8 0,15 3-8 16,7-2 11-16,3 2-26 0,1-1-3 0,2 0 6 15,3-1-3-15,5-1-10 0,3-1-21 16,6-1 0-16,4 1 8 0,2-3-10 0,1-1-3 16,4-2-15-16,-1 3 12 0,1-8-12 0,4 4-8 15,-4-1 8-15,-4-2 5 0,-3-4 0 16,-6 1-3-16,2-2-4 0,-7 4-4 0,1-3 1 15,-10 0 2-15,0 0-5 0,-8 3-10 0,-23 0 31 16,-4 0-21-16,-3-1-38 0,-7-3-165 0,-13 8-485 16,-11-1 41-16</inkml:trace>
  <inkml:trace contextRef="#ctx0" brushRef="#br0" timeOffset="6448.06">2866 5611 345 0,'0'0'105'15,"0"0"-8"-15,7 0 16 16,-4 6-16-16,0-1-12 0,5 2 12 0,-5 2-2 16,4 3-88-16,-3 1 6 0,6 2 2 0,-3 0 90 15,0 3-15-15,2-1-13 0,2 1 20 16,-1-1-30-16,0-1-3 0,1 1-6 0,-4-3 17 16,3-1-1-16,3-1 16 0,1-5-3 0,-1 1-64 15,5-5 10-15,6-6 92 0,20-15-33 0,17-14-97 16,15-15 16-16,27-24 9 0,16-19-25 15,7-9 28-15,15-6-8 0,6-4 21 0,17 0-59 16,-7-8-223-16,59-29-501 0,-52 35 43 0</inkml:trace>
  <inkml:trace contextRef="#ctx0" brushRef="#br0" timeOffset="14273.87">4392 7126 394 0,'0'0'171'0,"0"0"3"0,0 0-28 16,0 0-43-16,0 0 12 0,-5-2-10 0,5 2-21 15,0 0 6-15,0 0-6 0,0 0-12 16,0 0-13-16,0 0-11 0,0 0 9 0,0 0-9 16,0 0-4-16,0 0-3 0,15-3-5 0,-15 3-11 15,30 0-7-15,-9 0 15 0,2 0 8 16,11-2-7-16,8 1-1 0,2 1 5 15,20-1-12-15,6 1-67 0,5 0 8 0,7 0-1 16,20-1 11-16,4 0 3 0,3 1-13 0,-3 0 4 16,4-4 6-16,3 4-2 0,2-1-3 0,-1 0 12 15,2 1 11-15,-7-5-15 0,1 5 9 16,-2 0 6-16,2-1 5 0,0 1-23 0,3-3 18 16,-1-1-20-16,-3 2 19 0,-2 0 6 0,-5 1-2 15,-6-4-44-15,-17 4-46 0,-5 0-41 16,2-1-21-16,-1-1-529 0</inkml:trace>
  <inkml:trace contextRef="#ctx0" brushRef="#br0" timeOffset="15526.71">18780 6092 289 0,'-7'-1'169'15,"7"1"-18"-15,0 0-16 0,0 0 1 0,0 0-13 16,0 0-13-16,0 0-3 0,13-6-12 0,-13 6-13 16,21 0 3-16,-8 0-27 0,2 0 12 0,4 1-12 15,6-1-78-15,5 0 10 16,4-1 5-16,11 1-6 0,20 0 27 0,7 0-19 16,10 0-5-16,20 1 1 0,8-2 22 0,9 2-23 15,15-2 11-15,6 1-16 0,7-1-94 0,40 5-16 16,2-4-38-16,9 5-528 0</inkml:trace>
  <inkml:trace contextRef="#ctx0" brushRef="#br0" timeOffset="16229.08">23801 5968 386 0,'0'0'195'16,"41"3"-9"-16,-10-3-32 0,13 0-11 0,22-3 67 15,12 1-20-15,32-3-16 0,9 1-26 0,7 0 8 16,7-3-61-16,8 3-28 0,40-2-62 16,-3 4-41-16,-1-3-79 0,-31 5-318 0,34 0-289 15,4 3 62-15</inkml:trace>
  <inkml:trace contextRef="#ctx0" brushRef="#br0" timeOffset="55526.37">19322 8569 586 0,'0'0'202'0,"-6"-3"-23"16,3-1-84-16,3 4-26 0,-4-4 51 15,4 4 18-15,-6-7-22 0,6 7-4 0,-4-1-32 16,4 1 12-16,0 0-18 0,-7-6-13 16,7 6 21-16,0 0-10 0,-4-1-26 0,4 1 0 15,0 0-5-15,0 0-5 0,0 0-8 0,0 0 8 16,0 0 0-16,28 8-16 0,-8-3 1 0,5-3-3 15,9 1 12-15,7 2-14 0,20-3 7 16,7-2-5-16,5 0-8 0,8-2-5 0,15 1 10 16,7-4-4-16,-1 3-6 0,-6-3-3 0,3 2 1 15,-4-1 2-15,5 1 3 0,2 3-16 0,-3-2 0 16,5 2-51-16,-2-1-12 16,3-2-44-16,-1 6 10 0,1-2-105 0,-3 1-51 15,5 4-479-15,-5-6 54 0</inkml:trace>
  <inkml:trace contextRef="#ctx0" brushRef="#br0" timeOffset="56166.37">26810 8669 322 0,'23'-4'90'0,"-2"1"9"0,8 1-22 15,7 0 10-15,29-3-7 0,7 2-19 0,24 0 0 16,3-1-12-16,3 1 18 0,7-4-6 16,0 7-17-16,5-2 7 0,7-3-23 0,2 5 5 0,2-1-23 15,1 1-66-15,4 0-49 16,0 1-61-16,-3-1-162 0</inkml:trace>
  <inkml:trace contextRef="#ctx0" brushRef="#br0" timeOffset="57758.47">5217 9593 383 0,'-9'-7'108'0,"-1"3"2"0,3-2 15 0,-3 2-25 15,3 0 69-15,0 2 13 0,1-1-62 0,-2 1 16 16,1-1-6-16,7 3-22 0,-10-2-6 15,7-3 1-15,3 5-9 0,0 0-19 0,-11 0-1 16,11 0-18-16,0 0 6 0,0 0-6 0,14 14-2 16,-3-7-16-16,9-3 8 0,5 5 3 0,15-1-3 15,21 0-18-15,7-3 10 0,8-3-4 16,6-2-16-16,31-1-3 0,0-5-12 0,6-2-3 16,-3 1-18-16,-2-1-115 0,2-2-105 0,0 0-571 15,3 3 130-15,-5-1 32 0</inkml:trace>
  <inkml:trace contextRef="#ctx0" brushRef="#br0" timeOffset="58513.92">13658 9761 253 0,'-4'-4'105'0,"1"-2"56"16,-3 4 16-16,2-4-1 0,1 3-22 15,0-4 17-15,3 7-22 0,-4-7-31 0,0 5 5 16,4 2-24-16,-3-6-12 0,3 6-2 0,0 0-8 15,11-8-6-15,-5 6-7 0,7 2-10 0,2-1 25 16,9 0-99-16,7-4-11 0,9 5 26 16,25-1-8-16,3-5 8 0,5 5-5 0,2-1 0 15,0 1 33-15,24-3-5 0,0 1-36 16,4-2 23-16,7 3-41 0,2-2-28 0,4 0-87 16,0 1-90-16,4 1-480 0,3-1 47 15</inkml:trace>
  <inkml:trace contextRef="#ctx0" brushRef="#br0" timeOffset="59151.88">18950 9443 263 0,'0'0'95'0,"0"0"-18"15,0 0-31-15,0 0 20 0,0 0 1 16,0 7-3-16,0-7 10 0,0 0-18 0,11 8 19 15,-5-4 19-15,1 2-30 0,10 1 67 0,-3-1-13 16,10-1 10-16,0 2 2 0,10 1-25 0,4 2 0 16,20 1-18-16,6-5-8 0,5 6 11 15,20-2-13-15,6-7 0 0,4 4-19 0,8-1-1 16,9-3-11-16,7 4 13 0,1-7-16 0,9 0-2 16,6 0-43-16,47 0-44 0,-3-2-95 0,-42 2-125 15,50-2-500-15,5-2 88 16</inkml:trace>
  <inkml:trace contextRef="#ctx0" brushRef="#br0" timeOffset="107933.24">11528 10693 616 0,'-3'-5'123'16,"3"5"5"-16,0-5-2 0,0 5-19 0,-3-7 67 16,3 7-38-16,0 0-8 0,-3-7 2 0,2 6 4 15,1 1-17-15,0 0 4 0,-3-7-42 0,3 7 11 16,0 0-3-16,-3-4-18 0,3 4 2 15,0 0-17-15,-3-6-3 0,3 6-7 16,0 0-1-16,0 0 1 0,0 0-19 0,0 0 1 16,0 0-11-16,0 0 8 0,0 0-12 0,9-2 4 15,1 2 3-15,4 1-5 0,0 0-3 16,4-1 0-16,6 0-5 0,6 0 0 0,1 4 6 16,3-3 12-16,7-1-13 0,3 0 3 0,22 1-16 15,2-1 16-15,6 0-10 0,6-1 7 0,5 1-10 16,14-1 15-16,3-3-28 0,-19 4-66 15,-2 0-197-15,22 0-541 0,0 0 105 0,3-2 39 16</inkml:trace>
  <inkml:trace contextRef="#ctx0" brushRef="#br0" timeOffset="109074.02">16503 10832 481 0,'0'0'192'0,"0"0"-28"0,0 0-16 16,0 0-15-16,0 0-18 0,0 0 6 0,0 0-29 16,0 0-82-16,0 0 26 0,0 0-13 0,0 0 2 15,0 0 14-15,0 0-19 0,34-1 3 16,-24 1 5-16,4 0-33 0,-1 0 21 0,5 0 2 16,2 1 12-16,1 0-7 0,6-1-7 0,4 0 2 15,6 0-6-15,8 0 1 0,2 0-28 0,18 0 38 16,0-1-15-16,4-1-11 0,-1-2-15 15,7 3 28-15,1-5 3 0,2 5 3 0,18-2-29 16,-14-3 20-16,14 4 4 0,-17 0-9 0,-4-2-7 16,3 0 82-16,-3 1-11 0,1 2-12 0,2 1 3 15,4-3-14-15,-3 2-2 16,3-2-13-16,-7 3 11 0,1-2-4 0,-5 2-6 16,-3 0 4-16,1-1-8 0,-4 1 6 0,-15 0-13 15,-5 1 5-15,-4-1 3 0,-7 0-8 0,1 0 5 16,-5 2 2-16,-2-2-17 0,-1 3 12 15,-6-2 1-15,0-1-8 0,-5 1-6 0,-1-1-14 16,-2 2-14-16,0-2-38 0,-2 0-23 0,-8 1-158 16,4 4-546-16,0-4 85 0,0-1 66 0</inkml:trace>
  <inkml:trace contextRef="#ctx0" brushRef="#br0" timeOffset="110056.34">21699 10568 319 0,'0'0'123'15,"0"0"-2"-15,0 0-9 0,0 0-22 0,-7 1 2 16,7-1 3-16,0 0 2 0,0 0-33 0,0 0-5 16,20 7-5-16,-7-7-21 0,-1 6 10 15,4-5 6-15,5 4 2 0,6 0-5 0,8-1 0 16,8 0-28-16,-1 0 26 0,20 2-8 15,3 1 2-15,-1-3-10 0,5 0 0 0,3 2 8 16,3-5-5-16,4 4-29 0,20 0 47 16,0-5-26-16,-1 0 3 0,-2 4-16 0,-14-2-18 15,-2-1 24-15,22 0 7 0,-20-1 51 0,20 0-2 16,-3 0-16-16,-16 0 0 0,-2 0-10 0,2 0-5 16,-1-2-10-16,-7 0 5 0,7-2 0 15,-4 2 12-15,-5-1-25 0,1-2 16 0,-2 3 20 16,-3-3-3-16,-4 1 3 0,-11 0-23 0,-10 4-1 15,-1-3-6-15,-10 1 6 0,-3-2 24 0,1 3-15 16,-4 0-11-16,-6-1-7 0,0 2-3 16,-4-4-44-16,-3 4 39 0,-1 0-23 0,3 0-33 15,-8 0-24-15,2-1 57 0,-3 0-21 16,4 1 29-16,-5-5-13 0,-6 5 10 0,7-1 25 0,-7 1-17 16,6-7-18-16,-6 7 0 15,1-4-13-15,-1 4-8 0,-1-6-25 0,1 6-21 16,-3-8-31-16,3 8-45 0,-13-5-195 0,10 3-425 15,0-1 84-15</inkml:trace>
  <inkml:trace contextRef="#ctx0" brushRef="#br0" timeOffset="110983.68">27516 10534 422 0,'-6'4'118'16,"6"-4"-21"-16,-13 3 13 0,11-1-8 0,2-2-20 15,-10 1-15-15,10-1 30 0,-6 5-23 0,6-5-17 16,-3 2-4-16,3-2-24 0,0 7 17 16,0-7 7-16,10 10-4 0,0-6-11 0,1 0-15 15,9 2 13-15,0 2 21 0,8-4-4 0,10 3-7 16,16 0-20-16,7 3-29 0,7-2 14 15,2-1 12-15,8-2-16 0,17 0-4 16,-2 2 30-16,6-6-20 0,-1 4 54 0,-4-3-6 16,5-1 0-16,3 3 1 0,4-1-8 0,0-1 10 15,1-2-18-15,-2 0-10 0,-1 0 17 0,4 0-14 16,-1 0-6-16,2 1-2 0,4 2-6 16,-4-1 9-16,0-2-29 0,-10 1 23 0,-3 0 0 15,-12-1-13-15,-3 4 3 0,-3-2 0 0,1-1-10 16,-1 2 7-16,-2 1-12 0,-5-1 12 0,-6 3 0 15,-3-4-2-15,-11 4 3 0,-13-5-11 16,-5 4 2-16,-2-2-9 0,-6-1-16 16,-1 2-3-16,-5 0-9 0,-1 0-29 0,-5-2-92 15,-9-1-128-15,7 6-512 0,-5-6 84 0,-2 1 80 16</inkml:trace>
  <inkml:trace contextRef="#ctx0" brushRef="#br0" timeOffset="112583.21">5570 11576 581 0,'0'0'212'0,"0"0"-38"0,-9 0 0 0,9 0 3 15,0 0-29-15,0 0-10 0,0 0-17 16,0 0-24-16,0 0-7 0,0 0-14 0,0 0-7 16,0 0-2-16,0 0 2 0,40 5-13 0,-24-3 3 15,6-2-20-15,8 1 2 0,1 1-67 0,14 2-12 16,2-1 2-16,15 0 0 0,3 1 16 15,-1-3 4-15,2 4-4 0,6-3-3 0,-7 4 2 16,6-4-4-16,0 0 14 0,5 1 6 0,-1-1-36 16,1 1 39-16,2-3-11 0,4 0 3 15,-3 5 7-15,-1-3-12 0,-1-2 7 16,-3 0 8-16,-3 0 5 0,-1 0-12 0,-5 0 4 16,-7 0 16-16,-14 0-8 0,4 0-20 0,-4 0 25 15,0 1-13-15,-2-1 1 0,-5 2-11 16,-3 1 33-16,-3-2-20 0,0 0-7 0,-7 1 30 15,-3-2-8-15,-2 0 8 0,-1 0-36 0,-5 3 3 16,-1-2-62-16,-3 0-104 0,-2 2-574 0,-1-3 74 16</inkml:trace>
  <inkml:trace contextRef="#ctx0" brushRef="#br0" timeOffset="113439.23">10663 11608 514 0,'0'0'205'0,"0"0"-29"16,0 0-22-16,0 0-18 0,0 0 7 0,0 0-7 15,35 6-29-15,-18-5 6 0,4 2-39 16,2-3 16-16,8 3-14 0,3-2-88 0,8 0 40 15,22 2-18-15,2-3-13 0,5 5 9 16,8-3-12-16,-1-1 12 0,18 6 4 0,-20-5-18 16,19 2 23-16,-16-3-17 0,17 2 25 0,-11-3 64 15,-6 0-26-15,27-3 9 0,3-2 11 16,-2-2 1-16,4 1-13 0,-4-6 1 0,-2 2-24 16,5-2-3-16,2 2 3 0,-1-1-10 0,-3 2-8 15,-4 1 3-15,-5-2-39 0,-4 5 3 0,-16 2-33 16,-8 2-49-16,1 1-57 0,-4 1-362 15,-5 2-247-15,-3 5 67 0</inkml:trace>
  <inkml:trace contextRef="#ctx0" brushRef="#br0" timeOffset="114051.87">15959 11671 360 0,'0'0'134'0,"30"4"57"0,-18-4-27 0,4 0-20 16,5 1 14-16,6-1-35 0,4 0-82 0,3 0 5 15,13 0 11-15,18-1 7 16,8-6-8-16,22 4-2 0,4-4 7 0,3-1-28 16,2 1 13-16,5-3-7 0,1 3-6 0,6-1-10 15,7-2 10-15,7 3-15 0,-1-1-33 0,-2 4 5 16,-1-4-39-16,1-1-87 0,7 1-107 15,-2 2-448-15,-2-1 56 0</inkml:trace>
  <inkml:trace contextRef="#ctx0" brushRef="#br0" timeOffset="115606.95">21202 11558 424 0,'1'-2'139'0,"-1"2"-4"16,11-5 6-16,-5 4-21 0,1-1-4 15,3 1 1-15,1-3-25 0,-1 4 3 0,7 0-5 16,-1 0-1-16,2 0 1 0,3 0-39 0,10 4 13 15,0-3 5-15,9 1 0 0,1-1-115 16,4-1 36-16,16 7-26 0,4-7 29 0,0 3-32 16,3 0 21-16,0-1 18 0,1 0-10 0,-4-2 2 15,-14 0-7-15,-3 0 0 0,-1 0 9 16,-2 0-9-16,-4 0 7 0,1 0 19 16,-8 0-16-16,0 0 43 0,-3 0-23 0,-7 0-17 15,-1 0 15-15,-2 0 12 0,-3 0-4 0,-5 0 20 16,4 0-11-16,-4 0-30 0,-3 0 34 0,2 3 7 15,-3-3 5-15,-2 1-34 0,-7-1 1 16,14 0 87-16,-14 0-18 0,7 0-28 0,-7 0-3 16,0 0-18-16,0 0 3 0,0 0-87 0,0 0-49 15,0 0-72-15,0 0-142 0,0 0-388 0,0 0 29 16</inkml:trace>
  <inkml:trace contextRef="#ctx0" brushRef="#br0" timeOffset="116870.02">23576 11618 276 0,'-8'0'97'16,"8"0"-5"-16,0 0-5 0,-6-3-20 0,6 3-3 15,0 0 8-15,0 0-24 0,0 0 14 0,0 0 12 16,0 0-31-16,0 0 3 0,0 0-15 0,0 0 0 15,0 0 0-15,0 0 12 0,21-6-10 16,-11 6 8-16,-10 0-30 0,23 2 14 0,-12-2 19 16,6 3-19-16,0-2-27 0,4-1 9 15,3 1 9-15,0 1-6 0,2-2 13 0,5 0-18 16,0 3 31-16,0-1-28 0,4 1 7 16,2-3 6-16,4 5-11 0,-1-3 3 0,2 1 12 15,-1 1-15-15,0-1 21 0,7 0-28 0,-4-1 15 16,17 1 7-16,-2 4 3 0,2-1-15 0,0-2 23 15,-2-1-3-15,-1 2-17 0,-6-1 7 16,6-1-18-16,-8 3 28 0,-5-2-15 0,17-1 8 16,-1 2-14-16,-2-1 11 0,5-1-10 0,-2 0-15 15,0 4 55-15,3-3-35 0,1 0-28 0,-3 0 43 16,5-1-25-16,-6 3-11 0,3-4 1 16,4 0 15-16,-4 2-8 0,3-1 0 15,5-2 5-15,-2-1 3 0,4 0-3 0,4 5-15 0,-1-5 18 16,4 0 0-16,-1 2-6 0,-1-2 1 15,2-2 7-15,1 2-2 0,-2 2 72 0,18-4-37 16,4 2 1-16,-4 2 2 0,-18-2 3 16,19 0-13-16,-19 0 2 0,-1 3-9 0,1 1 14 15,-2-2-9-15,0 4-16 0,-4-3-3 0,0 4 11 16,2-4-5-16,-7 3 2 0,-2-1-3 0,4-1-14 16,-7 3-4-16,-3-4 14 0,-1 2-29 15,-13-3 3-15,-3 2 13 0,-3-1-1 0,-6-2 14 16,7-1-6-16,-9 4 11 0,-2-1-26 0,-4-3 18 15,3 0 0-15,-1 1-11 0,-5-1-9 16,-2 2-3-16,-2-4 20 0,-1 2-5 16,-6 2 5-16,3 1 3 0,-4-6-15 0,1 6 23 15,-5-3 4-15,-9 0-2 0,12-3-33 0,-12 3-36 16,0 0-71-16,0 0-67 0,0 0-152 0,-20 5-437 16,6-5 31-16,-6 0 79 0</inkml:trace>
  <inkml:trace contextRef="#ctx0" brushRef="#br0" timeOffset="118418.8">5598 12383 598 0,'0'0'175'0,"0"0"-78"0,-4-6 13 16,4 6-26-16,0 0 8 0,0 0-12 0,-7-2-8 15,7 2 2-15,0 0-13 0,0 0-7 0,0 0-21 16,0 0 21-16,0 0-18 0,0 0 7 16,0 0-12-16,0 0 0 0,24 1 15 0,-10-1-28 15,-1 1 5-15,5 3 13 0,2-2-6 0,4-2-14 16,4 4 7-16,5-1-8 0,8-2-5 0,1-1 6 16,5 2-9-16,15 2-9 15,3 0 4-15,4-4 6 0,-5 1 15 0,5 2-23 0,-1 0 21 16,0-3-19-16,4 4 16 0,3-1-5 0,1-2-3 15,2-1 3-15,1 5-23 0,-1-3 10 16,2 0 20-16,-2-1 3 0,1 0-10 0,-4 2 2 16,0-2-2-16,-3 1-23 0,-1-2 10 15,2 1 28-15,-2 2-33 0,0 0 7 0,2-2 4 16,-5-1 4-16,-3 0-15 0,-3 5 0 16,-1 0 2-16,-10-5 29 0,-10 5-24 0,0-3 14 15,0-2-14-15,-10 1 11 0,3 4-8 0,-3-3-13 16,-3-2-17-16,-1 0-1 0,-4 0-74 0,1 0-76 15,0 0-405-15,1 0-98 0</inkml:trace>
  <inkml:trace contextRef="#ctx0" brushRef="#br0" timeOffset="119079.07">10281 12491 565 0,'0'0'151'0,"10"0"5"0,-3 0-33 15,3 5-13-15,0-4 5 0,5 2-33 0,-2-2 5 16,5 3 0-16,2-1-17 0,4-3 6 15,6 6 22-15,1-4-22 0,0-2-12 0,3 5 6 16,6-3-12-16,5 0-6 0,-1-1-11 0,15 3 12 16,-7-3-9-16,15-2-3 0,2-3-72 15,6 3-10-15,3-2 10 0,18-3-10 16,0 6 18-16,-14 0 13 0,-3-2 2 0,2 0 3 16,-4-1-7-16,1 2 19 0,1 1-27 0,-1 1 15 15,4-1-18-15,-3 3 17 0,-4-1 14 0,1 0 2 16,-2-2-17-16,-6 0 14 0,-3 2-14 15,-3 2 43-15,-11-4-44 0,-13 3 3 0,-1-2 2 16,-2-1 3-16,-4 4-33 0,-4-11-144 0,0 10-573 16,-6-3 59-16</inkml:trace>
  <inkml:trace contextRef="#ctx0" brushRef="#br0" timeOffset="130062.43">8395 13658 652 0,'-8'0'215'0,"1"-2"-23"0,0-3-66 15,-2 5 17-15,1-4-20 0,1 3 28 0,1-4-10 16,-1 5-3-16,7 0-20 0,-11-4-1 15,2 1-9-15,9 3-11 0,-10-1 3 0,6-1-23 16,4 2 5-16,0 0-16 0,-8-3-15 0,8 3-5 16,0 0-7-16,0 0 7 0,0 0-8 0,28 11-12 15,-7-9 5-15,13 7 10 16,21-4-3-16,13-1-7 0,7 2-6 0,22-5 6 16,11-2 0-16,12-5-1 0,6 2-40 0,11-3 8 15,30-1-26-15,-30 1-16 0,-3 2-2 0,2 0-67 16,1-2-76-16,6 6-425 0,-5-5-129 15,1 5 16-15,-9-1 146 0</inkml:trace>
  <inkml:trace contextRef="#ctx0" brushRef="#br0" timeOffset="130686.46">16315 14016 703 0,'0'0'190'16,"-11"-4"-47"-16,4 0 18 0,4 2-10 0,3 2 13 16,-10-5-36-16,7 3-20 0,3 2-8 15,-8-2-16-15,8 2-5 0,0 0-20 0,0 0 13 16,0 0 10-16,0 0-51 0,31 1 25 0,-7 0-7 16,13-1-16-16,33 2 13 0,11-4 0 15,32 1-13-15,13-6 18 0,12 3-20 16,47-3-5-16,12-2-8 0,9-4 0 0,16 4 48 15,10-7-102-15,11-2-64 0,20 6-739 0,86-8 79 16,-76 3 107-16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2T03:42:08.1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29124 5993 181 0,'0'0'87'0,"0"0"75"15,0 0-22-15,0 0 14 0,0 0-11 0,0 0-22 0,0 0-11 0,0 0 2 16,0 0-73-16,-6-1 14 0,6 1-17 16,0 0 8-16,0 0-21 0,0 0 33 0,0 0-30 0,0 0-8 15,0 0-6-15,0 0 19 0,0 0-3 16,0 0-25-16,0 0 20 0,0 0-15 16,0 0 17-16,33 0-12 0,-11 0 10 0,4 1-18 15,8-1 64-15,11 0 5 0,2 2-15 0,23-2-7 16,1 0 4-16,4-2-10 0,4 1 5 15,-1 1-20-15,1 0 10 0,-1 0-16 0,-3 1 1 16,-3-1-3-16,-4-1 3 0,-2 2-11 0,-1 1 11 16,-14-1-1-16,-3 1-17 0,-7-2-1 0,4 2-4 15,-11-2 18-15,3 0-9 0,-6 1 1 16,-1 1 0-16,-6-2-13 0,-4 0 10 0,-2 1-7 16,-2-1 10-16,-1 0 2 0,-2 0-5 15,1 0 0-15,-4 3-12 0,-3-3-3 0,4-3 12 16,-11 3 4-16,13 0 4 0,-13 0-5 15,14 0-7-15,-14 0 2 0,10 3-3 0,-10-3-19 16,7 0 4-16,-7 0 0 0,8 3 0 0,-8-3-20 16,0 6-67-16,0-6-33 0,-8 9-95 0,4-6-517 15,-2 4 93-15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2T03:44:01.0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8534 5517 325 0,'0'-8'117'0,"0"8"14"0,0-8-31 0,0 4-3 0,0 4-2 0,0-6-21 0,0 6 3 0,0-7-11 16,0 7-15-16,0 0 1 0,-3-6-24 0,3 6 0 15,0 0-8-15,0 0-4 0,0-7-6 16,0 7-18-16,0 0 29 0,0 0-42 0,0 0 14 15,0 0-14-15,-3-4 26 0,3 4 6 0,0 0-14 16,0 0-10-16,0 0-5 16,0 0 8-16,0 0 10 0,0 0-5 0,-11 0 10 15,11 0 13-15,0 0 8 0,0 0 12 0,-14 3 3 16,14-3 5-16,0 0 18 0,-10 0-21 0,10 0-9 16,0 0 2-16,-11-3 5 0,11 3-67 15,-9 0 13-15,9 0-10 0,0 0 21 0,-7-6 17 16,7 6-13-16,-4-1 83 0,4 1-21 0,0 0-8 15,-6-3-5-15,6 3 6 0,0 0-3 0,0 0-11 16,16-7-5-16,-1 4-12 16,4-1-8-16,12-1-3 0,7 1 1 0,23-4 9 0,5 0 1 15,5 0-8-15,1-2 2 0,14 1-7 16,-12 2 18-16,16-2-26 0,-12 1 0 0,-3 2 18 0,18-1-15 16,-15 3 10-16,-2 0-3 15,2 0 13-15,-3 3-23 0,-2-2 16 0,-5 1-8 16,-3 1-8-16,-13 1 2 0,-6 0 6 0,0-1-8 15,-3 2 0-15,-8-1-7 0,2 0 9 0,-6 0-14 16,-1 1 14-16,-8-1-7 0,2 0 11 16,-5 0-4-16,-1 0-7 0,-5 0 0 0,1 0 8 15,-4 0-3-15,1 0-12 0,-1 0 9 0,-3 2-7 16,-1 1-5-16,-6-3-3 0,8 1-13 0,-8-1 3 16,3 3-25-16,-3-3-47 15,1 6-18-15,-2-3-148 0,-2 3-455 0,3 0 30 16</inkml:trace>
  <inkml:trace contextRef="#ctx0" brushRef="#br0" timeOffset="1048.47">15361 5517 143 0,'0'0'66'0,"0"-8"19"0,0 2 86 0,-3 3-27 0,3 3-19 0,0-9-15 0,-3 3 5 16,3 6-10-16,-1-9-10 0,1 4 13 16,0 5-34-16,-4-8 13 0,4 8 0 0,-3-4-5 15,3 4-23-15,-3-8-67 0,3 8-5 0,-1-5 23 16,1 5-7-16,0 0-1 0,-3-4 52 0,3 4-61 15,0 0 24-15,0 0-6 0,0 0-34 16,0-8 15-16,0 8 3 0,0 0 18 0,0 0-8 16,18 0-13-16,-8 0 16 0,7 1-6 0,6-2 6 15,5 1 13-15,6 1-29 0,11-2 13 16,20 1-5-16,3 0 13 0,8-2-11 16,2-2-7-16,1 2 8 0,2 1-1 0,1-3 9 15,-2 1-4-15,-2-2-2 0,1 3-7 0,-1 0 15 16,1-4 20-16,-1 3-41 0,1-1 18 15,-4 0 6-15,0-2-6 0,-6 4-15 0,-1-6 71 16,0 3-2-16,-6 1-5 0,2-2-5 0,-5 2-10 16,-11-2-6-16,-7 5 11 0,0-4-8 0,-3 2-18 15,-7-3 15-15,-1 6-7 0,-6-2 15 16,-4 0-15-16,1-2-8 0,-5 4 15 0,-1-2-15 16,-2 1 23-16,1 1-10 0,-4-3 5 15,-3 3-16-15,4-1-12 0,-11 1 5 0,13-1-15 16,-7-1-1-16,-6 2-2 0,11 0-13 0,-11 0-7 15,0 0-36-15,0 0-11 0,7 3-58 16,-7-3-83-16,-3 4-575 0,3-4 79 0,-7 9 62 16</inkml:trace>
  <inkml:trace contextRef="#ctx0" brushRef="#br0" timeOffset="2573.96">19445 5379 386 0,'-9'-3'164'0,"9"3"-26"0,0 0-5 0,-7-1-18 0,7 1-15 0,0 0-23 0,0 0-3 0,-3-5 16 16,3 5-34-16,0 0 16 0,0 0-3 15,0 0-3-15,27 1 14 0,-14-1-19 0,5 1-12 16,5-2-8-16,5 1 7 0,6-1-78 0,7-1-1 15,3 1 72-15,24-5-15 0,1 6 9 0,6-2 11 16,18-4-5-16,2 3 3 0,4-2-21 16,-2 2 18-16,2-3-13 0,-1 5-23 0,1 0 11 15,-3-1-6-15,3-2 3 0,-16 4 5 0,-1-2-8 16,-1 1 0-16,-2 1-5 0,-4 1 5 16,-2-2-2-16,-5 1-5 0,-3 0-9 15,-14 1 9-15,-7 1-11 0,-2-2-4 0,-8 1-6 16,-3 4-13-16,-4-4-7 0,-4 0-9 0,1 1 14 15,-6 1-15-15,-1-2-4 0,-3-1 1 0,-1 1 20 16,-3 1 6-16,1 0-8 0,-5 1-24 16,-6-3 14-16,7 3 12 0,-4-2-18 0,-3-1-33 15,0 7-89-15,0-2-495 0,-3-1 32 0</inkml:trace>
  <inkml:trace contextRef="#ctx0" brushRef="#br0" timeOffset="3433.06">23730 5216 360 0,'10'0'123'0,"3"0"-79"0,1 1 25 0,6-1-18 0,4 1 11 0,7-1 9 0,3 2-20 0,14-2 52 15,14 1-9-15,9 0-17 0,1-1 5 0,4 3-2 16,9-3-16-16,14 0-16 0,3 0 11 15,2 0-8-15,-2 0-7 0,5 0-1 0,-2 0-4 16,3-3-11-16,2 2-10 0,-1 1 18 16,-2 0-13-16,-2 0 15 0,-1-1-23 0,-5-1 3 15,0 4 10-15,-17-2-12 0,-4-2 15 16,-3 4-21-16,-3-4 15 0,-4 2-4 0,-6-1-3 16,-11 1 7-16,-10 0-4 0,-7 0-8 0,-3 0-1 15,-3 0-6-15,-5 0 14 0,-1 0 6 0,-6 0-3 16,2 0 15-16,-5-1 8 0,1 1-18 0,-4-3-2 15,-3 1-21-15,0 2-15 0,-7 0 2 16,0 0-15-16,10-1-31 0,-10 1-28 0,0 0-94 16,0 0-152-16,-17 7-409 0,13-3 77 0</inkml:trace>
  <inkml:trace contextRef="#ctx0" brushRef="#br0" timeOffset="4677.66">4832 6329 501 0,'-7'5'115'0,"7"-5"-5"0,-7 0-15 0,7 0 2 16,0 0-10-16,0 0-7 0,0 0 4 15,-7 2-20-15,7-2-5 0,0 0-18 0,0 0 13 16,0 0-16-16,0 0-2 0,37-2 74 0,-16 2-15 16,10-5-23-16,10 4 7 0,20-4-10 15,8-1-5-15,3 0 0 0,2-1-8 0,2 3-10 16,0-3-5-16,2 2-2 0,0 1-9 0,-2-2 4 16,-1 3-16-16,4-4 12 0,-4 5-7 15,0-3 3-15,-3 3 5 0,-1 0-24 0,-2-2 9 16,-4 2-1-16,-3 1 6 0,-14-1-9 15,-4 2 4-15,-10-2-3 0,0 2-1 0,-3-2-14 16,-7 4 7-16,-1-4-23 0,-2 2-20 0,-3 0 7 16,-2 0-8-16,-5 2-25 0,-1-2-125 15,-3 4-374-15,-4-3-159 0,-3 1 64 0</inkml:trace>
  <inkml:trace contextRef="#ctx0" brushRef="#br0" timeOffset="5816.51">12855 6207 547 0,'0'0'167'0,"0"0"-24"0,0 0-10 0,0 0 10 0,0 0-40 0,-4-4 4 0,4 4-17 0,0 0 0 16,0 0-6-16,0 0-23 0,0 0-7 16,0 0 13-16,0 0-16 0,24-3-79 0,-13 3 2 15,12 0-5-15,2 0 19 0,9 0 4 0,14-2-15 16,23-2 10-16,4 2 18 0,5 1-7 0,22-4-19 16,4 3 37-16,3-3-16 15,7 4-6-15,4-6 9 0,0 3 25 0,0-2-12 16,-1 4 1-16,-3-4-1 0,-3 3 17 0,0 1-5 15,-7-3-18-15,0 4 24 0,-10-5-21 0,-12 6 2 16,-7-1 0-16,0-2 1 0,-4-1 12 16,-2 2-23-16,-2 1-18 0,-5-3 28 0,-12 1-7 15,-7 2-5-15,-11 1 15 0,0-1-13 0,-6-2-5 16,-5 1 2-16,1 2-4 0,-6 0 20 16,-2 0-13-16,1-1 10 0,-6 1 0 0,0-1-9 15,1 1 9-15,-5-2 11 0,-7 2-21 0,11-4-3 16,-8 2 19-16,-3 2-24 0,0 0-2 0,7-3-10 15,-7 3 7-15,0 0-20 0,0 0-18 16,0 0-13-16,0 0 0 0,0 0 10 16,0 0-38-16,0 0-18 0,0 0-17 0,0 0-17 15,-24 6-122-15,24-1-422 0</inkml:trace>
  <inkml:trace contextRef="#ctx0" brushRef="#br0" timeOffset="6925.39">18608 6353 399 0,'14'0'159'0,"3"0"-32"0,4 0 4 0,3 0-26 0,7-3-5 0,3 3-59 0,6-4 10 15,5 2-31-15,13 0 19 0,11 1-11 0,9-4 10 16,18 4-7-16,4-2 5 0,8-1 13 16,2 1-29-16,2 1 75 0,2-3-13 0,5 4 0 0,1 0-8 15,-5-4-8-15,-5 4-9 0,-7 0 9 16,0 1-27-16,-1-2 2 0,-23-1 0 16,2 2 7-16,-5 2-20 0,-4-1 11 0,-4 5-11 15,-3-5-18-15,-11 1 21 0,-13 0-16 0,-6 1 6 16,-1-2-16-16,-6 3 15 0,-5-2-25 15,-2-1 13-15,0 1-11 0,-5 0-7 0,-2-1 5 16,0 4-8-16,-4-2 5 0,0-2-17 0,-3 3-24 16,-4-2-40-16,1 4-57 0,-4-5-110 0,-3 7-502 15,3-5 90-15</inkml:trace>
  <inkml:trace contextRef="#ctx0" brushRef="#br0" timeOffset="7957.57">24498 6288 437 0,'51'-2'138'0,"1"1"-25"0,13-2 2 16,7-1-76-16,7 1-21 0,23-3 66 0,8 4-10 0,5-4 11 0,5 4-14 15,0-4 24-15,3 4-28 0,3-1-14 16,1-3-7-16,0 2-5 0,2 1-7 0,-6 0-4 15,-6-1-1-15,-8 1 12 0,-3-3-13 0,-7 4-13 16,-19 1-2-16,-3-4 10 0,-5 5-5 0,-4 0 0 16,-6-1-8-16,-11 1 21 0,-10 1-11 0,-3-1 1 15,-7 0-32-15,0 2 6 0,-8 1-23 16,1-2-18-16,-8-1 23 0,-4 2 5 16,-6 0-115-16,-2 2-307 0,-4-1-254 0</inkml:trace>
  <inkml:trace contextRef="#ctx0" brushRef="#br0" timeOffset="9409.6">4783 7134 509 0,'0'0'174'0,"0"0"-26"0,0 0-22 0,-3-5 2 0,3 5-28 0,0 0-11 0,0 0-15 15,0 0 13-15,0 0-2 0,0 0-67 0,18-1 13 16,-8 1-31-16,4 0 10 0,3-2-10 16,7 2 89-16,10-1-2 0,10 1-5 0,17-4-5 15,8 1 0-15,3 2-18 0,7 0-3 0,-1 1-10 16,4-1 8-16,20 1-13 0,1-4-10 0,7 4 2 16,3 0-8-16,-1 0 1 0,4 0 10 15,4 0-3-15,0 0-10 0,6-1 3 0,4 1-13 16,0-1 10-16,1 1-5 0,-2 0-11 0,-6-2 16 15,0-2-15-15,-3 4 2 0,3-2 11 0,0 1-3 16,0 0-8-16,-3-2-8 16,-8 0-2-16,-2 2 3 0,-5-1 5 0,-6-2-1 0,-19 4 1 15,-2 0-3-15,-6 0-5 0,-1 0 8 16,-6 4-6-16,-13-3-12 0,-8 0 8 0,-5-1 4 16,-5 1-7-16,-1 2 8 0,-5 0-11 15,-4-2 8-15,-4-1-18 0,1 1 15 0,-5 1-7 16,-1-1-5-16,-2-1 5 0,1 3-6 0,-7-1-7 15,2-2-10-15,-1 1 10 0,-1 0-5 0,-4 3-13 16,-3-4-33-16,4 2-70 0,-4-2-96 16,0 7-531-16,3-5 83 0</inkml:trace>
  <inkml:trace contextRef="#ctx0" brushRef="#br0" timeOffset="82909.59">17047 8282 463 0,'-2'-6'171'0,"-1"1"-2"0,0 2-18 0,3 3-74 0,-3-8 2 0,0 5 3 0,3 3 0 16,-1-7-23-16,-2 3 3 0,3 4-6 15,0 0-8-15,-3-5-9 0,3 5 15 0,-4-5-1 16,4 5-24-16,0 0 1 0,0-4-25 0,0 4 21 15,0 0-11-15,0 0 6 0,0 0-1 16,0 0-12-16,0 0 0 0,17 12 4 16,-6-6-17-16,-1 0 13 0,8-2 38 0,1 4-36 15,9-2-12-15,6 1 2 0,6-2 10 0,15 2-7 16,10 0-6-16,0-4 6 0,8 2-1 0,5 2 13 16,1-4-7-16,16 3-3 0,-2-4-2 15,5 3-1-15,1-4-12 0,8 0 2 0,2 1 24 16,4-4-32-16,0 1 14 0,-1-3 2 0,2 1-3 15,5-4 8-15,4 0-17 0,0 2 30 0,1-7 10 16,2 1-31-16,0 2 1 16,-3-4 9-16,0 2-4 0,0-2-6 0,-3 1-2 15,-7-2 15-15,-7 4-10 0,-3 2 31 0,-12-3-39 16,-15 4 6-16,-4 0 48 0,-3-3 13 0,-9 5 0 16,-5-4-6-16,-7 8 9 0,-14-2-31 15,-6-1-8-15,-4 3 18 0,-4-1 0 0,1 1 0 16,-5 0-3-16,-1-2 0 0,-2 1-4 0,-2 2-19 15,-2-1-10-15,-2 0-31 0,-3-4-43 0,-4 5-10 16,7-3-54-16,-7 3-39 0,-4-5-107 16,4 5-450-16,0 0 81 0</inkml:trace>
  <inkml:trace contextRef="#ctx0" brushRef="#br0" timeOffset="83769.42">23521 8232 217 0,'-6'-4'90'0,"6"4"-29"0,0 0-5 0,0 0-4 0,0 0-24 0,0 0 20 0,0 0-4 0,0 0 15 15,0 0-16-15,0 0 19 0,0 0 12 16,19 15-5-16,-5-12-28 0,0 1-18 15,13 2 26-15,0-4-3 0,4 2-26 0,7 2 16 16,3-5 2-16,20 4 21 0,0-3-25 0,-2 4-11 16,6-2 2-16,1 0-17 0,8-1 18 0,-2 0-26 15,7 1 15-15,2-3-10 0,16-1 5 16,-16 5 24-16,2-8-45 0,16 6 4 0,-1-8 78 16,2 5-12-16,-4-1 5 0,3-5-10 0,-1 5-5 15,-5-2 4-15,-11-1-22 0,-7 1 13 0,-2 1-9 16,1-4-1-16,-6 5-16 0,-3-5 25 15,-6 4-35-15,-11-2-13 0,-7 3-75 16,-7 0-27-16,-3 2-572 0,-7 0 9 0</inkml:trace>
  <inkml:trace contextRef="#ctx0" brushRef="#br0" timeOffset="88629.2">5888 9336 273 0,'-7'-3'82'0,"1"1"-5"15,-1-3-13-15,0 4 8 0,0-2 10 0,1-1 30 0,6 4-50 0,-11-6 2 0,4 2 61 16,0 3-20-16,0-3 0 0,1 2 3 15,-1 1-1-15,7 1-22 0,-11-7-14 0,5 7 21 16,6 0-28-16,-7-6 8 0,0 5 7 0,7 1-4 16,-7-3-9-16,7 3-2 0,-7-2-18 0,7 2-7 15,0 0-6-15,0 0-5 0,0 0 10 16,0 0-12-16,21-3 7 0,-1 6-63 0,8-3-24 16,16 1 15-16,21-2 6 0,7-2-8 0,7 1 26 15,23 1 2-15,8-5-13 0,5 5-25 16,5-2-5-16,0 0-52 0,-7 1-68 0,-14 4-139 15,14 1-394-15,-14-2 89 0</inkml:trace>
  <inkml:trace contextRef="#ctx0" brushRef="#br0" timeOffset="89589.13">8087 10333 255 0,'0'0'93'0,"-4"-5"83"0,4 5-32 0,0 0-11 0,0 0 10 0,0 0-28 0,-1-4 3 0,1 4-44 16,0 0 6-16,0 0-24 0,0 0 3 0,0 0-6 15,0 0-6-15,0 0 4 0,11-5 18 0,-11 5-21 16,17 5-7-16,0-3 6 0,-3-2-9 16,10 0 23-16,6 6-15 0,4-5-12 15,9-1-70-15,4 0 8 0,21 0 7 0,-3 0 1 16,10-5 2-16,-3 3 2 0,4-2 16 0,16-5-28 15,3-3 13-15,-2 4 66 0,2-2 3 0,5 2-105 16,2-6 23-16,1 4-11 0,-4 2-2 16,-3-2 5-16,-1 1 3 0,-6 1 10 0,-17 0-23 15,3 3-21-15,0 1-27 0,1-2-55 0,-26 6-125 16,30-2-381-16</inkml:trace>
  <inkml:trace contextRef="#ctx0" brushRef="#br0" timeOffset="90464.59">13949 10332 445 0,'7'0'141'0,"-7"0"-21"0,17 0 16 0,-4 0 10 0,2 0-34 0,1 1 16 0,8-2-18 15,1 1 3-15,8 0-11 0,-2-1-17 0,7 1-93 16,2-5 8-16,2 5 5 0,2-1-2 0,4 1 81 16,-3-3-25-16,22 5 5 0,-2-8-18 15,1 6 8-15,-1 0-21 0,0 0-28 0,3 0-64 16,-3-7-84-16,0 14-592 0,-4-7 70 0</inkml:trace>
  <inkml:trace contextRef="#ctx0" brushRef="#br0" timeOffset="91420.48">18181 10443 345 0,'0'0'118'0,"0"0"69"0,0 0-11 0,-7-5-22 0,7 5 10 0,0 0-18 0,0 0-21 0,-3-4-10 16,3 4-12-16,0 0-6 0,0 0-8 15,0 0-14-15,0 0-1 0,0 0-18 16,0 0 3-16,0 0-13 0,0 0-5 0,0 0 0 16,0 0 5-16,0 0-5 0,30 7-8 0,-16-5-2 15,7 4 7-15,9-4-9 0,11 4-4 0,20 2-7 16,5-4 13-16,3 3-13 0,2-2 10 15,8 0-20-15,-4-1-6 0,21-1-33 0,-17 1-48 16,20 0-44-16,-17-4-35 0,-1 4-178 0,19-3-411 16,-1 0 63-16</inkml:trace>
  <inkml:trace contextRef="#ctx0" brushRef="#br0" timeOffset="92487.6">22297 10293 460 0,'0'0'177'0,"-3"-5"-13"0,3 5-3 0,-4-5-5 0,4 5-23 15,0 0-2-15,-3-5-6 0,3 5-25 16,0 0 5-16,0 0-15 0,0 0-21 0,-3-3-5 15,3 3 7-15,0 0-32 0,0 0 2 0,0 0 12 16,0 0-19-16,16 0-4 0,-16 0 6 16,15 1-2-16,-2-1-1 0,0 0 0 0,4 0-5 15,4 2-10-15,3 1-3 0,6-2 11 0,5 0-3 16,0-1 3-16,9 0-24 0,20 0 6 0,-2 0 12 16,6 0 3-16,1 1-7 0,-1-1-3 15,0-1-8-15,1 1-8 0,3 0 13 0,3 1-12 16,1-2 4-16,2 2-17 0,4-1 10 0,-4 0 10 15,5 4-7-15,-4-2 14 0,2-1 9 16,1 1-16-16,-4-2-5 0,1-2-8 0,1 2 6 16,-3-1-6-16,-5 1 3 0,4 0 13 15,-5-4-1-15,1 2-2 0,-3 1-5 0,-5 0 3 16,-2-3-3-16,-14 2 2 0,-3 2 1 0,-5-1-8 16,-6 0 5-16,-3 1-5 0,0 0 2 0,-4-2-4 15,-3 2 7-15,0 0 0 0,-7 0-13 16,0 0 5-16,-3-3 13 0,0 2-7 0,-1 1 4 15,-3 1-4-15,1-1 7 0,-4 0 2 0,2 3 6 16,-9-3-10-16,12 0-3 0,-6 2 5 0,-6-2-8 16,7 2 11-16,-7-2-11 0,3 2 9 15,-3-2-6-15,-3 6 15 0,3-6-18 0,0 0-7 16,-3 9-36-16,3-9-10 0,-1 7-67 16,-5-6-82-16,6 5-458 0,-3-2-56 0,-1 0 56 0</inkml:trace>
  <inkml:trace contextRef="#ctx0" brushRef="#br0" timeOffset="93302.83">27585 10151 342 0,'0'0'95'0,"1"5"13"0,-1-5 9 0,0 0-30 0,10 2-25 16,-4-2-11-16,-6 0 16 0,14 3-16 0,-7 1 5 15,6-3-5-15,1 1 3 0,0-2 54 16,3 1-1-16,3 2-20 0,4-1-5 0,4-1-8 15,3 0-7-15,2 1-3 0,1 1-16 0,10-1-7 16,0 1-2-16,13 2 4 0,4-3-2 16,0 6 8-16,1-6-3 0,0 2-10 15,6-3 5-15,-3 4-18 0,4 0-8 0,-1-1 6 16,0-1-9-16,3-2 22 0,2 5-6 0,2-4-15 16,4 4 7-16,-4-3-2 0,2-2 13 0,-4 4-18 15,2-3 12-15,-1-2-9 0,-1 2-6 16,3 1-8-16,-3-6 9 0,0 6 1 0,0-6-14 15,-2 3 4-15,0-2 6 0,-3 2-5 16,-14 0 4-16,-8 0-12 0,-1-1 3 0,-2 1-19 0,-4-1-4 16,-5-1-62-16,0-1-52 0,-13 2-176 15,3 1-435-15,-1 0 67 0</inkml:trace>
  <inkml:trace contextRef="#ctx0" brushRef="#br0" timeOffset="94717.25">5868 11408 281 0,'3'-7'33'0,"1"3"39"0,2-2-16 0,4-3 67 0,4-1-3 0,-3 2 3 16,9-5-5-16,0 2-16 0,8-3 1 0,2 2-19 0,4-1-9 16,11-5-4-16,0 3-17 0,6 3-10 15,-3-1 25-15,3-4-13 0,1 9-10 16,3-3-15-16,3 2-59 0,2 0-8 0,6 0 5 15,-1 1 21-15,6 2-8 0,1-2 15 0,4 5 1 16,2-2 15-16,14-2-11 0,-16 0 8 0,-1 4 13 16,20-4-38-16,1-1 87 0,1 5-16 15,4-4-2-15,-1 0 5 0,-1-1-6 0,1 1-19 16,-5 2 2-16,0-3 10 0,1-1-16 0,-7 1 11 16,-14 2 0-16,-3-1 13 0,-4-2-11 0,-2 1-37 15,1 0 12-15,-8 4 10 0,-1-3 0 16,-14 1 5-16,-6 2 5 0,-7 0-20 15,0 0 0-15,-8-1 8 0,-2 4-6 0,0-1 3 16,-2 1 8-16,-4-3-5 0,-2 4-6 0,1-1 11 16,-4 1 5-16,0-1-3 0,-2 1-15 15,-8 0 2-15,16 1-9 0,-16-1-16 0,10 1-21 16,-6 5-41-16,-4-2-91 0,0 3-116 0,0 1-494 16,0-1 59-16,-4 3 87 0</inkml:trace>
  <inkml:trace contextRef="#ctx0" brushRef="#br0" timeOffset="95614.03">11686 11380 511 0,'0'0'59'0,"-1"-4"-13"0,1 4 6 0,0 0-4 0,0 0-4 0,-3-7-8 0,3 7 7 16,0 0-12-16,0 0 7 0,14-3-7 15,-7 2 7-15,3 0-17 0,4-2 38 16,3 3-41-16,3-3 2 0,2 3-17 0,8 0 73 16,4-1-17-16,4 0 8 0,6 0 7 0,21-3-2 15,0 4-3-15,7-3 15 0,2 2-20 16,2-3 13-16,-1 4-23 0,-2-2-11 0,5 1-7 15,-3 0-61-15,7-2-4 0,18 0 4 0,5 2 7 16,-3-5 3-16,-2 5-1 0,2-6-2 16,-3 4 18-16,0-5 5 0,2 2-15 0,1-4-13 15,6 1 26-15,-1-1-8 0,-1-3 12 16,0 5 3-16,0-4-10 0,3-1 16 0,-6-4-21 16,2 8 7-16,-1-2-4 0,-2-2 12 15,0 1-2-15,-6-1 4 0,-3-2-12 0,-5 4-7 16,-3-3 27-16,-16 4-17 0,3 2-1 0,-7-2 3 15,-3 3 1-15,-1-1-12 0,-14 5-4 0,-8-4 8 16,-2 0-9-16,-6 7-6 0,-1-4 17 16,-9 0 12-16,2 4 1 0,-5-2-8 0,-1 1 8 15,-3 0-8-15,-1-4 23 0,-2 5-23 0,-1-1 16 16,-3 1-16-16,3 0 10 0,-10 0-40 0,0 0-57 16,10 0-90-16,-10 0-552 15,0 6 58-15</inkml:trace>
  <inkml:trace contextRef="#ctx0" brushRef="#br0" timeOffset="130961.51">23938 1423 473 0,'3'-6'205'0,"-3"6"-18"0,0-4-34 0,0 4 1 0,0 0-49 0,3-6-41 0,-3 6-10 0,0 0 10 0,0-7-11 16,0 7 9-16,4-4-3 0,-4 4-16 0,0 0-15 15,1-7 39-15,-1 7-21 0,0 0-8 16,0-7-7-16,0 7 13 0,0 0-4 0,0 0-1 16,0-5-19-16,0 5 16 0,0 0-31 15,0 0 11-15,0 0 12 0,0 0-15 0,0 0-21 16,0 0 10-16,0 0 6 0,3 21 0 0,-3-9 15 16,0-1-28-16,3 6 20 0,-3 1-2 15,0 2 2-15,-3 0-12 0,3 7-3 0,0-2 2 16,-3 2-2-16,2-2 6 0,1 1 9 0,-4-1-5 15,1-3-7-15,0 1-6 0,2-2 8 0,-2 0 8 16,0-4 2-16,3-1 1 0,-3 1-21 16,3-4-6-16,-1-1-1 0,1 0-14 0,-3-4-2 15,3 1 10-15,0-1-28 0,0-2-54 16,-3-2-118-16,3-1-145 0,0-3-361 0,0 0 91 16</inkml:trace>
  <inkml:trace contextRef="#ctx0" brushRef="#br0" timeOffset="131340.44">23743 1321 637 0,'0'0'205'0,"-3"-5"-39"0,3 5-5 0,0 0-12 0,-1-5-16 0,1 5-23 0,0 0 0 16,-3-5-28-16,3 5-5 0,0 0-8 0,0 0 5 15,0 0-15-15,0 0 0 0,0 0-8 16,17-3-18-16,-6 5 1 0,2-4 1 0,4 2 1 16,0-1 3-16,4 1-24 0,0-2-5 0,2 0 6 15,1 0-1-15,0 0 13 0,1-1-7 0,-2 0-1 16,4 0-2-16,-3 0-10 0,-3 1 10 15,2-1-13-15,-5-1 7 0,2 2-4 0,-6 0-5 16,0-1-3-16,-4 1 15 0,3 1-5 0,-5 1-84 16,2-3 5-16,-1 1-3 0,-9 2-20 15,12-1 3-15,-12 1 19 0,13 1-6 16,-10 2-17-16,-3-3-63 0,4 5-20 0,-5 2-83 16,2 1-452-16</inkml:trace>
  <inkml:trace contextRef="#ctx0" brushRef="#br0" timeOffset="131792.34">24341 1613 706 0,'0'0'195'0,"0"0"-24"0,0 0-12 0,0 0-19 0,0 0-6 0,0 0-4 0,8 1-12 16,-8-1-29-16,0 0 11 0,0 0-25 0,0 6 1 15,0-6-12-15,0 8-7 0,0 0-6 0,0 2-8 16,0 2-4-16,-1 1-6 0,-3 4 21 0,4 1-18 15,-3 1-8-15,0 1 5 0,-1 2-2 16,1 2-13-16,-1-2 18 0,1-2 2 16,0 3-18-16,-1-1-2 0,0-2 8 0,-2-1-88 15,3 0 6-15,3-2 0 0,-4 0 12 0,4-1 8 16,-3 0 3-16,0-4 10 0,2 0-8 16,1 0 16-16,-3 0 10 0,3-2-10 0,-3-1 7 15,3-2-7-15,0 0-3 0,-4-1 10 0,4 1-2 16,0-1 0-16,0 0-8 0,0-6-49 0,-1 9-69 15,1-5-94-15,-3 0-16 0,3-4-424 16,0 3 27-16</inkml:trace>
  <inkml:trace contextRef="#ctx0" brushRef="#br0" timeOffset="132589.46">25107 1576 368 0,'0'0'154'0,"3"-9"-14"0,4 5-6 0,-3-3-29 0,6 1 43 0,0-3-58 16,7 1-14-16,4 0-1 0,2-1-6 0,8-1-8 15,3 0 34-15,4 2-29 0,16-3-50 0,5 3 45 16,-1 0-30-16,3 0 5 0,1 5 7 0,0-2-2 15,6 2-13-15,-2 2 67 0,5-1-18 16,-3 4-3-16,4-2-12 0,0 3-4 0,-4-1-14 16,-3 4 7-16,-3-1 0 0,-1 1-12 0,-6 1-3 15,-8-1 15-15,-8-1-21 0,-2 0-4 0,-9 0 7 16,-1-1-15-16,1-1 3 0,-5 2-19 16,-2-1 9-16,-1-1 1 0,-6 0-4 0,0-2 20 15,-4 2-13-15,3-1-9 0,-2-1-4 16,-4 0 6-16,2 1 10 0,-2 0 2 0,1-1 8 15,-2 0 1-15,-6-1 22 0,10 3-21 16,-10-3 17-16,11 1-19 0,-11-1 8 0,7 1-24 16,-7-1-7-16,9 1-48 0,-9-1-36 0,4 3-8 15,-4-3-36-15,7 3-72 0,-3 0-156 0,2 0-437 16,1-2 87-16</inkml:trace>
  <inkml:trace contextRef="#ctx0" brushRef="#br0" timeOffset="132916.53">27390 1427 673 0,'7'-6'174'0,"-7"6"-10"0,0 0-13 0,4-2 2 0,-4 2-33 0,3-5 3 0,-3 5-20 0,0 0-6 0,0 0-2 16,0 0-21-16,0 0 0 0,0 0-10 0,0 0-2 15,0 0-11-15,7 13-15 0,-7-5 2 16,3 2-5-16,-3 0 3 0,3 2-10 0,-3 3 7 16,0-1-7-16,0 1-8 0,-3 0 22 0,3 4-27 15,3-1 3-15,-6-1-4 0,6-2-1 16,-6 0 1-16,3-4 6 0,0 4-23 0,0-3-13 15,0 0-28-15,0-2-18 0,0-2-36 0,0 2-66 16,0-3-57-16,0-1-258 0,-3 1-236 0,3-2 78 16</inkml:trace>
  <inkml:trace contextRef="#ctx0" brushRef="#br0" timeOffset="133216.16">27131 1356 491 0,'0'0'164'0,"0"0"-16"0,0 0-2 15,16-4 28-15,-5 3-41 0,2 0 0 0,2-3 11 16,5 4-34-16,4-4-3 0,3 0-25 15,1 1-13-15,4-2 6 0,-3 0 6 16,2 1-9-16,0 0-10 0,-1 0-4 0,-2-2 6 16,1 2-7-16,-3 1-11 0,-3-1-8 0,-2 3 3 15,0-2-8-15,-1 0-40 0,-3 3-14 16,-4-1-68-16,2 1-42 0,-2 3-94 0,-2 1-520 16,-5 2 51-16</inkml:trace>
  <inkml:trace contextRef="#ctx0" brushRef="#br0" timeOffset="133753.06">27818 1471 642 0,'3'-7'179'0,"-3"7"-5"0,0-4-20 15,0 4-11-15,0 0-12 0,0-8-21 0,0 8-10 16,3-4-11-16,-3 4 21 0,0 0-25 16,5-6-16-16,-5 6-5 0,3-4-3 0,-3 4-10 15,10-7 8-15,0 3-31 0,0 0 3 16,1 1-5-16,1 0 4 0,0-1 11 0,1 4-15 0,1 0-13 16,1 0-5-16,-2 0 4 0,3 0 6 15,0 3 0-15,-1 1-2 0,-1 1-14 16,1 0 6-16,-4 0-6 0,0-1-7 0,-1 3 0 15,-3 0 28-15,1 1-28 0,-5 0 10 0,-3 3-10 16,0 0-10-16,-3 1-3 0,-5 2-13 0,1 1 8 16,-3 1-8-16,-4 2-7 0,1-2 35 15,-4-2-43-15,3 3-18 0,0-4 36 0,4-3 5 16,-3 0 3-16,2 0-3 0,1-3 15 0,5-1 44 16,-3-2-24-16,0 1 22 0,2-1-19 0,2 0 31 15,-2-2-10-15,6-2 10 0,-11 4-20 16,10-1 10-16,1-3 2 0,-6 1-15 0,6-1-3 15,0 0 9-15,0 0-19 0,0 0-2 16,0 0-3-16,0 0 18 0,24-4-3 0,-24 4-2 16,18 2-15-16,-8-2 7 0,0 1 15 0,4 0-19 15,-4 1 19-15,7 2-22 0,-3 0-6 16,3 1-5-16,0 0-4 0,4 2 14 0,3 2-2 16,-4-3-15-16,4 2-59 0,0 2-49 0,0-2-120 15,5 5-564-15,-7-2 109 0,2-4 50 0</inkml:trace>
  <inkml:trace contextRef="#ctx0" brushRef="#br0" timeOffset="134485.04">28696 1501 609 0,'0'0'130'0,"0"0"-7"0,24-5 23 0,-13 4-36 0,10-2-10 0,1 0-36 0,6 2 18 16,3 1-36-16,14 0 13 0,2 0-8 16,1 0 5-16,14 1 3 0,3 4-15 15,0-3-1-15,0 4 8 0,-4-1-30 0,4 1 15 16,-1 0-18-16,-2 0 12 0,0 1-14 0,1-1-1 16,-3 0 18-16,-2 1-17 0,0-1 4 15,-11 0-7-15,-11 0-3 0,4-2-2 0,-9 1 5 16,-3-1-3-16,-4 0-2 0,-4-1 4 0,1 2-4 15,-1-3 5-15,-6 0-3 0,0 1-2 16,-1-1-6-16,-3 0 3 0,1-1 8 0,-1 1 3 16,-2 0 7-16,-2-1-26 0,-6-1 21 0,13 2-8 15,-9-1 18-15,2 1-20 0,-6-2 15 0,0 0-10 16,14 1-11-16,-14-1 1 16,0 0-26-16,4 3-15 0,-4-3-103 0,0 0-74 0,3 6-333 15,-3-4-148-15</inkml:trace>
  <inkml:trace contextRef="#ctx0" brushRef="#br0" timeOffset="134957.47">30754 1457 581 0,'0'0'168'0,"0"0"-4"0,0 0-33 0,0 0-1 0,0 0-25 0,-10 13 0 0,9-3-10 0,-5 1 7 16,3 5-27-16,-1 0-32 0,1 2 31 15,-3 1 1-15,1 4-17 0,-1 0-9 0,4 1-5 16,-3-1-16-16,1 1 10 0,-2-1 1 0,3-2-6 16,-1 0 23-16,0-3-51 0,1-1 11 0,0 0 2 15,2-5-6-15,-2 1-19 16,0-2 9-16,0-2-56 0,3 0-35 0,-1-2-80 16,-2-1-197-16,3-1-353 0,0-5 92 0</inkml:trace>
  <inkml:trace contextRef="#ctx0" brushRef="#br0" timeOffset="135271.63">30423 1421 586 0,'0'0'240'0,"-3"-1"-2"15,3 1 0-15,0 0-28 16,0 0-20-16,0-7-16 0,9 2-18 0,1 0-8 16,5-2-27-16,1 2 4 0,10-3-17 0,-2 1-19 15,2 0 6-15,8-1-16 0,0 0-12 0,6 1-13 16,-1-1 7-16,2 2-5 0,0 0-17 16,2 0-6-16,-4 0-15 0,1 0-13 0,-2 3 3 15,-3 0-24-15,-4 2-45 0,0-2-34 0,-5 3-81 16,1-6-96-16,-2 10-542 0,-4 2 72 15,-5 0 79-15</inkml:trace>
  <inkml:trace contextRef="#ctx0" brushRef="#br0" timeOffset="135803.34">31143 1642 662 0,'0'0'162'0,"0"0"40"16,10-14-2-16,-10 14 12 0,2-7-56 16,-2 7-2-16,6-5 4 0,-4 2-45 0,-2 3-13 15,5-7 2-15,-2 4-15 0,-3 3-2 0,10-7-8 16,1 7-6-16,-4-2-17 0,1-1-3 16,1 1 0-16,1 2-5 0,0 0-15 15,1 2 8-15,-1-1-9 0,0 1-7 0,1 0-2 16,-1 2-1-16,0-1-4 0,1 2-14 0,-2 0 8 15,-2 1-2-15,-1-2-13 0,-5 3-8 0,2 1 11 16,-3-4-9-16,0 5 6 0,-4-2-5 16,-2 2-16-16,-1 0 24 0,-2 1-6 0,-2 0 8 15,1 0-15-15,-2 0 5 0,-1-1 10 0,2-2-3 16,0 0 3-16,1 0 8 0,-1-2-1 16,3 1-12-16,1 0 16 0,0-3-4 0,1 1 3 15,2-1-4-15,-3 0-1 0,7-3-21 0,-7 5 6 16,4-1 28-16,3-4-13 0,0 0-7 0,0 6 20 15,0-6-3-15,7 4-10 16,-7-4 0-16,10 5 21 0,-6-3-21 0,3 1 2 16,2-1 1-16,-1 2 2 0,2 1-7 0,0 0 0 15,-3 2 9-15,3 0-1 0,-3 2-6 0,0-2 5 16,-4 3 5-16,5 0-12 0,-5 0 10 16,-3 0-1-16,0 1-1 0,0 0 1 0,-4 3-9 15,-6 0 5-15,0 0 5 0,-4 0-6 0,-3 0-4 16,-7 1 4-16,-3 1 6 0,-1-2 3 15,-3 0-6-15,-3-3-8 0,0 0 1 16,0-4-11-16,-3 3-51 0,3-3-30 0,3-3-142 16,-14 0-137-16,17-4-451 0,5 0 94 0,-1 0 85 15</inkml:trace>
  <inkml:trace contextRef="#ctx0" brushRef="#br0" timeOffset="136933.01">30407 2708 376 0,'-5'6'135'0,"2"0"-40"0,2-1 36 0,-5 1-52 0,3 1-58 0,-1 1-4 0,-3-2 60 0,2 3 28 16,-3-1-20-16,1 0 7 0,-4 3-13 0,1-1-25 15,2 2 20-15,-5-1 21 16,-6 3-21-16,4-1 13 0,-3 2-33 0,-8-1 5 16,-1 1-11-16,3 1 9 0,-7 1 2 0,3-1 12 15,-13 4-27-15,-2 2 9 0,4-2 11 0,-3 2-10 16,-1-2-13-16,-3-1 5 0,0 3-7 15,-2-4-4-15,0 3 14 0,2-4 13 0,-7 2-16 16,-2-1-8-16,1 3 18 0,-4-4-4 0,-15 5 6 16,-1 2-29-16,2-1-4 0,10-6 11 15,-2 0-21-15,-12 5-76 0,11-5 25 0,-14-1-15 16,1 3 23-16,-1-2-18 0,11-3 18 0,-11 3 10 16,-6 1 5-16,13-7-23 0,-10 6 36 15,0-4-26-15,14-1 95 0,-4-4-17 0,0 0 9 16,0 5-28-16,-17-2 3 0,14-4-10 15,-17 3 10-15,0-3-1 0,0 2-1 0,13-3 2 16,-10 2-29-16,-4-4 9 0,22 1-9 0,-2-1 9 16,-1 0 7-16,-1-4-16 0,-1 1 24 15,1-2-23-15,-4 1-6 0,1 0 3 0,-1-6 6 16,1 4 9-16,2-4-20 0,1 3 18 0,0-4-15 16,3 2 15-16,0-2 2 0,-3 1-12 0,4-5-21 15,-2 1 18-15,1 2 3 0,1 0 5 16,3-3-16-16,-1-2 13 0,4 3-23 0,0-2 3 15,4 1 8-15,5-3 9 0,-1 0 14 16,6-1-16-16,-1-2-10 0,5 5 10 0,-1-5-10 16,4-4 18-16,2 3-8 0,8 3 2 0,3 2 1 15,3-3-3-15,-2-4-7 0,-1 6-1 16,-6-11 21-16,9 4-23 0,4 3 5 0,1 1 10 16,-1-2-7-16,6 4 12 0,-2-6-2 0,-1 3 30 15,1-1-38-15,3 3-15 0,3-1-61 0,-2 0 30 16,4-2-16-16,-4 2 3 15,5 1 19-15,-2-1 24 0,3-2-9 0,2 5-11 0,0-1 34 16,0 1-31-16,1-1 20 0,0 3-15 16,3-3 23-16,-2 3-8 0,2-1-2 0,1 3 18 15,0-1-16-15,3-1-7 0,-2 1 4 16,2 1 6-16,-2-1 5 0,-1 3 8 0,3 0-3 16,0 1-18-16,-4 1 26 0,4-1-13 0,0 0 8 15,-3 3-1-15,3 4-19 0,0-9 27 0,0 5-7 16,0 4-8-16,-1-8-8 0,1 8 21 15,0-5-18-15,0 5-3 0,0 0-18 0,0-8-9 16,0 8-35-16,0 0-6 0,-3-5-60 0,3 5-43 16,0 0-34-16,0-5-20 0,-6 5-61 0,6 0-446 15,0 0 65-15</inkml:trace>
  <inkml:trace contextRef="#ctx0" brushRef="#br0" timeOffset="137393.29">24793 2564 419 0,'-18'7'151'0,"1"-2"-7"0,-4 2-14 0,1-1-9 0,-7 1-17 0,3 0-93 0,-10 3 7 16,7-4 2-16,-7 1 18 0,3 2-30 0,3-5-3 15,-2 3 18-15,2-2 3 0,1 0-13 16,6-1 5-16,-2-1 0 0,5-2-13 0,2 1 18 15,1-1 13-15,-1-1-1 0,5 0 4 0,-2-3-9 16,6 2 1-16,3-4 13 0,3-1 4 0,1 6-14 16,1-11-6-16,3 5-5 0,2-1-8 15,1 0 1-15,0 0 1 0,4 1-11 16,-1 0 1-16,-1 0-9 0,-2 2 4 0,4 1-12 16,-1 2 2-16,-3-1 3 0,-7 2 21 0,14 2-9 15,-7 4-12-15,-1 1 23 0,0 3-15 0,-1 4 15 16,-2 2 2-16,-3 3-10 0,0 0 85 15,0 5-31-15,-7 2-82 0,3 6-66 0,-5-2-165 16,5 4-473-16,-2-1 65 0</inkml:trace>
  <inkml:trace contextRef="#ctx0" brushRef="#br0" timeOffset="157677.6">25062 14645 586 0,'0'0'192'0,"0"-6"-8"0,0 6-82 0,0-6-2 0,0 6-8 0,0 0-10 0,0-7 5 0,0 7-15 16,0 0-8-16,0 0 2 0,-1-5-32 0,1 5 4 15,0 0-10-15,0 0 13 0,0 0-20 16,0 0 4-16,0 0-2 0,-5 25 23 0,5-13-30 16,-4 4-9-16,1 5 11 0,2 0 0 0,-5 4 36 15,3 0-46-15,-1 4-1 0,1-3 4 0,0 1-4 16,-1 1-2-16,0-3 6 0,1 3 4 15,2-2 3-15,0-1 2 0,-4-1-27 16,2-2-6-16,0 0 13 0,2-4-8 0,-2-1-10 16,0 1-25-16,0-3-31 0,2 2-34 0,-3-5-53 15,1-1-23-15,3-1-436 0,-3 0-33 0</inkml:trace>
  <inkml:trace contextRef="#ctx0" brushRef="#br0" timeOffset="158243.31">24972 14608 401 0,'2'-4'149'16,"1"-3"-11"-16,0 1-5 0,1-2-79 0,2 4 12 16,2-3-2-16,-1 1-12 0,5-1 1 0,0 4-19 15,-2-2 25-15,3 3-44 0,1 1 41 16,2 0-30-16,-1 2 12 0,5 2-20 0,-3 4 5 16,1-3 0-16,1 4-5 0,-1 2-10 15,-1 0 12-15,-3-1-7 0,-1 1 18 0,1 4 2 16,-7-3-33-16,0 3 36 0,-1 0-21 0,-1-2-4 15,-5 1 19-15,-1-1-14 0,-6 4 32 0,0-2-35 16,-3-2 64-16,2 5 0 0,-8-5-21 16,3-2 13-16,-2-3-23 0,-1 1 18 0,5-5 0 15,-2 0-13-15,-1 1-12 0,4-3 9 0,0-1-14 16,-1 0 1-16,11 0 4 0,-20-1-3 16,13 0-6-16,0-2 4 0,7 3-11 0,-13 0 2 15,13 0-17-15,-11-2 10 0,11 2 5 0,0 0 0 16,0 0 0-16,0 0 3 0,0 0-3 15,0 0-16-15,0 0 11 0,27 10-13 0,-16-3 13 16,-1-2-15-16,7 0 17 0,-6 2-20 16,5 1 0-16,1-1 13 0,-3 3-21 0,5-2 8 15,-7 2 3-15,8 4 7 0,-2-3-10 0,-1 1 0 16,-3-1 8-16,2 3 0 0,-1-1-19 0,1-1-30 16,1 1-30-16,-6-2-44 0,-1 0-121 15,3-1-25-15,-6-2-118 0,3 5-350 0,1-9 109 16</inkml:trace>
  <inkml:trace contextRef="#ctx0" brushRef="#br0" timeOffset="158473.44">25657 14904 460 0,'0'-7'243'0,"0"7"-28"0,3-6 0 0,-3 6-12 0,0 0-24 0,1-4-23 0,-1 4-2 0,0 0-16 16,3-4 3-16,-3 4-39 0,0 0-10 0,0 0 3 16,0 0-21-16,0 0 16 0,0 0-24 0,-3 15-4 15,2-5-4-15,-2 2-9 0,0 1 0 16,-1 5-36-16,1 1-24 0,-3 2-25 16,1 0-33-16,2-2-48 0,0-1-78 0,-1 5-92 15,1-4-501-15,3-1 97 0,4-1 51 0</inkml:trace>
  <inkml:trace contextRef="#ctx0" brushRef="#br0" timeOffset="158682.24">26005 15116 652 0,'0'0'213'15,"0"0"-26"-15,0 0 5 0,0 14-39 0,-6-6-2 16,1 3-31-16,-4-1-15 0,-1 7-43 16,0-5-52-16,-3 6-107 0,-5-3-154 0,8 1-471 15,-4 3 113-15</inkml:trace>
  <inkml:trace contextRef="#ctx0" brushRef="#br0" timeOffset="159058.94">26669 14689 565 0,'-6'-6'231'0,"6"6"-32"0,0 0-22 16,-2-3-13-16,2 3-16 0,0 0-10 0,0 0-12 16,0 0-16-16,-9 10-10 0,7-1-1 15,-3 1-19-15,2 7-1 0,0 2-17 16,-1 2 4-16,-2 4-7 0,5 8 0 0,-6 1-10 15,4-2-14-15,-1 2 11 0,-2 0-15 0,5-1-23 16,-2-4-18-16,0-1-39 0,0 0-15 0,0-3-56 16,3 0-26-16,-1-6-67 0,-3-2-547 15,4 0 56-15</inkml:trace>
  <inkml:trace contextRef="#ctx0" brushRef="#br0" timeOffset="159545.31">26573 14684 634 0,'4'-5'243'15,"-1"-3"-25"-15,4 1-23 0,0-2-24 0,0 0 1 16,3 0-32-16,0-2-14 0,4 5-1 15,-1-2-15-15,2 2-18 0,-2 1-12 0,6 0 22 16,-7 0-30-16,5 5-11 0,-1-1 1 0,-1 1-21 16,-2 1-46-16,5 3-21 0,-2 0 5 15,-1 5 1-15,-2-2-13 0,-2 1 22 16,-1 2-14-16,-1 2 17 0,-5-1-10 0,-1-1 21 16,-3 5 2-16,-3-5-26 0,-4 7 19 0,1-1-19 15,-4-1-2-15,-1 1 5 0,1-5-2 16,-4 3 7-16,4-3-5 0,-1-1 16 0,-3-3-6 15,4 0 18-15,0-2-20 0,0-3 5 0,0 0 2 16,0 0-4-16,2-2-4 0,8 0 4 0,-13 0 27 16,13 0 1-16,-7-2-24 15,7 2 8-15,-3-4 0 0,3 4-5 0,0-8 11 0,0 8-11 16,7-8-3-16,-4 3 1 0,7 1 2 16,-2 0 7-16,1 0 14 0,-2 0 9 0,7 4-12 15,-4-2 3-15,3 1-6 0,1 1 1 16,-3 1 4-16,3 1-5 0,5-1-4 0,-1 6-37 15,-4-2-10-15,8 0-30 0,-7 2-52 0,6 1-82 16,-4-3-92-16,3 7-468 0,-3-4 74 0</inkml:trace>
  <inkml:trace contextRef="#ctx0" brushRef="#br0" timeOffset="159972.57">27257 14798 657 0,'0'0'226'0,"3"-8"1"0,-3 2-12 0,0 6-43 0,2-5-11 0,-1 0 8 16,-1 5-10-16,0-8-34 0,0 8 8 16,1-4-17-16,5 0-17 0,-6 4-4 0,5-3-8 15,1 2-13-15,-6 1-12 0,14 0-6 0,-14 0 3 16,14 1 10-16,-6 2-18 0,-3-3-2 0,2 1-6 15,0 4-14-15,0-3 1 0,-4 3-4 16,3 0-3-16,-5 0 0 0,2 1-18 0,-3 2 5 16,0 1 6-16,-4-1-21 0,-2 2 12 15,0 1 1-15,-2 1 5 0,1-1-11 0,-1-1-7 16,0-2 10-16,0 1-10 0,2-2 3 16,-1-1-1-16,3-1 8 0,-2 2 5 0,3-6-12 15,-5 6 4-15,5-3 24 0,1-1-8 0,2-3-5 16,-8 7-6-16,8-7 27 0,-3 3-14 0,3-3-17 15,-4 5 15-15,4-5 10 0,0 0-13 16,0 0-7-16,0 7-8 0,0-7 10 0,0 0 3 16,0 0-5-16,16 0-3 0,-16 0 2 0,15 0 6 15,-8 0-28-15,3 0-11 0,4 0-40 0,2 0-101 16,-1-4-137-16,7 8-559 0,-1-2 80 0,0-1 120 16</inkml:trace>
  <inkml:trace contextRef="#ctx0" brushRef="#br0" timeOffset="160129.57">27947 15016 619 0,'0'0'194'0,"8"4"4"0,-8-4-19 16,0 0-3-16,0 0-37 0,-18 10-6 15,8-3-16-15,-7 1-27 0,0 3-31 0,-10 4-18 0,3 1-36 16,0-2-102-16,-4 1-31 0,-19 14-215 15,22-8-354-15,2-4 75 0</inkml:trace>
  <inkml:trace contextRef="#ctx0" brushRef="#br0" timeOffset="160502.03">28752 14671 632 0,'-1'-5'222'15,"1"5"-94"-15,0 0-15 0,-7-8 28 16,7 8-21-16,0 0-17 0,0 0-19 0,0 0 18 16,-13 16-20-16,9-7 0 0,-2 7-5 0,1 1-8 15,-4 7-20-15,5 1-1 0,-3 1-4 0,1 9 7 16,-2-3-7-16,2 1-14 0,-1 0-17 0,4 1-5 16,-1 3-24-16,-3-6-45 15,4 1-64-15,1-3-106 0,0-1-511 0,-1-2 76 16</inkml:trace>
  <inkml:trace contextRef="#ctx0" brushRef="#br0" timeOffset="160989.53">28601 14596 783 0,'17'-15'230'0,"0"5"-17"16,-1 1-19-16,-1 0-17 0,-2 3-29 0,5-1-7 16,-2 0-87-16,5 2-34 0,0 0 19 0,-1 2-4 15,1-1-1-15,3 4 7 0,0 4-5 16,-1-1-16-16,4 2 6 0,-2 1 12 0,-1 6-15 15,0 0 5-15,-4 1 0 0,-3 0-7 16,-3 7-8-16,-2-2-1 0,-7 1-4 0,-5 2-8 0,0 1-8 16,-4 2-25-16,-9 2-51 15,-1 5 17-15,-3-5-12 0,0-1-11 0,-10 7 3 16,-1-8-36-16,1-5 16 0,3-2 10 0,-1-3 12 16,5-3-12-16,-3-4 38 0,2-2 5 0,4-3-12 15,0 0-4-15,5-3 27 0,-4 0 7 16,6-1-38-16,0-2 53 0,1 1 16 0,1-2 8 15,1 2 12-15,4-1 31 0,0 0 0 0,3 4 6 16,3-7 1-16,-3 7 6 0,9-7 38 0,-2 7-40 16,1-2 9-16,2 2 6 0,3 2-18 15,3-2-6-15,-1 4 6 0,4 0 5 0,0 1-8 16,-2 3 8-16,4-3 20 0,3 7-30 16,-4 0-11-16,4-4-15 0,3 6-2 0,-6-3-54 0,6 6-21 15,-5-9-15-15,0 6-54 16,-5-3-251-16,1 3-335 0,3-3 97 0</inkml:trace>
  <inkml:trace contextRef="#ctx0" brushRef="#br0" timeOffset="161504.79">29362 15040 678 0,'0'0'248'0,"0"0"-71"0,-3-7 30 0,3 7-56 0,0 0 0 0,0 0-36 15,4-7 13-15,-4 7-10 0,0 0-21 16,4-3-12-16,-4 3-21 0,0 0 0 0,8-7-13 16,-6 7 13-16,-2 0-21 0,10-1-2 0,-10 1-12 15,17 1-4-15,-10-1-22 0,1 4 12 0,-3-2-20 16,3 2-8-16,1 1 3 0,-2-2-21 15,-3 4 16-15,3 3 2 0,-2-2-7 0,-4 3 2 16,0-1-8-16,-1 1 0 0,-1-1 19 0,-2 2 7 16,-4 1-3-16,3-2-10 0,-2 1-2 15,1-2 12-15,-3 2-9 0,4 0 12 16,-4-4-13-16,2 0 10 0,-1 1-27 0,1-1 12 16,2-1 23-16,-3-4-3 0,4 4 16 0,1-6-10 15,-3 6 10-15,2-2-18 0,2-2 0 0,1-3 5 16,-1 6-5-16,1-6 10 0,-2 7-2 15,2-7-3-15,2 8 8 0,0-5-5 0,1 3-3 16,0-2-3-16,1 3 14 0,2-1-16 0,-1 2 17 16,1-1-11-16,1-2 17 0,1 8-21 0,-6-4-2 15,8 2-7-15,-9 1 19 0,2 0-7 16,0-2-2-16,-3 5 10 0,-3-1-3 0,-4 3-15 16,-7 2 18-16,-2-1-11 0,-5 7-9 15,-14 0 1-15,-6-1-11 0,-3-3-24 0,-5-2-54 16,-7-3-125-16,-3 0-576 0,-3-4 89 15</inkml:trace>
  <inkml:trace contextRef="#ctx0" brushRef="#br0" timeOffset="165187.65">21233 15912 391 0,'0'0'156'0,"0"0"-10"0,0 0-15 0,-3-4-3 0,3 4-3 0,0 0-12 16,0 0-11-16,0 0-15 0,0 0 16 16,0 0-32-16,0 0-4 0,0 0-3 0,0 0-13 15,-3-3 13-15,3 3 5 0,0 0-18 0,0 0 0 0,0 0-4 16,0 0 6-16,0 0-7 0,0 0-12 15,-4 18 4-15,4-10-15 0,-3 7-23 16,3 1 21-16,-3 3 4 0,0 5-66 0,-1 1-28 16,1 8 41-16,-5 2 5 0,5 2 0 0,-4 9 5 15,1-4-8-15,-1 8-17 0,0-11 27 16,3-6-4-16,1-1-6 0,0-4 14 0,-1-6 9 16,1-1-2-16,3-2-5 0,-3-3-11 0,2 2 26 15,-2-6 6-15,3-1-27 0,-4 1 21 0,1-2 23 16,3-1-25-16,0-2-11 15,-3 1 13-15,2-4 16 0,1 3-21 0,0-7 15 16,-3 5-7-16,3-5-18 0,0 0-26 0,0 0-20 16,0 0-26-16,-3-16-74 0,0 8 38 0,-4-2-169 15,7-1-391-15</inkml:trace>
  <inkml:trace contextRef="#ctx0" brushRef="#br0" timeOffset="165640.62">20937 16023 450 0,'0'0'182'0,"0"0"-31"0,0 0-8 0,-4-3-10 0,4 3-2 0,0 0-13 0,0 0-19 0,0 0 6 15,0 0-25-15,0 0-6 0,14-5-8 16,-8 2-20-16,2 2-53 0,2-2-3 0,3 1 4 16,1 0-29-16,-1-1 35 0,5 0-8 15,-1 1-7-15,3-2 22 0,-2 2-12 0,1-1 13 16,-4 2-16-16,2-2-5 0,3 1-5 15,-6 0 49-15,3-1 15 0,-4 1-23 0,2 1 21 16,-2-1-19-16,1 1-2 0,-1-3-7 0,1 3 9 16,-7-1-2-16,3 0 3 0,0 1-6 0,-2-1-4 15,1 0-16-15,1 1 10 0,-2-3 11 16,-2 4-4-16,-6 0-6 0,11-3-4 0,-5 3-12 16,-6 0 10-16,11-2-2 0,-11 2 12 0,7-1-10 15,-7 1-38-15,10 0-13 0,-10 0-44 0,11 0-135 16,-5 0-166-16,-2 1-306 15,2 1 124-15</inkml:trace>
  <inkml:trace contextRef="#ctx0" brushRef="#br0" timeOffset="166021.2">21866 15966 463 0,'0'0'118'0,"0"0"2"0,0 0-25 0,0 0-8 0,0 0 0 0,0 0 2 0,0 0-30 16,0 0 20-16,-3 7-15 0,3-7 0 0,0 13 16 16,0-4-32-16,0 4 45 0,-3 5-6 15,2 2 30-15,-2 7-25 0,0 6-2 16,-1 3-11-16,0 1 29 0,-2 13-24 0,3-8-12 15,-4 8-5-15,4-9-44 0,-1-4 5 0,-3-3-108 16,3-1-114-16,-2 0-589 0,5 1 79 0</inkml:trace>
  <inkml:trace contextRef="#ctx0" brushRef="#br0" timeOffset="169063.97">21534 15773 350 0,'0'0'136'0,"0"0"-18"0,0 0-54 0,0 0-62 0,-9-12 54 16,9 12-25-16,-1-6-8 0,1 6 13 15,0-7-13-15,0 7-15 0,1-10-6 0,2 5 37 16,-3 1-14-16,3-2-2 0,3-1-5 0,-5 2 3 16,6-2-6-16,-3-1 6 0,-1 0 4 0,4 0-15 15,2 1-17-15,-1-3 50 0,-1 2-43 16,3-2 51-16,0-2 16 0,1 2-3 0,1-2-10 15,0 0-11-15,-2 1 3 0,3 2-2 0,-2-4-1 16,2 5-14-16,-3-4-14 0,7 3 28 16,-3-4-32-16,0 1 19 0,2 1-14 15,-1 0 9-15,1-3-7 0,2 4 18 0,3-2-31 16,6-2 21-16,-1 0-8 0,-1 0-11 0,5 0 4 16,-2 2 17-16,2-1 2 0,-2-2-22 15,3 5 0-15,0-5-3 0,-1 5 10 0,1-5-7 16,-3 5 12-16,2-1-14 0,-2 0-12 0,-1 1 1 15,1 2 3-15,-2-2 4 0,1 2 14 0,1-2-16 16,-1 1 2-16,-2 1-9 0,2 1 4 16,0-1 8-16,-3 1-20 0,3-1 7 15,-2 5 0-15,-1-3 19 0,0 2-6 0,-1-3 0 16,1 3 15-16,-3 3-2 0,0-1-25 0,-1-3 7 0,3 5 12 16,-1-2-6-16,0 1-12 15,-1 1 6-15,0 0 0 0,-1 0 3 0,1 0-18 16,0 0 25-16,-1 1-2 0,1 1 4 0,0 1 1 15,-2-2 0-15,2 2 0 0,0-3-13 0,-4 5 20 16,3-2-4-16,-2 1-6 0,2-2-13 16,0 0-68-16,-3 3 22 0,1-1-20 0,2-4 41 15,-3 5-13-15,1-2 28 0,1 1-10 0,-1-1 15 16,0 0-2-16,1 1-28 0,-1-1 35 0,-1 1-5 16,3 0 21-16,1 0-8 0,-1-1-10 15,-2 0-18-15,6 1 33 0,-4-1-15 16,3-2 5-16,2 5-13 0,-1-5 11 0,4 3 2 0,-5-3 8 15,-2 1-11-15,6 1 3 0,0-3 36 16,-2 4-39-16,4-3 26 0,-4 1-20 16,-1-2 5-16,0 0 20 0,0 0-39 0,2 0 27 15,-2 0-6-15,1 0-23 0,-1 0 26 0,0 0 2 16,-1 0-4-16,1 0-14 0,0-2 6 0,1 1-14 16,-1 0 22-16,-1-2-9 0,1 0 11 15,4 1 0-15,-4-3 0 0,-1 4-11 0,4-6 21 16,-6 5-13-16,6-3-17 0,-4 2 17 0,2-4 3 15,-1 3 15-15,0-2-33 0,0-1 2 0,-4 3-2 16,1-3 33-16,3 0-25 0,-3-1 10 16,-4 1-3-16,0 3-20 0,0-2 2 15,3-1 5-15,-6-1 26 0,3 4-17 0,-3-2-9 16,3-2 0-16,-4 1-12 0,2-1 30 0,1 1-4 16,-2 1 1-16,0-2-4 0,0 1-3 0,-1-1-7 15,1 1 2-15,-4 0 7 0,0 0-4 16,1 2 10-16,-4 0-26 0,3-2 13 0,-4 4-8 15,2 1 11-15,1-3-11 0,-5 2 13 0,2-2 11 16,-2 4-1-16,3-2-2 0,-7 3-3 0,7-4 34 16,-7 4-29-16,7-4 3 0,-7 4-8 15,3-3 21-15,-3 3 0 0,7-3 50 0,-7 3-6 16,0 0 22-16,7-2-10 0,-7 2-10 0,0 0-13 16,0 0 25-16,4-5-4 0,-4 5-29 15,0 0 8-15,0 0-8 0,0 0-17 16,0 0 9-16,3-3-12 0,-3 3-10 0,0 0-18 15,0 0 2-15,0 0-5 0,0 0-33 0,0 0-44 16,0 0-7-16,0 0-44 0,0 0-67 0,0 0-7 16,0 0-97-16,-14 9-515 0,13-7 92 15,-5 0 83-15</inkml:trace>
  <inkml:trace contextRef="#ctx0" brushRef="#br0" timeOffset="169489.41">24564 14966 337 0,'0'0'162'0,"0"0"-9"0,-4-7-22 0,4 7-29 15,0 0 1-15,0 0-4 0,0 0-19 0,0 0-6 0,7-1 5 16,-7 1-2-16,0 0-13 0,10 0-8 0,-10 0-10 16,13 0 3-16,-2 0-5 0,-4 0-24 15,3 1 39-15,4 2-46 0,-4-2 10 16,4 1-18-16,-1-1 10 0,-3-1 19 0,4 4-22 16,-3-3 1-16,1 0 8 0,-1 0-1 0,-1 2-2 15,-3-3 3-15,1 3-14 0,1-2 3 0,-9-1 11 16,14 1-13-16,-7-1 15 0,-7 0-11 15,10 2 4-15,-10-2 38 0,10 0-42 0,-10 0-7 16,0 0 16-16,11 0 28 0,-11 0-3 0,0 0-13 16,0 0 8-16,7 1-13 0,-7-1 3 0,6 3-16 15,-6-3 11-15,0 0-19 0,4 4 9 16,-4 2-16-16,-3 3 13 0,2 1-8 16,-5 7 7-16,-4 5-6 0,-7 6 14 0,-8 18-23 15,-5 12-61-15,-11 0-243 0,4 5-484 0,-5 2 80 16</inkml:trace>
  <inkml:trace contextRef="#ctx0" brushRef="#br0" timeOffset="175408.44">24038 16448 296 0,'0'0'136'0,"0"0"-98"0,0-7-2 0,0 7 23 0,0 0 97 0,0 0-15 0,-5-6 8 15,5 6 7-15,0 0-10 0,0 0-8 0,0-6-18 16,0 6-79-16,0 0 5 0,-3-6-7 0,3 6-6 16,0 0 23-16,0 0 11 0,0 0-37 15,-3-3 17-15,3 3-40 0,0 0 39 0,0 0-15 16,0 0 2-16,0 0-15 0,0 0-18 0,0 17 21 15,0-5 4-15,0 4 1 0,-1 2 7 16,1 3-10-16,-3 4-7 0,3 1-4 16,-3 0 4-16,0 8 2 0,-1-1-6 0,1-7-1 15,0 4 1-15,-2-5-19 0,2 0 30 0,0-3-26 16,-1 0 11-16,1-3-8 0,0-1 5 0,0-2-2 16,2-1 14-16,-2-2-9 0,-1-2-8 15,4 0 5-15,-3-1 0 0,3-4-12 0,0 3 25 16,-1-2-8-16,-2 1-5 0,3-3 8 0,0 0-13 15,0-5 7-15,-3 7-30 0,3-7-12 0,-3 4-75 16,3-4-36-16,0 0-128 0,0 0-26 16,-7-14-416-16,7 8 81 0</inkml:trace>
  <inkml:trace contextRef="#ctx0" brushRef="#br0" timeOffset="175850.52">23739 16460 721 0,'0'0'223'0,"-3"-8"-18"0,3 8-46 0,-3-3 45 0,3 3-50 16,-7-4-116-16,7 4 21 0,0 0-8 0,-1-5 1 15,1 5-22-15,-3-4 11 0,3 4 3 0,0 0-19 16,0 0 29-16,8-7-10 0,-2 4-27 0,4-2 19 16,3 1 8-16,2-2-11 0,5 1-5 15,-3 0 3-15,7-4-8 0,1 4 5 0,-3-2-20 16,3 1 33-16,-1-1-16 0,0 2-4 0,-4 1 2 15,1 0-18-15,0-2 18 0,-2 3-13 16,-1-1 11-16,0-1-31 0,3 4-1 16,-8-3 19-16,0 3-13 0,4 0 10 0,-7-1-8 15,5 1-7-15,-5 1-33 0,3 0 4 0,-2 0-27 16,2 1-21-16,-3 1 0 0,1 0-82 0,2-2-10 16,-10 4-106-16,12-1-454 0,-3 1 73 15</inkml:trace>
  <inkml:trace contextRef="#ctx0" brushRef="#br0" timeOffset="176491.77">24402 16576 332 0,'0'0'233'0,"0"0"-10"15,0 0-8-15,0 0-31 0,-13-3 3 0,13 3-23 16,-3-6 7-16,3 6-20 0,-3-4-12 0,3 4-14 16,-4-7 24-16,4 7-47 0,-4-5 0 15,1 2-20-15,3 3-8 0,3-8-17 0,-3 1-1 16,4 3-5-16,0-5-5 0,2 0-28 0,-2 0 36 16,2 3-23-16,1-3 2 0,0 2-7 0,0 0-6 15,3 0 16-15,-3 1-13 0,3 0-8 16,-3 1 1-16,3 2-6 0,4-1 0 15,-4 3-5-15,0 0 21 0,1 2-18 0,2 0-1 16,-2 3-7-16,-1-1 10 0,3 4 1 0,-5-1-6 16,2-1 0-16,0 5 3 0,-4 0-1 15,2 1-7-15,-5 1 11 0,-3 1-1 0,0 0-8 16,-6 5-2-16,-2 1 3 0,-2 0-3 0,-3 2-8 16,-5 1-7-16,-2 1-13 0,3-1-13 0,-1 0 7 15,-1 0-4-15,-2-1-5 0,0-3-29 0,4-2-10 16,0-4 21-16,3 2 7 0,0-2-13 15,1-2 34-15,2-1 5 0,1-3 0 16,4 1 10-16,-4 0-16 0,5-1 11 0,-1-2 13 16,-1 3 2-16,1-6 14 0,2 4-4 0,1-3 1 15,3-2 7-15,-4 5-15 0,4-5 30 16,-4 4-14-16,4-4 22 0,0 0-15 0,0 0 10 16,0 0-15-16,0 0 10 0,25-3 0 0,-16 3 2 15,-9 0 1-15,18 0-16 0,-8 1 8 0,-2 1 10 16,4 0-7-16,-5-2-3 0,4 6 7 0,-1-3-4 15,0 2 7-15,4-1 13 0,-7 1-21 16,3 0 3-16,1 1-2 0,-2-1 7 0,-2 0-18 16,0 0 6-16,4 2 4 0,-4-3 1 0,4 0-9 15,-6 3 12-15,3 0-4 0,1-3-15 0,-2 2 8 16,4-1 10-16,-4-2-33 0,6 1-8 16,-2-1-87-16,2-6-151 0,4 3-579 0,0-2 57 15,1-3 82-15</inkml:trace>
  <inkml:trace contextRef="#ctx0" brushRef="#br0" timeOffset="178374.97">24738 16192 399 0,'-7'-11'125'0,"7"11"1"0,0 0 12 0,0 0-38 0,-3-5 17 0,3 5-19 16,0 0-6-16,3-10-10 0,0 5-21 0,0 0 11 15,-2 0-23-15,5 0-16 0,-1 0 13 0,-2 1-15 16,3-2 27-16,-2-1-17 0,2 0 3 0,1 2-24 16,4-1 14-16,-4-2-9 0,4 1-2 15,-2-3-2-15,1 2 4 0,3 1-4 0,0-1-16 16,-2-1 15-16,1 1-7 0,0-2-2 15,-1 2 1-15,3-2 4 0,-4 2-6 0,4-1 5 16,-1 0 1-16,1 1-4 0,0 0-9 16,-4-1-3-16,7 2 8 0,-4 0 2 0,2-3-10 15,-2 3-10-15,1-1 7 0,2 2 3 0,-1-1 0 16,-5 2 13-16,3-1-8 0,-2 2 3 0,2-1-16 16,-3 0 18-16,1 0-15 0,-1 1 15 15,0 1-2-15,-2-3-11 0,1 4 9 0,-2-2 1 16,0 1 4-16,0 1-6 0,0 1 5 0,0-3 3 15,-7 4-11-15,13-3-7 0,-9 3 8 16,-4 0 12-16,13-3-10 0,-9 0-20 0,6 2 30 16,-3-2-20-16,-7 3 15 0,17-1-12 0,-7-3-9 15,0 4 17-15,-3 0 1 0,4-2-20 16,-1 2 19-16,0-1-12 0,1 1 4 0,-1-4 10 16,3 4-16-16,-2 0 36 0,-1 0-20 0,0 0 10 15,1-2-18-15,-2 1 7 0,1 1-9 16,-2 0 15-16,-8 0-6 0,17 0-7 0,-7 0 8 15,-10 0-3-15,17 0 0 0,-10 0 0 0,-7 0 6 16,11 0 9-16,-11 0-25 0,13 0 0 0,-6 0 20 16,-7 0-20-16,12 0 10 0,-12 0 11 15,8 1-11-15,-8-1-3 0,7 0-12 0,-7 0 18 16,0 0-8-16,14 2 0 0,-14-2-3 16,0 0-2-16,10 0 15 0,-10 0-10 0,6 0 8 15,-6 0-18-15,0 0-3 0,7 3 18 16,-7-3 13-16,0 0-10 0,8 1-11 0,-8-1 8 15,0 0 10-15,10 1-7 0,-10-1-8 0,7 0 5 16,-7 0-2-16,0 0-8 0,0 0 10 0,0 0-18 16,9 0 16-16,-9 0 27 0,0 0-35 15,0 0 10-15,0 0-33 0,8 2 38 0,-8-2-17 16,0 0 43-16,0 0-11 0,0 0-17 16,0 0 2-16,0 0-13 0,0 0-35 0,0 0 30 15,0 0 14-15,13-2 14 0,-13 2-28 16,7-1 26-16,-7 1-20 0,0 0 12 0,11-4 10 0,-11 4-7 15,8 0 3-15,-8 0 9 0,0 0-22 16,5-3-3-16,-5 3 15 0,0 0 16 0,7-2-29 16,-7 2 19-16,0 0 2 0,7-5-3 15,-7 5-4-15,0 0 20 0,0 0-42 0,0 0 14 16,4 0 5-16,-4 0-11 0,0 0 16 0,0 0-5 16,0 0-21-16,0 0 11 0,0 0 23 0,0 0-19 15,0 0 9-15,0 0-9 0,0 0 6 16,0 0-10-16,0 0 4 0,0 0 14 0,0 0-21 15,0 0 20-15,0 0-25 0,0 0 0 0,0 0 8 16,0 0-11-16,0 0 0 0,0 0 1 0,0 0 2 16,0 0 5-16,0 0-11 15,0 0-2-15,10 5-15 0,-10-5 26 0,0 0-37 16,0 0 4-16,0 0 4 0,3 5-41 0,-3-5 6 16,3 3-52-16,-3-3-20 0,0 0-80 0,0 0-7 15,0 4-134-15,0-4-301 0,0 0 15 16</inkml:trace>
  <inkml:trace contextRef="#ctx0" brushRef="#br0" timeOffset="181803.24">25698 15896 250 0,'0'0'87'0,"0"0"36"0,0-5-61 16,0 5 17-16,0 0 18 0,-3-5-35 0,3 5 15 0,0 0 15 16,0 0-28-16,0-7 18 0,0 7-13 0,3-6-10 15,-3 6-13-15,0-6-5 0,4 2 0 0,-4 4-24 16,4-5 17-16,-1 2 4 0,3-3 6 16,-2 3-16-16,2-1 15 0,-2 0-25 0,6-1 16 15,-3 1-4-15,0-2-12 0,0-1-8 0,5 3 1 16,-4-2-6-16,2 1 10 0,1 2 0 15,-1-4 3-15,0 3-13 0,4-2-97 0,-4 1 51 16,1 2-12-16,2-4 27 0,0 6 13 16,-1-3-35-16,0 1 25 0,0 0-3 0,-2-1-2 15,3 2-16-15,-2 1 26 0,-1-1 80 16,0 2-14-16,4-1 14 0,-5 1-19 0,1-4-4 16,2 8 7-16,0-3-18 0,-1 1 16 0,-1-2-11 15,1 3-13-15,1-3-2 0,-1 4 26 0,-1-3-24 16,2 1-84-16,-1-2 46 0,-3 3-10 15,0-2 8-15,2 2 27 0,0-2-2 0,0-1 36 16,0 0-10-16,-3 0 2 0,7 0 26 0,-7 0-59 16,6-3 100-16,-2 1-3 0,2-3-10 0,0 3-7 15,2-4 20-15,-2-1-21 0,4 4 0 16,-3-4-2-16,3-1-21 0,-3 0-2 0,3-1 2 16,-3 1-2-16,3 0-10 0,-1-1-3 15,-1-1-5-15,-2 2-13 0,1-1 2 0,0 0 1 16,-1 0-3-16,-2-1 5 0,2 4-8 15,-2-1-14-15,-1-1 19 0,-1 2-22 0,-1-2 4 16,-1 4 27-16,0-2-9 0,2-1-17 0,-1 4 23 16,-3-2-26-16,-3 0 46 0,4 0-33 0,-3 0-13 15,1 2 3-15,-1-4-16 0,1 4 11 16,-3-2-1-16,2 1 3 0,0-2-2 0,0-1 22 16,-3 7 14-16,3-8-11 0,-2 5 0 0,2-3-15 15,0 3-5-15,-1-2 22 0,-1-3-19 0,-1 8-1 16,4-7 3-16,-4 4-1 15,4-4-1-15,-1 4-9 0,-3 3-4 0,1-7 17 16,-1 7-18-16,3-5 3 0,-3 5 13 0,0-6-15 16,3 2-1-16,-3 4 1 0,0 0 2 0,0-8 17 15,0 8-6-15,0 0 7 0,0 0 2 16,3-3-15-16,-3 3 13 0,0 0-15 0,0 0 20 16,0 0-28-16,1-6 7 0,-1 6-7 0,0 0 0 15,0 0 7-15,0 0 1 0,0 0-21 0,0 0-2 16,0 0-3-16,0 0-39 0,0 0-15 0,0 0-5 15,0 0-35-15,0 0-27 0,0 0-89 16,0 0-51-16,0 0-553 0,0 0 85 0,0 0 109 16</inkml:trace>
  <inkml:trace contextRef="#ctx0" brushRef="#br0" timeOffset="182488.62">26580 15316 522 0,'0'0'230'0,"0"0"-17"0,-6-1-14 15,6 1-20-15,0 0-23 0,0 0-7 0,-7-3-13 0,7 3-3 0,0 0-18 0,0 0-20 16,0 0 4-16,0 0 1 0,0 0-33 16,0 0 7-16,0 0-10 0,-8-1-8 0,8 1-15 15,0 0 10-15,0 0-27 0,0 0 1 0,0 0-7 16,0 0 8-16,0 0-11 0,0 0 0 15,0 0 6-15,0 0 15 0,0 0-21 16,15 10-5-16,-15-10 3 0,10 0-3 0,-10 0-5 16,17 0 16-16,-10 0-8 0,-7 0 2 0,17-5-7 15,-7 5 5-15,-3 0-1 0,-1-3-4 0,2 2-11 16,-8 1 3-16,10-4 21 0,-4 4-8 16,-6 0-8-16,7-2 10 0,-7 2-17 0,8-1 9 15,-8 1-7-15,9-1 3 0,-9 1 12 0,0 0-15 16,7-3 8-16,-7 3-13 0,0 0 15 0,0 0-30 15,0 0 12-15,10 0-2 0,-10 0-6 16,0 0 6-16,5 5 13 0,-5-5-9 0,6 9 1 16,-2-1 3-16,-1 0-1 0,0 2 1 0,-3 3-1 15,3-1 8-15,-3 5-2 0,2 4-1 0,-1-2 6 16,-1 3-8-16,0-1 0 0,0 8 21 0,0-1-37 16,0-3-168-16,1 3-671 15,8-3 102-15,-1-3 57 0</inkml:trace>
  <inkml:trace contextRef="#ctx0" brushRef="#br0" timeOffset="198088.06">25302 14396 176 0,'0'0'46'0,"0"0"21"0,0-5-72 0,0 5-3 16,0 0 13-16,0 0 13 0,3-7 2 0,-3 7-4 15,0 0-24-15,0 0 31 0,0-4-13 0,0 4-10 0,0 0 11 16,0-6 12-16,0 6-16 0,0 0 14 16,0 0-3-16,1-8-21 0,-1 8 8 0,0 0 90 15,0 0-26-15,0 0-2 0,0-4-21 16,0 4 2-16,0 0 32 0,0-4-32 0,0 4-17 15,0 0 33-15,-4-7-10 0,4 7 12 0,0 0-17 16,0-5 0-16,0 5-1 0,-4-5 11 16,4 5-15-16,-3-4-1 0,3 4-10 0,-4-4 8 15,4 4-18-15,-6-7-2 0,6 7 15 0,-1-4-11 16,1 4 1-16,-6-6 2 0,6 6-20 0,-7-2-6 16,0-3 11-16,7 5-21 0,-4-1 24 15,4 1-8-15,-9-3-3 0,5-1 15 0,4 4-22 16,-8-2 7-16,8 2-13 0,-12-2 16 15,12 2-3-15,-10-1 10 0,10 1-10 0,-11-1-5 16,11 1-13-16,-11-4 13 0,11 4-2 16,-13 4 15-16,13-4-11 0,-14 0 19 0,4 0-19 15,4 1-12-15,6-1 8 0,-15 0-11 0,6 0 2 16,9 0 4-16,-15 1 4 0,9 0 13 0,6-1-27 16,-14 1 27-16,14-1-10 0,-14 2-3 15,14-2 6-15,-10 0 2 0,10 0-5 0,-13 2 13 16,9 0-16-16,4-2-5 0,-13 3 14 0,9-3-6 15,4 0 2-15,-10 1 3 0,3 4 6 0,7-5-14 16,-10 2 11-16,6-2-11 16,-2 5 1-16,-2-3 17 0,8-2-25 0,-10 3 12 15,4 1 3-15,2-1-5 0,4-3-12 0,-11 4 17 16,5-1 10-16,-1-2-18 0,1 4 1 0,2-3 7 16,-3 1 5-16,0 2-15 0,1-3 18 15,-1 4-11-15,0-4-4 0,0 4 7 0,3-2 16 16,-2 1-19-16,-1-2 1 0,1 3-1 0,1-1-9 15,-2-1 12-15,1 0-3 0,1 1-9 0,-3 1 14 16,3-4 1-16,-1 6-21 0,-1-1 16 16,1-4 2-16,2 4 2 0,-3 0-4 0,3-2 2 15,1 0-2-15,-3 1-24 0,2-4 24 0,1 5-11 16,0 0 8-16,-1-4 21 0,0 5-29 16,1-3 18-16,2 0-5 0,-2 2 0 15,0-1-5-15,0 0 11 0,2 0-9 0,-5 1-2 16,3 1-8-16,0 2 19 0,2-3-14 0,-6 5-2 15,4-3 0-15,-1 1 15 0,1-2 8 0,0 3-28 16,-1-3 20-16,1 5-15 0,0-2 20 16,2-2-7-16,-6 1-16 0,7 2 11 0,-3 0-6 15,0-4 16-15,2 6 15 0,-2-3-17 0,3-1 1 16,0 4 6-16,0-3-28 0,0 2 7 0,0-3 19 16,0 3 2-16,0-1 7 0,3-2-25 15,-2 4 11-15,2 0-9 0,0 0 8 0,0-3-10 16,1 1 5-16,-3 1-12 0,5-1 2 15,-3 1 7-15,-2-2-4 0,5-1-11 0,-2 5-51 16,-1-5 25-16,4 2-19 0,-3 1 4 0,2-5 31 16,-2 2 10-16,2 1-15 0,-2-1 2 15,3 1 13-15,0-3 6 0,-1 2-14 0,-2-3 11 16,4 5-5-16,-2-3 20 0,0-1-13 0,1 0-7 16,0 1 15-16,-1-4-10 0,2 2 4 0,-1 3 14 15,-1-3-5-15,1 1 12 0,1-1 8 16,-2 0-20-16,1-3-6 0,2 3 6 0,-1 3 20 15,-1-3-3-15,0 0 8 0,4 1-7 0,-2-1-6 16,-2-3-10-16,3 3 72 0,1 1-3 16,-1-1 29-16,3-1-60 0,4 2 54 0,-4-2-35 15,2 1-65-15,1 1-12 0,-2-1 5 16,-3-4-6-16,6 4 11 0,-1-3-13 0,-1 0 11 16,1 3 2-16,-1-4 25 0,-2 1-17 0,1-1 2 15,1 1 5-15,-3-1-2 0,-1-2-24 16,2 3 21-16,1-1-7 0,-1-2-16 0,-3 1 15 15,1 1 1-15,2-2 2 0,-2 0-16 0,-1 1 34 16,0-2-20-16,-3 0 50 0,7 0-45 0,-7 3 2 16,3-2 8-16,3-1-16 0,-3 0 19 0,1-1-27 15,-11 1 11-15,17 0 8 0,-7-3 0 16,1 3 2-16,-1 0-5 0,0-2-13 0,1 0 8 16,2-1 3-16,-2 1-8 0,2 1-3 15,-3-1-5-15,1-3 29 0,-1 5-9 0,0-1 9 16,0-1-21-16,-3 1 18 0,3 0-19 15,-3-2 24-15,1 3-23 0,-8 0 18 0,13-4-5 16,-4 1-3-16,-4 3 10 0,-5 0-20 0,13-3 15 16,-6 1-7-16,-1 1-8 0,2-3 10 0,-8 4-8 15,10-1 6-15,-3-2-6 0,-1 2-12 0,2-2 38 16,1-1-28-16,-2-1 2 0,0 2 26 16,1-2-7-16,1 1-1 0,-2 0-20 0,0 0-21 15,0 1 31-15,0 0 16 0,-1-4-21 0,-2 6 5 16,-1-5 10-16,5 5-22 0,-5-2 40 0,3-1-7 15,-2 1 20-15,-4 3-18 16,6-7-10-16,-6 7 35 0,4-7-53 0,-1 6 13 16,-3 1 23-16,5-3-41 0,-5 3 23 0,3-4-5 15,-3 4 12-15,3-5-4 0,-3 5 2 0,3-5 2 16,-2-2-12-16,2 3-28 0,3-6 5 0,-2-2-11 16,6-1 24-16,-3 1-6 0,-3 1 13 15,5 1-15-15,-5-1-2 0,3 1 4 0,-3 2 16 16,-1 1-13-16,0 1 18 0,1-1-13 15,-1 2 8-15,0-2 15 0,1 1-33 0,-4-1 12 0,7 0-4 16,-3-3-21-16,-1-3 5 16,6 2 8-16,-5-3-26 0,4 1 1 0,-2-1 37 15,-2 3-12-15,2-1 18 0,-2 3-10 0,-1 1 7 16,0-2-8-16,1 0 9 0,-2-2-4 0,-1 4-7 16,0-5 8-16,-1 1-26 0,0-1 10 0,0-1 8 15,-1 4 8-15,1-3 0 0,-1 2-1 16,-1 0-1-16,-2-2 4 0,4 5 3 0,-3-4-13 15,0-1 10-15,-1 2-15 0,-2-3 10 0,5 2-13 16,-5-1-12-16,2-4 17 0,-3 5 13 0,3-2-15 16,-5 0 5-16,5 2 3 0,-6-4-8 15,3 1 5-15,3 3-5 0,-5-1-3 0,2 0 3 16,0-1-6-16,0-1 11 0,0 4-12 16,0-3 9-16,-3-1 11 0,3 3-8 0,1-3-8 15,-4 3 6-15,2-2 2 0,1 0 0 0,0 2-6 16,-2-2-11-16,1 3-1 0,1-3 10 15,-2 5-15-15,2 0 5 0,-1-1-8 0,-1 0-15 16,-1-1 0-16,-1 5-7 0,4-1 4 0,-6 1 16 16,-1-1-20-16,3 2 1 0,-9 1-27 0,3 2 28 15,0-2-59-15,-4 4-64 0,1 0 8 16,-4 0-57-16,-2 3 16 0,-3 0-476 0,1 1 56 16</inkml:trace>
  <inkml:trace contextRef="#ctx0" brushRef="#br0" timeOffset="208021.78">24758 13841 450 0,'0'0'67'0,"0"-7"-21"0,0 7 43 0,0 0-9 0,2-4 32 0,-2 4-53 0,0 0 43 0,0 0-22 16,0 0 2-16,-5-7 0 0,5 7-8 16,0 0 0-16,0 0-51 0,0 0 31 0,0-7 0 15,0 7-11-15,0 0-12 0,0 0-11 0,0 0 16 16,0 0 0-16,0 0-8 0,3 17 5 15,-1-9-12-15,-2 2-3 0,0 3-5 0,1-1 5 16,-1 2-13-16,-1-1 5 0,1 0-5 0,-2 5 26 16,-1-1-21-16,3-2 5 0,-3 3 3 0,3-1 0 15,-3-2 8-15,3 2-31 16,-1-1 28-16,-3 0-23 0,4-3 23 0,0 0-16 16,-3-1 9-16,3 1-16 0,-3-3 20 0,3 1-25 15,-1-1 15-15,-2-1 1 0,3 0-14 0,0-3 3 16,0 1 0-16,0-2-26 0,-3 3 6 15,3-3-36-15,0 0-11 0,0-5-7 0,0 0-93 16,0 7-55-16,0-7-441 0,0 0 0 0</inkml:trace>
  <inkml:trace contextRef="#ctx0" brushRef="#br0" timeOffset="208537.84">24793 13733 355 0,'0'0'139'0,"-4"-3"-1"0,4 3 0 0,0 0-10 0,-3-4-18 0,3 4 5 0,0 0-35 0,0 0 27 16,0 0-17-16,0 0-8 0,0-8-16 15,0 8-10-15,0 0 6 0,0 0-8 0,7-2-16 16,-7 2 18-16,11 0-15 0,-5-1-7 16,4 0 12-16,-10 1-13 0,19-2-10 0,-11-1 0 15,2 3 0-15,0 3 10 0,1-3-25 0,-1 2 15 16,0-1-13-16,-2 0-10 0,2-1 31 15,1 2-5-15,-5 1-21 0,1-1-3 0,-1-1 3 16,1 1 8-16,-1 2-28 0,-5-1 12 0,3 1 6 16,-4-4 2-16,-4 10 0 0,3-4 0 0,-5-1 3 15,-1 3 17-15,-3 0-35 0,2 1 20 16,-4-1 3-16,1-1-18 0,-1 1 0 16,0 0-3-16,2-4 19 0,-4 4-19 0,1-1 5 15,2 1 8-15,1-3 1 0,-3 0-4 0,2 2-2 16,1-1-2-16,4-4 12 0,-5 5-28 0,7-4-3 15,-2 2 14-15,2-3-14 0,-2 4-9 16,6-6 6-16,-3 2-16 0,3-2-7 0,0 0-78 16,0 0-80-16,6 5-148 0,-6-5-374 0</inkml:trace>
  <inkml:trace contextRef="#ctx0" brushRef="#br0" timeOffset="209471.54">24905 14058 435 0,'0'0'148'0,"0"0"1"0,0 0-103 0,0 0 13 0,0 0-8 0,0 0-3 0,0 0-14 16,11-7-6-16,-8 3-3 16,0-2 9-16,4 5-1 0,0-6 0 0,-3 0-15 15,2-1-26-15,1 2 93 0,0-5-3 0,5 1-13 16,-7 0-8-16,5-3 11 0,-2 3-21 0,-2-5-7 15,1 5 12-15,1-2-2 0,-3-1-13 16,2 3-13-16,-6 1 0 0,5-2 23 0,-2 1 18 16,-4 6 13-16,3-4 3 0,0 0-39 0,-3 1 0 15,0-1-5-15,0 3 0 0,0 5-16 0,-6-10 1 16,5 8 0-16,-5 0 4 0,6 2-14 16,-7-6 12-16,7 6-10 0,-11 0 2 15,11 0 11-15,0 0-16 0,-16 1-7 0,8 4 2 16,8-5-5-16,-7 2-2 0,1 4 5 0,3-4-8 15,3-2 7-15,-4 7-7 0,1-5 5 0,3-2 8 16,0 7 10-16,0-7-18 0,0 0 3 16,5 7-3-16,0-6 0 0,-5-1-10 0,10 1 13 15,-2-1 5-15,2 0-8 0,-10 0-13 0,20-2 0 16,-13 1 14-16,6-4-9 0,-6 5 0 0,4 0 1 16,-5-1-3-16,1 0-8 0,-7 1 13 15,14-2 2-15,-7-1 1 0,-7 3 0 0,10-1 12 16,-10 1-5-16,10 0-5 0,-10 0 0 0,0 0 8 15,0 0 0-15,10 0 0 0,-10 0-13 16,0 0-10-16,0 0 4 0,-3 8 6 16,3-8 13-16,-6 10-5 0,1-3 2 0,2-3 11 15,0 0-11-15,1 4-5 0,-3 1 5 0,2-1-2 16,0-2-3-16,2 2 3 0,-2-4-11 0,0 3 16 16,3 1 2-16,0-1 1 0,-4-4-21 0,8 4 20 15,-4-1-15-15,3-2 5 0,1 1-2 16,-4-5 17-16,11 2-17 0,-6 2-1 0,3-4 16 15,-8 0-15-15,19-3 2 0,-12 2-8 0,1-1 3 16,2-1-5-16,0 1 5 0,-3-2 8 16,3-2-13-16,-3 4 2 0,-1-3 6 0,2 4 9 15,-2-2-14-15,-2-1 2 0,2 1 2 16,-6 3 11-16,7-7-2 0,-7 7-9 0,7 0 11 16,-7 0-8-16,1-4-5 0,-1 4 8 0,0 0 4 15,0 0-6-15,0 0 1 0,0 0-2 16,0 0-5-16,0 0 5 0,-5 18 8 0,-1-14-15 15,3 3-6-15,-1 3 13 0,1-3 8 0,0 0-8 16,2 0 13-16,-5 1-13 0,2-1 0 0,3-3-5 16,-2 4-7-16,0-1 1 0,0 1-14 0,3-6-6 15,-1 5-43-15,-2-2-74 0,0 0-98 16,0-1-58-16,6 0-479 0,-6-2 58 0,3-2 86 16</inkml:trace>
  <inkml:trace contextRef="#ctx0" brushRef="#br0" timeOffset="209612.46">25271 13783 455 0,'0'0'126'0,"0"0"-27"0,0 0-73 0,0 18-82 0,-4-11-36 0</inkml:trace>
  <inkml:trace contextRef="#ctx0" brushRef="#br0" timeOffset="210063.64">25333 14016 598 0,'0'0'175'0,"0"0"-7"16,0 0-9-16,0 0-26 0,0 0-30 0,-4 5 4 15,4-5-17-15,0 0 2 0,-4 10-8 16,4-10-7-16,-6 8-23 0,6-6-11 0,-3 3-9 16,3-5 4-16,-4 5-25 0,4-5-5 0,-3 7 4 15,3-7 9-15,0 0-13 0,0 0-6 0,0 0 16 16,0 0-3-16,0 0-4 0,0 0 4 15,19-17-15-15,-11 10 8 0,-1 3 10 0,0-4-1 16,3 1-6-16,-3 0-1 0,3-2 0 0,-3 1 8 16,-1 1 10-16,2 3 52 0,-1-2-57 15,-1 0-13-15,1 3 3 0,-4 0 12 0,4-1-4 0,-7 4 4 16,7 0-14-16,-7 0 17 16,0 0-10-16,0 0-36 0,14 6 38 0,-14-4-10 15,3 3 16-15,-3 0-13 0,4 2 0 0,-4-1 2 16,0-2 0-16,0 2 1 0,3 1 9 0,-3-1-9 15,0-2 12-15,0 4-8 0,0-2-22 16,2-3-3-16,-2-3-16 0,2 10-15 0,-2-6-66 16,0-4-64-16,10 2-656 0,-7-2 85 0,-3 0 81 15</inkml:trace>
  <inkml:trace contextRef="#ctx0" brushRef="#br0" timeOffset="210316.95">25630 13673 563 0,'0'0'243'0,"0"-7"-13"0,0 7-22 0,0 0-22 0,0 0-14 0,0 0-16 0,-3-2-25 0,3 2-14 15,0 0 4-15,0 0-16 0,0 0-31 16,0 0 3-16,3 19 2 0,0-11-2 0,-3 4-18 15,0 0-8-15,0 3 0 0,-3 1-10 0,3 3 2 16,-3-1-84-16,-1 7 13 0,-2-2-48 0,2 2-4 16,-3 0-22-16,-3 2-52 0,3 2-79 15,-10-2-117-15,10-7-398 0,0 4 52 16</inkml:trace>
  <inkml:trace contextRef="#ctx0" brushRef="#br0" timeOffset="211129.41">25534 14065 465 0,'0'-7'203'0,"0"7"-55"0,0 0 54 0,0 0-5 0,3-5-5 16,-3 5-28-16,0 0-18 0,4-2-23 15,-4 2-3-15,10-4-10 0,-10 4-18 16,11-6 3-16,-2 5-8 0,2-5-18 0,-1 3-7 15,3-2-11-15,2-5-13 0,-2 3-4 0,4 1-9 16,-3-4-7-16,5 0-13 0,-7 1-15 16,5 0 5-16,-2-1-5 0,-2-4 7 0,3 6 8 15,-5-2-15-15,-1 2 5 0,0 1 5 0,-2-2-8 16,-2 1 21-16,1 1-21 0,-4 4 11 0,2-2-3 16,-3 1 8-16,-2 4 4 15,-1-7-19-15,1 7 9 0,-9-3-2 0,9 3 16 0,-13 3-19 16,2-2 11-16,1 4-1 0,0 0 6 0,-1 2-3 15,-2 1-17-15,2 2 4 0,1-2 18 16,0 4-9-16,-1 0-4 0,1-4 16 16,5 2-13-16,-3-2-10 0,5 1 8 0,-2 3 4 15,2-3 6-15,0-1-10 0,3 1 4 0,0-1-2 16,3-1-2-16,4 0 5 0,-3-2 2 0,6 2 5 16,0-4 3-16,1 0-2 0,2-2-6 0,4 0 8 15,-3-1-11-15,3-2 4 0,0-3 4 16,3 3-7-16,-3-4-1 0,4-1 6 15,-2 2 0-15,-4-2 0 0,2 1 2 0,-4-3 6 0,-1 1-9 16,1 0-1-16,-3-2-6 0,1 3 2 16,-5-1 14-16,1-1-1 0,-1 1-12 15,-5 4-5-15,2-3 15 0,1 0-11 0,-4 0 11 16,0 5-15-16,0 2-11 0,-4-11 3 0,1 6 7 16,2 0 6-16,-5 3-10 0,6 2 7 0,-4-7 5 15,4 7-13-15,-9-1 11 0,9 1-10 16,-8 0-1-16,8 0 8 0,0 0 3 0,-7-2-1 15,7 2 9-15,0 0-24 0,0 0 6 0,0 0 9 16,0 0-12-16,0 0-8 0,0 0 21 0,0 0-3 16,0 0 3-16,0 0-8 0,21-8-8 15,-14 6 3-15,-1-3-3 0,2 5 11 0,2-4 5 16,-3 0-21-16,3 1 10 0,-3-1 13 0,0 2-10 16,1 0 0-16,-3-2 3 0,3 2-6 15,-2 1-2-15,-6 1 8 0,10-3-21 0,-6 0 10 16,-4 3 13-16,10-1-10 0,-10 1-5 15,0 0 10-15,0 0-18 0,12 7 16 0,-11-6 7 16,-1 7-10-16,0-2-1 0,0 3-4 0,-3-2 10 16,0 3 10-16,0 0-10 0,2 0 3 0,-2 3 15 15,-4-4-16-15,7 2 1 0,-4 2 0 16,1-2-1-16,0-1 1 0,0 2 15 0,2-1-29 16,-2-1 14-16,0 1 5 0,0-1-11 0,3 1-5 15,-1-3-4-15,-1 2-1 0,0-2-67 16,-1 1-40-16,3-1-105 0,-3-1-169 0,3 1-415 15,0-3 61-15,0-2 124 0</inkml:trace>
  <inkml:trace contextRef="#ctx0" brushRef="#br0" timeOffset="211286.33">26143 13991 683 0,'3'-7'248'0,"-3"7"-28"0,0 0-2 0,3-3-31 0,-3 3-54 0,0 0-36 0,0 0-81 0,4-5-86 0,-4 1-60 16,6 3-635-16,2-2 94 0</inkml:trace>
  <inkml:trace contextRef="#ctx0" brushRef="#br0" timeOffset="211816.52">26768 13758 734 0,'0'0'141'0,"-3"-2"7"0,3 2-7 16,0 0-3-16,-4-5-22 0,4 5-11 0,0 0 2 15,0 0-2-15,-6-3-8 0,6 3-20 0,0 0 7 16,0 0-17-16,-5 17-16 0,3-8 3 0,-2 4-5 16,0 3-8-16,-2 2-3 0,0 2-10 15,-1 4 11-15,2-2 12 0,-4 3-23 0,5-3-13 16,-3 3 13-16,-2 6-7 0,-2-3-21 0,1 2 25 15,5-2-9-15,-5-3 2 0,1-4-8 16,6-2-5-16,-4-2 10 0,4-3-7 0,-1 1 5 16,0-4-23-16,1-1 2 0,2-2-23 15,0 2-20-15,-1-3-10 0,2 0-3 0,0-7-136 16,0 0-18-16,4 1-549 0,-4-1 68 0</inkml:trace>
  <inkml:trace contextRef="#ctx0" brushRef="#br0" timeOffset="212164.25">26936 13764 504 0,'0'0'199'0,"0"-6"-9"16,0 6-34-16,0 0 13 0,0 0-16 0,0 0-17 15,3-5-3-15,-3 5-28 0,0 0-8 16,0 0-17-16,0 0 4 0,0 0-9 0,0 0-9 16,0 0 13-16,0 0-27 0,-3 15-6 0,3-3-5 15,-3-1 2-15,-1 6-10 0,0-1-7 0,-2 6-3 16,2-2 3-16,-2 3-6 0,-1 0-4 0,0-2 14 16,3 4-17-16,-2-3 10 0,2-1-8 15,-3 1-12-15,0-4 0 0,1-1 4 0,2 3-7 16,1-5-13-16,0 1-2 0,-1 1-21 15,1-4-48-15,0-1-21 0,1-4-82 0,-1 1 21 16,0-3-32-16,3 3-544 0,-3-5 43 16</inkml:trace>
  <inkml:trace contextRef="#ctx0" brushRef="#br0" timeOffset="212412.51">26697 14066 662 0,'0'0'251'0,"0"0"-13"16,-4-2 0-16,4 2-40 0,0 0-14 0,0 0-18 16,0 0-12-16,0 0-16 0,0 0-5 0,7-6-33 15,-7 6 10-15,13-3-23 0,-2-1-10 0,-1 4-11 16,0-3 1-16,4 2-31 0,3 0-26 15,-3-2-38-15,2 1-36 0,-1 2-90 0,-2 0-89 16,5 0-586-16,-2 0 97 0,0 0 79 0</inkml:trace>
  <inkml:trace contextRef="#ctx0" brushRef="#br0" timeOffset="213213.46">27083 14016 627 0,'0'0'222'15,"-10"-4"-104"-15,6 0-3 0,4 4-28 0,-6-3 23 16,6 3-25-16,-11-4 12 0,10 1-12 0,1 3-14 16,-9-5-30-16,9 5 39 0,-4-2-32 0,4 2 3 15,0 0-2-15,0 0-29 0,-17 5 11 16,17-5-10-16,-7 5-19 0,4-1 1 0,0-1 12 15,1 1-12-15,2-4-1 0,-5 6-17 16,5-1 7-16,0-5-10 0,0 8-5 0,0-8-5 16,5 8 15-16,-3-6-7 0,-2-2-8 15,3 7 12-15,3-4 4 0,-2-1-1 0,-4-2 0 16,11 3 5-16,-4-1 18 0,2-2-20 0,-9 0 8 16,14 0-11-16,-7 0 26 0,-7 0-21 0,10 1 8 15,-10-1 0-15,14 3 13 0,-14-3-16 0,7 0-7 16,-7 0 18-16,10 0-26 0,-10 0 31 15,8 2-11-15,-8-2 16 0,0 0 0 0,0 0 0 16,11 0-13-16,-11 0 0 0,0 0 8 0,0 0 0 16,5 2-11-16,-5-2 3 0,6 5-7 15,-6-5 20-15,0 0-16 0,4 5-4 16,-1-3-1-16,-3-2 13 0,8 5-7 0,-8-5 12 16,7 0-12-16,-7 0 2 0,6 4-8 0,-6-4 14 15,16-3-9-15,-16 3 3 0,12-1-5 0,-6-2-5 16,5-1 10-16,-4-1 3 0,2 0-21 0,-2-2 13 15,-2 4 3-15,4-4-11 0,-5-1 16 16,2 4 0-16,-2 0-1 0,-1-3 1 0,0 2-21 16,0-1 11-16,-3-1 7 0,0 7-18 0,-3-7 10 15,0 3 8-15,-2 0-12 0,-3 2-9 0,8 2 24 16,-10-2-21-16,2-3 16 16,8 5-8-16,-8-1 15 0,8 1-10 0,-12 0-13 15,12 0 3-15,0 0-3 0,-14 1 8 0,14-1-23 16,-6 3 33-16,6-3-18 0,0 0 39 0,0 0-26 15,0 0-5-15,0 0-1 0,0 0 4 0,24 3-13 16,-24-3 12-16,19-3-5 0,-11 0 19 16,2 3 1-16,0-1-24 0,-2 1-6 0,2-2 28 15,-1 2-2-15,-9 0 2 0,14-3-5 0,-7 1 28 16,-7 2-17-16,10 0-29 0,-10 0 23 0,11-2-5 16,-11 2-2-16,0 0-3 15,10 2 5-15,-10-2 23 0,6 5-2 0,-6-5-11 16,4 6-5-16,-4-2-5 0,0-4 8 0,0 10 18 15,0-5-29-15,0-2 21 0,0 4-12 0,-3-1 14 16,3 0-27-16,0-6 12 0,0 13-13 0,0-8 6 16,3 0-6-16,-3 2-12 0,0-1-21 15,3-4-43-15,0 4-42 0,-3-6-83 0,5 6 9 16,1-3-493-16,-2-1 25 0</inkml:trace>
  <inkml:trace contextRef="#ctx0" brushRef="#br0" timeOffset="213700.7">27685 13683 685 0,'0'0'254'0,"0"0"-21"0,3-5-39 0,-3 5-4 0,0 0-32 0,0 0-6 0,0 0-12 16,0 0-25-16,-3 18-7 0,3-11-3 15,-1 5-18-15,-2-1 0 0,0 2-3 0,0 3-76 16,1 0-31-16,-4 3 23 0,3-1-15 0,2 0 7 16,-2-3 13-16,0 3-7 0,0 1 12 0,0-4-15 15,-1 1 15-15,4-2-7 0,-3-4-3 16,-1 3 7-16,4-1-9 0,-1-4 12 16,1-1-5-16,0 0-2 0,-3-3-1 0,3 3-2 15,-3-1-8-15,3-6 21 0,-3 8 5 0,3-8-13 16,-1 3-2-16,1-3-6 0,0 0 3 15,0 0-2-15,0 0 12 0,-11-11-5 0,6 5-10 16,1 2 20-16,0 0-12 0,-2-1 5 0,3 0-6 16,-1 0 3-16,-2 3-12 0,4-5 7 0,-7 6 0 15,9 1 10-15,-14 0-13 0,4 0 1 16,-2 1 2-16,2 4-11 0,-3-3 17 0,0 6-4 16,0 1 1-16,-1-1-6 0,4-1 18 0,3 1-9 15,-2 0 4-15,1 0-10 0,1 1 5 16,4-1-8-16,-1 0-9 0,0 0-1 15,1-1 8-15,3-1 30 0,3 2-38 0,1-3 6 16,0-2 7-16,4 2 10 0,0-4-2 0,3 0-21 16,3-2-10-16,-1-2-18 0,4-1-23 0,1 1-59 15,2-6-41-15,1-3-130 0,-5 6-471 16,8-4 61-16</inkml:trace>
  <inkml:trace contextRef="#ctx0" brushRef="#br0" timeOffset="-214678.78">27885 13641 755 0,'0'0'266'0,"0"-4"-56"0,0 4 2 0,0-6 21 0,0 6-43 0,0 0-27 15,0-5-22-15,0 5-21 0,0 0-10 0,0 0-7 16,0 0-11-16,0 0 3 0,0 0-34 16,0 0 16-16,1 25-26 0,-1-14 5 0,0 1 6 15,-1 5-26-15,0 0-3 0,-1 3-2 0,-1 0-6 16,3-2 3-16,-3 6-4 0,0-5 4 16,2 5 0-16,-5 1-3 0,3-7-14 0,-1 2 9 15,4-2-20-15,-4-2 13 0,4-5 5 16,-3 3-13-16,2-3 8 0,-2-1 0 0,0-2-13 15,3-1 15-15,-3 1-18 0,3-1 16 0,0-1-5 16,0-6-3-16,-2 6 8 0,2-6-6 0,0 0 9 16,-5 3-1-16,5-3-12 0,0 0 7 15,0 0-10-15,0 0-3 0,-11-13 11 0,8 10-8 16,3 3 8-16,-7-7-1 0,4 2-9 0,0 3-1 16,3 2 1-16,-2-7-1 0,2 7 21 0,-8-3-26 15,8 3 3-15,-2-5-13 16,2 5 18-16,0 0 0 0,-12 0 6 0,12 0-17 15,-10 7 6-15,6-1 3 0,1-2 9 0,-1 2-14 16,2 1 12-16,-3 2-18 0,1-2 15 0,1 1-4 16,0 1-3-16,0-1 7 0,3 1 14 15,-3-1-21-15,3-1 5 0,0 0-6 0,0-1-1 16,0 1 12-16,3 1-8 0,0-1 1 0,0-1-6 16,0-2-7-16,1 1 20 0,2-2-5 0,2-1 0 15,-1 0-8-15,3-2 6 0,-10 0 2 0,24-2 10 16,-14-2-15-16,7-2-11 0,-3-1 22 15,0 1-12-15,-1-1 4 0,3-2-14 0,-4 0 11 16,-2-1-5-16,4 0-18 0,-4 3 20 16,-4-3-12-16,2 3-6 0,-1 3 6 0,-4-4-1 0,3 2 14 15,-3-1-16-15,-2 4 5 0,-1-2-8 16,0 5 8-16,0-10-15 0,0 10 33 16,-1-4-18-16,1 4 18 0,-6-6-21 0,6 6 9 15,-3-5-1-15,3 5 8 0,0 0-11 0,0 0-2 16,0 0 11-16,-3-3-9 0,3 3 4 15,0 0-6-15,0 0 10 0,0 0 3 0,0 0 7 16,0 0-2-16,0 0-5 0,0 0 0 0,13-5 10 16,-6 3-2-16,-7 2-8 0,7-2 5 0,0 0 7 15,-1-2-7-15,-2 2 3 0,3-1 10 0,-7 3-13 16,7-5 5-16,-7 5-13 0,9-2 26 16,-9 2-13-16,4-5-2 0,-4 5 5 15,7 0-16-15,-7 0 16 0,0 0-14 0,7-2 6 16,-7 2 3-16,0 0-8 0,0 0 18 0,0 0-11 15,3 9 6-15,-3-9 7 0,-3 10-7 16,0-3 2-16,3-1-7 0,-4-1 10 0,0 2-16 16,1 1 8-16,3 0 0 0,-3-1 0 0,2 1 3 15,-2-4-11-15,0 4 11 0,3-1 7 0,0 0-15 16,0-4 31-16,-3 3-21 0,3 1 1 16,0-7-6-16,3 8 5 0,0-6-2 0,-3-2-11 15,7 2 16-15,-7-2-5 0,11-2-1 16,-11 2 1-16,13-1-5 0,-7-2-16 0,-2-1 26 15,4 1-19-15,-2-1 14 0,-2 0-5 0,-1-2-8 16,3 4 20-16,-2-4-15 0,-1 4 15 16,-3 2-10-16,6-7-5 0,-4 4 3 0,-2 3 12 15,3-5-4-15,-3 5 12 0,3-4-29 0,-3 4 12 16,0 0-4-16,0 0 1 0,0 0 2 0,0 0-5 16,0 0-3-16,0 0 6 0,0 0-21 15,0 0 28-15,-6 18-12 0,6-15 2 0,-1 4-8 16,1-1 3-16,-1-1 18 0,-1 2-3 0,2 0-10 15,-4-1 7-15,4-1-9 0,0 2 7 0,0 0-13 16,0-4 16-16,0 3-5 0,0-6-1 16,-3 9 6-16,3-5-8 0,0-4-18 15,0 6-46-15,0-6-54 0,0 6-81 0,0-6-93 16,0 0-543-16,0 0 72 0,0 0 80 0</inkml:trace>
  <inkml:trace contextRef="#ctx0" brushRef="#br0" timeOffset="-214502.79">28198 13774 826 0,'0'-6'266'0,"0"6"-25"0,0 0-28 0,0-4-32 0,0 4-27 0,0 0-24 0,0 0-2 15,0 0-35-15,0 0-55 0,0 0-82 0,0 0-140 16,-11 17-359-16,8-11-140 0,2 3 15 0</inkml:trace>
  <inkml:trace contextRef="#ctx0" brushRef="#br0" timeOffset="-214104">28067 14033 601 0,'0'0'269'0,"0"0"-16"16,0 0-33-16,0 0-7 0,0 0-21 16,0 0-39-16,0 0-2 0,0 4-12 0,0-4-11 15,0 0-8-15,6 4-20 0,-5 1-8 0,-1-5 8 16,4 9-13-16,-1-6-16 0,1 4-12 0,-1-1-5 16,0-1-5-16,1 2 4 0,-1-1 1 0,4-2-10 15,-4 4-6-15,1-3-7 0,-1-2-3 16,1 3 8-16,-1-3-13 0,0 2 5 0,1-2-15 15,-4-3 2-15,7 7-5 0,-7-7 6 16,4 1 37-16,-4-1-9 0,9 5-18 0,-9-5 15 16,0 0-18-16,7 1-16 0,-7-1 3 0,0 0 31 15,7-10-18-15,0 2-15 0,-3 1 10 16,2-2-3-16,-2 1-2 0,2 1 0 0,0 0 2 16,-4 4 1-16,1-4-3 0,0 4-1 0,0-2-14 15,-3 5 7-15,4-8-13 0,-1 6 8 16,-3 2-56-16,4-5-21 0,-1 2-43 0,-3 3-128 15,9-7-44-15,-9 7-49 0,8-1-130 0,-4 1-338 16,-4 0 116-16,10 1 32 0</inkml:trace>
  <inkml:trace contextRef="#ctx0" brushRef="#br0" timeOffset="-213616.56">28344 14116 399 0,'8'-1'133'0,"-8"1"79"15,0 0-17-15,0 0-18 0,0 0-14 16,6-6-19-16,-6 6-19 0,0 0-5 0,0 0-27 16,5-1-17-16,-5 1 14 0,0 0-26 0,0 0-10 15,0 0 10-15,0 0-23 0,0 0-3 0,0 0 0 16,0 0-2-16,0 0-8 0,0 0-7 16,0 0 4-16,0 0 9 0,5 8-6 0,-5-8-5 15,0 5-13-15,0-5-7 0,5 3 15 0,-5-3 7 16,2 6-20-16,-2-6 24 0,3 3-12 0,-3-3 1 15,6 4 11-15,-6-4-6 16,5 3-11-16,-5-3 9 0,13-1 2 0,-13 1-3 16,14-6-15-16,-7 3 6 0,0-3-6 0,3 0 3 15,2 2-3-15,-7-2-21 0,5-4-2 0,-2 3 11 16,1-3-6-16,-2-3-69 0,0 4-18 16,0 1 44-16,-3-2-13 0,2 2 20 0,-2-1 16 15,-1 1-11-15,-3 0 3 0,0-1 6 0,0 1 19 16,-3 6-7-16,2-4 8 0,-5 1-6 0,1 3 1 15,5 2 22-15,-19 0-2 0,6 2-5 16,1 3-18-16,-4 1 28 0,2 1-20 16,0 2-6-16,0 1 21 0,1-1-15 0,-1 0 23 15,4 4 10-15,0-1 5 0,-1-4-8 0,5 4-5 16,2-1 1-16,-2-2 7 0,6 1 7 16,0 0-17-16,3 3 20 0,7-3 0 0,4-2-25 15,6 1-55-15,1-3-127 0,10-4-197 0,6 4-366 16,5-6 97-16</inkml:trace>
  <inkml:trace contextRef="#ctx0" brushRef="#br0" timeOffset="-155535.95">21515 15773 532 0,'0'0'179'0,"-5"-7"-30"0,5 7 2 0,-6-4-77 0,6 4-10 0,-4-4 15 15,4 4-20-15,-3-3 10 0,3 3-10 16,0 0 18-16,-3-6 0 0,3 6-36 0,0 0 10 15,-4-8-13-15,4 8 77 0,0-5-2 0,0 0-6 16,0 5-25-16,0-11-5 0,4 4-10 16,-4 0-8-16,6-1-8 0,-3-2-8 0,1 1 3 15,3-4-12-15,0 3-4 0,0-1 9 16,2-3-11-16,-1 3-2 0,2-3-6 0,-3 3-66 0,3-2-13 16,1 1 13-16,2 0 5 15,-2-1 3-15,-1 1 12 0,3 0-7 0,-2-1 2 0,2 3 8 16,-3-1 3-16,4 0-6 0,-1 1-2 15,-1 2 28-15,1-2-21 0,1 2 8 0,-1 1-10 16,0-2 13-16,2 1 5 0,-2 3-3 16,1-2-7-16,2 1 20 0,-1-1-7 0,1-1-1 15,-1 5 0-15,1-4 6 0,1 4-3 0,0-4 8 16,1 2-8-16,2 2-11 0,-3-1 9 0,1 1 10 16,2-4-19-16,0 6 16 0,-2-3 8 0,2 1-2 15,1 0-11-15,-1-1-6 0,-3 1 1 16,1 0 8-16,-2-1-6 0,1 3-2 0,-3-2 10 15,0-1-7-15,-1 4 2 0,2 0 5 0,-2-2-8 16,-3 2 21-16,4-1-15 0,-4 1 7 0,1 0-2 16,-1 0-21-16,0 0 18 15,0 1 0-15,-10-1-5 0,17 2-8 0,-7-2 55 16,1 0-47-16,-4 0 2 0,2 0-2 0,-1 3 3 0,2-2-21 16,-3 0 25-16,3 1 4 0,1-1-9 15,1-1-4-15,-1 5 7 0,0-3-15 0,-1 1 30 16,7 0-12-16,-4-1 4 0,1 0-1 15,-1 3-6-15,2-2-5 0,-2-3 10 0,5 7 11 16,-2-4-14-16,2 1-7 0,-5-1-2 0,4 0 9 16,0 2 6-16,0-1-8 0,0-1 5 0,0 0-17 15,-3 2 2-15,3-3 2 16,-3 2 18-16,3 0-20 0,-1-4 3 0,2 7 2 16,-4-4-13-16,3 0 16 0,0-1-3 0,0 0-3 15,-3 1 11-15,0-1 7 0,-1 0-23 0,4-1 31 16,-3-1-20-16,0 5 5 0,2-3 7 0,-2-2 0 15,-3 1-15-15,3 1 5 0,-4-2 6 16,3 0 4-16,-2 0-5 0,-1 3 1 0,-1-3-1 16,2 0-13-16,-4 1 19 0,3-1 4 0,-10 0-20 15,18 1 15-15,-9-1-4 0,-2-1 9 0,-7 1 3 16,21 0-13-16,-14-1-12 0,4-2 20 16,-1 3-23-16,3-2 12 0,-2 1-22 15,5 1 23-15,-5-2-3 0,5-3 2 0,2 5-7 16,-1-1 3-16,4-3 58 0,-1 1 3 0,3-1-12 0,2-2-1 15,-1 3 10-15,6-2-20 0,-2-2 3 16,6 0-8-16,0 1-3 0,0-2 3 16,0 2-11-16,5-2 1 0,-5 1-1 0,3-1 9 15,0 1-21-15,-2 1-1 0,2-2 4 0,1 2-3 16,-3-2 2-16,-1 1 0 0,-4 3 11 0,4-2-26 16,-6 1 13-16,3-1-6 0,-1-1-4 15,-2 2 5-15,2-2-19 0,-2 2-4 0,0 0 23 16,1-3 2-16,-4 1-5 0,5 2-2 0,-3-1-6 15,-2-1 21-15,2-2-13 0,-2 1 5 0,-2 0 6 16,4 1-9-16,-3-3 6 0,0 2-5 0,-4 1 2 16,1-3-13-16,3 3 21 15,-3-1-25-15,-4 3 9 0,0-1-9 0,-1-1 4 16,-1 0 8-16,-2 2 0 0,1 0-2 0,-4 1 4 16,0 0 6-16,1 1-8 0,-4-1 13 0,2 2-23 15,-5-1 8-15,3 2 20 0,-7 1-5 0,11-4-8 16,-8 1-15-16,-3 3 25 0,10-4-12 15,-7 3 0-15,-3 1 12 0,7 0-10 0,-7 0 8 16,0 0 5-16,0 0-41 0,7-3 24 0,-7 3-12 16,0 0 6-16,0 0-25 0,3-4-14 15,-3 4 9-15,0 0-50 0,0 0-119 0,0 0-68 0,0 0-582 16,-20 11 117-16,16-7 10 16,-5 0 84-16</inkml:trace>
  <inkml:trace contextRef="#ctx0" brushRef="#br0" timeOffset="-134281.35">25220 15424 215 0,'0'0'46'0,"6"-3"5"0,-6 3 20 0,0 0-40 0,0 0 23 0,0 0 2 0,0 0 77 0,0 0-2 15,0 0-24-15,0 0-12 0,0 0-8 16,0 0-2-16,0 0-11 0,0 0 8 0,0 0-3 16,0 0-10-16,1-5 11 0,-1 5-91 15,0 0 6-15,0 0 8 0,0 0 7 0,0 0 13 16,0 0 13-16,0 0-31 0,0 0 56 16,0 0-27-16,0 0 4 0,0 0-30 0,0 0 22 15,0 0-12-15,0 0-2 0,0 0 7 0,0 0-18 16,0 0 15-16,0 0-14 0,13 7 6 0,-13-7-27 15,4 8 18-15,2-6-16 0,-5 5 13 0,5-1-8 16,1 2 16-16,0 0-1 0,-3 1-1 16,2 1-9-16,1 0 3 0,-1 7 0 15,2-2 3-15,-1 0 4 0,3 5-7 0,-2-2 8 0,1 4-8 16,-2 0-3-16,0-1 8 0,3 4 8 16,2 0-13-16,-1 0 21 0,1 5-3 0,-2-3-13 15,3-1 20-15,1 1 3 0,2 2-15 16,-1-3 15-16,1-1-5 0,2 4-17 0,2-4 14 15,-3 1-12-15,4-4-24 0,-4 1 11 0,6 0 13 16,-2-1-3-16,-1-2 8 0,-2 0 0 0,3 0 7 16,-1-1 3-16,0-3-10 0,-2-2 7 15,-1 0-4-15,0-1-8 0,-1 1-3 0,-4-4-5 16,1 2 7-16,0-4-7 0,-2 1 11 0,-4-1-11 16,3 0 0-16,-3-2 7 0,0-1-4 15,2 2 7-15,-5-2-13 0,3-1-7 0,-3 0 31 16,2 0-11-16,-6-4-18 0,7 7 36 15,-2-6-48-15,-3 2 35 0,-2-3 42 0,3 4-22 16,-3-4-6-16,7 4 9 0,-7-4 11 0,4 2-21 16,-4-2-3-16,0 0 24 0,0 0-64 0,3 4-6 15,-3-4-7-15,0 0-62 0,0 0-81 0,10-6-648 16,-6 2 123-16,-1-1 53 0</inkml:trace>
  <inkml:trace contextRef="#ctx0" brushRef="#br0" timeOffset="-133554.68">26995 15606 327 0,'-5'-7'172'0,"5"7"12"0,0-8-20 0,-3 5-23 0,3 3-11 0,0-8 1 0,0 4-1 0,0 4-50 0,-3-6-40 0,3 6 14 15,0-8 5-15,-4 4-33 0,4 4 35 16,0-7-7-16,0 7-36 0,-3-3 30 15,3 3 4-15,0 0-24 0,3-7 10 0,-3 7-12 16,0 0 4-16,-3-8-9 0,3 8-8 0,0 0-3 16,0 0-2-16,0 0-3 0,0 0 31 0,0 0-31 15,0 0 13-15,13 22 2 0,-10-14-20 0,2 3 18 16,3 5 0-16,-3 0-8 0,2 7 3 16,4-1-3-16,-2 1-12 0,-2 4-11 0,4 3 28 15,-1 1-15-15,0-2-2 0,1 1-6 0,-1-2 13 16,0 4-5-16,1-2 13 0,-2 0 2 0,1-1-12 15,-3-1-6-15,1-3 21 16,2-2-20-16,-1 1 9 0,-2-2-4 0,4 1-3 0,-1-3-3 16,1 1-4-16,-1-1 17 0,0-4-5 15,1 3-8-15,2-1-4 0,-3-5 7 0,1 1 10 16,-1 0 3-16,0-3-11 0,2-2 21 0,-7-1-12 16,2 0 12-16,2-1-21 0,-1 1 32 15,-4-2-34-15,-1-2-11 0,3 0 57 0,-2 1 16 16,-1-3-29-16,0 5 11 0,0-2-16 0,-3-5 5 15,0 0-33-15,5 2 36 0,-5-2 51 0,3 5-44 16,-3-5 6-16,0 0-39 0,0 5 1 16,0-5-4-16,0 0-14 0,0 0-4 0,0 0-14 15,0 0-32-15,0 0-4 0,0 0-8 16,0 0-766-16,-11-14 88 0,5 10 53 0</inkml:trace>
  <inkml:trace contextRef="#ctx0" brushRef="#br0" timeOffset="-110070.88">25862 16813 650 0,'0'0'220'0,"7"-2"0"0,-7 2-46 0,0 0-10 0,0 0 10 0,0 0-3 16,0 0-25-16,0 0-23 0,0 0-20 0,0 0-1 16,0 0-18-16,0 0-4 0,3-5-1 15,-3 5-12-15,0 0-14 0,0 0 9 0,0 0-8 16,0 0-16-16,0 0-2 0,0 0-13 0,0 0 25 16,0 0-12-16,0 0 0 0,0 0-5 0,0 0-11 15,0 0-2-15,0 0-2 0,0 0-22 0,0 0 17 16,0 0-11-16,0 0 0 0,0 0-3 15,0 0 3-15,0 0-8 0,0 0 14 0,0 0 9 16,4 11-10-16,-4-4-5 0,3 0-2 0,0 4 9 16,-2 1 1-16,6 1-6 0,-4 3 6 15,-2 0 5-15,2 2 2 0,0 1-17 0,0-1 22 16,0 1-10-16,-2-1 3 0,2 1-5 16,0-2-3-16,-3-2-13 0,4 1 6 0,-3-1 4 15,-1-2 6-15,3-1-8 0,0 0 0 0,-3-1-8 16,3-2 16-16,-2-1 2 0,-1 0-10 0,0-2 21 15,0 0-24-15,3 1 1 0,-3-2-21 16,0-1 2-16,0-4-7 0,0 6-36 0,0-6-74 16,0 0-62-16,0 0-28 0,0 0-158 0,-10-9-377 15,7 5 97-15,3-1 29 0</inkml:trace>
  <inkml:trace contextRef="#ctx0" brushRef="#br0" timeOffset="-109437.74">25965 16645 563 0,'-3'-9'176'0,"-1"2"37"0,1 1-29 0,0 0-7 0,2 0-24 0,-2 1-7 15,-4 0-20-15,4 0 2 0,-1 0-13 16,1-1 2-16,0 1-4 0,-1 1-23 0,-2-1 4 16,1 1-7-16,5 4-10 0,-7-6 5 0,6 3-5 15,1 3-16-15,-8-3-9 0,8 3 4 16,-10 0-8-16,2 6-4 0,-2 0-13 0,-7 10 2 16,3 5 13-16,-6 2-23 0,-8 13 5 0,5 5 3 15,-4 3-8-15,3-1-15 0,2 4 15 0,-1 1-13 16,2 1 13-16,1-1-15 0,3-1-8 15,3-3 0-15,1-7-5 0,6-6 12 16,0 0-20-16,3-6-4 0,-2 0 1 0,6-3 6 0,0-2 7 16,3 2-7-16,0 1 2 0,4-3 8 15,4-1-5-15,2 0 3 0,1-1-3 0,0-3 2 16,6-3 3-16,4-1-2 0,-4-2 2 16,5-2 10-16,-1-4-10 0,6 0 5 0,-5-4-5 15,8-2 15-15,-2-1-12 0,-3-3 20 0,6 0-18 16,-3-2-5-16,2-4-5 0,-5-1 2 0,10-9 6 15,-11 0-1-15,7-4-4 0,-6-5 7 0,-4 0 3 16,2-6-11-16,-8 1-5 0,3-3 6 16,-8-1-24-16,-5 4 21 0,-2 6-5 0,-6 2-8 15,0-2 13-15,-5 0 0 0,-4-1 7 0,-8-10-9 16,-2 6 7-16,-3 8-3 0,-6-4 3 0,-1 3-10 16,0 8 15-16,6 4 0 15,-5 3 8-15,1 2-3 0,-4 1-7 0,7 3-3 16,-3 2 2-16,-1 4-7 0,5 1 13 0,-1 1 2 15,0 1-28-15,2 1-25 0,0 2-9 0,4 0-45 16,1 2-36-16,3-1 2 0,4 2-43 0,3-8-76 16,7 9-552-16,4 2 65 0,3-2 87 15</inkml:trace>
  <inkml:trace contextRef="#ctx0" brushRef="#br0" timeOffset="-108862.91">27063 16862 465 0,'0'-6'162'0,"3"4"-1"0,0-3-20 0,1 1-13 0,2 0-8 0,-2 1 3 0,6 1-5 16,-3-3-44-16,0 5 15 0,-7 0-9 0,20 0 14 15,-13 2-19-15,6 1-14 0,-2-1-2 0,-1 5-10 16,4 0-14-16,-4 1 14 0,3-1-8 0,-2 6-10 16,-4-3-13-16,0 2-3 0,2 1 0 0,-7-1 1 15,1 1 20-15,-3 1-13 0,-3 3-21 16,-5 2 14-16,-2-3-22 0,-3 5 22 16,-2-3-21-16,-5 3 0 0,0-2 10 0,4-5-3 15,1 0 3-15,1-3 0 0,1 0 8 0,3-4 5 16,2 0-2-16,-2 0-1 0,4-3 13 15,2 2 16-15,-3-4-37 0,3 1 98 0,-2-1-31 16,6-2-10-16,-10 4 18 0,10-4 8 0,-3 3-11 16,3-3-10-16,0 0 11 0,0 0-24 0,0 0-10 15,0 0-20-15,0 0 12 0,0 0-7 0,0 0-3 16,23-4 10-16,-12 4-15 16,-1-2 6-16,4 1-17 0,-1 1 1 0,0 0-10 15,1 0 4-15,0 1-17 0,0 1 0 0,-1 1-21 16,4-1 3-16,-3 0-64 0,3 0-44 0,-4-2-166 15,2 2-563-15,-2 1 95 0,0-1 94 0</inkml:trace>
  <inkml:trace contextRef="#ctx0" brushRef="#br0" timeOffset="-108335.49">27244 16688 872 0,'-8'-9'249'0,"5"0"-106"0,-2 1 31 0,0 2-33 0,0-1-21 0,0 0-12 0,-2 0-16 16,0 1 8-16,3 0-16 0,-2-1-20 0,2 1 15 16,-6 1-7-16,6-2-8 0,-5 1-15 0,-1 4-6 15,-1-1 8-15,0 3-17 0,-3 0-1 16,-2 1 3-16,-1 3-8 0,0 2 10 0,1 2-20 15,-2 3-15-15,-3 3 17 0,5 1-2 0,-5 6-10 16,-4 11 18-16,4-2-24 0,-2 8 3 0,2 1 0 16,-2 1 0-16,6-1 1 0,-1 0-4 15,5-3-25-15,2-4 8 0,3 0-13 0,0 0 20 16,4 0 8-16,-3 1 5 0,7-6-5 16,4-2 5-16,-1 0-2 0,1 0-1 0,6-2-7 15,7 1 26-15,0-3-29 0,7-2-5 0,7-5-2 16,3-2-6-16,3-3 11 0,2-3 10 15,1-2-15-15,4-3 15 0,1-2 5 0,-4-5-23 16,17-2 23-16,-6-2 5 0,-2-4-28 0,-1-5-33 16,-5-3 23-16,0-3 0 0,-9-3-5 0,-1-2 15 15,0-2-16-15,-7-3 1 0,-1-1 10 16,-8-5 5-16,-4 8 3 0,-7 2 5 0,0 1-8 16,-7 2 33-16,0-1-2 0,-1-4-6 0,-8 1 29 15,-5 3-15-15,-6-9 7 0,-1 9-5 16,6 5 18-16,-7 3-3 0,-1 3-7 15,2 5-3-15,-1 3-18 0,-1 1-4 0,2 7-6 16,-2-1-41-16,2 4-44 0,0 1-94 0,1 0-16 16,-11 8-132-16,17-2-410 0,10-2 84 0</inkml:trace>
  <inkml:trace contextRef="#ctx0" brushRef="#br0" timeOffset="-107662.8">29090 16655 660 0,'7'-3'202'0,"2"0"3"0,1 2-8 0,1-2-38 0,-1 0 17 0,0 2-30 15,6 1-10-15,-4-1-11 0,2 1-12 0,2 1 5 16,-1 0-26-16,-2 2 13 0,1 1-18 16,1 2-23-16,-3-1-21 0,-2 1 16 0,0 1-23 15,-3 1-18-15,1-1 5 0,-2 3-20 0,-3-2 7 16,-3 2 5-16,0 0-17 0,-6 1 2 0,-1 0 5 16,-2 1-8-16,-3 1 3 0,-2-1-18 15,1-2 3-15,-4 0 12 0,6 0-2 16,1-2 21-16,-1-1-19 0,2-1 3 0,2 0 10 15,0 0 13-15,0-2 28 0,2 0-15 0,0 1-2 16,1-1-11-16,1-2 28 0,3-2-8 16,-6 7 19-16,6-7-19 0,-3 5 3 0,3-5-28 15,0 0 21-15,3 7-16 0,0-3 5 0,-3-4-15 16,10 8 17-16,-4-7 1 0,2 5-5 0,-1-1-16 16,0 2 8-16,-1-1 2 0,1 2-2 15,0-1 10-15,-3 1-7 0,2 2-34 0,-2 0 31 16,-1 1-21-16,-3 0 19 0,0 0-14 0,-3 2-2 15,-1 1-2-15,-4 0 15 0,-8 1-11 16,0 0 8-16,-2 0-17 0,-3-2-1 0,3 1 8 16,-4-3-13-16,0 1-10 0,0-5-10 15,1 3 7-15,3-6-25 0,1 1-36 0,0-3-18 16,1-3-48-16,1 1-42 0,-2-13-112 0,3 6-474 16,5 1 70-16,-1-3 30 0</inkml:trace>
  <inkml:trace contextRef="#ctx0" brushRef="#br0" timeOffset="-107151.85">29367 16321 757 0,'-8'-4'274'0,"0"4"-41"0,-7 0-26 0,1 3-2 0,-3 0-33 0,-3 3-11 0,-3 1-13 16,-3 5-15-16,-1 2-5 0,0 5-18 15,-14 6-17-15,3 9-6 0,1-1-5 0,-1 5-3 16,-7 11-18-16,-2 2-9 0,-1 4-88 16,7 0 15-16,1 4 1 0,4-1 2 0,5 3 20 0,4 1-14 15,10-10-17-15,5 1 14 0,4-2 18 16,8-6-21-16,9 6 13 0,1-2 5 15,2 0-18-15,10-4 20 0,1-2-20 0,3-1 13 16,5-3-8-16,12-7 13 0,2-3 3 0,4-6 7 16,6-4 0-16,-1-4 3 0,4-5-13 15,0-2 8-15,-9-7-13 0,-5-5-3 0,14-5-5 16,0-8 18-16,-3-2-5 0,-4-6-2 0,14-12 10 16,-7-4-31-16,-3-13-13 0,3-9-18 0,-4-5-31 15,-6-8-25-15,-3-5 11 0,-6-1 19 16,-10-3 24-16,-5 0 30 0,-11-3 19 0,-9 1 4 15,-14 2 29-15,-5 5-8 0,-17 4 35 0,-10 6-30 16,-9 8 67-16,-14 6 0 0,-10 10 12 16,-14 5-2-16,-10 10 12 0,-4 13-17 0,-6 10-31 15,-4 11 3-15,0 12-19 0,-27 18-45 16,2 10-175-16,6 19-701 0,16 7 100 0,8-1 77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2T03:50:13.0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10144 4901 307 0,'0'0'153'0,"3"6"-7"0,-3-6-10 15,4 3-8-15,-4-3-5 0,1 7-75 0,2-3-12 16,-3 3-8-16,3-1 8 0,-3-2 10 0,3 4-18 16,-2-3 49-16,2 3-46 0,-3-4 23 0,3 4-8 15,0-1-34-15,-3 0 91 0,3 0-24 16,-2-3 1-16,2 3 7 0,1-3-52 0,-1-1 63 15,-3 3-45-15,0-6 24 0,4 5-102 0,-1-1 35 16,-3-4 21-16,0 0 2 0,24-9 16 0,-10-4-19 16,13-4 24-16,11-8-8 0,10-2-20 15,13-15 22-15,7 0-7 0,1-7-7 16,9-1-6-16,-2-1 2 0,6 2-27 0,4 7-16 16,6-1-48-16,3 3-111 0,-17 6-81 0,18 3-520 15,-10 6 64-15</inkml:trace>
  <inkml:trace contextRef="#ctx0" brushRef="#br0" timeOffset="4257.08">10210 5609 371 0,'0'0'135'0,"0"0"-19"0,0 0-12 0,0 0-4 0,0 0-8 0,0 0-10 15,0 0-7-15,0 0-22 0,0 0 19 0,0 0-21 16,0 0-10-16,0 0-8 0,0 0-10 16,0 0 13-16,0 0 8 0,0 0-11 0,0 0-2 15,13 13-18-15,-13-9 17 0,0-4-2 0,3 9-7 16,0-6 2-16,1 2-10 0,-1-1 23 16,0 0-24-16,-1 2 14 0,1-3-6 0,0 0-22 15,0 1-36-15,-3-4-21 0,4 8 23 0,-1-5 0 16,0 1 21-16,-3-4-1 0,3 4 11 15,-3-4 21-15,4 6-22 0,-4-6 22 16,7 3 84-16,-7-3 10 0,4 2-3 0,-4-2-15 16,0 0-23-16,20-5 6 0,-3-3-6 0,4-1-23 15,10-7 8-15,13-8-8 0,17-10 7 0,4-4-9 16,0 1-11-16,0-5 24 0,4-1-24 16,-1-2-36-16,0-1-76 0,-6-1-192 0,17 5-541 15,3-3 93-15,6 0 110 0</inkml:trace>
  <inkml:trace contextRef="#ctx0" brushRef="#br0" timeOffset="7408.88">9450 6611 414 0,'0'0'131'0,"0"0"9"0,4-2-35 16,-4 2 11-16,0 0-11 0,0 0-88 0,0 0-4 0,0 0 13 15,3-5 10-15,-3 5-31 0,0 0 3 0,0 0 2 16,0 0 0-16,0 0 39 0,0 0-1 0,0 0-32 16,7 12 2-16,-7-12 7 0,3 3-4 15,1 3-16-15,-1-3 36 0,-3-3-23 0,4 6-3 16,-4-6 3-16,3 8-5 0,0-6 2 0,1 4-5 15,-1-3 16-15,0 1-8 0,-3-4-8 16,8 4 23-16,-4 1-17 0,-4-5-9 16,9 3-9-16,-6 3 7 0,-3-6-5 0,7 3 20 0,1 1 3 15,-2-2-35-15,-2-1 76 0,-4-1-6 16,16 0-9-16,-5-1 46 0,2-4 25 16,5-1-20-16,2-6-10 0,10 1-19 0,12-13 6 15,2-1 2-15,5-5 3 0,15-7-23 0,1-6-8 16,7-4-2-16,7-1-39 0,29-13-48 0,-22 12-244 15,28-12-537-15,-3-3 85 0,-4 3 88 16</inkml:trace>
  <inkml:trace contextRef="#ctx0" brushRef="#br0" timeOffset="14029.16">5817 3646 337 0,'0'0'75'0,"0"0"1"0,0 0-9 0,0 0 10 0,0 0-13 0,0 0-21 0,0 0 16 0,0 0 20 16,0 0-53-16,0 0-3 0,0 0 10 0,0 0-4 15,0 0 11-15,27-4 9 0,-17 4-23 0,7-3-11 16,3 2 26-16,1-2-20 0,7-1-6 15,3 0 21-15,6-2-8 0,-6 3 0 0,6-2-18 16,2 1 29-16,-2-2-32 0,3 3 50 0,-5-4-45 16,2 2 14-16,-2 1-46 0,-8-2 25 0,3 4 0 15,-6-3-8-15,0 2 8 16,-3 2-10-16,-4-2 33 0,0 2-15 0,-6-2-3 16,1 2 3-16,-1 1 0 0,-1-3 0 0,-3 3-13 15,-7 0-3-15,11 3-48 0,-11-3 20 0,3 2-12 16,-3-2-72-16,0 0-54 0,3 6-502 15</inkml:trace>
  <inkml:trace contextRef="#ctx0" brushRef="#br0" timeOffset="14516.95">7217 3617 742 0,'0'0'207'0,"0"0"-25"0,0 0-13 0,15-8-13 0,-15 8-13 0,19-6-17 0,-4 4-9 0,1-3-1 15,2 1-32-15,0 0-12 0,2 0 7 16,3-1-43-16,-1 2-36 0,0-2-54 0,-1 2-117 15,0 2-93-15,3-2-486 0,-4 2 90 0</inkml:trace>
  <inkml:trace contextRef="#ctx0" brushRef="#br0" timeOffset="15188.55">9529 3464 255 0,'30'-1'90'0,"-2"1"-8"0,-4-2 0 0,0 2-8 0,0-1-5 0,-4 0-10 0,4 1-26 15,-3 0 26-15,-1 0-20 0,1-3-14 0,-1 1 21 16,-3 2-23-16,-3-1 8 15,0 1-10-15,0 0 25 0,-4 0 12 0,-1 0 14 16,2-1-8-16,-11 1-10 0,10-1-16 0,-10 1-15 16,7-1 16-16,-7 1-1 0,0 0-76 15,0 0-11-15,0 0-104 0,0 0-526 0</inkml:trace>
  <inkml:trace contextRef="#ctx0" brushRef="#br0" timeOffset="16151.31">13306 3525 345 0,'4'1'141'0,"5"0"-3"0,2 1-18 0,3-2 6 15,6 5-14-15,1-5-22 0,3 0-57 0,9 0-2 16,6 0-3-16,5-6 72 0,18 4-3 0,6-3-23 15,1 1-2-15,5 0-10 0,1 0 9 16,1-4-12-16,-4 2-3 0,3-1-2 0,-6 0-5 16,2 1-11-16,-6-2 1 0,0 1-6 0,0-1-8 15,-3 2 6-15,-1-1-3 0,-3 2-7 0,-7-1 7 16,-10 3-15-16,1-4 15 0,-2 2-13 16,-5 1 8-16,-5-1-15 0,-2 2-5 0,-1-2 4 15,-6 4-4-15,-4 0-3 0,0-1-21 0,-4-1-78 16,-2 3 1-16,-4-1-176 0,-1 2-442 15,-2 2 32-15</inkml:trace>
  <inkml:trace contextRef="#ctx0" brushRef="#br0" timeOffset="16930.04">17610 3484 458 0,'0'0'148'0,"0"0"-15"0,0 0-5 0,0 0 0 0,0 0-25 16,28 0-6-16,-11 1-23 0,7 0 3 0,6 1 0 16,11 2-95-16,1-4 18 0,2 1-21 15,4-1 21-15,14 0 64 0,2 0-13 16,1 0 6-16,-3 0 9 0,6 0-22 0,-7-1-8 16,-6-2 17-16,-11 3-4 0,1-1-13 0,-4-1-3 15,-7 2 16-15,-3-1-1 0,0 1-7 0,-7-1-2 16,-3 1 7-16,-2 0-5 0,-1 0-5 15,-5 0 28-15,-2 0-28 0,-1 0-24 0,-10 0-53 16,17 0-35-16,-17 0-19 0,0 0-164 0,0 2-493 16,0-2 68-16</inkml:trace>
  <inkml:trace contextRef="#ctx0" brushRef="#br0" timeOffset="17808.49">22214 3542 348 0,'-10'3'112'0,"10"-3"-7"0,0 0 31 0,0 0-39 0,21 5-71 0,-10-3 4 0,6-1 4 0,6 0 9 0,11 4-9 16,8-4 76-16,26 2-18 0,4-3 23 0,10 1-20 15,23-1-21-15,-2 0-18 16,-3 0-2-16,-1-1 2 0,4 2-35 0,-1-1 35 15,-6-1 0-15,-11 1-17 0,-4 0 9 0,-1 0-19 16,2 0 1-16,-7 0-12 0,-1 0 15 0,-4-2-4 16,1 4 4-16,-6-5-2 0,0 2-14 15,-13-2-4-15,-8 3-10 0,-3-2-3 0,-7 0 18 16,-3 1 5-16,-3 0 5 0,-5-3 23 0,-2 4 8 16,-4 0-15-16,-4-1 9 0,2-1 32 0,-3 1-3 15,-2-2-39-15,-2 2 3 0,-8 1 3 0,10-2-13 16,-10 2-11-16,3-2-9 0,-3 2-14 15,0 0-30-15,0 0-8 0,0 0-33 16,0 0-77-16,0 0-99 0,0 0-559 0,0 0 87 0,0 0 80 16</inkml:trace>
  <inkml:trace contextRef="#ctx0" brushRef="#br0" timeOffset="18588.4">27440 3468 302 0,'0'0'115'0,"0"0"-28"0,0 0-10 0,0 0 40 0,0 0-9 0,0 0-31 16,19 7 38-16,-5-4-31 0,8 3-4 0,4-4 9 16,15 4-4-16,20-3 7 0,4 2-8 0,9-1-9 15,6-2-29-15,18 2 20 0,-5 0 3 16,-9-1-15-16,-5-2-10 0,1 1 7 16,-1-2-13-16,-5 1-2 0,-2-1 5 0,1 0 0 15,-5-1-16-15,-3 2-7 0,1-2 3 0,-11 1 2 16,-10 0-13-16,-3-2 13 0,-6 2 5 15,-7-1 0-15,-1 1-12 0,-4 0 7 0,-4-4 13 16,-3 4-8-16,-4-3-10 0,1-1-3 0,-7 1-28 16,-4 1-20-16,-3 2-36 0,0 0-36 0,-16-9-133 15,5 10-522-15,-2 1 46 0</inkml:trace>
  <inkml:trace contextRef="#ctx0" brushRef="#br0" timeOffset="19936.21">3628 4550 558 0,'0'0'145'0,"-3"-4"-1"0,3 4-34 0,0 0 5 0,17-3-10 0,-3 2-13 0,3 0-15 16,13-4-8-16,4 4-5 0,12 0 10 15,22-5-7-15,11 4-83 0,17-2-19 0,12 2 22 16,5-1 13-16,0 3-5 0,0 0 25 0,3 1-22 15,4 1 58-15,-4-1-20 0,0 3 15 0,1-4 0 16,-2 0-10-16,-1 0-8 0,-5-3-7 16,4 2 0-16,-4-2-34 0,1 1-33 0,-31-3-166 15,33 3-505-15,-6-4 87 0</inkml:trace>
  <inkml:trace contextRef="#ctx0" brushRef="#br0" timeOffset="29445.42">5580 7786 220 0,'45'-1'87'0,"-8"1"61"0,-5-2-17 0,-2 2-3 0,-2 0-21 0,-1-1-12 0,-4 0 2 0,2 1-12 16,-4-3-11-16,-1 3-13 0,-3 0 3 0,0 0-18 15,-4-2 26-15,1 2 33 0,-4-1-87 0,0 1-5 16,-3 0 15-16,-7 0-13 0,15 0 11 15,-15 0 4-15,12-1-1 0,-12 1-11 0,11-3 12 16,-11 3-19-16,4-2-24 0,-4 2-26 0,0 0-32 16,10 0 19-16,-10 0-119 0,3 5-159 0,-3-5-351 15</inkml:trace>
  <inkml:trace contextRef="#ctx0" brushRef="#br0" timeOffset="30335.58">9423 7871 752 0,'0'0'192'16,"-4"-3"3"-16,4 3-52 0,-3-7-15 0,3 7 0 0,-3-3-13 0,3 3-7 0,0 0-27 15,0 0 1-15,-3-5-28 0,3 5 15 16,0 0-18-16,0 0 8 0,26 4-10 0,-5-3-8 15,6 2-8-15,8 2 8 0,26-3 3 0,1 5-3 0,9-4-11 16,2 2 4-16,4-2-4 0,19 4-12 16,7-1-2-16,6-5 7 0,-2 2 2 15,2 0-12-15,-6-2 2 0,2-1-4 0,-9 0 1 16,3-4 9-16,1 1-19 0,-4-1-2 0,2 1 11 16,-5 0-1-16,-15-2 0 0,-3 2-5 0,-3-1 11 15,-7 1-14-15,-3-3 21 0,-11 5-7 16,-13-2-9-16,-5-1-17 0,-5 3 10 0,-1-1 13 15,-6 2-16-15,-4-1 8 0,0 0-10 0,-4 1-13 16,-1-3-7-16,-3 3-19 0,-2 0-20 16,-7 0-36-16,6 4-71 0,-6-4-106 15,0 0-508-15,-9 8 71 0</inkml:trace>
  <inkml:trace contextRef="#ctx0" brushRef="#br0" timeOffset="37577.44">3112 8760 348 0,'1'6'158'0,"5"0"-17"0,-2-2-13 16,3 5-10-16,-1-1-18 0,1 5 7 0,-1-3-33 0,1 0 11 16,4 5-16-16,-4-5 0 0,0 7 3 0,4-9-3 15,-2 6-69-15,1-4 38 0,1 1 21 0,2 0-10 16,0-5-26-16,2 2 89 0,3-4-25 15,2-3 3-15,7-7 25 0,7-3-20 0,21-10 10 16,16-14 2-16,5-8-27 0,5-6-9 0,26-14 16 16,-1-4-5-16,6-4-13 0,5-4-10 0,9-1-20 15,4 1-55-15,-1-11-109 0,2 8-735 16,9 0 82-16,-7-1 82 0</inkml:trace>
  <inkml:trace contextRef="#ctx0" brushRef="#br0" timeOffset="52614.43">25795 6296 202 0,'3'-4'61'0,"-3"4"1"0,0 0 2 0,0 0 5 0,0 0-10 15,0 0-31-15,0 0 13 0,0 0 2 0,0 0-22 16,0 0 14-16,0 0-14 0,0 0 43 0,0 0-28 15,0 0-23-15,0 0 53 0,0 0-68 16,0 0-6-16,-3-7 16 0,3 7 15 0,0 0-18 16,0 0 8-16,0 0-19 0,0 0 45 15,0 0 48-15,0 0-3 0,0 0 1 0,0 0 4 16,0 0-7-16,0 0 21 0,0 0 4 16,0 0-17-16,0 0-3 0,0 0-90 0,0 0 29 15,0 0-24-15,0 0-7 0,0 0 16 0,0 0 1 16,0 0-4-16,0 0 2 0,0 0-15 0,0 0 13 15,0 0-1-15,0 0-4 0,0 0 0 16,6 16 2-16,-6-6 2 0,3 2 6 0,-2 0-8 16,-1 6 8-16,3 2-49 0,-3 0 44 0,0 6 0 15,0 3-3-15,0-1-8 0,0 0 6 16,0 3-3-16,0-3-13 0,0 2 8 16,0 2-3-16,-3-6 16 0,3 1 2 0,0-4-20 15,3 1 10-15,-6-6 8 0,3 4-6 0,0-3 13 16,0-3-4-16,0-1-1 0,0-4-5 0,0 3-5 15,0-4 8-15,0-1-6 0,0-1 9 16,0 0 9-16,0 1 6 0,0-3-29 0,0-2 31 16,0 3-28-16,0-7 3 0,0 10 17 0,0-5 1 15,0-5-14-15,0 7-14 0,0-7-29 0,0 6-18 16,0-6-69-16,0 0-122 0,0 5-480 16,0-5 54-16</inkml:trace>
  <inkml:trace contextRef="#ctx0" brushRef="#br0" timeOffset="53548.82">25773 6329 519 0,'0'0'123'0,"-1"-4"13"0,1 4 10 0,0 0-24 15,-5-7-22-15,5 7 8 0,0-5-11 0,0 5-5 0,0 0-15 0,0-6-5 16,0 6 10-16,0-6-11 0,0 6-9 16,0-8-19-16,5 6 3 0,-3-4-10 15,1 0-5-15,3 2 15 0,-2-3-8 0,4 0-10 16,1 3-20-16,-2-3-3 0,3 0 21 0,-2 0-13 15,2 3 5-15,3-2-18 0,-2 1 20 16,2 1 0-16,1 0-7 0,1 1 8 0,-3 2-16 16,2-4 13-16,-1 5-26 0,1 0 31 0,0 3-15 15,0-1-11-15,-1 2 1 0,5 1-14 0,-5 2 6 16,1 2 15-16,-1-1-20 0,1 3 15 16,-4-1 18-16,0 3-26 0,-3-1 11 0,1 3-3 15,-2-1-5-15,0 3 12 0,-2-5 1 16,-4 3 5-16,0 0 63 0,-3 1-4 0,-1 1-13 15,-2-3 10-15,-1-1-20 0,-1 2 10 16,-1 1-21-16,-3-1 6 0,-4-3-11 0,6 3-10 16,-1-7 10-16,-2 3-7 0,0-3-3 0,5-2-8 15,-2 2 6-15,0-4 2 0,0 3 10 0,0-1-18 16,3-4 11-16,0 4-6 0,0-3 1 16,0-2 4-16,1 4-9 0,2-4-3 0,4-1-6 15,-7 3 16-15,3 1-2 0,4-4-6 0,-6 1-12 16,6-1 7-16,-7 3 3 0,7-3 0 0,0 0-21 15,0 0 10-15,-6 4 4 0,6-4-1 16,0 0-8-16,0 0-5 0,0 0 1 16,0 0 4-16,0 0 6 0,0 0-13 0,0 0 4 15,0 0 1-15,6 9-5 0,-6-9 13 0,0 0-14 16,7 0 6-16,-7 0-5 0,0 0 10 0,0 0 23 16,10 1-26-16,-10-1-2 0,0 0 5 15,0 0 5-15,0 0 6 0,7 1-9 0,-7-1-4 16,0 0-1-16,0 0 1 0,0 0 4 0,0 0 11 15,0 0-13-15,7 5 0 0,-7-5 3 0,0 0-1 16,0 0 3-16,0 0-10 0,0 0 13 16,0 0 7-16,0 0-25 0,0 0 15 0,6 1-5 15,-6-1-5-15,0 0 5 0,0 0 15 16,0 0 1-16,7 1-11 0,-7-1-16 0,6 5 14 16,-4-3-3-16,4 1 0 0,-2 1 3 15,5 0 2-15,-5 2-13 0,7 2 5 0,-1 1 6 16,0-1-11-16,4 4 11 0,4 3-6 0,-2 1 8 15,5 2-5-15,-1 4-5 0,2-3-25 0,0 4-16 16,0-4-54-16,-3 2-54 0,2-2-243 16,-1 1-414-16,-2-5 51 0,-5-1 92 0</inkml:trace>
  <inkml:trace contextRef="#ctx0" brushRef="#br0" timeOffset="55663.01">26129 6432 284 0,'-10'19'76'0,"0"-1"-12"0,3 4 18 0,-1-3-43 0,-1 5 12 0,2 3 0 15,-4 4-7-15,4 3-16 0,-2 0 15 0,2-2-2 16,1 1-23-16,-2-4 10 0,7-4-17 16,-2-4 4-16,0-3-7 0,3 0 7 0,0-4 31 15,0-4 18-15,-3-2-20 0,6-1 20 0,-3-6-8 16,0-1 16-16,0 0-1 0,15-25-17 0,-9 3-8 15,4-6 3-15,-3-6 25 0,6-12 44 16,-6-4-47-16,-3 0 21 0,2-4 6 0,-3 3-11 16,-3-4-28-16,0 10 28 0,-3 7 7 0,0 1-45 15,0 5 25-15,-7 1-28 0,-1 4-69 0,1 5 26 16,-3 6-3-16,-2 6 31 16,-1 7 2-16,-5 4-10 0,-6 8 0 0,-4 6-5 15,-7 13-16-15,-3 7-2 0,-3 13 23 0,9 8-28 16,5 3 3-16,3 3-11 0,13-6-23 0,3 3-13 15,5-2-15-15,5-1-25 0,2-13 2 0,2-9-39 16,4-2 16-16,4-9 21 0,-1-4-1 16,3-4 52-16,4-7-8 0,1-6-6 0,5-4 22 15,1-10 20-15,14-7 22 0,0-11-12 0,2 1-7 16,-5-4-4-16,2-2 6 0,-8-4 16 0,-3 3 1 16,-5-2-12-16,-5 11 13 15,-9 2 18-15,1 4-11 0,-8 4-17 0,0 5-8 16,-8 2 12-16,1 3-19 0,-6-1-9 0,-1 8-7 15,-6 0 10-15,-7 8-54 0,2-1-50 0,-5 3-32 16,2 7-563-16</inkml:trace>
  <inkml:trace contextRef="#ctx0" brushRef="#br0" timeOffset="56500.84">25832 4803 624 0,'0'0'195'0,"0"0"-29"0,0-7-5 0,0 7-17 0,0 0-27 0,0 0-4 16,0-4-23-16,0 4-11 0,0 0 10 0,0 0 6 16,0 0-10-16,0 17-9 0,0-9-12 0,0 7 0 15,0 0-17-15,-3 5 6 0,3 8-19 0,-1 2 9 16,-2 4 11-16,-4 2-16 0,3 14 6 15,-2 1-11-15,3 0-2 0,-4-2 15 0,4-7 0 16,2-5-10-16,1-3-3 0,-4-5 0 0,8 0 6 16,-4-4-16-16,1 0 5 0,2-1-3 15,0-6-9-15,1 1 9 0,2-4-2 0,1 1-12 16,4-4-1-16,-1 1-2 0,7-6-3 16,-4-2-3-16,5-1-76 0,2-7-21 0,1-1-10 15,3-3 0-15,-1-1-97 0,1-7-26 16,0 3-537-16,-3-3 43 0,-1-1 80 0</inkml:trace>
  <inkml:trace contextRef="#ctx0" brushRef="#br0" timeOffset="56736.53">25906 5200 440 0,'0'0'184'0,"0"0"-5"0,4-9-23 15,-1 4-15-15,1 3-26 0,-4 2-2 16,7-6-18-16,-3 3-8 0,-1 0-5 0,-3 3-72 16,7-4-20-16,-1 3-19 0,-6 1-35 0,11 0-97 15,-8-1-59-15,-3 1-461 0</inkml:trace>
  <inkml:trace contextRef="#ctx0" brushRef="#br0" timeOffset="58998.73">25958 4550 332 0,'0'-5'133'0,"0"5"-12"0,0 0-9 0,0 0-27 0,0 0-6 0,0 0-2 16,0 0-3-16,0 0-2 0,0 16-13 0,3-5-21 16,-3 3 21-16,1 4-16 0,-1 4 9 0,3 6 1 15,-3 6-9-15,3 3 5 16,0 14-8-16,-2 5-24 0,-1-2 6 0,3 2 16 0,1 3-29 15,-1 1 16-15,0-1 4 0,1-3-4 0,1-3-13 16,-3-7-6-16,4-10 24 0,-2-2-21 16,0-1 31-16,-1-7-25 0,4 6 14 15,-4-8-6-15,0 0-17 0,1-5 39 0,-1-2-20 16,2-3 2-16,-2-2 72 0,0-1-18 0,0-1 2 16,0-1-27-16,1 0-86 0,-4-2 9 0,3-2 38 15,-3-1-16-15,0-4 11 0,0 0 28 16,3 3 0-16,-3-3 0 0,0 0-15 0,0 0-6 15,-3-25 3-15,0 13 3 0,0-4-3 0,-1 0-8 16,-2-2-5-16,3-6-2 0,-5 3-5 0,1-1 4 16,0 1-7-16,-3 2 16 0,0 0-19 0,-2 0-7 15,-1 6 12-15,0-4-22 0,-1 9 17 16,-2-1-7-16,1 2-5 0,2 6 2 16,-5 1 5-16,-1 1-2 0,-2 6 13 0,0-3-14 15,1 9 1-15,-7 2 28 0,2 3-26 0,1-1 3 16,1 2 5-16,2 5-5 0,-3 0 0 0,8-1 2 15,-2-2 6-15,5-2 5 0,2 1-13 16,1-2-3-16,4-2-13 0,2 0 37 0,-3-4-26 16,7 1 30-16,3-1-12 0,1 0-24 0,3-3 11 15,6-5 5-15,1 2 0 0,6-5 21 0,4-2-24 16,3-2-2-16,8-4 18 16,-1-2-26-16,14-7 5 0,3-2 13 0,2-3-10 0,-6-2 8 15,3-2 2-15,-1-2-10 0,-2 2 7 0,-2-2 11 16,-4 2-2-16,0-2 6 0,-5 4-14 15,-10 0 2-15,-3 7 0 0,-5 3 5 16,-2-2-12-16,-2 1 2 0,-1 4 10 0,-2 1-2 16,-1-3 7-16,-6 6-17 0,2-3 14 0,-2 2 1 15,0 0-18-15,-1 2 10 0,-3 2-12 0,0 3 4 16,-7-7-7-16,7 7 15 0,-10-3-13 0,3 3 24 16,7 0-16-16,-17 3-8 0,7-3-2 15,0 6 10-15,-2-4-21 0,0 3 13 0,2 0 8 16,-2-1 11-16,3 0-14 0,-1 2 3 0,2 0-5 15,1-2-15-15,1 1-6 0,2-2-7 0,-2 3 2 16,2-4-5-16,4-2 0 16,0 6-7-16,0-6 2 0,0 0 20 0,17 3 9 0,-10-5 14 15,7 1-15-15,1-3-5 0,1 0 0 16,2-2-7-16,-2 0 17 0,1 1 3 0,3-2 3 16,-2 0-14-16,-2 1 11 0,-1 1 13 15,1-2-8-15,-6 4 0 0,4-3 7 0,-4 2 14 16,-3 0-13-16,1 3 9 0,1-3-11 0,-5 2 17 15,-4 2-5-15,10-2 20 0,-10 2 3 0,0 0-3 16,0 0-4-16,0 0-4 0,0 8-7 0,-4-3 11 16,-2 1-14-16,-1 1 6 0,1 3-6 15,-2-2 21-15,1 5-31 0,1-1-2 0,-1 2-5 16,3 1 17-16,-3-1-25 0,4 1 25 0,-1 0-20 16,1 0-12-16,3-3-6 0,0-2 13 15,3 2-16-15,-2-3 13 0,5-1-12 16,1 0 17-16,2-4-12 0,-1 2 23 0,6-5-1 15,-1-1-12-15,-2 0 21 0,6-1-14 0,-2-5-20 16,1 2 36-16,1-1-23 0,-3-2 26 0,3 1-11 16,-3-1-3-16,-1-2-12 0,4 2 31 15,-7-2-29-15,4 1 1 0,-7 2 4 0,3 2 6 16,-2-2-16-16,1 2 6 0,-5 0 38 0,2 3-41 16,-2-3 25-16,3 1-15 0,-7 3-2 15,4-3-6-15,-4 3 1 0,6-4 22 0,-6 4-12 16,0 0-6-16,4-3 6 0,-4 3 5 15,0 0-8-15,0 0-8 0,0 0-2 0,0 0-2 16,0 0 12-16,0 0-10 0,0 0 5 0,6 11-8 16,-6-9 8-16,0 2 10 0,0-4-15 0,0 8 2 15,0-5 3-15,0-3 18 0,0 6-23 16,0-6-5-16,-3 4 7 0,3 0 3 0,0-4-2 16,0 0-1-16,3 5-2 0,-3-5 10 0,-3 3-5 15,3-3-10-15,0 0 23 0,0 0-11 0,3 3-4 16,-3-3-8-16,0 0 20 0,0 0-18 0,0 6 11 15,0-6-6-15,0 0 13 0,0 0-7 16,0 0 5-16,0 0-3 0,0 0 0 16,0 0-5-16,0 0 8 0,0 0-14 0,0 0 9 15,0 2 7-15,0-2 0 0,0 0-2 0,0 0 0 16,0 0-8-16,0 0 0 0,0 0 13 16,0 0-8-16,0 0-3 0,0 5 3 0,0-5-10 15,0 0-10-15,0 0 25 0,0 0-2 0,0 0-11 16,0 0-4-16,0 0 4 0,0 0-5 0,0 0 1 15,0 0 14-15,0 0 6 0,0 4-8 16,0-4-5-16,0 0 3 0,0 5 10 0,0-5-16 16,0 0-17-16,0 3 4 0,0-3 6 0,0 6-3 15,-3-4-15-15,3-2 23 0,0 0-41 0,0 10-31 16,-3-6-36-16,3-4 1 0,0 4-136 16,-18 1-131-16,18-3-374 0,0 0 75 15</inkml:trace>
  <inkml:trace contextRef="#ctx0" brushRef="#br0" timeOffset="59173.18">26779 5011 647 0,'-4'-2'256'0,"4"2"-23"0,0 0-13 0,0-9-30 0,0 9-55 15,0 0-45-15,0 0-21 0,0 0-41 16,0 0-56-16,0 0-90 0,0 0-632 0,4 21 62 16</inkml:trace>
  <inkml:trace contextRef="#ctx0" brushRef="#br0" timeOffset="59736.66">26953 5467 591 0,'0'0'174'0,"0"0"-13"0,0 0-33 0,0 0-10 0,0 0-3 0,0 0-20 0,0 0-18 0,0 0 20 0,0 0-15 0,0 0 10 15,0 0-26-15,0 0-2 0,0 0 54 16,0 0-5-16,0 0-6 0,-13-7-9 0,13 7-17 16,0 0-22-16,0 0-7 0,0 0-37 15,0 0-13-15,0 0-25 0,0 0-25 0,0 0-1 16,0 0-58-16,0 0-55 0,-4 7-119 0,4-7-464 16,0 0 44-16</inkml:trace>
  <inkml:trace contextRef="#ctx0" brushRef="#br0" timeOffset="60799.46">26306 5138 291 0,'-1'-4'85'0,"-1"-4"50"0,2 3 55 0,-3 1-24 0,3-3 13 0,-3 0-17 0,3 1 30 0,0 6-21 15,-1-11-25-15,0 9-5 0,1 2-3 0,-2-6-38 16,2 6-8-16,-3-7-10 0,3 7-8 0,-3-4-7 16,3 4-14-16,0 0-1 0,0 0-6 15,0 0-13-15,0 0 3 0,0 0-8 0,0 0-18 16,-8 15 13-16,8-15 3 0,0 4 15 0,0-4-13 16,0 0-2-16,0 6 12 0,0-6 0 0,0 0-22 15,0 0 25-15,0 0-13 0,0 0-3 16,0 0-7-16,0 0 16 0,3-20-14 0,-3 15-2 15,1-3 8-15,-1-1 9 0,0 1-6 0,4 0-19 16,-1-1 13-16,-3 1 5 0,0 0-20 16,3 2 12-16,-1 0-10 0,-1 1 3 15,-1-1-3-15,0 6-2 0,1-7-16 0,-1 7-4 16,0-4 1-16,0 4 1 0,0 0 10 0,0 0-5 16,0 0-10-16,0 0 22 0,0 0-19 0,0 0 14 15,9 11 3-15,-8-5-23 0,-1 2 8 16,3-1-18-16,0-1-5 0,5 3-59 15,-5-2-72-15,1 5-161 0,7-3-505 0,1 2 78 0,-1-1 66 16</inkml:trace>
  <inkml:trace contextRef="#ctx0" brushRef="#br0" timeOffset="61335.67">26748 5572 775 0,'-4'-11'238'0,"4"9"-15"0,-3-7-18 0,3-3-26 0,0 2-13 0,3-2-15 0,-3-3-18 0,7-2-7 0,-3-6-29 0,2 3 10 16,1-10-19-16,4 3-7 0,-1-3-1 0,0 2-14 16,4-2 6-16,-4 1-23 0,0 0-6 0,1 8 6 15,-4-3-19-15,3 3 17 0,-4 0-19 16,2 5-8-16,-2-1 13 0,-2 2-7 0,-1 4 2 16,0-2-2-16,-3 4-31 0,3 0-36 15,-6 1-13-15,3 2 13 0,-3 1-13 0,0-1 18 16,-4 4 3-16,2 2 8 0,5 0 2 15,-16 0 5-15,16 0 5 0,-16 4 0 0,5 1-18 16,4 2 19-16,1 0-6 0,-1-1 10 0,3 3-20 16,0 1 5-16,1-4 12 0,3 3-4 0,0 3 2 15,0-4-2-15,3 3-5 0,1-3 7 16,3 3-5-16,0 2 5 0,3-2 16 0,1 2-19 16,2-2 19-16,0 3-11 0,5-1-7 0,-1 0 4 15,0 2 17-15,0-4-17 0,0 3 14 0,-3-3-11 16,2 3 8-16,-4-3 0 0,0-1-2 15,-5 3 4-15,3-4 3 0,-5 1-10 0,-2 4 8 16,-3-3-13-16,-3 4 10 0,-8 1-26 0,1 0 3 16,0 2-39-16,-4-1-22 0,0-1-26 15,0-1-108-15,-2-3-427 0,1-4-74 0,5 1 102 16</inkml:trace>
  <inkml:trace contextRef="#ctx0" brushRef="#br0" timeOffset="61599.45">27110 5110 427 0,'0'0'174'0,"0"0"-31"0,0 0 1 0,8 10-27 0,-5-5-12 0,0 4 3 0,2 0-8 0,-4 5-18 15,0 4-8-15,2-1-5 0,-3 8 8 0,3 3-8 16,-1 2-26-16,-2-2 11 0,0 3 13 16,1-4-16-16,-1 9-31 0,1-5-30 0,-1-2 0 15,6-2-49-15,-6-2-74 0,4-6-69 0,-8 0-157 16,9-3-337-16</inkml:trace>
  <inkml:trace contextRef="#ctx0" brushRef="#br0" timeOffset="61913.14">27429 5120 670 0,'0'-3'241'0,"0"3"-103"16,-8-6-18-16,8 6 1 0,-7-2-4 0,7 2-14 15,0 0-9-15,-18 8-19 0,6-3-6 16,5 1-23-16,-6 4-13 0,5 2-7 0,-5-1-6 15,2 3 6-15,1-3-11 0,3 4-35 0,-3-5 20 16,0 4-3-16,6-5 16 0,-2-2-16 0,2-1 14 16,1 0 9-16,0 0 6 15,3 1-1-15,-1-5 16 0,1-2-18 0,0 11 21 16,1-6-16-16,2-1 10 0,0 1-12 0,1 2-8 16,2-4 15-16,-2 3 29 0,6 1-47 0,-3-1 21 15,3 0-11-15,0 2 3 0,1 3-12 0,-1 1-3 16,4-3-8-16,2 7-10 0,-1-3-41 15,1 1-90-15,-9 1-156 0,10 1-499 0,-3-4 95 16</inkml:trace>
  <inkml:trace contextRef="#ctx0" brushRef="#br0" timeOffset="63070.95">28081 4636 808 0,'0'0'236'0,"0"0"-26"0,0 0-31 0,0 0-10 0,-6 15-8 0,6-5-12 0,-1 7-34 0,-3 2 8 15,1 6-13-15,0 3-5 0,2 6-8 0,-2 2-10 16,0 4-10-16,0 0-21 0,3 1 8 0,0 0-8 15,0-2 1-15,3-1-11 0,-3-2 2 16,0-5-9-16,3-4-3 0,-1-2 2 16,-1-3-15-16,0-5 15 0,-1 1-4 0,3-3-6 15,-3-4 5-15,0-1-5 0,0-3 11 0,0-1-14 16,0-6-7-16,0 0 0 0,0 0 0 16,0 0-15-16,0 0 7 0,-10-23-5 0,7 13 0 15,-1 0-2-15,-2-3-1 0,-2 3-4 0,0 1 17 16,-1-3-2-16,-1 1-3 0,0 4-13 0,-3 0 14 15,2 2-9-15,-2-1-2 0,-2 6-84 16,2 0 15-16,0 0 18 0,-1 5-6 0,-3 0 14 16,3 3 9-16,1 4-7 0,2-2 11 0,0 6-16 15,2 1 12-15,6-1 16 0,3 2-2 16,0 0-11-16,6 0 1 0,4 3 7 16,0-4-3-16,7-2 13 0,1-5-2 0,2 1 2 15,4-5-2-15,4-4 2 0,2-2-3 0,1-2 14 16,8-4-16-16,-6-2 8 0,4-3 5 0,8-6 7 15,-1 0 8-15,-10 1 3 0,-7-1-13 16,-2 1 10-16,-1-1 24 0,-8 1-27 0,2 1-1 16,-1 0 11-16,-7-1-14 0,0 4 10 0,-3-1 2 15,0 2 1-15,-4 3-9 0,-3 1 21 16,0 2-25-16,-3-1-6 0,-4 3-2 0,0-1-8 16,7 4 6-16,-16 0 2 0,16 0 15 0,-18 6-10 15,8-4 8-15,3 3-24 0,-3-1-2 16,3 1 0-16,3 4-15 0,-2-7-8 15,3 5-20-15,3 0 12 0,0-4-23 0,0-3 19 16,3 8 4-16,4-6 0 0,-7-2 21 0,13-2 5 16,-2 1 0-16,2-2 0 0,-3-3-10 0,7 0 10 15,-3 2 2-15,0-5 29 0,2 2 23 16,-1-2-18-16,-5 2-8 0,4-1 13 0,-4 0-6 16,0 1 22-16,0 5-4 0,-3-4 11 0,0 0 0 15,-1 4-10-15,-2-1-34 0,-4 3 26 0,9-6-7 16,-7 4-6-16,-2 2 16 0,0 0-8 15,0 0 2-15,0 0-5 0,0 0 1 0,-2 16 7 16,-3-12 7-16,1 5-19 0,1 3 4 16,-1-2-10-16,4 1 8 0,-3 2-5 0,3 0-8 15,0 0 0-15,0 2-18 0,3-4 2 16,1 0 14-16,-1 1-8 0,7-3 17 0,-6-1-22 16,6-2 12-16,1-3-7 0,-1-2 5 0,3-1 10 15,4-1-20-15,-3 0 7 0,3-5 3 0,-3-1 0 16,0 2 7-16,-1-2 4 0,1-2-1 15,-4 1-5-15,3 0 20 0,-5 2-5 0,2-1 1 16,-3 2 7-16,-1-2 2 0,-1 2-25 0,1 2 8 16,-1 2 13-16,-3-4-19 15,-2 5-33-15,3-3 101 0,-3 3 9 0,0 0-7 16,0 0-19-16,0 0-7 0,0 0 6 0,0 0 1 0,-10 17-1 16,7-10-9-16,0-1-30 0,2 6 18 15,-3-4-13-15,1 3-6 0,3 3 16 16,0-3-25-16,3-1 5 0,-3 3-8 0,0-1-8 15,0 0-12-15,5-3 4 0,-5 2-9 0,3-3-9 16,0 0-32-16,2 2-21 0,-3-3-64 0,-9-1-195 16,12-2-511-16,-3-1 84 0,4-3 128 15</inkml:trace>
  <inkml:trace contextRef="#ctx0" brushRef="#br0" timeOffset="63226.12">28773 4850 660 0,'0'-4'192'0,"0"4"-44"0,0 0-7 0,0 0-49 0,0 0-61 0,0 0-87 0,1 14-149 16,0-7-486-16</inkml:trace>
  <inkml:trace contextRef="#ctx0" brushRef="#br0" timeOffset="63547.63">28942 5011 586 0,'-6'-2'189'0,"6"2"-10"16,0 0-23-16,0 0 1 0,0 0-47 0,0 0 10 15,0 0-28-15,0 0 0 0,0 0-5 0,3 16-10 16,0-9-3-16,1 3 3 0,1-2-10 0,0 1-21 16,1 0 7-16,-1 1-27 0,1-2 12 15,-2 1 1-15,4-1 2 0,-3-2-5 0,2 2-1 16,-3-3 6-16,3-2-33 0,-1 0 36 0,4-3-9 16,4-3 4-16,-4-2-34 15,1-2 64-15,4-2 18 0,-3 0 0 0,2-4-18 16,2-2 5-16,-2 1-12 0,0-3-24 0,0 1 3 15,1 0 10-15,-6 4-22 0,1-1-19 0,0 2-15 16,-3 2-80-16,4 1-84 0,-5 2-115 16,4 3-550-16,-6-3 58 0,3 6 121 0</inkml:trace>
  <inkml:trace contextRef="#ctx0" brushRef="#br0" timeOffset="63977.59">29380 5150 652 0,'0'0'223'0,"0"0"-18"0,0 0-36 16,17-8-8-16,-17 8-20 0,1-4-24 0,-1 4 6 15,6-4-8-15,-2-1-17 0,2 4-1 16,-1-2-25-16,0-2-3 0,2 2 10 0,-3-3-20 16,3 4-13-16,-1-6-13 0,1 0 19 0,2 1-4 15,-4-1-17-15,1 1 0 0,1-3 4 0,-3 2-6 16,3-3 14-16,-3 3-22 0,-1-4 7 15,0 1 10-15,-3 3-22 0,3-3-11 0,-3 3 7 16,-3-1 1-16,3 0-3 0,-3 0 16 16,3 2-18-16,-3-1 2 0,-1 2 3 0,1 2-13 0,-1-2 13 15,0 2 2-15,-2 2-15 16,6 2 15-16,-11 0-10 0,11 0 1 0,-17 6-12 16,11 2 27-16,-1 0-24 0,0 3 3 0,-2 4-5 15,1 1 13-15,1 0-8 0,4 1-3 0,-1 1-2 16,2 0 8-16,0-1 2 0,4-1-3 15,1 2-2-15,0 0 0 0,3-4-2 0,1 1 27 16,0-3-25-16,7 0-2 0,-1-5 10 0,5-3 20 16,1 1-26-16,4-4-14 0,-1-2-14 15,1-2-48-15,2-1-6 0,4-1-48 16,-3 1-171-16,-9-3-85 0,14 0-392 0,0-1 88 0</inkml:trace>
  <inkml:trace contextRef="#ctx0" brushRef="#br0" timeOffset="71561.53">30308 4628 565 0,'-2'-7'167'0,"2"3"-29"0,0 4 23 0,0-8 5 0,0 8-22 0,0-9 12 0,0 4-43 15,0 5 55-15,0 0 27 0,0-9-11 16,0 9-40-16,0 0-16 0,-3-7-18 0,3 7-10 15,0-3-26-15,0 3 3 0,0 0-24 0,0 0 11 16,0 0-7-16,0 0-6 0,0 0 8 0,-10 16-23 16,3-2-6-16,0 5-4 0,-3 2 7 15,-4 5-5-15,4 3-12 0,0 1 22 0,-4 0-12 16,4 1-16-16,3 2 5 0,-1-1 16 16,-1-3-23-16,7 3 4 0,-3-4 6 0,5-2-10 15,0 2-8-15,0-2 8 0,0-1 17 16,5 0-17-16,0-1 5 0,1 1-6 0,-1-5 4 15,2 1-14-15,4-3 1 0,-6-2-16 0,6-3-21 16,-1 0-9-16,0-1 7 0,1-3-49 0,-1 1-30 16,4-6-49-16,-4-2-95 0,3 1-557 15,3-6 60-15,-4-1 83 0</inkml:trace>
  <inkml:trace contextRef="#ctx0" brushRef="#br0" timeOffset="71994.63">30614 4959 560 0,'0'-6'202'0,"0"6"-2"0,-3-8-34 16,2 4 19-16,1 4 7 0,-1-7-49 0,1 7 31 15,-5-6-28-15,5 6-10 0,0 0-16 0,-3-7-5 16,3 7-23-16,0 0-15 0,-3-4 0 16,3 4-13-16,0 0-3 0,0 0-7 0,0 0 2 15,0 0-20-15,0 0 15 0,0 0-12 0,0 0-6 16,-18 9-23-16,15-6 18 0,1 2-12 0,2-5-11 15,-8 7 3-15,6-5-3 0,-1 2 10 16,3-4-5-16,-6 6-23 0,6-6 19 16,-3 6-4-16,3-6 1 0,0 0 7 0,-1 2 10 15,1-2-14-15,0 6-9 0,0-6-5 0,0 0 8 16,0 0 8-16,4 8-8 0,-4-8 15 16,11 1-12-16,-5 1-6 0,1-1-2 0,3 2 3 15,1-1-3-15,2-1 2 0,0 0 8 0,2 4-2 16,1-4-1-16,2 2 21 0,-1-1-28 0,0 1 18 15,3 1-13-15,-3 2-8 0,1 0-5 16,-5-2 8-16,6 1-2 0,-7 2-6 0,2-1 21 16,-4 1-3-16,1-1-8 0,-3 2 1 15,-3 0 2-15,0 0 7 0,-7 1-4 0,-4 0 10 0,-1 7-13 16,-7-3-36-16,-1 3-59 16,-6 3-66-16,-3-1-90 0,-5-5-125 0,6 3-420 15,1-3 79-15,2-8 97 0</inkml:trace>
  <inkml:trace contextRef="#ctx0" brushRef="#br0" timeOffset="72185.28">30724 4859 857 0,'10'-6'253'0,"-2"3"-15"0,0-2-15 0,3 1-18 0,-4-1-18 0,3 1-18 15,1 0 0-15,2 1-36 0,1-2-15 16,-1 2 7-16,2-1-30 0,-2 2-34 16,3 2-87-16,-1-2-12 0,-2 0-156 0,1 2-718 15,1 0 203-15,-3 0 31 0</inkml:trace>
  <inkml:trace contextRef="#ctx0" brushRef="#br0" timeOffset="72466.42">30977 4497 762 0,'-2'-4'290'0,"2"4"-34"0,0 0-41 16,0 0-16-16,0 0-17 0,0 0-13 15,0 0-16-15,23 7-25 0,-10 2-7 0,0 0-14 16,5 8-17-16,4 4 2 0,3 11-5 0,-1 6 0 15,3 3-26-15,-4 1 6 0,-5 8 17 0,3 17-7 16,-11-7-3-16,-6 21-38 0,-12 6-15 16,-12 9 17-16,-25 17-97 0,-32 10-304 0,-12 2-520 15,-15 0 112-15,-25-1 101 0,-72 25 71 0</inkml:trace>
  <inkml:trace contextRef="#ctx0" brushRef="#br0" timeOffset="97264.12">23900 10183 655 0,'0'0'217'15,"-3"-5"-9"-15,3 5-42 0,0 0-15 0,0 0-20 0,0 0-19 0,0 0-9 0,0 0-9 16,0 0-9-16,0 0-8 0,0 0-1 0,0 0-9 16,0 0 0-16,21-2-19 0,-8 4 14 0,0 1-6 15,8-3-18-15,6 1 1 0,1-1-67 16,6 1-1-16,10-1-6 0,1-1 11 0,2 0 1 16,19 1 6-16,-1-3 1 0,0 1 1 15,0 2 15-15,-1 0 0 0,-9 0-5 0,7 0 10 0,0 0 5 16,-8 0 13-16,8 2-33 15,-11 1 18-15,0-3 2 0,11 2-15 0,2-1 17 16,-12 1-9-16,-5 2 10 0,-1-3-18 0,-2-1 17 16,0 2-1-16,-3-2-34 0,-7 0 25 0,-3 4-15 15,0-4 19-15,-7 0-22 0,-4 2 24 0,1-2-16 16,-4 0 16-16,0 0-3 0,-3 0 15 16,-4 1-12-16,0-1-21 0,1 0 11 0,-2 1 4 15,-2-1-27-15,0 0 17 0,-7 0-20 0,8 7-51 16,-5-4-24-16,-3-3-32 0,-14 8-129 0,14-1-517 15,0-2 98-15</inkml:trace>
  <inkml:trace contextRef="#ctx0" brushRef="#br0" timeOffset="97820.56">26645 10228 675 0,'0'0'220'0,"0"0"-10"0,5-2-18 0,-5 2-20 0,6-2-44 0,-6 2-67 16,10-5-10-16,-3 4 3 0,3 1 25 0,4 0-30 16,2 0 25-16,5-2-20 0,7 1-18 0,4-1 15 15,7 0-10-15,6 0-28 0,20 1 33 16,-1 1-18-16,2-1 16 0,5 1-16 0,-2-1-8 15,-1 2-2-15,0 0 13 0,-3-1-34 16,3 0-12-16,-3 0-41 0,-10 0-13 0,10 5-47 16,-13-3-37-16,-15 1-157 0,21-2-450 0,-9 5 66 15</inkml:trace>
  <inkml:trace contextRef="#ctx0" brushRef="#br0" timeOffset="99195.15">7768 11058 325 0,'0'0'148'0,"0"0"-43"0,0 0 10 0,0 0-12 0,0 0 4 0,0 0-12 0,0 0-16 16,0 0-10-16,0 0-10 0,0 0 8 0,0 0-11 16,0 0-2-16,0 0-3 0,0 0 3 0,7-2-8 15,-7 2-5-15,0 0 20 0,0 0-28 0,10 0 11 16,-10 0 17-16,14 0-48 0,-3 0 49 16,2 0-24-16,4 0 3 0,4 0-15 0,9-1-3 15,4-3 10-15,5 4 13 0,5-3-13 16,24-2 3-16,0 2 8 0,4-1-3 0,0 1 7 15,0 1-30-15,3-3 3 0,3 5-1 16,1-1-12-16,1 1-11 0,1 0-7 0,15-3-26 16,6-1-18-16,4 1-94 0,0-11-162 0,3 13-425 15,-2-2 96-15</inkml:trace>
  <inkml:trace contextRef="#ctx0" brushRef="#br0" timeOffset="99876.35">11747 10964 453 0,'-6'-6'181'0,"2"5"-83"0,-3-5 19 0,1 6 27 0,-2-1-16 0,8 1-3 0,-9-7-12 0,5 7-21 16,-3-4-13-16,7 4-7 0,-10-5 2 0,10 5-7 16,-7-1-8-16,7 1-6 0,-7-2 1 15,7 2-26-15,0 0 5 0,0 0 8 0,0 0-5 16,0 0-5-16,0 0-11 0,0 0 3 0,13 12 8 15,-5-11-15-15,5 5 17 0,1-5-8 0,3 4 1 16,4-3 15-16,-1 1-18 0,4 0 3 16,7-2-19-16,3 0 78 0,4-1-16 15,6 2 3-15,5-2-16 0,16 0 10 0,6 0-9 16,0-2 9-16,2 1-25 0,-2 0 13 0,1-2-21 16,0 1 6-16,3 2-9 0,0-1-32 15,-3 1-29-15,6 1-18 0,14-5-66 0,-13 0-125 16,-1 8-592-16,-2-8 82 0,-1 4 92 0</inkml:trace>
  <inkml:trace contextRef="#ctx0" brushRef="#br0" timeOffset="100904.06">18158 11189 486 0,'-11'-3'217'0,"4"1"32"0,7 2-32 0,-17-1-25 0,10 1-23 0,7 0-13 0,-13-1-17 15,13 1-17-15,-11-1-6 0,4 0-14 16,7 1-10-16,-10 0-7 0,10 0-11 0,-6-4-8 16,6 4 4-16,0 0-32 0,0 0 5 0,-11 5-2 15,11-5 18-15,0 0 5 0,14 10-25 16,-4-8-55-16,4 3 1 0,6-2 10 16,10 1-8-16,2-4-7 0,16 0-4 0,20-4 12 15,3 1 9-15,5-2-7 0,17-4-16 0,5 0-56 16,-2-15-110-16,6 12-645 0,2 3 95 0,1-5 97 15</inkml:trace>
  <inkml:trace contextRef="#ctx0" brushRef="#br0" timeOffset="116122.51">23361 5209 427 0,'-5'25'189'0,"-1"-6"-4"0,5 3-60 0,-5-4 31 0,3 2-35 0,0 1-6 15,2-1-10-15,-5 4 5 0,2-2 41 0,3-2-8 16,-2 2-20-16,0-4-10 0,0 0-21 0,2 1-5 15,-2 0-3-15,0-1-2 0,3-2-5 16,-3 1-18-16,2-6-5 0,-2 3 4 0,3-5-24 16,0 1-6-16,-3 1 23 0,3-1-10 0,0-4-18 15,0 2-10-15,-4-1 7 0,4-1-4 16,0-2-3-16,-3 3-8 0,3-7-62 0,0 5-58 16,0-5-131-16,0 0-43 0,0 0-445 0,-7-14 17 15,7 7 77-15</inkml:trace>
  <inkml:trace contextRef="#ctx0" brushRef="#br0" timeOffset="116514.92">22875 5082 634 0,'0'0'236'0,"-7"-4"4"0,7 4-22 16,0 0-18-16,-4-3-44 0,4 3-8 0,-3-4-7 15,3 4-18-15,0 0-10 0,0 0-14 0,10-10-22 16,-3 8 10-16,7-7-18 0,3 1-25 0,7 0 17 16,3-4 13-16,0 1-25 0,4-3 13 15,0 1-9-15,14-5-4 0,-1-1 2 0,-10 6-15 16,-3 0 10-16,4 1-8 0,-1-2-7 0,0 3-3 15,-3-2-15-15,2 2 2 0,-5 1-2 0,0 1-5 16,-5 0 10-16,1 2-5 0,-3-1-3 16,-2 2 0-16,-4 2-10 0,-2 0 0 15,1 1 18-15,-4-2-8 0,1 2-10 0,-1 2 8 16,-3-4-13-16,-1 5-13 0,-6 0 13 0,14 0-11 16,-14 0-4-16,10 5-16 0,-6-3-7 15,2 5-78-15,-3 0-114 0,-1 3-221 0,-2 1-340 16,3 3 56-16,-3 4 111 0</inkml:trace>
  <inkml:trace contextRef="#ctx0" brushRef="#br0" timeOffset="116876.39">23706 5591 611 0,'0'0'177'0,"0"0"30"0,0 0 11 0,0 0-16 0,0 0-33 16,0 0-28-16,0 0-16 0,0 0 3 15,0 0-18-15,0 0-15 0,-4 12-11 0,0-2 1 16,1 2-19-16,0 5 4 0,-1 0-9 0,1 6-20 15,-4-2 20-15,4 4-17 0,-1 1-13 0,-3-1 7 16,4 0-15-16,-1 0 15 0,1 3-12 16,0-3 10-16,-1 2-5 0,-2-2-8 15,3-2 0-15,1-2 0 0,-1 1-3 0,0-5-12 16,3 1 10-16,0-3 7 0,-3 2-12 0,2-6 2 16,1 2 1-16,0-3-11 0,0-1 0 0,0-1-7 15,1 0-29-15,-1-2-41 0,0-6-84 16,6 4-765-16,2-4 150 0,-8 0 54 0</inkml:trace>
  <inkml:trace contextRef="#ctx0" brushRef="#br0" timeOffset="117480.33">24310 5453 355 0,'0'0'164'0,"0"0"-15"0,0 0-9 0,0 0-17 0,0 0 8 0,0 0-19 0,0 0 4 16,-3 4-63-16,3-4 55 0,0 0-3 0,0 0-18 15,0 0 5-15,34-4-18 0,-15 4-28 0,0-3 5 16,8-1-2-16,4 1-13 0,7-4 18 16,3 5-11-16,-1-3 8 0,5 1-10 15,10-3 3-15,-1 0 17 0,-4 5-50 0,-11-4 24 16,6 3-17-16,-4-1 5 0,1 0-12 0,1 0-4 16,-5 2 37-16,-1 0-21 0,-3 2-26 0,-3-2 13 15,0-2 1-15,-7 5-1 0,0-2-10 16,-7 1 8-16,3 0-1 0,-5 0 4 0,-2 0 6 15,0 0 27-15,1 0-44 0,-4 0 49 0,-3 1-42 16,-7-1 1-16,14 0-16 0,-14 0 6 0,4 5 20 16,-4-5-21-16,0 0 13 0,0 0 3 15,0 0-15-15,0 0-1 0,0 0-33 16,-14 7-5-16,14-7-51 0,0 0-87 0,-27-3-95 16,24 1-502-16,-2 1 60 0</inkml:trace>
  <inkml:trace contextRef="#ctx0" brushRef="#br0" timeOffset="117871.93">25061 5160 650 0,'0'0'235'0,"0"0"-58"0,-5-3-6 15,5 3-25-15,0 0-18 0,0 0 3 16,0 0-37-16,0 0 4 0,0 0-27 0,0 0-4 16,0 0 5-16,0 0-8 0,0 0 7 0,10 13-25 15,-3-8-2-15,-1 4-1 0,2-2-4 16,2 2-3-16,0 0-3 0,4-1-2 0,-1 3-29 16,-3-3 13-16,7 2-4 0,-6 1 12 0,3-1-5 15,-1-1 12-15,1 0-7 0,0-2-17 0,-1 1 22 16,-2 1-10-16,2-2-18 0,-2-2 0 15,-2 0 0-15,1 1 18 0,-2-2-8 0,-1 1 3 16,-1-3 7-16,1 2 11 0,-1 0 20 16,-5-2-79-16,6 2 135 0,-3-1-35 0,-4-3 38 15,3 6-33-15,-3-6-16 0,-14 9 3 16,0 2 3-16,-10 6-16 0,-16 12-5 0,-5 0-48 16,-17 13-50-16,-9 9-286 0,-7 4-527 0,-5-3 90 15,-30 10 53-15,1-6 123 0</inkml:trace>
  <inkml:trace contextRef="#ctx0" brushRef="#br0" timeOffset="122544.4">24164 5682 409 0,'-3'-4'177'0,"3"4"-42"0,-5-7 1 0,2 3 15 0,3 4 5 0,-3-6-64 15,3 6 93-15,-4-4-29 16,4 4 15-16,0 0-30 0,-3-6 2 0,3 6-35 15,0 0-8-15,-3-5-3 0,3 5-20 0,0 0-6 16,0 0-14-16,0 0-1 0,0 0 0 0,0 0-20 16,0 0 8-16,0 0-26 0,0 0 12 15,0 0 16-15,3 25-20 0,-3-14 7 0,3 3-7 16,0 3-8-16,-2 4 7 0,-1 4 1 0,3 0-6 16,0 2 4-16,-3 5-7 0,5 3-9 0,-2 0 5 15,3 3 5-15,-5 2-8 0,5 10 5 16,1 1 3-16,-4-1-10 0,5 0 5 15,-2 0-3-15,-2-8-2 0,5 6-13 0,-2-2 5 0,1-6 7 16,1-5-4-16,1 12-8 0,2-5 20 16,7 1 0-16,-1-2-12 0,2 0 2 0,0-5-7 15,3 3 7-15,0-3-5 0,4-3 10 16,0 2-33-16,3-3 28 0,5-6 18 0,1 2-25 16,0-6 7-16,1 2 5 0,1-2 8 0,-4-7-18 15,1-2 5-15,-4-1 13 0,3-2 5 16,0-1-28-16,0-2 18 0,-1 2-6 0,-1 0 11 15,1-2-15-15,-5-4 4 0,-1 4-14 0,-2-1 12 16,-2-2-8-16,-2 2 6 0,-4-2-8 16,3 0 10-16,-2-1-15 0,-5 1 17 0,1-1 9 15,2-2-16-15,-4 4-6 0,-1-4 4 16,-3 1 4-16,3 0 6 0,-4 2 8 0,0-4-4 16,-1 3-12-16,2-3 28 0,-8 0-89 0,13 6 30 15,-13-6-25-15,6 1-11 0,-6-1 21 0,7 0 46 16,-7 0-25-16,0 0-8 0,0 0 7 15,0 0-10-15,0 0 10 0,0 0-30 0,0 0 0 16,5-7-13-16,-5 7-85 0,0 0-127 0,-12-11-541 16,9 9 67-16,-3-4 102 0</inkml:trace>
  <inkml:trace contextRef="#ctx0" brushRef="#br0" timeOffset="122947.84">25117 6876 552 0,'0'0'177'0,"0"0"-3"0,-4-5-33 0,4 5 0 0,0 0-11 0,0 0-10 0,0 0-32 15,0 0-7-15,0 0-9 0,11 21-3 0,-8-13 5 16,1 2-15-16,3 3 18 0,3-1-18 0,-3 1-10 15,0 0-11-15,3 1 8 0,1 1-18 16,1-2-7-16,-2 1-3 0,2 3 12 16,-2-7-9-16,3 5-3 0,-3-5-8 0,1 5-2 15,0-6 12-15,0 2 3 0,-3-4-13 0,-1 3 1 16,0-2 7-16,0-1 35 0,0 0-42 16,-4-1 12-16,3-2 10 0,-5 2-8 0,3 0 9 15,-4 0-1-15,-6 1 11 0,-2 6 53 0,-5-1-13 16,-5 2-15-16,2 2-15 0,-6 1-3 0,-2 0-7 15,0-1-1-15,5-3-30 0,-2-1 3 16,3 1-22-16,5-1 4 0,3-2-78 0,-4 0-96 16,4 2-331-16,3-6-294 0,4 1 56 15,-1-3 105-15</inkml:trace>
  <inkml:trace contextRef="#ctx0" brushRef="#br0" timeOffset="123372.47">26344 7075 453 0,'-3'-8'192'0,"3"2"-29"0,0 6 22 0,-1-8-11 0,0 5-3 0,1 3-40 0,-2-7 4 15,2 7-9-15,-3-3-24 0,3 3 8 0,0 0-38 16,0 0-5-16,0 0 2 0,0 0 28 0,0 0-48 15,-3 13 17-15,3 1-17 16,-3 3 17-16,-1 2-27 0,1 6-11 0,-5 7 10 0,2 0-2 16,-1 4-8-16,0 12 29 0,-4 0-22 15,5-7-9-15,-1-6-6 0,1-2-9 0,2 1 25 16,-3 0-19-16,6-7-6 0,-5 2-14 16,3-3-12-16,0-2-3 0,2-6-23 0,-2 0-5 15,3-1-72-15,0-2-48 0,-3-7-95 0,0 5-474 16,3-6 11-16,0-2 86 0</inkml:trace>
  <inkml:trace contextRef="#ctx0" brushRef="#br0" timeOffset="123745.74">26306 6936 726 0,'-1'-4'203'0,"1"4"-29"0,0 0-23 16,1-6 25-16,-1 6-48 0,0 0-23 0,7-3-5 15,-7 3-8-15,15 2-10 0,-2-1 3 0,4 1-21 16,0-1 5-16,3 4-15 0,1-3-1 16,3 4-9-16,-3-2-8 0,3 0-1 0,0-1-12 15,-4 4 13-15,0-1-5 0,-2-3-28 16,-1 3 20-16,0 1-16 0,-7-4 1 0,0 4 18 15,1 0-11-15,-4-2 8 0,-4 6 0 16,-3-1 5-16,-4 0-10 0,-5 5-3 0,-6 1 24 16,-9 0-19-16,1 2-15 0,-4-1 18 0,-4-2 8 15,5-3-26-15,-6 3 75 0,9-7-6 16,-3 1-33-16,6 1-51 0,-4-3-29 0,7 0-145 16,4-4-139-16,3-2-483 0,2 2 82 0,4-3 68 15</inkml:trace>
  <inkml:trace contextRef="#ctx0" brushRef="#br0" timeOffset="124452.9">26700 7383 545 0,'0'0'212'0,"0"0"-22"0,0 0-16 0,5 3-18 15,-5-3-15-15,0 0-24 0,0 0 32 0,0 0-39 16,0 0 0-16,0 0-15 0,11-7-6 16,-6 4-20-16,1-6 23 0,-2 2-33 15,6-3 54-15,0-4-11 0,0-1-4 0,1-3-16 16,-1 1 5-16,2-2-3 0,-4 1-23 0,3-3-2 16,-1 2 3-16,-3-4-11 0,4 4-10 15,-8 3 8-15,3 1-3 0,-2 0-11 0,-4 3-12 16,3-1 6-16,-3 2-1 0,0 2-15 0,-3 1-3 15,0 5 10-15,-4-2-2 0,2 4-5 0,5 1 2 16,-16 0-20-16,3 2 3 0,2 4 9 16,1 1-7-16,3-2-5 0,-4 2 0 0,2 3-13 15,2-2-5-15,0 3 0 0,0-2-31 0,6-4 6 16,1 2 12-16,0-1-25 0,1 1-14 0,6-5 14 16,-3 0 17-16,-4-2-2 0,19 0 8 15,-6-3 10-15,-1-1-6 0,2 0 4 16,5-3 32-16,-4 0 3 0,2 3 3 0,0-4 10 15,0 1 10-15,-3 1-10 0,-1 2 28 0,-2-3-7 16,-1 5 9-16,0-3-2 0,-4 2 3 16,2 0-21-16,-2 2 5 0,-6 1-7 0,7-3 2 15,-7 3 5-15,0 0-12 0,0 0-11 0,0 11 3 16,-6-3-13-16,-1 2 15 0,1 3 8 0,-2 2-10 16,1-3-8-16,1 4 13 0,2-1-15 15,-3 2 9-15,3 0-12 0,4-2-5 0,0-3 3 16,0 2 4-16,3-3 6 0,2 2-18 0,2-4-6 15,3 0 11-15,1-2 0 0,2-5-3 0,0 0 3 16,4-2-2-16,-3 0 4 0,7-3-2 16,-1-3 2-16,-3 4 14 0,0-4 1 15,-3 2-24-15,3-2 22 0,-7 1-2 0,3 1 25 16,-5 3-8-16,2-4-14 0,-1 2-1 0,-1 2 59 16,-4-3-28-16,2 1-8 0,-6 3-7 15,7-4-11-15,-7 4 19 0,3-3-17 0,-3 3 12 16,0 0-14-16,0 0 5 0,0 0-12 0,-10 15 13 15,4-7-11-15,2 1-2 0,-3-5-3 0,5 7 7 16,-3-1 1-16,-1-2-3 0,5 1-12 16,-2-1-19-16,3 0-9 0,0 1-11 0,0 0-74 15,0-2-42-15,0 1-111 0,0-3-725 16,3 0 189-16,-2-3 69 0,-1-2 90 0</inkml:trace>
  <inkml:trace contextRef="#ctx0" brushRef="#br0" timeOffset="124595.43">27165 7025 675 0,'0'-7'208'0,"0"7"-11"0,0 0-16 0,0 0-71 0,0 0-38 0,0 0-133 16,0 0-34-16,-10 18-100 0,13-4-506 0</inkml:trace>
  <inkml:trace contextRef="#ctx0" brushRef="#br0" timeOffset="124968.4">27373 7326 678 0,'0'0'215'0,"0"0"-5"0,1-2-26 15,-1 2-20-15,0 0-18 0,3-7-23 16,-3 7-29-16,0 0-27 0,0 0-29 0,0 0-35 15,0 0 2-15,0 0 8 0,0-6-11 0,0 6-12 16,0 0 5-16,0 0 0 0,0 0-16 16,0 0 24-16,0 0-3 0,7-3 13 0,-7 3 5 15,12-5 2-15,-7 3 13 0,2-5 1 16,2 4 7-16,-2-5 0 0,4 1 12 0,-1-1 16 16,0 0-12-16,1 1 12 0,-4 3 8 15,4-3-11-15,-2 1-56 0,-2-2 24 0,-1 5-6 16,-2-1 8-16,4 1-3 0,-2 0 8 0,-3-1-10 15,-3 4-16-15,7-4 8 0,-1 1 0 16,-6 3 0-16,0 0-5 0,0 0 8 0,18 5-11 16,-14-3-12-16,-1 4 9 0,0-2-4 0,3 3 2 15,-2-2 1-15,2 4-17 0,-4-1-1 16,1-1-47-16,3 2-66 0,-2-1-77 0,-1-3-297 16,4 2-282-16,0-3 62 0</inkml:trace>
  <inkml:trace contextRef="#ctx0" brushRef="#br0" timeOffset="125182.51">27719 6750 765 0,'0'0'225'0,"0"0"-28"16,0 0-15-16,-2 15-11 0,0-4-14 15,-1 7-4-15,-1 5-30 0,1 3-15 0,-4 9-6 16,0-2-5-16,4 6-5 0,-4 12-17 0,1 1-27 15,-2-1 14-15,-2 2-73 0,3 1-76 16,1 1 8-16,-5-2-116 0,1 3-55 0,5-6-529 16,-4-10 70-16</inkml:trace>
  <inkml:trace contextRef="#ctx0" brushRef="#br0" timeOffset="125873.32">27688 7300 555 0,'3'-8'230'0,"-3"2"-22"0,0 2-34 16,3 0-10-16,-3 4-21 0,0 0-7 0,1-7-8 16,-1 7-34-16,0 0-4 0,6-3-6 15,-6 3-7-15,0 0-13 0,16 7 28 0,-11-6-41 16,2 2 3-16,0 1-8 0,3-1-5 0,3 1-2 16,-2-3-4-16,3 0 12 0,0-1-24 15,-1-1 7-15,0-4-17 0,5 1 23 0,-1-2-26 16,0-2-12-16,2-2-4 0,-1 2 9 0,-2-2 5 15,-4-2-1-15,2 2 1 0,-1 1 0 0,-3 0 7 16,1 0 13-16,-4 2-5 0,-1-2-7 16,-2 3 7-16,-1 2 2 0,-3-2-12 0,0 6 13 15,0-6-8-15,0 6-8 0,0 0 13 16,0 0-8-16,-27 8-17 0,16-1 14 0,1 4 6 16,-4 2-20-16,6-1 20 0,-2 5-16 15,-3 2-2-15,4-1-7 0,2 2 9 0,2 2-2 16,-4-4-10-16,8 0 5 0,0 0 0 0,1-3-8 15,0-1-10-15,2-1 15 0,7-2 13 16,-4-2-10-16,2-6 8 0,3 3-6 0,4-6 1 16,-1 0-3-16,1-4-8 0,2 0 20 0,-1-5-14 15,2 1 9-15,0-6-9 0,-1 3 7 0,-4 2 0 16,1-4 0-16,1 2 15 0,-4-3-12 16,-3 4 7-16,3 0 3 0,-3 2-13 0,-2-1 15 15,-3 1-5-15,1 0-2 0,-3 2-3 0,0 3-5 16,0 3-18-16,-3-8 15 0,3 8-2 15,-7-1 3-15,7 1-8 0,0 0-3 16,0 0 3-16,0 0 4 0,-17 9-4 0,13-7-13 16,1 4-8-16,3-2 1 0,0-4 9 0,-3 5-4 15,3-5 9-15,0 7 14 0,0-7-26 0,6 2 10 16,-6-2-5-16,0 0-8 0,21-6 31 16,-14 5-10-16,3-1 17 0,1-2-2 0,-2 3-25 15,1-2 25-15,-2-3 16 0,-1 4-9 0,2 0 11 16,-5-2-2-16,5 3-1 0,-9 1-2 15,11-2-5-15,-7 1 5 0,-4 1-3 0,7-3-7 16,-7 3 12-16,0 0-17 0,6 6 12 16,-6-6 6-16,6 8-13 0,-6-1-6 0,-2 0 19 15,-2 3-11-15,4-1 13 0,0 0 0 16,0 5 0-16,0-5-18 0,4 2-5 0,-1 3-31 16,1-1-51-16,3-2-125 0,-14-1-126 0,20-1-447 15,2-2 27-15,1-5 88 0</inkml:trace>
  <inkml:trace contextRef="#ctx0" brushRef="#br0" timeOffset="126231.69">28985 6578 998 0,'-5'-7'286'0,"2"3"-42"0,3 4-27 0,-7-6-15 0,7 6-30 0,-17 12-13 0,0 1-21 0,-4 8 3 16,-9 13-8-16,2 4-33 0,-6 19 5 15,3 5-21-15,3 6 3 0,1 1-100 0,3 5 8 16,7 2 43-16,0 0-4 0,4 3 12 0,6-2 8 16,0-16-31-16,7 1 7 0,3-2-14 0,5-7-4 15,4-3 4-15,-1-3-11 0,9-4 0 16,-5-17-18-16,3-2-17 0,1-6 17 0,-2-3-56 16,7-8-44-16,0 3-58 0,5-17-85 0,0 7-581 15,2-1 69-15,6-9 69 0</inkml:trace>
  <inkml:trace contextRef="#ctx0" brushRef="#br0" timeOffset="126485.06">29315 7121 877 0,'0'0'287'0,"-3"-4"-23"15,3 4-54-15,-4-2-11 0,4 2-12 0,0 0-5 16,0 0-23-16,0 0-31 0,-10 10 2 16,6-1-22-16,1 1-19 0,-3 7 3 0,2 1-17 15,1 4 1-15,-5 3-14 0,5 2-3 0,-1-2-13 16,-2 5 8-16,3 4-24 0,2-7-40 0,-2 4-21 16,0-3-71-16,0-14-226 0,6 12-552 15,-3-3 89-15,0-6 72 0</inkml:trace>
  <inkml:trace contextRef="#ctx0" brushRef="#br0" timeOffset="126969.03">29404 7253 880 0,'0'-3'284'0,"0"3"-30"15,0-8-19-15,0 8-15 0,3-7-30 16,-2 4-19-16,2-3-15 0,3 1-23 0,-2 0 0 16,6-1-20-16,-1-1-13 0,-4 4-16 0,5-5-4 15,4 6-3-15,-4-2-16 0,4 3 0 16,1 1-15-16,-2 1-10 0,0 4 3 0,7-2-1 16,-6 4 6-16,0 3-3 0,3 4-8 0,-3-3 10 15,-7 6-17-15,3-3-8 0,-4 2-3 16,-3 1-2-16,-6 0-3 0,0 1-7 0,-1 4-13 15,-5-3-39-15,-2 5 21 0,-3-3-46 0,-3 2 4 16,4-2-32-16,-8-3-21 0,7-1 21 0,-3-2-6 16,0-4 11-16,0-1-3 15,4-3 5-15,-1 0 37 0,4-6 24 0,3-1 27 16,0 0 30-16,7 0 2 0,-14-5 47 0,8 1-21 16,6-2-2-16,0 6 12 0,-4-8 8 0,7 4 3 15,-2-3-8-15,2 1-10 0,3 2 0 16,-2-2-3-16,6-1-8 0,-1 5 6 0,-1-4-29 15,3 2 11-15,2 0-13 0,0 1 13 0,-1 2-6 16,0-2 9-16,0 1-1 0,1 2-33 16,4 0-21-16,-4 2-9 0,1 2-55 0,0-3-104 15,-17 1-190-15,19 3-499 0,-2-2 105 0,-3 2 61 16</inkml:trace>
  <inkml:trace contextRef="#ctx0" brushRef="#br0" timeOffset="127220.43">29811 6675 803 0,'0'0'289'0,"0"0"-15"0,0 0-13 0,21 17-35 0,-8 0-27 0,6 6-7 0,3 12-23 15,8 2 0-15,-2 9-25 0,6 8-24 16,1 9 5-16,-9 5-35 0,-1 4 12 16,-8 5-30-16,-7 6-8 0,-14 3-5 0,-13 11-5 15,-20 21-34-15,-28-15-194 0,-10 29-727 0,-20 1 95 16,-29-8 74-16,-74 32 128 0</inkml:trace>
  <inkml:trace contextRef="#ctx0" brushRef="#br0" timeOffset="160500.67">17504 15054 330 0,'0'0'87'0,"-7"-3"0"0,7 3-8 0,-7-3 6 0,7 3 4 0,-6-2-73 0,6 2-24 15,0 0 21-15,-11-5 46 0,11 5-72 0,-7 0 20 0,7 0 1 16,0 0-21-16,-9-1 34 0,9 1 12 16,0 0-33-16,0 0 10 0,-7-3 29 0,7 3 4 15,0 0-30-15,0 0 10 0,0 0-10 16,-8-3 5-16,8 3-21 0,0 0 21 0,0 0 26 16,0 0-37-16,0 0 21 0,0 0 8 0,0 0 54 15,0 0 25-15,0 0-38 0,21 7 28 0,-8-3-23 16,2-3-8-16,6 0 5 0,12 0-12 15,8 0 10-15,3-1-11 0,25-1-17 0,-1-1-70 16,1 2-15-16,6 0 75 0,-3 0-8 0,3-1 4 16,4 1-6-16,-1 1 6 0,4-1 17 15,-3 1-29-15,-1 0 0 0,-5 0 7 16,2 1 1-16,-4-2-13 0,2-2-5 0,-2 1 5 16,-6 0-8-16,0-1 21 0,0-2-8 0,-1 1-21 15,-5-2-14-15,-1 1-68 0,-13 1-122 0,-5-1-571 16,-2 2 61-16,-4-2 67 0</inkml:trace>
  <inkml:trace contextRef="#ctx0" brushRef="#br0" timeOffset="161392.65">16383 14355 481 0,'0'0'158'0,"0"0"-27"0,-10 0 30 0,10 0-48 0,0 0 12 0,0 0-15 0,0 0-35 15,0 0 6-15,0 0 9 0,0 0 28 16,0 0-72-16,0 0 23 0,0 0-28 0,0 0 2 16,0 0 9-16,0 0-9 0,0 0 77 0,0 0-15 15,26-14 41-15,-15 6-56 0,-1-3 7 16,5-3 6-16,1-3-24 0,2-2-10 0,2-2-13 0,-3 0 13 15,1-1-15-15,-2-3-18 0,2 0 15 0,-5 0-12 16,-3 0-1-16,4-3-10 16,-7 4 0-16,3-4-7 0,-3 5-8 0,0 1 15 15,-4-3-13-15,0 7 11 0,-3 0-8 0,0 1-6 16,-3 1 4-16,3 0-6 0,-3 2 0 0,0 4 11 16,-1 1-1-16,-3 0-10 0,3 2-12 15,-5 4 2-15,5 3 13 0,4 0-18 0,-17 7 10 16,6 4 0-16,-2 6 0 0,-1 3 5 0,4 9-17 15,-4 0-1-15,4 18 0 0,0 3 3 0,-1 2 10 16,5 2-7-16,2 0-1 16,-2 3 0-16,3-2 14 0,2 0 4 0,1-1-17 0,0-8 4 15,0-7 6-15,1 1-13 0,2-1 10 16,-3 0 0-16,0 0 8 0,3-2 5 0,-3 2-18 16,3-3 12-16,-3 2 6 0,0-2-13 15,0-6-7-15,-3-2 10 0,3-2-16 0,0 1-18 16,-3-2-51-16,3-4-12 0,-4 2-72 0,1-13-85 15,3 9-622-15,-4-2 77 0,0-7 80 0</inkml:trace>
  <inkml:trace contextRef="#ctx0" brushRef="#br0" timeOffset="161675.94">16339 14640 870 0,'0'0'297'0,"0"-7"-54"0,0 7-15 0,0 0-18 0,0-7-26 0,0 7-36 0,0 0-7 0,0-10-10 0,0 10-6 16,7-4-7-16,-1 0-21 0,7-5-25 0,2 1 17 15,6 0-7-15,9-9-15 0,14 0-21 0,3-1 0 16,9-1-18-16,5 2-71 15,15-7-24-15,-2 0-232 0,9 0-538 0,-2 2 51 16,2-1 100-16</inkml:trace>
  <inkml:trace contextRef="#ctx0" brushRef="#br0" timeOffset="162423.94">20731 15230 517 0,'-3'-4'184'0,"3"4"8"0,-7-3-21 0,7 3-4 0,-3-7-32 0,3 7 22 15,-8-1-53-15,8 1 63 0,0 0-8 0,-3-6 2 16,3 6-26-16,0 0-17 0,0 0-13 0,-3-3-2 16,3 3-22-16,0 0-11 0,0 0 9 0,0 0-13 15,31 2-7-15,-14-2 13 0,10 1-26 16,7-2 10-16,25-1-12 0,9-3-16 0,3 2-15 15,22-5-80-15,-1-8-230 0,7 4-563 0,4-1 87 16,-4-3 59-16</inkml:trace>
  <inkml:trace contextRef="#ctx0" brushRef="#br0" timeOffset="164820.1">24649 15133 622 0,'0'0'202'0,"0"0"-26"0,0 0-20 0,0 5-2 0,0-5-31 0,0 0-10 16,0 0 4-16,0 0-4 0,11 3-34 0,-5 1 21 16,4-3-8-16,1 0 13 0,6 0 5 0,3 2-7 15,4 0-1-15,3-1-5 0,15 0-138 16,5-2 54-16,25 0 59 0,24-3-29 0,10-3 9 16,7-2 24-16,10 0 6 0,9-2-18 0,34-5-10 15,4-2-21-15,8 0 3 0,-8 1 18 0,-2-1-13 16,3 0-13-16,0 1 10 15,-4 5-22-15,-33 2 12 0,-1 1-5 0,-3 1 0 16,-4 0-15-16,-3 6-11 0,-3-1-25 0,-2 4-39 16,-10-1-76-16,-12 6-169 0,0 3-553 0,-11 5 99 15,-23-5 60-15</inkml:trace>
  <inkml:trace contextRef="#ctx0" brushRef="#br0" timeOffset="166138.75">8644 16049 655 0,'0'0'286'0,"0"0"-42"0,0 0-17 0,0 0-35 0,0 0-7 0,0 0-9 15,0 0-22-15,0 0-3 0,0 0-38 16,0 0 9-16,0 0-17 0,0 0-25 0,0 0 7 15,0 0-16-15,0 0 4 0,0 0-16 0,27 0 2 16,-13 0-15-16,10 0-2 0,6-1 2 0,1 1-3 16,4 0 6-16,9-2-13 0,17-3-6 15,4 2 4-15,4-2-9 0,2 1-9 0,4-2-4 16,1 3 9-16,16-4-11 0,-14 4-20 0,1-1-46 16,-4 4-70-16,-2-2-53 0,-2-1-95 15,-3 8-558-15,-3 0 64 0,-4-3 90 0</inkml:trace>
  <inkml:trace contextRef="#ctx0" brushRef="#br0" timeOffset="166971.81">10978 15985 427 0,'0'0'184'0,"0"0"-15"0,0 0-31 0,0 0 1 0,0 0-4 0,0 0-4 0,0 0-3 0,0 0-36 0,0 0 8 0,0 0-18 16,24-5-21-16,-24 5 13 0,14 0-7 15,-4 0 10-15,0 0-41 0,5 1 38 0,8-1-10 16,-2 0-31-16,12 0 23 0,6-1-15 0,8 1 0 15,18-1 0-15,0-2 0 0,4 0 8 0,-1 0-6 16,3-1 1-16,1 1-8 16,1-2 5-16,4 2-90 0,16-6 11 0,2 3 22 15,-2 1 27-15,3-6-24 0,-3 3 15 0,-19 2 6 16,-2-3-13-16,0 0 13 0,-3 4 7 0,-1-2-7 16,-7 1-8-16,-2 2 17 0,-8 0-6 15,-14 0-22-15,4 0 19 0,-7 2 18 0,-6 1-16 16,-1 1 8-16,-3-1 2 0,-3-2-7 0,-5 3 31 15,2 0-26-15,-5 0 7 0,0 0-20 0,-1 0-10 16,1 0 15-16,-5-2-15 0,1 2 33 16,-9 0 6-16,13 0 9 0,-5-1-22 0,-8 1-31 15,10 0-29-15,-10 0-20 0,0 0-105 16,4 0-143-16,-4 0-499 0,0 0 99 0,3-6 80 16</inkml:trace>
  <inkml:trace contextRef="#ctx0" brushRef="#br0" timeOffset="176946.11">29524 11593 427 0,'0'0'233'0,"0"0"-54"0,0 0-13 0,0 0-12 0,0 0-13 0,3-4 2 16,-3 4-33-16,0 0-5 16,0 0-15-16,0 0-13 0,0 0-3 0,0 0 13 15,0 0-28-15,7 16-16 0,-7-7 26 0,3 3-20 16,0 5-11-16,-2-1 8 0,2 8 0 0,-3 1-35 16,0 0 4-16,0 3 18 0,0 8-4 0,0 0-19 15,0-3 10-15,0 6 8 0,-3-3 8 16,3-2-31-16,0-1 13 0,-1-2-2 0,1-4 4 15,0 3-7-15,0-3 28 0,0 0-46 0,-3-1 5 16,0-1-23-16,0-4-52 0,2 3-19 16,-2-4-34-16,-4 3-177 0,3-6-470 0,-2-1 81 15</inkml:trace>
  <inkml:trace contextRef="#ctx0" brushRef="#br0" timeOffset="177587.33">29553 11540 660 0,'-6'-7'225'0,"6"7"-33"0,-3-7 8 16,3 2-8-16,-3 2-23 0,3 3-23 16,0-10-21-16,0 10 11 0,-4-7-3 0,4 7-8 15,-3-4-15-15,3 4 5 0,0-4-38 0,0 4 10 16,0 0-30-16,-3-7 4 0,3 7 6 16,3-5-6-16,4 0 0 0,-1 0-22 0,2-1-11 15,5-1 8-15,1-1 0 0,3 1 7 0,7-3-17 16,0 3 12-16,4-1-5 0,-2 5-25 15,5-3 13-15,0 5 20 0,3 1-18 0,-3 0-13 16,0 0 13-16,-4 6-21 0,3-2 9 16,-5 4 4-16,2-1-2 0,-6 3 7 0,-1 2-20 15,-3 1 8-15,-1 0-5 0,-5 3-1 0,-7 1 3 16,-4 2-5-16,-3-1-7 0,-4 6 12 0,-10 2-13 16,-5 6-7-16,-8 3-8 0,-1-2-3 15,0 0-5-15,-1 0-7 0,-4-3 23 0,9-9-26 16,4 0 10-16,1-5-15 0,-1-5 23 0,6 3-26 15,-1-4 13-15,1-3 13 0,4-3 8 0,0 3-3 16,2-1 5-16,1-4 11 0,3 0 22 16,3-2-20-16,4 0 10 0,-13 3-7 15,13-3-11-15,0 0 1 0,0 0 14 0,0 0 9 16,0 0 4-16,0 0-17 0,0 0 12 0,0 0-15 16,27-6 8-16,-27 6-11 0,18 3 16 0,-6 2 2 15,-2 2-7-15,2-1 2 0,1 4-2 16,1 0 2-16,1 0 5 0,-3 0 1 0,2 5-6 15,-1-1 5-15,4-3-7 0,-3 6 10 0,0-3-15 16,-1-3-11-16,-2 4 8 0,2-2-8 0,-3-1-10 16,1-2-7-16,-1 4-55 0,0-3-66 15,1-3-110-15,-1 6-586 0,-3-5 67 0,5-1 78 16</inkml:trace>
  <inkml:trace contextRef="#ctx0" brushRef="#br0" timeOffset="178136.13">30423 12091 517 0,'0'0'222'0,"0"0"-45"0,-3-5-1 0,3 5-37 0,0-3 19 0,0 3 11 0,0 0-41 16,0 0-10-16,-1-7-23 0,1 7 2 0,0 0-28 16,0 0 11-16,0 0 7 0,0 0-21 0,0 0-12 15,0 0-6-15,0 0-12 0,0 0 16 16,0 0-6-16,4 17 18 0,-1-8-39 0,1 3-12 15,-4-3 13-15,3 4-11 0,0 2 13 0,2 0-13 16,-2 5 16-16,0-1-26 0,-3-2 13 0,5 1-2 16,-4 0 4-16,0 0-10 15,2-3 16-15,-3 3-13 0,3 0 5 0,-3-4-6 0,2 3-27 16,-2-3 30-16,0-3 21 0,0 3-26 16,0-3-7-16,0 2 0 0,-2-1-1 0,-1-4-2 15,3 1 21-15,-3-1-16 0,3-2-8 16,-4-2-2-16,-2 3 13 0,1-5 15 0,-1 2-21 15,-1-2 19-15,1-2-19 0,6 0 9 0,-15 0-32 16,7 0 36-16,8 0-25 0,-19-2 13 0,12-3-3 16,-3 4 0-16,3-2-13 0,-3-3 18 15,0 4-7-15,3-4-1 0,-1 3 0 0,-1-2-22 16,2-2-1-16,1 4 8 0,2-4-51 0,1 0-23 16,-1-3-21-16,8 2-81 0,-4-4-77 0,3-1-531 15,0 5 78-15,1-6 87 0</inkml:trace>
  <inkml:trace contextRef="#ctx0" brushRef="#br0" timeOffset="178356.92">30487 11883 721 0,'0'0'249'0,"0"0"-6"0,0 0 15 0,0 0-40 0,0-7-13 0,0 7-26 16,0 0-28-16,-6-3-169 0,9-2-799 16,-3 1 96-16,-3-5 99 0</inkml:trace>
  <inkml:trace contextRef="#ctx0" brushRef="#br0" timeOffset="184791.59">29537 9569 481 0,'0'-4'245'0,"0"4"14"0,3-7 0 0,-3 7-47 0,0 0-25 0,0-5 2 0,0 5-38 15,0 0 5-15,0 0-33 16,0 0-13-16,0 0 0 0,0 0-17 0,0 0-17 15,0 0 16-15,0 0-22 0,4 21-19 0,-4-10 0 16,0 7 0-16,0 7 0 0,0 4 1 0,0-1-19 16,-3 6 5-16,3 4-10 0,0-2 6 0,0-3 7 15,-1 6-8-15,-2-4 0 0,3-2-23 16,0-3 16-16,-3 0-11 0,6-4-2 0,-6 2-3 16,3-3 11-16,0-4-34 0,3-1 31 0,-3-2-5 15,0 0-21-15,0-6-33 0,0 2 5 0,0-3-17 16,0 2 12-16,3-4-11 0,-3-4-106 15,-3-2-126-15,3-1-582 0,0-2 93 0,0 0 69 16</inkml:trace>
  <inkml:trace contextRef="#ctx0" brushRef="#br0" timeOffset="185403.98">29571 9365 616 0,'-3'-7'254'0,"0"0"-26"0,2 5-39 0,0-4 13 16,1 6-5-16,-5-10-20 15,2 8-16-15,3-4-5 0,0 6-30 0,-2-7-6 16,2 7-12-16,-2-8-3 0,2 8-1 0,0-7-14 15,3 4-11-15,1-3 1 0,3 3-9 0,6-5-17 16,1 1 8-16,3 5 2 0,4-4-26 0,3 3 3 16,3-2 0-16,4 3-23 0,0 4 20 15,2 0-17-15,5 4 2 0,-1 1 5 16,-2 1-2-16,0 2-14 0,-2 0-7 0,-5 5-7 0,-1 0-3 16,-3 1 12-16,-3 1 4 0,-5-1-14 0,-2 2 11 15,-7 0 5-15,-4 1-34 16,-6 4 24-16,-10 7-6 0,-11 6-17 0,-4 1-32 15,-6 1 19-15,0 2-13 0,-4-5-31 0,0-3 24 16,1 1-24-16,3-6 28 0,6-5-30 0,1-6 28 16,10-4 10-16,-4-4-13 0,4 2 13 15,3-3-3-15,-3-1 11 0,9-5 23 0,-1 0-3 16,0-2 5-16,9 1 14 0,-8-7 9 0,5 4 3 16,3 3-5-16,3-12-8 0,2 9 5 0,1-4 0 15,1 4 13-15,2-2-10 0,-2 3 28 16,7 1-33-16,-2 0 2 0,1 2 13 0,0 0 5 15,1 4 18-15,2 0-36 0,2 3 13 0,-2-1-5 16,-1 9 8-16,5-6 2 0,0 7-5 0,-6 0 8 16,6 3-21-16,-5 0 5 0,3 4 9 15,-5-5-12-15,-3-1 1 0,3 3 2 16,-2-3 3-16,-2 0 8 0,0-1-18 0,-4-3-13 16,3 1 7-16,-2-4 6 0,1 3-11 0,-1-4-7 15,2 1-5-15,-2-4-31 0,-2 1-11 0,6 0-89 16,-7-6-145-16,5-1-575 0,1 6 104 15,-5-7 53-15</inkml:trace>
  <inkml:trace contextRef="#ctx0" brushRef="#br0" timeOffset="185766.41">30399 10108 522 0,'0'0'222'0,"0"0"-19"0,0 0-45 0,0 0 11 0,3-5 64 0,-3 5-33 15,0 0-8-15,0 0-36 0,0 0 0 0,0 0-13 0,0 0-25 16,0 0-3-16,0 0-10 0,0 0-7 15,6 15-19-15,-5-8-5 0,-1 0 3 16,4 4-13-16,-4-3-13 0,0 6-2 0,0-3-6 16,0 6-2-16,0-3-2 0,0 1-4 0,0-1-1 15,-4 1-9-15,4 2-12 0,0-3 10 0,0-3-10 16,0 4 10-16,0-4-10 0,0 2 2 16,0-2-10-16,0-3-20 0,0 2-34 0,0-2-2 15,4-1-21-15,-4 1-25 0,-4 1-39 0,4-9-50 16,4 6-690-16,-4-6 83 0,5 1 109 15</inkml:trace>
  <inkml:trace contextRef="#ctx0" brushRef="#br0" timeOffset="186220.77">30420 9890 468 0,'0'0'161'0,"-2"-7"6"16,2 7 7-16,-5-2-64 0,5 2 13 16,0 0-1-16,-4-5-27 0,4 5 13 0,0 0-24 15,0 0-22-15,-2-4 19 0,2 4-27 16,0 0-10-16,0 0 25 0,0 0-23 0,0 0-13 15,0 0-2-15,0 0-16 0,-2 14 24 0,2-14-21 16,3 7 10-16,-3-7-5 0,1 8 2 16,-1-8 1-16,4 5-3 0,-4-5-8 0,3 2 1 15,-3-2-3-15,4 3-13 0,-4-3 20 0,0 0 6 16,0 0 15-16,0 0-29 0,16-5 29 0,-16 5 18 16,6-6-23-16,-1 0-10 15,0 3-32-15,-4-5 30 0,0 3-9 0,2 1 13 0,0-2 5 16,-1-1-12-16,-1 2-14 0,0 0 4 15,-1-2 17-15,0 7-20 0,0-6 22 0,0 6-17 16,0-5-16-16,0 5 3 0,0 0 21 16,0 0-16-16,0 0-10 0,0 0-18 0,0 0-3 15,-11 16-10-15,8-14-25 0,5 5-5 0,-2 3-93 16,-13-4-241-16,16 1-385 0,-1-4 73 0</inkml:trace>
  <inkml:trace contextRef="#ctx0" brushRef="#br0" timeOffset="-212027.65">24049 5750 299 0,'0'0'77'0,"0"0"-6"0,0 0 47 0,0 0-59 0,0 0 2 0,0 0-2 16,0 0-15-16,0 0-6 0,0 0 6 15,0 0-8-15,0 0 5 0,0 0-13 0,0 0 23 16,0 0-20-16,-16 0 10 0,16 0-8 0,-3 3-2 15,-1 3-16-15,-2-4 16 0,2 5-26 0,-2 3 18 16,-2-3-44-16,-1 4 44 0,-1 2-2 16,-1 1 28-16,1 1-32 0,-3 4-14 0,2-1 5 15,-3 7 12-15,-3 0-10 0,4 0 8 16,-2 4 0-16,-4 10 0 0,-2 3 15 0,3-1-33 16,-2 1 13-16,1 3-15 0,1-1 9 15,-3 0 14-15,0 5-21 0,4-5 10 0,-3 4-15 16,2 1 38-16,2-4-7 0,3 3-47 0,-2 0 26 15,2-2-25-15,-1 1 40 0,7-6-7 0,-3 3-5 16,2-4-8-16,2-5 2 0,0-1 1 16,-1 4-8-16,3-3 7 0,-3 15 60 0,4-8-3 15,-1-8-5-15,1 2-16 0,3 2 8 0,0-2-2 16,0 2-14-16,3-1 19 0,0 1-18 0,1-3-6 16,-1 4 19-16,2-3-21 0,5 13-3 15,-1-13 6-15,-1-1-3 0,2-2 5 16,3 13-20-16,1-6 2 0,0-6 16 0,0-5-1 0,-1 1-12 15,8 6 7-15,-1 3 6 0,4-4 0 16,0-2-6-16,0-1 11 0,-1-4-8 0,-2-4 13 16,3-1-3-16,7 5-18 0,0 2 21 15,-4-6-8-15,-2-4 3 0,9 5-16 0,0 1 8 16,-2-5 6-16,4 0-17 0,-5 1-4 0,6-1 2 16,5 1 3-16,-2-3 5 0,-3-3-5 0,-5-1 12 15,12 0-7-15,-6 1-5 0,-4-5 0 16,0-2-3-16,0 3 0 0,0-2 16 0,3-1-18 15,-2-1 33-15,-1 2-29 0,-2-3 1 0,1 1 13 16,-5-1-8-16,0-3 5 0,-2 3-8 16,-2-1 13-16,3-1-7 0,-3 1 4 15,-2-3-20-15,-6 1-2 0,5-1-6 0,-3 1 16 16,-2-3 15-16,-3 3-46 0,1 0 3 0,-4-2 10 16,0-2-3-16,1 0 8 0,-4 1 0 0,1 1 8 15,-3 1-5-15,-5-3 4 0,14 1 11 16,-14-1-13-16,10 1 8 0,-10-1 5 0,7 2-15 15,-3 1 7-15,-4-3 8 0,7 1-21 0,-7-1 16 16,0 0-3-16,9 1-2 0,-9-1-16 0,0 0 8 16,7 0-13-16,-7 0-7 0,0 0-21 15,0 0-18-15,4 4-87 0,-4-4-7 0,4 3-57 16,-1 0-620-16,-3-2 88 0,0-1 54 16</inkml:trace>
  <inkml:trace contextRef="#ctx0" brushRef="#br0" timeOffset="-211618.62">25032 8368 468 0,'0'0'133'0,"-3"-8"-59"0,3 8 44 0,0-7-5 0,0 7 2 0,0-4-10 16,0 4 33-16,-1-6-56 0,1 6-10 0,0 0-16 16,0-7 5-16,0 7-22 0,0 0 2 0,0 0-13 15,0 0 8-15,0 0-13 0,0 0-3 0,7 17 26 16,-3-9-23-16,-1 0-5 0,3 4-2 16,-2-2-11-16,3 0 10 0,0 4-12 0,0-3 7 15,2 4 18-15,-1-5-5 0,-1 4 3 0,3-3-14 16,1-1 4-16,-2 3-14 0,-2-5-2 0,0 0 8 15,3 1-5-15,-3-5 14 16,0 4-19-16,-1-1 2 0,-2-1 23 0,3-4-5 16,-3 4 36-16,-1-2-13 0,2 3 2 0,-3-7 85 15,-2 0-95-15,3 7 1 0,-3-7 1 0,0 0 1 16,-13 10-13-16,-1-1-7 0,-8 5-16 16,-23 14-5-16,-22 10-62 0,-12 14-711 0,-31 22 43 15,-15 1 70-15</inkml:trace>
  <inkml:trace contextRef="#ctx0" brushRef="#br0" timeOffset="-49670.24">10978 4713 266 0,'4'-4'115'0,"-4"4"0"0,0 0-10 0,0-6-46 0,0 6 28 16,0 0-18-16,0 0-18 0,3-6 23 16,-3 6-35-16,0 0 22 0,0 0-2 0,0 0-18 15,0-5-5-15,0 5 13 0,0 0-62 0,0 0 5 16,0 0 8-16,0 0-23 15,0 0 0-15,0 0 44 0,0 0-19 0,0 0-22 0,0-6 12 16,0 6 0-16,0 0-5 0,0 0 29 16,0 0-14-16,0 0-30 0,0 0 36 15,0 0 0-15,0 0 2 0,0 0 0 0,4 17-5 16,-1-11-20-16,-3-2 38 0,3 3-31 0,-3-1 18 16,1 2-4-16,2 0 4 0,-3 1 36 0,3 1-54 15,-3 0 72-15,3 3 5 0,-3-4-2 16,3 5-11-16,-2-3-12 0,3 5-9 0,-1 0 17 15,1 1 12-15,-1 0-21 0,0 2-10 0,0 0 11 16,1 4-11-16,-1-1 6 0,0 2-16 16,2-2-8-16,-2 1 13 0,0 2-2 0,1 0-1 15,2 0-7-15,-3 2 18 0,1 2-26 16,-1 4 11-16,1-1-11 0,3-3 21 0,-4 3-6 16,1-3 11-16,-1 0-13 0,0-1-64 15,0 4 21-15,1 0-11 0,0-3-12 0,-1 0 32 16,1-1 4-16,-1 6 14 0,0-2-22 0,4 1 33 15,-3 0-5-15,3-1-11 0,-4 3 3 0,1-2-12 16,2-1 25-16,-3 3-11 0,1 0-4 16,2-2 2-16,-1 3 69 0,-2-2-15 0,0-2 0 15,-3-4-18-15,4 0 15 0,-1 2-5 0,-3-4-7 16,3 0-16-16,-3-1 13 0,1 2-10 0,1 1 2 16,2-6 3-16,-4 3-8 15,0-3-15-15,3-3 5 0,-3 2-3 0,0-3-66 16,4 0 7-16,-4 0 6 0,1-1-5 0,2-2 12 15,-3 2-2-15,3-3 9 0,-3 1 4 0,0-4 2 16,3 3-2-16,-3-4 4 0,0 2 9 16,1 1 12-16,2-4-8 0,0 1-7 0,-3-2-3 15,0 1-2-15,0-1 10 0,0-2-3 0,0 2 8 16,3-1-10-16,-3-3 15 0,0 2-13 0,1-2 36 16,-1-4-35-16,3 8 12 0,-3-3-23 15,0-5 31-15,0 7-8 0,0-7 2 0,3 3 4 16,-3-3-19-16,0 0 8 0,0 7 15 0,0-7-2 15,0 0-5-15,0 0-26 0,0 0-5 0,0 0-28 16,0 0-24-16,0 0-30 16,0 0 3-16,4-16-95 0,-14 10-149 0,13 2-309 15,-3-4 33-15</inkml:trace>
  <inkml:trace contextRef="#ctx0" brushRef="#br0" timeOffset="-48967.62">11044 6494 332 0,'0'0'138'0,"-8"-2"-2"0,5-4-5 0,3 6-8 0,0 0 10 0,-4-2 20 0,4 2-27 0,-6-5-9 0,6 5-24 16,-4-3 81-16,4 3-11 0,0 0-4 15,-6-3-41-15,6 3-5 0,-7-5-6 0,7 5 3 16,0 0-15-16,0 0-3 0,-1-5-5 0,1 5-20 16,0 0-3-16,0 0-6 0,0 0-9 0,-6-3-16 15,6 3-2-15,0 0 7 0,0 0-2 16,0 0-10-16,0 0 5 0,9 13-11 15,-4-8 6-15,1 1-1 0,-2 2-15 0,2 0-4 16,1 1 19-16,4 3-17 0,-4 1-3 0,3-1 0 16,0 1 3-16,0 1 12 0,0-2-12 15,1 3 12-15,2-2-17 0,-3 0 10 0,1-1-18 16,-1 1 20-16,0-3-12 0,1 4 4 0,-1-4-7 16,0 1 3-16,-2 0 12 0,1-1 3 0,-2-2-20 15,0-1 2-15,1 1-6 0,-2-4 12 16,1 2 4-16,-1-2-20 0,-2 1 12 0,3 1 19 15,-4-4-9-15,1 0-14 0,-1 4 9 0,-3-6-9 16,6 3 17-16,-6-3-12 0,4 6 5 16,-4-6-6-16,6 2-15 0,-6-2 11 15,5 4-11-15,-5-4-5 0,0 0-31 0,0 0 67 16,0 0-33-16,0 0 7 0,16-8-5 0,-12 2 16 16,-1-2 2-16,5 1-15 0,1-3 12 0,-2 1-4 15,3-4 20-15,1 2 10 0,-1 2-20 16,-3 0 2-16,3-5-2 0,1 4 4 0,1-3 4 15,-1 4-6-15,-1-2 8 0,0 2-10 0,1-2-3 16,-4 4 5-16,0 0-5 0,3-2 3 16,-6 2-8-16,2 2 2 0,-2 1 6 0,2-2-18 15,-3 3-65-15,1-1 42 0,0 0-36 0,-4 4 5 16,3-6 5-16,-3 6-2 0,0 0 58 16,4-4-17-16,-4 4 15 0,0 0-18 0,0 0 25 15,0 0-4-15,0 0-9 0,0 0-4 16,0 0 5-16,0 0-36 0,0 0 12 0,0 0-50 15,0 0-24-15,-21 10-40 0,15-11-118 0,6 1-558 16,-1 7 81-16,1-5 88 0</inkml:trace>
  <inkml:trace contextRef="#ctx0" brushRef="#br0" timeOffset="-26380.99">10660 4821 299 0,'-3'-8'123'0,"0"5"-67"0,-1 0-5 0,4 3 3 0,-3-10 2 0,-3 5 1 0,4 1-9 0,-1 0-14 16,-3-2-16-16,5 3 15 0,-2-2 0 15,-4 1-28-15,4-1 59 0,0 0-36 0,-1 2 13 16,0-3 54-16,1 2 0 0,3 4-6 0,-7-7-20 16,4 5 3-16,3 2 18 0,-6-8-47 0,5 4 16 15,1 4 26-15,-7-4-9 0,7 4-17 16,-4-5 13-16,4 5 5 0,-3-3-16 15,3 3-35-15,-3-4 53 0,3 4-12 0,0 0-1 16,-3-5-7-16,3 5-13 0,0 0-5 16,0 0-10-16,0 0-8 0,0 0-5 0,0 0-5 15,9-6 7-15,-1 3-7 0,2 3 5 0,3-1-3 16,5-4-5-16,0 3 8 0,4-1-2 0,3 1-9 16,2 1 9-16,1-1-4 0,2 1-1 15,-2 1-4-15,0-3 4 0,2 2-6 0,1 0-3 16,0 2-4-16,-1 0 12 0,-3 2-2 15,3 0-6-15,-2 3 1 0,0-4 10 0,-1 5-6 16,0 1-12-16,-2 1 20 0,2 1-15 16,-4-1 3-16,-2 4-6 0,3 4 9 0,0-1-9 15,-7 0-7-15,0 2 2 0,-3-2 6 0,0 2-4 16,-4 2 4-16,0 2 4 0,-3 2-2 16,-7 1 0-16,1-5-5 0,-2 5 3 0,-6 6 7 15,-3 0-3-15,-4 10-9 0,-6 2 17 0,-4-1 0 16,0 2 0-16,0-2-4 0,-7-3 1 0,1 3 4 15,-5-6-11-15,1-2 12 0,-1-2 4 16,-2 2-24-16,-3-4 16 0,1-4 4 0,2-1-6 16,-4-1-4-16,4-2 3 0,6-3-5 0,3-7 8 15,1 2 0-15,3-3-8 0,7 2 5 16,-4-4 0-16,7 0-5 0,-2-5 5 0,3 3-8 16,2-2 16-16,4-2-3 0,-3 3 11 15,2-4 2-15,-1 3-8 0,5-4-4 0,-2 2-9 16,2 0 6-16,4-3-6 0,-8 3 6 15,2-1-3-15,6-2-20 0,-3 6 28 0,3-6-16 16,-7 2 0-16,7-2-4 0,-6 2 12 0,6-2-3 16,0 0-9-16,-5 4 4 0,5-4-2 15,0 0-13-15,0 8-15 0,0-8 0 0,0 0-36 16,0 7-13-16,0-7-54 0,4 4-12 0,-4-4-50 16,-4 6-180-16,4-3-375 0,4 0 62 15</inkml:trace>
  <inkml:trace contextRef="#ctx0" brushRef="#br0" timeOffset="-25817.08">10585 5592 726 0,'0'0'221'0,"0"0"-9"0,0-8 0 0,0 8-25 0,0-6-33 0,0 6-6 0,0 0-22 0,0 0-6 15,0-6-23-15,0 6-4 0,0 0-19 0,0 0-13 16,0 0 1-16,0 0-16 0,0 0 18 0,-11 13-11 15,8-6-6-15,-3 2-14 0,-1 3 10 0,0 0-9 16,0 1-4-16,-3 2 4 16,3 0-6-16,-4 2-26 0,-2 1 26 0,6-4 1 0,-4-2-19 15,5 1 0-15,-1-1 5 0,-2 1-12 16,5-4 7-16,-4 0-2 0,2-2 18 16,2 1-1-16,1-1-10 0,0-3-2 0,0 2 0 15,0 2-8-15,2-5 5 0,-3 1-2 0,4-4 5 16,-6 6-23-16,5-2 15 0,1-4-5 0,0 6 5 15,0-6 3-15,-3 5-16 0,3-5 16 16,0 0-11-16,7 6 13 0,-7-6-17 0,11 0 4 16,-5 1 8-16,1 0 0 0,7-1-5 0,-1 2-5 15,0 1 3-15,2-2 2 0,1 0 12 16,2 1-14-16,0 1-1 0,1-1 3 0,-4-1 0 16,4 1 8-16,-1 4-5 0,-2-4-3 0,2 0-6 15,-5 2-12-15,1 0-2 0,-3 1-6 16,2 1-2-16,-3-2-46 0,0 3 18 15,-2 0-13-15,-4 0-88 0,-1-3-132 0,0 3-525 16,0 3 108-16,-3-3 71 0</inkml:trace>
  <inkml:trace contextRef="#ctx0" brushRef="#br0" timeOffset="-5183.98">10589 4911 312 0,'0'0'123'0,"0"0"-62"0,-3-7-15 0,3 7 8 0,0 0 2 0,0 0-2 0,0 0 61 0,0 0-7 16,0 0-6-16,0 0-15 0,0 0-2 16,0 0-6-16,0 0-13 0,0 0 9 0,0 0-29 15,0 0-23-15,0 0 2 0,0 0 16 0,0 0-25 16,0 0 2-16,0 0 10 0,0 0-13 15,19 5 21-15,-5-5-21 0,0 0-4 0,7 1-6 16,3-1 20-16,6 0 1 0,5-1-1 16,5-4-14-16,5 4-6 0,17-2 10 0,0-2 6 0,6 2-19 15,3-3 6-15,0 4-3 0,2-3 3 16,-2 4 5-16,1-2-19 0,-6 0 17 16,-1 2-1-16,-1-2-5 0,-13 3 5 0,-9-1-2 15,2 1 2-15,-2 1-5 0,-5-1-5 0,-3 0 16 16,0 2-14-16,-3-1 11 0,-1-1-10 15,-5 1 14-15,-1-2-9 0,-1 2 0 0,-2-1-16 16,-4 0 29-16,-3 3 35 0,3-6-7 0,-7 3-90 16,3 0 64-16,1 0-23 0,-7 0 7 15,3 3 75-15,-10-3 0 0,14 0-10 0,-14 0-3 16,10 0-15-16,-10 0 10 0,10-3-18 0,-10 3 5 16,8-1-2-16,-8 1-11 0,0 0 0 0,9-1-7 15,-9 1 7-15,0 0-4 16,0 0-9-16,10 0-9 0,-10 0 9 0,0 0-4 15,0 0-3-15,0 0-8 0,0 0 5 0,0 0-20 16,0 0 15-16,11 0-7 0,-11 0 10 0,0 0-6 16,0 0-1-16,0 0 11 0,0 0-1 15,0 0-11-15,0 0 5 0,0 0-5 0,0 0 0 16,0 0-5-16,0 0 8 0,0 0-5 0,0 0 2 16,0 0-8-16,0 0 11 0,0 0-11 0,0 0 6 15,0 0-6-15,0 0 1 16,0 0-19-16,0 0 11 0,0 0-13 0,0 0-3 15,0 0-20-15,0 0-5 0,0 0-10 0,0 0 7 0,0 0-10 16,0 0-28-16,0 0-31 0,0 0-84 16,-20 8-531-16,19-2-9 0,1-4 110 15</inkml:trace>
  <inkml:trace contextRef="#ctx0" brushRef="#br0" timeOffset="-3828.79">10521 5811 197 0,'0'0'15'0,"0"0"21"0,0 0 2 0,-8-2 3 15,8 2 0-15,0 0 23 0,0 0-41 0,-7-5 8 16,7 5 5-16,0 0-8 0,0 0-3 0,0 0-9 16,0 0 2-16,-6-1 7 0,6 1 9 0,0 0 55 15,0 0-9-15,0 0 1 0,0 0-27 16,0 0 8-16,0 0 7 0,0 0-33 0,0 0-1 15,0 0 9-15,0 0-8 0,0 0-8 0,0 0 36 16,0 0-41-16,31 6 13 0,-15-5-6 16,5 0-1-16,6-1 6 0,4 0 6 15,6 0 3-15,5 0 2 0,5-2-20 0,15 2-3 16,6-6 12-16,5 3-9 0,5-2-5 0,17-2 2 16,1 3 5-16,4-4 0 0,-5 3-13 15,-17 1-10-15,-1-2 24 0,0 2-12 0,2-2-65 16,-4 3-14-16,4-2 9 0,-4 3-4 0,-3-3 14 15,0 4 4-15,-4 0 9 0,-3 1 17 0,-13-2-15 16,-8 2-13-16,-3-3 20 0,-7 6-2 16,-3-1 26-16,0-2-11 0,-7 0 11 0,-4 1 4 15,1 0-7-15,-4-1 0 0,-4 0-2 0,1 2 7 16,-3-2 10-16,-2 0-25 0,-9 0 10 0,11 3-18 16,-11-3 34-16,10 1-11 0,-10-1-5 15,0 0 5-15,4 3 5 0,-4-3-30 16,0 0 27-16,0 0 1 0,0 0 5 0,-4 8-34 15,4-8 1-15,0 0-34 0,0 0-110 0,0 0-12 16,-6 1-516-16</inkml:trace>
  <inkml:trace contextRef="#ctx0" brushRef="#br0" timeOffset="-431.71">10127 6561 189 0,'0'0'79'0,"-6"-2"-15"0,6 2-15 0,0 0 10 0,0 0-11 0,0 0-2 0,0 0-25 0,-3-5-8 15,3 5-8-15,0 0 0 0,0 0 13 0,0 0-3 16,0 0 1-16,0 0 12 0,0 0-31 0,0 0 6 16,0 0 4-16,0 0 9 0,3 17-3 15,-3-17 20-15,3 5-33 0,-3-5 20 0,0 6 1 16,0-6 10-16,3 4-26 0,-3-4-8 0,0 0 1 15,4 6 4-15,-4-6 26 0,3 4-23 16,0 0-15-16,-3-4 31 0,3 3 17 16,-3-3-5-16,7 6-20 0,-3-5 13 0,-4-1-6 15,10 6 21-15,-3-5-84 0,0 1 20 0,3 4 2 16,1-6 19-16,3 3 83 0,5-2 6 16,2 4-5-16,7-5-5 0,6 1-18 0,6 0 2 15,6-1-12-15,19 0 10 0,3 0-26 0,3-1 11 16,1 0-6-16,0-4-10 0,3 2 11 0,4 0-60 15,16-3-4-15,4 2-6 0,-3 0-13 16,-4-2 24-16,-13-1-11 0,-4 3 18 0,1-3-4 16,-8 0-4-16,-3 2-7 0,0-2 7 0,-7 0 14 15,-7 1-16-15,-10 3 7 0,-4-3 11 16,2 3 10-16,-8-3-15 0,-1 5-5 16,-6-4 25-16,0 4-7 0,-3-2 14 0,-2-1 6 15,-4 1-2-15,-5 2 48 0,4-3-5 0,-4 4 26 16,0-2 2-16,-3 2 13 0,0-2-44 0,-7 2-4 15,10-2-9-15,-4-1-17 0,-6 3 15 16,8-1-10-16,-8 1 0 0,0 0-18 0,0 0-29 16,0 0-7-16,0 0-30 0,0 0-60 0,0 0-66 15,3 6-599-15,-3-6 113 0</inkml:trace>
  <inkml:trace contextRef="#ctx0" brushRef="#br0" timeOffset="18096.24">6053 18289 266 0,'-11'-1'87'0,"11"1"-3"0,-14-2-15 0,8 2 8 0,-5-1-8 16,11 1-12-16,-17 0-9 0,6 0-12 0,2 0 13 0,-1 1 4 15,-1 0-9-15,1 0 5 16,-3 0-14-16,2-1 17 0,1 3-58 0,0-2 19 16,-1 1-13-16,1-1 0 0,3 1-7 0,-4-2 19 15,5 1-4-15,6-1 10 0,-14 2-3 16,7-1-4-16,7-1 76 0,-7 2-21 0,7-2-17 15,-9 1 12-15,9-1-22 0,0 0 12 0,0 0 26 16,0 0-11-16,27 5 3 0,-3-5-84 16,10 0-16-16,13-2 18 0,21-2 11 15,25-2-1-15,10-4 6 0,3 1 2 0,10-4-26 16,7-1 37-16,4-2-24 0,27-6 29 16,-28 6-16-16,-6-1 25 0,6 0 37 0,-3 1-34 15,3-1-17-15,-2-1 19 0,-4 3-14 0,-7-2-8 16,-2 3 20-16,-11 1-15 0,-4 0-8 15,-4 1 0-15,-23 1 8 0,-5-1-5 0,-8 4 2 16,-12-1-9-16,-6 1 14 0,-4 3 36 0,-7-1-53 16,-3 0-3-16,-4 3 20 0,-2-2 16 0,-5 3-15 15,-3-1-47-15,1 0 1 0,-5 1-22 16,-6 2-42-16,0 0-8 0,0 0-65 0,0 0-73 16,-34 2-438-16,13 2 17 0</inkml:trace>
  <inkml:trace contextRef="#ctx0" brushRef="#br0" timeOffset="18496.82">6264 18364 611 0,'38'-4'200'0,"0"-1"-11"0,20-4-15 0,10 1-5 0,21-4-18 0,13-2-25 0,0 0-14 0,11-1-9 16,-2 0-14-16,-3-1-4 0,2-1 2 0,-1 2-3 15,4-3-17-15,-3 3-16 0,-1 1 8 0,-3-1-16 16,-3 2-4-16,-8-1 25 0,-3 6-13 16,-17-2-20-16,-3 3 20 0,-7 0-38 0,-6 1 17 15,-12 2-27-15,-8 2 10 0,-6 1-3 16,-10 0-38-16,-1-1-28 0,-1 5-31 0,-2-1-49 16,-8-5-56-16,-4 7-555 0,-4 2 61 15,-3-2 38-15</inkml:trace>
  <inkml:trace contextRef="#ctx0" brushRef="#br0" timeOffset="24063.91">16143 18161 345 0,'-6'-5'177'0,"6"5"20"0,0 0-44 0,-3-4-17 16,3 4 2-16,0 0-5 0,0 0-23 0,-4-4-7 15,4 4-26-15,0 0 10 0,0 0-13 0,0 0-15 16,0 0 5-16,-6-3 2 0,6 3-12 15,0 0-31-15,0 0 15 0,0 0 6 0,0 0-24 16,0 0 3-16,0 0 8 0,0 0-46 0,0 0 35 16,0 0-20-16,0 0 23 0,0 0-10 15,13-4-8-15,-13 4 18 0,13-2-15 16,-2 2-8-16,-1-1 13 0,0 1-3 0,4-2 3 0,2 1-5 16,-1-1-1-16,1 0-7 0,5 2 3 0,0-2 4 15,-1-1-9-15,4 0 7 16,3 1 3-16,-5-1 10 0,2 1-36 0,2-1 15 15,2 0 24-15,2-1-11 0,-2 2-10 0,-1-1 10 16,1 0-13-16,-1-2 11 0,4 3-8 16,-4 0 10-16,1-1-4 0,-1 0-1 0,4 1-5 15,-5 0 2-15,-1 0 1 0,5-1 17 0,-5 2-17 16,-1 1 2-16,3-2-5 0,-4 1 0 16,1 1 5-16,1-2 0 0,-1 1-10 0,0 1 23 15,-4-1-10-15,4 1-11 0,-3 1 13 0,2-2-12 16,-2 2-1-16,0-1 3 0,3 1 0 15,-4-1-2-15,4 2 7 0,-3-2 2 0,-1 1-17 16,4-1 26-16,0 0-22 0,0 2 14 16,-1-4-10-16,4 4 19 0,-2-2-14 15,5 0-6-15,-2 1 6 0,3 1 0 0,-1-1 4 16,1-1 4-16,0 0-4 0,0 2 1 0,0-2-8 16,2 1 13-16,-2 0-24 0,3-1 4 0,-3 0 2 15,0 0 5-15,0 4 12 0,0-4-19 16,2 0 7-16,-2 0-10 0,-3 0 15 0,3-2 10 15,-1 2-15-15,1-2 8 0,0 2-1 0,-4-1 4 16,-2 1-6-16,5-1-16 0,1-1 24 16,-3 2-28-16,-1 0 17 0,4-1-2 15,-5 1 13-15,5 0-8 0,-1-2-12 0,-2 4 14 0,-1-1-9 16,1-1 4-16,-1 2-2 0,1-2 6 16,-4 0-6-16,3 1-3 0,-3 0 13 15,3-1-10-15,-3 0-7 0,1 2 4 0,-1-2 3 16,-1 2 10-16,1-2 3 0,0 0-16 15,0 1 6-15,-1-1-6 0,1 0-4 0,-2-1 4 16,2 2 13-16,-1-2-7 0,4 1 0 0,-3-2-19 16,0 0 24-16,1 2-18 0,-2 0 25 15,1-1-5-15,3 1 3 0,-2-1-5 16,2-1-6-16,0 1-15 0,1 1 16 0,-2-2 5 16,2 1-1-16,2 1-7 0,-2-2-2 0,-1 2-1 15,-2 0 16-15,5-1-28 0,1-1 10 16,-3 1 15-16,2 1-15 0,1 0 10 0,-3 0-5 15,2-1 2-15,1-1-20 0,-3 1 39 0,2 0-39 16,-6 1 10-16,3-1-2 0,-3 1-3 16,4 0 13-16,-4-1 0 0,3 1-2 0,-4-2 9 15,2 0 4-15,2 2-11 0,0 0 12 0,-3-1-1 16,0 0 4-16,0-1-25 0,4 1 20 16,-1-1-7-16,-3 2-6 0,4 0-5 0,-1-1 11 15,-1 1 10-15,-1 0-21 0,2-2 16 0,-3 2-6 16,3 0-2-16,-2-1-7 0,-2 1 14 15,4 0 1-15,-2-2-11 0,-2 2 1 16,-2-1 4-16,3 0-2 0,-3 1-12 0,2 0 14 16,-2-2-7-16,-1 1 13 0,1 1-1 15,-1-1-7-15,-2 1-2 0,3-2 10 0,-2 0 4 16,2 2-7-16,-4-2-2 0,3 2-3 0,-2 0 0 16,2-1 0-16,1 0 5 0,-1-2-10 15,0 1-3-15,-2 2 16 0,-1-1 2 0,6-1-12 16,-5 1-9-16,2-1 4 0,-2 1 12 0,2-2-10 15,-3 2-5-15,1 0 20 0,-2 0-15 0,1-2 15 16,-3 3-10-16,0-2 2 0,2 1 11 16,-1 1-8-16,-5 0-7 0,3-1 9 15,-2-1-1-15,-4 2-6 0,2-1 20 0,2-1 6 0,-11 2-1 16,13 0-2-16,-13 0 5 16,10 0 3-16,-10 0-13 0,11-1 8 0,-11 1 2 15,0 0-3-15,10 0-25 0,-10 0 6 0,0 0 9 16,10 0-10-16,-10 0 10 0,0 0-7 15,8-2 5-15,-8 2-23 0,0 0 15 0,0 0-13 16,0 0 8-16,0 0-26 0,0 0-9 0,0 0-40 16,0 0-42-16,0 0-116 0,-14 8-643 15,7-6 162-15,1-2 31 0</inkml:trace>
  <inkml:trace contextRef="#ctx0" brushRef="#br0" timeOffset="26575.12">23576 18098 483 0,'0'0'195'0,"0"0"-21"0,0 0-26 0,3-5-22 0,-3 5 4 0,0 0-30 0,0 0 23 16,3-5-46-16,-3 5 7 0,0 0 1 0,0 0 2 15,1-5-18-15,-1 5-10 0,0 0-3 16,0 0-18-16,0 0-2 0,0 0 18 0,0 0-18 16,0 0 0-16,0 0-18 0,3-4 5 0,-3 4-3 15,0 0-4-15,0 0-9 0,0 0 6 16,0 0 2-16,0 0 6 0,10-2-1 0,-10 2-25 15,0 0 3-15,14 0 14 0,-14 0-22 0,16 0 13 16,-9-1 12-16,4-1 3 16,2 2-8-16,1-1 11 0,0 1-6 0,3-2 0 15,3 2-4-15,1-3-22 0,0 2 9 0,-1-2 2 16,4 2 13-16,6-1-34 0,-2 1 26 0,3-3-10 16,0 3 15-16,2-2 3 0,-2 0-5 15,3 2 12-15,4-2-9 0,0 0 1 0,0 0-17 16,4 2 3-16,-3-1 2 0,3 1 2 0,-2-3-2 15,1 3-7-15,1 0 9 0,2-1 3 16,-2 2-2-16,-2-3-3 0,1 2-8 0,1 1 21 16,-2-2-13-16,-3 2 10 0,-2-1 0 15,-1 1-10-15,-3-2 3 0,3 2 7 16,0 0-15-16,-2-2 8 0,1 0-6 0,-2 1 11 16,0 0-11-16,0 0 16 0,0 0-18 0,3-3 8 15,-3 4-6-15,2-2-7 0,-2 0 2 16,0 1-5-16,3 1 21 0,-3-3 5 0,0 3-6 15,3-3-12-15,-3 1 18 0,-1 1-18 0,1-2 8 16,0 2 7-16,0 0-15 0,-1-1 10 16,-2 0-3-16,-1 2-2 0,1-2-5 0,-1 1 13 15,1 0-3-15,-5-1-2 0,1 1-1 0,3-2-4 16,1 3-11-16,-4-2 10 0,4-1 16 16,-2 1-8-16,1 0-13 0,1 1 8 0,1-1-15 15,0 1 33-15,-1-1-23 0,4 0 7 16,-3 2 4-16,2-2-9 0,-2 2 11 0,0-2-1 15,-1 1 6-15,-1 1-3 0,1 0-10 16,5 0 0-16,-5 0 13 0,3 0-10 0,-1 0-1 16,-6 1 3-16,6-1-10 0,1 2 10 0,-3-1 1 15,2 0 4-15,-2-1-8 0,2 4-2 16,-2-2-2-16,-2-1 7 0,-3 0-5 0,0 1 10 16,1-1 8-16,0 0-13 0,3 1-7 0,-4-1 4 15,0 1-4-15,0-2-19 0,1 0 16 16,0 1 8-16,-1 1-6 0,-2-2-7 0,3 0 5 15,-4 1 12-15,4-1 9 0,-3-1-14 16,0 1 6-16,-1 0 0 0,3 0 2 16,-2 0-8-16,-1 1 6 0,1-1-8 0,0 0-10 15,-1-1 5-15,1 1 0 0,0 0 5 0,1 0-6 16,0 0 12-16,2 0-19 0,-3 1 20 0,2-2-4 16,1 1 5-16,0 1 7 0,0-1-15 15,-1 0 0-15,1 0-2 0,0 0 4 0,-2 0 3 16,0 0-10-16,-1 0 5 0,2 0 3 0,-5-1 4 15,6 1-12-15,-3 0 15 0,-1 0-15 16,1 0 5-16,0 1-5 0,-2-1 3 0,-1 0-3 16,3 0 7-16,-1 0 3 0,1 0-2 0,-4 2 2 15,0-4 0-15,3 2-10 16,3 2 2-16,-5-2 8 0,3 0-10 0,-1 1 8 16,1-1-3-16,0 1 5 0,-1-1-8 0,3 0-4 15,-1 2 9-15,0 0 1 0,0-1-21 16,0 1 31-16,0-2-23 0,1 1 2 0,-2 1 8 15,3-1-10-15,-2 0-3 0,0 2 10 0,0-1 21 16,2-1-28-16,0 1 7 0,3 1 11 16,-2-1-3-16,-2 0-5 0,1 0 13 0,3 0-10 15,1 0-3-15,-1 1 10 0,0-2 8 0,0 2-26 16,4-1 11-16,-7-2 9 0,3 1-17 0,1 1 0 16,-4-1 15-16,6 1-12 15,-6-1-3-15,5 0 5 0,0-1-5 0,-3 2 7 16,0 0 6-16,4-1-8 0,-2 0-5 0,3 0 12 15,-4 0 6-15,4-1-5 0,0 0-16 16,0 0 16-16,2 2-6 0,0-2-9 0,-1 2 9 16,-1-2-7-16,-3 3 8 0,5-1-1 0,-2-2-12 15,-3 0 15-15,3 1 3 0,-1 2-18 16,-2-1 2-16,1-1 5 0,-7 0-7 0,10-1 10 16,-7 2 0-16,-3-2 5 0,5 2 5 0,-3-2-7 15,4 0-3-15,-5 1-5 0,6-1 5 16,-5 0-3-16,2 0 1 0,-2 0 15 0,3-1-1 15,-3 1-12-15,0-2 3 0,0 2 5 0,6-2-19 16,-5 1 19-16,4 0 0 0,-4-2-6 16,2 1-14-16,-3 1 19 0,1 1 9 15,-1-2-24-15,3 1-2 0,0-2 12 0,-3 3-17 16,3-1 12-16,-1-1-7 0,-3 2 7 0,0 0-9 16,1-1 19-16,3 2-17 0,-3-1 15 15,1 0-7-15,-2 0 9 0,1 2 1 0,0-1-13 16,-3 0 7-16,2 1 19 0,3-2-34 0,-4 0 5 15,1 1 16-15,-2-1-10 0,0 0 17 16,3 2-5-16,-1-2-10 0,-5 0 21 0,6 0-11 16,-3-2-8-16,-1 1 1 0,1-2-13 15,0 3 10-15,2 0 13 0,-2-3-19 16,1 3 17-16,-2 0 17 0,-1-2-20 0,-1 2-21 16,0-1 18-16,-2 0 15 0,0 1-9 0,-1 1 17 15,-2-2-38-15,4 1 10 0,-3 0 0 0,0-2 2 16,-4 4-4-16,3-2-16 0,-2 0 23 15,-2 1-21-15,0 0-12 0,-4 0-41 0,6 0 20 16,-11-1-17-16,10 3 4 0,-7 0-22 0,-3-3-128 16,0 0-587-16,0 0 136 0,-16 6-5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2T04:09:32.0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31997 3884 342 0,'2'-5'154'0,"-2"5"-28"0,8-1 22 0,-8 1-33 16,5-3 75-16,-5 3-19 0,7-4-12 0,-7 4-11 0,4-4-15 15,-4 4-23-15,3-4 3 0,-3 4 2 0,5-4-23 16,-5 4 16-16,2-6-26 0,1 3-13 16,-3-4 8-16,0 7-3 0,0-7-18 15,3 2 18-15,-3 5-10 0,0-11 21 0,0 4-29 16,-3 3-7-16,3-4-1 0,0 0 9 0,0 1-21 16,-3-2-3-16,2-1-5 0,-2-1 5 0,-3 1-7 15,4-1 0-15,-7-3-11 0,4 2-61 0,-5-5-8 16,0 0 13-16,-3 1 8 0,0-4 0 15,-4 2-1-15,-3-1-2 0,-1 1-2 0,-3-3 18 16,0 3-6-16,0-2 11 0,-17-4 7 0,5 1-10 16,-3 1 3-16,0 0-6 0,-5-1 16 0,1 1-3 15,-2 2 1-15,1 1-1 0,-1-2 0 16,0 5-4-16,-3-2 14 0,-2-1-4 0,2 2-1 16,-4 0-5-16,1 1 6 0,-1 0-14 15,-2 0 9-15,0 0 7 0,2 1-3 0,-1 2-2 0,1-2-15 16,0 1 12-16,2 1 10 0,-2 0-12 15,3-1 10-15,6 3 13 0,-9-1-28 16,4 0 17-16,4 2-2 0,-8 0 3 0,0-2-1 16,-2 1 9-16,0 3-11 0,-1-2 5 0,10 3-5 15,1 0 0-15,-10-1-3 0,9 1 3 0,4 2 3 16,1-1-3-16,1 0 69 0,0 0-8 16,0 1-12-16,-3-2 2 0,5 5-7 15,-4-1 2-15,3 0-13 0,-6 0-5 0,3-1-10 0,-4 1 13 16,-2 1-3-16,2 1 3 0,0 1-6 15,-2-4-7-15,3 4-3 0,-2 0 6 0,2 0-11 16,1 0-5-16,-2 0 8 0,4 0-8 16,-1 0-7-16,-2 0 4 0,5 4-9 0,-4-4 17 15,8 1-10-15,0-1 10 0,-7 2-7 0,0-1-1 16,4 1 13-16,-2 0 3 0,2 1-18 0,-3 0 3 16,0 0 0-16,3 1-1 0,-3 0-10 15,2-2 21-15,-3 0-8 0,3 2-10 0,5-1 13 16,-3 0 5-16,1 0-26 0,-3 1 18 0,8 0-8 15,0-2-2-15,-1 2 3 0,0 0 9 0,1-1-4 16,0 0-3-16,2 1 0 0,0-3 13 0,3 3-8 16,-3-1-5-16,2 2-15 0,2-2 27 15,-2 2-1-15,-1 0-9 0,2-1 1 16,-2-1-3-16,-2 2 0 0,2 0 5 0,1 1-10 16,-4 0-3-16,0-4 18 0,-6 4 3 0,3-1-8 15,-1 2-2-15,1-2-3 0,-1 1-5 16,5-1 2-16,-4 0 6 0,3 0 2 0,0 1-3 15,-3 0 6-15,5-1-11 0,-7 2-4 0,9-1 4 16,-4 1 19-16,3-2-22 0,-2 1 4 0,4 0 7 16,-3 0 5-16,3 1-7 0,-2-1-3 0,1 0 7 15,2 0-12-15,-2 1 5 0,-1 0 3 16,1 0-1-16,-7 2-2 0,6 0-5 0,-4-1 10 16,0 2-7-16,-2-2 2 0,3 2-5 15,0 1 2-15,-3-3 1 0,3 3-6 0,-3-1 13 16,3 3-5-16,-3-3 3 0,4 0-1 0,-1 3 6 15,0-3-3-15,0 2-2 0,3 1-19 16,-2-2 14-16,3 3-1 0,-1-2-5 0,1 2 3 16,2 0 0-16,-1 0 8 0,5-2-11 0,-6 4 0 15,3 0 11-15,1-2-13 0,2 0 10 0,-1 1-3 16,2 1 6-16,-3 0-19 0,-1 1 21 16,3 1-5-16,-3-2 6 0,2 1-12 0,-4 1 4 15,2-2-3-15,0 2-3 0,-3 0 3 0,3-2 8 16,-3 1 2-16,3 1-8 0,-1 2 11 0,-2-3-13 15,0 2 0-15,4-1 12 0,-2 0-2 16,1 2-2-16,-3-1-3 0,3-1-3 16,2 3-2-16,-1-1 10 0,-1 1-5 0,0-3 0 15,6 2-20-15,-5 1 20 0,2-2 8 0,2 3-6 16,-2-1 1-16,0 0-1 0,5 0 3 0,1-5-2 16,-4 5-11-16,4-1 11 0,2-2-13 0,-1 3 15 15,1-5-13-15,2 4 0 0,-3 1 6 16,1-3-6-16,2 1 13 0,-2 3-2 0,3-2 2 15,-1 2 18-15,1-1-26 0,2 2 6 0,-5 2-1 16,0 0 6-16,3 0 2 0,3 0 3 0,-3-1-3 16,3 0-4-16,0-2-4 15,-3 1-7-15,3 1-10 0,0-2 10 0,1 0 5 16,-2 1-3-16,1 0 3 0,-2 1 5 0,2-5 0 16,2 6-5-16,-4-2-2 0,5 0 7 0,-5-2-8 15,1 1 13-15,4 0-12 0,-2-1 4 0,-1 3-2 16,1 0-12-16,-2-4 9 0,2 4 3 15,-1 0-5-15,0-1 10 0,-1-1-2 0,-1 2 2 16,2 1 5-16,-3 1-13 0,1 4 19 0,-2-3-21 16,1 3 12-16,-1-3 4 0,1 5-6 0,-3-6 0 15,2 2-3-15,1 2 1 0,0-4-3 0,-1 0 5 16,1-1-7-16,-4 2-6 0,7-4 8 16,-3 2 2-16,-4 2-7 0,4 2 3 15,0-4 4-15,-4 1 1 0,4 2-11 0,-3 1 13 16,2-3-7-16,-2 1-3 0,2-1 5 0,1 4-6 15,0-4-1-15,-4 0 12 0,4 1 0 16,0 2 3-16,-1-1-19 0,1 0 6 0,-3-1 13 16,5-1-11-16,-2 1-4 0,0-4 2 0,2 1 10 15,-2 2-10-15,1-2 12 0,2 1-14 0,-4-2 7 16,5 0-13-16,-1 0 8 0,-4 1 7 0,4 0 9 16,1 1 1-16,-1 0-32 0,1-1 17 15,-2-2-9-15,1 1 17 0,1 1 5 0,-1 0-20 16,3-1 7-16,-3-2 11 0,1 2-11 0,-1 1 3 15,4-5 3-15,-1 4-6 0,-3 1 11 16,3-5-3-16,1 5-5 0,0-7 0 0,1 7 10 16,-3-3-7-16,2 0-3 0,0-3 10 15,-1 1-5-15,0 2-2 0,1-3-8 0,2 0-3 16,-5 3-2-16,3-3 17 0,2-1-9 0,-2 2-6 16,0-2 11-16,0 3 2 0,3-2-8 0,-2 0 3 15,0-1 3-15,-2 0-11 0,1 1 21 16,3-1-18-16,-3 1 2 0,3 1 8 0,-1 0-2 15,-2-2-13-15,3 0 12 0,0 1-9 0,-3 0 19 16,3 3-14-16,-3-4-3 0,2 1 2 0,-2 0 6 16,3 4-6-16,-3-5 11 0,3 2-1 0,-3 2-4 15,2-2-6-15,-3-1 9 16,1 3-14-16,3-3 8 0,-3 3-5 0,3 0 2 16,-1 0 6-16,-2 1-1 0,0 1 1 0,3-3-3 15,-3 2-5-15,3-2-3 0,-3 5-7 0,3-3 17 16,-1 3-2-16,1-4 3 0,-3 4 5 0,3 0-8 15,0 0-3-15,-3 0-10 0,3 4 16 16,0-4-11-16,0 0 0 0,0 1 8 0,0 1 6 16,0 3-9-16,0-3 3 0,0-1-3 0,3 6-2 15,-3-4-2-15,0 1 9 0,3 2-4 0,-2 3 4 16,-1 0 3-16,3-1 6 0,-3-4-17 16,3 4 6-16,0 1 6 0,1 0-4 15,-1-2-7-15,0 2 10 0,1 3-2 0,-3-3-6 0,2 0 3 16,0 1-2-16,1 0 2 0,-1 2-11 15,3-2 19-15,-5 2-8 0,5 1 8 0,1-2-3 16,-6 3-8-16,5-3 8 0,-2 13 0 16,2-8-2-16,-2-2 10 0,-1-3-6 0,5 14-4 15,-2-1 7-15,1-9-12 0,-4-4-1 0,4 13 8 16,0 1-23-16,0-9 13 0,-4-6-2 0,4 14-1 16,-1-6 8-16,-1-10 0 0,4 17-3 0,-2-1 11 15,0 0 7-15,4-1-12 16,-3-7-1-16,-6-3 1 0,7 10-16 0,-1-7 21 0,-4-5 0 15,2 13-11-15,1 0 8 0,1-8-15 0,-2-5 15 16,1 14-2-16,-1-10 9 0,1 9-19 16,0-8 9-16,0 4 6 0,0-3 0 0,2 6-6 15,-2-3 3-15,1-5-7 0,-1-7 2 16,-1 2-3-16,4 12 1 0,1-8 4 0,-4-6-9 16,3 12 12-16,3 2-8 0,-2-2-10 0,-1-2 21 15,4 3-11-15,-1-3 6 0,1 1 0 0,-1-2-1 16,1 4 3-16,0-4 13 0,0 0-10 15,2 1-3-15,-1-2-3 0,-2-5 1 0,3-6 2 16,-1 11-5-16,-2-7 5 0,5 7-7 0,-5-8 9 16,1-4-1-16,3 13-1 0,-3-9-13 15,5 7-2-15,-7-6 15 0,1-3-18 0,4 6 16 16,-3 0-1-16,0-9-2 0,-4 4-10 16,4-4 10-16,3 13-5 0,-3-7-5 0,-1-2 7 15,0-2 8-15,1-1-7 0,0 2-4 0,3 5 17 16,0-4-6-16,-3-4-5 0,2 1 5 0,-1-3-13 15,-2-1 6-15,5 0-3 0,-2 2 2 0,2 1-5 16,-1-2 8-16,-1 0-5 0,2-1-5 16,-4 2 10-16,6-1 8 0,-6-1 2 0,6 0-2 15,-3 0-16-15,1-1 13 0,-1 1 3 16,3 0-16-16,0-2 5 0,-3 1 3 0,1-3 0 0,-1 2 8 16,3 2-8-16,1-4 3 0,0 0 12 0,-1 2-15 15,4-3-3-15,-3 0 11 16,2-1-13-16,-2-1 0 0,3-1 7 0,0-1 4 15,-1 1-4-15,1-2-4 0,-3-1 4 0,3 0-12 16,0 1 5-16,-4-4-5 0,4 2 7 0,-3-2 11 16,6 3-16-16,-6-3 5 0,9 2-4 0,-2-1 12 15,-1-1-13-15,0-1 8 0,1 1-5 16,3 2 18-16,-1-3-13 0,2 0 15 0,1 1-10 16,0 1-10-16,1-1 5 0,-1-3 0 15,4 2 3-15,-3 3-1 0,17-1 6 0,-10 3-23 0,-5-7 15 16,0 2-11-16,-1 1 11 0,2-2-5 15,1 3 3-15,-4-4-6 0,7 2 6 16,7 4 7-16,0-3-8 0,-4 3-7 0,4-3 10 16,-7 2 2-16,10-1 1 0,-3 1-3 0,4-2 0 15,-1 1 13-15,-1-1-13 0,2 0 5 0,-3 2-10 16,1-2 10-16,-1 2 3 0,-5-3-1 16,-7 0-9-16,15 0 9 0,-1 3-7 0,-7-4 11 15,8 1-6-15,1-2-3 0,-9 2-9 0,-5-3 19 16,16 1-1-16,0 2-11 0,-4 1 2 0,-3-5-7 15,7 2 18-15,-8-1 0 0,-5 1-11 0,0-3 8 16,0 0-12-16,0 0 7 16,2-2 0-16,14 4-2 0,-10-1-19 0,-4-2 16 15,1 0 11-15,-1-1-1 0,0-3-10 0,1 6 0 16,-1-4 0-16,2-2 10 0,1 0-2 0,14 2-16 16,-9-2 6-16,-1 0-1 0,-6 0-2 0,3-2 15 15,-1 2 0-15,1 0 3 0,-4-1-15 16,1-5 9-16,-1 5-14 0,-3-2 1 0,4-2 9 15,-1 1-8-15,11-3 2 0,-7 1 3 0,-7 1 8 16,0-1-8-16,14-2-3 0,-10 0-7 0,9-2 10 16,0 1-10-16,-9 2 23 0,-4 0-11 0,11-4 1 15,-8 2-3-15,-5 2 0 0,-3 0 5 16,5-1-8-16,-4 0 6 0,-2 0-11 0,2-1 8 16,0-1-7-16,-1 1-1 0,1-2 5 0,0 1 3 15,-2 2 8-15,2-2-16 0,1 1 3 16,-1-3 10-16,-2 3-2 0,-1-1-8 0,3 2 15 15,-3-3 5-15,14-6-17 0,-10 3 7 16,-4 3-8-16,0-2 19 0,0 4-14 0,1-4 1 16,-1 1-1-16,0 1-4 0,0-3 7 0,0 1-8 15,10-6 1-15,-8 7-8 0,-2-3 12 0,-1 5-2 16,-1-5 5-16,1 4-7 0,0-3-1 0,-4-1-2 16,2 3 0-16,0-1 5 0,1-1-8 15,-6-1 3-15,5 1 8 0,-1 2-6 16,-2-3 6-16,3 0-1 0,-1-1 3 0,-2-1 13 0,3 0-5 15,-1 2-21-15,8-9 8 0,-8 5 8 0,-5 2-16 16,9-8 16-16,-3 2 13 0,-8 6-19 16,4-1-7-16,0-1 20 0,-4 1 3 15,0-3-38-15,0 2 2 0,1-4 10 0,0 6 8 16,-3-3 18-16,6 0-2 0,-5-1 9 0,0-1-4 16,2 3 4-16,-4-2-17 0,4 3 17 0,-1-5-12 15,-1 4 3-15,-2 0 2 0,3-4 15 0,-1 4-13 16,-2-1 6-16,1 1 0 0,0-3 7 0,-1 1-5 15,1-1-8-15,-1 1-7 0,0-1-8 16,-2-1 6-16,2 2 6 0,-1-2-9 16,-3-2 8-16,3 3-86 0,-1-3 19 0,0 4 5 0,0-3 0 15,-2-1 5-15,0 5 5 0,-1-3 6 16,-2-2 1-16,4 3 17 0,-5 1 1 0,1-4-4 16,0 0 7-16,-3 0-12 0,1 3-6 15,1-2 11-15,-1-2 7 0,0 7-15 0,-1-9-2 16,-1 6 19-16,-1-1 12 0,2 0-12 0,-3-2-6 15,3-2 12-15,2 1-3 0,-7 1 3 0,5-4 13 16,-2 1-34-16,1 1 16 0,-2 2 13 0,0-5 20 16,4-2-25-16,-1 3-3 0,-2-3-5 15,1 0-1-15,1 0-1 0,-3 2-1 0,3-2-2 16,0 1-3-16,-3-2 5 0,3 1 3 0,-2 3-2 16,1-3 4-16,-2 0-10 0,0 0 8 0,0 1 10 15,0 0-7-15,-2-2-1 0,0-1 3 16,1 2 3-16,2-3-3 0,-3 1-21 15,0 0 24-15,0-4 2 0,-3 5-23 0,4-3 13 16,-2-3 5-16,0 6 8 0,2-4-14 0,1-11-1 16,-2 8 20-16,-3 5-6 0,4 2-7 0,-2-2-2 15,0-2-1-15,2 2 11 0,-2 0-16 16,1-4 8-16,3-5-5 0,-1 1 2 0,0-6 1 16,-3 9-3-16,6-4 7 0,-3 3 3 0,0 8-10 15,-4-1 8-15,7-14-16 0,-3 6 10 0,3 9 6 16,-6-2 0-16,3 1-3 0,2-14 0 0,-1 8 5 15,-1 5-3-15,-1 0 19 0,-2 0-14 16,7-13-14-16,-5 8 20 0,1 5-11 0,3-8 1 16,0 3-8-16,-6 5-1 0,3-2 6 15,4-8-2-15,-2 6-1 0,-5 5 8 0,5-1-5 16,-5 1 8-16,3-4-3 0,5-7-18 0,-7 5 24 16,2 7-4-16,3-2 1 0,-6 3-3 15,3-5-5-15,2 0 13 0,-5 3-10 0,6-1-1 16,-6 0 8-16,3-2-15 0,-1 2 3 0,-2-1 2 15,3-3 2-15,-4 4-9 0,0-4 4 0,-2 3-2 16,2-3 0-16,0 2 7 0,-1-2 9 0,0 3-9 16,-2-3 8-16,3 2-7 15,0-1-13-15,-3 1 12 0,2-1-7 0,0-2 13 16,2 2-6-16,-1-12 3 0,-1 6-10 0,0 6 0 16,1 4-5-16,0-4 18 0,-3 3-3 0,3-5-18 15,1 7 16-15,-4-4-16 0,3-1 10 0,-3 1 3 16,3-1-15-16,-1 1 12 0,-2-3-4 15,1 4 7-15,-1-3 7 0,0 3-7 0,0-3 13 16,-1 3-28-16,-1-4 27 0,2 1-9 0,-3 3-8 16,0-4 18-16,2 4-6 0,-2-2 11 0,0 2-20 15,0-3 7-15,0 3-5 0,1-3-21 0,-3 3 11 16,-1-14 0-16,-2 9 7 0,4 7 1 16,-2-5-3-16,2 6-3 0,-6-3-2 15,3-13 12-15,0 9 11 0,1 4-8 0,-2 1 3 16,-2-12-13-16,3 8-5 0,1 4 17 0,-8-9-4 15,7 5-11-15,0 7 16 0,-3-3 7 16,0 2-35-16,3 0 9 0,-3-1 6 0,4 1 3 16,-5-2-1-16,1-8 1 0,-2 4-14 0,2 10 14 15,-3-15-6-15,2 9 3 0,-5-8-3 0,5 8-7 16,-2-11 23-16,-1 9-1 0,3-5-4 0,-1 5 10 16,-3-5-16-16,2 7 13 0,6 3-17 15,-5 3 12-15,-6-17-5 0,7 12-3 0,1 0 29 16,-6-5-29-16,-2 1-10 0,4 4 36 0,3 4-23 15,0 1-5-15,-5-1 5 0,3 1-7 16,-1-2 9-16,-3-9-4 0,-2 4 2 0,0-4 2 16,-1 0 3-16,-1 2-10 0,5 6 8 15,-5-7-3-15,5 12 0 0,-2-4-3 0,5 4-2 16,-5 1 5-16,-6-8-2 0,3-4 4 0,4 10-12 16,0 3 2-16,-7-14 6 0,1 6-4 0,5 5 12 15,3-1-4-15,-11-6-2 0,5-1 13 0,-3 2 5 16,7 3-10-16,-7-4 2 0,4 3-15 15,-3-5 2-15,1 2-10 0,-2 0 8 0,-3-1 8 16,0 3-8-16,3-5 7 0,-3 4-4 0,-2-2 4 16,0-2-4-16,-5 2-9 0,3-3 6 15,-3 2 0-15,-5-2 0 0,-8-6 5 0,-4 1 5 16,-1 1 11-16,1-2-22 0,-7 3 6 0,-3 0-7 16,-4 0-16-16,-4 1 5 0,-9 3-51 15,-15 0-23-15,-36-8-44 0,-12 6-125 0,-16 7-146 16,-14 2-433-16,-27-5 100 0,-24 1 80 0</inkml:trace>
  <inkml:trace contextRef="#ctx0" brushRef="#br0" timeOffset="3853.1">31458 8118 386 0,'-4'-7'79'0,"-2"4"14"0,3-4-24 0,-1 2 82 0,1 2-16 0,-3-4 6 16,4 3-3-16,-7-2-10 0,8 4-5 0,-5-4-3 16,3 3 1-16,2-4-32 0,1 7 9 15,-6-7-11-15,6 7 5 0,-7-2-13 16,7 2 1-16,-4-6 7 0,4 6-16 0,-6-2-91 0,6 2 2 16,0 0-3-16,-4-6 21 0,4 6 5 15,0 0 11-15,-6-3-11 0,6 3-18 16,0 0 23-16,0 0-15 0,0 0 5 0,-1-6-7 15,1 6-4-15,0 0-1 0,0 0-1 0,0 0 0 16,0 0 13-16,25 5-5 0,-12-3-5 0,8 0 17 16,9-1-2-16,5-1-7 0,9 0 10 0,21-1-3 15,2-2 0-15,-1-3 8 0,2 1 2 16,-3 2-10-16,-3-7-5 0,6 2 20 0,-6 1 6 16,2 0 5-16,-5 2 2 0,-1-1-18 0,-10-1-9 15,-11 4-6-15,-5-1 7 0,-5 1-12 0,-3 2 18 16,-4-3 5-16,-2 2-8 15,-2 1 3-15,1 1 5 0,-6-1 13 0,1-2-29 16,-4 1 31-16,-1 1 6 0,-7 1-37 0,16 0 1 16,-14 0 17-16,4-2 11 0,-6 2-5 0,0 0-24 15,0 0 16-15,0 0-64 0,0 0-18 0,0 0-151 16,-37 9-156-16,33-7-438 0,-3-1 82 16</inkml:trace>
  <inkml:trace contextRef="#ctx0" brushRef="#br0" timeOffset="4783.18">30949 5734 511 0,'0'0'123'0,"-7"-2"21"0,7 2-16 0,-7-4-34 0,7 4 24 0,-4-3 18 0,4 3-36 0,0 0 2 16,-9-5-2-16,9 5-3 0,0 0-7 0,-7-3-11 15,7 3-12-15,0 0 14 0,0-6-6 16,0 6-50-16,0 0 6 0,0 0 0 16,0 0-18-16,24 0-3 0,-7 0 15 0,7 0 32 15,7-1-21-15,16 0-36 0,19-5-11 0,9 3 19 16,17-5 15-16,7 2-23 0,-3 2 18 15,3-3 5-15,-6-1-10 0,4 1-21 0,-7 0 16 16,-12 4-6-16,-2-2 11 0,-1 1-18 0,-4-1 13 16,-1 3-19-16,-5-4 11 0,-11 6 3 0,-10-2 12 15,-6 2-4-15,-4-1 9 0,-3 1-15 0,-7 0-2 16,0 0 2-16,-3 0 10 0,-4 0-17 16,-3 0 2-16,-1 0 12 0,2 0 14 15,-6 0-16-15,-9 0 1 0,10 0-17 0,-10 0 4 0,0 0-8 16,3 3-21-16,-3-3-48 0,0 0-44 15,0 0-223-15,-20 7-386 0,10 0 38 16</inkml:trace>
  <inkml:trace contextRef="#ctx0" brushRef="#br0" timeOffset="72062.85">5888 3129 529 0,'-10'0'162'0,"10"0"-19"0,0 0-74 16,0 0-13-16,0 0-4 0,0 0-6 0,0 0-11 0,0 0 14 16,0 0-3-16,0 0-13 0,0 0-7 0,0 0-3 15,0 0 103-15,0 0-16 0,34 6 0 0,-13-5 7 16,7 1-22-16,5-1 0 0,5 4 0 0,6-3 2 16,17 2-18-16,4-2-5 0,1 2-2 15,2-2-13-15,4 3-5 0,2-4-16 0,2 2-7 16,4 1 7-16,1-4-5 0,-5 5-2 0,1-3-3 15,-5 1 0-15,-6 0 1 0,-2-1-1 16,-13 0-5-16,-6 2-10 0,-1-4 10 16,-10 0-5-16,0 2-6 0,-3-2-1 0,0 0 19 15,-7 0 19-15,1-2-46 0,-2 2-9 0,-6-3-63 16,0 3 13-16,-3-1 20 0,3 1 31 16,-4 0-10-16,-2-2 30 0,-1 2-5 0,-10 0-5 15,14-1 8-15,-4 1-33 0,-10 0 20 0,11-1 0 16,-11 1-13-16,13 0 15 0,-13 0 6 0,8 0-8 15,-8 0-18-15,9-3-25 0,-9 3-47 0,0 0-51 16,10 3-20-16,-10-3-156 0,4 1-433 16,-4-1 46-16</inkml:trace>
  <inkml:trace contextRef="#ctx0" brushRef="#br0" timeOffset="73336.28">11515 3113 529 0,'0'0'172'0,"0"0"-47"0,0 0-25 0,0 0-21 0,0 0-2 0,0 0-26 0,0 0 3 16,0 0-8-16,0 0 11 0,-14-2-11 0,14 2-11 16,0 0 9-16,0 0-16 0,0 0-33 0,0 0 2 15,0 0 24-15,0 0 5 0,0 0-1 0,0 0 1 16,31 3 2-16,-14-1-10 0,-3-1-5 15,9 1 5-15,2-2 20 0,5 0 3 0,1 0-21 16,3 0 9-16,1-2-6 0,9-1 56 0,0 2-10 16,15-2 0-16,2-1-2 0,1-1-14 0,-1 4-9 15,4-5 2-15,-3 0-8 16,2 1 1-16,1-1-1 0,-3 0-10 0,-1-1 1 0,-2 1-4 16,2 1-15-16,-3-2 26 0,4 2-20 15,-1-1-9-15,4-1 6 0,0 4-5 0,4-3 5 16,-1 1 7-16,-3 2-10 0,0 0 11 15,-3 1-6-15,-11 0 6 0,-7 1-9 0,0 1-9 16,-2 0 17-16,-1 0-12 0,-4 0-10 0,1 1-1 16,-4 1 3-16,0-2 13 0,-3 2-18 0,0-2-3 15,0 0 5-15,-1 3 6 0,-8-3-8 16,1 2 15-16,1-2 8 0,-4 0-13 0,-3 1-5 16,-3 1 15-16,0-4 6 0,0 2 38 0,-4 0 0 15,0 3 0-15,-4-3-1 0,5 0-19 0,-11 0-16 16,13 0 25-16,-13 0 6 15,11 0-13-15,-11 0-10 0,0 0 5 0,7-3-3 16,-7 3 8-16,7-1-21 0,-7 1-4 0,0 0-32 16,0 0-45-16,0 0-41 0,0 0-42 0,0 0-104 15,0 0-584-15,0 0 77 0,0 0 25 16</inkml:trace>
  <inkml:trace contextRef="#ctx0" brushRef="#br0" timeOffset="74576.33">19011 3075 499 0,'-6'-4'197'0,"6"4"-26"0,0 0-12 0,-10 0-39 0,10 0 11 0,0 0-11 0,0 0-23 15,-11-1 3-15,11 1-5 0,0 0-8 0,0 0-13 16,-6-3-7-16,6 3 2 0,0 0-13 0,0 0-10 16,0 0 8-16,0 0-13 0,0 0-10 15,0 0-21-15,0 0 13 0,0 0 5 16,0 0 0-16,0 0-2 0,0 0 5 0,0 0-11 0,0 0 8 15,17 9-10-15,-10-7 10 0,-1-1 3 0,8 3-3 16,-1-1-7-16,2-1 4 16,5 1-9-16,1 1 4 0,3-3-2 0,3 3 5 15,4-4 8-15,0 1-1 0,3 0-19 0,3 0 12 16,1-2 0-16,7 0-5 0,-1 0 0 0,4-3-6 16,13 2 17-16,4-3-17 0,0 2 4 15,0-2 2-15,3 1 0 0,0-2 7 0,4 2-12 16,-3 0-5-16,2-1 9 0,-3 1-1 0,2 1-8 15,-6-2-11-15,-2 3 6 0,-11-1 7 0,-6 0-8 16,-1 3 9-16,1-3-93 0,-1 1 25 16,-4 0-2-16,-5 0 13 0,2 2-5 15,-5-2 15-15,1 1 6 0,-8 1-1 0,-2 0-2 16,1-1-1-16,-3 1 11 0,-1 0 3 0,-3 0-1 16,-2 0-2-16,-3 0 18 0,-1 0-5 0,0 0 25 15,-1 0-10-15,-10 0 13 0,17 0-2 16,-11 0 9-16,-6 0 6 0,11 0-3 0,-11 0-15 15,9 0 15-15,-9 0-18 0,0 0 19 0,0 0-17 16,14 0 1-16,-14 0-5 0,0 0 7 0,0 0 16 16,7-4-16-16,-7 4-22 15,0 0-19-15,0 0-33 0,0 0-30 0,0 0-78 0,0 0-155 16,0 0-467-16,0 0 78 0</inkml:trace>
  <inkml:trace contextRef="#ctx0" brushRef="#br0" timeOffset="76578.38">2996 4063 552 0,'0'0'195'16,"0"0"-24"-16,0 0-12 0,0 0-31 0,0 0-23 0,0 0 5 0,-10 0-28 15,10 0-5-15,0 0-13 0,0 0-3 0,0 0 6 16,0 0-13-16,0 0-6 0,0 0 3 0,0 0-5 16,0 0-7-16,0 0-1 0,0 0 3 15,0 0 0-15,24 4-2 0,-18-3-6 0,-6-1 18 16,22 2-61-16,-9-2-16 0,5 0 1 0,5-3 81 16,8 3-5-16,10-4-7 0,6 1-1 15,14-3-25-15,9 2 31 0,2-4-3 0,5 1 0 16,13-2-21-16,1 0 9 0,2 2 7 0,-17 0-21 15,-2 0-10-15,2 2 19 0,-7-2-17 0,-1 1 11 16,0 3 8-16,-4-1-8 0,-2 0-5 16,-10 0-13-16,-11 4 3 0,3-2 2 0,-10 1 0 15,-2 1-2-15,1-1 7 0,-8 1 1 0,2 1 7 16,-4-1-8-16,-2 1-5 0,-4-1 8 16,-3 0 0-16,0 2 10 0,-4-2-10 15,0 0 56-15,1 0-27 0,-4 0-6 0,2 0-3 16,-2 0-10-16,-7 0 3 0,14 0 12 0,-14 0-22 15,10 0 12-15,-10 0-20 0,10 0 12 0,-10 0-30 16,7 3-7-16,-7-3-24 0,0 0-3 16,10 2-2-16,-10-2-46 0,1 7-53 0,-1-7-242 15,-4 9-468-15,4-7 93 0,0 3 76 0</inkml:trace>
  <inkml:trace contextRef="#ctx0" brushRef="#br0" timeOffset="77676.73">9744 3878 570 0,'-10'1'177'0,"10"-1"-8"0,-6 2-23 0,6-2 5 0,0 0-23 0,0 0-3 16,0 0-20-16,12 10 10 0,-1-9-5 0,3 2-87 16,7-2 18-16,6 4-33 0,7-3 23 0,4-2 0 15,6 0-24-15,20-2 106 0,5 1-31 0,-1-4-18 16,7 2 7-16,4 2-4 0,-1-4-1 15,1 3 9-15,1-4-32 0,-6 3 8 0,-6-1-7 16,1 1-8-16,-3 1 20 0,-5-1-25 0,-10 0 5 16,-9 2-6-16,1 1-7 0,-5-5 13 0,-1 4-13 15,-2 1-7-15,-4 0-11 0,0-2 10 16,-8 2-5-16,-2 0 3 0,-1 0 18 0,-6 0-13 16,3 0 25-16,-6 0 14 0,1 0-14 15,-1-1 16-15,-1 1-21 0,-10 0 11 0,14 1-18 16,-7-2 2-16,-7 1-28 0,10 0-2 15,-10 0-11-15,0 0-56 0,0 0-13 0,10 3-69 16,-10-3-117-16,0 6-608 0,4-6 96 0,-4 0 73 16</inkml:trace>
  <inkml:trace contextRef="#ctx0" brushRef="#br0" timeOffset="78714.86">16270 3866 294 0,'0'0'166'16,"0"0"-12"-16,3 9 10 0,2-6-1 0,1 0 6 0,4 1-15 0,0-1-3 0,7 2-28 15,4-2-108-15,3 1 6 0,9-1 25 16,9 0-10-16,2 0 17 0,25-2-22 0,3 0 0 16,10 1-36-16,-4-4 43 0,25 1-2 15,-4 0-16-15,3-4 9 0,-2 2-19 0,6-2 15 16,-4 1-12-16,0 0 26 0,-3-3-24 0,-6 1 11 15,-17 2-6-15,19-4 77 0,-23 4-7 16,4-4-29-16,-2 2 8 0,19-1-7 0,-15 3-26 16,-6-4 5-16,0 2 10 0,-3-1 8 0,-4 3-23 15,-1-2 7-15,-12 3 6 0,-11-1-16 16,-1 3-20-16,-6-1 15 0,0 1 0 16,-3 1-13-16,0-4 1 0,-7 4 7 0,0 0-5 15,-3-2 2-15,-4 2-2 0,-3 0 13 0,-1-1-8 16,-3 1-8-16,4 0 26 0,-4-1-33 0,-3 1 12 15,-7 0 1-15,14 0 2 0,-14 0 2 16,10 0-1-16,-10 0-17 0,0 0 16 0,11 0-13 16,-11 0-4-16,0 0-9 0,0 0-23 0,0 0-55 15,0 0-68-15,0 0-762 0,0 0 130 0,0 0 59 16</inkml:trace>
  <inkml:trace contextRef="#ctx0" brushRef="#br0" timeOffset="126358.98">7559 5035 509 0,'-6'-1'166'0,"6"1"-68"0,-7-2-19 15,7 2-2-15,-7-4 15 0,7 4-18 0,-6-3 5 0,6 3 16 16,-8-3-28-16,8 3-11 0,0 0-7 0,0 0 7 16,-9-1-25-16,9 1 10 0,0 0-3 15,0 0-18-15,0 0-7 0,-7-3-5 0,7 3 38 16,0 0-61-16,0 0 17 0,0 0 14 16,0 0-11-16,-3 8-3 0,3-8 1 0,0 0 12 15,0 0 1-15,9 9-6 0,-5-8 10 0,2 4-4 16,2-4-16-16,2 0 76 0,3 1 4 0,4-1-90 15,5-1 10-15,4-1-13 0,5-2 13 16,10-1 20-16,0 1-12 0,18-3 5 0,2 2 10 16,0-3-8-16,1 0-7 0,-1 3 5 0,4-2-6 15,-3 2 3-15,6-1-7 0,-3-1 5 0,-3 5 7 16,-1-2-20-16,-6 0 18 16,-10 6-11-16,2-3 11 0,1 2-3 0,0-1-7 15,-3 0-16-15,-1 4 26 0,1-3-3 0,-4 5 13 16,-1-6-13-16,-2 1 3 0,-4 4 13 0,-3-5-21 15,0 0-3-15,-3 4 14 0,-2-4-6 16,-2 0 13-16,-3 2-8 0,0-2-25 0,-5 2 20 16,2-3 16-16,-5 0-3 0,1 1-10 0,-4 1 10 15,0-4-38-15,1 2 12 0,-4 2 47 16,-7-2-16-16,16 0-21 0,-12 0 32 0,-4 0 27 16,14 0-25-16,-8 1 8 0,-6-1-16 0,10 0-20 15,-10 0 23-15,0 0 0 0,14 0 5 16,-14 0-13-16,4 3 5 0,-4-3-10 0,0 0 18 15,0 0-23-15,10 0 2 0,-10 0-9 0,0 0-4 16,0 0 1-16,0 0 20 0,0 0-18 16,0 0 6-16,0 0-24 0,8 2 3 0,-8-2-13 15,0 0-46-15,0 0 5 0,0 0-2 0,3 4-98 16,-3 0-92-16,3 1-634 0,-6 2 168 16,0 0 44-16</inkml:trace>
  <inkml:trace contextRef="#ctx0" brushRef="#br0" timeOffset="127311.7">12216 5038 545 0,'-7'4'222'0,"7"-4"-19"0,0 0-22 0,0 0-32 0,0 0-6 0,0 0-23 0,0 0 3 16,0 0-5-16,0 0-26 0,0 0 13 16,0 0-23-16,38-4 3 0,-22 2 7 15,6 2-16-15,5 0-12 0,4-1-12 0,3 0-4 16,10-1-7-16,0-2 3 0,0 2-1 0,15-2 1 15,6-1-1-15,-4 1-7 0,4 2-10 0,4 0-11 16,-1-4 21-16,1 6-18 0,2-3 2 16,-2-1 3-16,-1 3 0 0,1-1 6 0,-1 1-6 15,0 0-16-15,1-2 21 0,-1 0-15 0,0 2 5 16,-3-4-5-16,0 2 7 0,0-2 1 0,-1 2-3 16,-2 1-8-16,-4-3 16 0,-6 3-6 15,-11-4 3-15,0 3 3 0,-10 0-8 0,3-1-23 16,-7 3 17-16,-6 0-4 0,2-2 5 15,-5 1 7-15,-5 2 14 0,2-1 1 0,-2 1-32 16,-3-1 17-16,1 1 1 0,-11 0-16 0,13 0-15 16,-7-2-85-16,-6 2-76 0,0 0-88 15,4 3-604-15,-4-3 73 0,-4 6 98 0</inkml:trace>
  <inkml:trace contextRef="#ctx0" brushRef="#br0" timeOffset="128172.5">16684 5075 506 0,'0'0'172'0,"0"0"-6"0,0 0-74 0,0 0-30 0,0 0 15 0,34 0-19 15,-17-3 6-15,7 1-7 0,6-1-3 0,1 2-11 16,7-4-2-16,3 3 13 0,3 0-26 0,15-4 82 15,-1 1-18-15,3 1-13 0,-12 3-7 16,-2-2-10-16,-3 1 12 0,4 2-13 0,-4-1-2 16,4 0 0-16,-7 1 0 0,4 0-8 0,-1 0 10 15,-2 0-14-15,-8-2 4 0,-3-1-13 16,0 3 34-16,-4 0-21 0,-4 3-20 0,-2-6-8 16,-3 3-5-16,-5 0 5 0,4 0 5 0,-4-1-5 15,1 2 18-15,-6-1 43 0,1 0-38 16,1 0-15-16,-10 0 10 0,11 3-13 0,-11-3 5 15,10 0 3-15,-10 0-2 0,0 0-4 16,10-3-19-16,-10 3-42 0,0 0-56 0,3-4-197 16,-3 4-571-16,0 0 77 0,0 0 102 0</inkml:trace>
  <inkml:trace contextRef="#ctx0" brushRef="#br0" timeOffset="178579.93">4364 14680 491 0,'-4'-4'151'0,"4"4"-10"0,0 0 0 0,-4-5 2 0,4 5-20 0,0 0-13 0,0 0-18 0,0 0-8 15,-3-5-7-15,3 5-5 0,0 0-6 16,0 0 9-16,0 0-29 0,0 0 15 0,0 0-10 15,-3-4-5-15,3 4-2 0,0 0 2 0,0 0-87 16,0 0 28-16,0 0-2 0,0 0-16 16,0 0 31-16,0 0-13 0,0 0-4 15,-4-4 9-15,4 4 18 0,0 0-12 0,0 0-11 16,0 0-3-16,0 0-2 0,0 0 29 0,0 0 1 16,0 0 4-16,0 0-8 0,0 0 4 15,31 7 6-15,-17-6-13 0,3-1 16 0,7 4-19 16,7-3 14-16,3-1-27 0,7 0 22 0,3 0-4 15,4 1 11-15,16-2 0 0,2 0-5 0,2-3 8 16,1 4-9-16,-4 0-14 0,0 0-1 16,2 0 6-16,-1-1 2 0,-12 1 3 15,-8 1-1-15,-2-1-9 0,0 0 2 0,-3 0 5 16,-3 4 15-16,-5-4-12 0,-1 1 7 0,-5-1 8 16,-3 0 6-16,0 0 4 0,0 0-2 15,-7-1-11-15,0 1 3 0,-3 0 13 0,0 1-21 16,-4-1 13-16,0 0-7 0,1 0-11 0,-2 0 8 15,-9 0 8-15,14 1-6 0,-6 0-15 0,-8-1 3 16,12 1 10-16,-12-1-11 0,7 0-14 16,-7 0-21-16,11 2-1 0,-8 2 9 15,-3-4-44-15,7 4-41 0,-7 3-187 0,3-2-488 0,-3 0 55 16</inkml:trace>
  <inkml:trace contextRef="#ctx0" brushRef="#br0" timeOffset="179458.37">9019 14683 693 0,'-9'0'200'0,"9"0"-18"0,-8-2-8 0,8 2-21 0,0 0-25 0,-10-1-15 0,10 1-11 0,0 0-2 0,0 0-21 16,0 0 8-16,0 0-12 0,0 0 1 15,0 0-19-15,34 7 9 0,-13-4-25 0,6-2-59 16,5-1-10-16,11 0 10 0,25 0 67 15,1 0 17-15,3-1-17 0,-1-2 7 0,5-1-2 16,-8 2-3-16,-2-3 3 0,1 1-10 16,-5-2-24-16,-7 2 11 0,-8 0-11 0,-5 0 26 15,-5-3-17-15,-2 1-4 0,-2 2 3 0,-5 0-12 16,-1 1 14-16,-3-1-7 0,-4 2 0 0,-2-1-2 16,-5 2-6-16,1-3 19 0,-1 4-27 15,-1-1 16-15,-3 0 3 0,1 1-11 0,-2-2 11 16,-8 2-3-16,13-3-26 0,-13 3 14 0,7 0-6 15,-7 0 5-15,0 0 15 0,6 5-17 16,-6-5 0-16,0 6 5 0,0-6-6 16,-6 9-12-16,3-5-38 0,-1 2-47 0,1 0-112 15,0 0-464-15,-1 1-140 0,-2 0 97 0,1-1 67 16</inkml:trace>
  <inkml:trace contextRef="#ctx0" brushRef="#br0" timeOffset="180436.7">12551 14570 394 0,'-7'2'128'0,"7"-2"12"0,0 0-24 0,0 0 4 0,0 0 51 16,0 0 1-16,17 4 10 0,-7-4-24 0,8 0-22 15,2 3-28-15,7-6-1 0,4 3-79 16,17-4-12-16,17-2 1 0,10 2-1 0,21-5-8 16,0 3 4-16,-1 0-1 0,1-2-6 0,0 1 0 15,-1-3 10-15,4 2 62 0,4 1-8 16,0 1 8-16,2-2-11 0,-2 1 4 0,-4-2-9 16,-3 3 3-16,3-1-5 0,-3 4-11 0,4-4 1 15,-2 0 0-15,-2 5-1 0,3-4 6 16,-20 4-33-16,-4-3 9 0,-4 3 11 0,1-1-15 15,-7-2-13-15,-6 3 5 0,-12-3 7 16,-8 4-20-16,-6-2 0 0,-2 1 11 0,-3 0 14 16,-9 0-12-16,2 1 8 0,-4 0-3 0,0 0 13 15,-6 0-8-15,3-3 3 0,-5 4 2 16,2 0-25-16,-1 0 15 0,-10 0 7 0,13 0-7 16,-13 0-7-16,11 0-3 0,-11 0-6 0,0 0 11 15,7 0-13-15,-7 0 6 0,0 0-4 0,0 0-9 16,0 0 7-16,0 0 3 0,0 0 9 15,-17 10-22-15,13-8 16 0,4-2-11 0,-10 5 12 16,4-5-12-16,-2 1-2 0,2 4-21 0,-1-3-41 16,-3 3-36-16,-1 0-161 0,1 2-632 15,-4-1 91-15,-2-4 70 0</inkml:trace>
  <inkml:trace contextRef="#ctx0" brushRef="#br0" timeOffset="181818.26">4303 15573 381 0,'-4'-7'164'0,"4"7"-11"0,-7 0 67 0,7 0-7 0,0 0-31 0,0 0-29 0,-4-4 11 0,4 4-26 16,0 0-2-16,0 0-31 0,-7-4 5 16,7 4-18-16,0 0-23 0,0 0 0 0,0 0-2 15,0 0-21-15,0 0 3 0,0 0-1 16,0 0 21-16,0 0-28 0,28 0 0 0,-12 3-20 16,6-2 25-16,12-1-3 0,10-1-17 15,18-2-6-15,3 0 1 0,6-1 10 0,1-1-3 16,7-1-13-16,16-1 8 0,-2-2-23 0,2 1 18 15,-2 0-8-15,-15 4 11 0,-3-4-8 0,-2 3 4 16,-5-3-11-16,0-1-12 0,-3 1-65 16,3 0 27-16,-3 4-9 0,-4-5 19 0,-2 2-17 15,-8 2 8-15,-10 2 14 0,-3-1 9 0,-7 1-29 16,-5 1 34-16,-1-3 7 0,-4 5-17 16,-1-1 9-16,-3-1 16 0,-3 2-2 0,-1-1-24 15,-2 1 16-15,0 0 18 0,-2 0-29 0,-2 1 29 16,-1 2-16-16,-6-3 21 0,11 5-21 15,-11-2 13-15,0 3-2 0,0-6 7 0,-3 11-18 16,0-4-48-16,-2 1-18 0,-1-1-72 16,-1 3-38-16,-3 0-164 0,3-2-428 0,0 2 110 15</inkml:trace>
  <inkml:trace contextRef="#ctx0" brushRef="#br0" timeOffset="182764.46">8599 15561 499 0,'0'0'166'0,"0"0"6"0,0 0-42 15,0 0 6-15,0 0-31 0,27-10 7 0,-13 8-25 0,3-1 0 16,4-2-20-16,6 2 28 0,7-2-16 0,7 2-25 16,17-4 10-16,4 0 0 0,9-1-21 0,2 4 8 15,19-5-84-15,1 1 13 16,5 2-11-16,-2-2 13 0,-1 1 5 0,-2-1-12 16,-19 1 27-16,15-3-15 0,-16 6 11 0,-2-2 12 15,1-1-12-15,1-1 17 0,1 5-23 0,-1-4 24 16,-2 2-16-16,-9 0-6 0,2 0 19 15,-16 1-3-15,-7 3-2 0,-7-2-13 0,-3 1 33 16,-3 1-30-16,-4-3 25 0,-4 4-21 0,1 0 3 16,-5 0 6-16,-2 0 24 0,-3 0-24 15,2 0-11-15,-3-2 5 0,0 2 2 0,-10 0 4 16,12 0 1-16,-12 0-4 0,9 5 5 0,-9-5 0 16,0 4-8-16,0-4 18 0,0 7-28 0,0-7 18 15,-6 6 7-15,2-1-10 16,1-1-22-16,-1-1-32 0,-3 4-51 0,4-6-48 0,-4 4-54 15,0 0-548-15,4 2 74 0</inkml:trace>
  <inkml:trace contextRef="#ctx0" brushRef="#br0" timeOffset="184440.79">13408 15416 325 0,'0'0'115'0,"0"0"0"0,0 0-28 0,0 0-3 0,0 0 16 15,0 0 5-15,0 0-46 0,0 0-10 0,0 0 28 16,0 0-13-16,0 0-16 0,0 0 65 16,21 0-8-16,-21 0 2 0,13 4-4 0,-2-4-11 15,-1 0-13-15,0 0-23 0,5-4 19 0,1 8-19 16,2-4 3-16,2-4-69 0,0 4-19 0,4 0 9 16,1-1-1-16,6-2 78 0,2 2-3 15,8-2-16-15,1 0-5 0,2-1 16 16,17 2-26-16,1-2 18 0,0 0-3 0,-8 4-2 15,8-1-8-15,-7 1 8 0,-8-2-3 0,1 2-20 16,0 2 15-16,16-1 0 0,2-1-15 16,-4 4 3-16,0-1-1 0,-1-2 0 0,1 4 1 15,-9-4 4-15,-8 2-4 0,0 0 4 0,16-1-20 16,-9 1 13-16,-9-3-6 0,2 7 4 0,-1-4 7 16,-2 0-6-16,2-1 4 15,-3 0-3-15,1 2-3 0,2-1-10 0,1-2 5 0,-1-1 0 16,-4 4-5-16,2-3 3 0,-4 1-6 0,-1-2 13 15,3-2-2-15,-4 2-5 0,4 0-9 16,-5 0-11-16,8-5 22 0,-4 5 10 16,-2 0-18-16,-3 0 9 0,7-1-9 0,1-1 8 15,-5 0-7-15,-3-1 2 0,0 1 7 0,-3 0 1 16,3-1-16-16,-3 1 3 0,-1-1 3 0,1-2-4 16,0 5-1-16,-3-1 14 0,2-2-4 0,-2-1 5 15,2 4-11-15,-2-2 1 0,0 1 2 16,2 0-8-16,-6-2 13 0,3 3-10 0,-3 0 5 15,7 0 0-15,-4 3 5 0,1-3-8 0,-1 0 9 16,1 1-6-16,5-1 10 0,-2 3-15 0,0-3 20 16,0 0-20-16,0 0 15 15,3 3-2-15,-3-2-16 0,3 0 0 0,-3-1 3 16,2 3 16-16,1-4-6 0,0 2-23 0,0-1 20 16,-1 0-2-16,4 4 0 0,-3-3 3 0,0-1-3 15,3 2 10-15,-3-2-2 0,1 1-3 16,0 1-8-16,2-2-4 0,-3 0 4 0,0 0 11 15,0 3-11-15,3-3 3 0,-3 0 0 0,1 0 5 16,0 0-2-16,6-3-13 0,-1 3 20 0,2-3-15 16,-2 3 5-16,-6-2 0 0,-2 1 0 15,2-3-10-15,0 4 15 0,0 0-3 0,0 0 3 16,1-1-2-16,-1 1-3 0,-3-2-8 16,3 2 13-16,0 2-2 0,0-2 0 0,0 0-11 15,3 1 21-15,-3-1-11 0,2 0 3 16,7 0-7-16,-8 0 4 0,5 4-2 0,-5-4 0 15,6 1 5-15,-4-1 1 0,-3 0-12 0,1 0 19 16,3 0-5-16,-4-1-18 0,3 1 25 0,1-4-12 16,2 4-3-16,-4 0-6 0,-2-1 6 0,3-1 3 15,-3 1-13-15,0 0 10 0,0 1 2 16,0-3 1-16,-3 3-11 0,0 3 16 0,0-3-8 16,3 1 2-16,0-1-4 0,-3 1 7 0,-4-1-10 15,4 0 7-15,-1 0-7 0,-2 2 10 0,-1-2-7 16,-2 1 7-16,2-1 8 15,4 0-11-15,-7 0 1 0,3 0-11 0,-3 0 8 16,3 0-2-16,-3 0 9 0,0 0-12 0,0 0 16 16,-4 0-6-16,4 0-5 0,0 0 7 0,-4 0 4 15,1-1-1-15,0 1-18 0,-1-2 8 16,-2 2 5-16,2-1 18 0,-3 1-18 0,0-1 21 16,-3-2-8-16,3 3-5 0,-4 0-11 0,2-2-7 15,-2 1 8-15,-3 1-1 0,1-1 3 0,-2 1-2 16,-2-3 2-16,-7 3 10 0,15 0-12 15,-15 0-18-15,10 0 20 0,-10 0 15 0,9 0 6 16,-9 0-16-16,11-2 5 0,-11 2-22 0,0 0-14 16,4 5-15-16,-4-5-51 0,0 0-217 15,0 0-559-15,-28 1 100 0,15 2 95 0</inkml:trace>
  <inkml:trace contextRef="#ctx0" brushRef="#br0" timeOffset="190560.74">5057 16671 309 0,'0'0'92'0,"-13"-1"-23"0,6-2 24 0,-3 3-22 0,10 0-27 16,-14-2 20-16,8 0-39 0,6 2 19 0,-14-1-6 16,14 1-2-16,-11-2 5 0,5 2-13 0,6 0 0 15,-15-4 36-15,9 4 6 0,6 0 6 16,-17-2-9-16,10 0-1 0,7 2-14 15,-16-3 9-15,8 2-56 0,-2 1 3 0,3 0-18 16,7 0 33-16,-21-2-8 0,12 2 0 0,-2 0-2 16,4-1 92-16,7 1-3 0,-17 1 14 15,7-1-24-15,10 0 13 0,-11-1-5 0,11 1-18 16,-10 0-16-16,10 0-7 0,0 0-8 0,0 0 28 16,0 0-27-16,0 0-52 0,0 0 59 15,0 0-16-15,41 0-79 0,-16-3 16 0,8 3 63 16,11-2 3-16,21-5 0 0,4 1 0 0,6-1-7 15,11-5-3-15,-14 6 10 0,16-5-18 16,-19 3 28-16,3-1-25 0,0 2 2 0,-5 0 6 16,-2 2-1-16,-7-2-17 0,-9 4 17 15,-9-1-12-15,-2 1 2 0,-4 1-21 0,-3 1 14 0,-7-1 7 16,0 0-18-16,-3 2-2 16,-4 0 10-16,-3 0-11 0,2 0 14 0,-5 0-6 15,-1 0-4-15,0 0-1 0,-10 0-15 0,11 4 7 16,-8-2 11-16,-3 3 8 0,0-5-6 15,0 9-5-15,-3-4-5 0,-1 2-2 0,0-3-13 16,1 5-16-16,-3-4-25 0,5 2-21 0,-2 0-23 16,0-1-97-16,3 1-419 0,0 0-173 0,3-2 6 15,0-2 141-15</inkml:trace>
  <inkml:trace contextRef="#ctx0" brushRef="#br0" timeOffset="191452.14">11481 16449 637 0,'-7'-1'189'0,"7"1"-10"0,0 0-15 0,-11-2-8 0,11 2-28 0,0 0 6 0,0 0-35 0,0 0-4 16,0 0-13-16,0 0-3 0,0 0 1 16,0 0-32-16,0 0 9 0,45 2-6 15,-25-1 15-15,8 2-27 0,2 0 4 0,2-2-20 16,9 4 16-16,3-3-14 0,18 2 16 0,3 2-18 15,6-5 5-15,1 2-17 0,6 0 1 16,1-2 29-16,4-1-18 0,-5 2-5 0,1-4-5 16,2 2 3-16,-2-1-1 0,-1-3 8 0,2 1-10 15,-1-3-11-15,-1 5 3 0,-3-4-7 16,-6 0 7-16,-4 1 5 0,-1 0 8 0,-19 2 3 16,-1-2-6-16,-13 3-7 0,0-3-11 0,-3 3 6 15,-4-2 22-15,-4 3 6 0,0-2-8 16,-3 2-5-16,-3-1-3 0,-4 0 8 0,1 1-12 15,-1-2 12-15,-10 2-6 0,13-1 7 0,-7 1-17 16,-6 0 1-16,0 0-3 0,11 0 3 16,-11 0-1-16,0 0-19 0,0 0-9 15,0 5-15-15,0-5-64 0,0 0-86 0,0 0-165 16,-14 4-450-16,11-1 61 0,3-3 92 0</inkml:trace>
  <inkml:trace contextRef="#ctx0" brushRef="#br0" timeOffset="192280.2">16616 16304 749 0,'-11'0'216'0,"11"0"-19"0,0 0-18 0,0 0-15 0,0 0-31 0,0 0-13 16,0 0 11-16,0 0-16 0,37 2-21 0,-13-2 6 15,10 0-8-15,8 2-7 0,26 1-11 0,1-1 0 16,5 2-5-16,23 0-20 0,2-2-3 16,6 1 5-16,2 2-5 0,-2 0-10 15,-2-3-10-15,0 2-1 0,-22-4-4 0,-1 3-1 16,2-2 6-16,-1 1-8 0,2-2-3 0,15 0 16 15,-15-2-16-15,-5 2 3 0,-3 2 16 16,-9-2-24-16,-2 1 10 0,-15 1-7 0,-6-2-3 16,-12 1 11-16,0 1-1 0,-7-2 6 0,1 1-11 15,-9-1 21-15,1 0-10 0,-6 0-14 16,3-1 6-16,-4 1 11 0,-10 0 4 0,13-2-23 16,-13 2 18-16,0 0-7 0,8 0-21 15,-8 0 15-15,0 0-5 0,0 0 1 0,0 0-4 0,0 0-2 16,0 0-33-16,0 0 23 15,-22 6-54-15,13-3-46 0,9-3-82 0,-31 4-156 16,23-2-514-16,5 1 81 0,3-3 111 0</inkml:trace>
  <inkml:trace contextRef="#ctx0" brushRef="#br0" timeOffset="193328.37">20684 16358 409 0,'0'0'125'0,"0"0"-4"0,-8 0-24 0,8 0 11 0,0 0-3 0,0 0-36 15,0 0 13-15,0 0-1 0,0 0-17 0,-7 4-17 16,7-4 1-16,0 0 24 0,1 8-24 0,-1-8 47 15,3 9-49-15,0-7-13 0,2 5 14 16,-2-3-17-16,4 5 11 0,-1-4 0 0,4 4-13 16,-2-1 3-16,2 0 7 0,0 3 6 0,4-2-34 15,2 1 31-15,5 0-28 0,0 0 5 0,2-1-23 16,8 0 74-16,0 0 13 0,7 0-18 16,16 1 25-16,4-1-30 0,4-3 21 15,3 1-39-15,4-2 17 0,2-3-1 0,4 2-27 0,7-3-9 16,17 0 10-16,7-1-6 0,-3-1 1 15,-4 1-11-15,0-3 8 0,1 1 18 16,-2-3-13-16,-5 0 3 0,3 1-5 0,-4-1-3 16,4-2 2-16,2 1-4 0,-5-1 7 0,-1 2 3 15,-13-1-1-15,-7 2 4 0,0 0-11 16,-7 1 5-16,-4-1-15 0,-13 3 10 0,-7-1-11 16,-10 1 6-16,0 0 5 0,-5 1-5 15,-5-1 0-15,0 1-2 0,-4-2 9 0,0 2-9 0,-4-2 12 16,-2 2-21-16,-1 0 6 0,0 0-13 15,-10 0 13-15,14 0 15 0,-14 0-7 16,13 0-3-16,-13 0-8 0,4 2 8 0,-4-2-13 16,0 0 3-16,0 0-1 0,-4 8-17 0,4-8-18 15,-9 7-59-15,5-6-54 0,-4-12-205 16,8 11-516-16,-16 7 109 0,9-6 37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7T11:32:55.8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24649 8068 430 0,'0'14'192'0,"0"-3"-21"15,0 2-2-15,3-1-39 0,-3-4-4 0,0 2-3 16,4 0-3-16,-4 1-7 0,3 0 7 16,-2-3-30-16,-1 1-32 0,3 0 17 15,0 3 1-15,0-3-4 0,0 0-23 0,1-1 10 16,-1 1 7-16,1 0-4 0,3-2-6 0,0 1 5 16,6-4 60-16,5 2-29 0,6-5 18 15,7-1-36-15,26-8-82 0,30-10 62 0,15-6-59 16,40-16-8-16,9 4 11 0,6-7-24 0,15-3-61 15,9 3-79-15,-3-7-72 0,-4 1-543 0,-3 5 103 16,-9-7 30-16</inkml:trace>
  <inkml:trace contextRef="#ctx0" brushRef="#br0" timeOffset="679.06">24933 9963 312 0,'-5'12'146'0,"4"-6"-13"16,1 1-5-16,-5 2-21 0,5 2 70 0,-3 0-13 0,3 3-11 15,-3-3-7-15,3 10-25 0,0-4-14 16,-1 2 6-16,-2-1-8 0,3 3-31 15,0-4 13-15,3-2-18 0,-3 1-79 0,1-3 15 16,2 1 3-16,0-1 17 0,4-1 34 0,4-3-23 16,2-7 71-16,8-2-43 0,16-7 62 0,35-12-113 15,20-12 40-15,31-13-22 0,8-13-13 16,5-4-36-16,27-12-82 0,6-2-276 0,15-8-364 16,59-32 49-16,6-3 56 0</inkml:trace>
  <inkml:trace contextRef="#ctx0" brushRef="#br0" timeOffset="3522.29">24522 8294 327 0,'0'-3'100'0,"-3"-5"15"15,3 8 44-15,3-8-70 0,-3 4 22 0,0 4-32 16,0-9 13-16,0 9 56 0,0-4-9 0,0 4-4 16,0-7-9-16,0 7-39 0,0 0 13 15,0-5-39-15,0 5-10 0,0 0 16 0,0 0-19 16,0 0 4-16,0 0 1 0,0 0-4 0,16 12-13 15,-14-5 5-15,1-1-3 0,4 4-7 16,-4-1-11-16,4 1 16 0,0-2 0 0,-3 2-5 16,2-2-13-16,1 2 18 0,-1-2-13 15,5 1 0-15,-4 0-16 0,0-2-2 0,-1 2 6 16,2-2 1-16,2 1 4 0,-4-2 27 0,1-4-25 16,4 4-2-16,-1-2 30 0,0 0 28 0,1-1-25 15,2-3-6-15,4-2 8 0,3-3-30 16,7 1 2-16,4-7-5 0,3-2-72 0,15-4 0 15,9-6 18-15,17-10 65 0,14-2-6 0,34-15 23 16,6 0-21-16,6-4 8 0,12 1-12 16,13 1-57-16,10-6-10 0,-2-15-192 15,3 24-596-15,0-4 96 0,-4 3 86 0</inkml:trace>
  <inkml:trace contextRef="#ctx0" brushRef="#br0" timeOffset="9341.27">29828 6178 837 0,'-4'-5'284'0,"4"5"-41"0,0 0-36 15,0 0-20-15,0 0-13 0,0 0-13 16,0 0-25-16,0 0-21 0,0 0 3 0,0 0-11 15,0 0-4-15,0 0-11 0,17 19-2 0,-13-11-21 16,2-1-10-16,2 3-8 0,-2-2 15 16,3 3-20-16,-1 1 0 0,0 0-2 0,2-1-3 15,-1 2-5-15,0-3-3 0,2 3 0 0,-6-2-15 16,5 0-20-16,1 1-42 0,-2-2-48 0,1-1-28 16,-2-2-24-16,2 1-130 0,-10-4-133 15,10 2-353-15,-3 0 38 0,3-5 113 0</inkml:trace>
  <inkml:trace contextRef="#ctx0" brushRef="#br0" timeOffset="9506.89">30122 6218 706 0,'0'0'235'0,"0"-5"-66"0,0 5-10 15,0 0-33-15,-3-4 7 0,3 4-8 0,0 0-28 16,-18 10 6-16,8-3-14 0,-3 3-4 15,-2 4 4-15,-1-3-30 0,-2 4-13 0,-3 2 8 16,2 1-100-16,3-1-8 0,-4 1-122 0,1-3-73 16,6 2-475-16,2-4 53 0</inkml:trace>
  <inkml:trace contextRef="#ctx0" brushRef="#br0" timeOffset="9722.29">29851 6328 622 0,'0'0'230'0,"0"0"-18"0,1-5-12 0,-1 5-23 15,0 0 9-15,10-4-35 0,-10 4-23 0,14 0 18 16,3 0-33-16,3 0-11 0,11-1 16 0,3 1-41 16,8 0-23-16,2-1-88 15,4 2-178-15,20-2-582 0,4 0 96 0,3-4 53 16</inkml:trace>
  <inkml:trace contextRef="#ctx0" brushRef="#br0" timeOffset="13646.87">27798 6543 606 0,'0'0'174'0,"0"8"-18"0,0-2 0 16,3-2 3-16,-3 3-36 0,3 3-72 0,-3 0-20 16,3 2-3-16,-3-1 0 0,1 4 29 0,-1 0-39 15,3-2 17-15,0 4 9 0,1-2-3 16,2 2-3-16,2-1 3 0,-5 1-5 0,3 0-8 15,-2-2 18-15,3 1-23 0,0-2 21 0,0-1-34 16,-1-1-2-16,-2-1-16 0,5-2 5 0,-4 1-37 16,2-4-19-16,-4 1-51 0,4-4-67 15,-1 3-158-15,-2-6-321 0</inkml:trace>
  <inkml:trace contextRef="#ctx0" brushRef="#br0" timeOffset="13857.17">27996 6653 545 0,'-4'-7'217'0,"1"4"-43"15,3 3 18-15,-11-1-30 0,11 1-27 0,-16 2 6 16,6 2-18-16,-1-1-13 0,-1 5-5 0,-4 0-8 16,3 1-20-16,-3 5-13 0,-2-1 3 15,3 2-42-15,-1 1-43 0,-5 3-23 0,5 3-84 16,-2-13-100-16,0 11-508 0,5-3 106 15</inkml:trace>
  <inkml:trace contextRef="#ctx0" brushRef="#br0" timeOffset="14026.8">27712 6768 593 0,'10'-7'182'0,"0"5"-26"0,1-4-5 15,5-1-18-15,2 3-12 0,2-2-14 16,1-1 26-16,11 3-28 0,3-3-20 0,7 5-37 16,17-5-96-16,-19 2-229 0,25 2-406 15,0 0 56-15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2T04:13:54.5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21668 2396 519 0,'0'0'146'0,"0"-8"5"0,-4 5 18 0,4 3-23 0,0-8 7 0,-3 2-45 0,3 6 12 0,-3-5-17 0,2 2 22 16,1 3-7-16,0 0 10 0,-3-7-21 15,3 7-9-15,-3-5-22 0,3 5 4 0,0 0-11 16,0 0-13-16,-3-5-2 0,3 5-11 16,0 0-20-16,0 0 36 0,0 25-10 0,0-5-13 15,0 6-13-15,0 1 8 0,-1 4-16 0,1 4-7 16,0-1 2-16,0-5 18 0,1 2 0 0,-1 0-7 16,0-2-1-16,0 1-22 0,0-3 14 15,0 0 4-15,3 1-16 0,-3-3 7 0,3-1 1 16,-3-3 2-16,3-1-15 0,-2-1-5 0,-1-1-5 15,0 0-3-15,0-4-28 0,3 2 5 0,-3-4-31 16,0 0-38-16,3-1-33 16,-3-2-8-16,0-1-82 0,-3 0-18 0,6 0-507 15,-3-2 57-15</inkml:trace>
  <inkml:trace contextRef="#ctx0" brushRef="#br0" timeOffset="624.69">21675 2477 829 0,'-3'-6'225'0,"3"6"0"0,0-5-30 0,0 5-26 16,-1-8-18-16,1 8-28 0,1-6 0 0,-1 6-13 15,0-6-5-15,3 2-8 0,-3 4-8 0,7-7-7 16,-1 3-25-16,5-1 12 0,-1 0-10 0,0 0-6 16,4 2 1-16,0-2-23 0,3 0 15 15,-1 0-10-15,-1 3-21 0,4 0 21 0,-4 2-18 16,4 0-10-16,-1 1 4 0,0 0 4 0,1 3 7 15,-1 2-5-15,-5 1 0 0,2 0-11 16,-2 2 11-16,-3 4-2 0,1-1 1 16,-8 3-4-16,0-1-15 0,-3 4 20 0,-3 0-11 15,-4 1 9-15,-4 1-11 0,-2 0-8 0,-5 2-7 16,-1-2 15-16,-2-2-10 0,-3 0-5 0,0-1-8 16,4-4 10-16,-1-3 3 0,0 2 13 15,1-3-6-15,3-1 6 0,4-2-13 0,-2 1 10 16,2-3-2-16,-1 0-6 0,7-2 0 0,-3 2 1 15,4-2 4-15,-2 2 4 0,2-4-4 16,6 0-10-16,0 0 14 0,-4 5-12 0,4-5 17 16,0 0-11-16,0 0-3 0,17 6 3 0,-10-5-15 15,0 0 20-15,3 4-21 0,4-2 6 16,-4 1-10-16,7 2 10 0,-6 0 4 0,6 2 9 16,-4 0-13-16,2 1 15 0,1 0 0 0,-2 1 3 15,0 2-6-15,-1-2-4 0,1 0 7 16,-1 2-5-16,-2-1 0 0,-1-3-8 0,0 0 13 15,1-1 3-15,-4 1 2 0,-1-2-2 0,1-1-1 16,3 0-1-16,-6 0-1 0,2 0-10 0,-5-3 10 16,5 3-16-16,-2-2-17 0,-4-3-15 15,7 3-80-15,-4-1-95 0,-3-2-84 16,0 0-532-16,0 0 81 0,7 0 88 0</inkml:trace>
  <inkml:trace contextRef="#ctx0" brushRef="#br0" timeOffset="1054.49">22290 2719 813 0,'-3'-5'249'0,"3"5"-44"0,0 0-21 0,0 0-20 0,0 0-18 0,0 0-6 15,0 0-22-15,0 0-8 0,-3-4-2 0,3 4-21 16,0 0-11-16,0 0-6 0,0 0-14 0,0 0 5 16,3 15-4-16,0-9 4 0,-3 2-7 0,3 4 12 15,-2 0-27-15,-1 2-75 0,3 5-5 16,-3 1 8-16,0 0 7 0,0 2 11 0,3 3 45 15,-6-2-47-15,3 2 24 0,0 0-4 0,0-4-1 16,0 2 1-16,0-4-1 0,0 0 6 0,0-1-16 16,3-3-2-16,-3 2 5 15,0-5 18-15,0-1-11 0,0 3 1 0,3-6-11 16,-3 0 1-16,0 1 2 0,0-3 5 0,0 1 30 16,0-1-71-16,0-6-30 0,0 7-272 0,-3-5-474 15,3-2 95-15,-6 3 67 0</inkml:trace>
  <inkml:trace contextRef="#ctx0" brushRef="#br0" timeOffset="4446.76">22991 2850 465 0,'27'-5'146'0,"-16"5"16"0,-1-3-68 0,7 2-4 0,-3 1 12 0,3-2 1 0,3 1-19 0,1 1 6 0,0 0-11 15,2 0 52-15,-2-2 4 0,3 2-32 0,3 2-1 16,-3-2-15-16,0 0 5 15,3 0-20-15,0 0 2 0,-2 0-7 0,-1 1-9 0,-1-1-4 16,-2 0 3-16,-4 2-19 0,0-2 3 16,-3 1 8-16,2-1-1 0,-4 0 16 0,1 0-20 15,-4 0-11-15,2 0-92 0,-4 2 33 16,-7-2-9-16,13 0 35 0,-5 1 7 0,-8-1-9 16,10 0-8-16,-10 0 7 0,10 0 11 0,-10 0-11 15,0 0 6-15,11 0-19 0,-11 0-20 0,0 0-28 16,0 0-99-16,10-3-157 0,-10 3-474 15,9 0 75-15</inkml:trace>
  <inkml:trace contextRef="#ctx0" brushRef="#br0" timeOffset="5155.6">24276 2619 586 0,'-3'-5'189'0,"-1"2"67"0,4 3-26 0,-9-5-38 0,9 5 13 15,-4-4-31-15,-3 0-15 0,7 4-11 16,-4-3 1-16,4 3-13 0,-3-4-21 0,3 4-3 0,0 0-22 15,-3-6 0-15,3 6-11 0,0 0-13 16,9-7-9-16,-5 5 2 0,7-1 2 16,2 0-17-16,1 0 4 0,3-1-17 0,3 4 5 15,-3-3 5-15,7 3-21 0,-3 0-4 0,3 0 9 16,-1 1-10-16,-2 1 1 0,0 1-6 0,3 1 11 16,-4 1-11-16,-2-1 0 0,-2 3 8 15,2-1-21-15,-5 0 3 0,-5 2 3 0,1 0 2 16,-8 4-5-16,2 0-8 0,-6-2 1 15,-4 3-6-15,-1-1-20 0,-5 3 2 0,0-2 3 16,-2 0-3-16,-1 1 5 0,-1-1 6 0,6-3 7 16,-3-1-10-16,1 1 8 0,2-3-6 15,1-1-22-15,3 0 15 0,-2 0-18 0,1-1 2 16,5-2 24-16,0 0 4 0,3-3 3 0,0 7-2 16,0-7 2-16,9 3 11 0,-1 0-3 0,-1-1 15 15,3-2-10-15,4 5 2 0,-1-3-4 16,1 3 7-16,0-2 3 0,3 3-1 0,-1 2-2 15,-1-2 11-15,1 1-1 0,-2 1-2 0,-3 2-3 16,2 1 8-16,-2-1-8 0,-5 1 8 0,1 1 0 16,-4-4-2-16,-3 4 12 0,0 1-5 15,-7-2-5-15,-2 3 0 0,-5-3-3 16,-3 3-23-16,-10-1-2 0,-18 4-28 0,1 1-47 0,3-7-28 16,-8 0-27-16,1-6-121 0,8 0-558 0,-1-2 76 15,-1-6 42-15</inkml:trace>
  <inkml:trace contextRef="#ctx0" brushRef="#br0" timeOffset="10830.46">21801 3901 604 0,'0'10'184'0,"0"-4"-13"0,3 3-14 0,-3 3-1 0,1 1-10 0,-1 6-8 16,0-1-13-16,0 4-15 0,0 4-15 0,0 1-16 16,0-2 16-16,0 4-16 0,0-1 1 15,3-2-19-15,-3 3 1 0,0-3-9 0,3-2 16 16,-3-6-15-16,0 6 13 0,0-6-16 0,3 1-10 16,-2-2-10-16,-1 3 4 0,3-8 6 0,1 5-20 15,-4-3-16-15,3-5-36 0,-2 2-48 16,2-2-80-16,-10 0-138 0,10 0-488 15,-2-4 78-15,2 1 65 0</inkml:trace>
  <inkml:trace contextRef="#ctx0" brushRef="#br0" timeOffset="11328.55">21784 4035 683 0,'-4'-7'261'0,"1"-3"-31"0,-3 3-9 0,6 0-27 15,-4 3 11-15,1-1-44 0,3 1 11 16,-3-2-34-16,3 6-18 0,0-10 23 16,0 2-27-16,3 1-19 0,0 0-10 0,1-1-8 15,-1 1 1-15,4-2-9 0,3 1-14 0,0 0-4 16,4-1-7-16,3 5 1 0,0-3-12 0,3 5 24 15,1-3-33-15,-1 4-6 0,1 0 1 16,0 2 7-16,3 2-2 0,-4 0-16 0,1 1 5 16,0 1-5-16,-2 4 6 0,-1-2 4 15,-5 2-12-15,2 0-13 0,-6 2 12 0,-2 3-22 0,-4-2-8 16,-6 5-5-16,-4 4-77 0,-2-2 26 16,-6 3-29-16,-5-1 8 0,0 1 21 15,-1-2 2-15,1-2-5 0,2-4 21 0,-2 0 2 16,3-2 13-16,3-4-18 0,0 1 28 0,0-1 0 15,4-1 8-15,0-4 25 0,0 1 1 16,3-1 4-16,4 0 6 0,3-3 8 0,-7 1-6 16,7-1 0-16,0 0-5 0,0 0 23 0,0 0-2 15,0 0-1-15,27-4-2 0,-17 4-5 0,0 3-15 16,5-3 23-16,1 1-1 0,-2 2 3 16,3 2-10-16,3-4 5 0,-5 4-2 0,5 0 9 15,-3 1 6-15,0 2-20 0,0-2 14 16,0 1 4-16,0 1-11 0,-3 2-5 0,3 0-21 15,0-1-66-15,-6 0-54 0,2-2-148 16,4 5-541-16,-3-4 67 0,0-1 44 0</inkml:trace>
  <inkml:trace contextRef="#ctx0" brushRef="#br0" timeOffset="11808.62">22448 4135 965 0,'-4'-6'294'0,"1"3"-43"0,0-2-13 0,3 5 5 0,-8-4-66 0,5 0 2 16,3 4-23-16,-4-7-38 0,4 7 4 0,-3-3 1 16,3 3-23-16,-3-7-23 0,3 7 10 0,0 0-8 15,9-8-27-15,-5 8 9 0,4-3 6 16,1 2-19-16,1 1-7 0,1 0 3 0,2 1-1 15,-2 2-10-15,6 1 1 0,-4 0 7 0,5 1-21 16,-5 3-2-16,4-1-3 0,-6 2-4 16,3 0-6-16,-4 0-10 0,-1 2 0 0,-5 2-29 15,0 4-2-15,-4-5 11 0,-4 5-67 0,0 4 33 16,-5-1-21-16,-1 1-17 0,-4-1 28 0,4-2-18 16,-5-2 13-16,2 0 15 15,3-2 3-15,-1-5 10 0,1 1 10 0,0-3 38 16,0-1 3-16,3-2 39 0,0-3 2 0,1 3 10 15,6-4 11-15,-8 0-3 0,8 0 5 0,0 0-36 16,0 0 8-16,4-16-15 0,0 10 17 16,5-2-25-16,-2 1 3 0,4 0-1 0,5-3 8 15,-5 6-10-15,6-3 8 0,-4 0-8 0,2 0 0 16,-2 4-6-16,1 2-1 0,-1 0 17 0,2-2-26 16,1 6-19-16,-2-1-47 0,0 1-72 15,0 4-210-15,2 1-547 0,-1 1 110 0,1-1 53 16</inkml:trace>
  <inkml:trace contextRef="#ctx0" brushRef="#br0" timeOffset="12263.84">23405 4192 760 0,'0'0'225'0,"0"0"8"0,0 0-26 0,0 0-7 0,0 0-26 0,30 1-28 0,-16 1-3 0,3-2 3 0,4 0-31 16,-1 0 0-16,4-2-22 0,4 2 1 0,-1 0 4 16,4-1-16-16,-1 1-8 0,-2 0 5 15,2 0-28-15,-5 0 11 0,-2 0-21 16,1-1-8-16,-3 1 3 0,-4-3 0 0,0 3-3 15,-4-2-5-15,2 2 10 0,-3 0-2 0,0 0 0 16,-3 2-8-16,-9-2-15 0,14 0 0 16,-8 4-26-16,-2-3-15 0,-4-1-16 0,1 7-66 15,-1-7-48-15,-1 9-203 0,1-7-502 0,0 3 95 16,0-3 69-16</inkml:trace>
  <inkml:trace contextRef="#ctx0" brushRef="#br0" timeOffset="12796.62">24372 4154 819 0,'0'0'289'0,"0"-8"-43"0,-1 4-42 15,-2-2 9-15,3-1-26 0,0 7-11 16,-3-8-20-16,3 3-25 0,0-2 5 0,0 1-24 16,0-1 9-16,3 2-9 0,-3-2 8 15,3-2-35-15,-2 1 2 0,6 0-15 0,-3 0-8 16,2-1-11-16,1 2-1 0,1 0-6 0,1 0 0 15,1 2-10-15,0-1-6 0,4 2 19 0,0 2-34 16,-3 1 16-16,5 2-11 0,-2 4-4 16,0-1 9-16,3 3-4 0,-4 1-11 0,1 5-7 15,0-3-8-15,-4 5 20 0,0 3-5 16,-6-2 3-16,-1 2-3 0,-3 2 8 0,-3 3-18 16,-5 1-31-16,-2 1 8 0,-3 1 0 15,-4 4-36-15,-7 4-17 0,0 0-60 0,3-8 29 16,0-2 9-16,5-8-7 0,-1 1 21 0,0-6 12 15,3-1 13-15,1-2 31 0,2-1 5 0,4-1-13 16,-3-4 57-16,3 3-8 0,-3-4 20 16,10-1-15-16,0 0 23 0,-10-6 2 0,10 6-2 15,0 0 3-15,6-8-1 0,1 2-7 0,1 2-3 16,4-1 11-16,-1 2-8 0,6-3-16 0,0 2-2 16,4 0 20-16,3 3-9 0,0-1 4 15,6 4-31-15,3-2-99 0,3 5-315 0,4-2-458 16,2 3 79-16,-1-5 92 0</inkml:trace>
  <inkml:trace contextRef="#ctx0" brushRef="#br0" timeOffset="16600.09">21952 5028 872 0,'0'0'272'0,"0"0"-24"0,-3-3-10 0,3 3-5 0,0 0-51 0,0 0 7 0,0 0-15 0,0 0-36 16,0 0-12-16,0 0-14 0,0 0-1 0,0 0-9 16,3 16-20-16,0-4 5 15,0 5-10-15,-2 6-6 0,-1 5 6 0,3 5-15 16,-3 5-14-16,0-1-4 0,0 2 9 0,0 0-19 16,0-3-6-16,3 0 10 0,-3-2-22 0,0-4 2 15,0-2 7-15,3 1 14 0,-2-7-37 16,-1-1 3-16,3-1-12 0,-3 1-29 0,4-5-64 15,-1-5 10-15,-3 3-27 0,0-5-129 0,3-2-658 16,-2-5 90-16,2 1 64 0,-3-3 103 0</inkml:trace>
  <inkml:trace contextRef="#ctx0" brushRef="#br0" timeOffset="17084.16">21897 5050 839 0,'0'-7'246'0,"0"2"-29"0,3-1-2 16,-3-1-20-16,4-1-29 0,2 0-7 0,2-1-28 15,-1 1-19-15,5 0 8 0,0-1-17 0,1 1 2 16,4 1-16-16,0 0 4 15,4 4-27-15,0-2-7 0,-1 2-3 0,4 3 11 16,-3 0-13-16,2 1-3 0,-2 3-5 0,-1 2-8 16,-3 0-15-16,3 1 13 0,-6 2-5 0,3 0 0 15,-7 3-29-15,-2 1 16 0,-1 0-8 16,-7 6-2-16,0-3-5 0,-4 2-34 0,-4 0-8 16,-8 7-4-16,-2-1-31 0,-4 0 2 0,0-4 8 15,-5 1 3-15,3-3 7 0,0-5-2 0,4 0 15 16,-1-3 2-16,5-3 11 15,1 0 2-15,2-4 55 0,2 3-4 0,1-5-7 0,4 0 10 16,6-1-7-16,0 0 20 0,0 0-8 16,0 0 13-16,0 0-2 0,0 0-6 0,20-11-10 15,-6 8 16-15,-1 2-1 0,5 2-20 16,5 2 18-16,-3-2-20 0,1 1 7 0,4 4 2 16,-1 2-9-16,-1 0 17 0,-2 1-4 0,3 0 7 15,-4 5-16-15,0-4-2 0,-2 2-20 0,-1 4-11 16,0-2-38-16,0 2-51 0,-3-6-88 15,-17 1-186-15,16 2-509 0,-3-4 99 0,1 1 103 16</inkml:trace>
  <inkml:trace contextRef="#ctx0" brushRef="#br0" timeOffset="17601.68">22553 5150 693 0,'0'0'223'0,"0"-8"7"0,0 8-28 0,0-6-22 0,0 6-42 0,-3-4 28 0,3 4-28 16,6-6 1-16,-6 6-19 0,14-8-18 0,-7 6-20 16,3-3-23-16,1 3-10 0,2-3 5 15,2 5 17-15,-2-1-32 0,1 1 12 0,-1-2-18 16,0 4 11-16,1-2-9 0,-3 0-12 0,0 4-2 15,2-2-11-15,-4 0 11 0,-1 4-14 16,-1-1-4-16,-4 1-1 0,-3 2-14 16,0 1-14-16,0 0-33 0,-3 4 13 0,-4-1 18 15,0 2 18-15,0 2-54 0,-6 0 18 0,2 1 15 16,1-5 18-16,0 1 3 0,4-2-11 0,-5-1-4 16,4-1 12-16,4-2 5 0,-4 0 3 15,3 3 15-15,0-3 1 0,1-1 25 0,0-4-21 16,1 4 26-16,2-6-10 0,-5 5 17 0,5-1-17 15,0-4-8-15,3 8 23 0,-3-8-31 16,7 2 6-16,-4 3 15 0,5-4-11 16,-2 2-12-16,-2-1 2 0,3 1 1 0,2 1-9 15,-1 2-1-15,-1 0 4 0,2-1-2 0,-2 2-8 16,1 0 10-16,-5 1 0 0,4 0 3 0,-4 1 12 16,0 1-12-16,-3-2 13 0,-3 5-3 15,0-4-10-15,-7 2-1 0,-1 3-12 0,1-3-15 16,-4 3-3-16,-3-3 0 0,0-1-2 0,0 3-6 15,0-6-20-15,0-2-28 0,0 0-80 0,3-3-135 16,-3-1-540-16,4 4 81 0,-2-5 60 0</inkml:trace>
  <inkml:trace contextRef="#ctx0" brushRef="#br0" timeOffset="18071.18">23722 5250 662 0,'0'0'198'0,"0"0"-30"0,21 0 4 0,-21 0-13 0,21 3-19 0,-8-2-12 16,0 2 8-16,8-1-5 0,3-1-32 0,0-1-1 15,1 1 12-15,1-1-33 0,2 0 2 16,6 0-20-16,-2 0 2 0,-3 0-7 0,2 0 5 16,0 0-3-16,0 0-25 0,-1 2 2 15,-4-2-35-15,-3 0-90 0,0 0-167 0,-3 4-560 16,-2-3 64-16,-2 1 115 0</inkml:trace>
  <inkml:trace contextRef="#ctx0" brushRef="#br0" timeOffset="18359.91">24679 5138 714 0,'0'0'307'0,"3"-4"-44"0,-3 4-35 16,0 0 13-16,0 0 28 0,-3-6-57 15,3 6 1-15,0 0-68 0,0 0-1 0,0 0-16 16,0 0-5-16,0 0-18 0,0 0-8 0,0 0-15 15,0 15-11-15,0 1 6 0,0 4-10 16,0 11-6-16,-3 9-7 0,3 11 10 16,-3 7-28-16,1 4-62 0,0 3-411 0,-1 6-490 15,6-2 126-15,0-3 71 0,1-5 80 0</inkml:trace>
  <inkml:trace contextRef="#ctx0" brushRef="#br0" timeOffset="34937.11">3433 3495 494 0,'0'0'145'0,"0"0"-11"0,0 0 4 0,-7-3-21 0,7 3-6 0,0 0 11 0,0 0-14 0,0 0-6 15,0 0 3-15,0 0-20 0,0 0 7 0,0 0-49 16,0 0 9-16,0 0-17 0,0 0 4 0,0 0 30 16,0 0-41-16,4 11-5 0,-4-11 8 15,7 14-16-15,0-6 1 0,-1 5-1 0,2-1 5 16,2 1-2-16,0 0-10 0,-3 0 5 16,2-1 2-16,0 0-2 0,1 0 18 0,-1-1-26 15,-1-1 20-15,1-2-14 0,-2 1-1 16,0-2 15-16,0-1-2 0,0-1-2 0,0 0 17 15,2-3-2-15,2-1 13 0,0-2 7 0,6-3-20 16,0-10-5-16,10-2-6 0,14-13 1 0,1-7-3 16,15-11-3-16,5-6 1 0,3-2-1 15,3-2-15-15,1-1-7 0,6-1 2 0,3-1 8 16,15-11 4-16,-14 17 17 0,-2 0-19 0,-1 4 0 16,-1 0-7-16,-6 4-11 0,3 0 13 0,-4 5-13 15,-6 4 6-15,-8 7 7 0,-9 5 5 16,0 5 0-16,-2 0-10 0,-12 6 26 15,-3 3-36-15,-4 3 7 0,-7 2 3 0,0 2-7 16,-1-1 7-16,-4 0-13 0,-2 3 33 0,-1 2-22 16,2-1 2-16,-11 1-3 0,10 3-7 15,-10 2 28-15,3 0-5 0,-3 2-16 0,-3 0 16 16,3 1-8-16,-6 1-15 0,2-1-6 0,1 1-48 16,-2 1 23-16,2-2-74 0,0 1-64 15,-3 3-113-15,5-2-509 0,-2 1 59 0,3-1 135 16</inkml:trace>
  <inkml:trace contextRef="#ctx0" brushRef="#br0" timeOffset="36070.91">3362 6671 473 0,'0'0'220'0,"0"0"-23"0,-3-4-15 0,3 4-23 0,0 0-13 0,0 0-8 0,0 0-18 0,0 0-15 16,0 0-5-16,0 0-18 0,0 0-5 0,0 0-11 15,0 0 11-15,0 0-18 0,14 19 10 16,-8-11-15-16,1 5-13 0,0-1 5 0,2 3 13 16,2 2-3-16,-1 0-20 0,0 1 10 0,1 0-10 15,-1 1-3-15,4-1 3 0,-4-2 15 16,3 2-28-16,-2-2 8 0,-1-4-6 0,0 2 16 15,-2-3-18-15,2 1-10 0,-1-4 15 16,0-2 0-16,3 1 34 0,-2-2-37 0,1-3 14 16,3-3 12-16,6-5-28 0,8-5-15 0,9-14 20 15,8-8 5-15,13-13-25 0,6-2 10 16,4-7 2-16,1-3-10 0,0-1 1 0,5-1 14 16,19-18-14-16,-1 1-6 0,-16 17 2 0,-2 0 16 15,-1-3-2-15,-2 2-11 0,1 4 0 0,0 0-2 16,-6 5-11-16,1 2 11 0,-5 6 0 15,-3 3 10-15,-2 3-11 0,-13 8-1 0,-3 5 11 16,-3 2 4-16,-7 2-11 0,-8 8-15 16,-2 0 18-16,-3 2 2 0,-5 4-10 0,1 0 13 15,-4 1-7-15,-3 1 9 0,3-1 3 16,-3 4-10-16,-3 0 5 0,2-2-11 0,-6 4 4 16,0 0 7-16,0 0-16 0,0 0-17 0,0 0-1 15,0 0-37-15,0 14-75 0,-6-9-151 0,5 2-556 16,-2 0 39-16,0 0 38 0,-1 1 96 15</inkml:trace>
  <inkml:trace contextRef="#ctx0" brushRef="#br0" timeOffset="51113.67">17507 4759 524 0,'0'0'167'0,"-3"-5"-39"0,3 5 5 0,-4-4-5 0,4 4-5 0,0 0 63 0,-3-7-40 0,3 7-7 15,0 0 9-15,-6-2-23 0,6 2 1 0,0 0-14 16,-4-5-19-16,4 5 1 0,0 0-25 16,0 0-7-16,0 0-1 0,0 0-25 0,0 0 18 15,0 0-18-15,0 0-8 0,4 17 3 0,-1-11 2 16,0 1-13-16,1-1 24 0,2 4-21 16,-1-1 5-16,1 0-7 0,-3 0-11 0,1-1 18 15,2 1-8-15,1-1 6 0,-3 0-21 0,3 0-2 16,-4-1 20-16,0-3-13 0,1 2 10 0,-1-1-17 15,0-1 0-15,1 2 4 0,0-3 6 16,2-2 0-16,-2 5 0 0,2-6-3 16,1 1-15-16,4-1 23 0,2-1 10 0,5-6 0 15,9-2-8-15,4-4 11 0,13-8 10 0,8-5-13 16,9-12 0-16,1 1-2 0,6-4-3 0,-3 0-5 16,6-1 8-16,2 3-24 0,1-3 11 15,-2 2 5-15,0 4 0 0,-3 1-3 0,-5 2-7 16,-12 4 2-16,-1 2-7 0,-3 2 4 0,-4 2-4 15,1 1 17-15,-11 2-17 0,-3 8 2 0,-4-2 3 16,-3 3-21-16,-4 2 3 16,1 0 15-16,-4 2-3 0,-3-2 6 0,-1 2-13 15,-2 2 0-15,-1 1-3 0,-3-1 18 0,0 2-12 16,0 2-14-16,-1-3 11 0,-2 1 10 0,-4 3 1 16,10-1-6-16,-6-3-3 0,-4 4 16 15,7-2-3-15,-7 2-5 0,6-2-10 0,-6 2 13 16,4-3-8-16,-4 3 5 0,0 0 3 0,0 0-8 15,0 0-13-15,0 0 5 0,0 0-15 0,0 11-3 16,0-11-43-16,-4 9-20 0,1-1-126 16,-11 1-110-16,13 1-556 0,-5 0 103 0,2-2 79 15</inkml:trace>
  <inkml:trace contextRef="#ctx0" brushRef="#br0" timeOffset="53890.82">17104 7578 696 0,'0'0'210'0,"0"0"-6"0,-13-3-17 0,13 3-28 0,0 0-5 0,0 0-14 15,0 0-19-15,0 0-11 0,0 0-10 16,0 0-19-16,0 0-19 0,0 0 2 0,-1 4-13 16,1-4-2-16,0 0-6 0,7 13-10 0,-7-6 6 15,4-3-14-15,-1 4 4 0,4 0 6 16,-3-1-14-16,-1 2 5 0,4-1-1 0,-1 0-2 16,-2-1 5-16,3 3 13 0,0-4-15 15,0-2-13-15,2 4 17 0,-1-1-14 0,-1-6 32 16,3 4-4-16,4-4 20 0,-1-1-18 15,5-4-26-15,1 1-71 0,9-7 8 0,3-4-14 16,17-5 24-16,2-6 10 0,2 0 8 0,13-9-6 16,0 0 16-16,3-4-5 0,-2 2-5 0,2-5 9 15,-3 2-4-15,-3-3 38 0,2 6-20 16,-5-3 2-16,-12 10-17 0,11-7 14 0,-10 8 14 16,-4 2-31-16,1 2 22 0,-4 2-7 0,-7 5 3 15,-6 5 0-15,-4 2 2 0,-3 2-15 0,-8-1 5 16,4 1 5-16,-3 1 18 15,-5 1-10-15,2 3-18 0,-4-2 15 0,0 4-5 16,-7 1-2-16,0 0-1 0,0 0 3 0,-4 16-15 16,-6-6-21-16,-1 5-33 0,-5 1-56 0,-5 3-31 15,-3 4-69-15,-7 3-118 0,0 4-438 16,1-3 80-16</inkml:trace>
  <inkml:trace contextRef="#ctx0" brushRef="#br0" timeOffset="54723.1">16879 7658 688 0,'-1'-5'228'0,"1"5"-31"0,0 0-28 0,-3-4 13 0,3 4-21 0,0 0-31 0,0 0 9 0,0 0-4 0,0 0-40 16,-6-6-5-16,6 6-16 0,0 0 5 0,0 0-2 16,0 0 5-16,0 0-10 0,10 18-14 0,-7-8-6 15,3 2 7-15,-1 1-24 16,2 2 17-16,-1 6-19 0,1 0-10 0,2 1 5 15,-1 2-8-15,-1-2-4 0,-1 0 2 0,4 3 0 16,-2-7-6-16,-1 4-6 0,2 1 14 0,-2-4 8 16,1-1-15-16,1-1-3 0,-5-2 6 15,3 0-9-15,3-4 6 0,-6 4 0 0,2-5 5 16,-2 0-8-16,-1-2 8 0,3-1-21 0,-1 2 14 16,-2-1 9-16,1-2 13 0,2-4-22 15,-2 3 22-15,2-4-23 0,5-1 23 0,-1-4-10 16,3 1-87-16,2-4 11 0,9-3-1 0,3-5 87 15,14-9-5-15,3-2 1 0,4-6 1 0,13-4 4 16,1-4-22-16,6-2 19 0,0 2 10 16,2-2-10-16,1-1-6 0,0 0-9 15,-3 1-11-15,2 0 18 0,-6 1-3 0,-5 1-9 16,2 4 14-16,1 2 1 0,-15 5-16 0,1 4 8 16,-4 0-21-16,-2 4 24 0,-4-2-8 15,-4 7 5-15,-7 1-11 0,-3 5-7 0,-4 1 16 16,-3 0-16-16,-3 2 12 0,0 2-4 0,-1 1 28 15,-3-2-34-15,1 3 4 0,-4-1-4 0,-1 1 8 16,-2 2 11-16,3-5-13 0,-3 4-6 16,2 1 8-16,-6 1-5 0,7-6-10 0,-4 4 8 15,-3 2-1-15,7-5-2 0,-7 5-10 16,7-2 3-16,-7 2 4 0,0 0-2 0,7-2 18 16,-7 2-8-16,0 0-8 0,0 0 13 15,0 0-2-15,6-5-21 0,-6 5 3 0,0 0 0 16,0 0-18-16,0 0 2 0,0 0-25 0,0 0-74 15,0 0-98-15,-3 14-194 0,3-11-456 16,0-3 77-16,-3 6 97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2T04:15:43.9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2999 4438 230 0,'-6'-3'110'0,"6"3"-41"0,-3-4 74 0,3 4-7 0,0 0-16 0,-4-5 8 15,4 5-25-15,0 0-6 0,-6-5-5 0,6 5-23 16,0 0 11-16,-4-3-11 0,4 3-10 16,0 0 5-16,-5-5-29 0,5 5 11 15,0 0-12-15,0 0-73 0,0 0 4 0,-3-3 17 16,3 3 15-16,0 0-20 0,0 0 26 0,0 0 4 16,0 0-4-16,0 0-26 0,0 0 20 0,0 0-12 15,0 0 40-15,0 0-27 0,11-6 10 16,-11 6-8-16,14-1 2 0,-1 1 21 0,1-2-7 15,7 1 1-15,-1-3 1 0,10 0 57 0,6 0-4 16,5 1-17-16,20-4 10 0,3-1 0 0,8 1-5 16,17-2-13-16,6 1 21 0,1 0-1 15,4 1-7-15,5-3-3 0,1 6-12 0,4-2-11 16,0 1-18-16,-1 2 19 0,-3 0 7 16,-6-1-16-16,-2 3 1 0,-15-1-6 0,-2 4 6 15,1-1-13-15,-7 3 7 0,4-1-7 16,-4-2 5-16,-3 4-5 0,-4-3 7 0,-3 4-12 15,-3-2-3-15,-4 1 5 0,-14-3 6 0,-2 1 12 16,-5 0-13-16,-3-2-7 0,-3 0 7 0,0-1-2 16,-3 2-5-16,-2-2-14 0,-1 0 19 15,-2 0-5-15,-2 0-5 0,0 3-6 0,-1-3 13 16,-3 0-7-16,1-3-3 0,-2 3 10 0,1 0-13 16,-3 0 11-16,3 0-16 0,-6-2-4 15,2 2 4-15,1 0 18 0,-4-1-7 16,0 1-3-16,-10 0 7 0,14 0-1 0,-7 0 9 0,-7 0-13 15,14-1 6-15,-14 1 2 0,7 0-10 16,-7 0-5-16,0 0-13 0,10 1 0 0,-10-1 3 16,0 0-16-16,6 3-66 0,-6-3-54 15,-10 7-120-15,6-2-518 0,1-2 50 0,-3-2 109 16</inkml:trace>
  <inkml:trace contextRef="#ctx0" brushRef="#br0" timeOffset="1311.54">2881 6642 304 0,'-5'-4'141'0,"5"4"-23"0,0 0-1 0,0 0-22 0,-6-3 0 0,6 3-8 0,0 0-13 0,0 0 3 0,0 0-23 16,0 0 2-16,23-1-2 15,-15 1-29-15,5 0 26 0,1 0-22 0,3 0 14 16,0 0-4-16,3 0-19 0,4 0 6 0,0 0 15 16,4 0 2-16,5-2 62 0,9-1-3 0,2 2-15 15,1-1 16-15,20 1-21 0,0-3 2 16,3 0-17-16,-3 0 2 0,3 1-5 0,1 0-21 16,-1-1 9-16,0 1-1 0,0 1 8 0,0-3-26 15,2 4-15-15,1-5 18 0,4 4 5 0,4 0-8 16,0-2-2-16,17 1 10 0,-1-5-16 15,1 2-9-15,0 2 19 0,6-2-12 0,1-1 3 16,3 5-11-16,3-5 13 0,0 0-25 16,-2 0 18-16,-2-1-1 0,2 4 6 0,-1-5-3 15,3 1-8-15,-3 2-10 0,-4-2 3 16,1 1-1-16,-7-1-1 0,-4 2 12 0,-14 0-11 16,-2 1-4-16,-4 1 4 0,-1-2-1 0,-2 5 9 15,-4-2-7-15,-4-1-11 0,-10 2 8 0,-9 1-5 16,-2-1 0-16,-6 0 3 0,-3 0-3 15,0 1 2-15,-7 0-7 0,0 1 18 0,-4-1-5 16,1 1-19-16,-6-3 4 0,1 1 4 0,-3 2 8 16,1 0-7-16,-1-1 7 0,-2 0 0 15,0 1 0-15,-2 0-13 0,2 0 19 0,-4-2-16 16,-7 2 5-16,16 0 7 0,-8 0-12 16,-1-3 8-16,-7 3 7 0,10-1 0 0,-10 1-15 0,10 0 2 15,-10 0 6-15,0 0-6 0,0 0 3 16,11 0-5-16,-11 0-10 0,0 0-6 15,0 0-2-15,0 0-87 0,0 0-102 16,-18 10-725-16,8-5 164 0,0 0 64 0</inkml:trace>
  <inkml:trace contextRef="#ctx0" brushRef="#br0" timeOffset="2953.67">3026 8606 422 0,'0'0'128'0,"0"0"-8"0,0 0-2 0,0 0-21 0,0 0 13 16,-2-6-23-16,2 6-25 0,0 0 2 15,0 0-3-15,0 0-7 0,0 0 5 16,13-1-72-16,-13 1-18 0,13-5 36 0,-5 4 0 15,2 1-30-15,3-2 30 0,2-2-8 16,1 2 62-16,5 0 16 0,-1-3-17 0,7 2-1 16,1 2 4-16,2-5-12 0,5 3 5 0,6-4-16 15,-3 2 3-15,6 2 15 0,14-4-30 0,0 0-6 16,0 3 8-16,-2-2 1 0,5-1-12 16,0 6-11-16,-2-6 14 0,2 3-15 0,1 0-84 15,-1 1 43-15,4-1-15 0,-4 1 12 0,2 1 29 16,4 1-23-16,-1-4 10 15,2 3 8-15,-1 2 15 0,0-1-8 0,0 1-15 0,-5 0 5 16,3 0 20-16,3-1 1 0,-3 2 0 16,3 0-9-16,1-1 9 0,-1 0-6 0,4 0 11 15,0 0-5-15,0 0-16 0,-1 0 18 16,2 2 13-16,-2-1-33 0,0-2 17 0,2 1 3 16,2 0-15-16,-1 0 18 0,2-2-21 0,-4 4 18 15,3-4-10-15,-3 2 5 0,-1 0 15 0,-3-1-10 16,2 0 6-16,1-2-22 0,-3 1 14 15,0 1-1-15,5 0-12 0,-5-2-8 16,0 0 16-16,0 0 4 0,1 0 3 0,-3 2-28 0,1-2 34 16,-5 3-14-16,-3-2 16 0,-8-1-11 15,-7 1 4-15,0 1 1 0,-2 1-9 16,-2 0 7-16,-5-1-8 0,2-2 19 0,-2 3-6 16,5-3-23-16,-6 3 26 0,0 0-11 0,-3 0 4 15,0 0-30-15,-4 0 17 0,-2-2 2 16,2 2 0-16,-4 0 15 0,-1-1-8 0,2 1 3 15,0-3-12-15,-1 3 9 0,-2 0 16 0,3-1-23 16,-3 1-8-16,-1 0-2 0,4 0 10 0,-3 0 13 16,1 0-14-16,-1-1 14 0,3 1-13 15,-3 0 18-15,-1-2 18 0,1 2-24 0,0-1-12 16,-1 0 8-16,0-2 2 0,1 1-10 16,-1 2 15-16,1 0-18 0,0-1 1 0,-1 1 12 15,1-1-18-15,3-2 18 0,-1 1 0 16,1 1-5-16,0 1-5 0,0 0 28 0,0 0-13 15,3 0-7-15,0 0-21 0,1 0 28 0,-1 0-10 16,4 0-10-16,-6 0 18 0,5 0-1 0,-3 0-2 16,4 0 6-16,-6 0-22 0,1 0 6 15,1 0 5-15,-3-2 13 0,1 1-3 0,-1-2-7 16,-1 2 2-16,-2 0-18 0,0-1 29 0,-5 2 9 16,-2-1 8-16,0 0-15 0,0 1 23 0,-4-3-30 15,0 1 119-15,1 1 1 16,-1 0-29-16,-4-4-7 0,-2 4-16 0,-4 1-7 15,10-6 5-15,-6 4-21 0,-4 2-5 0,3-4-15 16,-3 4-46-16,0 0-80 0,-21-3-189 0,21 3-548 16,-16 5 98-16,5-5 68 0</inkml:trace>
  <inkml:trace contextRef="#ctx0" brushRef="#br0" timeOffset="11537.91">10709 4438 499 0,'0'0'133'0,"0"0"-33"0,0 0-29 0,-4-3 19 0,4 3-11 0,0 0-5 0,0 0-15 0,0 0-23 16,0 0 33-16,0 0-46 0,0 0 18 15,0 0 3-15,0 0-8 0,0 0-16 0,23 1 6 16,-11 1 7-16,4 1-28 0,2-2 28 0,5 0-17 16,4-1 9-16,1 2 1 0,6-2-11 0,4 0 85 15,6-2-23-15,1 2 7 16,-1 0-25-16,7-1 0 0,-6 1 5 0,19 0-8 15,-12-1-20-15,-8-2 8 0,-2 1-3 0,-1 2-29 16,-7-1 27-16,-1 1-14 0,-2 0-12 0,-6-1 13 16,-1 1-3-16,-4 0 13 0,0 0-13 15,-6 0-3-15,0-3 1 0,3 3 7 0,-7 0-5 16,0 0 5-16,1-2-7 0,-11 2-9 0,10 0-32 16,-10 0-1-16,10 0-84 0,-10 0-56 0,0 0-102 15,0 0-513-15,0 0 77 0</inkml:trace>
  <inkml:trace contextRef="#ctx0" brushRef="#br0" timeOffset="12501.62">17101 4301 430 0,'0'0'89'0,"-7"-1"11"0,7 1-5 16,0 0-49-16,-4-5 23 0,4 5-10 0,0 0 35 0,0 0-53 15,-6-3 8-15,6 3-13 0,0 0 10 0,0 0 28 16,0 0-35-16,0 0 4 0,0 0-7 0,28 4-23 15,-12 0 81-15,8-4-9 0,4 1-1 16,9-1-17-16,7 0-16 0,19-1-5 0,5 1 0 16,6-4 8-16,-2 3 7 0,4 1-27 0,-5-2 7 15,2 1-6-15,-5 0-6 0,0-2-17 0,0 1 17 16,-3 0-17-16,0 2 17 0,4 0 4 0,-1-5 0 16,-3 4-23-16,0-1 8 0,-10 1-5 15,-11-3 2-15,1 4-30 0,-2-1 33 0,-5-1-13 16,-3 1 0-16,-4 0 5 0,0-4 1 15,-8 5-4-15,-2-1-9 0,0 1 17 0,-5-1 1 16,2 1-1-16,-5 1-18 0,-2-2 6 16,-1 1 2-16,0 0 8 0,1 0-3 0,-11 0 5 15,13-3-4-15,-4 3-32 0,-9 0 19 0,12 0-19 16,-12 0-56-16,9 0-22 0,-9 0-42 0,7-2-156 16,-7 2-430-16,7 2 25 0</inkml:trace>
  <inkml:trace contextRef="#ctx0" brushRef="#br0" timeOffset="13101.49">20427 4478 473 0,'0'0'136'0,"14"0"-21"0,-7 0 5 0,6 0-12 0,4-2 2 0,0 1-28 0,4 1-6 0,10 0 6 0,-1 0 57 0,4-3-14 16,1 3 0-16,10-1-25 16,-5 1-8-16,5 0-7 0,2 0 2 0,-1 0-28 15,18-1-3-15,-2 1 11 0,-8 0-21 0,-6-2-3 16,0 4-15-16,-4-4 1 0,0 2 1 0,-2-1-2 16,-5 1 11-16,-6-1-8 0,0 1-14 15,-4 0-9-15,-6-3 8 0,-1 1 1 0,-2 2 6 16,-2 0-2-16,-2 0 5 0,-1 0-19 0,-1-1 6 15,-3 1-5-15,-9 0-3 0,13 0-15 16,-13 0-8-16,0 0-5 0,8 3-18 16,-8-3-75-16,0 0-127 0,0 0-532 0,-17 5 40 0,10-2 80 15</inkml:trace>
  <inkml:trace contextRef="#ctx0" brushRef="#br0" timeOffset="14479.95">3023 5659 494 0,'0'0'174'0,"0"0"-11"0,0 0-19 0,-9-5-11 0,9 5-26 0,0 0-68 16,0 0-3-16,0 0-3 0,0 0-10 0,16-7-5 15,-2 5 20-15,0-1-17 0,7-1-19 0,9 0 29 16,8-2-11-16,19-2-12 0,5-1 23 16,6 1-13-16,5 1-13 0,5-1 18 0,14 2-10 15,0-1-18-15,0-1 15 0,1 1-2 0,-17 4 15 16,2-3-6-16,1 5-11 0,-4-6 1 16,4 6-2-16,-11-5-17 0,0 5 12 0,-6 0 7 15,-11 1 6-15,-10-2-5 0,-10-1-3 16,0 3-8-16,-4 0 1 0,-3 0-1 0,-4 3-15 15,-2-3 34-15,-1 2-22 0,-1-2 12 0,-6 0-17 16,4 0-19-16,-4 0 17 0,1 1 0 16,-7 0-13-16,-4-1-48 0,13 2-69 0,-10 2-576 15</inkml:trace>
  <inkml:trace contextRef="#ctx0" brushRef="#br0" timeOffset="38717.87">31571 5834 299 0,'0'0'133'0,"0"0"10"0,0 0-4 0,0 0-16 0,0 0 5 0,0 0-29 0,0 0-68 0,0 0 2 15,0 0 11-15,0 0-1 0,0 0 29 16,0 0-41-16,0 0 5 0,0 0-3 0,0 0-15 0,0 0 97 15,0 0-18-15,0 0-10 0,0 0-7 16,0 0-4-16,0 0 4 0,0 0-9 16,0 0-12-16,0 0 13 0,0 0 0 0,0 0-13 15,0 0-11-15,0 0 21 0,0 0-35 0,0 0 17 16,0 0-13-16,0 0 11 0,0 0-16 0,-16-11 8 16,16 11-3-16,-8-5-4 0,8 5 7 0,-3-7-3 15,3 7-23-15,-7-2 16 0,7 2-18 16,-6-6 7-16,2 3-15 0,4 3 11 0,-7-5-3 15,3 2 2-15,4 3-2 0,-7-6 7 16,1 4-22-16,3-4 12 0,-1 3-2 0,-3-1 12 0,0 1-10 16,1-2 1-16,-1 2-6 15,3 0 10-15,-6-4 6 0,3 2-24 0,0-2 18 16,-2 3 3-16,1-2-5 0,1 1-10 0,1-1 2 16,-4 0-10-16,2-1 10 0,0 3 10 0,0-4-17 15,-3 2 12-15,4-1-10 0,0 3 30 16,-2-4-19-16,1 1-1 0,-2 0-5 0,5 0-10 15,-6-1 13-15,3 2 15 0,-2-1-28 0,3-1 7 16,0 0-4-16,-3-1 17 0,3 1-15 0,-3-2-13 16,2 0 18-16,-1 4-7 0,2-6 7 15,0 5-5-15,0 1-16 0,0-6-4 16,-1 3 20-16,0 0-3 0,0 1 16 0,1-2-3 16,1 1-7-16,1 0-6 0,-3 1 9 0,0-2-1 0,1 0-3 15,-2-1 14-15,2 3-14 0,-1-3 14 16,0 1-1-16,-1-2 0 0,-1 1 6 15,0-1-6-15,3 1 11 0,-1 0 9 0,-3-3-58 16,0 6 13-16,1-4 8 0,2-1-3 0,1 2-6 16,-3 1 6-16,-1-2 0 0,2 1 5 0,-1-1 0 15,-1 1 3-15,1 3 20 0,3-3-21 16,-1 3 14-16,-2-1 14 0,1 0-14 0,2 2 7 16,1-2 2-16,-2 1-4 0,1 1 4 0,0-2-14 15,-2 1 4-15,1-1-7 0,0 0 4 0,-1 0-17 16,0-3 18-16,-2 5-13 0,4-4 13 15,-1 3 5-15,-3-3-16 0,2 3 11 16,0-1 15-16,-2 0-12 0,1 0-6 0,3-2 3 16,-1 1-16-16,-3 0 11 0,3 1 10 0,-2 2-16 15,2-3 6-15,1 2-11 0,-2 0-2 0,2-1-5 16,0 1 15-16,0 0-20 0,0 0 15 16,0 0 18-16,-3 1-13 0,6-1-10 0,-5 1 12 15,2-1-12-15,2-1 10 0,-4 2-10 0,2 1 18 16,2-1-18-16,-3-2 5 0,0 1 10 0,1 0-10 15,-2-1 10-15,2 1 1 16,1 0-6-16,-2-1-8 0,-2-3 6 0,3 2-1 16,0 2-22-16,0-1 30 0,-3-1-2 0,3 0-6 15,-3 0-9-15,3 1 4 0,0 0 11 0,1 0-24 16,-2 1 14-16,0-2 4 0,0 2 16 16,1 1-10-16,1-3-5 0,-2 3-11 0,1-1-7 15,1-2 17-15,-1 3 3 0,-1 0-2 0,1-2-8 16,-2 2 0-16,2 1 2 0,-1-2 8 0,-1 0 16 15,2 0-11-15,-1 0-13 0,-2 0 6 16,1-1-6-16,-1 1 8 0,-2 0 3 0,0-1 0 16,0 0-8-16,-1 2 5 0,0-2 0 0,-1 0-10 15,1 1 10-15,-2-1 8 0,-1 1-29 0,2 0 19 16,3 2-6-16,-3-2-2 0,1-1 0 0,0 2 10 16,-1 3-10-16,1-5 21 15,2 2-32-15,0 1 19 0,-1-1-3 0,1 2 0 16,0-2 0-16,0-1 23 0,-1 3-39 0,2 0 9 15,-1-2 20-15,0-2-19 0,-2 1 14 0,1 1-13 16,0 0 15-16,-2-3-15 0,1 3 5 16,0 0 10-16,2-1-7 0,-2 0 5 0,2 1-6 15,0 1-7-15,1-3 13 0,-3 2-16 0,6-2 8 16,-6 1 5-16,2 1 8 0,1-2-16 0,0 1 14 16,-1 1-16-16,1-1 5 15,3 1 10-15,-3-1-15 0,0 1 10 0,3 1 5 16,-3-2-7-16,2 0 2 0,-1 0-5 0,-1-1 0 15,2 2-5-15,-2-2 2 0,0 0-5 0,3 2 16 16,-4 0-16-16,2 0 6 0,-1-1-3 0,2 1 0 16,-2 1 15-16,3-2-13 0,-3 2 6 15,0-2-8-15,3 1 0 0,-3 3-6 0,2-2 11 16,-1-1 8-16,2 3-8 0,3 0-5 0,-6 0 25 16,6-2-15-16,-2 4-7 0,2-3-3 0,-2 4 5 15,3-2 10-15,3 3-7 0,-8-7 2 16,8 7-3-16,-4-2-12 0,4 2 2 0,-6-5 1 15,6 5 9-15,-3-2 1 0,3 2 4 0,0 0-12 16,-4-6 3-16,4 6 2 0,0 0 2 16,0 0 1-16,-6-3-1 0,6 3-7 15,0 0-2-15,0 0 17 0,0 0-20 0,-4-4 17 16,4 4-9-16,0 0 4 0,0 0 11 0,0 0-26 16,0 0 16-16,0 0 5 0,0 0-3 0,0 0-8 15,-4-4 6-15,4 4 25 0,0 0-28 16,0 0-8-16,0 0 1 0,0 0-1 0,0 0-13 15,0 0 3-15,0 0-25 0,0 0 5 0,0 0-32 16,0 0 6-16,0 0-38 0,0 0-5 0,0 0-73 16,0 0-14-16,15 8-98 0,-9-5-371 15,0-2-138-15,1 4 87 0</inkml:trace>
  <inkml:trace contextRef="#ctx0" brushRef="#br0" timeOffset="39324.64">29859 3829 563 0,'0'0'181'0,"-4"-4"-30"0,4 4 6 0,0-7-22 0,0 7-17 0,-3-5-16 0,3 5-20 15,0 0 10-15,-4-3-28 0,4 3 8 0,0 0-11 16,0 0-4-16,-24 7-1 0,11-4 0 16,-1 3-15-16,-6 2-15 0,-1 0 12 0,-3 3-4 15,1-1-9-15,0-2 3 0,-1 2-7 16,-8 1 2-16,10-2 0 0,0 0-3 0,0-2-25 16,2 1 41-16,5-2-13 0,-4-1-5 0,6 1-8 15,-2-2-10-15,2 0 13 0,3-1-8 0,-1 3 18 16,4-5 28-16,-2 2-33 0,1 0-2 15,8-3-11-15,-10 1 8 0,10-1 2 16,-6 1 0-16,6-1 3 0,0 0 0 0,0 0-18 0,0 0 0 16,0 0 5-16,0 0 16 0,0 0-26 15,0 0 15-15,0 0-13 0,0 0 3 16,0 0 0-16,0 0-10 0,0 0 8 0,0 0-4 16,0 0 4-16,0 0-3 0,0 0 2 0,0 0-10 15,6 10 13-15,-3-3 3 0,0 1 10 0,-2 3 0 16,2 2-21-16,1-2 13 0,0 3-10 15,-1 4 13-15,2 0-8 0,-3-1 7 0,1 1-2 16,4 3 1-16,-4-2-6 0,6-1 7 0,-7 3 19 16,4-4-39-16,-2-1 3 0,2 0 7 0,-2-3 1 15,3 3 7-15,0-2-5 0,-4-3-16 16,3-2 19-16,-2 3-6 0,1-3 3 16,-2 0 6-16,0-2-6 0,0-2-16 0,0 2 21 15,-2-1 6-15,2-4-1 0,-3 4 0 0,3-2-10 16,0 0-3-16,-3-4 24 0,1 4-31 15,-1-4-34-15,3 5-15 0,-3-5-76 0,0 0-68 16,9 1-600-16,-9-1 99 0</inkml:trace>
  <inkml:trace contextRef="#ctx0" brushRef="#br0" timeOffset="43389.59">28778 9563 199 0,'0'0'136'0,"0"0"-13"0,0 0 23 16,0 0-41-16,0 0 5 0,0 0-18 0,0 0 5 0,0 0-43 0,0 0-26 0,0 0-125 15,0 0-602-15</inkml:trace>
  <inkml:trace contextRef="#ctx0" brushRef="#br0" timeOffset="54093.39">28596 10676 58 0,'0'0'-5'0,"0"0"8"0,0 0 43 0,0 0 15 0,0 0 8 0,0 0-12 0,0 0-11 16,0 0-21-16,0 0-7 0,0 0 21 15,0 0-14-15,0 0-50 0,0 0 66 0,0 0-3 16,0 0-12-16,0 0-3 0,0 0-26 0,0 0 31 16,0 0-17-16,0 0-1 0,0 0 15 0,0 0-14 15,0 0 1-15,0 0 17 0,0 0-9 16,0 0 8-16,0 0-7 0,0 0-24 0,0 0 6 15,0 0 2-15,0 0-5 0,0 0-26 0,0 0 11 16,0 0 25-16,0 0-23 16,0 0 24-16,0 0-37 0,0 0 34 0,0 0 7 15,0 0-36-15,0 0 32 0,0 0-6 0,0 0 15 16,0 0-22-16,0 0 9 0,0 0 1 0,0 0-5 16,0 0-34-16,0 0 36 0,0 0-10 15,0 0 0-15,0 0 20 0,0 0-17 0,0 0-9 16,0 0-17-16,0 0 10 0,0 0 21 0,0 0-8 15,0 0-11-15,0 0 22 16,0 0-1-16,0 0-5 0,0 0-8 0,0 0-18 16,0 0 6-16,0 0 7 0,0 0-30 0,0 0 40 0,0 0-56 15,0 0-64-15,0 0-125 0</inkml:trace>
  <inkml:trace contextRef="#ctx0" brushRef="#br0" timeOffset="58107.96">30624 8053 509 0,'0'0'210'0,"0"0"-26"0,0 0 13 0,0 0-18 0,-3-3-28 0,3 3-7 16,0 0-4-16,0 0-22 0,0 0-20 0,0 0-11 16,0 0-16-16,0 0-2 0,0 0-17 15,0 0 1-15,0 0-7 0,0 0-10 0,-2 16 5 16,0-8-2-16,4-4-1 0,-2 4-15 0,1 2-5 16,-1 0 13-16,1 2-1 0,-1-4-2 0,3 2-15 15,-3 3-10-15,6-4 12 0,-4 1 3 16,1-2-3-16,0 2-7 0,1 0-3 15,2 1-15-15,1-2 20 0,3 0 6 0,4-2-1 16,5-2 3-16,7 1 18 0,5-5-3 0,11-1 3 16,3-1-18-16,25-6 18 0,16-4-11 0,5-6-15 15,9 0 1-15,2-5 42 0,3 2-53 16,-2-4 6-16,-4 0 1 0,-6 5 1 0,-1-3 12 16,-10 5 9-16,-20 0-4 0,0 7-25 0,-8-3 23 15,-13 6-2-15,-10 2 2 0,-3-1-16 0,-9 3 9 16,-1-3-14-16,-2 5 3 0,-2 0 13 15,-3-4-10-15,0 5 2 0,-5 0-5 0,-6 0 3 16,10 6-8-16,-10-5 5 0,0-1-10 16,-5 10-3-16,-3-3-20 0,-3 0 5 0,1 1 3 15,0 2-57-15,2-3-56 0,-2-1-82 0,-1 4-566 16,1-1 26-16,0-1 41 0</inkml:trace>
  <inkml:trace contextRef="#ctx0" brushRef="#br0" timeOffset="72120">28967 2138 568 0,'-4'-10'151'0,"4"10"-80"0,-1-7-9 16,-2 3 4-16,3 4-14 0,-3-7 19 0,3 3-22 16,0 4 7-16,-3-6-10 0,3 6-12 0,-1-6-1 15,1 6 18-15,-6-6-25 0,3 1 4 0,3 5-1 16,-4-7-14-16,1 2 8 0,-1 1 8 16,0 0 4-16,-2-1-17 0,3 2 11 0,-1-2-9 15,-3-1 13-15,0 1-12 0,0-1-14 16,-2 0 9-16,2 0-19 0,-1 1 24 0,0-1-1 15,-1-2-12-15,-4 2-16 0,6 1 26 16,-6-1-18-16,2-2 10 0,1 2 8 0,-3-2 8 16,1 3-21-16,-1-2 15 0,-1 1-20 0,6-1 0 15,-4 2 6-15,-2 0 1 0,4 0 21 0,-3 2-20 16,-1-1-28-16,1 1 17 0,1 0 13 16,-4 1-7-16,2 0 10 0,1 1-8 0,1-1 0 15,-4 2 0-15,-1 0 3 0,5 0-3 0,-7 2 0 16,5-1-13-16,-3 1 13 0,0 0 6 0,-3 1-27 15,0 0 29-15,-1 1-8 16,-3-1-2-16,3 2 4 0,-2 0-1 0,-2 1-14 16,1 1 10-16,2 0 6 0,-3 0-5 0,1 0 2 15,0 2 0-15,0 1-18 0,4-1 49 0,-4 1-51 16,3-1 9-16,-3 3 9 0,4 0-3 16,-4 2-5-16,-1 1 7 0,1 3-12 0,-3-2 31 15,7 2-26-15,-4-1 2 0,3 3-5 0,-2 0 8 16,2 2 3-16,-3 1 2 0,-3 8 18 15,7-4-49-15,-8 5 26 0,10-2-7 0,-9 4 12 16,9-5-15-16,-1-2 38 0,-5 9-38 0,4-1-1 16,-1-4 24-16,4-4-23 0,3-1 12 0,-13 9-4 15,9-4 2-15,0 5-5 16,-1-5-5-16,4-4 17 0,-7 10-14 0,4-7 4 0,4-1 13 16,-3-1-25-16,0 10 12 0,0-5 8 15,1 5-7-15,1-4-3 0,2-5 15 0,-1 4 3 16,4-4-8-16,0 5-5 0,-1-2-5 15,1 0 0-15,3 0 0 0,-2 1 7 0,1 0-2 16,4 1 21-16,1-1-21 0,0 1-11 0,0 3-4 16,3-4 5-16,3 5 17 0,0-5-7 0,0 2 3 15,1-1 0-15,4 1-1 0,-2-2 24 16,4 2-21-16,-3-3-8 0,7 11 21 0,-4-6-5 16,0-4-18-16,9 8-8 0,-6-7 16 0,-3-5-8 15,3 1 5-15,-2 2 0 0,2-4 2 0,0 3-10 16,3-4 1-16,-1 12 7 15,3-10 5-15,-5-2-3 0,1-2-14 0,4 0 14 16,-5 3-10-16,7-6 19 0,-6 3-1 0,6-2 3 16,-3 1 0-16,1-1-3 0,2 1-5 0,2-3 3 15,0 1 7-15,2 1-23 0,7 3 29 16,-7-1-6-16,3-7 11 0,-3 1-11 0,3 2-18 16,-2-4 11-16,5 0-5 0,-2-1 25 0,-1-3-38 15,0-1 25-15,4-1 0 0,0 3-4 0,3-4 9 16,0 0-10-16,-2-2-15 0,1 0 31 15,-2-2-16-15,0 2 21 0,0-5-29 0,0 3-2 16,1-4 8-16,-3 3-5 0,2-4 4 0,0 0 1 16,1-1-18-16,-3 2 17 0,2-4 6 15,0 2 28-15,0-1-43 0,-1 1-4 16,-2-6-1-16,2 5 30 0,-6-5 10 0,3 2-2 16,1-1-6-16,-1-2-2 0,1 0-25 0,-4 1 15 15,10-3-1-15,-7 2 11 0,4-5 8 16,0 1-38-16,0 1-1 0,-4 1 13 0,4-2 5 15,-4-2 6-15,-1 4-22 0,-1-3 32 0,2-1-13 16,1-3 2-16,-7 4 1 0,0-2-1 0,2-2 18 16,0-1-23-16,-1-4-2 0,-1 1 20 15,-2 2-23-15,2-4-7 0,-4 3-16 0,0-6 26 16,0 1 27-16,0-1-27 0,0-1 10 0,2 1-15 16,0-14 2-16,1 0 10 0,-6 8 3 0,2-1 8 15,-4 5-26-15,-2-5 12 16,6-10-9-16,-2 9-8 0,-4 0 15 0,1-12 3 15,-1 9 7-15,-3 2-25 0,3-11 28 0,1-4-20 16,-5 8-3-16,1-7 2 0,3-1 3 0,-3 9-10 16,-3 3 18-16,2-12-10 0,-2 9-8 15,2 4 5-15,-1 1 5 0,-2-3-3 0,3 4-9 16,-2-2 9-16,-1 2 8 0,2-2-10 0,-4 7 18 16,-1-2-10-16,0 2 2 0,-1 0-7 15,1-1 4-15,-2 2 1 0,-1 0-13 0,-1-4 18 16,-2 0-18-16,0 2 17 0,-2 0-1 15,1 0 2-15,-1-1-19 0,-3 0 4 0,-1 0-1 16,1 1 16-16,-2-2-10 0,0 2-3 0,-1 0 2 16,0 2 14-16,-3 0-4 0,1-1 14 15,-5-6-34-15,4 5 16 0,-1 3-3 0,-12-4-5 16,2 0-5-16,1 6 13 0,-4-4-13 0,-3 0-6 16,0 2 11-16,0 4-18 0,-3-1 21 0,6 4 15 15,6 1-10-15,-5 2-8 0,3 1 0 16,-4 1-3-16,3-1-5 0,-6 2 13 0,6 2-7 15,-6-1-1-15,0 2 3 0,-3 2-20 0,3 2 15 16,-6 1-3-16,-2 3 3 0,1 0 0 16,-4 3-16-16,4 2 3 0,-7-1-28 15,-13 7-2-15,5 0-32 0,-4 1-160 0,5 5-705 16,3 0 185-16,9-4 133 0</inkml:trace>
  <inkml:trace contextRef="#ctx0" brushRef="#br0" timeOffset="102136.12">7539 10839 212 0,'0'0'82'0,"0"0"-5"0,0 0-3 0,0 0-23 16,-10-3 28-16,10 3-35 0,0 0-8 0,0 0 5 15,0 0-13-15,0 0 26 0,0 0-13 0,0 0-21 16,0 0 16-16,0 0 5 0,-7-3-18 0,7 3-8 16,0 0 19-16,0 0-29 0,0 0 18 15,0 0-21-15,0 0 16 0,0 0-2 16,0 0-6-16,0 0 0 0,0 0 8 0,0 0-8 16,0 0-38-16,0 0 41 0,0 0-3 15,0 0 13-15,0 0-18 0,0 0-2 0,0 0 27 16,0 0-17-16,0 0-66 0,24 7 14 0,-17-6 11 15,-1 1 10-15,5-2 69 0,2 0 8 0,2 0 18 16,1 0-8-16,5 0-20 0,3 1-6 16,7-2 16-16,3 1-10 0,3-2 10 0,7 0-8 15,15-3 20-15,2 3-27 0,1-4 7 0,-1 4-20 16,1-4-6-16,3-1 9 0,4 2-11 16,-4-1 2-16,-1-1-4 0,2 0 7 0,1 2-8 15,-2-2-2-15,4 1-23 0,-3-3 10 0,-2 6 11 16,1-3-1-16,-4-1 3 0,1 2 2 15,-3-1-17-15,2 0 2 0,-14 4 0 0,-2-3-84 16,-1 4 18-16,-2-2-6 0,2-1 39 16,-4 1-29-16,-1 2 9 0,-5 0 22 0,0-4 13 15,-6 5-12-15,2 0 9 0,-6-1-4 0,0 0 0 16,-3-1-3-16,-1-1 5 0,-3 2 18 16,-3 1-6-16,-1 0 17 0,-3 0 40 0,1 0-26 15,-1 0-1-15,-3-2 9 0,-7 2 18 0,14 0 16 16,-14 0-29-16,7-1 0 0,-7 1-15 0,0 0 21 15,0 0-1-15,0 0-12 0,0 0-13 16,6-4 10-16,-6 4 5 0,0 0-9 0,0 0-27 16,0 0 6-16,0 0-27 0,0 0 7 15,0 0-45-15,0 0-17 0,0 0-57 16,0 0-61-16,-30 2-64 0,30-2-453 0,-1 5 87 16</inkml:trace>
  <inkml:trace contextRef="#ctx0" brushRef="#br0" timeOffset="103155.74">12865 10969 463 0,'-6'-1'146'0,"6"1"-16"0,0 0 19 0,-4-4-32 0,4 4-88 0,0 0-11 0,-4-6-6 15,4 6 1-15,0 0 18 0,0 0-11 16,0 0 8-16,0 0-17 0,14-2-11 15,-7 1 2-15,7-3 14 0,6 4-6 0,8 0 5 16,6 0 6-16,11 0-1 0,20-1-20 0,3 0 3 16,3 1 20-16,2 1 5 0,2-2-10 15,4 1 0-15,5-2-5 0,15-1-8 0,-2 3 2 16,5-1-2-16,-6-3 11 0,-14 1 17 0,-4 0-18 16,-2 2-12-16,-2-5 5 0,-5 6-8 0,0-2 28 15,-7 0-23-15,-9-2-5 0,-11 2-5 16,-1 1 33-16,-7 0-31 0,-3-2 14 15,-1 1-6-15,-6 1-3 0,-3 1-2 0,-1 0 26 0,-5-1 79 16,1-1 20-16,-5-2 6 0,2 4-31 16,-3 0-3-16,-2 0 3 0,-8 0-16 15,10-1-9-15,-10 1-1 0,9-1-10 0,-9 1-10 16,0 0-29-16,0 0 6 0,0 0-34 0,0 0-50 16,0 0-47-16,0 0-51 0,-19 8-141 0,18-6-486 15,1 3 87-15</inkml:trace>
  <inkml:trace contextRef="#ctx0" brushRef="#br0" timeOffset="103982.53">18017 10744 558 0,'0'0'148'0,"0"0"0"0,0 0-14 0,0 0-6 0,0 0-24 16,0 0-1-16,27-3-11 0,-10 2 5 0,7-1-81 15,10 0-11-15,28-1 10 0,13 1-15 0,4-3 28 16,21 5-17-16,-1-1-6 0,6-2 13 16,1 0-18-16,3 2-6 0,5 1 9 0,5-2 23 15,-2 2 4-15,-2-3-17 0,2 1-3 0,-4-1 72 16,-5 3-13-16,-1-2 3 0,-5-3 0 0,-3 5-16 16,-20 0 0-16,-4 0-10 0,-3 0 0 15,-7 0-12-15,-11 0-4 0,-9 4 4 0,-4-3 4 16,-7-1-10-16,-3 1-7 0,-7-2-11 0,0 2 21 15,-3-1-21-15,-4 0-7 0,-3 1 2 0,-1-1 7 16,-3 0-1-16,-3 1-1 16,-7-1-15-16,1 7-62 0,-1-7-35 0,0 0-88 15,-22 6-603-15,5-2 69 0</inkml:trace>
  <inkml:trace contextRef="#ctx0" brushRef="#br0" timeOffset="105296.98">3947 11901 432 0,'0'0'90'0,"9"-4"27"0,-9 4-22 0,11-4-10 0,-4 2-1 0,2 2-12 0,3-1-6 0,1-3-12 16,4 2 5-16,0 1-80 0,4-2 16 15,7-1-23-15,2 1 13 0,8-4 12 0,5 7 16 16,15-7-16-16,7 4 27 0,1-2 29 16,3 1-32-16,2-2 2 0,4 5 10 0,1-5-25 15,19 5 84-15,4-2-15 0,7-1-6 16,-3 4-2-16,4 0-5 0,-2 0 13 0,0 0-18 16,5 0 10-16,0 0-20 0,2 4-13 0,1-4 7 15,-4 3-10-15,4-3 8 0,-3 0-7 16,-1 0-9-16,1 1-12 0,-1-2-10 0,4 1 17 15,-7 0-4-15,0-2 1 0,-4-3-1 0,-9 4-11 16,-14-1 3-16,-2-3 12 0,-1 3 6 0,-7-5-19 16,5 4-9-16,-4-3 22 15,-3-2-7-15,-2 2-23 0,-3 1 30 0,-1-4-9 0,-17 4 4 16,-9 3-5-16,-5-5-5 0,-2 7 8 0,-7-7-59 16,-1 6 125-16,-3-3-20 0,0 1 3 15,-7 0-9-15,0-3 1 0,-5 5-23 16,-5 1 0-16,0 0-37 0,0 0-29 0,0 0-91 15,-25 7-742-15,1-1 121 0,-6-1 94 0</inkml:trace>
  <inkml:trace contextRef="#ctx0" brushRef="#br0" timeOffset="148216.37">8439 13034 63 0,'-7'3'24'0,"7"-3"32"0,0 0 39 0,0 0-14 0,0 0 19 0,-11 0-15 0,11 0 7 15,0 0 5-15,0 0-17 0,-7 2 7 16,7-2-64-16,0 0-21 0,0 0 37 0,0 0-57 0,0 0 43 15,-10-5-12-15,10 5-3 16,0 0-15-16,0 0 15 0,0 0 11 0,0 0-3 16,0 0-11-16,0 0-7 0,31 7 0 0,-17-7 16 15,6 0 55-15,1 0 11 0,6 2-18 0,0-4 6 16,11 2-19-16,3 0 15 0,7 0 1 16,17 0-16-16,-3-2 21 0,6-3-21 0,3 4-3 15,2-2-12-15,5-1-87 0,1 1 2 0,2 2-4 16,-2-3 35-16,0 4-10 0,0-2 15 15,-2 2 0-15,-1 0-10 0,-7 0 20 0,-1 0 3 16,-2 0 6-16,-1-1 6 0,-1 0-17 0,-2-1 13 16,2-1 0-16,-2 2-1 0,-1 1-2 15,-6-3 6-15,4-1 1 0,-8 3-4 16,-6-2 8-16,-1 2 22 0,-4-4-38 0,2 5 2 16,-11-1 14-16,2-2-14 0,-5 0-4 0,-5 2 15 15,-2 1-1-15,0 0-4 0,-5 0 5 0,2-2 5 16,-5 1 5-16,-2 1-3 0,2-3-17 15,-3 3 5-15,-2 0 25 0,2-1-13 0,-10 1 19 16,13 0-14-16,-13 0-12 0,11 0 8 0,-11 0-24 16,10 0-51-16,-10 0-61 0,10-8-100 0,-6 8-494 15,-4 0 102-15</inkml:trace>
  <inkml:trace contextRef="#ctx0" brushRef="#br0" timeOffset="149145.4">19381 12875 184 0,'0'0'33'0,"0"0"11"0,-14 5 22 0,14-5-22 0,-6 3-1 0,6-3 19 0,0 0-16 16,-4 4-26-16,4-4-17 0,-4 4 35 15,4-4-28-15,-3 5 3 0,3-5 26 0,-3 5-16 0,3-5-3 16,0 0 18-16,3 7-32 0,-3-7 4 15,3 7-5-15,-3-6-5 0,5 6 20 0,-5-3 21 16,3 2-10-16,3 0-5 0,-2 1 7 16,2-1 18-16,1 4-33 0,1-1-5 15,2 1 28-15,-1 0-18 0,6 4 0 0,1-3 82 16,2 4-16-16,6 2 11 0,6-1-49 0,11 3-20 16,0-2 61-16,7-2-30 0,4-3-60 0,2 0-20 15,4-4 6-15,4 0 12 0,6-5 12 16,4 3-22-16,-3-6 13 0,2 0-1 15,1-5-15-15,0 2 19 0,-4-2-1 0,3-3-3 0,-1 2-2 16,-3 0 21-16,-2 0-39 0,-6-3 10 16,2 1 6-16,-13 5 7 0,-7-1-13 0,-3 1 5 15,-1 1 3-15,-6-3 16 0,0 4-21 16,-7 0 10-16,-3-4-3 0,-1 4-4 0,-3 1-8 16,-4 0-39-16,-5 0-46 0,-2 0-156 0,-5 4-460 15</inkml:trace>
  <inkml:trace contextRef="#ctx0" brushRef="#br0" timeOffset="150476.34">8340 14133 327 0,'0'0'151'0,"-7"-2"-23"0,7 2 3 0,0 0-26 0,-5-3-13 0,5 3 5 0,0 0-38 15,0 0 5-15,0 0-3 0,0 0-7 16,0 0-10-16,0 0 14 0,0 0-17 0,21-4-7 16,-11 4-19-16,1-1 36 0,2 1-33 0,2-1 18 15,4 0-10-15,3-2-72 16,5 1 2-16,1 2 34 0,5-2-34 0,1 0 16 16,4-1 13-16,7 2-26 0,-1-1 23 0,17-3-5 15,1 2 13-15,3-2 28 0,0 3-13 0,7 1-16 16,0-5-12-16,6 5 26 0,1 1-16 15,6 0-2-15,14 0 20 0,0 1-20 0,-6 5 7 16,-11-5-2-16,10 6 5 0,-14-2-21 0,22 0-2 16,-8 3 18-16,4-2 2 0,-4 0 0 15,1-1 13-15,-18 1 0 0,0-4 26 0,-3 3 18 16,-4-4-36-16,-3-1-8 0,-11 0 23 0,-5 0 51 16,-5-1 6-16,1-2-6 0,-5 1-2 0,-6 2-6 15,-2-1-1-15,-2-2-19 16,-6 0 8-16,-4 2 0 0,4 1-19 0,-6-2-4 15,-2 1 5-15,-4-1-7 0,1 0-81 0,1-1-1 16,-7-2-6-16,2 3-23 0,-2-2-7 0,0 0-29 16,-6 4-163-16,5-3-444 0,-3-1 70 15</inkml:trace>
  <inkml:trace contextRef="#ctx0" brushRef="#br0" timeOffset="151067.25">13330 14064 366 0,'0'0'107'0,"10"-8"-2"0,-3 5-3 0,0 1-25 0,3-1-5 0,1-2-8 16,6 3 28-16,-1 1 10 0,9-5-17 0,5 5-6 15,1-6-7-15,11 5-85 0,-1 0 72 16,27 1-5-16,-3 2 7 0,6 0-5 0,8 2 3 16,13 2-8-16,-13-2 19 0,17 4-19 15,0 5-10-15,-1-3 0 0,4 2 5 0,-3-1-5 16,3-2-8-16,1 2 0 0,-2-2-20 0,-2 1 28 16,-4-1-31-16,-17-1 13 0,4-3 13 15,-4 0-23-15,1-4 10 0,-2 0 3 0,-4 0-19 16,1-1-9-16,-3-2-42 0,-9-6-43 0,6 4-691 15,-1-2 72-15</inkml:trace>
  <inkml:trace contextRef="#ctx0" brushRef="#br0" timeOffset="158448.01">9324 15116 312 0,'0'0'100'0,"0"0"-3"0,0 0-10 0,0 0 2 0,-11 0-12 16,11 0-5-16,0 0 15 0,0 0-26 0,0 0 21 0,0 0-20 16,0 0-1-16,-10 0-25 0,10 0 5 15,0 0 0-15,0 0-10 0,0 0-3 16,0 0-5-16,0 0 15 0,0 0 6 0,18 10-42 16,-8-6 32-16,3-1-11 0,1-3-8 15,0 0-43-15,9 4-3 0,1-3-7 0,7 1 17 16,3-1-7-16,10-1 18 0,1 0-16 0,3 4 8 15,13-4 13-15,5 3 10 0,-4 0 0 0,3 4 3 16,-1-2 5-16,1 2 61 0,4-1-20 16,-1 1-3-16,4 1-5 0,-1-1 5 0,-3 0 1 15,1 0-17-15,-5-3 1 0,-5 4-8 0,-8-3-2 16,-7-3 2-16,-2 0 5 0,-8-1-17 16,0 2 2-16,-3-2 5 0,0-1-23 0,-7 2 5 15,0-2 20-15,-4 0-4 0,1 0-3 0,-5-2-3 16,2 1 8-16,-1-2-20 0,-6 2-70 15,1-3-79-15,0-1-586 0,-2 1 49 16</inkml:trace>
  <inkml:trace contextRef="#ctx0" brushRef="#br0" timeOffset="159233.23">14130 15358 424 0,'0'0'169'0,"-6"-2"-13"0,6 2 3 0,-5-5-41 0,5 5 0 0,-6-3-13 0,6 3-18 15,0 0 7-15,0 0-19 0,0 0-9 16,0 0-12-16,11-7-3 0,-11 7-2 0,13 0-16 16,0 0 5-16,1 0 16 0,7 0-10 15,-1 4-16-15,4-4 15 0,4 1-9 0,6 1-16 16,3-2 5-16,8 0-72 0,2 0 5 0,15 0 16 16,3 1 5-16,4 1-31 0,-1-2 29 0,0 3-16 15,-3 1 15-15,3 0 8 0,-6 0 13 16,0 0 13-16,-8-1-13 0,4 3-26 0,-13-2 21 15,-4 1 10-15,-3-2 28 0,-1 4-54 0,-6-4 6 16,-1 1 17-16,-2-1-4 0,-1 1 22 0,-6-1-10 16,-1-2-23-16,-2 3-5 0,-2-3-18 15,-2 1 16-15,0-1-21 0,-3-1-26 0,-2-1-53 16,-2-2-90-16,0-1-443 0</inkml:trace>
  <inkml:trace contextRef="#ctx0" brushRef="#br0" timeOffset="160189.49">19217 15356 468 0,'-4'-5'161'0,"1"2"0"0,3 3-20 0,-6-3-18 0,6 3 3 0,0 0-29 0,-5-5-23 0,5 5 18 0,0 0-7 0,0 0-1 0,0 0-7 0,0 0-26 15,24 1 3-15,-13 4 7 0,6-2-2 0,7 3-3 16,4 0-4-16,9-1-22 0,18 5-99 0,0-3 44 16,9 1 4-16,2 0 21 0,2 1 46 0,7-5-5 15,4 0 13-15,16 1-26 0,1 0 3 16,-1 0 10-16,-15-3-8 0,2 1-12 0,-4-1-1 15,4 0 3-15,0-1 5 0,0-1-10 0,0 4-15 16,-3-3 15-16,3-1-3 0,-7 2-7 16,-3-2 15-16,-1 0-13 0,-3-2-2 0,-6 1 12 15,-10-3-10-15,-5 4 8 0,-5 0 10 16,-2-1-25-16,-6-1 12 0,-3 1-22 0,0 1 17 16,-7-1-13-16,0-2 16 0,-7 3-18 0,1 0 15 15,-5 0-81-15,1 0 22 0,-4 0-15 0,-3 0-26 16,3-2-45-16,-6 1-132 0,-4 1-493 15,0 0 72-15</inkml:trace>
  <inkml:trace contextRef="#ctx0" brushRef="#br0" timeOffset="161615.34">5881 16223 204 0,'0'0'92'0,"0"0"-17"0,0 0-24 0,0 0 13 0,0 0-8 0,18 0-2 0,-18 0-16 0,10-2-12 16,-3-2 30-16,2 4 6 0,3-1-16 15,4-2 10-15,1 2-2 0,4-1 20 0,3-2-5 16,9 0 5-16,6 0 1 0,5-2 7 0,17 1-13 16,7-3 7-16,8 0-81 0,13-3 67 15,10 0-3-15,3-1-6 0,8 1 6 0,-1 0-8 16,4 0 3-16,-4-2 8 0,4 3-19 0,1 0-15 16,2 0-12-16,2 0 19 0,-1 4-9 15,-7 1-5-15,-1-2 9 0,-6 5 1 0,-1-3-21 16,-20 5 3-16,-7 0 0 0,-7 0-6 0,-3 3 4 15,-10-2 9-15,-13 0-4 0,2 1 4 0,-6 0-12 16,-4-1 2-16,-1 1 3 16,-2 0-6-16,-6-1-40 0,-2 0-62 0,2-1-79 15,-6 4-581-15,2-2 54 0</inkml:trace>
  <inkml:trace contextRef="#ctx0" brushRef="#br0" timeOffset="162276.54">10158 16233 483 0,'-7'2'190'0,"7"-2"-16"0,0 0-8 0,-7 1-5 0,7-1-25 0,0 0-11 0,0 0-20 16,0 0 0-16,-10 1-20 0,10-1 2 0,0 0-21 15,0 0-2-15,0 0-15 16,0 0 7-16,0 0-20 0,0 0 5 0,21 5-5 16,-8-2-8-16,1 0-61 0,3-2-23 0,4 4 27 15,9-3-9-15,4 2 10 0,4-1 5 0,7 1 5 16,16 2-5-16,4-2 0 0,-3 0 15 16,6 1 3-16,0-1 20 0,3-2-17 0,2 1-11 15,2-2 8-15,4-1-8 0,-1 0-7 0,4 0 35 16,-3 2-7-16,-1-4-1 0,-2 2 16 0,-5 0-41 15,1 0 24-15,-10-1-6 0,-8 1 5 16,-10 0 0-16,-2 0 26 0,-5-3 40 0,-2 3-12 16,-4 0-8-16,2 0 0 0,-8 3-4 0,-1-6 1 15,-4 6-15-15,0-3 1 0,-5 0-1 0,1-3 0 16,-2 3 6-16,-3 0-32 0,2-1-2 16,-3 0-17-16,0-6-180 0,0 3-627 0,1-2 87 15,-1-4 86-15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2T04:19:43.4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15525 8283 611 0,'-17'-1'205'0,"10"1"-8"0,7 0-18 0,-10-1-10 0,10 1-18 0,-10-3-7 0,10 3-6 0,-8-2-23 0,8 2 10 15,0 0-14-15,-10-1-14 0,10 1-10 16,0 0-5-16,0 0-5 0,-6 0-21 0,6 0 10 16,0 0-27-16,13-7 15 0,4 4-16 0,4-5 11 15,10 0-16-15,16-8 0 0,11 1-2 16,14-10-6-16,7 1-4 0,3 1 25 15,0-2-23-15,4-3-3 0,-4 1-71 0,-1-4-20 16,-1 4 27-16,2-5-7 0,-1 5 25 0,-5-3 6 16,2 4-11-16,-5-6 6 0,-2 6 9 0,-3-2 3 15,-13 4-15-15,-5 2 3 0,-1 2-1 16,-1-2 8-16,-7 6 0 0,-7 3 11 0,-3 1-4 16,-7 2 16-16,0 3-33 0,-7 3 13 0,0-3-16 15,0 1 13-15,-3 5-2 0,-4-2-14 0,-3 3 6 16,-7 0-2-16,13 3-39 0,-12 4-16 15,-1 1-35-15,-4 2-90 0,-3 4-113 0,-6 3-422 16,-2-1 72-16</inkml:trace>
  <inkml:trace contextRef="#ctx0" brushRef="#br0" timeOffset="471.17">15614 8412 501 0,'13'-12'205'0,"4"3"-10"0,-3-1-44 0,3-2 15 0,1 1-110 0,8-4-7 0,2 0 15 0,17-6-21 16,5-3 9-16,2 2-17 0,6 1-1 0,10-11 81 15,5 6-13-15,1 0-97 0,-2-2 6 0,4 3 7 16,-1 0-8-16,-3 4-5 0,-10 4-3 16,-1-4 1-16,-3 3 23 0,3 3-3 15,-6-2 18-15,0 1-8 0,-4 3 13 0,-3-3-33 0,0 0 2 16,-11 1 8-16,-3 5-13 0,-3-2-5 0,0 1-7 15,-7 2 7-15,4 1 21 0,-8-2-14 0,3 3-4 16,-5 0 5-16,-2 4-11 16,-1-5-2-16,-2 3 8 0,-3 2 10 0,1 2 15 15,-4-4-17-15,2 4 4 0,-5-1 13 0,-4 2-33 16,11-5 13-16,-5 5 8 0,-6 0-3 0,0 0-8 16,0 0-25-16,0 0-26 0,0 0 0 15,0 0-16-15,3 8-89 0,-3-8-127 0,0 0-500 16,-9 12 89-16</inkml:trace>
  <inkml:trace contextRef="#ctx0" brushRef="#br0" timeOffset="21987.64">29890 14941 447 0,'0'0'231'0,"0"0"-3"0,0 0-26 0,0 0-28 0,0 0-28 0,0 0-16 16,-5-7 3-16,5 7-2 0,0 0-6 15,0 0-30-15,0 0-10 0,-1-3-1 0,1 3-5 16,0 0-4-16,0 0-9 0,-2-8-17 0,2 8-3 16,0 0 15-16,0 0-9 0,2-7 4 0,-2 7-13 15,2-7-4-15,-2 7-14 0,0-3 11 16,0 3-3-16,7-7-9 0,-4 4 11 0,1-2-17 16,-1 2 3-16,2-2 9 0,-3 2-9 0,6-1-13 15,-5-1 12-15,6-1-10 0,-2-1 11 16,0 3-3-16,2-4-3 0,-1 2-2 15,-1-1-3-15,3 0-2 0,1-3 10 0,2 2 0 16,-2 1-13-16,2-3 13 0,2 2-8 0,-2-2-8 16,0 2-66-16,-2-1 16 0,2 0-8 0,-3 1-1 15,1 2 3-15,-1-3 6 0,-1 1 12 16,-1 7 10-16,-1-6 6 0,0 4 5 0,-1-3-3 16,-2 4-3-16,3-4 29 0,-7 6-31 0,7-2 15 15,-1-3-7-15,-2 4 5 0,-4 1 10 0,6-7-21 16,-6 7-43-16,3-2-66 0,-3 2-93 15,0 0-550-15,5-1 56 0,-5 1 62 0</inkml:trace>
  <inkml:trace contextRef="#ctx0" brushRef="#br0" timeOffset="23940.48">12445 13451 534 0,'-4'22'215'0,"4"-14"-17"0,-3 2 1 0,3 5-27 15,0 0-8-15,-3 3-31 0,3 1-3 0,0-1-9 16,-3 3-17-16,3-2-6 0,0 6-6 0,0 0-92 15,0 2 13-15,0-2 2 0,-1 3-2 0,2-2 2 16,-2 0-20-16,1-1 0 16,1 0 10-16,-1 0 13 0,0-2-5 0,0-3-11 15,0 4-4-15,0-6-1 0,0 4 13 0,3-3-17 16,-3-2-29-16,0 0 13 0,0-2-41 0,0-4-28 16,0 3-5-16,3-4-101 0,-3-2-163 15,3-3-365-15,-3-2 88 0</inkml:trace>
  <inkml:trace contextRef="#ctx0" brushRef="#br0" timeOffset="24705.22">12353 13616 586 0,'-1'-7'227'16,"1"1"-35"-16,-3-1-2 0,3 0-24 0,0-1-17 15,0 0 9-15,0 1-30 0,0-1-10 16,-3 1-5-16,6-3-21 0,-3 2 3 16,0 1-8-16,0-1-16 0,3 2-12 0,-3 0-8 15,0 0 8-15,0-3 5 0,1 7-13 0,2-4 3 16,-3 6 5-16,0-10-3 0,3 5-17 0,-3 5-1 15,3-6 8-15,-3 2-5 0,0 4-8 16,8-7-12-16,-4 3 5 0,2-2-3 0,1 5 10 16,3 0-15-16,-3-4-13 0,3 4 15 0,4-1-14 15,-1 1 4-15,-2-1 10 0,6 2-12 16,-1 2 0-16,-1 1-6 0,1-3 8 0,2 8-2 16,-1-2-3-16,0 2 13 0,-3 1-13 0,2 0-2 15,-5 1 17-15,3 3-15 0,-4-1 21 16,0-2-11-16,-6 5 1 0,2-1-9 15,-6-3 9-15,0 4-1 0,-3 2-2 0,-3-2-8 0,-5 3 3 16,1-1 7-16,-5-1-7 0,-1-4 2 16,-1 3-7-16,0-1 2 0,-1-3 13 0,-2-1-8 15,3 0-15-15,4-4 5 0,-5 1 7 16,8-1-14-16,-4-2 12 0,4 1 10 0,0-3 1 16,-1 2-22-16,2 0 9 0,2-4 10 0,3 2-11 15,-3 2 1-15,7-4-11 16,-7 1-5-16,7-1 13 0,0 0 3 0,0 0 5 0,0 0-8 15,0 0-8-15,0 0-5 0,0 0 0 0,24 1 6 16,-14 1 9-16,-3-2-4 0,4 4 4 16,2-1 6-16,1-2-18 0,-1 6 5 0,2-1-3 15,-2-2 5-15,4 3-2 0,-3 1 3 16,-1-1-11-16,1 1 8 0,-1 0 12 0,-2-1 4 16,-1-2-14-16,0 2 8 0,-2 1-18 0,2-2 16 15,-3 2-3-15,-1-4-5 0,2 3 7 16,1 0-2-16,-5 1-2 0,-1-5 15 0,1 4-16 15,-1 0 11-15,0-2-6 0,1 0-4 0,0 2-6 16,-4-6 6-16,3 6 9 0,0-2-14 16,-3 0 17-16,3-1 3 0,-3-4-8 15,1 4-8-15,-1-4 3 0,6 7-13 0,-6-7 6 0,0 5-34 16,0-5-16-16,3 5-63 0,-3-5-80 16,0 0-158-16,4 0-466 0,-4 0 56 0,0 0 74 15</inkml:trace>
  <inkml:trace contextRef="#ctx0" brushRef="#br0" timeOffset="26899.03">7749 13441 601 0,'0'0'161'0,"0"0"-2"0,0 0-72 0,2 10-15 0,-2-10 17 16,1 7-14-16,2 1 27 0,-3-1-25 15,0 3-13-15,3 3 7 0,-3 0 6 0,0 6-5 16,3 0-13-16,-6 0 12 0,3 6-7 0,0 0 5 16,-3 2 11-16,3 2-26 0,0-2-6 0,0 2 1 15,-3-1-11-15,3-1-10 0,-1-2 1 16,-1-2-1-16,2-3-8 0,0 1 1 16,2-2 9-16,-1-2-17 0,-1-2 8 0,0-1-3 0,3-2 23 15,-6 1-34-15,3-3-14 0,0 1 27 16,0-4 3-16,0 0-23 0,0-1-3 0,0-1 1 15,0 3 76-15,-1-3-30 0,1-5-26 16,0 0-72-16,0 0-143 0,-2 2-681 0,2-2 143 16,0 0 59-16</inkml:trace>
  <inkml:trace contextRef="#ctx0" brushRef="#br0" timeOffset="27306.1">7420 13455 604 0,'3'-4'181'0,"-3"4"-14"0,6-10-6 0,1 9 5 0,-2-6-20 0,4 5-38 0,1-3 27 0,1 2-9 0,0-2-3 0,9 3-16 15,-4 0-17-15,5-3-90 0,3 4-8 0,3-2 23 16,4-1-2-16,-1 1-5 0,2 1 5 16,9-3 0-16,-7 5-3 0,0 0 21 0,0-1-14 0,1 0-14 15,-2-1 12-15,-2 2 8 16,0-3-5-16,-4 3-20 0,-5 0-6 0,1 0 13 15,-6 0 0-15,1 0 3 0,-2 0-5 0,-2 3-9 16,-1-3 1-16,-2 0 23 0,-1 0-10 16,-3 2 10-16,-1 0-3 0,2-2 1 0,-4 6-65 15,-4-6-33-15,6 6-13 0,-3-1-125 0,-2-1-571 16,2 0 95-16</inkml:trace>
  <inkml:trace contextRef="#ctx0" brushRef="#br0" timeOffset="27832.92">8185 13851 519 0,'-6'-2'192'0,"6"2"3"0,-11-6-11 15,8 4-23-15,3 2-12 0,0 0-14 0,-7-4-27 16,4 0-1-16,3 4 6 0,0 0-26 16,-4-7-15-16,4 7-1 0,0-8-4 15,0 8-13-15,7-9-8 0,-4 8 0 0,4-4-5 16,-4 0-5-16,5-2 12 0,2 6-9 0,-3-6-9 16,2 5-14-16,2-3 12 0,-1 3-5 15,0 0-10-15,1 1-3 0,-1 1 13 0,0 1-31 16,1 0 13-16,2 2-7 0,-2 4 17 0,-1-1-10 15,-4 1 8-15,4 0 0 0,-5 4-21 0,1 1 8 16,-6 1-2-16,1-1-1 0,-2 3 1 16,-2 3-11-16,0-1-5 0,-5 0 5 0,-1 5-13 15,2-4 6-15,-4 0-3 0,1 2 5 16,0-4 5-16,-1-2-7 0,1-1 22 0,0-3-4 0,3-1-24 16,-3-1 16-16,3-1 10 15,0 0 0-15,1-4 5 0,1-2-13 0,-1 2 16 16,6-3 0-16,0 0 2 0,0 0-2 0,-3-11 22 15,3 11-25-15,6-11-2 0,-3 4-11 0,5 0 16 16,-4-1 2-16,2 4-15 0,0-2 13 16,5-1-11-16,-4-1-12 0,0 6 17 0,3-5 14 15,0 6 15-15,0-4-29 0,0 3 11 0,1 2-13 16,-1 0-3-16,0 2 14 0,4 1 6 16,-4-1-17-16,1 4 13 0,6-4-5 15,-4 6-13-15,4 1 5 0,1-2-80 0,-4 1-158 16,9 2-637-16,-6 0 140 0,0-2 85 0</inkml:trace>
  <inkml:trace contextRef="#ctx0" brushRef="#br0" timeOffset="28565.06">9351 13766 578 0,'0'0'210'0,"-7"0"-8"0,7 0-46 0,-7-2 21 0,7 2-31 0,-6-5 2 0,6 5-20 15,0 0-23-15,0 0 5 0,0 0-28 0,0 0 0 16,0 0 20-16,0 0-43 0,0 0 0 15,27-1 61-15,-11 1-20 0,6 0 0 0,2 4-15 16,7-2-11-16,2-1 0 0,5 0-10 0,4 1 0 16,1 2-3-16,1-2-22 0,1 0 15 15,-1 2-19-15,1-1-1 0,-1-3 7 0,1 4-21 16,-4-2 3-16,0 0 0 0,4-2-2 0,-7 0-8 16,2 5 2-16,2-4 3 0,-8 1-5 0,-3 0-3 15,2 0-2-15,-2 1 4 0,-3-1-1 16,-5-2-4-16,1 1 11 0,-3 2-8 0,-5-3-12 15,-1 2 7-15,1-1 3 0,-2 0 2 16,-3-1 5-16,0 0 3 0,-2 0-20 0,-2 0 17 16,-7 0-15-16,14 0 5 0,-14 0 5 15,10-2-10-15,-7-3-12 0,-3 5 17 0,4-3-21 16,-4 3 3-16,0-7-10 0,0 7-53 0,0 0-19 16,-7-8-69-16,4 1-64 0,-1 6-709 15,1-1 154-15,-4-1 59 0</inkml:trace>
  <inkml:trace contextRef="#ctx0" brushRef="#br0" timeOffset="29187.53">10210 13583 639 0,'-5'-2'195'0,"5"2"-3"0,-3-5-36 0,3 5-15 0,0 0 18 15,0 0-52-15,0 0 6 0,0 0-26 0,0 0-3 16,0 0-10-16,0 0-4 0,24 11-27 0,-14-7 6 16,-2 2-3-16,5 0 18 0,-3-1-10 15,7 3-21-15,-6 2 15 0,6-3-19 16,-1 1-4-16,2 2-2 0,0 1 0 0,1-1-5 15,2-1 0-15,-7 0 5 0,3-2-10 0,-1 2-5 16,2-1 12-16,-5-4-5 0,2 4 11 16,-2-1-23-16,-2 0 2 0,-1-4 5 0,0 3-10 15,1 0-8-15,-2-3 13 0,-2 1 3 0,0 0-3 16,0-4 3-16,-3 6 0 0,2-5-1 0,-2 2-20 16,2-1 19-16,-6-2-6 0,7 5-3 15,-3-5 3-15,-4 0-5 0,7 6 15 0,-7-6 5 16,6 2 1-16,-6-2 2 0,0 0-11 0,7 0-7 15,-7 0 13-15,3 5-18 0,-3-5 26 0,0 0-14 16,0 0 19-16,3 3 7 0,-3-3-7 16,0 0 43-16,0 0-18 0,-10 9 13 15,4-5 0-15,-4 0-10 0,-4 4-6 0,-7 1-14 16,-2 7 12-16,-5 1-18 0,-14 4 8 0,2 1 0 16,-4 3-1-16,2 0-1 0,-5 3 4 15,-1 0-2-15,3-3-3 0,-6 0-17 0,4 0 1 16,2-3 9-16,4-1 0 0,7-5-16 0,6 0 5 15,4-7-7-15,3 0-11 0,5-1-20 0,2 0-12 16,4-2-6-16,3-3 25 0,1 1-12 16,5-1 10-16,1-3-7 0,0 0-9 0,0 0-7 15,0 0-23-15,20-14-33 0,-12 9-34 0,2-1-107 16,0-1-512-16,1 4-23 0,-5-1 67 0</inkml:trace>
  <inkml:trace contextRef="#ctx0" brushRef="#br0" timeOffset="30688.8">13156 13996 511 0,'0'0'192'0,"0"0"21"0,-3-5-42 0,3 5-4 0,0 0-42 0,0 0 31 16,0 0-15-16,0 0-13 0,0 0-23 0,0 0 8 16,-4-2-31-16,4 2-36 0,0 0 7 0,0 0 9 15,0 0-16-15,0 0-3 0,0 0-4 16,-3 12 9-16,3-5-17 0,0 3-3 0,0 5 8 15,0 3-3-15,0 4-12 0,-3 4 15 0,3 3-23 16,-1 5 4-16,1 0 6 0,0-4 1 0,0 6-9 16,0-7-2-16,1 6 2 0,2-5-20 15,0 3-3-15,0-6-43 0,1-2-82 0,-4 0-161 16,3 0-528-16,1-7 80 0,0-1 104 0</inkml:trace>
  <inkml:trace contextRef="#ctx0" brushRef="#br0" timeOffset="33582.44">14041 13747 632 0,'-6'-1'205'0,"6"1"-26"0,-11-3-3 0,11 3-40 0,-10-2-16 0,10 2 75 15,-7 0-11-15,7 0-41 0,0 0 11 0,-9-2-18 16,9 2-21-16,0 0-13 0,0 0-15 0,-8-2 0 15,8 2-5-15,0 0-15 16,0 0-11-16,24 4-2 0,-7-2-18 0,0 2 20 16,10-2-23-16,1 0 1 0,12 3 4 0,-2-3-7 15,7-1-3-15,-4 2-8 0,7-3 14 0,14 2-1 16,3-1-10-16,-1-2-8 0,1 1 3 16,0 0-8-16,0-2 19 0,-1-2-6 0,-12 4 0 15,-4 0-5-15,0 0-8 0,-3-2 5 0,-5 2 3 16,1-3-13-16,-7 3 8 0,1-2 7 0,-4 2-22 15,0 0 4-15,-8 0 11 0,1 0-5 16,0 0-5-16,-3-2-1 0,-4 2-2 0,-3 0 5 16,2 2 3-16,-6-4 0 0,5 4-6 15,-6-2 6-15,-2 0 2 0,-7 0-28 0,14 0 0 16,-7 0-56-16,-7 0-31 0,0 0-38 16,0 0-129-16,0 0-606 0,0 0 87 0,0 0 116 15</inkml:trace>
  <inkml:trace contextRef="#ctx0" brushRef="#br0" timeOffset="34003.71">15108 13658 481 0,'0'0'110'0,"0"0"-3"16,14 10-12-16,-8-4-3 0,1 1-10 0,1-1-18 0,4 0 3 0,-2 2-3 0,5-1-11 16,-2 1-12-16,4 2 16 0,0-3-19 0,1 3 70 15,-1 0-19-15,3-1 6 0,1 1-13 16,0-1-13-16,-2 0-5 0,-4-2-5 15,4 2-11-15,-4 0-4 0,1-2-77 0,-1 1 2 16,-2-4 8-16,1 3-5 0,-4 1 23 0,0-4 15 16,-3 1 82-16,0-1-66 0,-3 0 12 0,-1-2 21 15,-3 6-13-15,-4-1-8 0,-2-1 8 16,-5 2-7-16,-2 3-6 0,-5-1 3 0,-9 5-18 16,0 1 12-16,-4 0-14 0,-13 2 7 0,3 2-13 15,-4 0 26-15,11-4-31 0,3-4 16 0,3 3-6 16,-2-5-43-16,10 1-77 0,-1-1-62 15,-13 1-99-15,24-4-527 0,6-6 99 0</inkml:trace>
  <inkml:trace contextRef="#ctx0" brushRef="#br0" timeOffset="34477.18">16500 13543 578 0,'-1'-4'279'0,"1"4"-13"0,-6-6-28 0,6 6-38 0,-4-3 2 0,4 3-38 0,0 0-8 0,-4-4-18 0,4 4-10 0,0 0-23 16,-6 11-2-16,2-2-11 0,-2 3-15 15,3-2 10-15,-1 5-21 0,0 3 1 0,0-1 4 16,1 4-14-16,0 2-6 0,-1-2-5 0,1 4 5 16,0 0-10-16,0 0-8 0,2 0-2 0,-2 0-5 15,-1-5 2-15,4 0-13 0,0-2 13 16,-3-1-12-16,3-2-3 0,0 1-6 0,0-4 6 16,0 2-18-16,0-3-18 0,-3-3 2 0,6 1 29 15,-3-1-41-15,-3-1-13 0,3 1-62 0,0-8-158 16,0 0-609-16,-4-1 91 0,4 1 60 15</inkml:trace>
  <inkml:trace contextRef="#ctx0" brushRef="#br0" timeOffset="34901.01">16096 13550 688 0,'4'-4'189'0,"2"-1"-9"0,4 3-11 16,-2-4-31-16,5 3 3 0,0-2-8 0,5-2-21 15,-1 4 6-15,3-3-18 0,1 2-11 0,3 0-94 16,3-1 18-16,-3 0 0 0,6 1-13 15,1 0 23-15,-3-1 3 0,3 2 7 0,2 0 21 16,-2-3-31-16,0 5-3 0,0-5 11 0,-4 5 15 16,1-2-3-16,-4-1 6 0,-3 3 33 0,-1-2-3 15,0-1 1-15,-6 2-29 0,3 2-26 16,-7-1 4-16,4 0 6 0,-7-1-1 0,3 2-16 16,-10 0 5-16,17-4-8 0,-13 4 0 15,-4 0 11-15,13 0 5 0,-13 0 7 0,11 0-20 16,-11 0-3-16,7-2-17 0,-7 2 4 15,0 0-50-15,10 2 22 0,-10-2-43 0,6 8-36 16,-3-3-33-16,2 0-75 0,-2 6-130 0,0-1-440 16,1 1 72-16</inkml:trace>
  <inkml:trace contextRef="#ctx0" brushRef="#br0" timeOffset="35351.18">16981 13897 504 0,'0'0'189'0,"0"0"-22"0,0 0-19 0,-3-6 6 0,3 6-42 0,0 0 26 0,0 0-15 0,0 0 18 0,0 0-54 0,0 0-15 16,0 0-3-16,0 0-8 0,0 0 3 0,0 0-7 16,0 0-6-16,3 21-15 15,-3-11 23-15,0 1-16 0,0 3 18 0,0 5-30 16,0 6 28-16,-4-1 3 0,1 2-29 0,0 1 15 15,0 8-9-15,2-1-3 0,-2 0-1 0,0 0-11 16,0-6 16-16,-2-2-19 0,5 2 7 16,-3-3-2-16,0-3-6 0,3 2 11 0,-3-6 5 15,3-3-34-15,-1 2 14 0,1-2 2 0,0-4-18 16,0 2 15-16,0-2-7 0,0-3 10 0,0 0-11 16,0-1 3-16,1-1-12 0,2-2-44 15,-3-4-208-15,0 0-585 0,0 0 68 0,0 0 93 16</inkml:trace>
  <inkml:trace contextRef="#ctx0" brushRef="#br0" timeOffset="37334.99">18065 13715 340 0,'-14'-1'82'0,"14"1"15"0,-10 0 52 0,10 0-60 0,-14 0 55 0,14 0-68 0,-10 0 83 0,10 0 5 0,-10-2-23 15,10 2-19-15,-11-3-6 0,11 3 24 16,-7 0-17-16,7 0-102 0,0 0 15 0,-10 3-1 16,10-3-1-16,0 0 22 0,0 0-10 0,-10-3-25 15,10 3-14-15,0 0 24 0,0 0-8 16,0 0 3-16,0 0 7 0,0 0-20 0,0 0 23 15,31 7-13-15,-11-2-34 0,1-4 45 0,10 0-29 16,3 0 13-16,10-1-8 0,4 0 5 0,20-2 11 16,4 1-6-16,3-4-2 0,0 4-2 15,-2-2-6-15,-2-1-2 0,1 1 27 0,4-1-35 16,-5-1 23-16,-3 0-12 0,1 1 1 16,-7 0 9-16,-1-1-21 0,-10 3 15 0,-9-1 21 15,1 1-10-15,-5-3-1 0,-4 5 14 16,-3-1-27-16,0-2 14 0,-4 3 5 0,-3-3 5 15,0 2-16-15,-4 1-20 0,-2 0 18 0,-5 0 15 16,4-2 8-16,-6 2 0 0,3-1-33 0,-4 1 15 16,-1 0 8-16,-1 1-44 0,-8-1 10 15,0 0 16-15,10-1-15 0,-10 1 17 0,0 0-7 16,0 0-14-16,0 0-17 0,0 0-20 0,0 0-11 16,0 0-82-16,-17 7-32 0,17-7-68 0,-11 3-552 15,5-2 43-15,-1-1 77 16</inkml:trace>
  <inkml:trace contextRef="#ctx0" brushRef="#br0" timeOffset="37833.11">19980 13468 808 0,'0'0'290'15,"-4"-3"-4"-15,4 3-63 0,0-7-5 0,0 7-24 0,0 0-12 0,0-7-16 0,0 7-17 0,0 0-21 16,0 0-16-16,0 0-7 0,0 0-8 0,0 0-25 15,0 0 8-15,3 21-11 0,-2-10-5 0,2-1-8 16,-3 5-10-16,3 3 8 0,-3-1-3 0,3 5-8 16,-3-3-4-16,0 5-14 0,1 1 14 15,2 0-14-15,-3 0-2 0,0 4-12 0,0-2 14 16,0-2-20-16,0-6 13 0,0 4-15 0,3-3-3 16,-3-3-8-16,0 5-40 0,0-4-37 0,3-3-66 15,-3-4-82-15,3 4-138 0,-1-5-458 0,1 2 58 16,-3-5 75-16</inkml:trace>
  <inkml:trace contextRef="#ctx0" brushRef="#br0" timeOffset="38411.8">19907 13516 522 0,'0'-4'243'0,"0"-2"0"0,0 6-20 15,0-13-11-15,4 9-30 0,-1-2-5 0,1-2-16 16,-1-1-10-16,7 1-26 0,-3 1-38 16,4-3 23-16,2 2-18 0,-2 1-7 0,2-3-3 15,3 3 5-15,-1 3-13 0,1-3-12 0,2 2-6 16,0 2 18-16,1 0-30 0,2-1 7 0,-3 4-10 15,1 0 0-15,-1 1-5 0,-1 5-3 16,3-5 3-16,-9 4-6 0,3 0-7 0,-4 2-5 16,-1 0 5-16,-1 1 8 0,-5 2-3 15,-2-2-20-15,-2 7 2 0,-2 0-2 0,-5-3-3 0,-1 5-2 16,-1-1-1-16,-5-1 3 16,2 0-10-16,-1-3-5 0,-2 2 0 0,4-3-8 0,-4-3 7 15,6-1 1-15,-7 1-13 0,7-5 13 16,-2 3-5-16,0-5 2 0,2 4 0 0,2-4 16 15,1 2-1-15,1-2 8 0,6-1-10 16,-10 0 8-16,10 0-8 0,0 0 20 0,0 0-20 16,0 0 11-16,0 0-14 0,0 0 8 0,0 0 6 15,0 0-9-15,0 0-4 0,23 5 9 0,-15-3-14 16,2 4 22-16,2-4-7 0,0 7 2 16,1-1 0-16,1 0 0 0,-1 2-2 0,2-3-5 15,-2 3 9-15,0 3-9 0,1-3 12 0,-1 2-10 16,-2 0 0-16,2-1 3 0,-2 2 8 15,-1-1-9-15,0 1 1 0,0-3 12 0,1-1-25 16,-4 4 0-16,3-1-28 0,-4-4-34 16,2 2-45-16,-1-3-103 0,-1 1-533 0,1 2-76 15,0-3 59-15,-3-1 112 0</inkml:trace>
  <inkml:trace contextRef="#ctx0" brushRef="#br0" timeOffset="38940.65">20503 13866 504 0,'0'0'197'0,"0"-8"3"0,3 5-11 0,-3 3-18 0,0 0-4 0,0-8-32 0,0 8-17 15,0-6 13-15,0 6-8 0,3-4-18 16,-3 4-16-16,3-4-7 0,-3 4-8 0,4-7-2 15,2 5-16-15,-6 2 3 0,11-3-10 0,-4 0-11 16,-1 1-2-16,-6 2-5 0,15 0-3 0,-15 0-3 16,13 2 9-16,-3 3-9 0,-2-2-7 15,2 1-7-15,-1 0 4 0,-2 3 3 16,1 0 0-16,-2 3 2 0,1-2-7 0,-4 2-8 0,0 4 16 16,-2-3-24-16,-2 4 21 0,-2 2-49 0,0 3 6 15,-4 0-9-15,1 0 42 16,-5 3-54-16,1-2 15 0,0 0-5 0,-1-1 6 15,1-1-6-15,0-1-8 0,-1-5 16 0,4 0-3 16,-2-1 3-16,2-3 10 0,-1-3 13 0,2 2 0 16,-1-1 18-16,4-6 2 0,-1 4 19 15,4-5-32-15,0 0 11 0,0 0-3 0,0 0 6 16,0 0-6-16,-7-13 5 0,7 13 16 0,8-10-21 16,-5 3 8-16,4 3-3 0,-4-3 14 0,6 0-6 15,-4 3-8-15,2-2-5 16,3 1 11-16,-4 1 4 0,2 0-15 0,2 2 11 15,-1 0-13-15,-2 0-3 0,4 2 8 0,-11 0-11 16,20 4 21-16,-12-4-13 0,2 7 1 0,0-2-11 16,0 0 25-16,-3 3-12 0,3-1-5 15,1 1-3-15,-4 1-5 0,2 0 18 0,-2 0-16 16,4-1-9-16,-4 2 1 0,-1-2 19 0,4 4-54 16,-2-2-48-16,-5-1-190 0,3-2-645 0,1 1 192 15,-3-4 71-15</inkml:trace>
  <inkml:trace contextRef="#ctx0" brushRef="#br0" timeOffset="39696.75">20925 13571 514 0,'-6'-5'146'0,"6"5"-21"0,0 0 60 0,-6-2 7 0,6 2-18 0,-4-6 20 0,4 6-38 0,0 0 3 15,0 0-26-15,-6-2-23 0,6 2-2 16,0 0-11-16,0 0-7 0,0 0 2 0,0 0-15 16,0 0-8-16,33 3 13 0,-22 3-34 0,9-5 14 15,0 1-19-15,4 2 11 0,4-1-18 0,3 0 12 16,3 0-14-16,0-1 4 0,7-2 3 15,0 1 2-15,0-1-14 0,7 0-27 16,-4 3 8-16,4-3 19 0,-4-3-4 0,4 2 6 16,-3 1-16-16,-1-2 1 0,0 1 12 0,1-1 5 15,-4 0 0-15,0-1-25 0,1 2 18 16,-8 0 7-16,-3 1-2 0,2-3-3 0,-8 1-3 16,-2 2-2-16,-2 0 18 0,-1 0-13 0,-3 0-4 15,-2 0-12-15,-2 0 14 0,1 0-3 0,-4 0-10 16,0 0 12-16,-3 0-7 0,-7 0 0 15,17 0-13-15,-10 0-20 0,-7 0 10 0,11 0 20 16,-11 0-15-16,9 0 5 0,-9 0 8 0,7-2-23 16,-7 2 10-16,0 0-3 0,7-2-2 0,-7 2-18 15,7-4 10-15,-7 4-7 0,0 0-3 16,0 0 7-16,0 0-68 0,4-2-70 0,-4-4-163 16,0 6-579-16,0 0 82 0,6 0 72 15,-2-3 107-15</inkml:trace>
  <inkml:trace contextRef="#ctx0" brushRef="#br0" timeOffset="40181.01">22793 13275 614 0,'-1'-7'269'0,"1"7"-26"0,0 0 5 0,0 0-23 0,-3-3-30 0,3 3 4 0,0 0-30 16,0 0-10-16,0 0-18 0,0 0-36 0,0 0 7 15,0 0-9-15,0 0-21 0,-6 18-3 16,2-8 0-16,4 3-7 0,0-1-16 0,0 7-2 16,-3-1-8-16,-1 2 3 0,4 1-6 0,-1-1 1 15,0 3-3-15,1-4 8 0,-2 6-8 0,-1 0-24 16,3-3 14-16,0-4-13 0,0 0 3 15,-3-1 4-15,3 1-4 0,3-4-6 0,-3-3-2 16,0 3 7-16,0-3 3 0,3 0-12 0,-3-1 6 16,2-1-6-16,-2-1 4 0,1-4-28 15,-1 4 6-15,1-1-42 0,-1-7-102 16,-2 1-241-16,2-1-506 0,0 0 89 0,0 0 87 16,0 0 64-16</inkml:trace>
  <inkml:trace contextRef="#ctx0" brushRef="#br0" timeOffset="40591.81">22454 13233 744 0,'4'-2'218'0,"-4"2"-24"0,14-4-25 0,-4 3-110 0,3 1 26 0,4-1-14 0,-3-1-4 15,7 0 7-15,2-3 29 0,2 5-47 0,2-4 8 16,4 1-3-16,0 2 29 0,0 1-21 15,-1-2-20-15,4-2 2 0,-3 3 13 0,0 0 8 16,0-1-8-16,-1 1 0 0,-7 0-13 16,1-4 8-16,-3 5-3 0,-7-1-15 0,3 1 5 0,-3 0-23 15,0 0 15-15,-1-1 8 0,-2 1-17 16,-1-2-1-16,-10 2 0 0,13 0-13 16,-5 0-33-16,-8 0-25 0,13 4-37 0,-10-4-24 15,1 6-60-15,-4-1-159 0,3 1-486 0,-3 0 85 16,3-2 74-16</inkml:trace>
  <inkml:trace contextRef="#ctx0" brushRef="#br0" timeOffset="41144.61">23094 13676 622 0,'0'0'227'16,"0"0"-137"-16,0 0 56 0,0 0-36 16,-15-8 3-16,15 8-3 0,0-3-16 0,0 3 19 15,0 0-31-15,0-9 23 0,0 9-26 0,5-8-2 16,-2 3-5-16,3 3-16 0,-5-5 18 0,5 6-18 16,-2-4 1-16,6 0-9 0,-3 0 9 15,-1 3-6-15,1-2-13 0,0 0-17 0,1 2 4 16,1-1 6-16,-2 1-8 0,4 2-8 15,-11 0 14-15,17 2 4 0,-8 0-15 0,-1 1 13 16,2 1-14-16,-3 0 12 0,4 2-40 0,-5 2 32 16,1-1-6-16,-1 2 13 0,1 1-17 15,-3 0-9-15,-4 4 19 0,3-3-24 0,-3 4-2 16,-3 1-16-16,-1 3-12 0,0-2 26 0,-2 1-24 16,0-3 10-16,-1 6 1 0,-1-5 12 15,1-3 18-15,1 1-25 0,-1-3-8 0,4 3 36 16,-4-4-11-16,3-2-17 0,1 0 12 0,-1 0 11 15,1-4 2-15,0 4 3 0,0-3 18 0,-1-3-3 16,1 5 0-16,3-7-5 0,-4 6 5 16,4-6 6-16,-1 3-39 0,1-3 61 0,0 0-25 15,-3 6-1-15,3-6 14 0,0 0-26 16,0 0 30-16,0 0-22 0,0 0 0 0,0 0-3 16,15 0 5-16,-15 0-15 0,10 0-13 15,-1 0 30-15,-9 0-19 0,15 0 12 0,-6 0-16 16,1 0 11-16,-2 1-8 0,5 1-5 0,-2-2-2 15,2 0-3-15,-2 1 8 0,2 4-11 0,-2-4-10 16,3 0-25-16,-1 1-23 0,-3 1-9 16,1-1-111-16,-1-1-114 0,-3 1-99 0,2 2-422 15,-1-3 71-15,-2 1 105 0</inkml:trace>
  <inkml:trace contextRef="#ctx0" brushRef="#br0" timeOffset="43322.91">22726 12887 752 0,'-5'-6'259'15,"5"6"-50"-15,-3-6-9 0,0-1-8 0,-2 5-15 0,2-5-34 0,3 3-7 0,-3-1 10 0,-1-2-13 16,-2 3-5-16,2-2 0 0,-2-1-8 0,1-3-20 16,-1 3-5-16,-1 0-26 0,1-2-5 15,-5 3 0-15,4-5 10 0,-3 1-36 16,0 0 8-16,-1 0 0 0,-2-3-10 0,-1 3-5 0,1-4-3 15,-5 3-5-15,1-3-13 0,-3 2 13 16,-1-2-7-16,1 2 17 0,-4-3-12 16,0-1 4-16,-4 2 8 0,1-4-20 0,-4 3-8 15,-10-5 8-15,-3 3-5 0,-1-2-1 0,4 0 6 16,-4 2-15-16,1-1 4 0,-4 1 16 0,4 2 0 16,-7 3-15-16,3-4-6 0,-3 1 18 15,-1 3-12-15,1-1-13 0,-4 1 20 0,-3-1-10 16,3 3-3-16,-6 1 11 0,3-3-13 0,0 6 26 15,-7-6-16-15,3 4 13 0,1-2-6 0,3 2 6 16,0 2-2-16,-3-3-11 0,2 2 5 16,1 1-7-16,0-1-9 0,0 0 9 15,0-1-6-15,-4 2 14 0,3 1 1 0,-2-1-4 16,-1-2-10-16,1 2 2 0,0 2 5 0,2-3 0 16,-1 5 3-16,2-4-16 0,-4 0-5 0,1 2 16 15,-1-1 4-15,0 1 1 0,1-2 5 16,-1 4-18-16,1-2 7 0,-4 0 3 0,3-1-7 15,1 3-1-15,-1-3 3 0,-3 2 16 0,7 0-14 16,7-1-4-16,-11-1 4 0,4 0-7 0,-3 3 18 16,2-4-8-16,-3 4-8 0,-2-3 6 15,-1 4 12-15,0-3-12 0,0-1 12 16,0 5-12-16,0-2 2 0,3-3-5 0,1 4 2 16,10 1-2-16,3-2 3 0,-17 1 5 0,0 1 7 15,-3-3-12-15,3 2 2 0,3 1 0 16,-7 0-5-16,4-4 7 0,0 3-9 0,1-2-3 15,2 3 2-15,0-2 6 0,5 4-3 0,-5-4 0 16,0 2 0-16,-2 0-3 0,9 0-7 0,-10 0 15 16,0 2 0-16,0 1 0 0,0-1-2 15,0 1-8-15,1 1 12 0,2-1-7 0,0-3 3 16,-2 6-6-16,12-4 14 0,8-2-19 16,-4 2-2-16,-14 2 10 0,4 0-16 0,-4 0 22 0,1-1-14 15,9-2 16-15,-9 5-14 0,3-5 6 16,7 5 8-16,3-3-16 0,-11-2 3 15,2 6 3-15,5-7 12 0,7 3-18 0,-16 2-4 16,13-5 6-16,4 5 1 0,0-3 5 0,0 1 3 16,-1 2-8-16,1-3 7 0,2 1-4 15,-5 1 9-15,2-3-9 0,1 4 15 0,-1-3-16 16,-13 1 11-16,7 2-8 0,6-3 5 0,1 1 3 16,0 1-6-16,-18-1 3 0,14 2-5 0,4-2-2 15,-1 1-6-15,1-1 21 0,-14 3-36 16,6-4 36-16,11 4-13 0,-17-2 2 0,10 3-2 15,4-6-8-15,-17 6 14 0,5-1 6 16,-2-2-9-16,0 3 2 0,7-1-5 0,-4-2-5 16,-6 4 2-16,3-1-7 0,3 0 15 15,0-1-5-15,8-1-7 0,6 2 9 0,-14-1-2 16,7-2 0-16,4 3 0 0,-11 1-10 0,6-5 7 16,-8 4 3-16,-4 1 8 0,2-1-3 0,1 0-5 15,-3 0 3-15,3-2-6 0,2 2 8 16,9 0-10-16,5-2 0 0,-2-1 8 0,0 2-6 15,3-4 3-15,-17 6-5 0,10-2 7 0,-7 3-2 16,0-1 6-16,0-1 6 0,5-2-9 0,-5 2-6 16,0 1-9-16,-3-1 6 0,11 0 22 15,-11 0-21-15,3 2 5 0,10-4-5 16,4-1 15-16,0 0-18 0,-4 3 3 0,4-1 5 0,1-2-8 16,-5 1 16-16,-13 1-8 0,13-2 0 15,1 3 0-15,0-3-3 0,-12 2 3 0,-2 2 6 16,4-2 6-16,3-2-4 0,10 3-3 15,-4-6-7-15,-13 6 4 0,10-2-2 0,4-1-2 16,3-2-9-16,0 2 19 0,-1-2-3 0,2 4-5 16,-1-4-5-16,0-2 5 0,3 6-3 0,-3-3 6 15,-3-2 0-15,3 4 12 0,0-3-12 16,-1 2 12-16,-2-1-23 0,0-2 6 16,3 1 14-16,0 3-9 0,-4-2 5 0,1 1-8 15,-1-1 5-15,1-3 0 0,3 6-5 0,0-4-13 16,3-2 5-16,4 5 3 0,-6-3-2 0,6 1 12 15,2-2-10-15,-9 5 2 0,4-5 11 0,6 4-13 16,-3-3-3-16,0-2 11 0,-1 7-3 16,-3-3 10-16,1 2-5 0,-1 0-13 0,1-4 34 15,3 4-24-15,-5-1-7 0,2 1-5 16,3 0 18-16,-3-4-8 0,0 7 2 0,2-3 6 16,4-4-16-16,-4 6 11 0,2-1-6 0,6 0 6 15,-8 0-3-15,4 2 0 0,0-3-5 16,1 1-11-16,3 0 19 0,0 3-8 0,2-3 5 15,-2 0 10-15,3 0-23 0,-1 1 18 0,2-1-10 16,-1-1-8-16,3 2 21 0,-3-1-5 16,1 1-19-16,2 1 14 0,0-1 4 0,2-2 11 15,1 1-15-15,1-2 7 0,0 2-10 16,0-1 12-16,3-4-12 0,4 5 13 0,-4-4-8 16,4 2 2-16,0-3 1 0,-1 4-3 0,5-4 23 15,-4-2-10-15,2 5-11 0,2-4 19 16,6-1-19-16,-11 4 16 0,11-4-2 0,-9 4-27 15,4-3-7-15,5-1-5 0,0 0 23 0,-9 2-18 16,9-2 6-16,0 0-4 0,0 0-7 0,-11 0 13 16,11 0-3-16,0 0 13 15,-11 0-7-15,11 0 12 0,0 0-13 0,0 0 11 0,-12 0 2 16,12 0-3-16,0 0-4 0,-7-3 12 16,7 3 3-16,0 0-8 0,-7-3 23 0,7 3-15 15,0 0-11-15,-10-1 3 0,10 1 13 16,0 0-10-16,-4-3-10 0,4 3 14 0,0 0-7 15,0 0 3-15,0 0 2 0,0 0-2 0,0 0-5 16,0 0-14-16,-7-2 19 0,7 2-8 0,0 0 15 16,0 0-4-16,0 0 1 0,0 0-19 15,0 0 7-15,0 0 2 0,0 0-2 0,0 0 13 16,-6-5-38-16,6 5-93 0,0 0-197 16,0 0-645-16,-8 10 105 0,1-10 105 0,-6 1 90 15</inkml:trace>
  <inkml:trace contextRef="#ctx0" brushRef="#br0" timeOffset="52667.35">30498 14022 445 0,'-1'-6'171'0,"1"6"80"0,0 0-41 0,-3-7 10 0,3 7-10 0,-3-3-3 15,3 3-17-15,0 0-26 0,0 0-29 0,0 0 4 16,-3-5-19-16,3 5-20 0,0 0-6 16,0 0-12-16,0 0-7 0,0 0-4 0,0 0-2 15,19 13-10-15,-11-5-2 0,8 3-9 16,5 7 3-16,3 3-17 0,11 8 4 0,7 3-2 16,3 1-8-16,7 13 3 0,3-2-3 0,0-2 0 15,-3 1 16-15,2-1-14 0,0-3-17 0,-2 3 13 16,-11-11-16-16,1 4-5 0,-5-3 16 15,0-3-6-15,-3 2 8 0,-1-5-3 0,-8-3-9 16,-3-4-6-16,-1-1-10 0,-5-3-13 0,0-1-16 16,2-3-24-16,-1 0-78 0,-6 1-7 0,2-4-39 15,-10-4-161-15,8 0-494 16,2-2 56-16,-2-2 95 0</inkml:trace>
  <inkml:trace contextRef="#ctx0" brushRef="#br0" timeOffset="52902.43">31607 14264 703 0,'-5'-6'302'0,"1"-3"-107"16,-5 1 15-16,1 0-3 0,-8-2-40 15,-5 2-34-15,-10-1 25 0,-24 0-27 0,-16 5-8 16,-35 9-23-16,-20 11-11 0,-49 10-22 16,-27-13-310-16,-25 39-569 0,-79 17 95 0,-21-2 90 15</inkml:trace>
  <inkml:trace contextRef="#ctx0" brushRef="#br0" timeOffset="76167.8">31647 12500 673 0,'0'0'115'0,"0"0"5"0,0 0 8 0,-4-7-25 0,4 7-6 0,-4-2 0 0,4 2-20 16,0 0-18-16,-7-2 20 0,7 2-25 16,-6-5 10-16,6 5 5 0,-7-1-20 0,7 1-14 15,-12-3 17-15,4 0-9 0,8 3 6 16,-12-1-8-16,3 1-13 0,-1-1 79 0,3-1-12 15,-1 0 7-15,-1-1-12 0,-1 1-5 16,0 2-39-16,-1-4 33 0,1 0-30 0,0-2 22 16,-1 2-2-16,3-1-25 0,-4-1 15 0,-2-1-26 15,-2-1 18-15,4 0-12 0,-4-5-4 0,2 3-1 16,1 2 7-16,-2-9-3 0,-1 6-15 16,1-4-2-16,-1 0 2 0,-1-2 15 0,5 0-30 15,-7 1 10-15,6-1 10 0,-5-5-10 0,5 2 23 16,-2 4-31-16,2-3 18 0,-1-3-10 0,-2 4 10 15,4 0-7-15,-4 0-1 0,3-1-2 16,-1 1 3-16,4 1 4 0,-4 0 8 0,3-1-33 16,-2 3-7-16,2-2 9 0,-2 4-2 15,5 0-10-15,-5-4 5 0,3 2 2 0,-4-2 8 16,1 5-12-16,-1-4 9 0,4 1-7 0,0 0 5 16,-4-2-7-16,2 4-4 0,-4-2 22 15,3 1-22-15,0-2 14 0,-1 4-6 0,2-2 16 16,-1 0-5-16,0 4-6 0,-1-7 1 0,1 8-1 15,3-1-7-15,-1-4 8 0,-2 6 2 0,3-2 8 16,-2-1-13-16,0 0-8 0,2 1 13 16,-2 0 3-16,1-1-3 0,-2-1 0 0,2 2-5 15,1-1-5-15,-3-2 5 0,2 4 5 0,-2-2 13 16,3-2-23-16,-6-4 13 0,5 8-8 0,1-7-3 16,0 5 24-16,-1-3-11 15,3 3-23-15,-2-4 10 0,-1 0-4 0,1 3 4 16,-1-1-12-16,0-4 2 0,4 5-10 0,-3-2 8 15,4 0 33-15,-5 1-1 0,4-1-9 0,0 3-5 16,-1-4-6-16,-1 4 3 0,2-3 3 16,-1-1-16-16,-1 3 18 0,2-1-15 0,-3 0 17 15,4-1-7-15,-5-1 13 0,4 3-18 0,2-1 10 16,-3-2 0-16,0 1-7 0,1 0 4 0,-2 0 9 16,2 2-11-16,-1-2 7 0,0 1-9 15,0 1 2-15,1 1 0 0,-2-3 5 0,0 4-5 16,0-1 5-16,-2 0 15 0,4 1-9 15,-1 2-9-15,-2-2 9 0,-1 2-4 0,0 1 14 16,1-2-26-16,-1 1 12 0,-1 1-12 0,0 3 8 16,2-3 7-16,0 0-10 0,-1 0-8 15,1 3 11-15,0-3-8 0,-4 4 28 0,4-3-26 16,0-2 1-16,-1 0 2 0,1 1 0 0,0 5-8 16,-1-4 10-16,1-1 6 0,2 2-26 0,-2-1 13 15,1-1 13-15,-1 0-21 0,3 3 8 16,-1-2 10-16,-1-2 0 0,2 5-10 0,-4-4 10 15,5 0-2-15,-1 3-3 0,2 0-8 0,-3-5 0 16,0 6 13-16,1-2-15 0,1-2 20 16,-1 6 6-16,4-6-21 0,-2 4 2 15,-1-4 26-15,1 6-7 0,0-5-6 0,1 5 5 16,-2-4-20-16,-1 0 10 0,6 2-2 0,1 3-1 16,-9-6 3-16,7 0 21 0,2 6-23 0,-8-3 2 15,4-3 5-15,4 6-5 0,-7-2-8 16,7 2 11-16,-4-6 2 0,4 6 1 0,-6-1-17 15,6 1 4-15,0 0 12 0,-3-7-20 0,3 7-21 16,0 0-23-16,0 0-56 0,0 0-123 0,0 0-148 16,0 0-517-16,13 0 89 0,-3 0 89 15,-1-7 68-15</inkml:trace>
  <inkml:trace contextRef="#ctx0" brushRef="#br0" timeOffset="76811.2">30224 10540 721 0,'-23'3'218'0,"23"-3"-31"0,-14 0 0 0,4 4-31 0,-4-1-3 0,4-2-30 0,-7 3 8 0,0-1-8 15,-4 0-16-15,1 2-12 0,-1-3 0 16,-3 5-11-16,4-6-7 0,-4 3 5 0,3-2 0 16,0-1-21-16,4 2 3 0,-3 1-3 0,7-4 24 15,0 1-19-15,1 1-4 0,-1-2-3 16,2 0-16-16,4 0 9 0,-2 1 14 15,1 2-22-15,8-3-6 0,-13 0-5 0,13 0 1 0,-10 2 6 16,10-2-19-16,-11 1-1 0,11-1 3 16,0 0-10-16,-10 1 8 0,10-1-11 0,0 0 0 15,-3 4 0-15,3-4-2 0,0 0 2 16,0 0 3-16,0 6-3 0,0-6 1 0,3 7 4 16,0-1-15-16,-3-6 8 0,2 9 15 0,-1 1-8 15,-1-2-2-15,0 2-8 0,0 4 31 16,-1-1-21-16,-1 4-7 0,-1 0 10 0,0 2 0 15,1 4-18-15,-3-4 13 0,-2 6-1 0,3-2-17 16,1 1 18-16,0-3-8 0,1 4 5 0,-3-1 1 16,2-6-1-16,2 3-8 0,-2-3 14 15,0 1-14-15,-1-2 9 0,4-3 1 0,0-3-9 16,-1 3 10-16,0-3-24 0,1 1 4 16,0-3 22-16,-2-1 1 0,-1 0 1 0,6-4 19 15,-3 3-23-15,0-1 10 0,0-2-2 16,2 3-50-16,-2-7 32 0,-2 8-26 0,2-8-49 15,2 6 6-15,-2-6 9 0,-2 4 6 0,2-4 18 16,0 0 10-16,0 0-10 0,3 5-3 0,-3-5-5 16,0 0 10-16,0 0 3 0,0 0-13 15,0 0-23-15,0 0-15 0,0 0-37 0,0 0-147 16,0 0-80-16,0 0-502 0,15-6 80 0,-8 4 81 16</inkml:trace>
  <inkml:trace contextRef="#ctx0" brushRef="#br0" timeOffset="79425.92">9344 13749 353 0,'-3'-6'197'0,"3"6"-15"0,-4-4 4 0,4-2-35 0,0 6 3 0,-7-3 0 15,7 3-3-15,-2-6-31 0,2 6 0 0,0 0-12 16,-4-6 7-16,4 6-20 0,0 0 2 15,0 0-13-15,-6-2-4 0,6 2-21 0,0 0-1 16,0 0 1-16,0 0-13 0,0 0 26 0,0 0-23 16,0 0 4-16,0 0-6 0,0 0 34 15,30 8-37-15,-16-6-62 0,9 0-2 16,2 0-21-16,5-2 25 0,4 1-22 0,0 1 20 0,8-2-10 16,-2 0 7-16,2 1 16 0,2 2 8 15,-4 0-29-15,2-2 18 0,-1 5 11 16,1 0 0-16,-2-1 4 0,1-1-12 0,-1 0 5 15,2 2 5-15,-1-2 62 0,1 3 10 0,-1-7-31 16,2 7 5-16,2-6-2 0,-4-1-9 0,0 2-1 16,-3 1 10-16,-4-3-1 0,0 0-22 15,-3-3 20-15,-7 3-18 0,2-2 0 0,-5 2 18 16,0 0-20-16,-7 0 38 0,3 0-13 0,-4 0 3 16,1 0 17-16,-4 0-12 0,-3 0-13 15,4 0 21-15,-11 0-26 0,13 0 5 16,-6-1-18-16,-7 1 11 0,6-6-11 0,-6 6-16 15,8-1 4-15,-8 1-6 0,3-3 23 0,-3 3-38 16,0 0-18-16,0 0-5 0,0 0-21 0,-20-4-17 16,20 4-39-16,-11 0-38 0,11 0-65 15,-30 0-150-15,26 0-518 0,-6 0 83 0,3 0 69 16</inkml:trace>
  <inkml:trace contextRef="#ctx0" brushRef="#br0" timeOffset="79896.33">10384 13531 604 0,'0'0'222'0,"0"0"-20"0,0 0-17 0,0 0-3 0,0 0-6 0,0 0-35 0,0 0 2 16,9 17 1-16,-1-10-14 0,-2-3-25 15,1 3-10-15,3 5-21 0,-2-1-13 16,5 0-81-16,-3-3 23 0,1 5-3 0,-1-1 0 16,7 2 10-16,-4-2 13 0,2 5-3 0,-2-2-7 15,0 0-8-15,1 1 23 0,-1-1-22 16,-2-1 1-16,-1 1-4 0,1 0 45 0,-1-3-42 15,-3 3 6-15,-1-7 24 0,1 7 13 0,-2-5-34 16,1 0 13-16,-2-2-12 0,2 1 2 0,-6-1 20 16,0 0 26-16,0-1-23 0,-6 3-8 15,5-3 6-15,-10 3 19 0,1 0-40 0,-6 2 21 16,-5-1 4-16,-3 4-20 0,-4-3 18 0,-2 1-18 16,-1 4 13-16,0-3-15 0,-10 5 9 15,-2 2 1-15,1 0-3 0,1-3-7 0,-1 3-9 16,5-2 9-16,3-2 2 0,7-3-20 15,2-3-1-15,5 2-7 0,0-4-3 0,7 0-10 0,-2-5-10 16,5 4-18-16,0-1-13 16,-1-1-17-16,5-4-58 0,-1 4-75 0,-4-2-160 15,8-4-458-15,3 0 110 0,0 0 34 0</inkml:trace>
  <inkml:trace contextRef="#ctx0" brushRef="#br0" timeOffset="82462">27968 10734 488 0,'0'0'116'0,"5"-2"-4"0,-5 2 6 0,0 0-34 0,2-6 14 0,-2 6-27 0,0 0-12 0,0 0-15 0,0 0 12 0,0 0-30 15,3-1 15-15,-3 1-6 0,0 0 12 16,0 0-30-16,0 0 12 0,0 0-14 0,0 0 5 16,0 0-9-16,14 7 9 0,-10-6-10 15,-4-1-15-15,0 0 10 0,6 5-15 0,-6-5 26 16,7 3-4-16,-7-3-17 0,0 0 10 15,7 2-23-15,-7-2 16 0,0 0-6 0,4 4 18 16,-4-4 1-16,0 0-4 0,8 2 1 0,-8-2 5 16,0 0-8-16,0 0 13 0,0 0 7 0,8-6 16 15,-8 6 62-15,0 0-26 0,4-5 48 16,-4 5-25-16,0 0-11 0,4-5-14 0,-4 5 27 16,0 0-5-16,0 0-7 0,0-3 10 15,0 3-18-15,0 0-8 0,0 0 21 0,0 0-11 0,0 0-12 16,0 0-16-16,0 0 21 15,-8-5-49-15,8 5 28 0,0 0 6 0,-16 8-24 16,5-3-15-16,-2 1 23 0,2 1-15 0,-6 6-5 16,1-2-19-16,-5 3 11 0,0 2 0 0,-3 4 0 15,-10 6 2-15,0 6-9 0,-1 1-9 0,-2 2 29 16,0 0-28-16,-10 10 4 0,5-8 6 16,4 2-18-16,-13 5 10 0,16-4 8 0,-6-5-6 15,4 3 6-15,-1-2-13 0,-2-3 8 0,5 0 5 16,-3-1-3-16,4-4 3 0,3 1-6 0,3-8-9 15,5 0 2-15,-15 4 2 16,12-4-2-16,2-3 3 0,-1-3-6 0,1 2 1 16,0-1-3-16,4 0 5 0,0-2 7 0,-1-2 6 15,4 2-8-15,0-3-2 0,-3 2 2 0,2-4-15 16,5 1 12-16,-1 0-4 0,0-2 15 16,0 0-8-16,1 1-3 0,-4-1 6 0,7 2-3 15,-2-3 0-15,-4 1 11 0,6 2-22 0,-1-3 1 16,-2 1 8-16,3 0 15 0,-1-1-21 0,4 3 1 15,-3-3 2-15,0 0 10 0,0-1-18 16,3-1 24-16,0 2-14 0,-3-1-12 0,6-2 2 16,-2 3 1-16,2-2 7 0,-2-2 2 0,3 0 1 15,-2 2 2-15,-1 0-5 0,2-1 2 0,4-4 14 16,-6 6-9-16,5-4 1 0,1-2-10 16,-6 7-6-16,3-6 21 0,3-1-3 15,-5 6-20-15,5-6 5 0,-6 4-6 0,6-4 9 16,-3 5 2-16,3-5-8 0,-4 2 26 0,4-2-36 15,-3 7 28-15,3-7 3 0,-4 1 2 16,4-1-17-16,-6 7-11 0,6-7 16 0,-5 3 2 16,2 2-10-16,3-5 15 0,-6 3-5 0,6-3-2 15,-4 6-9-15,4-6 14 0,-6 1-10 0,6-1 7 16,-4 7 2-16,-3-4-12 0,7-3 5 0,-7 7 13 16,4-6-21-16,-1 5-2 15,-2-5 25-15,6-1-22 0,-5 9 7 0,-4-8 7 16,6 4-9-16,-1-3 2 0,4-2 0 0,-7 8 2 15,4-8-2-15,3 0 3 0,-6 7 5 0,6-7-13 16,-8 3 10-16,8-3-3 0,-3 4 3 16,3-4-10-16,-2 3 16 0,2-3-1 0,0 0-5 15,0 0-20-15,0 0 22 0,0 0-22 0,0 0 2 16,0 0-28-16,0 0-25 0,0 0-14 0,0 0-2 16,8-22-41-16,-4 16-79 0,0-2-131 15,3 1-542-15,2-7 92 0,-5 4 89 0</inkml:trace>
  <inkml:trace contextRef="#ctx0" brushRef="#br0" timeOffset="83025.19">26502 11708 606 0,'0'0'261'0,"-4"-7"-30"0,4 7-4 0,0 0 11 0,0 0-25 0,0 0-42 0,-3-5-2 0,3 5 3 16,0 0-16-16,0 0-18 0,0 0-28 15,0 0 5-15,0 0-10 0,0 0-15 16,0 0-13-16,-4 22 15 0,4-14-23 0,-3 6-13 15,-1 1-7-15,-2 1-5 0,2-1 2 0,-3 4 0 16,1 2-3-16,-4-1 1 0,3 0-3 0,-1 0-8 16,0 2-2-16,0-4-11 0,1-3-5 15,0 2 14-15,0-4-11 0,3-1-3 0,-2-2 11 16,3 3-21-16,-1-4 13 0,1-2 5 0,-1 1 7 16,1-4-30-16,-1 3 11 0,1-1-11 0,3-2 7 15,-3 1 11-15,3-5-10 0,0 8 2 0,0-8 11 16,-1 2-4-16,1-2-1 0,-3 7-32 15,3-7 22-15,0 0-12 0,0 0 14 16,0 0-16-16,0 7 14 0,0-7-22 0,0 0 29 16,0 0-16-16,0 0-2 0,14-3 10 0,-14 3-12 15,23-2-1-15,-8-1-5 0,1-1-12 16,-1 2 7-16,4 2 10 0,-1-2-2 0,-1-3-5 16,3 4 4-16,-2-1-2 0,-2 1 3 0,2-3 3 15,-2 4 4-15,-1-1-2 0,-2-2 2 0,1 2-4 16,-4-2 4-16,0 3 1 0,1-2-6 15,-4 2-10-15,2 0-5 0,-9 0-10 0,11-1-1 16,-11 1-22-16,13-1-11 0,-13 1-40 0,0 0-29 16,7-5 13-16,-7 5-63 0,-3-8-73 15,3 8-593-15,0 0 89 0,0 0 54 0</inkml:trace>
  <inkml:trace contextRef="#ctx0" brushRef="#br0" timeOffset="84369.01">13864 13790 606 0,'-4'-7'184'0,"4"7"-4"0,0 0-55 0,-3-2-35 0,3 2 102 15,0 0-16-15,-4-5-22 0,4 5-13 0,0 0-11 16,0 0 3-16,0 0-33 0,0 0-5 0,0 0-8 15,0 0-16-15,0 0 11 0,0 0-20 16,0 0 7-16,10-4-3 0,-10 4-4 16,15 2-6-16,-2 0-15 0,0 2 5 0,5-1-15 15,6-3 7-15,6 6 19 0,1-4-24 0,7 4-18 16,3-2 19-16,3 0-29 0,18-1 28 16,-1 4 3-16,-2-4 2 0,5 2-10 0,-5-2-7 15,2 2 4-15,-2-2 11 0,-2 4-10 0,-6-2-1 16,-10-2-7-16,1 1 8 0,-2 1-8 0,1-1 23 15,-2 0-10-15,4 1-24 0,-5-2 1 16,0-1 28-16,-4 2 2 0,0-3 13 0,0 1-28 16,0-2-5-16,-3 1-2 0,0 2 20 15,0-1-11-15,0-4-22 0,-4 2 7 0,-3-3 21 0,0 6-6 16,0-1-9-16,0-2-16 0,-4 0 7 16,0-2 11-16,-5 2-28 0,1-3 18 15,2 3-6-15,-5-1 3 0,1 1-2 0,-4 1 2 16,0-1-2-16,1 0-1 0,-1 0-2 0,-10 0 8 15,14-1-16-15,-14 1 11 0,16 0 2 16,-16 0 0-16,10 0 10 0,-2 0-12 0,-8 0 7 16,10 0 8-16,-10 0 5 0,0 0 3 0,10 0 38 15,-10 0-87-15,0 0 48 0,0 0-17 0,7 1 7 16,-7-1-17-16,0 0 25 0,0 0-44 0,0 0 6 16,0 0 17-16,0 0 11 15,0 0-5-15,0 0 0 0,0 0-37 0,0 0-4 16,0 0-62-16,0 0-12 0,0 0-26 0,-17-16-218 15,14 16-578-15,3 0 89 0,-10 0 88 0,2-2 97 16</inkml:trace>
  <inkml:trace contextRef="#ctx0" brushRef="#br0" timeOffset="84852.3">15289 13518 622 0,'-4'-4'273'0,"4"-2"-45"0,0 6 5 0,-3-5-20 0,0 2 2 0,3 3-26 0,0 0-30 0,-4-9-3 16,4 9 0-16,0 0-36 0,0 0-17 0,0 0-16 15,0 0 2-15,0 0 14 0,0 0-27 0,0 0 9 16,14 14-16-16,-7-7-10 0,0-1-8 16,3 7 0-16,4-3 1 0,-1 7-24 15,2-3 18-15,1 1-10 0,1 3-16 0,-3-5 8 0,7 8-10 16,-2-2 13-16,-1-4-11 0,-1 3 1 16,-3-3-8-16,3 0-3 0,-4 1 23 15,-2-4-28-15,3 1 5 0,-4-1 11 0,0-2-11 16,0 3-5-16,0-2 21 0,-6-3-3 0,6-1 38 15,-6 1-32-15,2 0-35 0,-2-6 47 16,-1 5-5-16,0-2-41 0,1 0-23 0,-4 1 10 16,7-4 8-16,-7-2-95 0,0 5 100 0,0-5 38 15,0 0-2-15,0 0-3 0,-11 9-10 0,-2-6-5 16,-4 5-8-16,-7 4 33 0,-17 7-30 16,-3 5-13-16,-8 3-16 0,-13 8-22 0,-10 8-311 15,-4 2-588-15,-10 0 111 0,-27 12 68 0,-7-9 79 16</inkml:trace>
  <inkml:trace contextRef="#ctx0" brushRef="#br0" timeOffset="88875.15">26375 13291 186 0,'0'0'82'0,"0"0"59"0,0 0 10 0,0 0 10 0,0 0-38 0,0 0-5 0,0 0 0 15,0 0-6-15,0 0-9 0,0 0 2 0,0 0-13 16,0 0-5-16,0 0 8 0,0 0-3 0,0 0-23 16,0 0-5-16,0 0-16 0,0 0 11 15,-10-4-8-15,10 4-10 0,0 0-7 0,0 0-16 16,0 0-11-16,0 0-12 0,0 0-43 15,0 0-65-15,0 0-23 0,0 0-619 0,6 13 69 16</inkml:trace>
  <inkml:trace contextRef="#ctx0" brushRef="#br0" timeOffset="96128.76">18014 13749 414 0,'-4'-6'95'0,"1"4"5"0,3 2-16 0,-3-8 26 0,-2 5-25 15,5 3-11-15,-3-7-8 0,3 7 22 16,-6-7-35-16,6 7 9 0,-4-1-6 0,4 1-18 16,-3-6 29-16,3 6-41 0,0 0-9 0,-3-1 12 15,3 1-6-15,0 0 13 0,0 0-13 0,0 0-6 16,0 0 14-16,0 0-3 0,0 0 6 16,0 0 7-16,0 0-8 0,0 0-2 0,16 8 94 15,-2-3 0-15,-1-3-38 0,2-1-64 0,5-1-20 16,10 2 125-16,1-2-69 0,3 0 10 0,11 0 13 15,-1 0-28-15,5 0-8 16,16 2 13-16,-11 0-21 0,11-2 18 0,0 3 11 16,-13-3-3-16,12 1-18 0,-5 4 5 0,-9-3 3 15,-5-2-8-15,-4 5-15 0,4-3 10 0,-4-1 18 16,-1 1-19-16,-5-2-16 0,6 4 14 16,0-3-18-16,-10 1-9 0,3-2 12 0,-3 1-3 15,3 2 19-15,-4-6-24 0,1 6 0 0,-4-3 8 16,-2 0 11-16,-1 0 1 0,-1 0 1 15,-2 0-23-15,0 2 18 0,-5-2-26 0,-1-2 15 16,-2 4-4-16,1-2 9 0,-1 0-27 0,-3 0 25 16,-2-2-13-16,-8 2-5 0,16 2 21 15,-9-1-3-15,-7-1-13 0,11 0 0 0,-11 0-2 16,10 1 5-16,-10-1-6 0,10-1 9 16,-10 1-21-16,10 1 12 0,-10-1-9 0,0 0 20 15,7 0-3-15,-7 0-10 0,0 0 3 0,0 0-11 16,0 0 1-16,0 0-1 0,0 0-10 0,0 0-5 15,0 0-15-15,0 0-41 0,0 0-46 16,0 0-24-16,0 0-84 0,0 0-680 0,0 0 135 16,0 0 28-16,0 0 87 0</inkml:trace>
  <inkml:trace contextRef="#ctx0" brushRef="#br0" timeOffset="96591.57">19340 13358 583 0,'0'0'207'0,"0"0"-12"0,0 0-16 0,0 0-23 0,0 0-17 0,0 0 12 0,0 0-29 16,0 0 6-16,6 18-110 0,-2-11 3 0,4 3 12 15,1 0-28-15,-2 3 49 0,7-1-5 0,-4 1-3 16,3 4-13-16,2-2-33 0,1 2 56 16,-1-2-20-16,-2-2-26 0,4 2 6 0,-4 0 20 15,2-1-16-15,-2-1 11 0,1-4-6 0,-1 3-9 16,-3-2-4-16,1 0 4 0,-4-3-1 0,-1 1 16 15,1-2-3-15,1-2-7 0,-2 5-1 16,-2-3 8-16,2-4 11 0,-2 5-14 0,-1-6 8 16,0 5-12-16,1-2 40 0,0 0-2 15,-4-4-15-15,6 3 7 0,-3 1-8 0,-3-4 11 16,1 4-21-16,-1 3 8 0,-7 0-41 16,-4 3 46-16,-5 3-12 0,-9 6-6 0,-15 10-5 15,-12 11 0-15,-6 8-13 0,-4 2-35 0,-12 7-357 16,-19 15-488-16,-10-3 105 0,-12-7 104 0</inkml:trace>
  <inkml:trace contextRef="#ctx0" brushRef="#br0" timeOffset="102036.16">22044 13341 363 0,'-3'-1'177'0,"0"-5"-11"0,3 6 18 0,-8-4-20 0,8 4 49 0,-4-4-42 0,4 4-115 0,-9-8 90 16,6 6 3-16,3 2 12 0,-7-8-18 0,3 6-12 15,0-2-1-15,4 4 4 0,-3-4-47 0,3 4-6 16,-7-5 4-16,7 5-8 0,-3-2 0 16,3 2-8-16,0 0-18 0,0 0 8 0,-7-4-13 15,7 4-5-15,0 0-5 0,0 0-13 16,0 0 15-16,0 0-23 0,0 0 1 0,0 0 7 15,13 19-10-15,-6-11 12 0,4 1 1 0,-1 1-3 16,3-2-13-16,5 6 3 0,-1-4 7 16,0 1-2-16,1 3-8 0,-2-3 11 0,2 2 7 15,-2-4-18-15,-2 1 1 0,0 0-1 0,0 0-3 16,-1 1-9-16,-3-3 4 0,1 1 6 0,-1-3 10 16,-1 0-15-16,-1 2-6 0,-4-3 21 0,2-2-8 15,1 3-5-15,-4-5 13 0,1 5-2 16,3-2-6-16,-4-2 21 0,-3-2-14 0,4 5 12 15,-4-5-17-15,6 1-4 0,-6-1-8 16,0 7 33-16,0-7-7 0,-10 9-21 0,-10 0 34 16,-24 15-16-16,-21 11 5 0,-15 15-23 15,-36 23 3-15,-13 19-8 0,-93 39-369 0,74-29-568 16,-16 4 110-16,-14-7 108 0,-64 19 61 0</inkml:trace>
  <inkml:trace contextRef="#ctx0" brushRef="#br0" timeOffset="104043.43">31438 18092 568 0,'0'-11'220'0,"0"1"-49"0,3 1 3 0,-3-1-33 0,0 0-8 16,1-1-10-16,-1 1-23 0,3-1 0 15,-3-1 5-15,3-1-31 0,-3 1-7 0,0-1 27 0,3-1-55 16,-1 1 22-16,-2 0-22 0,1-1-11 16,-1 3 8-16,1-1-6 0,-1 2 6 15,0-2-92-15,0 0-80 0,0 2-99 0,3 2-533 16,-3 0 79-16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2T04:22:13.0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5276 15026 598 0,'0'0'169'0,"0"0"-15"0,0 0-8 0,0 0-8 0,0 0-12 0,0 0-1 16,0 0-35-16,0 0-11 0,0 0-7 16,0 0 2-16,0 0-8 0,0 0 1 15,0 0-24-15,0 0 21 0,0 0-2 0,0 0-11 16,0 0-5-16,0 0-10 0,0 0-3 0,0 0-2 16,0 0 10-16,0 0-8 0,3-3-20 15,-3 3-5-15,0 0-1 0,0 0 16 0,0 0-15 16,0 0-8-16,0 0 15 0,0 0-7 0,0 0 0 15,0 0-16-15,11-2 18 0,-11 2 3 0,10-5 8 16,-4 5-27-16,2 0 14 0,2-3 8 16,3-1-14-16,-1 3-7 0,1-1-3 0,4 0 3 15,3-3 13-15,-3 3-6 0,4 0-4 0,-1-2 12 16,1 1-23-16,3-1 54 0,-4 3-46 16,4-1 10-16,0-3-7 0,1 3-3 15,2-1-8-15,-1-2 5 0,-1 5 6 0,-1-1 30 16,6-2-26-16,-2 0-7 0,-1 2-10 0,1 1 12 15,-1 0 1-15,-4 0 7 0,2-2-8 0,2 2-4 16,-2 0 9-16,-1 0 13 0,2 2-12 16,-2-2-8-16,0 0 10 0,0 0-15 0,0 0-6 15,-3 0 24-15,3 1-5 0,-1 2 30 0,-2-2-38 16,0 1 41-16,2-2-49 0,-2 1 0 16,2-1 13-16,-5 0-5 0,3 4-5 15,-1-3 5-15,0 0-3 0,0 0 3 0,-2 0 7 0,3 1 3 16,-2 1 1-16,2-2-6 0,-3 0 15 0,2 1-18 15,-2-2 3-15,1 0 13 16,2 4-26-16,-4-3 13 0,3 2-2 0,-2-3-14 16,0 4 22-16,1-2 6 0,-1-1-22 0,2 2 0 15,-3 0 10-15,1-1-5 0,2 0-3 0,-3-1 16 16,0 3-6-16,0-1-20 0,-3-3 13 16,6 5 13-16,-3-3-18 0,1 1 5 0,2 1 10 15,-3-1-8-15,4-3-2 0,-1 4 5 0,0-1 8 16,1-2-8-16,3 3 5 0,-4-2-13 0,4 0 16 15,0 0 10-15,-2 2-21 0,1-3 8 16,1 1-5-16,0-1 3 0,-3 2-1 16,2 0-2-16,1-2 8 0,0-1-10 0,0 4-1 15,-4-2-5-15,4-1 29 0,0 0-29 0,-3 1 11 16,2-2-11-16,-1 0 16 0,2 3-13 16,3-2-11-16,-4-1 26 0,4-1-17 0,-3 2 4 15,7-1-2-15,0 0 8 0,0 0-3 0,0 0 0 16,-1 0-3-16,2 0 6 0,1 0-3 15,-2-1 5-15,3 1-5 0,0 0 0 0,-3 1 5 16,4-1-5-16,-4 0 20 0,3 0-30 0,0 1-3 16,-3-1 13-16,0 2 3 0,2-2-11 0,2 0 6 15,-4 0-9-15,2 0 14 16,1 0 5-16,1 0-11 0,-1-2-5 0,1 1 19 16,-4 0-27-16,3-2 6 0,0 1 5 0,0 0 2 0,-3 1 14 15,3-4 1-15,-4 5-17 0,4-4 16 16,-3 0 14-16,3 4-30 0,-3-3 8 15,3-1-9-15,-3 0 1 0,3-2 5 0,-3 5 3 16,7-5 2-16,-7 3-13 0,3-2 1 0,-3 3 2 16,-1-2-1-16,8 0-4 0,-1-3 2 0,-2 4 11 15,-2-2 15-15,6 1-28 0,-2-2 5 16,-2 3 5-16,5-2 5 0,-2 1-10 0,0-2 10 16,-1 3-3-16,1-1 3 0,3 0-12 0,-3 0 2 15,-1 2 2-15,-3 0-2 0,3-3-5 16,2 2 5-16,-5-2 40 0,3 4-42 15,-6-2 2-15,3-1-13 0,-3 2 7 0,0 0 19 16,-1-1 5-16,1-1-11 0,0-2 4 0,-4 6-12 16,4-3 12-16,-3-1-12 0,2 3-1 15,-2-2 17-15,0 2-7 0,-2-2-16 0,-2 0 0 16,0 2-5-16,0-1 21 0,-1 2 7 0,1-4-20 16,-2 4 15-16,2-3-13 0,0 2 18 0,-4-2-7 15,1 2-11-15,2 1 16 0,-6-2-6 16,1 1-9-16,-2 0-1 0,-1-2 6 15,1 3 9-15,-2-2-4 0,-4 1 7 0,0 0-7 0,1 1 7 16,-4 0-13-16,2-1 16 0,-9 1 10 0,15-1-28 16,-15 1 23-16,7 0-18 15,-7 0-15-15,0 0-52 0,0 0-51 0,0 0-81 16,0 0-562-16,-21 10 55 0,7-7 79 0</inkml:trace>
  <inkml:trace contextRef="#ctx0" brushRef="#br0" timeOffset="2272.46">5167 16233 496 0,'-3'-2'172'0,"3"2"-9"0,-4-4-9 0,4 4 0 0,0 0-26 0,-7-4-6 16,7 4-12-16,0 0-2 0,-4-3-8 0,4 3-8 15,0 0-15-15,0 0 0 0,-3-4-29 0,3 4-9 16,0 0-11-16,0 0 15 0,0 0 1 16,0 0-8-16,0 0 7 0,0 0-4 0,15-3 1 15,-15 3-6-15,16-1-9 0,-6 1-7 0,7-1 10 16,-4 1-25-16,8-1 30 0,1-1-33 0,1 0 41 15,4 2-18-15,1-1 11 0,5 0-29 16,-1-1 2-16,5 2-9 0,-2-3 2 16,-1 2 38-16,7-1-20 0,3 1 5 0,-3-2-13 15,3 1-5-15,1-1 16 0,2 2 2 0,12-4-15 16,2 0 10-16,1 3-16 0,-10 1 16 16,9-5-3-16,0 1-12 0,1-1-6 0,-1 1 19 15,1-1 4-15,0 1 8 0,2 1-7 0,2-2-13 16,1-1 15-16,2 1 10 0,0 1-10 15,-1 1-8-15,0 1 8 0,-3-1 3 0,4 1-8 16,-4 1 0-16,-3-2-18 0,-9 3 7 0,-8 0 16 16,0-2-10-16,16-1 3 0,-10 2-1 15,-7 0 5-15,18-3 16 0,-1 4-38 0,1-5 15 16,-3 4-1-16,2-2-12 0,0-1 0 0,-3 3 11 16,-6-3 1-16,7 2-7 0,-9-1 8 15,-5 0 0-15,2 3-5 0,12-5 12 0,-5 5-20 16,-9-3 3-16,0 1-1 0,16-3-4 15,-12 2 9-15,-5 1-12 0,13-3 3 0,-9 0 2 16,-6 3 0-16,2-1-3 0,0-1 3 0,10-2 5 16,-5 1-5-16,-9 0 3 0,2 2 5 15,-5-3-8-15,4 5-3 0,-3-4 13 0,3 3-17 16,-3-2 17-16,2 1-15 0,-9 1 7 16,7 0-4-16,-6-1-9 0,1 2 1 0,1 1 13 0,-3-1 2 15,0 1-23-15,0-2 18 16,-1 3-8-16,-2 0 1 0,0-1 7 0,-2 1 0 15,-2 0-8-15,3 0 13 0,-2 0-2 0,2 0 4 16,-3 1 9-16,-1-1-24 0,2 0 13 0,-1 0 5 16,3 0 6-16,-4 3-16 0,1-2-3 15,1-1 8-15,-1 2 0 0,0-2-10 0,-1 0 10 16,1 1 6-16,0-1-11 0,-2 2 2 0,1-2-4 16,1 3-1-16,0-2 8 0,0 0-5 0,-4-1 10 15,1 0-20-15,3 2 2 0,0 1 8 16,-1-3 3-16,1 2 0 0,0 0 2 0,0-1-16 15,7 0 17-15,-3-1-19 0,3 3 10 16,2-2-2-16,-1 1 3 0,2-2 9 0,3 0 1 16,0 1-13-16,5-1 0 0,-2 0 0 15,1 0 10-15,-6 0-3 0,9 0 1 0,-3-1-8 16,-7 1 12-16,3 0-2 0,5 0 3 0,-1 0 5 16,-1-2-26-16,2 2 21 0,-1-1-21 15,4-2 5-15,-1 3 11 0,0 0-3 0,4 0-3 16,0-1 6-16,-4 1-11 0,5-1 8 0,-5 1 13 15,4-2-5-15,-4 2-11 0,0 0-2 0,1 0 10 16,-1 0-20-16,-2 0 15 0,2 2 7 16,-10-1-4-16,3 0-11 0,-2-1 13 0,-1 0 11 15,0 3-16-15,1-2 5 0,5 1-10 16,-6-1 10-16,1-1-2 0,0 2 4 0,5-2 6 16,1 3-21-16,-7-2 8 0,4-1 0 15,-3 0-5-15,2 0 15 0,0 0-10 0,-3-1 6 16,1 1-9-16,3 0 6 0,-4 0 9 0,0 0-12 15,0-3 3-15,0 3 5 0,0-2-1 16,-3 1 4-16,3 1 1 0,0-2 4 0,-3-2-16 16,3 4-11-16,-3-1 14 0,4-2-11 0,-4 1 3 15,2-1 15-15,1 1-2 0,-2 1-8 0,2 0-2 16,-1-2 14-16,2 3-12 0,-1-3 11 16,0 3-11-16,0-2 2 0,1 1 16 0,-4-2-13 15,3 3-2-15,-4-1-6 0,1 1 3 0,-3-1 8 16,1-1-11-16,-1 1 14 0,-4 1-4 15,3 0-7-15,-2 0 10 0,2 0-22 16,-4 0 4-16,1 0 5 0,1 0 9 0,2 1 1 16,-3-1 1-16,-1 0 2 0,1 0-12 0,1 2 2 15,2-2 0-15,-3 0-6 0,-1 1 14 0,5-1 2 16,-4 1-28-16,0-1 34 0,1 0-8 16,2 0-16-16,-1 3 10 0,2-2-20 0,2-1 16 15,-5 2 2-15,5-2 0 0,-2 0 10 0,-1 0-12 16,4 1-1-16,-4-1 3 0,-2 0-13 15,1 2 11-15,-2-2-11 0,0 0 36 16,1 0-31-16,-1 0 8 0,2 0 5 0,-5 3-15 0,3-3 13 16,0 0-3-16,-4 1 7 0,1-1 4 0,0 1-11 15,-1-1 5-15,-3 0-8 16,0 0 6-16,0 0 2 0,-3 2-3 0,3-2-4 16,-4 0 4-16,2 2 4 0,1-2-12 0,-2 1-1 15,0-1 2-15,0 0-8 0,-1 1 20 0,1-1-1 16,-1 0-4-16,-3 0 1 0,-2 0-3 15,2 1 15-15,-3-1-20 0,4 2-8 0,-5-1 13 16,-6-1-2-16,17 0-1 0,-10 1 11 0,-7-1 5 16,13 0-8-16,-13 0-5 0,11 0 2 15,-1 0 8-15,-3 0-2 0,-7 0 7 0,13 0-4 16,-5 0 12-16,-8 0-28 0,16 0-8 16,-6-1-10-16,-2 1 25 0,2-1-14 0,0 1 4 15,1-2 0-15,2 1 24 0,-3 0-1 16,4 0-20-16,-1 1 2 0,1-2 6 0,-4 0-3 15,1 2 2-15,3-1 16 0,-1 1-28 0,-2-4 20 16,-1 4-5-16,-1 0 3 0,-1 0-3 0,-8 0-10 16,17 0 10-16,-11-2 3 0,-6 2-3 15,0 0-13-15,11 5-4 0,-8-3-50 0,-3-2-97 16,-13 11-754-16,3-5 124 0,-8 2 47 0,-5-3 110 16</inkml:trace>
  <inkml:trace contextRef="#ctx0" brushRef="#br0" timeOffset="-71760.33">22414 4076 337 0,'0'-5'128'0,"0"5"-10"0,0-8 5 0,0 8-23 0,0-10-8 0,0 7-23 0,0 3 3 15,0-8-16-15,0 4-7 0,0 4 4 16,3-9 9-16,0 6-47 0,0-2 24 0,-3 5 7 16,7-5-54-16,-4 2 18 0,2-1-30 15,-2-1-13-15,-3 5-16 0,10-4-15 0,-7 0 15 16,1 0-15-16,2 0 10 0,-6 4 26 15,8-4-31-15,-5-1 11 0,-3 5 25 0,6-4 41 16,-5 0 20-16,-1 4 1 0,3-4 9 0,-3 4 19 16,0-6-6-16,0 6 8 0,3-7-7 0,-3 7 12 15,0 0-8-15,-6-8-17 0,6 8-59 16,-4-4 5-16,4 4 18 0,-6-4-13 0,6 4-6 16,-4-4 12-16,4 4-1 0,-4-6 79 0,4 6-33 15,-3-3 31-15,3 3-25 0,0 0-1 16,0 0-2-16,-7-4-8 0,7 4-13 15,0 0-7-15,0 0 2 0,-3-4-16 0,3 4 6 16,0 0-12-16,0 0 6 0,0 0 11 0,0 0-15 16,21 0 7-16,-21 0 14 0,16 1 1 0,-2-1-4 15,0 0 12-15,6 0-38 0,0-1 41 16,5 1 0-16,5-1-2 0,1-2-19 0,0 1 3 16,10 0-2-16,-3-1-19 0,3 0 8 0,3 1-5 15,-3 1 16-15,3-4-6 0,-2 2-7 0,-1 2-3 16,-1-2 16-16,2 0-16 0,-1 2 5 15,3-4-89-15,1 4 20 0,-1-2-8 0,1-1 34 16,-1 1-11-16,17-2 11 0,-2 1-16 0,-11-1 24 16,-4 2 4-16,17-3 11 0,-6-1-5 0,-7 4-1 15,-4-1-7-15,-3-1-2 16,1 0 20-16,2 1 5 0,-3 0-11 0,0 0 14 16,0-2-16-16,0 3 13 0,0-1-13 0,0 1 6 15,0-1-1-15,-4 3 8 0,5-1-18 0,-5 0 18 16,0 2-5-16,1-6 5 0,3 4-5 0,-7 1 0 15,4-3-11-15,0 3 27 0,-4-1-24 16,1 1 10-16,-1-2-12 0,0 2 2 0,-3-2 0 16,2 2 21-16,-2-4-13 0,0 3 7 0,-3 0-17 15,4-2 10-15,-3 4 31 0,2-1-29 0,-1-1 8 16,-2 1-18-16,3-2 8 0,0 2 5 16,-1 1 3-16,-2-2-13 0,3 1 2 15,1 1 23-15,-3-1-25 0,-2 1 30 0,7 1-22 16,-7-1 15-16,8 0-11 0,-4 0-4 0,0 0-3 15,3 0 10-15,0 0-10 0,0 0 5 16,0-1 10-16,0 2 3 0,0-1-13 0,3-1 0 16,-1 2 0-16,-2-1-3 0,0-1 11 0,0 1-26 15,0 0 15-15,-3 0-7 0,3 0 10 0,0 0-5 16,-4 0 18-16,2-3-8 0,-2 3 8 0,4-2-11 16,0 2 1-16,-3-1 2 0,4 0 3 15,2 0-8-15,-2 1 7 0,5-1-4 0,-2-3-11 16,5 3 11-16,-4-1 27 0,-1 1-30 0,3 1-2 15,0-3-8-15,-7 2-3 0,3 1 10 0,2 0 44 16,4-2-51-16,-5 1 7 16,7 0-4-16,-4 1-1 0,3-5 0 0,1 4-12 15,-1 0 5-15,1 0 15 0,2 0-6 0,3 1 22 16,10-4-26-16,5 3-1 0,-4-2 19 0,1-1 2 16,-9 4-10-16,-7-2 8 0,-1 2-6 0,2-1-9 15,-2 0 4-15,2-2-2 0,0 1 5 16,-1 1-10-16,-1 0 10 0,-1-1 0 0,0 2 0 15,1-4 8-15,-1 3-8 0,0-2-16 0,-1-1 21 16,-4 2-5-16,3 0 3 0,-2-3-1 0,-2 3-4 16,0 0 12-16,0-3-18 0,-4-1 21 15,0 5-31-15,-4-3 23 0,1-1-10 16,0 2 13-16,-1 2 0 0,1-3-6 0,-3 1 6 16,2-1 0-16,-2 3-1 0,-2-1-17 0,-8 0 15 15,6-1-5-15,-6 3-8 0,1-2-2 0,-4 1 8 16,-2 1 2-16,3-1 10 0,-5 1-13 15,-1-1-17-15,-2 1 33 0,-8 0-29 0,16-1-20 16,-16 1-5-16,10 1-17 0,-10-1-111 0,0 2-581 16,-3 4 102-16</inkml:trace>
  <inkml:trace contextRef="#ctx0" brushRef="#br0" timeOffset="-70048.61">3888 4867 371 0,'0'0'169'0,"-10"-1"-11"0,10 1-4 0,-9-5-13 0,9 5-49 0,-8 0 15 15,8 0 19-15,0 0-44 0,0 0 5 0,0 0-5 16,0 0-24-16,0 0 4 0,0 0-3 16,0 0-18-16,0 0 7 0,0 0-2 15,31 6-10-15,-11-5 0 0,4 1 2 0,1-2-71 16,8 0 5-16,2 0 8 0,6-2-11 0,6 1 10 15,1 1 9-15,17-4-19 0,4 2 13 16,-1 1 46-16,0 0-23 0,0-4-7 0,5 4 4 16,1-2 1-16,1-2 51 0,4 2 10 0,0-3-18 15,0 5 7-15,19 0-1 0,-15-4-1 0,-1 4 5 16,-4-2-18-16,2 0-7 0,-2 2 0 16,4-2-13-16,0 2-11 0,-4 0 17 15,1-2-19-15,-4 1 15 0,-2 2 1 0,1-1-1 0,-8 0-17 16,1 1 9-16,-5-2-4 0,-10-1 10 15,-8 2-18-15,1 1 5 0,-2-3-2 16,-1 3 7-16,-8-3 3 0,0 1-29 0,0-1 22 16,-3 3 4-16,-7 0-10 0,-1-1 13 0,-1-2-6 15,-2 3 11-15,-3-2-10 0,-3 2 7 0,-4 0 26 16,4-1 0-16,-1 0-82 0,-3 1 0 16,-2 0 23-16,-8 0 8 0,16 0 5 0,-16 0-3 15,7 0 1-15,-7 0-32 0,0 0-7 16,0 0-49-16,0 0-15 0,-7 7-156 0,4-3-515 0,-7 2 75 15</inkml:trace>
  <inkml:trace contextRef="#ctx0" brushRef="#br0" timeOffset="-68340.33">12947 4832 496 0,'-7'-3'177'0,"-2"2"-26"0,9 1-16 0,-10-2-14 0,5 1-4 0,5 1-9 0,-10-3-21 15,10 3-10-15,-10 0-11 0,10 0 9 16,-11-1-24-16,11 1 13 0,0 0-13 16,-10-1 5-16,10 1-7 0,0 0-3 0,0 0 8 15,-9-2-29-15,9 2-2 0,0 0 5 0,0 0 3 16,0 0-23-16,0 0 12 0,0 0-7 0,0 0-5 16,19 10-67-16,-8-10 10 0,2 4 1 15,5-2-14-15,2-1 21 0,4 0 5 0,10 1 42 16,0-2-6-16,11 3 7 0,-1-2-27 0,4-1 15 15,17-1 20-15,0 1-20 0,4-3 0 16,6 0 2-16,3 0 70 0,21-4-3 16,5 2-16-16,1 1 4 0,2-3-4 0,1 1-4 15,-4 0-3-15,4 1-5 0,-1-1-16 0,-1 2 8 16,3-3-5-16,-3 0-13 0,-1 2 13 16,-1 1-2-16,-5-1-1 0,-1 4-2 0,5-5-7 15,-7 4-4-15,-3-2 14 0,-15-1-8 0,4 4-11 16,-7-5 8-16,1 3 3 0,-5-1-5 0,0 0 5 15,-9-3-3-15,-1 5 3 0,-5-4-13 16,-11 3 5-16,-8-2 13 0,-6 2 2 0,-1-3-20 16,-9 5 3-16,-1 0 15 0,1-4 7 0,-8 4-7 15,4 1 15-15,-6-3-4 0,3 3-6 0,-4-3-8 16,0 2 8-16,-3 1-28 16,-7 0-39-16,10 0-32 0,-10 0-78 0,3-5-76 15,-3 5-569-15,0 0 95 0,0 9 72 0</inkml:trace>
  <inkml:trace contextRef="#ctx0" brushRef="#br0" timeOffset="-66951.19">25848 4991 309 0,'28'0'172'0,"1"0"-31"0,4-5-70 0,8 4-7 0,21-5-13 0,9 2 34 0,18-4-8 16,3 1-29-16,0 0 24 0,-16 1-16 0,22 0-7 15,5-1-11-15,3-1 16 0,4-1-18 0,-1 3 15 16,4-2-10-16,-3 2 8 0,2 1-19 16,-2-3 6-16,2 0-5 0,1 0 0 0,3 1-13 15,-3-1 7-15,3 1 6 0,-3-3-13 0,0 3 10 16,-4-1-26-16,-2 3-4 0,0-2 43 0,-3-2-26 16,4 1-12-16,-8 1 10 0,-7-2-1 15,-18 3-4-15,-6-1-3 0,-4 3 3 0,-4-4 5 16,-2 0-1-16,-8 1 1 0,-10 5-20 15,1-4 9-15,-6 3-7 0,2-4 5 0,-7 5 10 16,0-3 16-16,-4 3-24 0,-7-4-9 16,1 4 20-16,-1 1 4 0,-6-2-9 0,-1 2 15 15,3-2-5-15,-5 2-13 0,0 1-15 0,-4-1 25 16,3-2 3-16,-10 3 10 0,16-2-7 0,-11 2-36 16,-5 0 20-16,10-2-10 0,-10 2-47 0,7 0-4 15,-7 0-3-15,0 0-69 0,0 0-156 16,0 0-445-16,-12 8 71 0</inkml:trace>
  <inkml:trace contextRef="#ctx0" brushRef="#br0" timeOffset="-63189.45">9201 6986 401 0,'0'0'87'0,"-3"6"-10"0,3-6 69 0,0 0-8 0,0 0-15 0,0 0-13 15,0 0 8-15,-3 4-13 0,3-4-3 16,0 0-33-16,0 0-5 0,0 0 6 0,0 0-4 16,0 0-17-16,0 0 4 0,12 3-14 0,-12-3-1 15,14 0 11-15,-3 0-6 0,2 0-12 16,8-3-3-16,3 1-92 0,3 0 8 0,4 1 38 16,6 0-15-16,1-3 0 0,6 3-6 15,1 0 16-15,16-4 3 0,1 4-6 0,-10-2 29 16,-5 3-16-16,14-4 8 0,1 1-16 15,0 2 24-15,2-1-24 0,4-4 80 0,2 4 8 16,1-4-21-16,7 1-5 0,-2 1 2 0,2-2 8 16,1 4-15-16,0-4-2 0,-1 3-1 0,1-1-5 15,-4 0-10-15,7-2 2 0,8 4 1 16,-12-4 10-16,4 3-21 0,10-4 18 0,-17 0-5 16,-3 0-20-16,3 3 9 0,-7-4 9 0,1 0-13 15,0-1-8-15,-4 1 7 0,-1 1 1 0,-2 0 2 16,-1 2 5-16,-2-2-9 0,-1 1-1 15,-8 0 5-15,-8 2-15 0,2 2 25 0,-2-3-2 16,-2 3-8-16,1-3 1 0,-3 4-1 16,-3 0 5-16,-1-1-4 0,0-1-1 0,-3 2 3 15,0 1-8-15,-1 0 5 0,-2 0-2 16,-5 0 10-16,1 0-21 0,3 0 8 0,-3 0 3 16,-3 1-6-16,2 2-4 0,-2-1 7 0,0-2 3 15,-1 1-14-15,1 0 6 0,0 3 3 0,-1-3 0 16,-3-1 2-16,0 1-16 0,0-1 17 15,1 1 4-15,1-1-13 0,-1 0 16 0,-1 0 5 16,3-1-18-16,-2 1 8 0,2-1-3 16,-2-4 8-16,4 5-3 0,-1-2 0 0,0-3 3 15,0 4 2-15,-1-2 1 0,4-1-14 16,-3 1 1-16,2 1-1 0,1-3-9 0,0 3 7 16,0 0 0-16,-4-2 10 0,4 2-5 0,-2 1-5 15,1-5 5-15,-3 5 5 0,1 0-2 0,0 0-6 16,-4-4 6-16,0 5 0 0,0-1-18 15,-3 1 4-15,-1-1 17 0,-3 1-14 0,1-2 3 16,-1 2 5-16,-3-3-12 0,-7 3 14 0,17-1-9 16,-17 1-3-16,13 0-3 0,-13 0 16 0,11 0 10 15,-11 0-11-15,7 0 6 0,-7 0 0 16,0 0 2-16,10-2-15 0,-10 2 0 0,0 0-13 16,0 0 6-16,0 0-55 0,0 0-4 15,0 0-70-15,0 8-146 0,0-8-498 0,-10 6 81 16,3-4 62-16</inkml:trace>
  <inkml:trace contextRef="#ctx0" brushRef="#br0" timeOffset="-61979.53">18044 6974 268 0,'0'0'80'0,"0"0"-22"0,0 0-9 0,0 0 25 0,0 0 8 0,21 4-5 0,-7-4 61 0,6 1-23 16,3 2 16-16,8-1-39 0,11-2 13 16,2 1-15-16,21-1-14 0,4 1-12 0,2-1 18 15,1 0-18-15,4 0 3 0,-2-1-75 0,-2 0-7 16,4 2 5-16,-5-2 5 0,1-1-26 0,-7-1 36 16,0 2 10-16,-14 1-4 0,-6 0-9 15,-4-3 3-15,0 3 0 0,-7-4-7 0,-3 2 4 16,-3 0 3-16,-5 2-7 0,-2-1 25 0,-4 0 8 15,-1 1-3-15,-1-4 23 0,-2 4 13 16,-3-1-18-16,1 1-18 0,-4-1 13 16,2 1 64-16,-9 0-23 0,14-2 5 0,-10-1-10 15,-4 3-18-15,10 0-26 0,-10 0-18 0,0 0-7 16,10-1-39-16,-10 1-38 0,7 4-51 0,-7-4-146 16,4 4-502-16,-4 1 69 0</inkml:trace>
  <inkml:trace contextRef="#ctx0" brushRef="#br0" timeOffset="-60908.44">23638 6882 514 0,'0'0'171'0,"0"0"-7"0,0 0-8 0,0 0-17 0,10 2-16 16,-10-2-11-16,16 0 1 0,-2 0-11 16,0 1-2-16,10-1-21 0,6 1-17 0,6-2 15 15,9 1-19-15,21-1-6 0,9-4-1 0,24 4-3 16,5-2 6-16,8-5-15 0,4 2 9 15,-6 4-2-15,2-4-23 0,5 3 18 0,-4-4-18 16,0 0 0-16,-4 3 26 0,0-3-23 16,-6 0 17-16,-5 0-25 0,-8 0 3 0,-13 3-6 15,-10-3-7-15,0 4 10 0,-5-3-1 0,-3 0-4 16,-12 3 3-16,-9-1-9 0,-7 1 9 16,0 2-16-16,-8 0 0 0,-2-4 10 0,-1 4 0 15,-3 0 3-15,-3 1-11 0,-4 0-2 0,0-2-23 16,1 2-30-16,-11 0-32 0,7 2-20 0,-7-2-79 15,0 6-361-15,0-6-213 0,-10 8 72 0</inkml:trace>
  <inkml:trace contextRef="#ctx0" brushRef="#br0" timeOffset="-58587.94">3598 8075 406 0,'0'-6'195'0,"0"6"-31"0,-3-3-8 0,3 3-5 0,0 0-105 0,0-8 3 0,0 8-21 0,0 0 0 16,6-7 39-16,-6 7-39 0,10-1-15 0,1 1 4 15,-1-1 1-15,6-2 5 0,5 3 11 16,4-2-4-16,5 2 11 0,5-1-2 0,8 1 25 16,2 0 30-16,17 0-9 0,3 0-106 0,0 0 11 15,6 0 18-15,5 0-3 0,-1-2 8 0,4 2 5 16,-1-1-21-16,1-3 3 0,-5 3 10 16,2-1-7-16,-1 0 23 0,-3-1-32 0,0 1 6 15,-1 1 13-15,-5-5 18 0,3 5-36 16,-2-2 36-16,-5-1-14 0,-14 1-17 0,-4 2 11 15,-3-3-1-15,-7 2 10 0,-3 1-14 0,-3 0 1 16,2-4 3-16,-9 4 3 0,0 1-3 16,-1-2 14-16,-3 1-1 0,-3 1 0 0,0-4-16 15,-1 4-9-15,-3-1 17 0,-2-1 18 0,1 2-4 16,-9 0-14-16,11 2 5 0,-11-2-15 0,10 0-30 16,-10 0-21-16,7 5-16 0,-7-5-35 15,-4 6-118-15,2-1-543 0,1 2 72 0</inkml:trace>
  <inkml:trace contextRef="#ctx0" brushRef="#br0" timeOffset="-57338.47">14985 7949 386 0,'0'0'138'0,"-7"-6"-5"0,3 4-10 0,4 2 10 0,-3-5-20 16,3 5-31-16,0 0-5 0,0 0-6 0,0 0-14 15,10-4-9-15,1 4-2 0,5 0 18 16,5 1-10-16,10 2-31 0,7 1 28 15,20 0 3-15,10 3-13 0,8-1-13 0,19 3 0 0,4-7 0 16,11 5 1-16,2 1 12 0,1 0-16 16,0-3-12-16,0 0 84 0,3 1-2 15,0-5-28-15,1 1-6 0,-2-4 0 0,-2 2-22 16,-3-2 7-16,-7-3-10 0,-1 0-31 0,-2 2 18 16,-5-4-10-16,-2 2 25 0,-1-2-15 0,-17 1 3 15,-1-4 35-15,-1 2-35 0,-5 1-11 16,-6-1 3-16,-7 1 2 0,-8 0 14 0,-9 4-14 15,-7-4-2-15,-4 4 8 0,0-2-6 0,-3 3 21 16,-6 1-20-16,1-3-6 0,-1 1 5 0,-5 1-9 16,1 1-4-16,-4-3 11 15,0 4 0-15,1-1 8 0,-4-1-13 0,-1 2-16 16,-6 0-5-16,14 0-17 0,-14 0-21 0,7-1-87 16,-7 1-54-16,0 0-556 0,0 0-12 0,0 0 54 15</inkml:trace>
  <inkml:trace contextRef="#ctx0" brushRef="#br0" timeOffset="-52837.84">22749 7868 340 0,'0'0'105'0,"0"0"8"0,0 0-32 0,0 0 1 0,0 0-20 0,-4-3-1 0,4 3 3 16,0 0-7-16,0 0-22 0,0 0-7 16,0 0 11-16,0 0-14 0,0 0 19 0,17-4 2 15,-17 4-18-15,17 0-10 0,-7 0 26 0,8 4 12 16,2-4-2-16,4 0-13 0,3-4-13 15,7 4 5-15,0 0 21 0,4-1-16 0,4-1 3 16,2 2-15-16,1-2-52 0,16-1-33 16,4 0 21-16,3 3 12 0,3-1 11 0,-2-4-16 15,9 5 26-15,-2-1 3 0,3 2-6 0,3-1-2 16,-1 0 12-16,1 0-9 0,-2 0-14 16,4 0 31-16,-4 0 3 0,1-1-8 0,1 1-12 15,-6-2-4-15,2-3 1 0,-6 4 18 0,-3-1-11 16,-5 1-4-16,-2-3 19 0,-13 4-27 0,-9-3 5 15,1 2 12-15,-10-4 3 0,3 4-2 16,-4-1-29-16,-2 1 19 0,-4-3-4 0,-4 3 14 16,1-1-21-16,-4 2 33 0,-2-1-7 0,-2 0-8 15,-3 1 13-15,0 0-8 0,2 0-5 16,-7-3 5-16,-5 3-48 0,13 0-11 16,-13 0-23-16,0 0-38 0,0 0-123 0,-6 8-448 15</inkml:trace>
  <inkml:trace contextRef="#ctx0" brushRef="#br0" timeOffset="-51414.65">4322 9500 61 0,'0'0'0'0,"0"0"26"0,0 0-1 0,0 0-15 0,0 0 19 0,0 0-22 0,-9 0 32 16,9 0-19-16,0 0-22 0,0 0-27 0,0 0-1 15,0 0 12-15,0 0 2 0,0 0 11 0,0 0-41 16,0 0 15-16,0 0 1 0</inkml:trace>
  <inkml:trace contextRef="#ctx0" brushRef="#br0" timeOffset="-51311.74">4343 9482 110 0,'0'0'66'0,"3"-6"-27"0,-3 6-19 16,0 0 13-16,7-1 1 15,-7 1-17-15,3-6-4 0,-3 6-8 0,4-3-56 16</inkml:trace>
  <inkml:trace contextRef="#ctx0" brushRef="#br0" timeOffset="-50669.84">5137 9072 255 0,'-7'-3'111'0,"7"3"-35"15,0 0 22-15,0 0-34 0,0 0 7 0,0 0-20 16,0 0-2-16,0 0-11 0,0 0 16 0,0 0-20 15,0 0-4-15,0 0 6 0,0 0 5 16,0 0 5-16,0 0 5 0,0 0-23 0,0 0 19 16,0 0-9-16,0 0-18 0,0 0 14 0,0 0 7 15,9 14-3-15,-2-12 3 0,0 0 0 16,1 2 18-16,4-2-8 0,6-1-79 0,5 2 2 16,8-3-2-16,3 0 20 0,11-4-12 0,17 1 10 15,6-4 25-15,0-1-20 0,24-6 87 16,0 2-10-16,1-4-16 0,7 1 3 15,-1-3-6-15,-3 3-6 0,-1-2-9 0,-2 0-10 16,5 3 41-16,-6 2-123 0,-3-5 37 0,-3 3-17 16,-17 5 24-16,2-1-13 0,-5 3 23 15,-6-1 8-15,-2 1-11 0,-9 4-15 0,-9-4 8 16,-6 7 10-16,-6-2-5 0,3-2-21 0,-10 3 16 16,3 1-11-16,-8-1 14 0,-2-1 17 0,0 4 13 15,-4-2-25-15,1 2 9 16,-5 1-17-16,-2 0-3 0,2-3-7 0,-6 0 12 0,0 8-61 15,0-1-82-15,-3 0-210 0,0-3-333 16</inkml:trace>
  <inkml:trace contextRef="#ctx0" brushRef="#br0" timeOffset="-49295.48">12824 8651 401 0,'0'0'116'0,"0"0"-88"0,0 0-8 0,0 0 8 0,18 7 64 0,-9-4 6 16,-1 1-14-16,2-1 14 0,0-3 6 0,4 1-11 15,6 5 1-15,-2-5 1 0,5-1-28 0,5 6 2 16,3-5-10-16,0 2 2 0,9 1-5 15,1-3-2-15,4 1-21 0,-1-2 16 0,4 1 0 16,14 2-3-16,3-1 2 0,0-1-14 0,6-4-57 16,0 5-21-16,5-4 34 0,2 2-36 15,5 0 56-15,2-3-31 0,17 3 6 16,-6-1 10-16,7-5-10 0,-1 2-16 0,1-3 16 16,3 5-6-16,-3-6 6 0,3 0 2 0,-4 0-10 15,-3 1 18-15,-6 0-8 0,-1-1 31 0,-16 4-28 16,-2-2-6-16,-5 0 16 0,-1 2-15 15,-3-1 28-15,-7 2-26 0,-6-3 5 0,-8 5 11 16,-3-5-6-16,0 5-10 0,-7-2 13 0,-3 2 13 16,-1-3-10-16,-2 2 4 0,-4 1-19 0,0 1 14 15,-4-1-9-15,-3-2 22 0,-3 1-25 16,0 1-6-16,-1 1 14 0,1 0 27 0,-4 0-20 16,-3 0 21-16,-7 0-21 0,17 0 18 15,-10-2-25-15,-7 2 2 0,14 0 10 0,-14 0-18 16,10 0 13-16,-10 0-7 0,7-1 7 15,-7 1-33-15,0 0-26 0,10-3-77 0,-10 3-68 16,0 0-136-16,0 0-331 0</inkml:trace>
  <inkml:trace contextRef="#ctx0" brushRef="#br0" timeOffset="-38399.39">17405 9997 378 0,'-3'-4'146'0,"3"4"-18"0,0 0-13 0,-4-5 3 0,4 5-13 0,-3-5 21 0,3 5-42 15,0 0 3-15,-3-5-15 0,3 5-11 16,0 0 11-16,-4-3-11 0,4 3-7 0,0 0-11 15,0 0-4-15,0 0 4 0,-4-6-12 16,4 6-23-16,0 0 23 0,0 0-11 0,0 0-2 16,0 0 2-16,18-1 11 0,-8 1-13 15,4-2-10-15,10 1 17 0,4-3-2 0,15 1-5 16,16-4 16-16,6 0-22 0,6 1 9 0,15-6-1 16,3-3 8-16,6 5-33 0,8-3 18 15,6 0-3-15,0 1 3 0,1-1-3 0,-4-2 3 16,0 4-61-16,-7 0-22 0,-3-1 24 0,-1 4 11 15,-19 3-6-15,-1-1 7 0,-7 0 1 16,1 2 20-16,-11 0-20 0,-10 1 12 16,-11-1 4-16,-6 3-6 0,-4-1-1 0,-3 2 12 0,-3-1 22 15,-4 0 16-15,-3 1-1 0,-1-3 75 16,-3 3-8-16,-2-2 8 0,1 2 15 0,-9 0-20 16,10 0-26-16,-10 0 10 0,8-1-20 15,-8 1 10-15,0 0-7 0,0 0-16 0,0 0-8 16,4-3-7-16,-4 3-21 0,0 0 5 0,0 0-48 15,0 0 0-15,0 0-31 0,0 0-51 0,-1 10-113 16,-2-6-553-16,3 3 75 0,-4-6 58 16</inkml:trace>
  <inkml:trace contextRef="#ctx0" brushRef="#br0" timeOffset="-37295.43">23907 9824 496 0,'0'0'161'0,"-4"-5"-17"0,4 5-21 0,0 0-13 0,-6-1-3 0,6 1-15 0,0 0-12 16,0 0 12-16,-4-3-21 0,4 3-35 15,0 0 23-15,0 0-5 0,0 0-11 0,0 0-14 16,0 0-9-16,0 0 3 0,0 0-10 0,0 0 10 16,0 0-15-16,14 11 10 0,-5-5 22 0,-4-2-24 15,8 3 12-15,2-3-13 0,1 0 14 16,5 2-9-16,0-4-15 0,8 5 21 15,-1-4-11-15,14 3-5 0,1-5 3 0,16 5-8 16,5-5 13-16,2 2-15 0,9-1 15 0,-3-4-18 16,7 2 0-16,-1-2 20 0,1 1-12 15,4 0 2-15,11-3-10 0,-12 2-10 0,-1 1 5 16,-1-2 7-16,-1 0 3 0,-1 2-2 0,1 1-6 16,-4-2 1-16,1 1 22 0,-5-1-10 0,1 0-61 15,-4-1-8-15,-2 3 16 0,-2-2 15 16,1-3-29-16,-13 5 9 0,-8 0-1 0,1-1 34 15,-1 0-11-15,-4-1 13 0,-4-1-5 0,-3 2 3 16,-2 1 5-16,-7 0-8 0,0-2 8 16,0 2 10-16,-3 0-8 0,-1-1-15 0,-3-1 26 15,-1 2-3-15,-4-2-11 0,0 2-1 16,0 0 27-16,-2 0-5 0,-10 0 31 0,16 0-18 16,-9 0-31-16,-7 0 14 0,11 0-4 0,-11 0-2 15,10 0-20-15,-10 0 22 0,0 0-7 16,10 0-26-16,-10 0-45 0,0 0-55 0,0 0-81 15,1 5-602-15</inkml:trace>
  <inkml:trace contextRef="#ctx0" brushRef="#br0" timeOffset="-35364.49">7293 11193 225 0,'0'0'115'0,"0"-7"-10"0,0 7 38 0,0 0-89 0,0 0 7 16,0 0 19-16,0 0-6 0,0 0 51 0,0 0 3 16,0 0-18-16,0 0 13 0,-3-4-15 15,3 4-13-15,0 0-3 0,0 0-23 0,0 0 0 16,0 0-10-16,0 0-16 0,0 0 14 0,0 0-11 16,10-2-16-16,-10 2 16 0,17 0-10 15,-7 0 3-15,3 0-11 0,5 0-3 0,6 0 1 16,-1 0-8-16,8 0 10 0,8-4-12 0,8 4-4 15,18-1-1-15,4-2 9 0,2-1 8 16,4 2-7-16,4-3 7 0,-4 2-13 16,4 0 8-16,-1-2-20 0,14-2 4 0,-19 3 4 15,-2-2-19-15,-2-1 8 0,0 0 10 0,-5 4-15 16,-5-5 5-16,-12 5 3 0,-6-1 2 0,-3-3 0 16,-4 6-8-16,-6-2 3 0,-1-1 0 15,-4 1 3-15,-5 2 5 0,3-1-11 0,-8-2 3 16,0 4-5-16,1 0 13 0,-3 0-1 0,2-3 4 15,-6 2-6-15,0-2-10 0,-7 3 15 16,17 0-10-16,-17 0-21 0,10 0-32 0,-10 0-22 16,10 3 11-16,-10-3-97 0,-3 4-156 15,9-4-436-15,-1 5 123 0</inkml:trace>
  <inkml:trace contextRef="#ctx0" brushRef="#br0" timeOffset="-34271.56">15347 11040 496 0,'-4'-4'174'0,"4"4"-15"0,0 0-6 0,0 0-9 0,-6-3-29 0,6 3-2 16,0 0-24-16,0 0 1 0,0 0-6 15,0 0-17-15,0 0-8 0,0 0-8 0,0 0 8 16,24 0 2-16,-11 0-20 0,5 1-8 0,12 4-61 16,2-4 3-16,12-1 9 0,20-4 24 0,9 1-49 15,2 1 38-15,20-4 9 0,-3-1-32 16,1-3 31-16,-1 3 59 0,0-1-10 0,1 1-3 15,-1 2-2-15,0-4-1 0,0 3-4 0,-13 1-13 16,-7-1 9-16,-1 1-9 0,-2-2 2 0,-7 3-4 16,-5-3-11-16,-12 1 15 0,-7 4-15 15,-7-4 2-15,-1 6 6 0,-9-3-19 0,-1 3 4 16,1-4 2-16,-4 1-1 0,-4 3-9 16,2-1-70-16,-5 0 26 0,3-4 11 0,-5 5-4 15,1 0 6-15,-2 0 3 0,-7 0 4 16,10-1 6-16,-10 1-6 0,0 0-7 0,14 0-3 15,-10-3-22-15,-4 3-68 0,0 0-12 0,0 0-41 16,6 3-66-16,-6-3-475 0,7 1 83 0</inkml:trace>
  <inkml:trace contextRef="#ctx0" brushRef="#br0" timeOffset="-33291.21">21774 10741 166 0,'0'0'64'0,"3"8"-5"0,0-6-29 0,-2 4-9 0,5-2 38 0,-1 3-39 0,4-3 24 16,1 4-1-16,1-5-15 0,6 4 6 0,3-4 63 15,5 3 23-15,6-4-30 0,6 2-21 0,4-1 33 16,-1-3-32-16,5 3-9 0,-1 1 8 16,-2-3-25-16,2 1 20 0,1-2-29 0,-1 0 27 15,0 0-34-15,1 0 23 0,-4 0-18 0,4 0-7 16,-1-2 0-16,-7 0-3 0,5-1-3 0,-8 1 24 15,-3 1 15-15,-1 0-11 0,-5 0-68 16,-2 1 4-16,-3-5 116 0,-2 5-15 0,-1 0-14 16,-3-1 4-16,-4-2 27 0,3 3-28 0,-2-4-5 15,-4 4-10-15,-1 0-5 0,1-3 5 16,-7 3-3-16,10-4-20 0,-6 1 20 0,-4 3-28 16,6-1 6-16,-6 1 4 0,0 0 11 15,4-6-34-15,-4 6-17 0,0 0-14 0,0 0 3 16,0 0-17-16,0 0-37 0,0 0-135 0,0 0-676 15,0 0 154-15,-7 17 78 0</inkml:trace>
  <inkml:trace contextRef="#ctx0" brushRef="#br0" timeOffset="-32508.52">25107 10901 279 0,'0'0'115'0,"3"4"-31"0,4-2-28 0,-3-1 101 0,6 5-19 0,7-4-64 0,0 0-23 0,14-2 8 0,12 4-13 15,16-2 8-15,15-2-5 0,-1 1-6 16,9-1 6-16,18-1-8 0,12-4 7 15,1 4 27-15,10 1-34 0,4-2-8 0,-4-5 8 16,2 6 13-16,0-1-26 0,1-3 5 0,1-2 8 16,-1 6 0-16,-3-3-18 0,-10-3 0 0,-4 1-18 15,-7 2 18-15,-5-3 23 0,-22 0-33 16,-1 4 10-16,-1-2-8 0,-8-2 3 0,-4 4-13 16,-11-4 1-16,-11 6 6 0,-8-1 1 0,0-2-18 15,-7 3 10-15,-4 1 3 0,1-3 5 0,-5 0-1 16,-2 2-4-16,-1 1 0 0,-2 0 2 0,-1 0-18 15,-3 0-7-15,-7 0-13 16,11 0-5-16,-11 0-29 0,7 1-61 0,-7-1-35 16,-1 6-713-16,1-5 229 0</inkml:trace>
  <inkml:trace contextRef="#ctx0" brushRef="#br0" timeOffset="-25014.79">6364 12101 483 0,'0'0'105'0,"0"0"-15"0,0 0 5 0,0 0-16 0,-11 0-18 0,11 0-35 0,0 0 15 0,0 0-16 15,0 0 6-15,0 0 10 0,0 0-2 16,0 0 4-16,38 0 6 0,-15-1-1 15,5-1-4-15,12 0 35 0,19-3 34 0,13-2-26 16,0 3-13-16,23-5-5 0,1 2 0 0,-1-5 0 16,1 3-5-16,-7-1-12 0,3 0 9 15,0-2-28-15,1 2 3 0,0-1-5 0,-1-3-6 16,0 4 11-16,-19 3 0 0,-2-1-15 0,-6 0-16 16,0 1 15-16,-4 1-7 0,-13 1 2 15,-10-2-2-15,-1 5-3 0,-6 0 1 16,-7-3-9-16,0 4 1 0,-7 1-16 0,3 0 8 15,-9 0-18-15,3 0 20 0,-5 1-7 0,-2 1-54 0,1 3-67 16,-5 0-71-16,0 0-566 0,-3 2 93 16</inkml:trace>
  <inkml:trace contextRef="#ctx0" brushRef="#br0" timeOffset="-24044.67">16085 12125 350 0,'-6'1'115'0,"6"-1"1"0,0 0-1 0,0 0-8 0,0 0-12 15,20 7 33-15,-6-6 5 0,3 1-118 0,7 1 106 16,10-2-32-16,10-2-14 0,21-2 4 16,11 0 5-16,20-5-7 0,9-1-18 15,-1 1-3-15,7-3 3 0,-4 0-20 0,5 0-78 16,1-3 37-16,4 3-24 0,2 0 6 0,-6-2 2 15,0 3 7-15,-11 0 4 0,-3 1 4 0,-7 1-28 16,-19 2 31-16,-2-1-5 0,-3 2 3 16,-6-1-1-16,-4 0 3 0,-9 5 5 0,-9-6-15 15,-9 7 18-15,-3-3-8 0,-1 2-5 0,-6 0 10 16,-1-4-13-16,-3 5 29 0,-4 0-19 0,-2 0-4 16,-1 0 2-16,-3 0-3 0,-7 0-12 15,10 0 20-15,-10 0 2 0,0 0-17 0,0 0-13 16,4 5-10-16,-4-5-59 0,0 0-3 15,-14 9-59-15,11-6-585 0</inkml:trace>
  <inkml:trace contextRef="#ctx0" brushRef="#br0" timeOffset="-14528.59">3826 14795 373 0,'0'0'136'0,"0"0"0"0,0 0-21 0,0 0-18 0,0 0 5 16,0 0-33-16,0 0-12 0,0 0-6 16,0 0 10-16,0 0-17 0,0 0 12 0,11 13 3 15,-7-7-5-15,-1 0-8 0,3 0-3 0,-2 1-4 16,3 0-1-16,1 0 1 0,-2 0 9 16,4-3-25-16,-4 3 0 0,2-1 8 0,-1-3 23 15,2 2-11-15,1-3 11 0,1-2-77 0,2-1 82 16,5-3-3-16,7-6 6 0,5 0-3 15,14-13-85-15,5-4 3 0,16-13 2 0,6 0 4 16,8-6 1-16,2-4 1 0,22-18 15 16,-1-3 0-16,7 4 7 0,1 1-4 0,7-3 7 15,2 3-35-15,-9 1 22 0,-1 6-7 0,-23 15 15 16,-4 1-8-16,-3 5 14 0,-8 4-27 16,0 2 14-16,-13 11 7 0,-9 0 8 0,-2 8-18 15,-8 1-8-15,-9 4-10 0,-6 1-3 0,-1 4-15 16,-2 2-10-16,-8 1-5 0,2 4-29 15,-5 1-17-15,-1 3-59 0,-4 0-159 16,-1 3-348-16</inkml:trace>
  <inkml:trace contextRef="#ctx0" brushRef="#br0" timeOffset="-13541.07">3804 15931 391 0,'9'14'128'0,"-2"-3"0"0,-3 0-23 0,2-2 10 0,1 1-15 0,0-1-85 0,-1-3 1 16,1 3 30-16,0-2-31 16,0 0 1-16,0 0-6 0,3 2 85 0,-4-3-21 15,3-1 13-15,1 0 13 0,2 1-26 0,-4-2-77 16,6-3 75-16,0 2 10 0,2-6-8 15,5 2 0-15,3-4 11 0,7-5-88 0,10-10-7 16,6-1 30-16,5-6-14 0,15-11 19 0,6-9 14 16,2-5-6-16,4-4-2 0,20-18-1 0,0-1 21 15,0-3-35-15,7 2 12 0,-3 0-2 16,6-2 2-16,-3 1-5 0,0 4-10 0,-7-2 7 16,0 1 21-16,-20 21-26 0,0-4-22 0,0 5-29 15,-1 6-5-15,-3 3-18 0,-7 1-51 16,-6 6-69-16,-31 14-157 0,16-3-383 0,-2 7 66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4:03:22.9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10571 15516 332 0,'-10'0'167'0,"1"4"-6"0,1-3-18 15,1 1 1-15,7-2-22 0,-13 0 12 0,5 0-12 16,8 0-22-16,-10 1 3 16,10-1 4-16,-13 0-25 0,5 2 13 0,8-2-8 15,-12 0-10-15,12 0 10 0,0 0-18 0,-11 0-5 16,11 0-3-16,0 0-15 0,-11 0-15 0,11 0 5 15,0 0 15-15,0 0-15 0,0 0 15 16,0 0-20-16,36 0-8 0,-16 0-5 0,7 0 15 16,7 0 3-16,11-2-11 0,-1 1 14 0,17-2-11 15,4-2-2-15,3-2 7 0,5 4-15 0,2-4 10 16,0 0-8-16,3 4 3 0,15-4 0 16,-4-1-12-16,-15-2-1 0,-1 3-2 0,-2 2 4 15,-5-5-9-15,1 7-59 0,-5-5-13 0,-1 1 28 16,-5-1 23-16,2 1-21 15,-13 0-7-15,-8 4 3 0,0-4 20 0,-6 6-18 16,0-3 5-16,-4 1 18 0,-6 0 0 0,2-1-8 16,-5 4 19-16,-2-3-1 0,-1 3-18 0,-2 0 24 15,1-2 7-15,-7 2 21 0,3-1-14 16,-10 1-22-16,14 0 5 0,-7-4 8 0,-7 4-16 16,9 4-28-16,-9-4 2 0,0 0-58 0,0 0-102 15,4 3-551-15,-4-3 79 0,0 0 46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4:06:01.4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11296 8476 455 0,'0'0'184'15,"0"0"-50"-15,0 0-12 0,0 0-1 0,0 0 4 16,0 0 11-16,0 0-3 0,0 0-23 16,0 0-8-16,0 0-7 0,0 0-21 0,0 0-2 15,0 0-16-15,0 0 13 0,0 0-7 0,0 0-16 16,0 0 15-16,0 0-12 0,0 0-6 0,0 0-2 16,0 0-10-16,0 0 2 15,0 0-15-15,0 0 8 0,0 0-8 0,0 0 2 0,0 0 6 16,20-2-13-16,-12-1 10 0,2 0-10 0,0 3 10 15,4-6-11-15,3 4-19 0,3-1 14 16,-2-3 14-16,2 5-11 0,1-5 8 16,6 3-10-16,-3-3 5 0,3 3 4 0,-3-3-9 15,3 5-10-15,-2-3 4 0,2 1 11 0,-3 1-8 16,-1-2-8-16,2 3-2 0,5-2 18 0,-6 3-5 16,4-5-6-16,-4 3 16 0,7 2-28 15,-5-1 13-15,5 0 2 0,-4-4 0 0,4 4-3 16,0-1 4-16,0 1 1 0,3-3-14 0,-3 1 4 15,7-2 8-15,2 2 3 0,-5-1-11 16,-1 1 8-16,-3 3-5 0,2-6 11 16,-1 4-24-16,1 0 15 0,-2-3 3 0,0 3-12 15,-3 1 12-15,2 0-13 0,-2-4 6 0,2 4 9 16,-6 1-7-16,1-2 18 0,-1 1-31 16,-4-2 16-16,4 3 0 0,0 0-6 0,-4-1 8 15,1 1-10-15,-1 0 10 0,-3 0-2 0,4 0-3 16,-4 0-11-16,3 1 6 0,-2-1 8 0,-1 0-11 15,6 3 13-15,-8-2-7 0,4-1-1 16,-1 2 1-16,-1-2 7 0,3 0-3 0,-2 1-4 16,-2 1 4-16,2 1 1 0,-1-2-16 0,3 0 23 15,1-1-12-15,-4 2-1 0,0-2 11 16,0 3 5-16,0-3-18 0,-3 0 15 16,6 0-8-16,-6-3 3 0,3 3-12 0,0 0 7 15,0-2-3-15,-3 2 11 0,3-1-8 0,1 1 0 16,-5-1 20-16,3-4-12 0,-1 4-10 15,-2 1 14-15,1 0-9 0,-4-3 5 0,1 0-14 16,-1 2 6-16,-4 0-5 0,4 1 8 0,-10 0 28 16,11-2-16-16,-11 2 0 0,10 0 3 0,-10 0 18 15,10 0-28-15,-10 0-8 0,8-2 0 16,-8 2 25-16,0 0 16 0,0 0-20 0,0 0 7 16,6-3-5-16,-6 3-10 0,0 0 10 0,0 0-5 15,0 0-16-15,0 0 3 0,1 9 13 16,-1-3-18-16,0 1-2 0,-1-1 25 15,1 0-18-15,0 6-20 0,0-3 4 0,0 4 9 16,0 1-6-16,0 2 0 0,0 1 6 0,1 1-8 16,2 4 15-16,-3 2-21 0,3 0 6 15,0 1-23-15,-3 2 28 0,1 1 5 0,2 1-13 16,0-1 3-16,0 5 7 0,-3-3-15 0,5 4 11 16,-2-2-6-16,0-1 13 0,0-1-5 0,-3-1-8 15,4 0 5-15,-4-2-7 0,3-1 15 16,0-1-8-16,-2-1 13 0,2-1-15 0,-3-3-3 15,3 0 18-15,-3-1 3 0,4-3-18 0,-4-4 15 16,0 3-8-16,0-5 8 0,1 3-2 0,-1-3-3 16,0-3 5-16,3 3-7 0,-6-3 9 15,3 0 1-15,0-3-3 0,0 3-2 0,-1-3-6 16,1-4 3-16,-4 6 15 0,4-6-15 16,-3 5 3-16,3-5 5 0,0 0 2 15,-7 7-8-15,7-7 1 0,-3 1 10 0,3-1-18 16,0 0 5-16,-10 2 0 0,10-2 7 0,-8 0-7 15,8 0-15-15,-13 0 18 0,6 4-6 0,-2-2 0 16,-2-1-9-16,1 2 14 0,-5 2-7 16,2-2 8-16,-4 2-1 0,3-2-7 0,-6 3 2 15,3 0-2-15,-4-2 5 0,0 2-10 0,1-3 10 16,-4 4-8-16,0 0 11 0,-3-3 2 0,0 2 0 16,0 1 3-16,-1-6-8 15,-2 5-5-15,2-3 0 0,-3 2 15 0,1-2 0 16,-1-2-7-16,-3 2 10 0,3 0-13 0,0-3 12 15,-3 1-7-15,-1-1-7 0,4 0 7 0,-3 0-5 16,0-1-3-16,0 1 9 0,3 0 4 16,0-1-3-16,-3-4 1 0,4 4-8 0,-1-1 0 15,0-3-10-15,0 2 18 0,-2-2-6 0,5 3-2 16,0 0-2-16,-2-4 7 0,-1 6 8 16,3-3-11-16,-2-2 1 0,2 3 2 0,1 0-13 15,1-1-15-15,-2 1 33 0,4 1-2 0,-1 1-8 16,1-1 5-16,-3 1 8 0,4 0-11 0,-1 0-2 15,-1 0 11-15,-2 1-4 16,3-1-7-16,1 0 8 0,-2 1 2 0,-2 1-12 16,0 1-1-16,-1-1-7 0,1 0-3 0,-1 3 3 15,2-2 0-15,2-3 22 0,-1 4-9 0,2-1 2 16,2-2 8-16,1 4-18 0,-1-3 10 16,1 0 0-16,-1 0-15 0,3 2 5 0,2-2 15 15,-2-2-15-15,5 4 0 0,-4-2 15 0,3-1-15 16,-3-1-3-16,1 1 8 0,4 1 13 0,-1 1-13 15,-1-2 8-15,1 0-14 0,0-1 12 16,2 2-1-16,-2-1-8 0,1 0 1 0,3-1 4 16,-1 4 1-16,-1-2-16 0,4-2 15 15,0 1 6-15,-3 2-18 0,0-1 18 16,3-1-14-16,0 0 9 0,-3-1 5 0,3 2 2 16,0 1-15-16,7-3-5 0,-13 2 15 0,5 0-8 15,8-2 8-15,-10 1 3 0,10-1-8 0,-10 0 5 16,10 0 13-16,-6 4 15 0,6-4-22 15,0 0-4-15,-11 1 11 0,11-1-5 0,-7 2 0 16,7-2 10-16,0 0-5 0,-6 0 2 0,6 0-74 16,0 0 19-16,0 0-9 0,0 0 39 0,0 0-36 15,0 0 67-15,-7-10 2 0,7 3 5 16,-4 3-2-16,4-3-3 0,0-2 0 16,0 0 0-16,0-5-7 0,-3 0-3 0,3-2-6 0,0-4 19 15,0-1-23-15,0-5 17 0,0-2-2 16,0 1-7-16,0-4 4 0,3-4-7 15,-3-4-3-15,0 3 16 0,4-3-26 0,-4 3-3 16,0-3 26-16,0 6-20 0,3-2 7 0,-3 3-15 16,0 6 5-16,1-2-3 0,-1 0-4 0,0 9 17 15,3-3-18-15,-3 4 3 0,0 1 10 16,0 5-10-16,0-1 8 0,0-2-11 0,0 5 21 16,3 0-21-16,-6 2 8 0,3 1-2 0,0-1 4 15,3-1-15-15,-3 4-12 0,-3 2 22 16,3-5-10-16,0 8-4 0,0-9 9 15,0 9 3-15,0-8-13 0,0 8-3 0,0-7 1 16,0 7 15-16,0-4-13 0,0 4 10 0,0 0 3 16,-3-7-8-16,3 7-2 0,0 0-6 0,0-6 24 15,0 6-18-15,0 0 20 0,0 0-5 16,0 0-13-16,0-7-2 0,0 7 7 0,0 0-2 16,0 0-3-16,0 0 3 0,0 0-6 0,0 0 9 15,0 0-1-15,0 0 21 0,0 0-6 16,0 0-4-16,0 0-6 0,0 0 1 0,0 0-11 15,0 0 8-15,0 0-8 0,0 0 8 0,13 3-13 16,-13-3 5-16,0 0 6 0,17 3-11 0,-10-3-13 16,6 1 3-16,1-1-44 15,3 0-25-15,1-1-131 0,-5 1-210 0,25 0-353 16,0-6 77-16,23-5 97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07T11:17:46.0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5987 1958 337 0,'0'0'49'0,"0"0"15"15,0 0-20-15,-7-3-6 0,7 3 34 0,0 0-14 16,0 0-9-16,0 0 10 0,0 0-10 0,0 0-16 16,0 0 10-16,0 0-9 0,0 0 2 0,0 0 10 15,-6-3-8-15,6 3-7 0,0 0 12 16,0 0-4-16,0 0-4 0,0 0-29 0,0 0 9 16,0 0 13-16,0 0-13 0,0 0 6 15,0 0 20-15,0 0-39 0,0 0 19 0,0 0-13 16,0 0 2-16,0 0 8 0,24-1 25 15,-24 1-17-15,16 0 7 0,-2 1-12 0,0-1 9 16,4 0-12-16,5 0 5 0,0-1-7 0,2 0 7 16,5 1-16-16,1-2 1 0,0 0 5 0,3 1 12 15,0-2-2-15,-3 0 16 0,3 2-14 16,1-1-12-16,2-1-8 0,-3 1 11 0,-2-1 7 16,8 0-23-16,-6-1 82 0,-3 3-29 0,3-2 11 15,4-1-10-15,0 1-8 0,-4 1 16 16,3-1-19-16,-3 0 1 0,-3 1-6 0,3-2-2 15,-3 3-10-15,0-2 7 0,0 0-8 0,-1 2-7 16,-3-1 8-16,-2 1-8 0,2-1 2 0,-3 2-15 16,-3-1 16-16,2 1 15 15,-2-1-26-15,-1 0-5 0,1 1 10 0,0-2-2 16,-2 2 0-16,-1-1 15 0,-4 1-18 0,3-2 3 16,0 2 15-16,-3-2-28 0,3 2 8 0,-4-2-8 15,1 2 15-15,0 0-2 0,-1-1 10 16,-2 1-18-16,2 0 13 0,-3 0 0 0,1-1-13 15,-1 1 6-15,0 0 1 0,-10 0-14 0,18 0 10 16,-9 0-3-16,-1 0 10 0,-8 0-18 0,16 0 21 16,-9 0-15-16,-7 0 5 0,14 0-8 15,-14 0 15-15,11 0-2 0,-11 0-6 16,9 0 4-16,-9 0-1 0,11 0-10 0,-11 0 2 16,0 0 1-16,10 0-8 0,-10 0-10 0,0 0 17 15,0 0 24-15,10 0 4 0,-10 0-19 16,0 0 1-16,0 0-1 0,0 0-19 0,8 1 26 15,-8-1-16-15,0 0 11 0,0 0 8 0,0 0-37 16,0 0-25-16,0 0-79 0,0 0-46 0,0 0-106 16,0 0-480-16,0 0 56 0,0 0 48 15</inkml:trace>
  <inkml:trace contextRef="#ctx0" brushRef="#br0" timeOffset="793.48">8657 1911 581 0,'0'0'207'15,"0"0"-25"-15,0 0-13 0,0 0-11 0,-3-5-30 16,3 5 0-16,0 0-15 0,0 0-11 0,0 0-7 16,0 0-13-16,0 0 5 0,17-1 2 0,-17 1-14 15,20 3 4-15,-6-3-5 0,6 0-5 16,1 2-2-16,6-2-24 0,4-2 4 0,3 2 1 16,0 0-17-16,0-2 25 0,8-1-23 0,-1 1 16 15,-3-1-13-15,2 1-18 0,1-2 10 0,0 1 5 16,-3 2-2-16,3-4-18 0,-3 3 12 15,-4 1-2-15,-3-2-10 0,-1 1-5 0,-6 0-8 16,-3 0 15-16,2 2 8 0,-5-1-15 0,-4 1 7 16,3-1-12-16,-4 1-8 0,-2-2 28 0,-1 2-3 15,0 0-12-15,-3-1-16 16,-7 1-4-16,14 0-4 0,-14 0-20 0,13 0-12 16,-13 0-27-16,11 0-63 0,-11 0 10 0,0 0-61 15,6 3-587-15,-6-1 72 0,0-2 70 0</inkml:trace>
  <inkml:trace contextRef="#ctx0" brushRef="#br0" timeOffset="11929.51">12239 1289 317 0,'0'0'100'0,"0"0"-8"16,0 0-8-16,0 0 16 0,0 0-13 16,0 0-25-16,0 0-55 0,0 0-7 0,0 0-18 15,0 0 29-15,0 0 19 0,0 0-7 0,0 0-2 16,0 0-16-16,0 0 5 0,0 0 11 0,0 0 9 16,0 0-24-16,0 0-4 0,0 0-12 15,0 0 18-15,0 0 7 0,0 0 0 16,0 0-15-16,0 0 16 0,0 0-19 0,0 0 6 15,0 0-1-15,0 0 29 0,0 0-6 16,0 0-17-16,0 0 8 0,0 0 17 0,0 0 56 16,0 0-14-16,0 0 19 0,0 0-7 0,-6-8-10 15,6 8 0-15,0 0 15 0,-3-4-23 0,3 4-7 16,0 0-9-16,-7-1-4 0,7 1-8 16,0 0-10-16,-15-1-6 0,15 1 3 0,-9 1-17 15,9-1 9-15,-13 4 6 0,5-3-16 0,4 1 10 16,-5 3 16-16,2-2-28 0,0 2 10 0,-3 2-8 15,3 1 11-15,-3 1-14 16,2 1-7-16,-2-1 13 0,4 0 2 0,-1 1-4 16,-1 1-1-16,2 1 0 0,2-2-2 0,1 0-3 15,-3 2-8-15,2-2 9 0,4 0-4 0,-3 1 13 16,-1 0-17-16,4-2-6 0,0 2 16 16,4-1-6-16,-4-1-7 0,4-1 5 0,-1 0 8 15,3-1 7-15,-2-1-17 0,5-1 27 0,-1 0-7 16,2 0 13-16,0-5-5 0,1 1-11 0,2 1-2 15,1-2 10-15,-1-3-28 16,1 1 25-16,0-2-7 0,2 0 0 0,-1-1-3 16,1-2 0-16,-1 1 1 0,1-2-4 0,-2 0-2 15,-1-3 0-15,-1 3 1 0,-2-4-14 0,0 2 21 16,0-1-1-16,-3 2 1 0,-1-3 10 16,-2 4-30-16,-1-3 17 0,0 1 13 0,-2 1-31 15,-1 2 18-15,-1-3-2 0,-2 4 2 0,0-3-12 16,-4 3-1-16,0-1 1 0,-3 0 9 0,0 2-4 15,0-1 5-15,-1 2 12 0,1-1-20 16,-3 2-8-16,2 1 31 0,1-1-30 0,0 2-1 16,2-1 13-16,-1-2-12 0,9 4 12 15,-11-1-23-15,5-2-13 0,-2 2-5 0,8 1-12 0,-9-3-19 16,9 3 16-16,0 0-11 16,-7 0-40-16,7 0-6 0,0 0-89 0,0 0-530 15,0 0 41-15,0 0 75 0</inkml:trace>
  <inkml:trace contextRef="#ctx0" brushRef="#br0" timeOffset="12659.65">12940 1269 522 0,'0'0'199'0,"0"0"-60"0,0 0-9 16,0 0 21-16,0 0 0 0,0 0-15 0,0 0-24 15,-3-6 24-15,3 6-3 0,0 0-41 0,0 0 6 16,0 0-29-16,0 0 8 0,7-6-16 0,-7 6 6 15,10-4-19-15,-6 3-12 0,-4 1 13 16,13-1-24-16,-6 0 8 0,4 1 3 0,-11 0-13 16,16 0 6-16,-5 0-22 0,-1 1 19 0,0 0-26 15,1 2 5-15,-1 0 15 0,-3 2-17 0,3-2 23 16,0 2-11-16,-3 0-15 0,-1 1 5 16,-2 0 15-16,0 1 1 0,-4-1-11 15,0 3 3-15,-4 0-5 0,-3 3 4 0,-3-1-14 16,0-1-1-16,-1 2 3 0,1-1 13 0,-4 0-5 15,4-2-11-15,0-1-2 0,-4 2 18 16,7-4-10-16,-2 0 2 0,2 0 2 0,0-1 9 16,3 0 2-16,-2-1-26 0,2-1 26 0,1 0-16 15,3-3 19-15,0 0 2 0,0 0-5 0,0 0-3 16,0 0-7-16,0 0 2 16,0 0-5-16,20-9 0 0,-9 5-12 0,-2 1 35 0,-2 0-21 15,4-1-4-15,-4 1 2 0,3-1 5 16,-1 3 6-16,2-3-6 0,-4 2-7 0,3 1-1 0,1 1 8 15,-1 0-5-15,0 0-2 16,1 0 2-16,-1 0 3 0,0 0-18 0,4 1-8 16,-4 1-10-16,1 1 2 0,-1-1-33 0,0 2 18 15,4-2-28-15,-4 1-39 0,-1 0-43 0,3 0-99 16,-6-1-209-16,7 2-257 0,-2-1 104 16</inkml:trace>
  <inkml:trace contextRef="#ctx0" brushRef="#br0" timeOffset="13150.19">13703 1250 665 0,'-10'-4'197'15,"10"4"-20"-15,-8-2 4 0,8 2-22 0,-6-2-13 16,6 2-15-16,0 0-6 0,-13-1-7 16,13 1-26-16,0 0-13 0,-11 5-2 0,7-1 0 15,-2-1-11-15,2 4-2 0,-2 0-15 0,-2 3 10 16,5-1-13-16,-1 1 0 0,-2 0-8 0,3 1-7 16,-1 0 8-16,4 0-19 15,-3 1-5-15,3 0-2 0,0-2 8 0,0 2-9 16,0-1 9-16,3-2-3 0,0 0-5 0,-2-2 10 15,5 3-13-15,-2-3 13 0,6-1-10 0,-3-2 0 16,3-1 7-16,0-1-7 0,4 0 20 16,-1-2-12-16,2-2-14 0,-2 1-2 0,1-3 21 15,2 1-18-15,-1-4-3 0,-2 2-3 0,5-3 19 16,-8 0-3-16,3-1-13 0,-2 1 0 0,-1-4 0 16,-1 2 16-16,-1 2-29 0,-1-1-10 15,-4-1 26-15,0 1-3 0,-3 2 0 16,-3-2 18-16,0 2-13 0,-1 1-20 0,-5-1 10 15,1 2-5-15,-2 0 18 0,-4 0-21 0,1 2 13 16,3 1 3-16,-4-1-6 0,3 2-7 16,2-1-10-16,1 2-26 0,-2-2-21 0,10 2 4 15,-13-1-14-15,13 1-7 0,-14 0 4 0,14 0-35 16,0 0-20-16,-4-2-88 0,4 2-463 0,0 0-20 16,0 0 92-16</inkml:trace>
  <inkml:trace contextRef="#ctx0" brushRef="#br0" timeOffset="13448.19">14007 1039 637 0,'7'-1'176'0,"-7"1"27"0,10 4-50 0,-3-1-40 16,0 2 35-16,3 2-20 0,0 2-23 0,4 1 5 16,-4 2-15-16,7 2-3 0,-6 3-7 15,3 2 4-15,-1-1-25 0,-3 2 5 0,1 0 0 16,-1 7-7-16,0 1-6 0,-3-3 26 0,-7 1-36 16,0 0-10-16,-7 1 25 0,-3 3-35 15,-8 8 20-15,-5 0-18 0,-8-1-40 16,0 0 17-16,-7-2-105 0,1-2-36 0,-7-4-145 15,-11 9-428-15,6-10 15 0,-15 2 39 0</inkml:trace>
  <inkml:trace contextRef="#ctx0" brushRef="#br0" timeOffset="13994.28">12001 1081 494 0,'0'0'166'0,"0"0"3"16,0 0-21-16,-21 5-30 0,14 0 20 0,1 0-7 15,-2 4-8-15,-5 3-16 0,-1 3-2 16,4 1-5-16,-4 3-5 0,-3 6-1 16,4 3-12-16,-2-2-10 0,-4 13-8 0,1 1-3 15,8-8 6-15,-1-1-6 0,1 0-15 0,7-2 13 16,-3 3-48-16,5-4 30 0,1 2-16 15,7-1-2-15,0 0 13 0,7 2 7 0,2-5-2 16,9 7-15-16,9-5-11 0,10-3-56 0,7-4-43 16,11-8-113-16,-11 0-185 0,27-7-342 15,2-3 46-15,2-4 38 0</inkml:trace>
  <inkml:trace contextRef="#ctx0" brushRef="#br0" timeOffset="14909.64">15112 1142 394 0,'0'0'151'0,"0"0"0"0,3-4-3 15,-3 4-27-15,0 0 6 0,0 0-34 0,0 0 1 16,0 0-4-16,0 0-41 0,0 0 12 0,0 0-12 16,0 0 2-16,0 0 13 0,-14 13-16 0,7-7 4 15,-3 1 4-15,-1 2-23 0,-5 0 6 16,-2 3 66-16,-2 0-8 0,-7 2-5 0,0-1-13 16,2 0-10-16,-2 2 3 0,-1-3-103 0,1 3 6 15,7-7 9-15,-1 4 1 0,-3 0 2 0,7-2 8 16,0-2-8-16,0 0 3 0,3-2 8 15,4-1 7-15,0 1-3 0,-1-2 6 16,2 0-3-16,2 0-10 0,3-1-10 0,-3 0-1 16,1-1 14-16,6-2-11 0,-7 5 13 0,7-5 0 15,-3 3 0-15,3-3-8 0,0 0 18 16,0 0 24-16,16 4-32 0,-8-4-20 0,1 1 11 16,1-1 9-16,4 0-9 0,0 0 4 0,0 0 3 15,3 0-3-15,0 0 6 0,0 2-3 0,0-2-3 16,3 2 16-16,-2-2-26 0,3 1 19 15,-2 1-24-15,2 0 20 0,-3 0-2 0,1-1-5 16,-1 2 3-16,-5-1 7 0,2-2-8 0,-2 3 24 16,1 0-37-16,-4-2 6 0,0 0-13 0,1 1-31 15,-4 0 11-15,2-2-9 0,-9 0-81 16,10 3-10-16,-6-1-80 0,-4 0-335 16,0-2-64-16</inkml:trace>
  <inkml:trace contextRef="#ctx0" brushRef="#br0" timeOffset="15346.52">14642 1591 401 0,'0'0'113'0,"0"0"28"0,0 0-8 0,0 0-5 0,0 0-8 15,0 0-25-15,0 0 30 0,22 4-38 0,-8-4 5 16,-1 1-10-16,0-1-7 0,5 0-1 16,-5 0-13-16,8-1-10 0,0 1 26 0,-2 0-36 15,2 0 16-15,3 0-27 0,0 0 9 0,-4 0 4 16,4-1-2-16,-6 1-23 0,2 0 15 0,-3 0-5 15,0 0 1-15,0 0 1 16,-6 0-7-16,3 0-17 0,-4 0 17 0,4 1-6 16,-7-2-17-16,-7 1 23 0,16 1-5 0,-9-2-20 15,-7 1 7-15,11 0 13 0,-11 0-13 0,13 0-8 16,-13 0 24-16,0 0 5 0,11 0-19 16,-11 0-4-16,0 0-6 0,9 0 11 0,-9 0 2 15,0 0-33-15,10 0 15 0,-10 0-10 0,0 0-2 16,0 0-18-16,0 0-19 0,11-2-32 0,-11 2-57 15,0 0-67-15,1-4-96 0,-1 4-359 16,6-2 40-16</inkml:trace>
  <inkml:trace contextRef="#ctx0" brushRef="#br0" timeOffset="17697.77">16099 1258 258 0,'0'0'133'0,"-6"-2"0"15,6 2-18-15,-8-1 19 0,8 1-14 0,-7-3-28 16,7 3-18-16,-6-2 26 0,6 2 13 15,-7-4-57-15,7 4 13 0,0 0 13 0,-7-4 13 16,7 4-42-16,-4-3 4 0,4 3 7 0,0 0 0 16,-3-6-10-16,3 6-1 0,0 0-12 0,7-7 16 15,-3 2-17-15,3 4-11 16,2-5-1-16,1 3 5 0,1-1-7 0,3 0-1 16,-3 1-17-16,5-1 0 0,-2 2 22 0,0-1-17 15,3 0-10-15,-4 3 15 0,1-2-13 0,0 2-3 16,-1 2-2-16,1-2-7 0,-4 3 9 15,0 0 8-15,1 1-2 0,-4 3-3 0,-4-2 0 16,3 4 3-16,-6-1-3 0,-3 3 5 0,-6 1-7 16,2 2-18-16,-7 3 9 0,-6 3-4 15,-1 0-26-15,-3 0 3 0,0-3-5 0,0 2 20 16,-3-1-5-16,3-3 2 0,6-2 3 16,-1 0 26-16,4-3-34 0,2-1 24 0,2-1-6 0,1 0-7 15,3-3 2-15,-2 1 8 16,1 0 7-16,5-5-4 0,-1 2 17 0,4-3-4 15,0 0 1-15,0 0 22 0,0 0-24 0,0 0-2 16,28-9 7-16,-18 4-10 0,1 2 15 0,2-2-14 16,1-1-14-16,2 0 5 0,-5 3 21 15,3-1-23-15,-1-1 3 0,-2 3 9 0,2-3 1 16,1 4 10-16,-4-2-26 0,3 0 11 0,-2 1 4 16,-1 0-4-16,-3 2-23 0,4-1 27 15,-11 1-14-15,16 0 4 0,-9 1-23 0,4-1-43 16,-5 3 5-16,4-2-53 0,-3 0-68 15,-2 1-122-15,5 1-366 0,2-3 59 0</inkml:trace>
  <inkml:trace contextRef="#ctx0" brushRef="#br0" timeOffset="18398.68">17012 1214 629 0,'0'0'233'0,"0"0"-10"16,-4-6-52-16,4 6 3 0,-3-3 0 15,3 3-23-15,0 0-20 0,-3-5 0 0,3 5-11 16,0 0-31-16,0 0-14 0,-1-5 7 16,1 5-24-16,0 0 9 0,0 0 2 0,0 0-18 15,11-4 3-15,-4 2 7 0,-7 2-7 0,17-1-15 16,-6 1-6-16,-1 0-7 0,0 0 4 0,4 0-4 16,-1 0-6-16,-3 1-4 0,1 1 14 15,-1-2-12-15,0 3-7 0,1-2-11 16,-1 0-16-16,-1 3 6 0,2-2-3 0,-7 2 3 15,2 0-13-15,-2-1 5 0,-1 1-8 0,-3 0 11 16,0 3-3-16,-3-2-2 0,-1 3-1 0,-3-3-2 16,-2 4-5-16,1-1 10 0,1-1 8 15,-2 0-6-15,-2-1 1 0,4 2 7 0,0-3-4 16,-2 1-14-16,4 0 21 0,-2-1-16 0,1-1 6 16,3 0 7-16,-1 0-12 0,1-1 5 0,3-3 17 15,-3 8-15-15,3-8 31 0,0 0-2 16,6 8-19-16,-3-6 3 0,-3-2 13 0,10 4 10 15,-3-2 0-15,1-1-8 0,-2 2 3 0,4-2-10 16,-3 2 2-16,4 0 5 0,-4 0 1 0,2 1-1 16,2-1-5-16,-4 2-22 0,3 2 22 15,-4-3 0-15,5 2-10 0,-7 0 0 16,2 1 5-16,-2-1 11 0,-1 1-9 0,-3 0 19 16,0 1-19-16,-3 0 19 0,2 0-23 0,-5 1 9 15,-1 0-9-15,-4-2 7 0,-2 1 11 16,0 1-6-16,-4-3-18 0,3 0 19 0,-6-1-11 15,2 0 13-15,1-1-8 0,0-3-10 0,4-1-5 16,-2 0 15-16,2 0-30 0,0 0-21 0,2-1-51 16,4-2-26-16,1-1-66 15,2 1-31-15,0-1-123 0,4 4-384 0,8-10 41 16</inkml:trace>
  <inkml:trace contextRef="#ctx0" brushRef="#br0" timeOffset="18964.59">18038 1269 693 0,'0'0'254'0,"3"-5"-42"0,-3 5-51 16,0 0 6-16,3-4-16 0,-3 4-90 0,0-7 36 15,0 7-27-15,0 0-35 0,-3-7 4 16,3 7 7-16,0 0 31 0,-3-7-42 0,3 7 1 16,0 0 0-16,-4-3-5 0,4 3 5 0,0 0-8 15,-7-3-18-15,7 3 16 0,0 0 2 0,-17 8-21 16,11-3 27-16,-2 4-16 0,1-1 2 15,-2 2-10-15,2 3 3 0,-4-1 26 0,4 1-21 16,1 1-3-16,-1-1-5 0,3 1-10 16,1-2 0-16,-1 1 5 0,4-2-20 0,0-1 17 0,0 3-19 15,3-3 22-15,-2 0-10 0,6-2-6 16,0 1 11-16,0-1 0 0,3-1 3 16,4-1-8-16,-4-2 7 0,4 0-2 0,-1-3 3 15,0 1-6-15,2-2 8 0,1-2-12 0,-2 0 12 16,3-3-3-16,0-2 9 0,-3 1-6 0,6-4 5 15,-2 0-10-15,-5-1 10 0,4-3-7 16,-3 2-11-16,-4-3 16 0,1 2-1 0,-1 0-12 16,-4-1 10-16,2 0-22 0,-1 1-1 0,-7 0 5 15,3 2 10-15,-6-2-4 0,3 2 12 16,-7 1-3-16,-1-1-15 0,1 2-7 16,-5 1 5-16,1 3 7 0,0 0 8 0,-6 2-10 15,1 2-1-15,1-1 4 0,-5 4-3 0,0 0-6 16,3 2 1-16,-4 1-18 0,4 1-16 0,3 3-20 15,-3-1-5-15,4 2-57 0,-1 2-40 16,-10 2-144-16,14-2-374 0,6-2 83 0</inkml:trace>
  <inkml:trace contextRef="#ctx0" brushRef="#br0" timeOffset="43836.97">16045 1039 309 0,'0'-3'110'0,"0"3"-2"0,0-6-80 0,0 6 13 15,3-7-44-15,-3 7 6 0,0-6 30 0,0 6-17 16,0-6 7-16,0 6 28 0,0-8-18 0,0 8 72 16,0-7 0-16,-3 3-26 0,3 0-2 15,0 4 10-15,-1-10-2 0,-2 7-4 0,3 3 14 16,0-9-5-16,-3 4-19 0,3 5-78 0,-3-6-21 15,3 6 43-15,-4-7-12 0,-3 5-1 16,7 2 3-16,-10 0 0 0,10 0 31 16,-18 6-36-16,5 2-10 0,0 2 23 0,-8 2-11 15,0 7 9-15,-3 1-11 0,-3 12 0 0,-3 3 12 16,2-2 9-16,-3 6 50 0,7-1-22 16,0 2-8-16,3 0 15 0,2 1-12 0,8-7-1 15,7-4-9-15,1 0 4 0,3-2-5 0,3 4-25 16,8 1-3-16,-1-3-38 0,14 5-13 0,1 0-41 15,8-5-13-15,2-3-125 0,-8-5-85 16,23-4-345-16,2-2 17 0</inkml:trace>
  <inkml:trace contextRef="#ctx0" brushRef="#br0" timeOffset="44531.41">18325 907 614 0,'-1'-5'179'0,"1"5"-10"0,0 0-31 0,-3-6-18 16,3 6 6-16,0 0-16 0,0 0-13 15,0 0 0-15,14 17-20 0,-3-9-2 16,2 2-6-16,4 5-10 0,-3 2 10 0,10 2-13 15,6 12-10-15,-2-2 0 0,2 2 16 0,-2 2-22 16,-5 2 1-16,1-1 8 0,-9-4-13 0,-5 0 2 16,-4 1-10-16,-6 4 11 0,-13 12 15 15,-18 18-47-15,-11 2-9 0,-12-1-129 0,-38 21-194 16,0 1-404-16,-8-6 30 0,-5-2 95 0</inkml:trace>
  <inkml:trace contextRef="#ctx0" brushRef="#br0" timeOffset="103799.73">17426 2363 496 0,'0'0'136'0,"0"0"22"0,-3-7-19 15,3 7-16-15,0 0-13 0,0 0-16 0,0 0-12 16,3-5-13-16,-3 5-7 0,0 0 4 16,0 0-12-16,0 0-16 0,0 0 14 0,0 0-17 15,0 0 19-15,-3 16-8 0,2-6 16 0,1 1-16 16,-3 2 2-16,-1 0-17 0,1 2 2 0,-1 2 11 15,1 3 5-15,-4-3-34 16,4 4 5-16,-4-2-4 0,3-1-11 0,-2 1 8 16,2-2 84-16,1 2-25 0,0-2-3 0,-1-2-5 15,-2 1-16-15,5-2-7 0,-3-1-10 0,1-1-18 16,3-1-18-16,-3-2-34 0,3 1-68 16,-3 0-42-16,2-7-94 0,-2 4-512 0,3-2 59 15,-3-4 66-15</inkml:trace>
  <inkml:trace contextRef="#ctx0" brushRef="#br0" timeOffset="104122.25">17111 2329 486 0,'-4'-3'136'0,"4"3"-9"16,0 0-22-16,0 0 3 0,0 0-13 15,0 0-13-15,0 0-13 0,18-5 15 0,-5 3-7 16,4-1-3-16,4 0-35 0,4-4 22 0,4 1-5 16,6-2-10-16,3 1-7 0,2-1 2 0,12-2-13 15,-8 1 5-15,-5 3-5 0,1-2-2 0,-2 2 10 16,2-3-21-16,-1 5 0 15,-5-1 1-15,-4 1 4 0,-2-1 6 0,-2 2-29 16,-2 0 8-16,-3 1-2 0,-4 0-8 0,-3 1-51 16,-1-1-14-16,2 4-9 0,-6 0-41 0,-2 1-54 15,-4 0-499-15,2 3 38 0</inkml:trace>
  <inkml:trace contextRef="#ctx0" brushRef="#br0" timeOffset="104597.48">17921 2396 476 0,'10'-1'209'0,"-10"1"-19"0,7 5-13 0,-7-5-11 15,8 8-18-15,-2-3-4 0,1 3-32 0,-1-1 9 16,2 3-19-16,-2-2-15 0,-2 6 5 16,3-4-7-16,-1 1-16 0,-2 3 8 0,3-3-21 15,-4 0 5-15,1 1-2 0,-1 0-10 0,0 0-8 16,0-1-5-16,-3 1 10 0,0 0 2 16,-3 0-4-16,3-4-19 0,0 3 6 0,-3-2 0 15,3-1 7-15,0 0-12 0,-3-2 20 16,0 2-18-16,2-5 8 0,1 2-13 0,0-5-23 15,-3 4 0-15,3-4-46 0,0 0-10 0,0 0 27 16,0 0-14-16,0 0 15 0,4-24-8 16,2 16 3-16,1-7-1 0,4 0 24 0,-1-1-26 15,0 0 0-15,3-2 106 0,-2 1 14 0,-1 2-20 16,3 2-38-16,-3-2-6 0,1 3 1 0,-1 1-11 16,-3 0 8-16,0 0 12 0,3 3-4 15,-3 1-36-15,0 0 17 0,-1 2-14 16,1 0-19-16,1 3 1 0,-5-1-21 0,4 1-57 15,-7 2-22-15,6 5-124 0,-2-3-526 0,-1 4 43 16,-3 0 79-16</inkml:trace>
  <inkml:trace contextRef="#ctx0" brushRef="#br0" timeOffset="105207.98">18335 2489 721 0,'0'0'241'0,"3"-3"-13"0,-3 3-29 0,0 0-17 16,0 0-23-16,0 0-11 0,0 0-25 0,0 0-15 15,8 10-1-15,-8-4-10 0,0 2-10 16,0-1 1-16,0 2-27 0,3 0 6 16,-3 1-16-16,-3 1 0 0,6-1 0 0,-3 0-23 15,0 0 0-15,0-1 11 0,3 0-1 0,-3 0-17 16,3-2 2-16,-3 0-11 0,4-1 12 0,-1-1-9 15,3-2 8-15,-1-2-5 0,-5-1-5 16,16-3-11-16,-6 0 11 0,1-2-5 0,2-3 7 16,-1-1-7-16,1 1 5 0,4-2 15 15,-4 0-21-15,-2-1 11 0,2 2-15 0,-2 1 56 16,-1 1-34-16,-3 1 9 0,0-1-11 0,-1 2 7 16,1 0-14-16,0 2 14 0,-3-1-12 15,-1 2 3-15,1-3-8 0,-4 5-3 0,0 0-10 16,9-1 5-16,-9 1 3 0,0 0-3 0,11 8 5 15,-11-4-10-15,4 0 8 0,-1 2-1 0,0-2-4 16,0 2 5-16,-2-1-6 0,5-1 3 16,-2 2-10-16,-1-3 5 0,4 3-2 0,-3-4 12 15,5 2-2-15,-2-3-8 0,1 0 5 0,-8-1 2 16,17-2-7-16,-3-2-7 0,-4-1 7 0,3-3 12 16,-2 0-12-16,2-4-2 15,-3 2-6-15,1-2 16 0,-1-1-18 0,0 2 7 16,-3-2 21-16,0 1-26 0,-4 3-12 0,1-3 30 15,-4 5 0-15,3 1 1 0,-6-1-22 0,3 1 19 16,0 6-5-16,-7-6-1 0,7 6 1 16,0 0-1-16,-21 7 16 0,11 3-18 0,-4 1 10 15,1 5-10-15,0 1-7 0,1 0 7 0,-1 2 0 16,2 1-8-16,2-1-5 0,5-2-10 0,1 2 16 16,6-2-17-16,1 1 1 0,10-1 6 15,6 1-50-15,10-3-64 0,7-3-127 0,15 1-584 16,10-3 87-16,6-6 58 0,4-4 75 0</inkml:trace>
  <inkml:trace contextRef="#ctx0" brushRef="#br0" timeOffset="117015.58">23448 2501 371 0,'0'0'171'0,"0"0"-7"15,0-5-39-15,0 5 6 0,0 0-11 0,0 0-10 16,0 0-15-16,0 0-3 0,0 0-15 0,0 0 0 15,0 0-21-15,0 0 13 0,0 0-2 0,0 0-3 16,0 0-5-16,0 0-3 16,0 0 0-16,0 0-17 0,0 0 2 0,0 0 10 15,0 0-15-15,0 0-11 0,0 0 6 0,0 0-13 16,0 0-5-16,0 0 2 0,0 0 0 0,0 0 14 16,0 0-12-16,0 0 17 0,0 0-16 0,-13 12 17 15,10-7-12-15,-3 2-10 0,-5 1 8 16,1 2 17-16,0 3 1 0,-8 2-9 0,-3 4 4 15,-2 0-11-15,-11 8 2 0,-1 0 29 0,1 0-31 16,0-2 5-16,0 3-18 0,6-8 19 0,1 0 1 16,2 0-4-16,-1-1-18 0,2 0 4 15,3-1 1-15,-3-1-10 0,8 0 7 0,-2-4-5 16,2 0 8-16,4-2-8 0,-1 0 10 16,5-2 1-16,-4-1-9 0,5 0 29 0,0-3 0 15,1 0-26-15,2 1 26 0,-3-2-62 16,5 1-43-16,-3-3-36 0,-1 2 62 0,6-4 2 15,-4 4 13-15,4-4 5 0,0 0-8 0,0 0-12 16,0 0 9-16,0 0-25 0,0 0-15 0,0 0-49 16,17-8-46-16,-14 3-143 0,5 0-438 15,-2 4 77-15</inkml:trace>
  <inkml:trace contextRef="#ctx0" brushRef="#br0" timeOffset="118203.51">22971 2096 496 0,'0'0'184'16,"-1"-4"-27"-16,1 4-86 0,0 0 11 15,-6-4 10-15,6 4-30 0,0 0 4 0,-3-5-9 16,3 5 7-16,0 0-6 0,0 0-12 0,-1-5-12 16,1 5 7-16,0 0-23 0,0 0-16 0,0 0 34 15,0 0-26-15,0 0 21 0,0 0-18 16,0 0 10-16,14-3 23 0,-14 3-23 0,13 1-13 15,-2-1 0-15,-1 0 26 0,4 1-13 0,2-1 0 16,-1 1-2-16,-2-1-29 0,5 0 3 16,-5 2 15-16,4-2 13 0,-3 1-15 15,-1 1-5-15,1 0 7 0,-1 1-18 0,1-3 49 16,-4 3-31-16,0 1 24 0,-2-1-55 0,-1 1 16 16,2 0 2-16,-5 1-12 0,-1-2 18 0,0 3-1 15,-3 0-4-15,0-6 14 0,-6 12-4 0,3-8 5 16,-4 2-3-16,0 2 0 0,-3-1 11 15,3-1-24-15,-3-2 6 0,0 3 15 0,2-2-34 16,2-1 16-16,-1 1-5 0,1-3 5 0,2 3 5 16,-3-3-15-16,7-2-8 0,-4 7 8 0,4-7 5 15,-6 3-18-15,6-3 15 0,-1 4 8 16,1-4 0-16,0 0-18 0,0 0 23 16,0 0-7-16,11 4 12 0,-11-4-5 0,11 0-2 15,-11 0-8-15,13 0 23 0,-13 0-13 0,14 0-8 16,-7 0 21-16,-1 2-28 0,4-2 17 15,-2 3 9-15,1-1-11 0,-5-1 8 0,-4-1-16 16,18 6 8-16,-12-3-5 0,1 3 5 0,-1-4 11 16,1 4-16-16,0 0 7 0,-3 0-1 0,2 0-9 15,-5 0 11-15,2 1-16 0,0-2 18 16,-3 2-17-16,0-1 22 0,0 1-5 0,-3 1 18 16,-4-1 0-16,1 1 8 0,-2-1 0 0,-2 1 15 15,3-2-28-15,-7 2 13 0,1-1-33 16,0-3 38-16,-2 2-44 0,2 0 16 0,-4-3 5 15,4-1-28-15,-2 1 12 0,-1 0 19 16,2-2-6-16,0 0 3 0,3-1-21 0,-2 2 26 16,6-2-38-16,-3 2 10 0,10-2 0 0,-17 1 20 15,11 0-10-15,6-1 16 0,-11 0-3 0,11 0 5 16,-10 1-23-16,10-1-8 0,0 0 5 16,-11 0-2-16,11 0-2 0,0 0-1 0,0 0-2 15,-13-1-11-15,13 1-7 0,0 0-26 0,0 0-30 16,0 0-95-16,0 0-589 0,0 0 72 0</inkml:trace>
  <inkml:trace contextRef="#ctx0" brushRef="#br0" timeOffset="122643.74">26902 2514 222 0,'0'0'33'0,"0"0"37"0,0 0 6 0,0 0 55 0,0 0-18 15,0 0 9-15,0 0 14 0,0 0-13 0,0 0-10 16,0 0-11-16,0 0-10 0,0 0-10 16,0 0 2-16,0 0 6 0,0 0-11 15,0 0-17-15,0 0 25 0,0 0-23 0,0 0-8 16,0 0-7-16,0 0-6 0,0 0 24 0,0 0-13 16,0 0-1-16,0 0-7 0,0 0-7 0,0 0-24 15,0 0-22-15,0 0 19 0,0 0-12 16,0 0 5-16,0 0-7 0,0 0-8 0,0 0-3 15,-14-3 10-15,14 3 19 0,0 0 2 0,0 0-6 16,0 0 6-16,-21 8-13 0,11-6 6 0,0 4-11 16,-4 2 0-16,1 1 0 0,-8 0 12 15,4 4-12-15,-10 0 21 0,0 4-29 0,2 0 24 16,-15 8-6-16,6-2 0 0,3-3-15 16,3-3 5-16,1 1 0 0,2 1-18 0,-2-2 15 15,0 1 9-15,4 0-17 0,-1-2 16 0,1 1 1 16,0 0-4-16,4-3 3 0,1-2-2 15,5 2 5-15,-1-3-3 0,3 0-18 0,-3-1 26 16,4-1-16-16,1-2 18 0,-2 0-20 0,4-1 8 16,1 0-26-16,-1-1 31 0,3-1-37 0,-3 0 22 15,4 1 17-15,3-5-43 0,-7 6 92 16,4-4 5-16,3-2-36 0,-7 5 36 0,4-2 25 16,3-3-43-16,0 0-5 0,-8 4 3 0,8-4-8 15,0 0-11-15,-6 3 19 0,6-3-19 16,0 0-2-16,0 0 18 0,0 0-13 0,0 0-4 15,0 0-7-15,-7 2-4 0,7-2 3 16,0 0-14-16,0 0 6 0,0 0-31 0,0 0-8 16,0 0-23-16,0 0-17 0,0 0-52 0,0 0-28 15,0 0-266-15,0 0-387 0,0 0 118 0,0 0 51 16</inkml:trace>
  <inkml:trace contextRef="#ctx0" brushRef="#br0" timeOffset="124229.96">26457 2089 243 0,'-6'3'53'0,"6"-3"27"16,0 0 40-16,0 0-10 16,0 0 41-16,0 0-7 0,0 0-19 0,-4 4-79 15,4-4 31-15,0 0-3 0,0 0-2 0,0 0 2 16,0 0-2-16,0 0 12 0,0 0 6 0,0 0-19 15,0 0-12-15,0 0 5 0,0 0-28 0,0 0 28 16,0 0-38-16,0 0 7 0,20-7 5 16,-20 7-10-16,14-1 8 0,-7-1-8 0,3 2 1 15,-2-1-17-15,4 1-12 0,-2 1 26 16,2 1-8-16,-3-2-18 0,3 3 20 0,-1 1-12 16,-3-1-23-16,6 2 33 0,-4 0-3 15,-3 1-15-15,3 1 5 0,-2 0-20 0,1 3 10 16,-5-2 2-16,2 2 3 0,-3 1-2 0,-2-1 4 15,-1 2 1-15,-2 1 17 0,-6 2-10 0,1-1 3 16,0 1-13-16,-7 0 10 0,1 1-4 0,-5-2 6 16,2-1 4-16,-1 2-14 0,0-3-9 15,-1 1 9-15,5-5 8 0,-4 1 6 0,6 0-1 16,-2-1 6-16,3-3-9 0,0 1 1 0,-1 0 2 16,4-3 3-16,1 1-20 0,2 0 10 0,-3 0-11 15,3-1 8-15,4-3 10 16,-6 3 6-16,2 0-13 0,4-3 4 0,0 0-6 15,0 0 6-15,0 0 9 0,0 0-21 0,0 0 23 16,0 0-10-16,25-5 2 0,-13 4-20 0,0-4 13 16,7 1 4-16,-1 0-14 0,-1 0-1 0,6 0-4 15,2 0 22-15,-4-1-7 0,5 0-1 16,1 0-7-16,-2 1-18 0,2-1 26 0,-6 4-3 16,2-4 5-16,-2 3-2 0,0-1-13 0,-4 1-8 15,0 1 16-15,-4-1-19 0,2 0 27 0,-2 2-17 16,-2 0 14-16,-1-1-13 0,-1 0 0 15,-9 1 5-15,15 0-3 0,-15 0-15 0,13 0 18 16,-13 0-35-16,6 1-32 0,-6-1-71 0,0 3-249 16,0-3-373-16,-9 6 100 0</inkml:trace>
  <inkml:trace contextRef="#ctx0" brushRef="#br0" timeOffset="131183.51">29798 2452 289 0,'0'0'69'0,"0"0"31"0,3-4-29 0,-3 4 9 0,0 0-9 15,0 0 29-15,0 0-49 0,3-4 88 16,-3 4 22-16,0 0-15 0,0 0-46 16,0 0 28-16,0 0 2 0,0 0-38 0,0 0-23 15,0 0 1-15,0 0-22 0,0 0 14 0,0 0 14 16,0 0-7-16,-17 14 8 0,7-3 0 0,0-1-3 15,-5 6-20-15,-1 2 25 0,-5 0-17 16,-3 3-21-16,3 0 7 0,1 1 1 0,-1-1-5 16,-1 1-6-16,1-2-2 0,0-2-3 0,3 2-12 15,2-3 14-15,-2-2-4 0,5 1-8 0,-2-2-10 16,2-1 10-16,0 1-5 0,2-4 2 16,1-1-9-16,2 0 9 0,-1-1-5 0,2-1 6 15,1 0-6-15,-1-1-10 0,4-1 3 0,-2 0-3 16,-1-2 16-16,4 3-6 0,-3-3-10 15,2 1-5-15,3-4 23 0,-2 8-105 0,-3-7 62 16,5-1 61-16,-7 5-41 0,7-5 28 16,0 0 21-16,-4 2-49 0,4-2 28 0,0 0 5 15,0 0-30-15,0 0 4 0,0 0 16 0,0 0 13 16,0 0-28-16,-6 3-1 0,6-3-7 0,0 0-61 16,0 0-36-16,0 0-54 0,0 0-95 15,0 0-596-15,23-3 59 0,-16 3 99 0</inkml:trace>
  <inkml:trace contextRef="#ctx0" brushRef="#br0" timeOffset="131981.67">29558 3178 509 0,'0'0'200'0,"0"0"12"16,0 0-23-16,0 0-9 0,0 0-40 0,0 0 6 16,0 0-20-16,0 0-11 0,0 0 15 0,0 0-25 15,0 0-7-15,0 0-11 0,0 0-16 0,0 0 11 16,0 0-20-16,0 0-9 0,6 18 9 15,-6-11-21-15,1 3 18 0,-1 2-8 0,0 1-5 16,0 0 0-16,0 0-8 0,0 2-9 0,0 6 9 16,0-4-7-16,0 0-1 0,0 3 6 0,3 1-15 15,-3-1-3-15,0-1 2 0,-3 2-7 16,3-4-3-16,0 1 3 0,0 0 2 16,0-3-7-16,0-1 15 0,0 0-18 0,0-3-2 15,0 1 4-15,3-2 1 0,-6 1 10 0,3-2-28 16,0-4 25-16,0 2-5 0,3-1-7 15,-3 1-1-15,0-3-19 0,0-4-30 0,0 0-65 16,3 12-741-16,-3-12 88 0,0 0 56 0,0 0 108 16</inkml:trace>
  <inkml:trace contextRef="#ctx0" brushRef="#br0" timeOffset="183838.27">4702 2908 527 0,'0'-5'194'0,"0"5"-104"16,-3-7 12-16,3 7-7 0,-4-8 13 0,3 5 2 16,1 3-31-16,-2-8 75 0,2 8-21 0,-1-6-51 15,1 6 2-15,0-4-33 16,0 4 6-16,0 0-6 0,0 0-18 0,0 0 8 16,0 0-13-16,0 0 16 0,0 0-16 0,-9 16 13 15,8-10-5-15,1 5-1 0,-3 0-12 0,0 3 6 16,3-1-1-16,-3 1-3 0,2 1-4 0,-2 1-3 15,3 1-5-15,0-4 15 0,0 1-16 16,0-2-12-16,3 1 8 0,-2-1 5 0,2-1-10 16,3 0-1-16,1-2-12 0,-1-2 0 0,3-1 17 15,3-3-14-15,-1-1 1 0,2-2 4 0,1-2-1 16,3-1-9-16,-3-4 22 0,3 0-31 16,-3-2 16-16,6-1 5 0,-2-2-10 0,-5 2 18 15,1 1-6-15,0 0-12 0,-1 0 15 0,-3 2 0 16,-2 1 0-16,1-1 3 0,-2 2-5 15,0 0-16-15,0 1 13 0,-3 0 5 16,2 2-18-16,-6 2 21 0,6-3-1 0,-6 3-1 16,0 0 1-16,0 0 9 0,0 0-11 0,8 12 2 15,-8-6 16-15,-3 1-20 0,3-1-3 0,0 1 10 16,0 0-17-16,0 1 22 0,3 0-23 0,-3-1 6 16,3 2 2-16,1-3 23 0,-1 3-13 15,3-5-10-15,1 2 3 0,4-3-1 0,2 0 6 16,-1-3-1-16,1 0-9 0,4-3 17 0,-1-2-15 15,3 0 5-15,-3-2 8 0,2 0-5 16,1-4 0-16,-1 0 2 0,-1-2 5 16,-4 0 21-16,0-2-33 0,2-1 2 0,-8 1 2 15,-1-1 11-15,-2 1-10 0,3 1-16 0,-7 2 26 16,0-1-15-16,-3-1 9 0,-1 3-9 0,0-1 18 16,-5 1-6-16,1 1-10 0,-3 3-13 15,2 0 6-15,-1 2 22 0,-1 2-2 0,1 0-18 16,0 2-8-16,-1 2-20 0,11-1-2 0,-16 6-24 15,9-1-13-15,3 3-48 0,0 1 13 0,1-2-162 16,3 2-488-16,3 0 40 0</inkml:trace>
  <inkml:trace contextRef="#ctx0" brushRef="#br0" timeOffset="184244.61">5519 2911 711 0,'0'0'238'0,"-4"-9"-15"0,4 9-8 0,0 0-39 0,-6-6-4 15,-1 6-3-15,7 0-26 0,-14-2-7 0,14 2-16 16,-16 2-2-16,8-2-18 0,-2 5-16 16,3 0 3-16,-3 2-10 0,0-1-5 0,3 0-8 15,0 2-8-15,0 1 11 0,3 0-49 0,-2 1 30 16,5-2-61-16,1 0 34 0,1 0-6 15,2-1 1-15,0 1 9 0,5-2-4 16,-1-1-3-16,2 0-16 0,3-2 1 0,-2-1 7 16,3-2 10-16,1 0 3 0,-1-1-7 0,1-3-1 15,-1-2-10-15,1-1 5 0,-3 0-12 0,2-1 17 16,-2-1-22-16,-4 0 14 0,-1-1-2 0,0 0 6 16,-2-1-4-16,0 1-9 0,-1 2 7 15,-3 0 10-15,-2-1-2 0,1 5-23 0,-3-5 10 16,-3 4 0-16,1 2-16 0,-1-2 6 0,0 3-21 15,7 2-56-15,-17-1-48 0,17 1-9 16,-14 2-99-16,7 2-138 0,4 1-418 0,3-2 124 16,3 2 27-16</inkml:trace>
  <inkml:trace contextRef="#ctx0" brushRef="#br0" timeOffset="184681.39">5813 2856 578 0,'0'0'218'0,"0"0"38"0,-3-6-16 16,3 6-27-16,0 0 2 0,0 0-34 15,0-5-22-15,0 5-31 0,0 0 0 0,0 0 3 0,0 0-21 16,0 0-21-16,0 0 16 16,0 0-20-16,0 0-14 0,16 9-2 0,-12-2-12 15,3-1 7-15,0 2-13 0,0 0-18 0,2-2 6 16,2 5-9-16,-1-3 6 0,0 1-23 0,1 1 5 15,-4 1 0-15,3-4-16 0,-4 1 11 16,5 0 5-16,-4 0-13 0,-1-2 3 0,-2 2 2 16,-1-3-5-16,2 1-12 0,-2 0 12 0,-3-3-13 15,0 2 21-15,0-5-11 0,-3 8 3 0,3-8-10 16,-5 5 3-16,5-5 12 0,0 0-10 16,0 0 8-16,0 0-3 0,-10-11-15 0,10 3 4 15,3 0 4-15,1-3 7 0,3-1 3 0,0-1-24 16,0-1 19-16,2 1-8 0,2-1-3 0,-1 1 6 15,0 1 2-15,1-1 2 0,-1 3 16 16,3-1-18-16,-5 3-8 0,2-3 8 16,-3 5-20-16,3 0 30 0,-3 0-12 0,-3 1-4 15,2 2 9-15,0-2-18 0,-2 1 4 0,3 3-7 16,-7 1-17-16,0 0-14 0,0 0-41 0,10 5-30 16,-10-5-8-16,0 11-74 0,-3-4-23 15,3 0-592-15,3 1 77 0,-3-1 85 0</inkml:trace>
  <inkml:trace contextRef="#ctx0" brushRef="#br0" timeOffset="184931.56">6414 2778 627 0,'0'0'261'0,"3"-5"15"0,-3 5-45 0,0 0-29 0,5-4-26 0,-5 4-9 0,0 0-16 0,0 0-5 15,0 0-31-15,0 0-13 0,-4 16-7 0,4-9 2 16,-1 4-84-16,-1 2-3 0,1 0-5 16,1 4-2-16,-3 0-8 0,3-2 5 0,-3 2 2 0,3 1 14 15,-3-3-16-15,3-1-11 16,0 2-4-16,0-3-10 0,0 1-24 0,3-3-36 16,-3 1-35-16,3 0 15 0,1-4-69 0,3-5-23 15,-4 4-550-15,4-4 68 0</inkml:trace>
  <inkml:trace contextRef="#ctx0" brushRef="#br0" timeOffset="185269.47">6675 2796 591 0,'0'0'205'0,"3"-7"12"0,-3 7-48 16,0 0-5-16,0-6-8 0,0 6-23 15,0 0-10-15,0 0-8 0,0 0-25 0,0 0-6 16,-24 6 1-16,14 0-16 0,-4 0-15 0,1 3-3 15,-2 0-21-15,2 0-45 0,-5 2-10 16,5 2-19-16,-4-2-12 0,3 1 22 0,0-4-19 16,4 1 12-16,0 0 28 0,-1-2-33 15,5-1-8-15,-1 1 26 0,0-3 10 0,4 0 26 16,0 0-13-16,3-4-6 0,-3 5-1 0,3-5 32 16,0 0 8-16,0 0 5 0,10 6 8 0,-10-6-12 15,10 1 22-15,-10-1-26 0,14 0 21 16,-14 0-15-16,13 0-3 0,-13 0 18 0,13 0-10 15,-5 1-18-15,-8-1 10 0,13 0-15 0,-6 4 8 16,0-2-4-16,0 0-14 0,0 2 25 16,2 1-5-16,-1-2-5 0,2 2-2 15,0 0-32-15,1 2-73 0,-1-1-78 0,6 1-81 16,-2 3-354-16,0-3-94 0,0 1 64 0</inkml:trace>
  <inkml:trace contextRef="#ctx0" brushRef="#br0" timeOffset="185507.52">7187 2925 573 0,'0'0'171'0,"0"0"19"0,8-4-52 0,-8 4-2 0,13-1-19 0,-6-2 4 15,6-1-6-15,-3 4-13 0,3-5-17 16,2 3-14-16,-2-1-19 0,1 1-32 0,0 1-38 16,0 1-56-16,-4 0-69 0,-1 0-177 0,0 0-371 15,0 1 125-15</inkml:trace>
  <inkml:trace contextRef="#ctx0" brushRef="#br0" timeOffset="185697.37">7239 3061 780 0,'0'0'223'16,"27"-7"-13"-16,-21 6-34 0,1 0 11 0,-7 1-28 16,17-2-5-16,-7 2-19 0,5 0-50 0,-5 0-26 15,3-4-90-15,-8 8-258 0,11-4-436 16,1 1 72-16</inkml:trace>
  <inkml:trace contextRef="#ctx0" brushRef="#br0" timeOffset="188081.62">8421 2885 675 0,'0'0'223'0,"-7"-6"-5"0,7 6 2 0,-7-3-28 16,4-2-16-16,3 5-38 0,-6-4 42 0,6 0-9 15,0 4-66-15,-4-5 28 0,0 0-18 16,4 5-7-16,-3-7 2 0,3 7-8 0,0-5-22 16,0 5-6-16,0-6-13 0,0 6 1 0,7-8 7 15,0 4-10-15,-1 1-5 0,1 0 4 0,4-1-29 16,2 2 1-16,-2-1-7 0,2 3 8 15,1 0-10-15,0 0-16 0,-1 3 10 0,1-1 0 16,-4 1-15-16,0 2-10 0,1 1 15 16,-1 0-12-16,-3 2 7 0,-4 1 7 0,0 2 9 0,-6 3-57 15,0-1 33-15,-7 1-10 0,-4 4 8 16,-3 1 10-16,-4 2 5 0,-6-2-18 0,3 2 16 16,1-5-3-16,1 1 0 0,2-4 20 15,3-1-22-15,3-3 12 0,1 0 0 0,-1-2-15 16,7-1 5-16,-3 0 5 0,3-1 21 0,0-4-31 15,3-1 12-15,4 0 11 0,0 0-8 16,0 0-12-16,0 0 4 0,11-9 11 0,-1 5-10 16,0-1-1-16,1 0 3 0,2 2-10 0,-3-3 5 15,5 1 5-15,1 1-10 0,-2 0 0 0,3-1 10 16,-3 0 0-16,0 3 3 0,6-1-8 0,-7 0-10 16,1 3-13-16,0-3 0 0,0 3-28 15,-1 0-19-15,1 0-47 0,-3 1-70 16,2 1-56-16,1-1-574 0,-1 2 49 0,1 1 62 15</inkml:trace>
  <inkml:trace contextRef="#ctx0" brushRef="#br0" timeOffset="192641.09">12140 2900 550 0,'0'0'230'16,"0"0"-28"-16,0-5-4 0,0 5-35 0,0 0-12 15,0 0-23-15,0 0-10 0,0 0-3 0,0 0-12 16,-3 16-4-16,0-8-1 0,3 0-11 0,-4 3-5 16,4 1-16-16,-3-1-20 0,3 3 23 0,-3-1-5 15,0 2-5-15,2 2-23 16,-3-1 8-16,1 0-6 0,3-2-15 0,-3-2 21 15,3 1-14-15,-3-1-7 0,3-1-2 0,0 0-6 16,0-1-33-16,-1-3-18 0,1 1-7 0,0-2-24 16,0 1-30-16,0-3-82 0,-3 0-464 15,3 1-112-15,0-5 82 0</inkml:trace>
  <inkml:trace contextRef="#ctx0" brushRef="#br0" timeOffset="192951.92">11932 2881 619 0,'0'0'177'0,"-4"-4"-21"0,4 4-26 15,0 0-2-15,-3-6-13 0,3 6-2 0,0 0-21 16,0 0-15-16,0 0 0 0,14-5 7 0,-10 3-2 15,5 1-23-15,2-1 8 0,3-1-1 16,-1 1-38-16,4-1 13 0,0 1-2 0,4-3 7 16,-3 3-13-16,4-1-7 0,3-2-3 0,2 2 10 15,-6-1-10-15,6 1 3 0,-4-2-6 16,-2 4-12-16,3-2 15 0,-7 0-5 16,1 2-13-16,-1-1 20 0,-3 1-4 0,-1-1-16 15,-2 2-33-15,-1-2 5 0,0 0 10 0,0 2-33 16,-10 0-23-16,13 0-57 0,-9 4-27 0,-4-4-121 15,3 3-466-15,-3 3 98 0</inkml:trace>
  <inkml:trace contextRef="#ctx0" brushRef="#br0" timeOffset="193424.77">12500 3056 721 0,'0'0'259'0,"-10"-2"-13"0,10 2-42 16,-11 0-14-16,11 0-19 0,-13 2-22 15,2 0-29-15,4 0 5 0,-3 1-17 0,3 3-13 16,-3 1 5-16,3 0-21 0,-3 4-2 0,3-2-21 15,-3 1 18-15,6 2-17 0,-2-4-11 0,3 3-8 16,3-2-2-16,-1 1-5 0,2-2-16 16,2 2 26-16,3-2-26 0,-2-1-10 15,6 0 26-15,0-1-13 0,0-2-10 0,4 0 22 16,0-1 1-16,3-3-26 0,-3 0 3 0,3-3 15 16,0-1-23-16,0 0 8 0,0-2 7 15,-3-1-12-15,-1 0 12 0,1-1-20 0,-4-2 12 16,0 2-7-16,-6-2-12 0,3 2 7 0,-7-1 10 15,0 1 7-15,0 0-12 0,-7-1-7 0,3 1 20 16,-3 1-8-16,-5 0-3 0,1 3 6 16,0-2-6-16,-2 3-2 0,-1 2 11 0,1-3-11 15,-1 4-3-15,0 0-5 0,3 0 3 16,-2 5-28-16,3-2-33 0,-1 4-65 0,2-1-84 16,5 3-620-16,-3 0 75 0,4-2 95 15</inkml:trace>
  <inkml:trace contextRef="#ctx0" brushRef="#br0" timeOffset="193972.26">12244 3700 504 0,'0'0'205'0,"0"0"-29"0,0 13-7 0,0-6 3 0,-5 2-42 16,5 4-12-16,-6-1 5 15,3 5-16-15,2 0-25 0,-5 5-2 0,2 2 4 0,-2-4-10 16,1 5-7-16,-1 0-16 0,3 2 3 0,-1-2-11 16,1 3-15-16,3-9 3 15,-3 3-21-15,3-4-7 0,0 0-16 0,0-3 0 16,0 0-20-16,3-3-26 0,0-2 3 0,1 2-88 15,-1-16-178-15,3 11-379 0,-1-4 50 0</inkml:trace>
  <inkml:trace contextRef="#ctx0" brushRef="#br0" timeOffset="194251.99">12244 3670 632 0,'0'0'243'0,"0"0"-54"0,0-7-30 0,0 7 10 16,0 0-31-16,0-4-7 0,0 4 33 0,6-5-11 16,-6 5-7-16,13-4-23 0,-6 0-13 0,4 3-5 15,2-2-13-15,1-1-7 0,3 2-6 16,1 0-13-16,2-3-2 0,3 3-15 0,-2 0-3 15,0-2-28-15,-4 4-26 0,4-3 11 0,-5 3-54 16,-2 0-64-16,0 3-11 0,-3-3-68 16,-2 6-147-16,-5 1-440 0,-1-3 70 0,-3 4 125 15</inkml:trace>
  <inkml:trace contextRef="#ctx0" brushRef="#br0" timeOffset="194441.44">12247 3929 476 0,'10'-3'197'0,"0"-2"0"0,1 0-31 15,2-2 3-15,4 1-28 0,-3-1-8 16,3 3-10-16,0-2 0 0,-3 1-18 16,3-1-11-16,0 1-7 0,0 2-15 0,0-1-16 15,-3 0-22-15,3 4-29 0,-1-3-41 0,-4 0-120 16,4 3-579-16,-2 0 57 0</inkml:trace>
  <inkml:trace contextRef="#ctx0" brushRef="#br0" timeOffset="195053.4">13682 2891 568 0,'0'0'192'0,"0"-6"-31"0,0 6-13 0,0 0-17 0,0 0 23 16,0 0-39-16,0 0-8 0,0 0 6 0,0 0-31 0,3 18 10 15,-3-10 0-15,0 0-20 0,0 2 15 16,-3 0-21-16,3 2-25 0,0 0-7 0,0 2 9 16,-3 0 11-16,3 1-13 0,-3-1 15 0,2 2-30 15,-2-2 10-15,3-1-36 0,0 0 7 0,-3-1-35 16,3 1 10-16,0-1-54 0,0-4-40 16,0 2-44-16,-4-2-75 0,4-1-483 15,0 0 36-15</inkml:trace>
  <inkml:trace contextRef="#ctx0" brushRef="#br0" timeOffset="195381.75">13454 2892 614 0,'0'0'179'15,"0"0"5"-15,-4-4-48 0,4 4-16 0,0 0 21 16,0 0-28-16,0 0-13 0,10-9-3 16,-3 7-18-16,4 1-20 0,-1 0 0 15,3-3 20-15,4 3-25 0,1-3 2 0,2 1-10 16,0 0-17-16,2 1 1 0,0-3 11 0,6 3-2 16,-1-3-32-16,1 3 21 0,0-1-12 0,2 0 7 15,-2 0 2-15,-1 1-14 0,-4-2 7 16,-2 3 5-16,0 0-11 0,-5 0 11 0,2 0-23 15,-5 1 8-15,1-2-28 0,-4 2 2 0,0 0-10 16,-2 2-13-16,-1-1 7 0,-1 1-12 0,-3 3-59 16,-3-5-38-16,-3 5-151 0,3 3-441 15,-3 0 75-15</inkml:trace>
  <inkml:trace contextRef="#ctx0" brushRef="#br0" timeOffset="195716.5">14055 3161 698 0,'0'0'297'0,"3"-7"-25"15,-3 7-42-15,4-4-23 0,-4 4-33 16,0 0 3-16,3-5-36 0,-3 5 25 0,0 0-51 16,0 0 0-16,1-4-15 0,-1 4-13 0,0 0-2 15,0 0-3-15,0 0-13 0,0 0-5 16,9 11-13-16,-9-5-5 0,1 0-2 0,2 1 14 16,0 6-35-16,-3-5 13 0,3 3-8 0,-2 3-20 15,2-3-16-15,-3 3-27 0,4 3-109 0,-4-5-122 16,0 9-556-16,-4-2 78 0,4-1 52 15,0-1 78-15</inkml:trace>
  <inkml:trace contextRef="#ctx0" brushRef="#br0" timeOffset="196164.77">13768 3800 778 0,'0'0'225'0,"-10"13"-13"0,10-5 14 0,0-1-32 15,0 6-7-15,-3-1-3 0,2 2-30 0,1 4-26 16,-7 3-18-16,4 2-8 0,-1 1-4 16,-2 1-17-16,-1 6 7 0,-1-6-9 0,2 1-20 15,2-1-13-15,-2 0-3 0,2-1-20 0,-5-4-15 16,5-3-31-16,3 3-13 0,-2-7-15 0,0 0-103 16,0-2-43-16,-4 3-128 0,7-6-402 15,0 1 23-15,3-7 59 0</inkml:trace>
  <inkml:trace contextRef="#ctx0" brushRef="#br0" timeOffset="196433.07">13713 3842 514 0,'0'-7'212'15,"0"7"-4"-15,0-7-6 0,0 7-41 0,0 0-10 16,3-7-7-16,-3 7-14 0,11-4-10 0,-4 4-7 16,3-4-5-16,1 1-19 0,2-1-2 15,7 1-25-15,-3 0-14 0,1-1-12 16,3 0 8-16,2 0-34 0,-2 2 8 0,0 0-59 0,-2 2-10 16,2-3-34-16,0 1-104 0,-8 4-70 15,-3 1-465-15,1-2 53 0</inkml:trace>
  <inkml:trace contextRef="#ctx0" brushRef="#br0" timeOffset="196620.91">13867 3978 703 0,'17'-8'241'0,"-3"-1"2"16,3 2-46-16,-4 3 0 0,2-4-15 15,1 4-18-15,1-3-23 0,0 1-16 0,1-1-2 16,-2 5-39-16,2-4-73 0,2 0-57 16,-6 5-164-16,6-2-553 0,-6-1 62 0,0 3 91 15</inkml:trace>
  <inkml:trace contextRef="#ctx0" brushRef="#br0" timeOffset="197120.96">14943 2951 701 0,'0'0'243'0,"0"0"-48"0,0 0 2 0,0 0-3 0,0 0-30 16,7 3-36-16,-7-3-3 0,4 9-2 0,-4-6-13 15,1 2-17-15,2 1 6 0,-3 2-14 0,3-1-21 16,-3 2 0-16,0 0-18 0,3 1-13 15,-3-1 26-15,1 1-15 0,2 1-9 16,-3 0-37-16,0-1 2 0,3 2-31 0,-3-3-69 16,0 1-81-16,0-1-360 0,0 0-180 0,0-2 60 15</inkml:trace>
  <inkml:trace contextRef="#ctx0" brushRef="#br0" timeOffset="197403.26">14786 2891 573 0,'-3'-5'153'0,"3"5"83"0,0 0-34 15,0 0-5-15,3-8-5 0,-3 8-36 16,14-3 6-16,-4-2-27 0,1 2-20 0,9-1-2 15,1-1-31-15,6 0 10 0,0 0-5 0,0 1-10 16,4-2-3-16,4 1-12 0,3-1-24 0,-4 0-7 16,-3 2 5-16,0 1-44 0,-1 2-20 15,-3 1-80-15,-7 1-104 0,1 2-582 16,0 1 67-16,-8-2 82 0</inkml:trace>
  <inkml:trace contextRef="#ctx0" brushRef="#br0" timeOffset="197815.31">15299 3069 826 0,'0'0'236'0,"4"-6"-11"0,-4 6-18 16,6-3-33-16,-6 3-17 0,0 0 11 15,4-4-22-15,-4 4-30 0,6-3 1 16,-6 3-9-16,0 0-29 0,14 0 11 0,-14 0-1 16,10 3-7-16,-10-3-23 0,11 4-5 0,-4-1-3 15,-4 0-7-15,4 1-21 0,-1 1 2 0,-2-2 16 16,0 4-10-16,-1-3-13 0,-3 3 5 16,1 0 5-16,-1 0-13 0,-1 0 6 0,-2 1-6 15,-4 0 1-15,3 0 7 0,-5 1-5 0,2-1 7 16,-1-2-20-16,1 1 8 0,1 0 13 0,-1-1-1 15,1-2-9-15,1 0-1 0,2 0 8 16,0 1-8-16,3-5 3 0,-7 5-5 16,7-5-10-16,-3 5 4 0,3-5-17 0,0 0 23 15,0 0-13-15,16 2 13 0,-5-2-13 0,3-3-5 16,6 2-13-16,1-2-13 0,10-1-7 16,0 5-78-16,6-8-142 0,-3 7-605 0,7 0 100 15,-4 0 57-15,2 0 86 0</inkml:trace>
  <inkml:trace contextRef="#ctx0" brushRef="#br0" timeOffset="198253.63">14965 3961 673 0,'0'0'253'0,"0"0"-15"0,0 0-31 0,0 0-15 16,0 0 3-16,0 0-36 0,0 0-3 0,9 15-33 16,-6-7-8-16,-2 3-2 0,-1 3-24 0,0-2-4 15,3 5-4-15,-3 1-11 0,0 4-1 0,-3-4-16 16,3 4 14-16,-1 3-13 0,-2-1-93 15,0 1-7-15,0-1 16 0,3-5-42 0,-4-1 28 16,4 0-35-16,0 2-34 0,-3-7-61 16,3 3 0-16,-11-2-107 0,15-3-474 0,-4-2 97 15</inkml:trace>
  <inkml:trace contextRef="#ctx0" brushRef="#br0" timeOffset="198510.08">15026 3920 865 0,'0'0'261'0,"-3"-7"-23"15,3 7 5-15,0-7-48 0,0 7 7 0,3-6-41 16,0 2 10-16,1 0-17 0,5 0-34 0,3 0-2 15,1-2-10-15,4-1 9 0,0 4-42 16,3-2-9-16,-2 1-2 0,2 1-20 0,1 0-52 16,-1 0-5-16,-3-1-56 0,1 4-44 0,-2 0-40 15,-2 4-16-15,-4-1-84 0,0 3-541 0,-2-2 82 16,-2 1 67-16</inkml:trace>
  <inkml:trace contextRef="#ctx0" brushRef="#br0" timeOffset="198709.71">15088 4086 642 0,'16'-8'269'0,"1"0"-36"16,-3-1-21-16,0 1-17 0,2 1-39 0,-4 2 13 16,4-1-26-16,1-1-25 0,0 0-11 0,1 3-7 15,-1-2-90-15,0 1 6 0,-3 2-37 16,2 1-50-16,-1 1-129 0,-2-3-532 15,0 4 38-15,1 0 72 0</inkml:trace>
  <inkml:trace contextRef="#ctx0" brushRef="#br0" timeOffset="199257.96">16503 2928 698 0,'0'0'274'0,"3"-3"-18"16,-3 3-28-16,0-9-28 0,0 9-19 0,0-6 16 15,0 6-2-15,0 0-52 0,0-6-17 0,0 6-11 16,0 0-2-16,0 0-24 0,3-3-12 0,-3 3-8 16,0 0-5-16,0 0 8 0,0 0-29 15,4 16-2-15,-7-8 0 0,3 0 0 0,-1 4-13 16,1-1 0-16,-3 2-17 0,3-1 9 0,-3 2-5 15,0-1-22-15,2 0-26 0,1-1-8 16,-3 0-11-16,3-3-40 0,0 1 3 0,0 1-70 16,0-3-115-16,0 0-176 0,0 1-326 15,3-6 82-15,-3 2 54 0</inkml:trace>
  <inkml:trace contextRef="#ctx0" brushRef="#br0" timeOffset="199490.51">16335 2888 821 0,'0'0'269'0,"-3"-7"-21"16,3 7-30-16,10-5-39 0,-3 4-8 15,3-5-9-15,4 3-14 0,3-2-40 0,3 2 7 16,4-4-26-16,0 2 4 0,3 3-17 0,4-4-9 15,-3 3-11-15,6 1-56 0,-1-3-36 0,-2 4-76 16,0 1-126-16,0 2-553 0,-4 2 66 16,-2 1 83-16</inkml:trace>
  <inkml:trace contextRef="#ctx0" brushRef="#br0" timeOffset="199988.37">16855 3088 662 0,'0'0'320'0,"0"0"-58"0,-10-12-45 0,10 12 3 16,0 0-15-16,0 0-16 0,0 0-20 0,0-7-15 15,0 7-11-15,0 0-30 0,0 0 0 0,13-3-9 16,-6 1-14-16,-7 2-23 0,14-1 9 15,-5 1-6-15,-9 0-27 0,18 1-7 0,-11 1 2 16,4 1-30-16,-2-2 0 0,-2 0 4 16,0 3-19-16,3-1-1 0,-6 0-12 0,3-1-11 15,-4 3 0-15,3-1-12 0,-6 0 7 16,0 2 3-16,0-6 7 0,-3 11-2 0,-3-5-11 16,-1 0 4-16,-1 0 14 0,2 1 1 0,-4-1 7 15,0 0 13-15,2-2-8 0,-1 3 0 0,2-2 8 16,0 0 8-16,4-1 2 0,-5-2 13 15,5 2 11-15,3-4-19 0,-7 5 11 16,7-5 20-16,-3 3-26 0,3-3 8 0,0 0 8 0,0 0-8 16,0 0 6-16,10 7-14 0,-10-7 11 0,14 0 2 15,-7 0-23-15,3 0 16 16,1 4-1-16,-1-4 1 0,3 1-11 0,-2 0 3 16,2 1-2-16,-3 3-11 0,1-3 3 0,-1 1 4 15,-1 2-1-15,-1 1 4 0,-5 0 3 0,-2 1-18 16,-2 1 20-16,-2 0-12 0,-8 2 2 15,1 3-25-15,-11-1 5 0,2 2-90 0,-9 0-38 16,-2 3-93-16,2-7-611 0,-3 2 64 0,0-4 64 16,4-1 110-16</inkml:trace>
  <inkml:trace contextRef="#ctx0" brushRef="#br0" timeOffset="200487.19">16561 3768 747 0,'0'0'269'0,"0"0"-13"0,0-5-21 16,0 5-25-16,0 0-41 0,0 0 8 0,0 0-24 15,0 0-2-15,0 0-18 0,0 0-12 16,3 21-11-16,-3-13-23 0,0 3 13 0,0 4-6 16,0 1-14-16,0 3-4 0,-3 3-12 0,3 3-7 15,-3 0-9-15,0 0-4 0,2 0-6 16,1-4-17-16,-4 8-6 0,1-8-17 15,3 4-1-15,0-4-25 0,-3-4-52 0,3 2-30 16,3-2-64-16,-6-3-112 0,3-2-539 0,3 1 81 16,-3-4 63-16</inkml:trace>
  <inkml:trace contextRef="#ctx0" brushRef="#br0" timeOffset="200772.69">16599 3759 872 0,'-1'-6'279'0,"1"6"-12"16,0 0-45-16,0-7-112 0,0 7-7 15,0 0 7-15,4-4-8 0,-1 0-12 0,4 1 4 16,4-3-27-16,-1 2 17 0,4 0-12 0,6 0-10 15,0 0-9-15,1 0-22 0,2-1 0 16,1 3 5-16,-2 1-54 0,2 0 0 16,-1-3-39-16,-2 4-4 0,-1 4-67 0,-3-2-36 15,-3 2-48-15,-7-1-37 0,0 2-475 0,-1 2 53 16</inkml:trace>
  <inkml:trace contextRef="#ctx0" brushRef="#br0" timeOffset="200934.06">16673 3935 888 0,'11'-6'243'0,"-1"2"-23"0,7-4 3 15,-3 2-42-15,3-1-24 16,0 3-9-16,1-4-15 0,1 1-15 0,-1 0 10 16,2 0-100-16,-3 3 8 0,1-2-31 0,-2 1-23 15,2 0-31-15,-2 4-25 0,-1-6-172 0,1 6-509 16,-2-3 62-16,-1 4 78 0</inkml:trace>
  <inkml:trace contextRef="#ctx0" brushRef="#br0" timeOffset="201460.23">18010 3054 726 0,'0'0'262'0,"0"0"6"15,0 0-40-15,0 0-13 0,-6-3-25 0,6 3 17 0,0 0-61 16,0 0-8-16,0 0-28 0,0 0-2 16,0 0-14-16,0 0-2 0,0 0 1 0,-5 10-22 0,5-4-4 15,0 2-8-15,-3 0-3 0,3 1-12 0,0 2 2 16,0 0 5-16,0 2-23 16,0-1 0-16,-3 2-18 0,3-3 3 0,0 3-15 15,0 0-29-15,0-4-18 0,0 1 1 0,0 2-52 16,3-1-102-16,-3-5-141 0,0 2-464 0,0 0 67 15,3-3 85-15</inkml:trace>
  <inkml:trace contextRef="#ctx0" brushRef="#br0" timeOffset="201729.11">17815 3000 524 0,'0'0'205'0,"-3"-4"-39"15,3 4 67-15,0 0-2 0,0 0-21 0,14-8-16 16,-4 6-27-16,4-1-19 0,6-4-2 0,1 2-3 16,3 0-10-16,3 0-30 0,4-2-19 15,-5-1-76-15,9 1 2 0,0 1-5 0,-2-1-10 16,-2 2 13-16,-3 0-3 0,3 2-46 15,-1 0-18-15,-10 1-48 0,4 2-65 0,-9-5-58 0,1 10-546 16,-6 0 67-16</inkml:trace>
  <inkml:trace contextRef="#ctx0" brushRef="#br0" timeOffset="202351.26">18325 3163 742 0,'3'-5'312'0,"-3"5"-58"0,0 0-96 0,3-4-17 16,-3 4-5-16,0 0-39 0,0 0-15 15,0 0-5-15,0 0-3 0,0 0-13 0,0 0-2 16,0 0 3-16,-6 17-27 0,5-7 1 15,-2-2-10-15,0 4-6 0,0 0 1 0,-1 0 10 16,-3-2-16-16,4 0-10 0,-1 1-8 0,1 0 6 16,3-3-8-16,-3 1 0 0,3-5-13 0,-1 3 10 15,-2-1 34-15,3-1-19 0,0 0 6 16,0-5-13-16,0 8 16 0,0-8-6 0,0 0 8 16,0 0-18-16,0 0 5 0,0 0-3 0,0 0 14 15,0 0-1-15,0 0 6 0,17-9-24 0,-17 9 26 16,7-6-13-16,0 3 1 0,-1-2-1 15,1 4-8-15,0-2-20 0,1-1 13 16,1 2 21-16,1 0-11 0,1-3-5 0,-1 3-5 16,0 1 10-16,4 0-26 0,-4-3 16 0,0 4-8 15,-2-1 6-15,2 0 2 0,-4-1-3 0,1 2-7 16,-7 0-11-16,14-3-10 0,-7 2 36 16,-7 1-8-16,10 0-9 0,-10 0 4 0,7-3 33 15,-7 3-7-15,4-7 5 0,-4 4 8 0,0 3-1 16,3-8-7-16,-3 4 8 0,0 4 20 0,0-11-5 15,-3 9-3-15,3-6-38 16,0 8 59-16,-4-7-26 0,4 3-5 0,-3-1-7 16,3 5-3-16,-4-6 5 0,4 6 20 0,-3-6-15 15,3 6 3-15,0 0-18 0,-1-4 7 0,1 4-7 16,0 0-2-16,0 0 1 0,-3 15-4 16,3-6 2-16,-3 1 3 0,3 2 0 0,0 3-3 15,0 2-5-15,0-1-20 0,3 5-13 0,-3 4-11 16,0 2-86-16,0-1-100 0,0 5-208 0,0-2-363 15,-3 0 79-15,0-3 70 0</inkml:trace>
  <inkml:trace contextRef="#ctx0" brushRef="#br0" timeOffset="202837.46">18014 3896 622 0,'0'0'189'0,"3"13"8"0,-3-13-49 0,-3 12-7 0,3-5-26 16,-3 3 29-16,2 3-47 0,-2 3 31 0,0-2-38 15,-2 1-1-15,2 2-4 0,0 1-16 16,-4 4-3-16,4-4-2 0,-4 3-25 0,4 3 20 16,-5-5-11-16,2 2-35 0,2-1 2 0,-2-4-15 15,3 2-43-15,2-2-21 0,-2-1-28 0,3-5-49 16,-4-1-59-16,8-1-281 0,-4 0-192 15,4-3 53-15</inkml:trace>
  <inkml:trace contextRef="#ctx0" brushRef="#br0" timeOffset="203119.84">17999 3853 716 0,'-3'-7'266'15,"3"7"-17"-15,0 0-27 0,0 0-7 0,8-5-28 16,-2 2 3-16,-2 0-14 0,6-1-30 16,1 1-31-16,-1 0-2 0,3-1-5 15,1 1-1-15,2 1-40 0,2-1 9 0,-1-1-4 0,0-1-16 16,1 4 11-16,1-2-16 0,-1-1-18 15,-1 1-25-15,0 2-39 0,-1 1-61 16,-1 0-20-16,-2 0-121 0,-2-4-44 0,-4 5-519 16,2 2 69-16,-5 1 80 0</inkml:trace>
  <inkml:trace contextRef="#ctx0" brushRef="#br0" timeOffset="203326.01">17993 4053 742 0,'0'0'279'0,"0"0"-18"15,0 0-20-15,0 0-37 0,0 0 1 16,0 0-23-16,0 0-23 0,0 0-8 0,0 0-11 16,0 0-25-16,0 0 1 0,27-2 4 0,-13 1-30 15,0 1-16-15,3-4 0 0,0 4-28 16,4-1-43-16,6-1-101 0,-4 1-283 0,16-3-436 15,-2 0 67-15,4-2 95 0</inkml:trace>
  <inkml:trace contextRef="#ctx0" brushRef="#br0" timeOffset="-175266.65">1896 4641 616 0,'0'-6'251'0,"0"6"-26"0,0 0 3 16,-5-6-31-16,5 6-10 0,0 0-46 0,0 0 5 16,-3-3-26-16,3 3-2 0,0 0-26 0,0 0 8 15,0 0-16-15,0 0 3 0,-3 15-15 16,3-9-13-16,0 3 15 0,0 2-20 0,-3 0-5 16,6 2 4-16,-3-1-12 0,0 2 8 0,0 3-34 15,0-4 11-15,0 1 5 0,0 1 10 0,0 0-13 16,0-2 8-16,0 0-26 0,0-1 8 15,3 2-21-15,-3-3-20 0,1 2-13 16,1-2-28-16,-1-3-92 0,3 1-43 0,-4-3-83 0,3 2-514 16,0-6 79-16,-3 0 41 0</inkml:trace>
  <inkml:trace contextRef="#ctx0" brushRef="#br0" timeOffset="-174938.98">1568 4545 570 0,'0'0'144'0,"-1"-7"-14"0,1 7-4 0,0 0 14 15,0 0-68-15,10-7 30 0,-3 4-2 0,7-4-23 16,-1-1 5-16,2 1-8 0,5-3-5 0,4-1-12 15,6 1-14-15,-2-5 29 0,3 2-16 16,2 0 6-16,9-5-34 0,-4 3 2 0,-5 2-9 16,2 1-3-16,-4-1 10 0,2 3 5 0,-2-2-2 15,-3 2-8-15,-4 4-28 0,0-2-3 0,-4 2-7 16,1 1-13-16,-5 2-8 0,-1 1-18 16,1 4-28-16,-2-2-89 0,-4 0-42 15,-3 7-158-15,1 0-305 0</inkml:trace>
  <inkml:trace contextRef="#ctx0" brushRef="#br0" timeOffset="-174470.34">2411 4832 622 0,'0'0'215'0,"0"0"-34"0,0 0-19 0,0 0 1 15,0 0-45-15,0 0 18 0,-13-7-39 16,13 7-13-16,0 0 4 0,-17 1 6 0,17-1-20 16,-13 8-15-16,9-6 18 0,-3 5-8 0,-3 0-38 15,6 2 18-15,-3-1-14 0,1 1 17 16,2 1-4-16,0 0-20 0,1 1-2 0,0-1 15 15,3-1-28-15,0 0-3 0,3-1 5 0,1 0-17 16,3 0 30-16,0-4-18 0,2 1-25 16,2-2 28-16,-1-2 2 0,4 2-10 0,3-6 8 15,-3-2-11-15,6-1 9 0,-3-1-22 0,0 0 6 16,0-4 8-16,0 1 10 0,-3 0 5 16,-3-3-13-16,-1 1-8 0,0-1 11 0,-3 1-11 15,-4-1-2-15,0 2 18 0,-6-2-10 16,0 4-6-16,-4-1-2 0,-1 3 10 0,-2 0-2 15,-2 3-19-15,-3-2 26 0,2 5-15 0,-4 1 3 16,3 0-6-16,-3 1 3 0,3 5-16 0,0-3-7 16,1 2-8-16,3 2 11 0,-1-3-47 15,1 7-10-15,4-5 0 0,2 4-56 0,4-2-46 16,-4-1-93-16,4 0-452 0,4-1 68 16</inkml:trace>
  <inkml:trace contextRef="#ctx0" brushRef="#br0" timeOffset="-169330.96">4131 4609 514 0,'0'0'212'0,"0"0"-14"0,-4-6-17 0,4 6-17 0,0 0-10 16,0 0-29-16,0 0-10 0,0 0 3 0,0 0-8 15,0 0-15-15,0 0-8 0,0 0-8 16,25 0 6-16,-19 0-24 0,4 0 3 16,2-3-13-16,0 3 3 0,2-4-8 0,0 1 0 15,3 2-10-15,-3-5 0 0,3 4-8 0,0-3-5 16,0 2 0-16,0-2 3 0,0 1 2 0,-6 0-8 15,2 1-9-15,-2 2 19 0,1-4-9 16,-1 4-3-16,-1-2-3 0,-3 0 0 0,0 2 1 16,-7 1 7-16,14-3 18 0,-10 2-28 0,-4 1-3 15,9-1 26-15,-9 1-24 0,0 0 22 0,0 0-19 16,0 0 13-16,4 9-5 0,-5-3-13 16,-2 1 3-16,0 5 3 0,-3-1 4 0,5 6-10 15,-6-3 3-15,4 3-5 0,-4 0 10 16,3 0-5-16,1 0-3 0,-3 1-15 0,2-3 2 15,1 3 16-15,0-3-13 0,0 1 0 0,2-1 0 16,1-4-5-16,-4 0 2 0,1 2 6 16,3-2-16-16,-1-1 5 0,1 2 8 0,0-3-18 15,0-1-10-15,-2 0-13 0,4-1 3 0,-2-3-11 16,0 3 3-16,0 0-15 0,0-4-16 0,0 3-10 16,0-6-67-16,-2 2-104 0,2-2-520 15,2 5 61-15,-2-5 67 0</inkml:trace>
  <inkml:trace contextRef="#ctx0" brushRef="#br0" timeOffset="-169003.15">4285 4786 632 0,'-4'-4'251'0,"4"4"-1"0,0 0-35 15,-3-6-46-15,3 6 11 0,0 0-47 0,-3-4 0 16,3 4-8-16,0 0 1 0,0 0-11 0,-6-5-38 16,6 5 12-16,0 0-4 0,0 0-26 15,0 0 17-15,0 0-12 0,0 0-30 0,0 0 7 16,0 0 0-16,9-6 2 0,-9 6 3 16,10 0-13-16,-4-1 3 0,5 0-5 0,3 1-16 15,0-5 29-15,3 4-16 0,3-2 0 16,-3-1-2-16,4 1-21 0,-1 2 0 0,0-3 13 15,1 2-31-15,0 0 0 0,-4-1-17 0,1 1-27 16,2 1-25-16,-6-1-20 0,3 2-47 0,-4 0 6 16,0-1-64-16,-9 2-208 0,7-1-322 15,-1 0 41-15,0 0 99 0</inkml:trace>
  <inkml:trace contextRef="#ctx0" brushRef="#br0" timeOffset="-168311.94">5180 4603 796 0,'-9'-8'243'15,"9"8"-23"-15,-4-3-5 0,-2-1-46 0,6 4 10 0,-5-4-2 16,5 4-55-16,-6-3-4 0,6 3 3 0,-4-3 9 15,4 3-43-15,0 0-74 0,-3-3 0 0,3 3-3 16,-3-7 23-16,3 7-30 0,0 0 2 0,6-7 10 16,-2 5-7-16,2-3-3 0,2 1 21 15,2 0-42-15,0 0 21 0,1 0-2 0,2 1-11 16,1 2 8-16,-1-4 11 0,-3 4-6 16,4 1 2-16,-1 0-25 0,2 1 6 0,-5 4 4 15,3-4-15-15,-2 5 8 0,-1-2-1 16,-3 1-15-16,3 4 34 0,-3-1-3 0,-4 1-18 15,-2 1 10-15,-2 4-4 0,-5 3-4 0,-1 1 3 16,-7 1 1-16,-2 2-4 0,-2 1 1 0,-3-2-18 16,1-1 22-16,0 4-14 0,2-10 4 15,4 1-7-15,1-3 8 0,2 1 2 0,1-4 5 16,0 0 5-16,3-1 8 0,0-3-7 0,1 2 7 16,2-3-3-16,1-1-2 0,3-2 10 0,0 0-15 15,0 0 15-15,0 0-13 16,0 0 19-16,0 0-14 0,14-11 8 0,-5 9 16 15,-1-3-11-15,-1 2-5 0,2-1 8 0,2 0-16 16,2 2-5-16,-3-3 11 0,1 3 10 0,2-3-8 16,-2 4 8-16,3-1-11 0,-1 1 16 15,1-2-25-15,-1 2 22 0,1 1-10 0,0 0 5 16,0 1-7-16,-1 2-34 0,0-2-18 0,2 2-32 16,-2 3-50-16,-2-5-30 0,2 5-602 0,2-3 87 15</inkml:trace>
  <inkml:trace contextRef="#ctx0" brushRef="#br0" timeOffset="-167576">5902 4536 783 0,'0'0'171'0,"-8"-2"-15"0,5-1 6 0,3 3-32 15,-6-3 3-15,6 3-53 0,0 0 32 0,-4-3-12 16,4 3 10-16,0 0 8 0,0 0-31 0,-3-7 0 16,3 7-26-16,0 0-4 0,0 0-11 15,0 0-3-15,10-7 9 0,-4 7-9 0,-6 0-7 16,18-1-13-16,-8 0 8 0,4 1-13 15,-1-3-1-15,2 3 12 0,-2 0-14 0,1 3-2 16,-1-3 0-16,-2 0-8 0,3 2-8 16,-1-2 11-16,-2 6-21 0,-1-3-7 0,-1 2-16 15,2-2 5-15,-7 3-25 0,2-2 30 0,-2 1-38 16,-4 2 28-16,0 2-15 0,-3-5 8 0,2 5-11 16,-5 0-5-16,-2-2 18 0,-1 2 10 15,1-2-10-15,-1 0 13 0,1 0-3 0,2 0 13 16,-1-3 3-16,3 2 10 0,1-3 15 0,-4 1-5 15,4 0 16-15,3-4 25 0,-4 5-23 16,4-5 5-16,-3 5 8 0,3-5-21 0,0 0 29 16,0 0-31-16,0 0-6 0,0 0 21 15,18-2-5-15,-18 2-12 0,12 0-24 0,-2 0 33 16,-2 0-7-16,2 2 8 0,-3 1-9 0,7-1 4 16,-4 4-14-16,-1-2 4 0,2 1-4 0,-1 3 19 15,0-1-14-15,-2-2 1 0,-1 3-8 16,-1-1 31-16,-2 2-16 0,-1-1 16 0,0 0-6 15,-3 1 1-15,-3-1 5 0,-4 0-24 0,-2 3 14 16,-2 1 4-16,0-4-22 0,-6 1 5 0,0 1-8 16,0-3 5-16,0 1-8 0,0 0 6 15,0-4-26-15,3 0-8 0,-2-1-13 0,2-1-35 16,3 1-67-16,-3-3-89 0,7 0-538 0,1 0 76 16,-1 0 75-16</inkml:trace>
  <inkml:trace contextRef="#ctx0" brushRef="#br0" timeOffset="-166700.34">7263 4495 675 0,'0'0'223'0,"0"0"-5"0,0 0-16 0,6-3-15 0,-6 3-16 16,0 0-2-16,0 0-10 0,0 0-26 0,0 0-18 16,0 0-2-16,0 0-6 0,0 0-27 0,-20 11 14 15,13-4-17-15,-7 0-8 0,-3 2-2 0,0 1 7 16,-3 4-13-16,-1-4-15 0,1 2 0 16,-4 2-28-16,0 3 13 0,0-3 10 0,4 0-10 15,2-2 0-15,-3 1-8 0,4-1-3 16,0 1-5-16,4-2 11 0,-1-3-13 0,1 1 0 0,6-1-11 15,-4-3-7-15,5 2 0 16,-1 0 0-16,3-1-13 0,1-2 15 0,0 1-12 16,0-2 12-16,3-3 1 0,0 7 9 0,0-7-4 15,6 6-6-15,-6-6 6 0,10 1 2 0,-4 1 11 16,-6-2-16-16,18 0 2 0,-11 1-4 16,3-2 12-16,4 1-10 0,-1-2 5 0,1 1-5 15,0 1 2-15,3 0-2 0,-1-1-2 0,2-2 4 16,-4 3-7-16,3-2-2 0,0 2 12 0,0 0 5 15,0 0-5-15,0-1-7 16,0 1 4-16,0-1-2 0,-3 1-10 0,-1 0 5 0,1 0 12 16,-3 0-14-16,-1 0-3 0,-1 0-42 15,-1 1-12-15,-8-1-2 0,13 0-31 0,-13 0-1 16,7 1-25-16,-7-1-148 0,0 6-497 16,0-6 49-16,-7 4 61 0</inkml:trace>
  <inkml:trace contextRef="#ctx0" brushRef="#br0" timeOffset="-166245.12">6900 4934 478 0,'-10'0'177'0,"10"0"-3"0,0 0-21 0,0 0-12 0,0 0 15 0,0 0-40 15,0 0-12-15,0 0-9 0,0 0-5 0,0 0 10 16,0 0 2-16,0 0-12 0,0 0-16 0,0 0-15 16,0 0-3-16,0 0 3 0,0 0-8 15,0 0-7-15,0 0-6 0,0 0-18 0,0 0-2 16,0 0 13-16,0 0-5 0,31 0-1 0,-15-2-7 15,-2 4-10-15,3-4 12 0,4 2 6 16,3 0-16-16,-1-3 18 0,1 2-15 16,0 1 18-16,7-3-11 0,-3 0 6 0,0 1-18 15,2-1 15-15,-3-3-13 0,-6 6-8 0,2-2 11 16,-2-3-18-16,-1 4 3 0,-5-1-4 0,1 1 17 16,-2-2 14-16,-1 2-17 0,-2 0 2 15,-1-1 0-15,-3 1-4 0,-7 1-6 0,14 0-6 16,-7-1 4-16,-7 1 10 0,10-3-6 0,-10 3-25 15,10 0-8-15,-10 0-4 0,0 0-14 0,10 0-23 16,-10 0-38-16,0 0-5 0,4 4-49 16,-4-4-89-16,3 1-500 0,-3-1 65 15</inkml:trace>
  <inkml:trace contextRef="#ctx0" brushRef="#br0" timeOffset="-164626.39">8121 4578 634 0,'0'0'264'0,"0"-7"-41"0,0 7-13 16,0 0-24-16,0-10-14 0,0 10-3 0,3-7-8 15,1 3-28-15,5-1-18 0,-2-2-7 16,1 3 5-16,2-5-24 0,3 2-7 15,1 2 5-15,-1-2-10 0,1 4-13 0,-3-3-23 16,6 2 5-16,-4 3-5 0,1 0-10 0,-1 1-1 16,1 0-2-16,0 1-20 0,-1 2 30 0,1 2-22 15,-3 1-6-15,-1 1 5 0,0 5 1 16,0-1-1-16,-7 3 3 0,-2-1 0 0,-1 5 10 16,-4 2 5-16,-6 4-25 0,-7 1-21 0,-7 10 3 15,-3-2 23-15,-4 0-39 0,1-5-7 0,2-4 13 16,4-5-9-16,3 1 19 0,4-8-13 15,3 1 10-15,1-4-2 0,2 1 17 16,1-3-4-16,3 0-1 0,1-4 6 0,3-2-18 16,3-1 2-16,0 0-3 0,0 0 1 0,0 0 30 15,23-12-12-15,-9 5 2 0,-1 0-2 16,2-3 2-16,4 2 0 0,-1 1 10 0,3-3-20 16,-2 2 15-16,-1 1-2 0,-1-1-8 0,0 1 8 15,-3 3 7-15,3-2 6 0,-4 3-11 0,1-2 0 16,-3 2 3-16,-1 2 2 0,3-2-2 15,-3 3-18-15,1 0 18 0,-1 3-13 0,-3-3-3 16,3 1-22-16,1 2-24 0,-1-1-20 0,-1 4-59 16,-1 0 13-16,-1-8-164 0,3 6-530 15,-3 2 69-15,4-3 82 0</inkml:trace>
  <inkml:trace contextRef="#ctx0" brushRef="#br0" timeOffset="-158889.25">10695 4703 565 0,'0'0'246'0,"0"0"-29"0,0 0-22 0,0 0-11 16,0 0-10-16,0 0-41 0,0 0 3 0,0 0-21 16,0 0 8-16,0 0-26 0,-11 8 14 15,11-8-24-15,-3 10 0 0,0-5-3 0,-1 3-7 16,0 0 0-16,-3 0-21 0,4 1 5 0,-3 0-7 16,-1 2-3-16,1 1-10 0,1 0-13 0,-2-4-5 15,4 6-35-15,-3-4 22 16,2-2-33-16,1 2-41 0,-1 3-5 0,1-4-39 15,2 0-45-15,-2-1-37 0,3 0-53 0,-3-1-56 16,6-3-426-16,0 2 52 0</inkml:trace>
  <inkml:trace contextRef="#ctx0" brushRef="#br0" timeOffset="-158643.36">10728 4725 688 0,'0'-8'192'0,"0"8"-5"0,1-6-44 16,-1 6-28-16,0 0-5 0,0 0-5 0,0 0-18 0,0 0-2 15,0 0-6-15,0 0-2 0,17 14-15 16,-14-11-1-16,4 5-2 0,-1 1-16 16,2-1-20-16,-1 0 29 0,3 3-17 0,0 1 4 15,0-1-1-15,0-3-28 0,1 5 21 0,-1-4-13 16,0 0 5-16,1 0 8 0,-4-1-21 0,3 0-23 15,-1-1-10-15,-1-3-15 0,-1 2 5 16,0-3-39-16,-1 3 10 0,2-3-91 16,-8 1-108-16,6-4-471 0,-6 0 58 0</inkml:trace>
  <inkml:trace contextRef="#ctx0" brushRef="#br0" timeOffset="-158384.02">11044 4616 785 0,'0'0'177'15,"0"0"-18"-15,0 0-11 0,0 0-12 0,0 0 2 16,0 0-15-16,0 0-23 0,-14 13-6 0,10-4-4 16,1 3-11-16,-4-1-7 15,0 4-13-15,0 1 7 0,0 1-4 0,1-1-34 16,-1 1 13-16,-1 2 13 0,-2 4-34 0,4-7-33 15,0 1-12-15,1 0-37 0,-2-1-45 0,4-5-44 16,0 6-103-16,-1-3-462 0,4-5 53 16</inkml:trace>
  <inkml:trace contextRef="#ctx0" brushRef="#br0" timeOffset="-157932.42">11221 4726 842 0,'0'0'204'16,"0"-6"37"-16,0 6-67 0,0 0-46 0,0-9 5 16,0 9-7-16,0 0-14 0,0-2-40 0,0 2 17 15,0 0-9-15,0 0-11 0,0 0 10 0,0 0-12 16,0 0-21-16,-17 7 3 0,11-2-19 15,1 2 9-15,-1 1-6 0,2 1 3 0,-2-1-16 16,2 5 8-16,-2-4-10 0,1 1-2 0,2 1-9 16,0 0 19-16,-1-1-8 0,4 1 5 0,0-3-26 15,-3 2 6-15,6 1 2 0,-3-5-13 16,4 3 16-16,-1-2-16 0,0 0 24 0,2-1-3 16,1-1-16-16,4-2 8 0,0 0-7 15,1-3-9-15,-1 0 19 0,0-2-3 0,4 1-7 16,-1-6 4-16,2 0 11 0,-2 3-8 0,1-6-2 15,-1 1 9-15,-3-1-4 0,-2 2 7 16,-2-1-7-16,1-2-16 0,-3-1 16 0,-1 2-10 16,0 0-14-16,-6 1-2 0,0-3 28 0,2 1-15 15,-5 1 8-15,-1 1 5 0,0 1-19 0,-3 2 19 16,3-1-13-16,-3 3-16 0,-1-2-17 16,1 6 20-16,0-1-74 0,-1 2-36 15,1 5-38-15,-14-2-165 0,14 3-426 0,0-1 78 16,0-4 93-16</inkml:trace>
  <inkml:trace contextRef="#ctx0" brushRef="#br0" timeOffset="-140457.42">9057 2817 668 0,'0'-4'261'0,"0"4"-5"0,0 0-21 16,0 0 21-16,3-5-33 0,-3 5-75 0,0 0 16 16,0 0 2-16,0 0-45 0,0 0-6 15,1-6-5-15,-1 6-18 0,0 0 3 0,0 0-21 16,0 0 3-16,0 0-23 0,0 0-8 16,0 0 10-16,0 0-15 0,6 18 5 0,-6-11 5 15,0 2-25-15,0 1 5 0,0 2-6 16,0 1 1-16,0 1 2 0,-3 1 3 0,3-2-11 15,0 5 1-15,-1-3 7 0,1 3-10 0,0-3 2 16,0 2-17-16,0-3 7 0,0 1-20 0,1-1-1 16,2-1-4-16,-3 1-23 0,4-2 2 15,-1-1-18-15,-2 2-110 0,5-2-20 0,-2-3-205 16,5 0-435-16,-5 1 63 0,3-6 119 0</inkml:trace>
  <inkml:trace contextRef="#ctx0" brushRef="#br0" timeOffset="-139891.49">9710 2853 616 0,'-17'-15'213'0,"17"15"4"0,-6-3-60 0,6 3 47 16,-8-4-19-16,8 4-14 0,-7-3-7 0,7 3-18 15,-6-2 0-15,6 2-31 0,-7-3-8 16,7 3-27-16,0 0-11 0,0 0 10 0,-17 6 8 15,13 0-28-15,-2 0-3 0,-1 1-9 0,-1 3 1 16,2 2-7-16,-1-1-10 0,0 2 15 0,4-1-18 16,-1-1-7-16,1 1-1 0,3 0-2 15,0 0-18-15,3-1 15 0,-3 1 6 0,5 0-19 16,4 0-2-16,-2-2 21 0,3-1-6 16,4-1-2-16,-1 0-21 0,5-4 13 0,-1 2-12 15,3-5 9-15,1 3 11 0,-4-4 0 0,3 0 7 16,1-4-17-16,-1 2-1 0,-2-4 1 15,1 1 2-15,2-3-5 0,0-4 8 0,-4 1-3 16,0-2-5-16,-4 1-3 0,2-2 9 0,-6 1 4 16,1-1-5-16,-2-1 3 0,-4 2-6 0,-1 1-10 15,0-1 3-15,-6 1 5 0,3 1 18 16,-4-1-15-16,-7 2-19 0,1-1 16 0,-2 4-10 16,-3 0 0-16,-4 2 13 0,-2 1-14 0,3 4 6 15,-5-1 0-15,2 2-3 0,0 3 3 0,1-2-8 16,-1 2-7-16,1 3-29 15,0 1 3-15,5 1-31 0,-6-1 13 0,8 2-25 16,-3-2-19-16,5 3-66 0,-2-3-100 0,9-2 65 16,-3 1-559-16,3-1 82 0,4 0 51 0</inkml:trace>
  <inkml:trace contextRef="#ctx0" brushRef="#br0" timeOffset="-138561.33">8934 4453 650 0,'0'0'268'0,"0"0"-14"0,0 0-29 0,0 0-33 16,0 0-23-16,0 0 3 0,0 0-32 0,0 0-4 16,0 0-13-16,0 0-18 0,0 0 0 0,0 0-11 15,4 18-1-15,-2-11-19 0,-1 6 5 16,2-1-2-16,-3 1-18 0,0 0 5 0,4 3-16 15,-4 0 9-15,0 2-6 0,0 0 0 0,-4 1-18 16,8-1 13-16,-4-2-10 0,0-5-10 0,0 6-3 16,0-3 0-16,0-3 5 15,3 3-36-15,-3-3 1 0,4 2-19 0,-1-4-15 16,0 1-13-16,1-2-15 0,-1 2-30 0,4-4-40 16,0-2-191-16,0-1-486 0,3-2 78 0,-3-2 45 15</inkml:trace>
  <inkml:trace contextRef="#ctx0" brushRef="#br0" timeOffset="-138063.04">9478 4476 645 0,'0'0'309'0,"3"-4"-45"0,-3 4-11 16,4-4-61-16,-4 4 8 0,0 0 0 0,0 0 15 16,0 0-36-16,0 0-54 0,0 0-2 0,0 0 38 15,0 0-43-15,0 0-3 0,0 0-23 16,0 0-2-16,0 0-6 0,0 0 6 0,0 0-23 16,0 0-6-16,0 0-23 0,0 0 19 0,0 0-32 15,-21 10 16-15,14-2-15 0,1 2-8 0,-1 3 13 16,3 3-1-16,-3 0-19 0,3 2 9 15,-2-2-30-15,3 1 12 0,2 0 3 16,1 0-12-16,0 0 2 0,4 0-8 0,-1-1-5 16,4 0 10-16,4-5 16 0,-1 3 0 0,3-3-6 0,1-3 1 15,3 1-3-15,3-3 28 16,1-1-33-16,-1-2 7 0,4-2 11 0,0-2-15 16,1-2 12-16,-1-3-13 0,-1-2 13 0,1-3-2 15,0-3 0-15,-3 0-8 0,-4-3-8 0,-3 1 6 16,2-1-1-16,-9-2-2 0,4-2 15 15,-8 5 0-15,0 0-7 0,-5-2 10 0,1 1-3 16,-10 2-13-16,-2 1 1 0,-4-2-3 16,-3 6-8-16,-8-3 13 0,1 5-3 0,-1 1 3 15,-3 4-28-15,1 2 3 0,6 1 14 16,-1 0-32-16,2 2-19 0,-4 4-19 0,3 2-30 16,3 3-155-16,-6 3-138 0,10-3-436 0,7 0 80 15,-1 1 79-15</inkml:trace>
  <inkml:trace contextRef="#ctx0" brushRef="#br0" timeOffset="-133206.34">2155 5921 573 0,'-3'-5'228'0,"3"5"-31"15,0 0-36-15,-3-6 26 0,3 6-23 0,0 0-11 16,0 0-14-16,-4-3-11 0,4 3-18 0,0 0 0 16,0 0-34-16,0 0 6 0,0 0-13 0,-11 9-10 15,8-4-7-15,-3 3 1 0,2 5-9 16,-2-1 7-16,2 4 5 0,-4 0-10 0,2 7-15 15,0-4 2-15,2 3-10 0,-2-5 6 0,1 2-1 16,2-1-10-16,0 1-11 0,2-1-7 16,-2 0 23-16,3-6-7 0,0 2-16 15,-3 1-18-15,3-4 13 0,0 3-13 0,0-4-5 16,0-1-26-16,3 0 0 0,-3-1-17 0,0-1-11 16,0 0-23-16,0-3-81 0,-3 1-124 0,3-5-440 15,0 0 77-15</inkml:trace>
  <inkml:trace contextRef="#ctx0" brushRef="#br0" timeOffset="-132874.25">1779 5861 737 0,'0'0'187'0,"0"0"-6"0,0 0-12 16,0 0-20-16,0 0 7 0,0 0-10 0,25-4-11 15,-13 1-14-15,2 0-4 0,7 0-9 16,6-3-6-16,-2 0-12 0,9-2-8 0,-3 0-16 16,5-1 4-16,-2-1-30 0,1 1 12 0,-4-4 9 15,2 5 1-15,-1-2-16 0,-5 2-5 16,-3 1-18-16,0-1 25 0,-7 4-17 15,3-2-3-15,-5 3 10 0,1-2-30 0,-6 2-18 16,4 2-28-16,-4-2-19 0,-3 3-17 0,-7 0-31 16,14 4-41-16,-14-4-97 0,7 8-553 0,-4-4 61 15,-3 3 90-15</inkml:trace>
  <inkml:trace contextRef="#ctx0" brushRef="#br0" timeOffset="-132575.96">2487 6098 806 0,'0'0'228'15,"0"0"-31"-15,0 0-10 0,0 0-36 16,0 0 5-16,4 11-3 0,-2-9-25 0,-1 5 0 16,2 3-5-16,-3 0-13 0,3 2-5 0,-2 5-15 15,1 0-11-15,-1 2 0 0,2 3 3 0,-3 3-7 16,0 1 9-16,0 5-35 16,0 4-26-16,0 1-13 0,-4-1-59 0,2 3-81 15,-12 14-162-15,11-5-532 0,3-11 87 0,-3-1 66 16</inkml:trace>
  <inkml:trace contextRef="#ctx0" brushRef="#br0" timeOffset="-125111.33">4531 5970 575 0,'0'0'244'0,"3"-4"-24"0,-3 4-5 0,0-7-80 16,0 7-37-16,0-6 25 0,0 6-16 0,0 0 13 16,-3-7-27-16,3 7 42 0,0 0-20 15,-4-4-12-15,4 4-6 0,-3-4-18 16,3 4-7-16,-7-2-31 0,7 2 20 0,-10-1-7 15,10 1-3-15,-16 1-5 0,8 5 3 0,-3-3-26 16,2 3 8-16,-6 2 10 0,3 1-8 0,2 2 11 16,-2 2-14-16,-1 2-7 0,4-2-7 15,-3 3-4-15,6-1 1 0,-1 1-8 0,1 1 1 16,2-1-1-16,3 1-31 0,2-5 13 0,2 2 0 16,1 2 8-16,2-2-7 0,1-3 37 15,3-1-45-15,4 0 15 0,0-3-11 0,3 0 8 16,4 0 14-16,-2-6-24 0,2 1 10 15,0-2 13-15,-1-2-2 0,1 1-3 0,0-5-3 0,-4-2 16 16,3 4-36-16,-6-5 18 0,3-3 10 16,-1 1-5-16,-1-3 2 0,-5 3-7 0,-3-4 10 15,3 1-12-15,-6 0 17 0,2-1-5 16,-6-2-2-16,0 3-8 0,-3-1-8 0,-1-2 23 16,-2 5-2-16,-2-4-3 0,-2 1 10 0,-3 4 6 15,2-1-29-15,-2 2 18 0,-1 0-7 16,4 2 7-16,0 2 0 0,-1 2-12 0,1 0-6 15,3 1-15-15,-4 2-10 0,11 1-11 0,-13 3-17 16,7-2-49-16,2 4-8 0,4 1-89 0,0-6-88 16,-3 3-465-16,6 4 54 0,1-3 55 15</inkml:trace>
  <inkml:trace contextRef="#ctx0" brushRef="#br0" timeOffset="-124531.1">5272 5945 696 0,'0'0'210'0,"-6"-3"-70"0,6 3-9 16,-4-7-16-16,1 6 0 0,3 1 1 0,-3-8-1 16,3 8-10-16,0-6-6 0,0 6 1 15,3-9-31-15,-2 7-7 0,2-4 4 0,3 3-7 16,1-4-13-16,1 2 16 0,1 1-3 0,2-1-13 15,2 2-8-15,1 0-10 0,3-2 11 0,0 4 2 16,1-3-6-16,-2 4-17 0,1 0 5 16,0 3 8-16,-2-2-26 0,1 2 5 0,1 2 1 15,-3-1-9-15,0 3-2 0,-1 0-5 16,-5 1 10-16,-1 1-7 0,-1-1 15 0,-3 3-29 16,-6 1 14-16,-1 0-6 0,-2 2-2 0,-8 3 12 15,-2-3-17-15,-3 5-6 0,-4-2 6 16,2-1 0-16,1 0 7 0,2-4-15 0,-2-2 8 15,6 2 15-15,1-5 0 0,-1-1 0 0,4 2 2 16,3-3-2-16,-2 1 13 0,1-4 20 0,4 0 6 16,1-2-29-16,3 0-15 0,0 0 2 15,0 0 11-15,0 0 0 0,0 0-1 0,17-8-2 16,-9 5 0-16,4 1-2 0,0-3 5 16,1 4-8-16,1 0 18 0,-1-2-23 0,1 1 7 15,3 2-15-15,0-1 18 0,-4 1 11 16,1 1-16-16,0 1-3 0,0 1 3 0,0-2-25 15,-1 3-6-15,4 1-18 0,-6 1-102 0,2-3-59 16,0 4-199-16,1-3-326 0,0 0 75 0</inkml:trace>
  <inkml:trace contextRef="#ctx0" brushRef="#br0" timeOffset="-124021.7">6083 5886 463 0,'0'0'251'0,"-10"-2"-82"0,10 2 23 0,-7-6-8 0,3 3-8 15,4 3-24-15,0 0-27 0,-9-5-12 0,9 5-1 16,-8-2-4-16,8 2-14 0,0 0-7 15,-10-1-17-15,10 1-1 0,-10 6-3 0,3-1-9 16,3 1-1-16,-2 1-8 0,-1 2 16 0,0 2-30 16,-3 3-9-16,6-3 19 0,-5 6-24 15,5-3 8-15,1 3 1 0,-1-1-6 0,4 0 15 16,0-3-25-16,0 1-21 0,0 2 6 16,1-6 20-16,5 3-21 0,-3-3 11 0,4 1 10 15,0-4-13-15,7 0-3 0,-1-1 6 0,2-3 7 16,1-1-7-16,1-2 5 0,0-3 2 0,1-3-20 15,2 0 28-15,-3 2-20 0,0-9 4 16,3 3 1-16,-5-3-3 0,1 0 13 0,-2-3-13 16,-1 1 8-16,-2-1-11 0,-1-1-2 0,-3 3-2 15,-4-5 12-15,1 4-25 0,-1-1 5 0,-3 1-3 16,-3 1 26-16,2 2-11 16,-5-1 16-16,0 2-28 0,-1-2 2 0,-4 4-12 15,-2 0 30-15,-2 7-18 0,2-4 6 0,-4 6-14 16,0 1-9-16,-4 4-21 0,2-3-41 0,4 7-8 15,-2-1-36-15,0-2-189 0,-1 6-488 16,2 1 83-16,1-1 78 0</inkml:trace>
  <inkml:trace contextRef="#ctx0" brushRef="#br0" timeOffset="-123040.77">7577 5892 668 0,'0'0'197'0,"0"0"-3"15,0 0 3-15,0 0-35 0,0 0-42 0,0 0 18 16,0 0 0-16,0 0-28 0,0 0 8 0,0 0-18 16,-18 11-3-16,8-5-15 0,-3-2 5 0,-4 4-15 15,0-1-21-15,-3 1 34 0,2 2-19 16,-5 1-12-16,2-1-16 0,-3 1 13 0,3-1-28 15,-2 2 16-15,2-1-21 0,3 1 18 0,-2 0-21 16,3-3-2-16,0 4 10 0,3-4-16 0,1 0 6 16,-1 0-15-16,7-2 25 0,-3-2-49 15,4 2 6-15,-2-1 22 0,4-4-7 16,1 4-15-16,0 0 14 0,-1-3-6 0,2 0 7 16,2 2-3-16,0-5 10 0,6 7 9 0,-3-5-22 15,-3-2 6-15,18 7 8 0,-9-6 2 16,5 1-18-16,0-2 21 0,0 4 0 0,6-2 4 15,1-2-14-15,-4 1-1 0,4 0 24 0,-1-1-14 16,0 0-12-16,1 0 0 0,0 0 8 0,-2 2-11 16,-1-2 13-16,2 0 5 0,1-2-12 15,-4 2-1-15,0 0-7 0,0 0 10 0,-3 0 5 16,0 0 3-16,-1 0 5 0,-3 0-24 0,1 0-7 16,-1 0 1-16,0 0-6 0,-10 0-39 15,14 2-22-15,-7 1 4 0,-7-3-27 16,3 2-88-16,-3-2-117 0,-3 7-451 0,3-7 64 15</inkml:trace>
  <inkml:trace contextRef="#ctx0" brushRef="#br0" timeOffset="-122628.08">7245 6317 611 0,'-10'1'256'0,"10"-1"-31"0,-3 5-17 0,3-5-16 16,0 0-44-16,-4 3 6 0,4-3-1 0,0 0-9 16,-3 3 2-16,3-3-23 0,0 0-19 0,0 0-14 15,0 0-21-15,4 12 23 0,-4-12-10 0,6 3-5 16,1 1-23-16,-1-2 0 0,2 1-3 15,5-3-21-15,-3 1 4 0,5 4-16 0,1-5 17 16,1 0 6-16,0 0-7 0,4 0 4 0,-1 0 6 16,1-2-1-16,2 2-15 0,-1-4-2 15,1 4 2-15,1-2-5 0,0 1-10 16,-3-1 5-16,3 0-16 0,-1 0 21 0,-2 1-12 16,0 0 17-16,-4 1-21 0,0-1-7 0,-1-2 8 15,-2 1 0-15,-3 2 7 0,3 0-15 0,-7 0 0 16,2-1 3-16,2 1 7 0,-11 0-13 15,13 0 3-15,-13 0-12 0,10 0-14 0,-10 0 0 16,0 0-7-16,11 1-36 0,-11-1-5 0,1 5-41 16,-1-5-29-16,2 2-329 0,-2-2-354 0,-3 7 74 15,3-7 93-15</inkml:trace>
  <inkml:trace contextRef="#ctx0" brushRef="#br0" timeOffset="-121706.64">8490 5963 816 0,'0'0'241'0,"-3"-9"-14"16,3 6-22-16,0 3-31 0,-5-9-2 0,2 3-70 0,0-1-17 16,0 3 14-16,2-3-9 0,-2 2-16 0,0 1 6 15,0-4-11-15,2 3-23 0,1 5 0 16,0-10 10-16,0 8-12 0,1-4 4 15,5-1-30-15,-2 2 13 0,2-1 10 0,5 0-10 16,-1 2-8-16,0-1 23 0,4 2-36 0,-1-1 11 16,1 2-6-16,0 2-2 0,0 0 5 15,2 0-26-15,-5 5 8 0,6-1 15 0,-4 1-15 16,1-1-23-16,0 3 10 0,-3 3 8 0,-1-2 3 16,-1 5-11-16,-5-2-5 0,0 2 23 0,-4-1-15 15,-4 6 0-15,-6 2-3 0,-3 2-8 16,-5 1 11-16,-9 9-15 0,-1 0-29 15,-3-4 8-15,-3 1 7 0,7-8 4 0,4-5-12 16,-2 1 14-16,5-3-21 0,3-3 13 0,3-3 21 16,1 1-6-16,2-3 8 0,1-2 8 0,0 0 31 15,2 0-1-15,2-2-2 0,2-2-5 16,4 0 2-16,0 0-7 0,0-10-3 0,0 10 0 16,10-10 16-16,-2 7-14 0,2-5 21 0,0 2-10 15,4-2 0-15,2 1-7 0,2 2 12 0,-2-2-13 16,2 1 5-16,-4 1-10 15,6-1 13-15,-5 2-5 0,1 1 10 0,1 2-18 16,-3-4 13-16,0 5 0 0,2 0-8 0,-5 3 8 0,6-1-18 16,-4-2 8-16,1 2-21 0,0 4 10 15,-3-2-22-15,2 1-11 0,1 1-25 16,-1 0-39-16,-3 2-64 0,1-8-130 0,-1 8-472 16,3-1 67-16</inkml:trace>
  <inkml:trace contextRef="#ctx0" brushRef="#br0" timeOffset="-121362.45">9214 5854 726 0,'3'-4'244'0,"-3"4"-27"0,0-7-22 0,0 7-44 0,0 0-5 0,0 0-26 0,0-5-2 15,0 5-11-15,0 0-10 0,0 0-7 0,0 0-11 16,0 0-12-16,0 16 7 0,0-7-20 16,0 3 0-16,0-1-6 0,-3 4 4 15,3 1-14-15,-3 2 8 0,3 0-18 0,-3 4-7 0,2 1 7 16,-2-4 13-16,3 0-16 0,-3 4-17 0,3-4-13 15,0-1-13-15,0-1-20 16,0 2-16-16,3-5-31 0,0 1-14 0,1-3-50 16,2-7-148-16,2 8-443 0,2-6 31 0,0-4 103 15</inkml:trace>
  <inkml:trace contextRef="#ctx0" brushRef="#br0" timeOffset="-120876.2">9795 5860 729 0,'1'-7'338'15,"-1"7"-41"-15,-1-5-26 0,1 5-56 0,-3-6-23 16,3 6 0-16,-7-6-31 0,7 6-7 0,-11-1-13 15,11 1-21-15,-13 1 0 0,7 5-4 0,-5-2-29 16,1 3-11-16,0 1 19 0,-1 6-28 16,1-3-14-16,-3 7-1 0,-1 1-6 0,4 1 0 15,0 3 13-15,-1-3 5 0,1 4-41 0,3 0 5 16,0-5-5-16,3 3-13 0,1-4 8 16,0 0-8-16,3-3 0 0,0 1 3 15,3-1-10-15,-3-3-3 0,4 1 20 0,3-2-9 16,0-1 4-16,2-3 3 0,1 0-5 0,5-6-1 15,-2 0-6-15,4-1 6 0,-3-2-12 0,4-4 11 16,2-2-6-16,0-4 2 0,1-3 1 16,0-2-13-16,-2-6 0 0,-1 0 15 0,-2 1-7 15,2-3 7-15,-5-5-18 0,1 3 3 0,-4 2-8 16,0 1 0-16,-5 0 31 0,-2 6-23 0,0 0-2 16,-3 0-1-16,-6-1 13 0,1 6-8 15,-5-2-2-15,-3 5 5 0,-1-2-10 0,-3 6 15 16,0 0-7-16,-4 5-24 0,1 1 11 0,-1 3-90 15,0 3-46-15,-5-2-123 0,-1 11-620 16,2-1 98-16,2 3 72 0,2-8 89 16</inkml:trace>
  <inkml:trace contextRef="#ctx0" brushRef="#br0" timeOffset="-113535.4">10879 5843 552 0,'0'0'218'0,"0"0"0"15,0-5-34-15,0 5 5 0,0 0-48 0,0 0 5 16,0 0-8-16,0 0-12 0,0 0-27 0,0 0-9 16,0 0 0-16,0 0-32 0,0 0 35 0,0 0-14 15,-10 12-18-15,3-5-15 0,0 2 1 16,0 1 9-16,-3 0-10 0,1 4-10 0,1-3-6 16,-2 3-9-16,0-3-6 0,2 3-4 15,-2-3-1-15,1 3-8 0,2-3-30 0,-1 3-10 16,1-3-21-16,1 1-18 0,0-1-7 15,2-3-11-15,0 3-51 0,0-3-28 0,-5 2-149 16,8-3-409-16,1 0 62 0</inkml:trace>
  <inkml:trace contextRef="#ctx0" brushRef="#br0" timeOffset="-113243.56">10896 5786 670 0,'0'0'302'16,"4"-4"-28"-16,-4 4-41 0,0-4-10 16,0 4-36-16,0 0-6 0,3-5-12 0,-3 5-23 15,0 0-26-15,0 0 1 0,0 0-27 0,0 0 6 16,18 9-18-16,-12-3 0 0,1 2-20 0,0-1 2 16,3 3-8-16,0 2 5 0,0-1-10 15,1 1-10-15,-1-1 8 0,0-2-5 0,1 2-29 16,-1 2 0-16,3-2-4 0,-2-1-9 0,-1 2-12 15,3-3-18-15,-2-1-24 0,-1 1-29 16,4 0-60-16,-10-2-67 0,5 1-48 16,-8-5-174-16,8 3-337 0,-5-4 109 0,0 4 23 15</inkml:trace>
  <inkml:trace contextRef="#ctx0" brushRef="#br0" timeOffset="-113018.99">11306 5709 711 0,'-3'-6'300'0,"3"6"-29"16,-3-8-2-16,3 8-26 0,0-7-13 0,0 7-40 15,-3-4-21-15,3 4-13 16,0 0-16-16,-4-5-19 0,4 5-3 0,0 0-21 16,0 0-8-16,-11 13 1 0,4-5-11 0,4 1-7 15,-3 2-11-15,2 3-7 0,-3 0-8 0,3-1-15 16,-2 4-8-16,2 1-10 0,-5-3-11 15,5 2-27-15,0 0-14 0,4-1-40 0,-3-1-23 16,3-3-72-16,0 1-111 0,0 2-47 0,3-5-475 16,2 0 101-16,1-1 48 0</inkml:trace>
  <inkml:trace contextRef="#ctx0" brushRef="#br0" timeOffset="-112587.33">11624 5779 691 0,'-3'-6'233'0,"3"3"10"15,0 3-49-15,0 0-4 0,-7-3-32 0,7 3 14 16,0 0-26-16,0 0-18 0,-21 8-3 16,11-4-33-16,4 3-5 0,-4 3-20 0,-1 1 20 15,4 0-23-15,-3 3 0 0,0-3-8 0,6 5-5 16,-3-4-15-16,1 1-10 0,3-4 5 0,2 5-14 15,-2-4 7-15,6-1-1 16,-3 1-8-16,4-1 0 0,2-1 6 0,1-1 2 0,0-1-3 16,4-4-7-16,2 1 8 0,1-3-9 15,-1 0-4-15,1-3 10 0,3-2-3 0,0-1 6 16,-3-1-8-16,3-5-1 0,-3 2-4 16,0-5 13-16,-1 5-9 0,-3-7-4 0,-2 4 10 15,1-1-13-15,-5-3-18 0,-1 3 11 0,-3 2 7 16,0-3-5-16,-6 5 2 0,-1-5-4 0,-1 2-1 15,-2 3-4-15,-6 0 4 0,1 3 8 16,-1-1-18-16,-2 5 18 0,-2-2-15 0,0 3-10 16,5 2-6-16,-8 2 6 0,6 3-67 0,3-2-6 15,-3 3-65-15,0 1-55 0,3 0-58 16,5-1-530-16,1 1 79 0,4 0 103 16</inkml:trace>
  <inkml:trace contextRef="#ctx0" brushRef="#br0" timeOffset="-112478.41">11642 5792 606 0,'-7'-1'5'0,"0"2"-614"16</inkml:trace>
  <inkml:trace contextRef="#ctx0" brushRef="#br0" timeOffset="-111551.73">2165 7524 724 0,'-3'-7'215'16,"3"7"-23"-16,0-6-21 0,0 6-17 15,0 0-36-15,0 0-16 0,-4-3-12 0,4 3-1 16,0 0-17-16,0 0-8 0,0 0 0 0,-2 20-13 15,1-12 11-15,1 6 7 0,0 1-26 0,-3-1 16 16,0 6-13-16,3-1-5 0,-3-1 0 16,2 3 0-16,1-2 0 0,-3 1-8 15,-1 2 8-15,3-4 3 0,-1 3-29 0,2-3 8 16,0 0-13-16,0-3 3 0,0-2-10 0,-1 1-19 16,2 1-27-16,-1-4-6 0,2-1-30 15,-1 1-65-15,-1 0-32 0,4-4-31 0,-4 0-170 16,0-4-324-16,3-2 35 0</inkml:trace>
  <inkml:trace contextRef="#ctx0" brushRef="#br0" timeOffset="-111236.29">1885 7526 483 0,'0'0'202'0,"0"0"-17"15,0 0-6-15,6-7-25 0,2 5-9 0,-1 0-24 16,6-3-21-16,1 2-1 0,2-3 11 0,3 1-12 16,5 0-42-16,3-3 23 0,-4 1-15 15,4-1 3-15,1 1-8 0,-1-1-3 0,1 1-2 16,-1 1-36-16,1-1 15 0,-1 0-5 0,-3-1-5 15,3 5 11-15,-3-4-19 0,-3 2 18 16,-2 1-23-16,0-3-22 0,1 6 9 0,-7-4-30 16,-2 5-54-16,2 0-3 0,-3 0-33 15,-3 4-61-15,-7-4-59 0,8 3-471 0,-5 4 56 16</inkml:trace>
  <inkml:trace contextRef="#ctx0" brushRef="#br0" timeOffset="-110734.86">2481 7815 757 0,'-18'-12'312'0,"18"12"-35"0,-4-3-54 16,4 3-3-16,-3-7 2 0,3 7-24 0,0-7-24 15,0 7-16-15,0-5-14 0,0 5-14 0,0 0-20 16,1-10-13-16,1 7-4 0,-2 3 4 16,7-7-28-16,-3 6 3 0,2-1-3 0,-6 2-18 15,14-2-5-15,-7 2 13 0,-7 0-5 0,14 1-18 16,-7 0-13-16,2 2-6 0,-1 4-1 16,2-4-6-16,-3 4-5 0,3 0 18 0,-4 1-30 15,2 0-1-15,-5 2 3 0,0 3 5 16,-3-4-13-16,0 4 5 0,-3 2 13 0,-5 2-28 15,-1 4 5-15,-4-2 6 0,-2 3-11 0,-4-2-16 16,1 1 9-16,-3-2 6 0,5-4 14 16,1-2-5-16,-1 2 7 0,6-7-5 0,-4 1 6 15,4-1 14-15,3-1 1 0,-4-4-10 0,5 2 12 16,2-2 0-16,-2-3 0 0,6 0 3 0,0 0 2 16,0 0-4-16,0 0-1 0,0 0 8 15,13-18-18-15,-3 10 2 0,0-1 9 0,1 2 1 16,3-1-1-16,-1 0-14 0,1 4 18 0,3-2-7 15,0-2 2-15,-3 5 3 0,3-3-18 16,3 5 15-16,-3-3-5 0,3 4 18 16,1 0-15-16,0 3-10 0,3-1-4 0,0 5-22 15,3 1-64-15,-3-3-5 0,0-1-172 0,4 7-632 16,-1 4 123-16,0-5 82 0,0 4 48 0</inkml:trace>
  <inkml:trace contextRef="#ctx0" brushRef="#br0" timeOffset="-107979.38">4699 7184 552 0,'0'0'249'15,"0"0"-16"-15,3-6-34 0,-3 6-12 0,1-3 3 16,-1 3-45-16,2-7-17 0,-2 7 11 0,0 0-6 16,-2-7 0-16,2 7-13 0,0 0-38 15,0 0 18-15,-4-2 5 0,4 2-13 0,0 0 0 16,-11-2-5-16,11 2-5 0,-17 4-15 0,6 2-8 15,-2 2-8-15,-1 1-8 0,-5 1-4 0,1 5 12 16,1 1-10-16,-4 3-8 0,0 4-20 16,1 2 25-16,0 0-20 0,-1 8-2 15,1-4 19-15,6 0-12 0,-2-1-5 0,4 1 0 16,3-2-18-16,2-4 3 0,3-2-11 0,1 3 3 16,-1-5 13-16,4 2-11 0,4-3-7 15,-1-1-13-15,1-1 13 0,3 1-1 0,2-4-4 16,2-1 7-16,0-2 1 0,6-2-6 0,-1 2 18 15,-1-3-15-15,1-2-8 0,5-3 5 0,-5-1 0 16,-1-2 8-16,2-1-3 0,3 0 3 16,-6-4-2-16,3-1 4 0,0 0-10 0,-7-3-5 15,1 0 16-15,-1-3 4 0,0 3 9 16,-6-5 1-16,2 5-17 0,-6-2 13 0,0-1 0 16,0 2 7-16,-6-4-12 0,-1 2 7 15,0 2 0-15,-7 1-15 0,1-2 18 0,-2 2-8 16,-1 2-3-16,-2 1 9 0,-2 2-11 0,3-1 5 15,-1 0-5-15,-1 3-8 0,4 2 16 0,2-3-13 16,-1 2-3-16,1 2-13 0,3 0-12 16,-1 2-36-16,11-2-15 0,-14 4-19 0,11-3-15 15,3-1-53-15,0 0-47 0,0 0-598 0,14 9 104 16,0-8 62-16</inkml:trace>
  <inkml:trace contextRef="#ctx0" brushRef="#br0" timeOffset="-107292.29">5460 7417 724 0,'0'0'261'0,"0"0"-28"0,0 0-3 0,0 0-38 0,-3-7 23 0,3 7-38 16,0 0-6-16,-3-6-17 0,3 6-8 15,-6-3 0-15,6 3-46 0,-7-1 5 16,7 1-18-16,-8-4 7 0,8 4-9 0,-13 3-19 16,13-3-12-16,-13 2-3 0,5 4 6 0,-2-2 1 15,3 4-11-15,-7 1-14 0,4 3-2 16,0-1 15-16,-1 3-18 0,2-1 5 0,2 1-18 15,1 2 16-15,1 0-10 0,-1-4-21 0,5 2-8 16,1 1 0-16,-3-4-7 0,3-1 15 0,3 4 0 16,0-6-3-16,1 2 1 0,0 0 17 15,6-2 3-15,-3-1-26 0,3 0 16 0,0-4 2 16,1 1-5-16,3-3-5 0,-1-1 8 16,0 0 7-16,2-2-2 0,-2-3 0 0,4-2 2 15,-4 3-12-15,2-4 10 0,-2-3-6 16,-2 1-4-16,-1-1 0 0,-3-3-3 0,2 3 7 15,-1-3-7-15,-2 2-2 0,-2-4 7 0,-1 1-21 16,-2 1 14-16,-1 2-1 0,0-2 19 16,-1 3-19-16,-2-3 8 0,-1 3-5 0,1 2-5 15,0 0 13-15,-1 1-11 0,0 0 11 0,-2 1-16 16,2 0-7-16,-2 5 2 0,2 0-25 0,-2-2-37 16,6 4-4-16,0 0-26 0,-11 0-36 15,11 0 21-15,0 0-90 0,-7 6-33 0,7-4-359 16,1 4-132-16,5-3 58 0,-3 2 21 0</inkml:trace>
  <inkml:trace contextRef="#ctx0" brushRef="#br0" timeOffset="-106562.41">6045 7378 790 0,'0'0'262'0,"0"-7"-37"16,0 7-28-16,0 0-10 0,0 0-16 16,-7-4 8-16,7 4-5 0,-6-1-23 0,6 1-7 15,-10-1-34-15,10 1 0 0,-14 2-10 0,4-2-16 16,3 4 1-16,-3 0-11 0,2 3-13 0,-1-3 1 16,1 4-6-16,1 1 0 0,-3 3-12 15,1-2 2-15,4 1-2 0,-1 3-11 0,-1-3-5 16,1 3 10-16,2 1-12 0,4-2 0 0,-3 0-11 15,-1-1-7-15,4 2 4 0,0-3 4 0,4 2-3 16,-1-3-6-16,0 0 9 16,1 3-19-16,-1-5 3 0,4 1 10 0,-1-1-7 0,2-4 5 15,2 1-16-15,0-2 10 0,1 1 6 16,2-3 15-16,-3-1-18 0,4-5 3 0,-1 2 0 16,2-2 7-16,-2-4-2 0,1 0-8 15,-1-1-5-15,-3 1 2 0,1-4-2 0,-1 2-2 16,-3-3 12-16,1 1 0 0,-2-2-12 0,-3 1 2 15,0 3 10-15,-2-3 0 0,-2 2-2 0,-2-2 5 16,-3 0-13-16,-2 1 10 0,1-1 3 16,-3 3-26-16,0 2 10 0,-1-4 19 15,-2 6-16-15,2-3 0 0,1 7-8 0,-3-3 0 16,2 3 19-16,1-1-34 0,0 1 0 0,-3 3-13 16,3 0-18-16,10 0-10 0,-18 1-3 15,8 1-30-15,4 3-36 0,2-3-113 0,-14 5-86 16,15-3-511-16,0 0 78 0,0-1 118 0</inkml:trace>
  <inkml:trace contextRef="#ctx0" brushRef="#br0" timeOffset="-103176.36">7614 7300 565 0,'0'0'182'0,"0"0"-3"0,0 0-15 0,0 0-26 15,0 0 26-15,0 0-18 0,0 0-10 16,0 0-11-16,0 0-15 0,0 0-8 0,0 0-2 16,0 0-20-16,0 0-9 0,0 0 21 0,-31 8-43 15,21-1 0-15,-4-1 17 0,-2 2-40 0,-2-1 5 16,-2 3 12-16,-3 1-17 15,1-1 4-15,-2 1-4 0,1-3-11 0,-1 5 13 16,0-4-7-16,-1 0-16 0,3 0 13 0,1 0-15 16,0-1 9-16,4 0 6 0,0 1-13 0,3-2 8 15,0 1-10-15,4-1-11 0,0-3 0 16,-1 2 19-16,5 2-22 0,0-5-12 0,2 2 13 16,0 2 2-16,2-4 6 0,2 4 17 0,0-7-7 15,6 8-3-15,-2-5-2 0,5 3-9 0,1-5 17 16,4 5-11-16,0-4 13 15,3 0-11-15,0 2 19 0,3-1-24 0,1-2 0 16,-4-1 3-16,7 4 0 0,-6-3 11 0,2 0 9 16,1-1-15-16,2 1-2 0,-3 0-6 0,1 1-2 15,-3 1 13-15,1-2 2 0,-1-1 0 0,3 3-2 16,-5-3 2-16,-1 1-30 0,4 3 10 16,-4-2-31-16,-2 3-29 0,4-3-29 0,-7 5-70 15,-3-12-118-15,0 11-512 0,1-2 83 0,-6 2 104 16</inkml:trace>
  <inkml:trace contextRef="#ctx0" brushRef="#br0" timeOffset="-102924.93">7163 7824 865 0,'0'0'240'0,"0"0"24"0,0 0-54 16,0 0 13-16,0 0-44 0,0 0 0 16,21-9-26-16,-7 5-22 0,2 1-21 0,2 1 0 15,1-1-10-15,2 0-5 0,1-1-1 0,1 1-19 16,4 3-6-16,0-3-8 0,4-2-15 0,0 3-25 16,0 2-26-16,3-1-6 0,1 0-83 15,9-2-63-15,-17 6-183 0,20-3-500 0,2-3 101 16,9 0 78-16</inkml:trace>
  <inkml:trace contextRef="#ctx0" brushRef="#br0" timeOffset="-102287.2">8784 7479 706 0,'3'-8'225'16,"-6"4"11"-16,3 4-14 0,-1-13-17 0,5 9-10 15,-4-4-44-15,0 2 18 0,-3 2-18 0,6-3 2 16,-6 1-14-16,3 6-9 0,3-11-15 16,-3 6-7-16,3-2 4 0,-3 3-12 0,4-5-15 15,0 4-14-15,2-2-14 0,1 2-6 0,-1-3 10 16,5 1-10-16,-4-1 1 0,3 5-6 16,1-4-28-16,-1 2 7 0,3 3 14 0,-2 1-21 15,-1 0-6-15,0-2 4 0,1 6-1 16,2-2-5-16,-6 0-7 0,4 2-13 0,-2 4 7 15,-2-1-12-15,-4 5 17 0,-2-3 6 0,-2 6-11 16,-2 2 1-16,-4 1-1 0,-3 3-10 16,-7 3-10-16,-7 11-5 0,-4-2 5 0,-2 0-5 15,3-3-5-15,-8 1 10 0,9-7 13 0,1-4-21 16,2-1 15-16,5-4 11 0,1-2-10 0,0 1-3 16,4-4 10-16,2 0-4 0,1-2 14 15,6-3 3-15,-5 3 0 0,5-4 6 0,1 1 1 16,3-4 1-16,0 0-8 0,0 0-5 0,0 0 16 15,26-9-1-15,-15 4 11 0,-1 0-19 16,4-1 4-16,0-1 24 0,3 0-17 16,-4 3-15-16,5-3 12 0,-5 1-10 0,1 3-2 15,3-3 17-15,-4 3-17 0,1-1 15 0,-1 2-13 16,2 1 3-16,-2 1-6 0,1 0-7 0,-1 0-3 16,-2 0 1-16,3 3-19 0,-1 0-17 15,1 1-65-15,-1 1 11 0,1-2-69 0,-3 4-190 16,2 0-486-16,1-3 79 0,-1 3 105 0</inkml:trace>
  <inkml:trace contextRef="#ctx0" brushRef="#br0" timeOffset="-102018.99">9460 7319 837 0,'1'-3'225'0,"-1"3"-23"0,0 0-46 0,0 0 8 16,0 0-3-16,0 0-25 0,0 0-11 0,0 0 1 15,-11 17-26-15,5-8-13 0,2 6-11 16,-3-3-4-16,0 5-3 0,0 5 3 16,1-2-13-16,-2 3-6 0,2 2-22 0,2 0-3 15,-2 0 0-15,-1 2-12 0,4-2-14 0,-4 1-20 16,3 3-22-16,4-2-109 0,0-5 42 15,3-4-57-15,1-10-92 0,7 12-533 0,2-4 98 16</inkml:trace>
  <inkml:trace contextRef="#ctx0" brushRef="#br0" timeOffset="-101598.09">10028 7391 944 0,'-4'-5'297'0,"-2"1"-41"0,2 0-15 0,-3 1-29 15,-2 3-20-15,1-4-5 0,-2 4-34 0,-3 3 1 16,-1-2-18-16,4 0-16 0,-5 6-2 0,2 2-26 16,-4 2-3-16,0 4-12 0,3 3 5 15,1 0-18-15,-2 6-5 0,2 1-10 0,3-2-14 16,0 1-6-16,3-3-9 0,4 1 16 0,2-4-16 15,1 2-4-15,4-2 9 0,-1-6-7 16,5 5 5-16,-1-4-2 0,5-1 4 16,0-4-7-16,1-1-5 0,3-1 13 0,2-5-19 15,0-1 9-15,1-1-3 0,5-7 4 0,0 0-4 16,-4-6-8-16,1 3 16 0,3-6-13 16,-3-3-6-16,-1 0 3 0,-3-3-2 0,-3 2-8 15,-3 0 7-15,-1 2 6 0,-4-5-16 0,-3 6 8 16,-3 0-5-16,0-3 3 0,-6 4 4 0,-1-1 3 15,-4 0 5-15,-2 3-25 0,-3 4 15 16,2 0 5-16,0 1-18 0,0 6-25 0,1 0-36 16,-2 4-23-16,2 0-21 0,-1-3-202 0,4 6-550 15,3 2 56-15,1 2 87 0,1-4 76 0</inkml:trace>
  <inkml:trace contextRef="#ctx0" brushRef="#br0" timeOffset="-100835.13">11297 7308 657 0,'0'0'231'0,"0"0"-21"0,0 0-16 0,0 0-15 0,0 0 11 15,0 0-34-15,-7 13-15 0,2-6-11 16,2 5 1-16,-4-2-19 0,1 6-7 0,-1-3-7 15,-3 8-16-15,3-2 5 0,-3 4-6 16,-1 1-19-16,1 2-8 0,-3-1-6 0,2 1-2 16,-2 0-35-16,3-3-45 0,-1 0-7 0,4-5-35 15,-3 2-37-15,3-5-43 0,3-1-57 0,1-3 3 16,-4-1-184-16,7-3-294 0,0-1 22 16</inkml:trace>
  <inkml:trace contextRef="#ctx0" brushRef="#br0" timeOffset="-100583.99">11378 7294 849 0,'0'0'254'0,"0"0"-21"0,0 0-26 16,0 0-25-16,0 0-11 0,0 0-10 0,11 10-7 15,-8-3-23-15,1 1 2 0,5 5-46 16,-1-2 10-16,-1 4-10 0,3 1 5 0,0 1-5 15,3 0-10-15,1 0 0 0,0 7-16 0,2-5 1 16,-1 3 2-16,-2-4-31 0,4-1 5 0,-3 0-12 16,0-1-6-16,2 1-12 0,-1-2-16 15,1-2-22-15,-2-5-52 0,-3 2-56 16,2 1-218-16,1-7-484 0,-4 3 85 0,1-7 84 16</inkml:trace>
  <inkml:trace contextRef="#ctx0" brushRef="#br0" timeOffset="-100331.65">11901 7216 749 0,'0'0'290'0,"0"0"-27"15,0 0-35-15,0 0-26 0,0 0-12 0,0 0-24 16,0 0-10-16,-13 16-5 0,10-7-33 15,-1 3 2-15,-3 1-22 0,0-1 14 16,3 3-17-16,-2 0-18 0,2 2 2 0,-2 0-7 16,-5 2-26-16,4 3-5 0,1-2-44 0,-1 2 1 15,-1-4-37-15,2 0-22 0,0-1-52 16,2 1-15-16,1-3-97 0,-1 0-387 0,1-1-153 16,3-4 51-16</inkml:trace>
  <inkml:trace contextRef="#ctx0" brushRef="#br0" timeOffset="-99955.7">12107 7268 819 0,'0'0'243'0,"0"0"-21"0,-7-1-40 0,7 1-21 16,0 0-2-16,-21 8-28 0,11-1-11 0,-4 2-7 15,4 0-8-15,-3 2-21 0,-1 6-17 0,3-1 30 16,-3 1-18-16,4 5-22 0,-3 3-6 16,2 0-3-16,4-1-4 0,1-2 2 0,-1 0-20 15,4-2-3-15,3-1-5 0,0-2-6 16,0-3 19-16,3 1 0 0,1-1-11 0,5-3 6 16,-2-3-3-16,7 1-5 0,-1-5-18 15,2-3 15-15,1-1-2 0,2-2 10 0,2-4-13 16,0-1-5-16,1-4 0 0,3-5 18 0,-4 0-5 15,-2-2-2-15,-1-4 2 0,-3 4 5 0,-4-5-21 16,-1 4-4-16,-1-3 4 0,-5 2-2 16,-2-2-7-16,-2 4 1 0,-2 0 22 0,-5 0-24 15,2 1 6-15,-1 2-9 0,-2 0 4 0,-3 5-6 16,3-4 3-16,-1 10-8 0,-1-3-13 16,1 6-36-16,0 1-71 0,-1 0-90 0,4 4-606 15,-3 1 94-15,-1 2 62 0</inkml:trace>
  <inkml:trace contextRef="#ctx0" brushRef="#br0" timeOffset="-95426.27">2173 9149 563 0,'0'0'194'0,"0"0"-20"0,0-6-18 16,0 6 13-16,0 0-51 0,-1-8 28 15,1 8-28-15,0 0 12 0,0 0-38 0,0 0-5 16,-3-4-25-16,3 4 7 0,0 0 10 0,0 0-7 15,0 0-16-15,0 0 3 0,0 0-15 16,0 0-1-16,-1 22 3 0,-2-13 3 0,3 3-18 16,-3 0-11-16,3 3 16 0,-3 2-3 0,0-2-2 15,2 3 5-15,-2 0-6 0,0 3-17 0,0-3 0 16,2 0 0-16,1-1-5 0,-3 1-21 16,3-3-28-16,0 2-28 0,-4-4-8 0,3 0-36 15,1 0-10-15,1-2 13 0,3-4-181 16,-4 1-452-16,0-1 60 0</inkml:trace>
  <inkml:trace contextRef="#ctx0" brushRef="#br0" timeOffset="-95111.48">1762 9099 527 0,'0'-6'179'0,"0"6"-13"0,11-8 14 0,2 5-50 16,1-4 11-16,10 0-13 0,3-1-36 0,4-2 18 16,3 3-23-16,3-3 8 0,-2-1-21 15,0 1-13-15,2 1 14 0,14-3 1 0,-14 3-35 16,-2 2-2-16,-1-2 66 0,3 1-11 0,-9 1-14 15,-1 3 4-15,1 0-7 0,-1-3 2 16,-7 4-17-16,0 1-1 0,1-3-12 0,-7 5-26 16,0-1-31-16,2 2-20 0,-5-1-18 15,-1 6-49-15,-3-3-68 0,-1 5-142 0,-2-1-478 0,3 3 69 16,-6-1 117-16</inkml:trace>
  <inkml:trace contextRef="#ctx0" brushRef="#br0" timeOffset="-94481.54">2514 9283 732 0,'-3'-7'322'0,"3"7"-15"0,-4-2-43 15,4 2-39-15,-3-6-25 0,3 6-13 0,0 0 0 16,3-7-49-16,-3 7-8 0,11-3 1 0,-5 1-3 16,1-3-23-16,0 5-21 0,4-1 8 15,-1 1-7-15,0 0-29 0,3 0 3 0,1 0-13 16,0 0-5-16,-1 1-15 0,-1 4 4 0,1-3-4 16,0 1-23-16,-2 4 9 0,-1-3-17 0,-1 0-15 15,-1 3 17-15,-4 0-20 0,-1 2 18 16,0-2-18-16,-6-1 5 0,0 6-5 0,-1-3-23 15,1 1 31-15,-8-2-19 0,4 3 6 16,-2 2 23-16,1-6-8 0,1 2-5 0,1-1 3 16,2-4 5-16,-3 1-21 0,4 3 23 15,-5-5 1-15,6 3 4 0,-2-5 11 0,4-1-6 16,-4 7 1-16,1-4-1 0,3-3-4 0,0 7 17 16,0-7-12-16,0 6-6 0,0-6 8 0,4 2 8 15,-4-2-13-15,7 6 0 0,-1-3 13 16,1-1-10-16,0 4-14 0,0-2 9 0,0-1 4 15,3 4-4-15,0-3 7 0,-3 3 8 0,4 1-3 16,-4 1-8-16,2-1 14 0,-2 0 4 0,-3 2 3 16,3 1-7-16,-4-1 12 0,0 1-10 15,-3-3-8-15,0 4 0 0,-3 0-5 0,-3-2 16 16,-2 2-1-16,-2-1-4 0,-3 5-4 16,-2-5 4-16,-1 3-3 0,-5-5-11 0,0 1 3 15,-3-2 13-15,4 1-38 0,-4-1 20 16,3-7 2-16,1 5-4 0,-3-5 7 0,2-1-26 15,1 0 21-15,2 0-10 0,1-1-8 0,3 0-18 16,-3-1-25-16,7-1-24 0,0 2-83 0,-1-1-152 16,4 1-461-16,1-1 26 0,-1 0 53 15,7 2 80-15</inkml:trace>
  <inkml:trace contextRef="#ctx0" brushRef="#br0" timeOffset="-89647.22">4805 8894 611 0,'3'-3'241'0,"-3"3"-31"0,0-8-5 0,0 8-57 16,3-8-28-16,-6 2-7 0,3 6 33 15,0-4-21-15,0 4-2 0,0-7-28 0,0 7-23 16,-4-5 4-16,4 5-7 0,-6-4-2 16,6 4 5-16,-7-5-8 0,-3 4-16 0,10 1 9 0,-17 1 4 15,3 4-12-15,1-3-14 16,-2 5-6-16,-1 3-4 0,1-3-4 0,-1 5 7 15,-2 2-13-15,2 3 13 0,1 0-5 0,2 1 0 16,-1 3-5-16,4-2-5 0,3 0-5 0,1 0 5 16,2 0-8-16,3-1-3 0,2-3-2 15,3 2-12-15,-1 1 17 0,4-5-10 0,0-1-11 16,6 3 19-16,1-5-6 0,-1-2 3 0,8 1 0 16,-3-3 0-16,2-3-18 0,3 2 11 0,-1-5 1 15,2-2-6-15,2-2 19 0,1-3-19 16,-5-3 9-16,1 2 3 0,-3-4 3 0,4-4-24 15,-6 1 13-15,-5-3 11 0,1-3 7 0,-4 3-15 16,-3-6 20-16,-3 5-15 0,-2 0 3 16,-4-2 0-16,1 2 4 0,-6-4-17 0,-2 5 15 15,-2-1-10-15,-2-1-5 0,-1 3-6 16,-3 4 24-16,0 0-16 0,3-2 13 0,-3 6 8 16,4 1-20-16,-1 3-6 0,3-1-10 0,1 3 10 15,1 0-23-15,1 3-18 0,8 0 1 0,0 0-34 16,-7 7-11-16,7-7-50 0,10 9-146 15,-2-1-472-15,5-1 67 0,1 0 82 0</inkml:trace>
  <inkml:trace contextRef="#ctx0" brushRef="#br0" timeOffset="-89236.07">5611 8807 624 0,'0'0'251'0,"-3"-7"-62"16,3 7 6-16,0 0-26 0,0 0-10 0,0-7-14 0,0 7-24 15,0 0-24-15,0 0 0 0,0 0-5 16,0 0-17-16,0 0 1 0,0 0-12 0,0 0-5 16,0 0-8-16,0 23 8 0,-3-14-10 0,2 2 7 15,1 3-15-15,-3-2 0 0,3 2-8 0,-3 3-2 16,3-2-3-16,-3 3-12 0,2-1 7 15,1 0 5-15,-2-1-5 0,2 2-5 0,0-2-3 16,0-1-17-16,0 0-1 0,2-2-2 16,-1 2-31-16,2-2 23 0,0-1-46 0,0 1-22 15,1-1-70-15,3-2-11 0,-8-1-140 16,9-2-466-16,-1-1 118 0,3-5 20 0</inkml:trace>
  <inkml:trace contextRef="#ctx0" brushRef="#br0" timeOffset="-88804.77">6145 8728 604 0,'0'0'256'0,"4"-3"-11"0,-4 3-7 16,0 0-35-16,0 0-17 0,0 0-4 0,0 0-21 15,0 0-30-15,3-3-13 0,-3 3 7 0,0 0-22 16,0 0-6-16,0 0-18 0,0 0 3 16,0 0-21-16,0 0-2 0,0 0-7 0,3 11 1 15,-3-4-7-15,3-3 6 0,-3 5-14 16,0 4 8-16,0-3 3 0,0 7-8 0,0-2 5 15,-3 2-10-15,3 1-8 0,-3 4 8 0,2-2-3 16,-1 2-10-16,1-3 0 0,1 5-3 16,0-5 1-16,-3 3-6 0,3-5 11 0,0 1-6 15,0 0-4-15,0-1 2 0,0-2-6 0,0 0-7 16,3-5 3-16,-3 7-18 0,1-9 7 0,1 6-2 16,2-4-23-16,-1-2-28 0,-2 2-49 15,2-3-82-15,0 1-673 0,0-4 64 0,0 0 69 16,2-2 90-16</inkml:trace>
  <inkml:trace contextRef="#ctx0" brushRef="#br0" timeOffset="-85857.5">7687 8628 609 0,'0'0'222'16,"3"-3"-40"-16,-3 3-51 0,0 0 27 0,0 0-27 16,0 0 48-16,0 0-69 0,0 0 23 0,0 0-23 15,0 0-28-15,0 0-10 0,0 0 2 16,0 0 3-16,0 0-18 0,0 0 0 0,-21 8 10 15,12 0-36-15,0-2 18 0,-4 3-5 0,0 1-5 16,-1 0-7-16,-3 1 4 0,0 2 8 0,-1-2-15 16,-1 2-6-16,1-2-12 0,1 4 5 15,-3-5 5-15,2 4-10 0,2-3 0 0,-2 4 5 16,2-4 10-16,4 2-13 0,-1-4 3 0,0 1-13 16,2 0 16-16,1 2-11 0,0-2-8 0,2-3-2 15,2 1-2-15,0-1-3 16,2-3 10-16,1 3-13 0,0-3-5 0,2 2 6 15,1-2 9-15,1 0 1 0,2 1 10 0,3-3 2 16,-2 0 5-16,3 0-27 0,3 1-11 0,0-2 23 16,-3 1-5-16,7-2 10 0,-1 0 3 15,0 0-10-15,2 0-1 0,-2 0 8 0,4 0-12 16,0 0-11-16,-2 0 26 0,5 0 2 0,-4 0-15 16,2 0-2-16,2 0 2 0,-2 0-3 0,2 0 6 15,-6 0 4-15,3 0-9 0,-4 0 17 16,0 1-23-16,2-1 8 0,-5 3 3 15,1-3-16-15,-2 2-5 0,-2-1-18 0,0-1-15 16,0 1-15-16,-3 1-3 0,-4-2-6 0,6 8-4 16,-6-8-98-16,-6 8-96 0,-2-1-508 0,-1 0 105 15,1 3 28-15</inkml:trace>
  <inkml:trace contextRef="#ctx0" brushRef="#br0" timeOffset="-85557.55">7334 9182 534 0,'-7'1'203'0,"7"-1"1"0,0 0-12 16,-9 2-7-16,9-2-34 0,0 0 0 16,0 0-23-16,0 0-8 0,0 0-12 0,0 6-29 15,0-6 11-15,0 0-3 0,13 2-8 0,-6-1-7 16,-7-1 9-16,20 3 1 0,-10-1-51 0,4-1 33 15,-1-1-8-15,5 1-20 0,-2-1 18 16,5 0-3-16,0 0-18 0,2-1-2 0,-1 2-23 16,2-2 15-16,6 0 2 0,-6 1-7 15,0-2-5-15,3-1 5 0,-3 2 8 0,-3 1-13 16,2 0-3-16,-2 0-20 0,-6 0-6 16,1 0 16-16,1 0-46 0,-4 0-13 0,2 0-30 15,-5 1-62-15,-1-2-57 0,-1 1-562 0,-1 6 51 16,-1-5 73-16</inkml:trace>
  <inkml:trace contextRef="#ctx0" brushRef="#br0" timeOffset="-84618.55">8872 8850 757 0,'0'0'279'0,"-3"-7"18"0,3 7-46 0,-3-7-23 0,3 3-54 16,0 4-26-16,-3-7 24 0,3 7-11 0,3-9-12 16,0 4-19-16,1 1-22 0,2-3 9 0,5 0-19 15,-1 1-24-15,3 0 0 0,5-1-5 16,-1 1-10-16,0-2-10 0,1 5-1 15,1-3-2-15,-2 6-10 0,0 0 13 0,1 0-24 16,2 0 11-16,-6 5-23 0,3-1-18 0,0 4 7 16,-3-1 9-16,-4 1-11 0,0 2 15 15,-3 3-23-15,-3-1-7 0,-4 1 5 0,-3 3-6 16,-2 2 4-16,-5 2-22 0,-6 3 11 0,-2 2-5 16,-3-1 0-16,-12 4 2 0,8-3 1 0,-1-7 12 15,2 3-5-15,6-9 10 0,1 2 6 16,-3-4-3-16,6-2 7 0,0 0 34 0,4-1-31 15,-1 1 3-15,1-6 18 0,4 2 2 0,-1-1-18 16,0-3 0-16,7 0 13 0,0 0-20 0,0 0 15 16,0 0 7-16,4-14-17 15,3 9 5-15,2-1 10 0,1-1 5 0,2 1-18 16,1 1 6-16,1-2-1 0,2 1-13 0,-2 3 1 16,0-2-3-16,3 1 8 0,-4-2-6 0,-2 5 11 15,3 1-8-15,-1-1-2 0,4 1-13 16,-6 0 22-16,3 1 6 0,2 0-18 0,-2 1-2 15,0 3-19-15,3-1-12 0,-1 2-11 0,-1 1-22 16,-2 1-44-16,1-1-59 0,0 0-41 0,-5-3-189 16,2 3-415-16,2-3 53 15,-2 2 93-15</inkml:trace>
  <inkml:trace contextRef="#ctx0" brushRef="#br0" timeOffset="-84351.95">9639 8710 680 0,'0'0'226'0,"0"0"-9"0,-1-7-15 0,1 7-40 0,0 0-11 15,0 0-11-15,0 0-6 0,-3 19-27 0,3-13-5 16,0 7-12-16,0-3-26 0,-3 5 28 0,3-3-38 15,-4 7-5-15,1 0 12 0,3 0-7 16,0 2-8-16,-4-1 0 0,4 5-28 0,0 0-13 16,0-1-5-16,4 0-36 0,-4-5-36 0,3 6-43 15,1-6-84-15,-1 1-582 0,3-2 62 16,1-6 104-16</inkml:trace>
  <inkml:trace contextRef="#ctx0" brushRef="#br0" timeOffset="-83863.01">10165 8791 813 0,'0'-9'277'0,"0"9"-65"0,-3-7-7 0,3 7-46 15,0-7-16-15,0 7-10 0,0 0 13 16,-1-6-33-16,1 6-16 0,0 0-10 16,-3-4-5-16,3 4-10 0,0 0 5 0,0 0-29 0,-18 14 24 15,12-8-26-15,-1 6-3 0,-4-2 1 16,1 5-1-16,0 1-12 0,-3 0 0 16,2 3-6-16,2-2 1 0,2 1-11 0,-1 0 1 15,1 0-6-15,4-2 0 0,0 0 3 0,0 1-8 16,0-3 13-16,6-2-31 0,-3 1 16 0,3-2 2 15,0 0 26-15,4-1-19 0,-1-2-4 16,2-4 5-16,2 2 2 0,0-3-17 0,4 1 4 16,0-3 9-16,3-2-9 0,-1-5-2 0,2 4 0 15,-2-4 13-15,5-5-11 0,-3-2 14 0,-1 2-11 16,0-4 13-16,-1-2-16 0,-1-1 9 16,-2 3-4-16,-3-9 1 0,-2 5-16 0,1-3 13 15,-5 4-12-15,-4-1 7 0,0 0-3 0,0-2-10 16,-7 3-4-16,0 0 14 0,-3 0-7 0,-4 2 2 15,4 3-5-15,-7 2 6 16,4 3-1-16,-2 2 18 0,-1 0-2 0,-1 5-24 16,3 1 1-16,-3 1-18 0,-1 5-24 0,5 1-35 15,-5 3-31-15,2 2-99 0,1-1-551 0,6 5 15 16,-1-7 82-16</inkml:trace>
  <inkml:trace contextRef="#ctx0" brushRef="#br0" timeOffset="-76658.42">11574 8712 575 0,'0'0'159'0,"0"0"18"0,-1-4-24 0,1 4-50 15,0 0 27-15,-3-7 6 0,3 7-29 0,0 0 14 16,0 0-14-16,-3-4-2 0,3 4-28 0,0 0-3 15,0 0-12-15,0 0-1 16,0 0 18-16,0 0-20 0,0 0-20 0,-15 9 4 16,9-4-2-16,-1 3 0 0,-3 4 8 0,3 0-6 15,-3 1-20-15,-1-1 3 0,-2 3-6 0,3 2 11 16,-4 1-8-16,3-3-5 0,2 2-10 0,-2 1-6 16,1-3-12-16,3 1 20 0,-1-3-30 15,2 1 17-15,-1 1-12 0,1-3-26 0,-1 3-15 16,3-7-24-16,0 6-17 0,1-4 0 0,0-2-113 15,3 0 26-15,-3 0-6 0,2-6 21 0,-2 4-187 16,6-3-312-16</inkml:trace>
  <inkml:trace contextRef="#ctx0" brushRef="#br0" timeOffset="-76380.49">11607 8665 688 0,'0'0'223'0,"1"-7"-39"16,-1 7-23-16,0 0-17 0,6-1-19 0,-6 1-12 16,0 0-1-16,10 9-17 0,-3-3 5 0,0 0-21 15,0 3-5-15,3 4 8 0,1-2-28 16,-1 3 5-16,0-3-16 0,4 4 6 0,-1 2 0 16,4 0-16-16,-7-1 3 0,5 1 2 15,-2-2-22-15,1 1-4 0,-4-4 11 0,0 2-12 16,1-4-29-16,-1 2 2 0,-3-1-42 15,3-1-19-15,-3-2-36 0,-1-1-30 0,-2 3 28 16,2-6-80-16,-6-1-120 0,4-2-381 0,-1-1 54 16</inkml:trace>
  <inkml:trace contextRef="#ctx0" brushRef="#br0" timeOffset="-76145.5">12031 8600 588 0,'0'-6'220'0,"0"6"0"16,0 0-35-16,0 0-6 0,0 0-13 0,-17 12-25 15,14-8-15-15,-4 4-9 0,1 2-2 0,-2 5-20 16,1-5 0-16,1 5-3 0,-1 0-28 16,-1 2 13-16,2-1-18 0,-1 0-18 0,0 3-21 15,1-2 1-15,-2 0-42 0,2-1-40 0,3 1-3 16,2 0-18-16,-2-2-18 0,0-4-48 0,3 2-80 15,0-4 41-15,0-2-46 0,3 3-463 16,0-4 66-16</inkml:trace>
  <inkml:trace contextRef="#ctx0" brushRef="#br0" timeOffset="-75721.16">12192 8693 837 0,'3'-6'296'0,"-3"6"-45"0,0-4-36 0,0 4-7 16,0 0-24-16,0-7-2 0,0 7-26 0,0 0-21 16,0 0 6-16,0 0-26 0,0 0 8 15,-17 14-31-15,13-7-7 0,-2 3-3 16,2 1-8-16,-2 2-20 0,0 0-3 0,1 3 8 0,2 0-18 16,-1 1 13-16,1 1-21 0,3-3 0 15,0 2-10-15,0-2 23 0,0 1-10 16,3-5-10-16,1 4-14 0,4-4 12 0,1-3-1 15,1 4-11-15,1-6 19 0,3 0-8 0,-1-2-13 16,4-2 8-16,1-4 0 0,1-2-8 0,2 2 6 16,0-6-1-16,-1 0-5 0,1-5-10 15,-4 1 6-15,3-5 1 0,-2 2-7 0,-5-3 10 16,-3 0-15-16,1-3 10 0,-1 3-17 0,-7 0 17 16,0-1-10-16,-6 0 2 0,0 1 8 0,-7-1 0 15,-4 2-2-15,0 2 2 0,-10-2-5 16,0 2-5-16,1 4 13 0,2 2-6 0,-3 1 1 15,3 1-8-15,4 5-3 0,-3-4-2 16,6 6 10-16,-3 0-11 0,4 4-40 0,2-1-36 16,-2 0 15-16,6 2-32 0,0 5-24 15,0-3-126-15,4-6-71 0,6 8-520 0,0-1 83 16,5-1 70-16</inkml:trace>
  <inkml:trace contextRef="#ctx0" brushRef="#br0" timeOffset="-75611.23">12469 8626 481 0,'-7'-1'100'0,"-4"-6"-134"0</inkml:trace>
  <inkml:trace contextRef="#ctx0" brushRef="#br0" timeOffset="-74157.21">2235 10568 816 0,'-1'-5'192'0,"1"5"-49"0,-4-7-4 0,1 2 1 16,0 1 9-16,3 4-16 0,-4-6-10 15,4 6-16-15,-3-7 1 0,3 7-13 0,-3-2-37 16,3 2-6-16,0 0-14 0,0 0 11 16,0 0-16-16,0 0-2 0,-4 18 25 0,1-10-23 15,3 2-12-15,-3 5 43 0,2 1-31 0,-3 1 13 16,4 0-28-16,-3 5 2 0,-1-1 6 0,1 3-16 16,3 1 11-16,-3 1 2 0,-3-2-16 15,5 1-14-15,-2 0 4 0,-1-1-40 0,0-5-57 16,4 4 0-16,-3-5-23 0,0-1-84 0,-4-3-126 15,7 2-394-15,-3-4 67 0</inkml:trace>
  <inkml:trace contextRef="#ctx0" brushRef="#br0" timeOffset="-73874.73">1824 10584 893 0,'0'0'261'0,"-1"-4"-46"0,1 4-13 0,7-5-20 16,4-2-23-16,5 4-11 0,8-5-17 16,7 0-32-16,4-3 9 0,16-2-3 0,1-3-23 15,-1 1 10-15,3 4-20 0,-6-4-90 0,-6 5 7 16,9-1-4-16,-11 4 13 0,-6-1-6 15,-3 2-8-15,-6-1 6 0,2 6-5 0,-4-2-31 16,-2-1-41-16,-4 6-44 0,-4 1-10 16,-2 0 8-16,-3 2-161 0,-2 4-384 0,-3 2-3 15</inkml:trace>
  <inkml:trace contextRef="#ctx0" brushRef="#br0" timeOffset="-73235.11">2521 10901 906 0,'0'0'276'0,"4"-7"-25"16,-4 7-41-16,0 0-13 0,0 0-28 0,0 0-18 15,0 0-10-15,0 0-6 0,0 0-17 16,-4 17-13-16,1-6-8 0,-1-1-12 0,1 2-3 15,-4 5-18-15,0-2-8 0,0 8-18 0,1-4-7 16,-2 2-21-16,1-2-5 0,4-2 6 16,-3-1-27-16,2-1-2 0,1-3 0 0,-1 0-12 15,0-1 20-15,1-2 4 0,0-1 12 16,2 0 14-16,-1-5 11 0,2 3-1 0,0-6-14 16,0 0 7-16,0 0 5 0,0 0-10 0,0 0 2 15,0 0-9-15,9-16 22 0,-5 13-18 16,0-5 1-16,0 1-4 0,2-1 19 0,0 1-21 15,1-1 6-15,-2 4-1 0,4-4 0 0,1 2-7 16,1-1-5-16,-1 3 2 0,3-2 13 16,-1-1-21-16,4 6 13 0,1-6 6 0,0 4-14 15,1-1-4-15,2 1-6 0,0 2 6 0,1-1-9 16,-5 2 1-16,2-4 0 0,-4 4-13 16,3 0 2-16,0 0-15 0,-6 0-10 15,2 0 5-15,-2 0 26 0,-1 0-5 0,-10 0 2 16,17 0-18-16,-11-3 26 0,1-1 4 0,-4 3-1 15,-3 1-14-15,0-11 29 0,0 5 5 0,-3-2 5 16,0-1 5-16,-1 1-5 0,-2-2 5 16,1 0-3-16,-4-3 29 0,5 3-13 0,-6 1-3 15,0-1 0-15,6 1 8 0,-6-2 10 0,3 6-25 16,0-3 2-16,0 2-7 0,4-1 9 0,-4 3 9 16,4-2-14-16,0 5-27 0,3 1 2 15,0 0 10-15,0 0 0 0,-14 8 3 0,11-1 10 16,2 4-28-16,1 5 15 0,1 3-7 0,2-1-11 15,3 7 21-15,-3 3-11 0,5 1 6 16,5 18-13-16,-2-4-3 0,0-8-20 0,-2-2-23 16,5 13-41-16,-3 0-77 0,6-6-243 15,-4-5-461-15,-3-6 97 0,-2-8 93 0,5 1 71 16</inkml:trace>
  <inkml:trace contextRef="#ctx0" brushRef="#br0" timeOffset="-72220.86">4859 10408 913 0,'-3'-5'249'0,"3"5"-55"0,-7-6-38 0,6 2-7 0,1 4-19 15,-3-3-2-15,3 3-10 0,0 0-34 0,0 0-4 16,-10 11 7-16,7-3-18 0,-3 5-8 0,2-1 9 15,0 5-4-15,-3 7-25 0,4 0-10 16,-4-1-11-16,0 2 19 0,4 2-34 0,-7 0 0 16,6 4 10-16,-3-6-22 0,4 1-29 0,-4-1 18 15,3-1-44-15,1-5-4 0,-1-2 12 0,2-2 23 16,1 1 16-16,-2-7-6 0,3 1 9 16,-3-2 17-16,2-1-10 0,1-1-3 15,0-6 18-15,0 0 6 0,0 0-27 0,0 0 9 16,0 0 2-16,11-20 13 0,-5 15-21 0,-1-8 18 15,1 5 0-15,-2-1-4 0,2 1-6 16,0 0 7-16,2-2 11 0,-1 3-20 0,0-1 7 16,2-1-3-16,2 5-2 0,-1-2 3 0,0 0-6 15,4 3 16-15,-3-3 0 0,3 5-18 0,2 0 7 16,-2 0 6-16,-1 1 2 0,5 0-23 16,-4 0 11-16,3 1-19 0,-1-1 21 15,-5 1-12-15,6-1-14 0,-4 0 21 0,-2 0-16 0,2 1 1 16,-6-1 10-16,4 0 28 0,-11 0-44 15,16-1 23-15,-12 0 3 0,3-5 0 16,0 4 0-16,-1-4 6 0,-2-1-24 0,-1-3 25 16,0 2-12-16,-2-2 10 0,-1 2 52 0,3-4-42 15,-6 0 11-15,3 4 2 0,0-2 2 0,3 3 14 16,-6-1-16-16,2-2 23 0,1 3-12 16,0 3-1-16,0 0-23 0,0 4 11 0,-3-10 0 15,3 10-11-15,0 0 0 0,0 0-7 0,0 0-11 16,-10 18 19-16,7-10 2 0,0 7 2 0,2-5-4 15,-2 7-4-15,3 0 9 0,-3-1-8 16,3 1 2-16,0 6-7 0,0-4-6 16,3-1-9-16,-3 3-9 0,1 4-25 0,5-1-41 0,-3-4-87 15,1-2-130-15,5 4-495 0,2-5 80 16,0-6 69-16</inkml:trace>
  <inkml:trace contextRef="#ctx0" brushRef="#br0" timeOffset="-71466.38">5648 10441 558 0,'0'0'325'0,"-6"-8"-69"0,2 7-44 0,1-5 8 0,3 6-7 15,0 0-24-15,-6-4-25 0,6 4 12 16,-1-4-32-16,1 4 4 0,0-10-30 15,0 10-8-15,4-7-31 0,0 6 3 0,-1-6-10 16,3 7-3-16,2-3 3 0,-1-1-3 0,2 1-26 16,1 3 3-16,1 0-5 0,-1 0-10 0,0 1-8 15,4 3 16-15,-1 1-9 0,-2-4-30 16,2 6-2-16,2 0 7 0,-5 3-33 0,0-2 12 16,-3 6-4-16,3-3-11 0,-7-1-12 0,1 4-6 15,-4-3 8-15,0 4-5 0,-3 2 13 0,-1-4-11 16,-6 3 6-16,3-4-6 0,0 4 11 15,-3-5 2-15,-1 3 3 0,1-5 18 0,3 0 12 16,1-1 14-16,-2-1 9 0,-1 1-2 16,5-5 11-16,-2 4 4 0,2-2 11 0,0-3-6 15,1 3-20-15,3-5 18 0,-4 5-13 16,4-5 3-16,0 0 5 0,0 0-16 0,7 7 1 16,-7-7-8-16,11 0 0 0,-5 1 10 0,1-1-11 15,-7 0-22-15,17 5 31 0,-9-3-11 16,4 1-13-16,-1 4 11 0,-1-3 5 0,0 0-11 15,-2 3 11-15,2 3-8 0,-4-2-15 0,1-1 0 16,-2 3 15-16,-2 2 0 0,0-2 3 16,-3-1-3-16,0 0 5 0,-3 1 3 0,-1-2-8 15,-6 6 5-15,0-4 3 0,0-2-16 16,-4 0 11-16,3-5-8 0,-3 3 3 0,1-5-6 16,-1-1 8-16,0 0 5 0,1-1-7 0,-1-5 2 15,1 5-7-15,2-6-9 0,1 2 14 16,3-1-3-16,-3-1-5 0,6-2 5 0,-2 5-10 15,3-2-1-15,2 0 27 0,1-3-37 0,0 5 6 16,0-1 20-16,3-2-8 0,-2 4 3 0,5-3-7 16,2 3-4-16,-2-2 9 0,1 4-1 15,3-2-20-15,1-1-15 0,-1 4-29 0,3 0-35 16,1 0-41-16,-1 0-98 0,-1 0-407 0,4 0-125 16,1 0 62-16,-4 0 76 0</inkml:trace>
  <inkml:trace contextRef="#ctx0" brushRef="#br0" timeOffset="-71171.25">6305 10400 793 0,'0'0'246'0,"0"-7"-39"0,0 7-23 0,0 0-10 0,0 0-25 0,0 0-3 0,0 0-28 0,0 0 12 16,0 0-20-16,0 0-18 0,0 23-15 15,1-13-13-15,-1 7 13 0,0-2-26 16,0 3-5-16,0 3 21 0,0 0-24 0,0 2-10 16,0 4-2-16,-1-2-8 0,1 1 8 0,0 5-39 15,1-5-45-15,-2 5-147 0,-13 13-107 16,15-6-502-16,6-9 102 0,-4-6 70 0</inkml:trace>
  <inkml:trace contextRef="#ctx0" brushRef="#br0" timeOffset="-70379.19">7943 10397 581 0,'3'-7'261'0,"-3"0"-5"0,3 0-46 0,1 0 15 0,-4 3-38 0,3-3-31 15,0 2 2-15,-2 2-1 0,-1 3-14 0,4-7-20 16,-4 7-8-16,3-9-10 0,-3 9-21 0,0-3 9 16,0 3-22-16,0 0-4 15,0 0-19-15,0 0-4 0,0 0 12 0,0 0-10 16,-14 20-2-16,7-6 4 0,-6-3-4 0,-2 6-6 0,-5 3-2 16,0 0 0-16,-1 3 2 0,-10 4 3 15,7-2-18-15,1-7 6 0,2 3-4 16,0-3-9-16,2-3 1 0,4-2-14 0,2 0 7 15,2-1-5-15,1-4-5 0,0 0-10 0,-1 1 0 16,5-2 2-16,2-2 1 0,-2-2-9 0,2 4 3 16,4-4 34-16,0-3-31 0,-3 7 7 15,3-7-5-15,0 0 16 0,14 1 5 0,-4-1-13 16,1 0 5-16,5 0-5 0,1-1 3 16,0-2 4-16,4-1-9 0,-1 4-3 0,1-2 20 0,2 1-13 15,2-1 14-15,-4-2-11 16,2 4-8-16,1-1-4 0,0 1 2 0,0 0 15 15,-4 0-5-15,-3 0-5 0,0 0-3 0,0 0-15 16,-3 3-22-16,0 1-17 0,-1-1-50 0,-2-2-1 16,-4 5-30-16,-4-1-256 0,0-2-425 15,-3 4 76-15,-3-3 70 0</inkml:trace>
  <inkml:trace contextRef="#ctx0" brushRef="#br0" timeOffset="-70080.19">7618 10891 947 0,'0'0'286'0,"-7"2"-35"0,7-2-18 0,0 0-23 0,0 0-18 15,0 4-21-15,0-4 1 0,0 0-13 0,0 0-13 16,0 0-24-16,18 4-22 0,-9-4 5 15,4 0-28-15,2 4-5 0,1-4-3 0,5 0-10 16,3 0-8-16,0 0-3 0,0-4-1 0,6 4-4 16,1 0-10-16,0 0 11 0,0 0-24 15,0-1-27-15,3 0-42 0,-2 1-66 16,1-5-64-16,-5 8-684 0,3-1 77 0,-5-8 57 16,-2 6 94-16</inkml:trace>
  <inkml:trace contextRef="#ctx0" brushRef="#br0" timeOffset="-69221.73">9136 10476 721 0,'-3'-7'231'0,"-2"3"-24"0,2-3 0 0,0 0-33 0,-1 3-17 16,4-2-9-16,-3-2-12 0,3 1-21 0,0-1-18 15,0 1 11-15,0-1-21 0,3 2 10 16,1-3-10-16,-1-1-23 0,5 1-3 0,-2 3-22 16,4-1 32-16,-3 1-24 0,4-1-6 0,-1 4-21 15,3-3 6-15,-2 5-6 0,2 0-7 16,2 2 15-16,-2 0-18 0,4 8-2 0,-4-3-3 16,-3 1 0-16,4 3-13 0,-4 0 3 0,-3 7 10 15,1-2-12-15,-5 3 2 0,-3 3-11 16,-3 0-2-16,-5 4-5 0,-2 0-5 15,-3 6 10-15,-5-5-10 0,-9 7 13 0,0 0-13 16,4-8-3-16,2-3 8 0,0-3 20 0,4 0-7 16,-1-5-3-16,5-3 6 0,-1 2-11 0,4-3 7 15,0-3 6-15,2-4 8 0,2 3-11 16,0-3 11-16,6-3-1 0,-4 0-4 0,4 0-1 16,0 0-2-16,0 0 13 0,7-13-13 0,0 5 23 15,3 2-21-15,0-3 3 0,0 2 8 0,4 0 4 16,-1-3 1-16,-3 3-10 0,5-1 22 15,-2 3-22-15,1-1 2 0,-1 0 5 16,2-1-7-16,-2 6 15 0,5-4-13 0,-2 1 0 16,-2 3 16-16,0 1-6 0,3 0-7 0,-1 1-14 15,2 1-4-15,-5 0 5 0,5 3-44 16,2-1-45-16,-3 0-96 0,-3 0 21 0,3-1-601 16,0 4 69-16,0-4 66 0</inkml:trace>
  <inkml:trace contextRef="#ctx0" brushRef="#br0" timeOffset="-68957.08">9833 10347 575 0,'0'0'200'0,"0"0"2"0,0 0-7 0,0 0-29 16,0 0-10-16,0 0-20 0,0 0-16 0,3 19 16 15,-3-10-29-15,0-1 4 0,0 6-17 16,0-2-4-16,0 5 25 0,0 0-54 0,0 5 6 16,0-3 0-16,0 4-24 0,-3 0 3 0,3 2-20 15,0-4-34-15,0 2-23 0,0-4-48 0,0 3-87 16,3-5-162-16,2 6-427 0,4-9 79 16,-2 0 62-16</inkml:trace>
  <inkml:trace contextRef="#ctx0" brushRef="#br0" timeOffset="-68533.33">10295 10347 806 0,'-7'-4'294'0,"7"4"-7"16,-10 0-34-16,10 0-10 0,-15 6-45 0,9-4-17 15,-4 4-7-15,2 2-15 0,-2 1-21 0,0 1-12 16,1 6-6-16,-2 0-28 16,4 1 3-16,0 6-13 0,4-3 0 0,-4 4-18 15,6-5-18-15,1 3 18 0,0-5-39 0,0 1-4 16,4 0 4-16,3-1 11 0,0-2-15 0,0 2-1 16,4-5 8-16,-1-2 0 0,3-1-15 15,4-2 5-15,-4-4-5 0,5 3 5 0,-1-6 0 16,3-2 0-16,-2-3 2 0,-1-2-12 0,7-1 7 15,-8-4 1-15,2-1-4 0,-1-5 11 0,-4 0-7 16,1-3-1-16,-6 1-7 0,-2-3-18 16,-2 2 35-16,-1-4-7 0,-3 4 0 0,-7-2-21 15,1 2 32-15,-5-2-32 0,0 5 1 0,-2 1-6 16,-1-1 10-16,-2 3-7 0,1 0 13 0,-1 7 5 16,1-1-31-16,2 7-8 15,2-2-15-15,-2 4-46 0,-1 3-59 0,4-1-74 16,0 5-694-16,-4-3 80 0,7 3 97 0,-2 0 94 15</inkml:trace>
  <inkml:trace contextRef="#ctx0" brushRef="#br0" timeOffset="-68064.59">11494 10132 706 0,'0'0'274'0,"3"-6"-13"0,-3 6-18 0,0 0-43 0,0 0-13 0,0 0-29 0,0 0-9 0,0 0-16 15,0 0-13-15,1 17-10 0,-2-10-5 0,-2 1-13 16,0 2-5-16,-3 5-15 0,2 1 2 16,-3 1-17-16,0 1-1 0,-3 5-18 15,3-4 14-15,-3 6-24 0,3-1-41 0,-3-2-8 16,3 5-25-16,-7-1-77 0,7-8-30 0,-2 4-95 16,-2-4-157-16,7-1-342 0,1-4 56 15,-1-2 66-15</inkml:trace>
  <inkml:trace contextRef="#ctx0" brushRef="#br0" timeOffset="-67842.55">11501 10149 890 0,'0'-6'266'16,"0"6"-25"-16,4-3-31 0,-4 3-10 0,4-4-24 15,-4 4 1-15,0 0-18 0,16 5-8 0,-9-2-26 16,7 4-12-16,-1 3-11 15,1 1-12-15,3 0 7 0,4 5-28 0,0 1 5 16,2 0-10-16,1 1-10 0,0-1-11 0,0-2 1 16,0 3 10-16,-4 0-6 0,4 3-9 0,-3-4-21 15,-4-2-5-15,0-1-29 0,3 1-17 16,-5-1-26-16,1-3-64 0,-2 1-61 0,-4-7-159 16,1 3-494-16,-1-2 115 0,-3-2 44 0</inkml:trace>
  <inkml:trace contextRef="#ctx0" brushRef="#br0" timeOffset="-67606.75">12116 10051 839 0,'-6'-1'256'0,"6"1"-36"15,-7-1-10-15,7 1-44 0,0 0-15 0,-17 7 3 16,13-4-21-16,-3 6-30 0,-5-1 1 0,1 7-1 15,1 1-8-15,3 2-19 0,-4 0-14 0,1 2 2 16,0 0-13-16,3 5 0 0,-7 0-15 16,8 0-44-16,-1 0-12 0,-1-1-19 0,2 1-35 15,3 0-43-15,2-6-63 0,-5 2-188 16,6-3-354-16,6-2 23 0,-5-4 95 0</inkml:trace>
  <inkml:trace contextRef="#ctx0" brushRef="#br0" timeOffset="-67161.73">12490 10141 1052 0,'0'-8'284'0,"0"8"-8"0,-5-5-30 0,5 5-29 0,0 0-30 15,-13 0-5-15,13 0-28 0,-20 8-6 16,9-1-7-16,-2 1-36 0,-1 7-5 15,1-3-8-15,-2 7-8 0,3 0-15 0,0-1-7 16,2 5-1-16,0-4-15 0,0 5 3 0,6-5-21 16,-2 0-2-16,3 0-3 0,2-2 2 15,1-3-7-15,1-1-5 0,5-1 18 0,1 0-13 16,3-4 7-16,1 2-7 0,6-4 0 0,-1-4 10 16,2-2-20-16,-1 0 10 0,3-4-3 0,1 0-25 15,-1-6 28-15,1 1 13 0,-3-7-3 16,1 1-18-16,-1-3-2 0,-1-6-3 0,-3 6 8 15,-4-2-19-15,-1 0 14 0,-1-4 7 16,-8 6-4-16,3-1-16 0,-6-2-3 0,0 1 13 16,-5-3 0-16,-2 6-2 0,-3-2-6 15,-5 2 8-15,1 1-7 0,0 0 9 0,-3 5-17 16,3 0 15-16,-1 6-23 0,2-1 13 0,-2 3-10 16,1-1-11-16,4 4 1 0,0 1-42 0,1 6-12 15,-1-2-59-15,2-3-65 0,-2 8-178 16,10-2-461-16,-1-1 64 0,1 0 71 0,0-3 83 15</inkml:trace>
  <inkml:trace contextRef="#ctx0" brushRef="#br0" timeOffset="-63452.49">19248 933 898 0,'-4'-5'264'0,"1"2"-1"15,-3-1-53-15,6 4-61 0,-5-7-24 16,5 7-35-16,-6-6 15 0,6 6-21 16,0 0-20-16,0 0-10 0,0 0 7 0,-4 13-4 15,7-1-17-15,-2 3 22 0,2 4-26 0,8 5 15 16,-1 5 0-16,3 11-15 0,8 3 7 0,3 2-9 15,3 1 7-15,1-1-21 0,9 10 37 16,-9-10-40-16,12 8 19 0,-6-12-13 0,0 1 8 16,0-4-16-16,1-1 14 0,0-2-24 0,-1-4 0 15,-3-1-5-15,-4-5 25 0,-4-5-35 0,1-3-13 16,-6-2 28-16,-2 0-61 0,2-5 0 16,-2 0-34-16,-5 1-74 0,3-3 29 15,-11 0-132-15,8-4-524 0,-5 1 93 0,-2-4 63 16</inkml:trace>
  <inkml:trace contextRef="#ctx0" brushRef="#br0" timeOffset="-63251.44">20044 986 652 0,'0'0'238'0,"0"0"77"0,-27 10-10 16,-7 17-42-16,-21 19-63 0,-47 24-11 16,-25 24-76-16,-27 25 7 0,-79 52-120 15,-29 29-806-15,-33 13 97 0,-30-16 102 0</inkml:trace>
  <inkml:trace contextRef="#ctx0" brushRef="#br0" timeOffset="-49096.53">9207 2078 593 0,'4'8'182'0,"-4"-8"-8"16,0 5-18-16,0-5-7 0,0 0-16 0,6 4 10 15,-6-4-5-15,1 6-2 0,-1-6-36 0,3 2-41 16,-3-2-64-16,0 0 56 0,8 5-36 0,-8-5 44 16,6 0-15-16,-6 0 17 0,10 0-15 15,-10 0 8-15,11 0 5 0,-11 0-8 0,17-2 18 16,-3 2-13-16,5-4-17 0,6 0 15 0,2-3-11 15,7-1-2-15,21-12 33 0,13-5-30 0,7-7 2 16,7-4-44-16,-3-4-9 0,6-5 12 16,1-4-31-16,20-12-10 0,-18 12-51 0,22-19-64 15,-7 1-92-15,-8-10-21 0,-16 24-514 16,-7-3 74-16</inkml:trace>
  <inkml:trace contextRef="#ctx0" brushRef="#br0" timeOffset="-48537.55">9081 2046 604 0,'0'0'194'0,"0"0"-17"0,0 0-16 15,0 0 5-15,-3 15-53 0,3-7 0 0,0 1-19 16,0 1-9-16,0 2 4 0,3 1 6 0,0 0-18 15,1 2-31-15,2 0 15 0,2 0 6 16,-1 0-26-16,2 1 28 0,6 2-15 0,-2-3-8 16,4-2-23-16,0 0 23 0,1-3-13 0,9-3 3 15,-4-2 15-15,5-3-2 0,6-4-21 16,7-4 26-16,18-8-52 0,12-11 37 16,4-5-19-16,1-5-4 0,2-5-4 0,4-8 6 15,20-17 5-15,2-10 36 0,11-7-36 0,5-5-59 16,3-3-43-16,-3-4-256 0,6-3-438 0,1-7 77 15,7-6 43-15</inkml:trace>
  <inkml:trace contextRef="#ctx0" brushRef="#br0" timeOffset="-152104.88">21976 8866 726 0,'3'-5'228'0,"-3"5"-33"0,0-8-3 15,0 8-34-15,0 0-17 0,0-6-15 0,0 6-44 16,0 0 12-16,0 0-19 0,0 0 9 0,0 0-15 16,0 0 10-16,-11 14-15 0,5-3-7 0,3 0 4 15,-4 6-22-15,0 1 7 0,-4 0 10 16,2 4-5-16,-1-2-25 0,2 3 17 0,-2 1-15 15,3-2-5-15,-3-1 3 0,0 2 7 0,3-2-7 16,0 2-16-16,-1-5-23 0,-1 3-28 0,2-4-38 16,4-2-46-16,-1-3-75 0,1-4-76 0,-1 1-480 15,4-3 68-15,4-4 48 0</inkml:trace>
  <inkml:trace contextRef="#ctx0" brushRef="#br0" timeOffset="-151854.02">22068 8956 783 0,'4'19'215'0,"5"-1"0"0,-2-3-18 0,0 2-3 15,4-5-48-15,2 4-2 16,1 5-4-16,3-5-27 0,0 0-18 0,3 2 15 15,1-5-23-15,0 3-8 0,-1-1-12 0,1-2-3 16,3-1-28-16,-3-4-47 0,2 1-14 0,-2-3-96 16,-1-6-129-16,0 2-523 0,1-2 66 15,0 0 49-15</inkml:trace>
  <inkml:trace contextRef="#ctx0" brushRef="#br0" timeOffset="-151681.26">22564 8883 675 0,'-4'-7'167'0,"-3"6"-4"0,4-5-24 16,3 6-1-16,-7-3-8 16,7 3-14-16,0 0-27 0,-13 2-2 0,13-2-25 15,-11 8 4-15,4 1 16 0,1 0-23 0,-1 5-8 16,-1 2-7-16,2 0 15 0,-4 2-1 0,3 0-34 16,-3 6 4-16,3 0-3 0,-6 2 9 0,2 2-17 15,1 2-34-15,0 2-32 0,-4-4-33 16,-3 12-125-16,-4-1-216 0,7-10-296 0,4-4 59 15</inkml:trace>
  <inkml:trace contextRef="#ctx0" brushRef="#br0" timeOffset="-151272.3">22687 9218 885 0,'0'0'228'0,"0"0"-10"0,-3-6-26 0,3 6-26 16,0 0-10-16,0 0-10 0,0 0-18 16,0 0 2-16,0 0-25 0,0 0-7 0,0 0-14 15,0 0-12-15,0 0-1 0,0 0-19 0,0 0-6 16,0 0 5-16,0 0-23 0,9-9 5 16,-2 6-10-16,3-4-2 0,-2 0-16 0,5-3 13 15,-3 2 0-15,4-2-5 0,-4 1-8 0,1 0 13 16,-4-5 0-16,3 7 7 0,-4 0-2 15,-2 1-2-15,0 0-1 0,-1-1-7 0,-3 1 2 16,0 6-17-16,-7-9 33 0,3 6-29 16,-3 3 11-16,7 0 10 0,-21 1-15 0,5 1 2 15,-1 5 8-15,0 1-3 0,0 0 0 0,3 3-15 16,-6 3 11-16,3 3-11 0,2 0 7 0,-1 5-2 16,-1-1-12-16,7 4 2 0,-1-2-36 15,7 1-33-15,4-5-62 0,1-1 5 0,5-2-38 16,5 3 26-16,5-6-49 0,7 1-5 0,0-5-23 15,7-2-41-15,-5-4-36 0,5 1-220 16,7-7-98-16</inkml:trace>
  <inkml:trace contextRef="#ctx0" brushRef="#br0" timeOffset="-150834.68">23149 9315 573 0,'6'-7'238'16,"-2"0"0"-16,-1 5-31 0,-3-3 1 0,0 5-37 16,0 0 13-16,-3-7-20 0,3 7-41 15,0 0-10-15,-7-4-6 0,7 4-17 0,0 0-16 16,0 0 3-16,-15 3-5 0,15-3-14 0,-9 7 4 15,8 0-1-15,-2-1-20 0,0-1 0 0,3 2 3 16,0 1-29-16,3 1 6 0,1-1-19 16,2 0 16-16,1-1-5 0,4 3-11 0,-1-9-4 15,4 5 7-15,3-5-5 0,3 1-8 0,-3-2 16 16,4-2-11-16,0 2 8 0,-1-1 1 16,-3-5 1-16,4 5 11 0,-8-1 21 15,3 1-9-15,-4-2 6 0,-3 2 0 0,-2 0-36 16,1-1-74-16,1 2 53 0,-9 0-25 0,7-2-18 15,-7 2 28-15,0 0 16 0,0 0-13 0,7 5 7 16,-10 2 8-16,2 0 3 0,-2 0-1 16,0 4-17-16,0-3 10 0,2 3 5 0,-2 2 8 15,3-5 0-15,3 3-6 0,-2 1 1 0,2-2 18 16,4-1-6-16,3-2-2 0,3 1 0 0,2-5 18 16,5-2-19-16,1-2 27 0,0 1-29 0,5-10 13 15,4 3-5-15,-2-1 3 16,0-4-1-16,-1-1-2 0,-3-5 11 0,-4 5-6 15,-2 0 13-15,-4-1-16 0,-1-3-12 0,-3 2-10 16,-2 3 55-16,-2-4-40 0,-6 3-2 0,0 2 27 16,-3 1-15-16,0 0 0 0,-5-2-5 15,-2 4-25-15,0 4 4 0,-4-2-96 0,1 6-32 16,-15 0-225-16,14 6-424 0,4-2 127 0,0 3 62 16</inkml:trace>
  <inkml:trace contextRef="#ctx0" brushRef="#br0" timeOffset="-150321.15">24533 9576 811 0,'0'-7'256'0,"5"6"-26"0,-3-4 1 0,4 0-32 16,4-2-2-16,5-4-17 0,1-3-32 0,8-1 13 15,3-2-46-15,-2-1-2 0,9-7-21 16,-3 5-5-16,3-5-15 0,-3-3 15 16,-1 7-15-16,-4 1-13 0,-4 1 12 0,0-2-35 15,-3 0 8-15,-3 6-1 0,-4-2-12 0,1 6 2 16,-2-3-7-16,-3 3-11 0,-6 3-2 0,1-2-26 15,-3 2 18-15,0 1-5 0,-5 0-74 16,-3 5 20-16,-3-2-5 0,-2 3 11 0,-2 1 17 16,-4 4-10-16,-2-1 3 0,3 4-3 0,-2 1 2 15,-4 2 14-15,6 0 2 0,-1 5-11 0,4-1 9 16,2 1-3-16,4-4 5 0,1 5-1 0,5-4 35 16,2 2-22-16,2-2 22 0,2 2-9 15,5 3-4-15,4-2 12 0,-1 1-13 16,3 0-2-16,-1-3 13 0,4 2-5 0,-3 0-11 15,3 1 8-15,-3-4 10 0,0 2-23 0,-4-3 13 16,0 2-10-16,1-4 2 0,-5 1-7 0,1-2 2 16,-1 4 18-16,-3-3 0 0,-3 2 8 15,-3-1-13-15,-6-2 5 0,-1 7-5 0,-3-5 0 16,-5 4-18-16,-3-3-5 0,0 1-18 0,-2 0 0 16,2-4-30-16,4 0-32 0,5 1-7 0,0-8-97 15,1 4-267-15,2-3-286 0,5-3 92 16</inkml:trace>
  <inkml:trace contextRef="#ctx0" brushRef="#br0" timeOffset="-150085.75">25312 8974 921 0,'0'0'256'0,"0"0"-28"0,0-6-21 0,0 6-17 0,0 0-29 0,0 0-15 15,0 0-21-15,-6 25 1 0,2-10-16 0,0 3-11 16,-3 7 4-16,1 9-3 0,-4-1-1 16,-4 17-17-16,4 0-10 0,-2 0-18 0,-1 0-34 15,3 0-9-15,4-10-14 0,-2-5-115 16,2-2-87-16,-1-1-148 0,4-4-456 0,3-6 98 0,-3-4 55 16</inkml:trace>
  <inkml:trace contextRef="#ctx0" brushRef="#br0" timeOffset="-149069.9">25217 9383 568 0,'0'0'210'0,"3"-7"0"0,-3 7-34 15,7-8-17-15,5 8 10 0,0-6-26 0,9 2-12 0,2 3-39 16,4-3 10-16,4 2 1 0,3 1-27 15,4-2 6-15,-2 0-20 0,-3 2 15 0,-3 1-26 16,1 0-10-16,-3 0-8 0,-1-2 16 16,-7 1-6-16,-3-2-22 0,0 3-9 0,-3 0 6 15,-1-1 10-15,-2 1-17 0,-1 0 1 0,-10 0-22 16,10-1 20-16,-10 1 1 0,0 0 2 0,0 0-16 16,0 0 13-16,0 0 6 0,0 0-14 15,-27 6 1-15,20-4 9 0,-3-1-17 0,3 2-2 16,-4 0-1-16,2 0 11 0,2 1-6 0,1-1-5 15,1 2-12-15,2-2 15 0,0 1-8 16,3-4 3-16,3 9 25 0,3-7-10 0,2 1-10 16,-1 2-3-16,6-3 13 0,1-2 8 15,-1 0-2-15,2 1-4 0,-2-1-9 0,1 0 22 16,-1-1-12-16,-3 1-3 0,1 0-3 0,-1 0 6 16,-10 0 15-16,17 0 5 0,-10 0 6 0,-7 0-39 15,10-2 20-15,-10 2-7 0,0 0 2 16,14 0 0-16,-14 0-2 0,0 0 7 0,7 2-23 15,-7-2 3-15,0 0 13 0,7 0-8 0,-4 6 3 16,-3-6 4-16,3 7-17 0,0-3 15 16,-2 1-7-16,2-2-9 0,1 3 11 0,3-4 8 15,-1 4-5-15,4-3-11 0,1-1 0 16,-1 1-2-16,7-6 12 0,0 1-4 0,4-7-11 16,3 1 13-16,3-9-13 0,0 1-12 0,7-9 27 15,-3-3-15-15,0-4 21 0,1-3-8 0,-6-4 18 16,-2 4-5-16,-3-5 2 0,-5 11 3 15,-8 1-13-15,2 8 36 0,-3-3-10 0,-4 5-18 16,0 3 17-16,1-2-24 0,0 7 11 0,-1-3-6 16,-3 3-6-16,0 4 5 0,0 2-10 0,0 4 3 15,0 0 2-15,0 0 0 0,-21 16-3 16,14-3-7-16,-4 8 0 0,-1 4 13 16,2 7 2-16,-1-3-12 0,-6 18-1 0,3-2-5 15,4 2-28-15,-3-4-43 0,-1 5 2 0,4-4-15 16,-3-11-56-16,5-3-19 0,6-4-48 0,-6-7-120 15,5-2 94-15,3-2 29 0,0-4 25 16,0-2 28-16,0-2 26 0,0-2-2 0,0-5 94 16,6 1-11-16,-6-1 60 0,0 0-10 0,7-15 63 15,-1 7 34-15,-3-2 10 0,2 1 23 0,-2 0 15 16,1-5-18-16,-4 6-12 0,3-3-3 16,-3-2 16-16,3 6-24 0,-3 1-12 0,3-1-3 15,-3-1-8-15,1 0 3 0,2 3-18 0,-3 2-3 16,3-3-15-16,-3 6-12 0,5-4 12 15,-5 4 0-15,9-4-16 0,-5 3 6 0,6 1-2 0,1 0 1 16,2 0-19-16,4 0 14 16,3 0-1-16,4-2-11 0,3 1-3 0,-2-5 5 15,5 5-14-15,-2-6 22 0,-2 1-8 0,-1 0-15 16,-1-3 16-16,0-1-11 0,-4-1 10 0,-1 3-2 16,-7-2 3-16,2 2-8 0,-4-2-13 15,-2 1-13-15,-5 0 3 0,0 2 12 0,-6-1 6 16,-5 1-6-16,1 0 11 0,-6 4-8 0,-4-2 6 15,0 3-4-15,-4 2 3 0,-3 4-20 0,3 2 15 16,-2 2-17-16,2 7 9 0,-3 1-2 0,6 2-8 16,2 0 11-16,6 1 2 0,3 2-16 15,3-3 24-15,8 3-23 0,3 0 12 0,9 2 0 16,6-2-12-16,15 4-46 0,5-1-32 16,0-3-270-16,4-6-402 0,-1-5 86 0,-2-7 21 15</inkml:trace>
  <inkml:trace contextRef="#ctx0" brushRef="#br0" timeOffset="-148568.93">27008 9136 685 0,'31'-18'274'0,"9"-1"-5"0,12-5-49 16,1 0-10-16,17-8-13 0,1 3-20 0,8-5 2 15,2-3-18-15,5 3-86 0,5-1-29 0,6 0 5 16,-1-4 3-16,7 6-16 0,-7 0-20 15,1 1 7-15,-13 4-1 0,-3 2 6 0,-19 8-7 16,-10-1 11-16,-9 8-19 0,-15 3-2 0,-4 0-18 16,-3 1-11-16,-4 3-9 0,-6-2 2 0,0 6 0 15,-9 0 0-15,-2 0-8 0,0 0-10 0,0 0-8 16,0 0 19-16,-28 10-96 16,11-2-56-16,-6-4-115 0,2 7-468 0,-2-2 64 0</inkml:trace>
  <inkml:trace contextRef="#ctx0" brushRef="#br0" timeOffset="-148132.29">29325 8118 773 0,'-6'-10'296'0,"2"8"-47"16,-2-3-21-16,-5 4-31 0,-2 1 2 0,-5 0-43 16,-5 0-5-16,-1 1-17 0,-1 4 4 15,-2-1-38-15,0 4-3 0,-1-1-5 0,1 1-7 16,4 2-27-16,-5 5-6 0,7-4-22 0,4 3 16 16,0 2-17-16,4-4-1 0,2 2 13 0,4 1-3 15,1-4-7-15,4 6-3 0,2-3-5 0,1-2 8 16,0 2 2-16,7 3-25 0,-3-5-3 15,6 2 5-15,2 3 8 0,4-3-5 0,-3 0 10 16,3 0 2-16,0 1-14 0,0-3 14 16,-3 1-17-16,3-1 2 0,-4 1-20 0,-3-3 12 15,1-1-2-15,-4 3 6 0,0-3-14 16,-1 0 8-16,-1-2-3 0,-2-1 8 0,-6 1 3 16,-5 0 2-16,1 3 6 0,-6-2-14 0,-4 1-4 15,-4-1 9-15,-2-1 4 0,-2 1-9 0,-2-3 1 16,2-1-16-16,-2 1 13 0,7-2-23 15,-4-3-21-15,7 4 6 0,0-2-39 16,9-4-43-16,-3-2-103 0,3 4-552 0,8 0-1 0,0-2 57 16,0 2 79-16</inkml:trace>
  <inkml:trace contextRef="#ctx0" brushRef="#br0" timeOffset="-147756.42">29568 8476 627 0,'0'0'222'0,"-13"-5"-12"0,2 3-38 16,-2 1-8-16,0 1-11 0,-5 0-4 15,-3 3-42-15,-3 1-2 0,4-3 3 0,-7 5-16 16,4-1-13-16,-3 2 3 0,3 0-28 0,2 2-8 16,4-1-10-16,4 0-16 0,3 1-5 15,2-1 8-15,5-1 6 0,6 0 6 16,0 2-9-16,8-4-5 0,2 0-4 0,2 0-4 0,4-1 5 15,-1-3-8-15,3 0 1 0,-1 2-1 16,1-3 3-16,2-3-13 0,-6 1 30 0,4 0 4 16,-6 2 4-16,-2-2 49 0,-2-1-31 15,1 1 49-15,-1 1-12 0,-2 0 14 0,-2-2-33 16,0 0-69-16,0 1 3 0,-3-2-23 0,4 2 12 16,-8 2 13-16,9-2-10 0,-9 2 3 0,7-5 2 15,-7 5-20-15,8-2 4 0,-8 2-9 16,0 0-29-16,10 0 16 0,-10 0-3 0,6 5-20 15,-6-5 0-15,7 5-31 0,-1 2-105 0,-6-7-121 16,7 7-503-16,3 1 71 0,-6-1 97 0</inkml:trace>
  <inkml:trace contextRef="#ctx0" brushRef="#br0" timeOffset="-147396.58">29817 8468 755 0,'3'-11'266'0,"-2"0"-3"0,2 2-24 16,4 3-27-16,0 0-17 0,0-1-16 16,3-3-31-16,4 3-7 0,3-1-28 0,6 1-1 15,-1-3-35-15,1 2-16 0,-2-2 3 16,3 1 8-16,0-3-18 0,-3 1 5 0,-1 0-21 16,0-3-7-16,-3 0 7 0,0 2 6 0,-4-3 4 15,-1-2-22-15,-3 5 10 0,-2-1 0 16,-3-4-13-16,0 7 12 0,-1-5-11 0,-3 5 11 15,-3-3-14-15,-1 3 12 0,0 2-20 0,-2-1 0 16,-1 2-3-16,-3 6-5 0,-1-2 5 0,-2 4 1 16,-2 1-1-16,-4 8-8 0,3 5 3 15,-5 3 3-15,0 6 8 0,-2 9-6 0,-1 7 10 16,4 2-15-16,1 1-2 0,3 4 2 16,1-1 0-16,2 5-13 0,-1 2 1 0,3-7-6 0,-2 3-33 15,6-9-13-15,2-7-31 16,-3 0-12-16,6-8-72 0,-4 2-21 0,3-10-66 15,-4-1-41-15,7 1-481 0,-3-7 64 0,0 2 71 16</inkml:trace>
  <inkml:trace contextRef="#ctx0" brushRef="#br0" timeOffset="-147067.8">29756 8676 732 0,'0'-8'256'0,"0"-2"-29"0,-3 3-22 15,3 5-3-15,3-4-28 0,-3 6-30 0,3-3-6 16,-3 3-7-16,8-4-24 0,1 4 1 0,-9 0-6 15,22 1-15-15,-1 3-10 0,0-2 2 16,5-1-12-16,5 4 4 0,1-4-14 16,0-1-9-16,2 1-12 0,-3-1 0 0,5 0-10 15,-4-1 7-15,-1-2-8 0,0-1-19 0,6-3 1 16,-9-1 19-16,-4-1-16 0,7-2 16 0,-7 3-11 16,-3-5 21-16,-1 1 10 0,-3-2-38 15,-2 2 17-15,-6-4 6 0,-2 7 25 0,-1-4-43 16,-3 2 10-16,-3 4 0 0,-1-3-5 0,-4 3 8 15,2 5 15-15,-4-4-34 0,0 6 14 0,7 0-3 16,-17 6-13-16,6 1 13 0,1 5-8 0,-3 3 5 16,7 3-20-16,-2 6 8 15,6 1-1-15,2 3-2 0,5 4 0 0,3 1 3 16,12 7 4-16,7 1-19 0,7-3-27 0,0 1-84 16,0 0-191-16,21-1-585 0,-5-8 113 0,-1-2 36 15,2 1 136-15</inkml:trace>
  <inkml:trace contextRef="#ctx0" brushRef="#br0" timeOffset="-146555.72">27328 9531 604 0,'-13'-3'194'0,"5"1"8"0,-4 2-33 0,5 0-20 0,7 0-11 0,0 0-18 16,-13 0-7-16,13 0-3 0,-1 9 0 0,1-9-26 15,11 14 32-15,2-6-34 0,8 3-13 16,13 3 25-16,19 4-63 0,4-2 48 0,21 3-9 16,7-3-22-16,4 1-7 0,4 0 10 15,9-1-2-15,-6-2-11 0,-1-3 1 0,-3-1-8 16,-19 1-6-16,-8-2 1 0,-1-2-21 0,-9-1-36 0,-11 1-33 16,-10-1-97-16,-9-3-103 15,-5 0 3-15,-8 2-230 0,-7-5-249 0,2 4 77 16</inkml:trace>
  <inkml:trace contextRef="#ctx0" brushRef="#br0" timeOffset="-146199.6">28830 9781 657 0,'-4'7'213'0,"-4"4"-34"15,-2 0-5-15,1 5-20 0,2-1-19 16,1 2-14-16,-2 3-6 0,5 1-26 0,2-4-2 16,1 0-12-16,1 1 7 0,6-1-11 0,0-1-17 15,3 1-5-15,7-2 22 0,0-5-25 0,4 0 6 16,9-3-1-16,-2 0 2 0,6-6-17 0,0-3 10 15,7-4-17-15,10-6 27 16,-3-6-15-16,-4-2 13 0,-6-5-31 0,0-3-5 16,-4-4 7-16,-12 7-15 0,-3 1-5 0,-5 3 11 15,-1 1-14-15,-4 1-9 0,-4 2 17 0,-2 3-20 16,0-3 5-16,-6 9-16 0,0-2-30 16,0 3-13-16,-4 0-10 0,2 6-29 0,-7 1-86 15,1 4-146-15,0 5-431 0,0 1 67 0</inkml:trace>
  <inkml:trace contextRef="#ctx0" brushRef="#br0" timeOffset="-145823.83">29474 9958 847 0,'2'-1'274'0,"-2"1"-34"16,0 0-7-16,0 0-41 0,0 0-25 15,0 0-22-15,0 0 12 0,0 0-19 0,3 11-38 16,-3-7-1-16,0 0-32 0,-3 4-23 0,6 1-19 16,-6-2-22-16,3 0-44 0,0-1-10 0,3-1-1 15,0 2 6-15,1-6 21 0,0 4-1 16,3-4 0-16,-7-1 37 0,16-1 22 16,-5-4 18-16,-1 3 11 0,0-3-1 0,4 1 6 15,-4-3 12-15,0 2 5 0,1 2-9 0,-1-4-6 0,-1 5-13 16,-1-1-30-16,-1-1 40 0,0 2-9 15,-1-2-9-15,1 2-7 0,-7 2-2 16,10 0-1-16,-10 0-7 0,11 5 2 0,-8-3-18 16,4 1 6-16,-3 4 7 0,4 0-13 0,-6 1 8 15,6 2 3-15,-3-2-21 0,3 0-20 0,-2 7-24 16,4-1-40-16,-3-2-121 0,4-3-217 16,2 1-440-16,1-3 91 0,6 0 55 0</inkml:trace>
  <inkml:trace contextRef="#ctx0" brushRef="#br0" timeOffset="-145491.68">30473 9585 778 0,'-16'-7'258'0,"0"5"-25"0,-2 2-8 0,3 2-25 15,-4 2-21-15,-2 0-15 0,-3 3-16 0,1 1-25 16,-5 6 0-16,0-1-20 0,-2 3-14 15,-4 8 6-15,3 5-13 0,7-8-5 0,3 2-19 16,5-3-1-16,4 0-3 0,2-1 4 16,4-1-9-16,0-1-13 0,5-1 2 0,1-2 6 15,4 2-3-15,2-4 5 0,1 3-5 16,3-1-11-16,4-2 11 0,1 5-18 0,-2-9-15 16,3 7 8-16,-2-6 1 0,-2 1 1 0,-1 0-5 15,1 0-3-15,-3-1-12 0,-2 0-6 0,1 0 0 16,-2-2 19-16,-2 2-16 0,-1 0 10 0,0 1 8 15,-6-2-6-15,0 2 6 0,-7 0-3 16,-2 3-2-16,-7-3-29 0,-6 5-2 0,-5-5-18 16,3 5-35-16,-4-3-55 0,3 3-58 0,-3-7-80 15,1 6-583-15,6-4 76 0,4-2 80 0</inkml:trace>
  <inkml:trace contextRef="#ctx0" brushRef="#br0" timeOffset="-145087.84">30564 10078 650 0,'0'0'233'0,"0"0"-21"0,0 0-7 0,-11-4-21 16,11 4-18-16,-11 0-12 0,-1 0-18 0,-3 1-39 15,1 0 8-15,-3 4-13 0,0-3-7 0,0 3-16 16,-3 0-23-16,8 2-16 0,-4-1 1 15,0-1 2-15,5 2 6 0,1-1-16 0,3-2 15 16,3 1-25-16,-3-2 0 0,7 4 7 16,0-3-15-16,0-4 19 0,11 4-9 0,-4-4 5 15,3 0-9-15,1 2 1 0,2-2-12 16,1 0 36-16,-1-2-13 0,0 2 0 0,1-1 8 16,-3-2 7-16,3-1-20 0,-5 4 18 0,0 0-5 15,-1-2-6-15,0 1 11 0,0-1-25 0,-3 0 4 16,-5 2 18-16,11-3-10 0,-11 3 5 15,10 0-20-15,-10 0 5 0,0 0-26 0,7-1 13 16,-7 1-20-16,0 0-6 0,9 2 3 0,-9-2-5 16,5 9-34-16,-5-8-20 0,0 6-53 15,0 0-37-15,0-7-91 0,0 10-541 0,0-3 74 16,3-1 124-16</inkml:trace>
  <inkml:trace contextRef="#ctx0" brushRef="#br0" timeOffset="-144742.46">30768 10106 586 0,'6'-6'189'0,"-2"-4"-2"0,5 2 84 0,-7 1-12 16,4 0-54-16,-2-2-6 0,2 1-9 0,-2 4-37 15,3-3 21-15,-3-1-35 0,2 1-19 16,1 0-13-16,2-2-20 0,2 1 18 0,0 0-46 16,3-2 5-16,2 1-36 0,-1-7 11 0,6 1-37 15,-2-2-22-15,2-2-31 0,-1-4-8 16,1 0-54-16,3-10 54 0,-1 6-5 15,1-6 18-15,-6 3 51 0,-2 3 31 0,-5-1 5 16,-1 6 0-16,-4 1 0 0,-2-1 15 0,2 5-15 16,-5 1 16-16,-2 5-9 0,-2-2-27 0,-3 3 20 15,-1 6 0-15,1 0 5 0,-5 4-28 16,-6 7 17-16,0 1-24 0,-4 8 27 0,-6 3 3 16,-2 14-13-16,-3 7-7 0,1 2 12 0,-6 10-10 15,4 4 10-15,-1 2 8 0,8-10-23 16,-3 11 18-16,0 3-26 0,5-12 11 0,3 0-21 15,1 0-16-15,2 0 3 0,1-2-15 0,0-6-46 16,7-6-31-16,-1-4-61 0,2-8-98 0,2-2-591 16,4-4 98-16,0-7 78 0,6 1 47 15</inkml:trace>
  <inkml:trace contextRef="#ctx0" brushRef="#br0" timeOffset="-144388.98">30765 10232 842 0,'0'0'227'0,"0"0"-14"0,0 0-13 16,3-4-8-16,-3 4-31 15,0 0-26-15,0 0-4 0,0 0 28 0,13 12-42 16,-5-9-17-16,2-3 10 0,3 1-12 0,1 4 12 16,4-3-39-16,2-3 6 0,4-2-10 0,0 0-1 15,3 2-22-15,0-6 10 0,5-3-11 16,1 2 3-16,-2-3-8 0,0-3 14 0,-4-3-16 15,-3 6-13-15,-3-3 7 0,3-4 19 0,-6 3-44 16,-5 3 5-16,0-1 26 0,-4 1-10 0,-4-1-11 16,-5 3-2-16,3 3 0 0,-6 0 2 15,-3 3-2-15,-2-2 0 0,1 5-1 0,-7 1 9 16,1 5-11-16,-5 1-7 0,0 6-1 0,-8 4 16 16,2 2 0-16,0 1-13 0,-7 12 3 15,5-2-16-15,5 1 6 0,8-7-1 0,2-2 1 16,7 2-6-16,4-5 0 0,4 6 8 15,5-1 16-15,6-3-40 0,6 3-14 0,2-4 7 16,15 3-53-16,3-4-121 0,-7-4-174 0,3-8-450 16,0 0 61-16,2 0 64 0,-5-5 85 0</inkml:trace>
  <inkml:trace contextRef="#ctx0" brushRef="#br0" timeOffset="-143659.95">29233 7703 670 0,'3'7'205'15,"5"1"10"-15,-2-7-26 0,4 4-40 0,0-5 12 16,5-6 5-16,12-4-22 0,20-12-3 0,26-11-21 16,15-9-15-16,39-12 5 0,12-4-5 15,6-5-18-15,12-4-54 0,21 1-10 0,20-9-87 16,-20 1-394-16,92-23-318 0,-4-3 70 0,-9 2 89 15</inkml:trace>
  <inkml:trace contextRef="#ctx0" brushRef="#br0" timeOffset="-134968.86">28864 10741 785 0,'0'0'238'0,"-10"0"-35"0,10 0-37 16,0 0-59-16,0 0-19 0,34 2-9 0,-7-2-5 15,17 1 18-15,27 2 13 0,6 1-18 0,25-4-10 16,14 6-16-16,21-2-9 0,31 3 4 16,6 0-7-16,0 0 15 0,4 1-21 0,0 1-15 15,-5-2-20-15,-8 3 30 0,-32-4-30 0,-3 2-16 16,1-2-22-16,-5-1-98 0,0-3-49 0,-13 4-153 16,3-4-430-16,-9-2 76 0</inkml:trace>
  <inkml:trace contextRef="#ctx0" brushRef="#br0" timeOffset="-111330.29">11970 4666 414 0,'3'-12'123'0,"-3"8"-3"0,4-1-22 0,-1-2-4 15,4 0-14-15,3 1 19 0,0-1-35 0,4-1 16 16,3 1-8-16,7-1-3 0,4-1-23 16,3 4 2-16,9 0-9 0,-2 4 2 0,7-2-11 15,-1 6 4-15,-3 0 4 0,17 5 31 0,-4 6-25 16,-5 3-29-16,1 2 0 0,-5 5 8 0,-4 1 0 15,-7 3 3-15,0 6-5 0,-6 3 2 16,-4 4-13-16,-7 6-10 0,-3 3 20 16,-1 6-7-16,-10 2-15 0,-3 7 14 0,-3 1-27 15,-4 10 41-15,-3 1-11 0,-4-1 5 0,-3-2 3 16,-3-1-12-16,-1 1 7 0,-2-3-6 16,-1 2-1-16,-1 2 9 0,1 0-5 0,-3-2 11 15,7-4-13-15,-1 3 0 0,8-12 10 0,-1-2 7 16,7 2-22-16,1-2 18 0,9-2-29 0,3 0 21 15,4-1-10-15,5-4-6 0,5-2 6 16,7-4 0-16,0-7 4 0,7-1 1 16,1-7-5-16,6-4 0 0,3-4-3 0,8-5 18 0,-1-3-21 15,7-5 21-15,4-7-12 0,3-2 12 16,-4-2-26-16,1-7 24 0,-4 0-19 16,-7-3 6-16,-11 5 10 0,-5-1 38 0,-11-2-18 15,-3 8-35-15,-1-4 17 0,-6 3-30 0,3-3 44 16,-7 4-1-16,3 1-20 0,-5 0-6 0,-8 1 9 15,0 0-6-15,3 6 5 0,-6 5 26 16,-8 0-43-16,-5 12 20 0,-2 2-21 0,-13 9 21 16,4 7-13-16,-4 3-5 0,5 5 10 0,-5 11-5 15,3 6-5-15,4 2 5 0,0 4 3 0,6 4-16 16,2 5 8-16,3 2-2 16,-1 2 12-16,7 5-20 0,0 3 7 0,-1 6 6 15,5 2-1-15,0 6-4 0,3 3 17 0,3 6-20 16,0 5 10-16,5 32-5 0,-1-3 3 0,-1 0 5 15,1 0-16-15,-3-3 8 0,3 7 2 0,-7-2 6 16,-3-1 10-16,-5 5-15 0,-8-5-3 16,-9 6 5-16,-6 3 10 0,-17-2 3 0,-13 9 59 15,-17 5-24-15,-52 44-35 0,-38-8-74 0,-30-3-243 16,-20-2-536-16,-43-11 136 0,-32-8 70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4:28:47.2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9177 6411 337 0,'-13'0'123'0,"13"0"-5"0,0 0 5 16,0 0-13-16,0 0-5 0,0 0-10 15,-8-4-14-15,8 4 4 0,0 0-3 0,0 0-21 16,0 0 8-16,0 0-7 0,0 0-6 0,0 0-12 16,0 0-21-16,0 0 23 0,0 0-10 15,0 0-11-15,0 0 14 0,0 0-9 0,0 0-14 16,0 0 14-16,0 0 14 0,0 0-98 0,0 0 18 15,27-3 8-15,-27 3-8 0,18-1 16 16,-8-1-1-16,4 1 3 0,-1-3 3 16,1 0 5-16,0 0-5 0,2 1-1 0,2-3 70 15,-5 5-3-15,1-2 5 0,-4 1 8 0,4-3-20 16,-4 4-11-16,0 0-7 0,-2-2 5 16,-1 1-19-16,-1 1 14 0,-6 1-1 0,10-1 1 15,-10 1-11-15,0 0-4 0,0 0-9 0,0 0 6 16,0 0-8-16,0 0 2 0,-20 10 16 15,9-4-18-15,-5 1 13 0,1-3-3 0,-1 3-2 16,-2 0-3-16,2 2 8 0,-2-5-16 0,2 2 3 16,2 1-15-16,0 1 30 0,3-6-7 0,-2 4-3 15,3-4 6-15,0 2-14 16,3-1-7-16,0-1 15 0,1-1-3 0,6-1 6 0,0 0-8 16,0 0 8-16,0 0-1 0,0 0-7 15,0 0 0-15,16-12 3 0,-9 6-13 0,7 2-3 16,-4-2 0-16,4 1 11 0,-1 0-9 15,0-2-22-15,2 1 41 0,1 3-21 0,-5-4 13 16,2 2-15-16,-2 2-1 0,-1 2 11 0,-3-4-10 16,0 4-19-16,0-2 22 0,0 1 17 15,-7 2-10-15,0 0 2 0,6-2-7 0,-6 2-3 16,0 0 13-16,0 0-2 0,0 0-4 0,-24 11 1 16,14-9-5-16,0 0 20 0,-1 4-5 15,1-4 3-15,0 4-5 0,0-3-8 0,0 1 10 16,3-2 5-16,-1 0-2 0,2 0-8 15,-1 2-8-15,7-4-5 0,-9 2 0 0,9-2 3 16,-8 4-10-16,8-4 9 0,0 0-4 16,-4 2-26-16,4-2-26 0,0 0-30 0,0 0-23 15,0 0-164-15,0 0-400 0</inkml:trace>
  <inkml:trace contextRef="#ctx0" brushRef="#br0" timeOffset="6720.04">10144 9266 460 0,'0'0'133'0,"-7"-1"16"15,7 1-34-15,0 0-10 0,-6-4 5 0,6 4-20 16,0 0-1-16,0 0-4 0,0 0-16 0,0 0 2 15,0 0-9-15,0 0-19 0,0 0 6 0,0 0-23 16,0 0 7-16,0 0 5 0,0 0-17 16,0 0-1-16,0 0 8 0,0 0 6 0,24-4-9 15,-14 0 11-15,3 2-13 0,1 2-2 0,-1-2-6 16,1-3-2-16,3 4 0 0,4-2-3 16,-3-2 5-16,2 2 3 0,3-3-3 0,-5 5-12 15,2-5 12-15,4 5 3 0,-6-5-13 0,1 4 1 16,-1-1-9-16,-5-1-18 0,1 2-7 15,-3 1 3-15,-2 1 2 0,-1 0 2 16,-8 0-12-16,0 0 12 0,6 1 1 0,-6-1 12 16,0 0-12-16,-24 17 2 0,11-10 5 0,-8 1 11 15,0 2-16-15,2-3 2 0,-2 4 21 0,-4 0-10 16,2-2 8-16,2 1-1 0,-2-1 11 16,1-2-20-16,6 1-9 0,-2-4 29 0,2 2 2 15,-1 0-4-15,6-4 1 0,0 1 14 0,2-2-13 16,2 2-13-16,7-3 7 0,0 0-7 15,-11-7 11-15,11 7 4 0,4-8-10 0,0 1-5 16,2 0 0-16,1-3 8 0,7 2-8 16,-1-2-3-16,2 1 8 0,1-4-12 0,5 2-4 15,-4-2 14-15,3 2-11 0,1 3 3 16,-4-2 15-16,0 2-4 0,-3 1-22 0,3 0 3 16,-7 3 8-16,3-2-5 0,-2 4-13 0,-1-4 15 15,-3 6-27-15,0 0 32 0,-7 0-25 0,10 0 51 16,-10 0-46-16,0 0-23 0,3 6 10 15,-3-6-90-15,-13 9-127 0,6 1-435 0,-3-2 124 16</inkml:trace>
  <inkml:trace contextRef="#ctx0" brushRef="#br0" timeOffset="11603.76">9184 11148 112 0,'0'0'36'16,"6"-5"-31"-16,-1 5 13 0,-5 0-13 0,9-9 16 16,-2 8 27-16,0-6-58 0,3 4 89 15,0-2-10-15,0 1-25 0,4-2 17 0,-4-1-17 16,8-1 12-16,-5 1-12 0,5 2-16 0,-2-1 18 15,-1-1-61-15,4-3 38 0,-4 3-8 0,1 3 8 16,-2 0-8-16,-1-3 16 0,-1 4-21 16,-2 0-38-16,0-1 21 0,0 2 9 0,-3-3-45 15,-1 4 27-15,-6 1-25 0,7 0 23 0,-7 0 13 16,0 0-56-16,0 0 66 16,0 0-10-16,0 0-3 0,-17 8 8 0,6-2-10 15,2-2 18-15,-1 3-26 0,-5 1 23 0,2-1 0 16,-1 1-3-16,-2-1 4 0,1 1 4 0,2 0-15 15,-1-3-3-15,1 2 18 0,3 0-5 16,-1 0-10-16,1-4-10 0,3 4 0 0,0-6-19 16,0 5 6-16,1-4 5 0,2 3 0 0,4-5 8 15,-3 4-14-15,3-4-6 0,0 0 17 16,0 0 7-16,0 0 6 0,0 0-30 0,0 0 32 16,0 0-5-16,0 0-48 0,27-11 56 0,-20 5-28 15,3 2-11-15,4 0 50 0,-4-5-29 16,4 1 8-16,-1 4 4 0,-2-3-24 15,3-1 14-15,-1 1 34 0,-2 0-48 0,-2 3 60 16,1-2 9-16,-3 3-42 0,1-1-7 0,-2 0 7 16,1 0-2-16,-4 2-3 0,-3 2 8 15,7-5 26-15,-7 5-5 0,0 0-11 0,0 0 18 16,0 0-15-16,0 0 10 0,0 0 0 0,0 0 0 16,0 0-3-16,-20 11 8 0,13-7-33 15,0 1 21-15,-3 0 14 0,3 2-40 0,-4-2 18 16,1 2-16-16,1-3 26 0,-2 5-41 0,4-4 49 15,-3 2-16-15,3-4-18 0,0 4-28 0,0-4-10 16,4 2-7-16,-4-2-29 16,7-3-23-16</inkml:trace>
  <inkml:trace contextRef="#ctx0" brushRef="#br0" timeOffset="14145.16">6131 10975 215 0,'-7'1'87'0,"0"4"0"0,0-3 56 0,7-2-28 15,-7 1-23-15,7-1-61 0,-6 5 18 16,6-5-11-16,0 0 16 0,0 0-16 0,0 0 1 16,0 0-39-16,0 0-11 0,30-13-19 15,-19 9-14-15,3 0-20 0,2-5-90 0,-1 6-43 16,1-2-158-16</inkml:trace>
  <inkml:trace contextRef="#ctx0" brushRef="#br0" timeOffset="15602.32">10364 10940 442 0,'0'0'210'16,"0"0"-18"-16,0 0-13 0,-5-4-15 15,5 4 0-15,0 0-33 0,0 0 2 16,0 0-21-16,-7-3-14 0,7 3 9 0,0 0-28 16,0 0 3-16,0 0-7 0,0 0 6 0,0 0-14 15,0 0-16-15,-9-1 0 0,9 1-15 16,0 0-2-16,0 0 12 0,0 0-11 0,0 0 4 16,19-7-8-16,-8 4-3 0,-1-1 5 0,5-3-20 15,4 3 10-15,-1-2 5 0,2-2-15 0,4-1 5 16,0 1 2-16,0 1 1 0,0-1-9 15,-1-2-1-15,-2 3 4 0,-3 3-10 0,-1-3-15 16,0 4-8-16,-4-2 3 0,1-1-31 0,-3 5-13 16,-1-2-16-16,0-3 6 0,-3 5 16 0,-1 1 12 15,-6 0-8-15,0 0 0 0,0 0 11 16,0 0 2-16,0 0 0 0,-24 16 8 16,11-10-20-16,-5-2 30 0,-1 6 2 0,-5 2 6 15,3-2-5-15,-4 0-3 0,2 0 10 0,2 1-2 16,-3-1 2-16,3-1-2 0,5-3-8 15,-2 2 28-15,5-4-7 0,-1 3-1 0,4-4 6 16,0 3 2-16,3-5-7 0,0 4-6 0,4-3 8 16,3-2 0-16,0 0-5 0,0 0 8 0,0 0 5 15,14-9-18-15,-4 3 5 0,7-4-5 16,0 3 18-16,1-1-13 0,4-3 2 0,3 1-2 16,-1-1 8-16,0 1 5 0,0-1-13 0,-4 1 5 15,4-2 2-15,-3 2-12 0,-1 2 15 16,-6 1-4-16,3-2 4 0,-3 5 3 15,-4-1 10-15,-3-1 2 0,3 5 6 0,-3-3-13 16,-4-1 15-16,-3 5-12 0,4-2 14 0,-4 2-6 16,0 0-14-16,0 0 3 0,0 0 10 0,-25 9-25 15,15-6 22-15,-3 4 3 0,-4 0-7 16,-1 1-8-16,2 0-8 0,1-2-8 0,-1-2 21 16,2 5-15-16,0-5 4 0,4 0-1 0,-1 0-1 15,2-1-5-15,2 0-11 0,0 1 4 0,3-1 4 16,4-3-10-16,-7 1 3 0,7-1 5 15,0 0-3-15,0 0-4 0,0 0-58 0,0 0-114 16,28-4-632-16,-21 3 109 0,3-4 72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4:29:51.3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5136 14033 409 0,'0'0'128'0,"-10"-2"-28"0,10 2 7 16,0 0 88-16,-11-1-11 0,11 1-25 15,-9-2 5-15,9 2-13 0,0 0 5 0,-7-2-18 16,7 2-12-16,0 0-1 0,0 0-18 0,-11 0 1 16,11 0-18-16,0 0-16 0,0 0-5 15,0 0-3-15,0 0-4 0,0 0-16 0,-7 2-3 16,7-2 1-16,0 0 2 0,1 11-13 0,5-4-10 16,-3 3 8-16,1 0 5 0,3 4-16 0,-4 2-2 15,4 0 8-15,0 5 2 0,-1 1-5 16,2-1-13-16,-1 0 19 0,0-2-17 15,-1 4 1-15,2-4 13 0,-2-3-13 0,1 1-11 16,-1-2 6-16,1-1-1 0,4-3-4 0,-5-1 2 16,4-3 5-16,1 0-7 0,2-7 10 0,5-6-1 15,10-10 12-15,15-11-7 0,12-17-4 16,4-10-10-16,5-11 2 0,4 3-8 0,19-18 14 16,4 0-19-16,2 0 0 0,-1 4 11 0,-17 16 7 15,1 2 3-15,2 2-44 0,-2 8-58 0,2 6-114 16,-6 6-255-16,6 4-361 0,-2 7 74 15,-5 0 123-15</inkml:trace>
  <inkml:trace contextRef="#ctx0" brushRef="#br0" timeOffset="8849.03">26461 3639 437 0,'0'0'215'16,"0"-5"-33"-16,0 5 15 0,0 0-38 0,0-9-13 16,0 9-16-16,-1-4 21 0,1 4-5 15,0 0-36-15,0 0-15 0,0-8-57 16,0 8-17-16,0 0-8 0,0 0 4 0,0 0 9 15,-3-3-13-15,3 3 20 0,0 0-10 0,0 0-25 16,0 0 12-16,0 0 0 0,-10 15 8 0,3-2-3 16,-3 0-9-16,-3 7 1 0,-5 4 14 15,1 1-6-15,-3 1 3 0,-2 12 2 0,0-5-14 16,1-4 9-16,3-4-2 0,2 0-8 0,-2 4-33 16,5-4 30-16,-1-4-66 0,4 0 3 0,0-3-29 15,-1 0-25-15,4-4-36 16,1-2-59-16,2 1-281 0,1-5-142 0</inkml:trace>
  <inkml:trace contextRef="#ctx0" brushRef="#br0" timeOffset="9151.4">26444 3627 360 0,'0'0'169'0,"0"0"-23"0,0 0-20 0,13 1-6 16,-13-1 11-16,10 8-29 0,-3-2 0 0,0 3-2 15,3 1-23-15,1 4-5 16,-1-3-11-16,3 4 21 0,1 1 2 0,-3 2-9 16,3-1-9-16,2 2-20 0,-2-2-10 0,0 1 18 15,-1 1-23-15,1-2 7 0,1-3 0 0,-2 1-20 16,-3 0 8-16,4-5-24 0,-1 3-2 15,-3-4-5-15,4 1-23 0,-4-4-90 0,-3-2-161 16,7 0-427-16,-7-4 38 0</inkml:trace>
  <inkml:trace contextRef="#ctx0" brushRef="#br0" timeOffset="9385.73">26867 3521 494 0,'-3'-4'168'0,"3"4"14"0,0 0-8 0,0 0-36 15,0 0-10-15,-13 17-5 0,9-6-23 0,-2 4-8 16,-2 3-5-16,1 4-2 0,-2-1 12 0,2 3-18 16,-4 6-12-16,6-2-3 0,-4 3-21 15,-1-2-7-15,6 1-2 0,-5 2-4 16,5-6-25-16,-2 4-25 0,4-5-54 0,0 3-54 15,-2-8-41-15,0 4-39 0,5-6-518 0,-1-1 91 16</inkml:trace>
  <inkml:trace contextRef="#ctx0" brushRef="#br0" timeOffset="10052.91">27021 3876 542 0,'8'-1'151'0,"-8"1"-38"16,0 0 10-16,0 0-8 0,10 4-13 0,-10-4-10 16,6 2 31-16,0 1-51 0,-6-3-3 0,11 0 5 15,-11 0-25-15,11 0-6 0,-1-5 21 16,-3 4-2-16,3-2-29 0,-3-4-5 0,4 2 8 15,-2-2-10-15,-2 1-8 0,0-2 10 0,-1 0-15 16,2-1 17-16,-5 0-9 0,1-4-6 0,-1 2-5 16,0 3 13-16,-3-5-5 0,0 5 26 15,0-2-26-15,-3 0-3 0,3 3-2 0,-4 0 15 16,-2 3-15-16,2-1 10 0,-6 2 20 16,0 3-37-16,10 0-4 0,-18 4 16 0,8 1-10 15,0 3-1-15,-4 0-2 0,4 3 16 16,4 3-26-16,-5-2 13 0,4 5 32 0,4 0-29 15,0-1-29-15,3 1 15 0,0 0 16 0,3 1-8 16,3-3 0-16,-2 2-7 0,7-4 9 0,-1-1-4 16,4 0 7-16,-1-3-5 0,5-2 8 15,3-3 15-15,1-3-30 0,-1 3-9 0,2-4 9 16,2-4 2-16,5 0 5 0,-5-3-5 0,2-2 3 16,4-1 9-16,-4-3-19 0,-1 2 7 15,-5-2-3-15,2 1 13 0,-4-1-17 16,-2 1 2-16,-3-2 10 0,-1 3-10 0,-3-3-3 15,-2 3 10-15,1-2 1 0,-5 4-11 0,-1 0 13 16,-3 1-7-16,0 1-13 0,-3 3 12 0,0 0 0 16,-4 2 24-16,7 2-6 0,-18 0-20 15,7 2-5-15,-5 2 7 0,3 0 6 0,-1 3 12 16,2 3-17-16,0-2-3 0,-2 5 5 0,6-1 0 16,-1 2 5-16,2 1-18 0,1-2 23 0,6-1-15 15,0 1 18-15,0-1-5 0,3-1-3 16,6-1 13-16,-4 3-11 0,8-5-4 0,-3 0 15 15,7-4-11-15,1 1 4 0,-1-4 1 0,7-1 1 16,0-1-8-16,3-5 11 0,-3 3-11 16,7-4-26-16,-4 0 9 0,3 0-29 15,-5-1-16-15,4 3 1 0,-7-2-62 0,-5-2-87 16,1 4-580-16,-5 2 122 0,1-1 48 0</inkml:trace>
  <inkml:trace contextRef="#ctx0" brushRef="#br0" timeOffset="10622.19">28132 3310 673 0,'0'0'207'16,"0"0"-28"-16,0-7-18 0,0 7 1 15,0 0-29-15,0 0-15 0,0 0-13 0,0 0 20 16,-3 18-41-16,2-5-7 0,1-2 0 0,0 4-23 16,0 4 71-16,0 3-15 0,0 3-18 0,0 2-5 15,0 4 0-15,1-4-10 0,-2 1-13 16,1 1-10-16,0-1-3 0,1 1 0 0,-1-8-5 15,0 3 6-15,0-6-14 0,3 0-5 16,-3-3-10-16,4 0 0 0,-4-5-5 0,0 4-5 16,0-6-3-16,0 1 16 0,3-2-23 15,-2-2 7-15,-1-5-3 0,0 4-1 0,0-4-1 16,0 0 0-16,0 0 2 0,6-16-1 0,-6 9 4 16,0-4-3-16,0 2-7 0,-3-5 8 0,0 3 10 15,-1-1-10-15,0 2 10 0,-3 0-18 16,0 2 2-16,-3 1 11 0,-3 4-3 0,-1-2 1 15,0 3-4-15,-2 2-7 0,-2 3 0 0,3 1 8 16,-4 5-6-16,4-4-7 0,-4 6-2 16,1 2 14-16,5 1-2 0,3 1-5 15,-1 2 0-15,5-1-5 0,2 1 10 0,1 0-5 16,3-5-7-16,0 3-9 0,3-1 6 0,4-1-8 16,0-1 21-16,6-3-3 0,-2-1-3 0,3-4-20 15,-1 1 0-15,4-2-15 0,-3 2-42 16,3-5-71-16,-10 0-179 0,9 0-486 0,-4-3 76 15,-1 0 90-15</inkml:trace>
  <inkml:trace contextRef="#ctx0" brushRef="#br0" timeOffset="11181.74">26006 4342 470 0,'0'0'226'0,"0"0"-9"0,27 4-32 0,-6-5-14 15,10-1-17-15,9 2-3 0,8-1-13 0,21 1 0 16,-1-4-41-16,6 2 1 0,-4 2 9 0,5-1-20 15,7 1-5-15,0-1-20 0,14-4 4 16,0 4-4-16,3-1-16 0,-17 1 7 16,-1 1-19-16,0 0 4 0,-8-4-5 0,3 4-7 15,-5-1-3-15,-6-2-5 0,0 2 18 0,-13 1-3 16,-4-5-23-16,-7 5 13 0,1-2 23 0,-6 2-12 16,-5-5-19-16,-4 5 23 0,-3-1-7 15,-3 2-3-15,-4-2-2 0,0 1 10 0,0 0 15 16,-7 0-51-16,0 0 0 0,-3 0 23 0,-7 0-18 15,14 0 16-15,-14 0 2 0,10 0 0 0,-10 0-6 16,0 0-29-16,4 1-24 0,-4-1 0 16,0 0-36-16,3 7-33 0,-3-7-61 0,-4 6-159 15,1-2-481-15,3 1 94 0,-6 0 59 0</inkml:trace>
  <inkml:trace contextRef="#ctx0" brushRef="#br0" timeOffset="11805.58">28951 2552 824 0,'0'0'233'0,"-22"11"-6"0,11-3-37 0,-6 9-93 0,-3 5 6 16,2 3 1-16,-12 11 42 0,2 6-18 16,-2 3 5-16,-1 13-30 0,3 4-6 0,2 2-10 15,2 5 3-15,6-2-8 0,0 1-6 16,5-10-17-16,4 2 8 0,7-3-21 0,0 1-10 15,5-3-21-15,4-5-7 0,0-9-11 0,10 1 11 16,4-3 0-16,4-7-14 0,-2-7-22 0,1-7-28 16,3-3-26-16,1-2-118 0,2-9-629 15,1 0 105-15,0-4 104 0</inkml:trace>
  <inkml:trace contextRef="#ctx0" brushRef="#br0" timeOffset="12071.07">29168 3051 908 0,'0'0'254'0,"0"0"-34"0,0 0-5 15,-10 10-8-15,7-5-38 0,0 5-13 0,2 0-15 16,-3 4-21-16,-2 0-2 0,5 5-13 15,-5 2-8-15,3 3 0 0,-1 1-22 16,-2-1-27-16,6 2-20 0,-3-1-15 0,3-2-33 0,0 3-124 16,2-3 24-16,-2 2-31 15,1-8-25-15,-1 2-22 0,3-5-170 0,0-1-321 16,1-5 37-16</inkml:trace>
  <inkml:trace contextRef="#ctx0" brushRef="#br0" timeOffset="12789.79">29263 3058 596 0,'0'0'169'0,"0"0"-10"0,0 0-29 16,1 23 8-16,2-15-30 0,5 3-11 0,-5-3-5 15,4 3-12-15,4-2-6 0,-2 1-15 0,-2-2 17 16,3-2 4-16,4 2-29 0,-4-4 3 15,3 1-6-15,4-4-27 0,-6-1 15 0,6-1-3 16,0-5-13-16,4 1 39 0,-4-3-51 0,3-3-16 16,-2-1 34-16,1 1-18 0,-1-2 38 15,-5 1 74-15,-2 0-33 0,2 0-115 0,-2 1 69 16,-4 0-16-16,1 1 1 0,-3 0 12 0,0 2 72 16,-3 1-25-16,2-2-13 0,1 4-13 15,-4 0-1-15,0 2-6 0,-1 3 9 16,0 0-28-16,0 0 6 0,0 0 2 0,0 0-18 15,-11 15 2-15,7-4 3 0,-2 4-10 0,4 2 0 16,0 4 3-16,-1 3-3 0,0 2-3 0,3-1-7 16,0 2-8-16,3 0 10 0,2-2-15 15,-3 0 15-15,6-2-13 0,-2 0 3 0,1-2-7 16,2-3 4-16,-2-3-12 0,7-1 30 0,-4-4-7 16,4-2-8-16,0-2 0 0,-1-2 8 0,4-4 7 15,1-3-20-15,-1-4 5 0,5 0 18 0,-2-4 2 16,-1-3-25-16,2-4 13 0,-1 0-1 15,0-4-14-15,-2 1 7 0,-3 0-10 0,-3 1 15 16,-2 3-10-16,0-4 2 0,-6 8-7 16,3-4-3-16,-5 5 5 0,-1 4 1 0,-2-1-4 15,-5 1 9-15,3 6-14 0,-4-3 11 16,7 5-5-16,-19 0 2 0,9 6 6 0,-5 1-16 16,1 4 10-16,0 1 1 0,-3 2 9 0,4 6-17 15,2-3 10-15,-2 3 5 0,6 1 0 0,0-3-21 16,0-1 3-16,4 0 8 0,1-2-3 15,0-3 3-15,2-2-16 0,2 1-7 0,0-3 31 16,1-5-16-16,5 3 13 0,-2-4 2 0,1 0 6 16,-7-2 12-16,13-2 13 0,-2 0-10 15,-4-1 10-15,2 0 26 0,-1 1-6 16,-1 1-19-16,-1-4-1 0,-6 5 3 0,10-3-21 16,-6-1 26-16,-4 4-11 0,7-2 11 0,-7 2-10 15,7-2-8-15,-7 2-8 0,6-3-5 0,-6 3 18 16,0 0-13-16,0 0 3 0,0 0-10 0,15 4-1 15,-12-1-20-15,2 3-7 0,-3 0 9 16,4-3-45-16,1 5-47 0,2 0-63 0,-7-2-90 16,4 3-564-16,-2 1 52 0,2-4 85 0,-2 0 99 15</inkml:trace>
  <inkml:trace contextRef="#ctx0" brushRef="#br0" timeOffset="13024.03">30112 3217 826 0,'0'0'259'0,"3"-4"-34"0,-3 4-15 15,0 0-28-15,0 0-11 0,0 0-17 0,13 12-19 16,-9-8-19-16,6 5-6 0,-3 3-10 0,3-3-8 16,-2 3-8-16,2 2-10 0,3 1 1 15,-2-2-11-15,2 1-13 0,-3 1-10 16,1-1-11-16,2-1-1 0,-2-1-9 0,-1-1-15 0,0-1-28 15,1 1-61-15,-4-4-52 16,-1 0-128-16,1 0-557 0,1-5 127 0,-2 0 21 0</inkml:trace>
  <inkml:trace contextRef="#ctx0" brushRef="#br0" timeOffset="13227.05">30382 3146 944 0,'0'-5'184'0,"0"5"11"0,-4-3-26 16,4 3-16-16,0 0-9 0,0 0-24 0,-20 12-25 16,9-4-1-16,1 4 4 15,-6 3-19-15,3 2 11 0,-5 2-16 0,0 6-31 16,-2 0-14-16,0 0-12 0,-4 13 24 0,6-9-122 16,4-6-81-16,-3 4-268 0,4-2-327 0,3-7 147 15</inkml:trace>
  <inkml:trace contextRef="#ctx0" brushRef="#br0" timeOffset="13509.34">30761 3221 1011 0,'0'0'284'15,"0"0"-31"-15,0 0-35 0,0 0-16 0,0 0-13 16,7 0-4-16,-7 0-45 0,13-1-4 0,-5-2-8 16,1 3-18-16,2-4-23 0,0 2 3 0,2 1-26 15,4 0-26-15,-3-2-33 0,3 1-56 16,0-1-100-16,-3 3-189 0,9-1-451 0,-2-3 56 15,8 0 82-15</inkml:trace>
  <inkml:trace contextRef="#ctx0" brushRef="#br0" timeOffset="14022.49">31359 3301 586 0,'3'5'158'0,"-3"-5"47"16,0 0 26-16,0 0 7 0,0 0-34 16,0 0-9-16,0 0-26 0,4-14-13 0,0 6-23 15,-1-5-10-15,-1 1-13 0,0-5 0 0,1 0-8 16,3-8-15-16,-2 1 3 0,-1-2-11 0,5-7 3 16,-2 2-18-16,-2-2-7 15,5 1 4-15,-2 2-15 0,1 0 3 0,-1 5 45 16,-1 2-65-16,-3 4-75 0,0 1-6 0,-2 3 14 0,2 2-16 15,1 1 26-15,-1 1-5 16,-2 2 23-16,2 3-6 0,2 2-9 0,-3 1 19 16,-2 3 1-16,13 1 3 0,-3 5-11 0,0 0 0 15,1 4-2-15,3 2-3 0,-1 3 10 0,5 2 3 16,-2-1 3-16,2 6-14 0,2-4 16 16,-3 2-15-16,4 0 17 0,-1 0-7 0,-1 0-8 15,-3-5-2-15,-3 3-8 0,5-1 5 0,-5-2-36 16,1 2-27-16,-4-5-1 0,0-1-51 0,-1-1-83 15,-7 4-167-15,4-3-329 16,-3-3 34-16</inkml:trace>
  <inkml:trace contextRef="#ctx0" brushRef="#br0" timeOffset="14212.45">31420 3158 632 0,'1'-8'230'0,"-1"3"-30"16,6-1-1-16,-1 3-30 0,1-2-18 16,1 1 6-16,3-2-35 0,1 2-19 0,2 0 4 15,6 1-22-15,-1-3-8 0,3 4-26 16,0 0-28-16,9-3-31 0,-9 2-74 0,2 0-100 16,-12 2-158-16,13-2-382 0,0 1 82 15</inkml:trace>
  <inkml:trace contextRef="#ctx0" brushRef="#br0" timeOffset="14461.5">31958 2646 972 0,'-3'-5'272'0,"3"5"-22"0,0 0-24 15,0 0-29-15,0 0-16 0,0 0-9 16,-2 23-21-16,-1-10-3 0,0 4-35 0,3 2-3 15,0 1-18-15,0 5-15 0,0 3 15 0,0-1-20 16,0 4 10-16,3-4-28 0,0 4-8 16,-2 0-21-16,0-3-9 0,2-1-1 0,-3-1-10 15,3 1-38-15,0-5 10 0,-2 3-54 0,2-9-61 16,0-1-44-16,-9-1-164 0,12-2-437 16,0-4 64-16,-2-3 66 0</inkml:trace>
  <inkml:trace contextRef="#ctx0" brushRef="#br0" timeOffset="14679.55">32139 2710 611 0,'2'-6'195'16,"-2"6"-11"-16,0 0-20 0,0 0-18 15,0 0-3-15,0 0-5 0,2 24-17 0,-2-13 50 16,0 4-12-16,-1 2-31 0,1 4 2 0,0 1 14 15,0 5-29-15,0 2-15 0,-1 1-8 16,-5-2-5-16,6 2-28 0,0 0-11 0,0-2-14 16,0-3-24-16,0-2-38 0,4-1 0 0,-1-5-8 15,-2-1-64-15,2-7-102 0,3 1-471 16,-2-3-42-16,4-2 27 0</inkml:trace>
  <inkml:trace contextRef="#ctx0" brushRef="#br0" timeOffset="15007.54">32313 2886 854 0,'0'0'274'0,"0"-8"-10"0,0 8-23 15,-4-3-26-15,4 3-8 0,-9-4-23 0,9 4-23 16,0 0-7-16,-18 10-11 0,10-3-33 0,-1 1 1 16,-1 2-4-16,0 1-17 0,3 3-8 0,0 1-3 15,-3 0-41-15,3 0-2 16,4 0-21-16,-4 0-9 0,7-4-17 0,-3 0 9 0,3 0 22 15,3-4-4-15,-3 1 14 0,6-2-7 16,-2-2-7-16,2-2 2 0,1-1 18 16,-7-1-16-16,18-4-2 0,-8-1 5 0,4-2-8 15,-4 0 13-15,-1-2-10 0,1-1-2 0,-2-2-1 16,-1 1 8-16,-1 0-5 0,-1-1-18 0,-2 2 5 16,2-1 11-16,-4 3-14 0,0-3-7 15,-2 5-3-15,0-1 13 0,-4 1-56 0,-2 0 28 16,7 6-61-16,-10-1 33 0,10 1-54 0,-12 0-39 15,2 4-50-15,1-2-103 0,6 0-517 0,-4 2 92 16,4 0 36-16</inkml:trace>
  <inkml:trace contextRef="#ctx0" brushRef="#br0" timeOffset="15570.02">32504 2796 908 0,'0'-8'325'16,"0"8"-46"-16,-3-5-46 0,3 5-13 0,-7-4-2 16,7 4-59-16,-13 0-1 0,13 0-19 15,-15 6-11-15,6-2-13 0,-1 3-13 16,-1 3-2-16,1 1-31 0,0 1 10 0,1 4-15 16,0 2-20-16,0-2-8 0,7 1 0 15,-4 1-11-15,2 1-17 0,3-2-6 0,1-1-4 16,1-1-3-16,0-2 18 0,2-3-19 0,4 2 14 15,-3-3-3-15,6-1 8 0,-3-3-23 0,6-2 17 16,-2-2 6-16,3-1-13 0,-4-1 8 16,3-2 7-16,3 0-25 0,-4-4 13 0,2 0-16 15,-1 0-3-15,-3 1-4 0,1-2 23 0,-3-1-6 16,-3 1-2-16,1 1-11 0,-1-2 4 16,-5 3-6-16,3 1-21 0,-3 5-7 0,-3-6-5 15,-1 1 23-15,4 5-8 0,-10 0-20 16,10 0 12-16,-13 5-7 0,5-2-10 0,3 2 30 15,-3 0-41-15,1 3 3 0,2-2 10 16,-4 2-28-16,6-2 26 0,1-1-34 0,0 1 36 16,-1 0-33-16,3-1 46 0,0-5 15 0,5 7 31 15,-5-7 16-15,5 1 14 0,-5-1 11 0,11 0 46 16,-2 0-18-16,-9 0 24 0,11-4-1 16,-8 1-18-16,5 2 28 0,-8 1 8 0,12-5-35 15,-8 5 22-15,-4 0-25 0,7-5-3 0,0 4-8 16,-7 1 3-16,0 0-13 15,13 0-10-15,-13 0-2 0,10 1-6 0,-10-1 5 0,11 5-9 16,-7-2-6-16,4-1-31 0,-3 2 8 0,2 4-8 16,0-6-5-16,0 4-35 0,2-1-19 15,-1-1-51-15,-4 0-66 0,5 0 8 16,-5-4-101-16,5 0-534 0,-4 1 63 0,2-2 73 16</inkml:trace>
  <inkml:trace contextRef="#ctx0" brushRef="#br0" timeOffset="15789">32799 2516 581 0,'0'-3'235'0,"0"3"-33"16,0 0-10-16,0 0-18 0,0 0-28 16,0 0-10-16,-7 23-16 0,4-7-5 0,3 3-10 15,-2 5-15-15,0 1-8 0,-2 1 5 0,1 5-23 16,2 3 10-16,-5 1-15 0,3 4-23 15,1-3-23-15,-6 14-16 0,4-8-64 0,-3-9-14 16,4-2-37-16,2-5-79 0,-2-2-54 0,0-6-31 16,3-2-388-16,0-2 30 0</inkml:trace>
  <inkml:trace contextRef="#ctx0" brushRef="#br0" timeOffset="16130.95">32768 2966 447 0,'0'-6'177'0,"0"6"-21"0,0-7-15 16,0 7-28-16,0-7-6 0,0 7-22 0,0 0-16 16,0-5 2-16,0 5-22 0,0 0-8 0,3-5 15 15,-3 5-10-15,6-3 3 0,-6 3 2 0,10-2-2 16,-5 0-11-16,-5 2 11 0,10-4-13 16,-2 0 92-16,-2 0-8 0,1 1 0 0,-1 2 11 15,-2-4-31-15,2 3-1 0,-2-2-4 0,5 2-15 16,-4-2 12-16,-5 4-23 0,9-4-10 15,-8 0 30-15,5 2-12 0,-6 2-3 0,5-3-2 16,-5 3-3-16,6-5-10 0,-6 5 2 16,0 0-2-16,4-3-18 0,-4 3 13 0,0 0-34 15,0 0 9-15,0 0 6 0,11 8-19 16,-9-3-3-16,-2 1-6 0,3 1-4 0,1 0-11 16,-2-1 3-16,0 1-18 0,-2 0-8 0,3 1-22 15,0-2 1-15,-1 2-55 0,-2 0-60 0,0-3-122 16,0 2-522-16,-2-2 27 0,4 1 106 15,-4-2 46-15</inkml:trace>
  <inkml:trace contextRef="#ctx0" brushRef="#br0" timeOffset="16269.32">32930 2748 755 0,'0'-7'194'0,"0"7"-51"0,0 0-20 0,0 0 0 15,0 0-46-15,0 0-36 0,0 0-56 16,0 0-172-16,2 17-479 0</inkml:trace>
  <inkml:trace contextRef="#ctx0" brushRef="#br0" timeOffset="16584">33035 2867 775 0,'0'0'317'0,"0"0"-48"0,0-6-10 16,0 6-37-16,0 0-24 0,0 0-6 0,0 0-21 16,0 0-30-16,-25 10-13 0,16-3-23 15,4 3-5-15,-2 2-16 0,1-4-35 0,-1 5-26 16,1-1 2-16,2-1-22 0,2-2 12 0,0 1-25 16,-1-2 7-16,3-1 42 0,0 0-29 15,3-3 26-15,0 1 0 0,-3-5-8 0,12 1 5 16,-6-1 18-16,-6 0-20 0,15-7 15 0,-6 2-2 15,-2 0 4-15,-1-2-14 0,-2 0 7 0,5 1 7 16,-7-2-27-16,1 0-1 0,0 2-7 16,0-2-13-16,-2 1-10 0,-1 0-21 0,0 1-46 15,0 1 11-15,0 5-88 0,-2-7-33 16,2 7-69-16,-10-1-189 0,10 1-303 16,0 0 29-16,-9 6 79 0</inkml:trace>
  <inkml:trace contextRef="#ctx0" brushRef="#br0" timeOffset="16909.14">33119 2877 632 0,'8'-2'187'0,"-8"2"-16"16,6-4-28-16,-6 4-17 0,0 0 2 16,0 0-10-16,11 4-16 0,-11-4-23 0,6 8-7 15,-4-5-3-15,0 2-7 0,-1 0-34 16,-1 0 2-16,0-5-12 0,0 12 16 0,-1-8-1 15,1 0-10-15,0-4-13 0,-4 12-2 0,4-12-3 16,-3 5 13-16,3-5 0 0,-5 3 18 16,5-3-3-16,0 0 13 0,0 0-18 0,-10-8 31 15,10 8 49-15,0-7-11 0,0 7 18 0,1-9-43 16,-1 9 17-16,1-9 1 0,2 5-31 0,-3 4 5 16,5-4 15-16,-5 4-12 15,5-5-21-15,0 4 7 0,-5 1-9 0,0 0-3 16,16 2-3-16,-10 2-27 0,1-2-4 0,1 2-17 0,0 1-26 15,-3 1-2-15,5 2-24 0,-6-4-35 16,3 2-174-16,1 1-395 0,-3-3-99 16,1 2 58-16,-1-4 96 0</inkml:trace>
  <inkml:trace contextRef="#ctx0" brushRef="#br0" timeOffset="17162.23">33330 2428 619 0,'1'11'187'0,"0"2"-13"0,2 4-28 0,4 2-8 16,-3 1-13-16,4 5-15 0,2 0-5 15,2 3-28-15,0-1-10 0,1 1-19 0,-3-2 27 16,3 3 76-16,1-2-28 0,-1 1-6 0,-2 0-4 15,-8-1 0-15,-2 0-11 0,-2 0-13 16,-9 4 1-16,-7 11-11 0,-10 0-20 0,-4 3-43 16,-24 4-106-16,-5 7-767 0,-13 0 117 0,-10-3 69 15,-38 7 123-15</inkml:trace>
  <inkml:trace contextRef="#ctx0" brushRef="#br0" timeOffset="22409.47">25918 5025 445 0,'0'0'130'0,"0"-7"-9"16,0 7 4-16,0 0-5 0,-5-7 6 0,5 7-29 16,4-4-7-16,-4 4 12 15,0 0-7-15,-7-7 5 0,7 3 15 0,0 4-51 16,0 0 2-16,-3-8 73 0,3 8-11 0,-1-4-21 16,1 4 8-16,-3-9 0 0,0 5-22 0,3 4 4 15,0-8 26-15,-3 4-26 0,3-2-23 16,0-2 16-16,0-1-8 0,0 2-23 0,3-2-3 15,0-2-15-15,0-2 18 0,-2 1-11 0,5-5-14 16,-1 0 9-16,1 1-12 0,1-5 0 0,-4 4 10 16,4-1-18-16,2 1 2 0,-4-1-20 15,2 1 6-15,-1 2 1 0,-2 0-12 0,3 3 21 16,-1-1-19-16,-2 2 24 0,1 1-13 16,-3 1 0-16,1 2-6 0,0-2 4 0,-3 4 6 15,4-2-9-15,-4 3 13 0,4-2-9 16,-1 3-35-16,-3 3 21 0,3-7 4 0,-3 7-2 15,0 0-2-15,7 0 2 0,-7 0-3 0,10 7 3 16,-7-4 0-16,5 5 0 0,-5 1-2 0,4-1 12 16,0 6-13-16,-1-3-4 0,5 3 9 15,-4 3-7-15,6-1 15 0,-5 2-25 0,5 0 20 16,-4-1 3-16,3 1 2 0,-2-1 0 0,3 2-10 16,-4-1-10-16,-1-2 13 0,2-3 9 0,-2 1-14 15,1 0-6-15,-2-1 0 0,0-1-9 16,1-1-24-16,-5-1-5 0,4 0 10 0,-1-2-49 15,-1 3-50-15,-3-7-29 0,-2 3-77 16,4 1-634-16,-4 0 112 0,0-6 74 0,0 4 106 16</inkml:trace>
  <inkml:trace contextRef="#ctx0" brushRef="#br0" timeOffset="22633.28">25958 4861 788 0,'0'0'189'16,"3"-7"8"-16,-3 7-12 0,4-4-11 16,3 0-3-16,3 1-12 0,-3 1-105 0,3-3 15 15,4 3-15-15,3-4-3 0,0 3-8 0,3-1 8 16,1 0 8-16,0 0-28 0,3 2-31 15,4 0-13-15,-5-3-17 0,4 4-45 0,4-1-76 16,-4-4-77-16,1 3-475 0,3 3 45 0</inkml:trace>
  <inkml:trace contextRef="#ctx0" brushRef="#br0" timeOffset="22913.31">26762 4654 852 0,'0'0'212'0,"0"-3"-38"0,0 3 3 15,0 0-21-15,0 0 13 0,0 0-43 0,0 0-1 16,0 0-15-16,0 0-20 0,0 0 4 16,3 20-14-16,0-10-19 0,-3 1 18 0,0 0-22 15,0 4-11-15,0 1-3 0,3 0 6 0,-3 1-39 16,1 2-7-16,-1-2-3 0,0 5-34 15,3-5-45-15,-3 2 13 0,0 2-98 0,0-3-79 16,4-1-513-16,-4-5 55 0,0 1 92 16</inkml:trace>
  <inkml:trace contextRef="#ctx0" brushRef="#br0" timeOffset="23426.25">26828 4613 880 0,'0'0'266'15,"0"0"-30"-15,0-9-31 0,0 9-31 0,0 0-11 16,0 0-4-16,2-4-28 0,-2 4-19 0,9 0 6 16,-9 0 0-16,12 0-18 0,-12 0-6 15,16 0-19-15,-5 0-1 0,-1 1-5 0,4-1-21 16,3 2-4-16,-3-2-11 0,-1 0 11 0,2 0-21 15,-2 1 8-15,0 1-11 0,1-2-5 16,-4 3-15-16,0-3-12 0,1 1-6 0,-4 0 10 16,-1 4-7-16,-1-3 4 0,-5-2 14 0,2 10-21 15,-3-4 15-15,-2 2-7 0,-3 1 3 16,-1 0 12-16,1-1-23 0,-2 0-8 16,1 1 21-16,1-1 2 0,2 0-20 0,-2 0-10 15,1 0 20-15,-1-3 13 0,3 1-20 0,-1 1-6 16,1-1 8-16,3-2 0 0,-3 2 21 0,3-6-6 15,3 10 21-15,0-4-2 0,1-2-14 16,-1 1 11-16,5 1-5 0,1-2 10 0,-2 2 5 16,3-1 0-16,1 1-18 0,-1 0 13 0,0 1-5 15,1-2 7-15,-1 2 1 0,0-1-4 16,0-2 9-16,-3 4 5 0,0-3-21 0,-1 3 16 16,-1-6 2-16,-2 5 0 0,0 1 0 0,-6 0 3 15,0 0 5-15,-5 1-16 0,-2 1-5 16,-3 1 3-16,-5 1-2 0,1-3-1 15,-3 1-20-15,-1-2 20 0,0 2 1 0,1-3-16 16,0-3-18-16,-1-1-13 0,4-2-2 0,0 1-95 16,-3-5-95-16,6 3-650 0,4-3 136 15,0-1 23-15,2-2 87 0</inkml:trace>
  <inkml:trace contextRef="#ctx0" brushRef="#br0" timeOffset="23910.44">28062 4679 875 0,'0'-4'248'0,"-2"-3"-89"0,4 0 2 0,-7 2-25 16,5 0-1-16,-3-1-12 0,0-1 0 0,2 3-41 15,-5-2 33-15,2-2-23 0,-3 4 8 16,-3-2-23-16,0 5 0 0,-4-2-18 0,0 3 5 16,-6 3-5-16,-1 1-1 0,-2 4-17 0,-1 0-7 15,3 5 4-15,-3 1-2 0,0 5-18 0,3-2 25 16,1 4-9-16,3 2-11 0,3 2-5 16,1 2-6-16,6-2-17 0,0 3-10 15,7-6-8-15,3 1 15 0,4 2-2 0,3-2 2 0,8-3 11 16,-1 1-19-16,7-4 11 0,0-6-33 0,7-1-31 15,-1-3-34-15,1-5-73 16,0 1-93-16,10-6-519 0,-1 1 76 0,-1-1 70 16</inkml:trace>
  <inkml:trace contextRef="#ctx0" brushRef="#br0" timeOffset="24222.41">28666 4681 711 0,'-3'-5'218'0,"3"5"-29"16,0-6 16-16,-1 2-39 0,1 4 26 0,-3-7-20 15,-1 2-3-15,4 5 43 0,-3-4-53 0,3 4-18 16,0 0 2-16,-2-7-33 0,2 7 8 0,0 0-26 15,-5-2 5-15,5 2-15 0,0 0-3 16,0 0-12-16,0 0 5 0,3 20-21 0,-1-9-15 16,-1 1 5-16,0 1-13 0,-1 3-8 0,0 2-7 15,0 1 0-15,0-1-13 0,0 2-15 16,0 1-39-16,0-1 10 0,0 1-94 0,0-4-59 16,0 1-676-16,0-3 72 0,0-4 107 15,0-1 62-15</inkml:trace>
  <inkml:trace contextRef="#ctx0" brushRef="#br0" timeOffset="24536.98">28765 4534 696 0,'0'0'199'0,"3"-6"-12"0,-3 6-18 15,6-3-20-15,-6 3-21 0,0 0 0 0,12 0-23 16,-12 0 15-16,19 3-18 0,-6 3-10 0,-1-4-15 16,2 4-13-16,4 2 0 0,1 1-18 15,1-1 8-15,1 3-18 0,0 2 12 0,3-1-17 16,-1 5 13-16,1-2-19 0,0 1 19 0,-3 0-24 16,-4 1-2-16,0-1 13 0,-4 1-23 15,-6 0 17-15,0 0-17 0,-6 0 2 0,-4 3-12 16,-5 2 19-16,-5 4-9 0,-2-1-8 0,-12 11-13 15,-4-4-7-15,-6 0-26 0,-1-1-13 16,-4 2-31-16,-3-5 19 0,-4-3-47 16,7-6-5-16,2-6-89 0,6 2-546 0,0-8 51 0</inkml:trace>
  <inkml:trace contextRef="#ctx0" brushRef="#br0" timeOffset="102320.77">4853 15470 540 0,'0'0'166'16,"-11"-4"-2"-16,11 4-80 0,-7 0-7 0,7 0 5 16,-10 0-8-16,10 0-10 0,-11 0 3 0,11 0-8 15,0 0 63-15,-16 0-17 0,16 0-5 16,-7 0-10-16,7 0-3 0,-10 0-8 0,10 0-15 16,0 0-2-16,0 0-1 0,-11 0-12 0,11 0-16 15,0 0 21-15,-6 7-3 0,6-7-10 16,0 6-8-16,0-6-23 0,0 7 26 0,0-2 3 15,3 2 2-15,-3 1 5 0,4-1 0 16,-1 3-16-16,0 0 14 0,1-2-13 0,6 9 7 0,-7-5-12 16,4 0 20-16,0 4-13 15,0-3-7-15,3 0 4 0,-3 3-14 0,-1-5-6 16,1 3 10-16,1-3 3 0,-1 0 11 0,-1 0-9 16,0-4 6-16,1 1 10 0,1-1-38 0,2-1 43 15,-4-2-16-15,1-3-63 0,-7-1-13 16,21-10 41-16,-4-5 18 0,17-18 2 0,10-20-2 15,8-9-21-15,10-13 47 0,23-25-22 0,5-3 12 16,1-5-14-16,5 2-5 0,3 3-17 16,4 5-14-16,3 7-40 0,-4-3-119 0,0 12-659 15,-9 8 63-15,-18 16 75 0,-6 4 56 0</inkml:trace>
  <inkml:trace contextRef="#ctx0" brushRef="#br0" timeOffset="107592.25">14178 16176 601 0,'0'0'251'16,"-4"-6"2"-16,4 6-45 0,-6-7-27 0,6 7 11 16,-4-5 0-16,4 5-36 0,-6-3-104 0,6 3-6 15,-4-6-3-15,4 6 6 16,-7-4 5-16,7 4 12 0,-3-4-30 0,3 4 23 15,-4-4-26-15,4 4-2 0,0 0 23 0,-3-6-16 16,3 6 3-16,0 0-5 0,0 0-5 0,0 0-6 16,0 0-2-16,0 0-15 0,0 0 12 15,17-2 6-15,-6 2 0 0,5-3-21 0,5 3 2 16,3-2-9-16,4 1 25 0,5-2-5 0,8-2-8 16,1 0-2-16,19-4-1 0,-3 3 4 0,3-2-1 15,1 2 5-15,4-4-17 0,-5 1 17 16,1 2-5-16,2-2 0 0,-5 3-10 0,-2-3 18 15,1 2-25-15,-13 0 17 0,-4 3-15 16,-4 1 7-16,-6-1 6 0,0-1-5 0,-1 2-6 16,-8 1 21-16,1 1-26 0,-3-2 13 15,-5 2-5-15,-2 0-7 0,-2-2-24 0,-1 4-18 16,-4-2-94-16,-6 1-69 0,0 8-142 0,0-2-439 16,0-1 97-16,-3 1 61 0</inkml:trace>
  <inkml:trace contextRef="#ctx0" brushRef="#br0" timeOffset="108830">19497 16142 511 0,'-7'-1'195'0,"-2"0"2"15,9 1-38-15,-15-4-8 0,6 3-10 16,2-1-8-16,7 2-18 0,-15-2-13 0,6 1-7 15,2-3-21-15,-1 4-66 0,8 0 58 0,-13-3 16 16,6 3 3-16,7 0-31 0,-14-3 43 16,14 3-38-16,-10-3 5 0,10 3-8 0,-10 0-20 15,10 0 10-15,-10 0-3 0,10 0 1 0,0 0-13 16,-10-1 12-16,10 1 6 0,0 0-18 0,0 0-3 16,-10-1-3-16,10 1-14 15,0 0 9-15,0 0-2 0,0 0 2 0,0 0 9 16,0 0-9-16,0 0 21 0,0 0-38 0,30 2 32 15,-16 1-17-15,6-3-7 0,0 1 22 0,5-1-15 16,5 0 20-16,4 0 1 0,8-1-39 16,-1-2 17-16,3 2-75 0,14-3-9 0,-6 3 26 15,9-2-2-15,1 1 2 0,3 0-21 0,-1-1 37 16,1 0 12-16,-3 3 3 0,2-6-11 0,-5 4 3 16,2-2 18-16,-9 1-15 0,6 0 22 15,1-1 4-15,-6 1-29 0,6 0 13 0,-1-2 2 16,-7 2 21-16,-7 1-10 0,1-2-1 0,-1 3-12 15,1-3-5-15,-4 2 18 0,0 1-8 16,4-1-23-16,-5 1 25 0,-2-2-4 16,-1 2 7-16,-2 1 2 0,-4-1-4 0,3 1 0 15,-3-2 4-15,0 1-4 0,-1 1-1 0,1-1 1 16,-8 1 12-16,2 1-22 0,2-2 1 16,-3 1 9-16,0 0 7 0,-1 0-10 0,-2 0-10 15,0-1 0-15,-1 1 12 0,-2-2 11 0,2 2-15 16,-6 0 4-16,3-2-7 0,0 2-5 0,0 0 15 15,-3 0-3-15,3 0 16 0,-1-1-28 16,-1 1 0-16,1-1 10 0,-1-2 0 0,-2 3 5 16,1-2 0-16,2 1-2 0,-1 1-6 15,-5-2 13-15,3 1-4 0,-2-2-9 0,-1 3 8 16,4 0-5-16,-7 0 5 0,3-1-5 16,-10 1 13-16,17 0-5 0,-10 0 12 0,-7 0-15 15,10-1 23-15,-10 1-17 0,11-2-4 0,-11 2 65 16,0 0-54-16,10-1-10 0,-10 1 43 0,9-1-13 15,-9 1 8-15,0 0-2 0,0 0-1 16,0 0 8-16,0 0-20 0,0 0 23 0,0 0-23 16,0 0-16-16,0 0 3 0,0 0-41 0,0 0-15 15,0 0-42-15,0 0-96 0,-34 4-134 0,24-2-517 16,0 4 51-16,-1-3 119 0</inkml:trace>
  <inkml:trace contextRef="#ctx0" brushRef="#br0" timeOffset="112891.87">20143 16929 174 0,'0'0'64'0,"0"0"-23"15,0 0 7-15,-10-6 26 0,7 3 62 0,3 3-5 16,0 0-11-16,-11-4 3 0,11 4-21 0,-3-5-23 16,3 5 29-16,-4-5 0 0,4 5-4 15,-6-4-19-15,6 4-24 0,0 0-35 0,-4-4-3 16,4 4 18-16,0 0-28 0,-6-3 17 0,6 3 55 15,0 0 15-15,0 0-26 0,-8-3 13 0,8 3-8 16,0 0-15-16,0 0-15 0,0 0 18 16,-6-2-21-16,6 2-3 0,0 0 1 0,0 0-14 15,0 0 6-15,0 0 0 0,0 0-3 16,0 0-7-16,0 0 10 0,0 0-8 0,0 0 3 16,-4-4-19-16,4 4 42 0,0 0-31 15,0 0-7-15,0 0 32 0,0 0-2 0,0 0-15 16,0 0-8-16,0 0-5 0,0 0 2 0,0 0 14 15,0 0 27-15,0 0-30 0,0 0 7 0,0 0 6 16,0 0-6-16,0 0-10 0,0 0 11 16,0 0-14-16,0 0 1 0,0 0-16 0,0 0 5 15,0 0 11-15,0 0 5 0,0 0-8 0,0 0-10 16,-3-5-1-16,3 5 4 0,0 0-9 0,0 0-9 16,0 0 7-16,0 0 5 0,0 0-2 15,0 0 7-15,0 0-15 0,0 0-41 16,0 0-23-16,0 0-38 0,0 0-11 0,0 0-66 15,-14 5-120-15,14-5-538 0,0 0 107 0,0 0 80 16</inkml:trace>
  <inkml:trace contextRef="#ctx0" brushRef="#br0" timeOffset="114094.56">20122 16877 573 0,'0'0'251'16,"0"0"-36"-16,0 0-21 0,0 0-7 0,0 0-46 16,0 0 0-16,0 0-16 0,0 0 3 15,0 0-15-15,0 0-11 0,0 0 1 0,5 13-11 16,-5-13-16-16,0 8-12 0,0-5 11 0,0 2 1 15,0-5-24-15,3 7-4 0,-3-7-12 0,0 7 0 16,0-7 2-16,0 6-4 0,0-6 7 16,3 5 0-16,-3-5-16 0,0 5 6 0,0-5 0 15,0 0-8-15,3 5 18 0,-3-5 23 0,0 0-57 16,0 0 114-16,0 0-63 0,0 0 19 0,0 0-26 16,0 0-2-16,4-21 0 0,-1 6-6 15,1-4-2-15,2-5 0 0,-1-2 0 16,1-5-13-16,1-1-7 0,-1-1 12 0,1-2 5 15,1 1-12-15,1 1-8 0,-2 1-8 0,0 7 8 16,0 2 5-16,-3 2-10 0,2 4-3 16,-2-1 8-16,2 4-10 0,-3 2 4 0,-2 1-9 15,3 1 5-15,-1 3-11 0,0-1 11 0,1 3-6 16,-1 1-7-16,4 3 5 0,-7 1 0 0,11 0 11 16,-11 0-11-16,13 10 23 0,-6-2-23 15,2 2-3-15,2 2 6 0,-1 1-6 0,4 3 0 16,-4 1 3-16,3 0 11 0,-1 1-19 0,1 1 11 15,-2-2-11-15,2 2 5 0,-3-1-4 16,4 0 7-16,-1 0 5 0,-3 2-13 16,4-2 3-16,-4-3-8 0,4 2-2 0,-3-1-24 15,-2-2-48-15,2-1-35 0,-4 1-17 0,0 0-94 16,-4 2-89-16,3-2-548 0,-4-3 76 0,-2 1 113 16,0-4 80-16</inkml:trace>
  <inkml:trace contextRef="#ctx0" brushRef="#br0" timeOffset="114312.04">20085 16761 678 0,'0'-5'271'0,"0"5"-25"0,3-7 7 15,1 4-25-15,7-1-23 0,-1-1-34 16,0 1-2-16,10 0-18 0,-2-2-15 0,2 0-23 15,4 1-8-15,3-1-11 0,-2 4-12 0,2-4-2 16,-1 3-6-16,-1 0-23 0,-1 1-13 0,0 0-4 16,0 2-75-16,-4 0-26 0,1 0-51 15,-5 2-86-15,2-1-626 0,2 0 96 0,-6 2 40 16</inkml:trace>
  <inkml:trace contextRef="#ctx0" brushRef="#br0" timeOffset="114560.3">20707 16391 642 0,'0'0'323'0,"-3"-5"-52"0,3 5-36 0,0-5-20 16,0 5-15-16,0 0-26 0,0 0-8 0,0 0-9 15,-4 17-35-15,1-7 1 16,3 3-10-16,0 2-6 0,0 4-17 0,3 0-16 0,-3 3-17 15,3 3 9-15,-2 2 1 0,-1-1-11 0,3 1 0 16,0-1-10-16,1-1-25 0,0 0-6 16,-1-3-10-16,1 2-56 0,2-5 2 15,-3-3-25-15,1-1-46 0,-1-3-59 0,4-2-126 16,-3-1-493-16,3-5 83 0,-1-2 63 0</inkml:trace>
  <inkml:trace contextRef="#ctx0" brushRef="#br0" timeOffset="114798.57">20919 16302 622 0,'0'0'248'0,"0"0"-38"0,0 0-16 16,0 0-25-16,0 0-28 0,0 0-13 0,7 21-8 15,-7-9-2-15,0 1-21 0,4 5 3 16,-1 1-26-16,-3 2 1 0,4 4-4 0,-4 0 1 15,3 5-6-15,0 1-19 0,1-2-32 0,-4-2 5 16,6 1-45-16,-1 2-42 0,1-5-4 0,-3 2-101 16,-6-4-117-16,13-6-454 0,-3-2 50 15</inkml:trace>
  <inkml:trace contextRef="#ctx0" brushRef="#br0" timeOffset="115152.93">21196 16555 870 0,'0'-7'304'16,"0"7"-9"-16,0-7-34 0,0 7-44 0,0 0-9 15,-4-5-37-15,4 5-9 0,0 0-19 16,0 0-13-16,-16 15-12 0,9-8-13 0,3 2 0 16,-3 4-8-16,1-1-20 0,-1 2 2 0,3 3-9 15,-2-5-14-15,2 1 8 0,1-3-23 16,3-1 0-16,-3 4-5 0,3-5 2 0,0 0-7 15,3-2-6-15,-3 0 6 0,6-2-5 0,-2 1 2 16,3-2-5-16,-7-3-8 0,14 0 1 16,-4-4 7-16,1 0-11 0,1-2 4 15,-2-1-9-15,1-2 4 0,-4-1-11 0,3 0 15 16,-3 0 0-16,-3-2 1 0,2 0 2 0,-5 0-13 16,2 3 8-16,-3-2 4 0,0-1-11 0,0 3-9 15,-3 0-5-15,2 2 13 0,-5 1-15 16,3 1-28-16,-5 0-16 0,2 2 11 0,6 3-6 15,-10 0-36-15,10 0-19 0,-12 4-73 0,6 0-89 16,3 1-8-16,3 0-553 0,0 0 41 16,3-2 108-16,3 2 51 0</inkml:trace>
  <inkml:trace contextRef="#ctx0" brushRef="#br0" timeOffset="115926.69">21558 16417 632 0,'1'-5'315'0,"-1"-1"-108"0,0 6 3 0,0-7-46 16,0 7 2-16,-7-7-20 0,4 6 10 0,3 1-38 16,-11-3 2-16,11 3-28 0,-20 4 8 0,9 3 0 15,-2 2-5-15,-1 4-11 0,0 1-12 16,1 3-21-16,-1 2-2 0,4 1-3 0,-1 1 0 16,4 2-18-16,1 0 5 0,2 0-15 0,4-3 0 15,1 2 8-15,2-3-8 0,3 2 5 16,5 1-13-16,-4-5 8 0,6-2 0 15,5-1 2-15,1 0 6 0,-1-4-16 0,6-4-2 16,0-2-11-16,-4-3-2 0,7-1 0 0,1-4 23 16,0-2-16-16,-1-2 16 0,1-3-25 15,-5 1-1-15,1-1 10 0,-3-1-7 0,0-1 0 16,-5-1-5-16,-2 3-3 0,-4 0-2 0,-3-2-13 16,-1 2 12-16,-2 3 3 0,-4 1-4 0,0 1-6 15,0 0 5-15,-4 0-3 0,4 6-7 16,-13-2 5-16,3 2 5 0,-4 2 3 15,4 1-16-15,-4 2 16 0,1 1-3 0,3-1-8 0,-4 5 11 16,7-2-6-16,-3-1-4 0,-1 3 12 16,7-1-3-16,-2-3-9 0,3 3 17 15,0 0 3-15,2-4-15 0,1 1 2 0,0-1 0 16,0-5 13-16,7 5 0 0,-4-5 12 0,-3 0 1 16,10 0-3-16,-10 0 28 0,14-1-17 0,-14 1 22 15,10-4 13-15,-10 4-17 0,7-2 1 16,-7 2 4-16,8-3 17 0,-8 3-15 0,6-1-3 15,-6 1-4-15,7-3-4 0,-7 3-22 0,0 0 10 16,0 0 10-16,10 0-23 0,-10 0 8 16,0 0-5-16,8 3 2 0,-8-3 5 0,9 4-15 15,-5-1 3-15,2 1 5 0,5 0 7 16,-1 1-7-16,0 0-3 0,1-2 0 0,2 1 8 16,1 0 10-16,0-4-18 0,2 0-18 15,2 0 8-15,3-2-5 0,-2-4 5 0,2-4-11 16,0-1 1-16,2-6 2 0,-2-5-20 0,-3-1 23 15,-2-6-1-15,2-9 1 0,-2-4 0 0,-5 9 5 16,-4 1 10-16,0 6 13 0,-4 1-3 16,0 1-2-16,-3 4 10 0,3 3-5 0,-3 3 0 15,-3-2-3-15,6 5-2 0,-6 0-5 0,3 1-8 16,0 5 5-16,-6-1-5 0,6 6-3 0,-7 0 8 16,7 0 8-16,-7 11-8 15,4-1 0-15,-2 5 8 0,2 4-8 0,0 6-5 16,3 0-5-16,-3 4 8 0,3 4-16 0,0 4-3 15,3 1-30-15,-3 0-48 0,0 14-29 0,7-11-102 16,-7-8-44-16,-1-5-8 0,2-6-478 16,6-3 31-16,-4-4 94 0</inkml:trace>
  <inkml:trace contextRef="#ctx0" brushRef="#br0" timeOffset="116232.75">22140 16706 770 0,'-3'-15'289'15,"-1"3"-33"-15,1 0-28 0,-1 5-18 0,4-1 0 16,-1 2-26-16,1 1-23 0,0 5-5 15,0-10-28-15,0 5-12 0,0 5-17 0,5-6 4 16,-2 2-24-16,4 1-5 0,0 2-2 16,2-1 0-16,2 0-16 0,2 0-20 0,-1 2 28 15,4-1-18-15,1 0-2 0,-3-2-4 16,3 0-4-16,0 1-5 0,4-2-5 0,-5-1-24 16,-1-1 14-16,1 1 12 0,2-1-10 0,-1-1-21 15,-7 2 31-15,0-1-15 0,1 2 5 16,-1-2 10-16,-1 4-69 0,-5-3 8 0,4 1-23 15,-5 2 15-15,3-1 10 0,-6 3-10 0,7-2 18 16,-7 2 8-16,0 0-11 0,0 0 23 16,0 11 1-16,-3-4-14 0,3-1 6 0,-3 2-8 15,2 3 8-15,1-1 13 0,-3 3 2 16,3-2-18-16,-3 1-2 0,3 1 7 0,0 1-15 16,-3 0 25-16,3-1-14 0,0 3-19 15,3 0-36-15,-3-2-38 0,3-1-87 0,0-3-71 16,-2 2-556-16,5-5 97 0,-3-2 67 0</inkml:trace>
  <inkml:trace contextRef="#ctx0" brushRef="#br0" timeOffset="116427.9">22499 16286 650 0,'0'0'212'0,"0"0"-15"0,0 0-20 15,0 0-31-15,0 0 10 0,4 18-28 0,-1-7-77 16,3 4-18-16,1 6-109 0,-1-6-129 0,2 10-515 16,-1-1 124-16</inkml:trace>
  <inkml:trace contextRef="#ctx0" brushRef="#br0" timeOffset="116748.82">22694 16549 834 0,'-7'-8'356'15,"7"3"-77"-15,-3 0-36 0,3 5-10 16,-5-4-33-16,5 4-6 0,-9-3-10 16,9 3-12-16,0 0-34 0,-14 7-15 0,6 0-5 15,2 3-13-15,3 0-8 0,-4 3-18 0,4 2-2 16,-1 0-16-16,1 1-12 0,-1 3-13 16,4-3-3-16,0-1-10 0,4-1 3 0,3 0-16 15,-4-3-2-15,4-2 5 0,3-1 2 0,1-4 0 16,-1 0-10-16,4-4 18 0,-1-2-2 15,0-4-13-15,4 0-6 0,-3-5 21 0,0 1-2 16,-4-1 7-16,1-3-10 0,-4-1 7 0,-1 0-2 16,-2-2 0-16,2-1 6 0,-6 3-6 0,0 0-3 15,0 0 1-15,-3 0-16 16,0 2 5-16,-1 3-2 0,-2-1-6 0,2 4-12 16,-3 0 0-16,0 4-8 0,1 0-10 0,6 3 2 15,-14 3-56-15,10 1 13 0,-3 3-44 0,4 3-35 16,0 0-85-16,2 1-100 0,1 1-532 15,1 0 105-15,2-2 58 0,3-1 91 0</inkml:trace>
  <inkml:trace contextRef="#ctx0" brushRef="#br0" timeOffset="117113.83">22940 16576 965 0,'0'0'273'0,"6"-3"-1"0,-6 3-24 15,4-6-43-15,-4 6-16 0,0 0-22 16,0 0-14-16,0 0-15 0,0 0-12 0,0 0-16 15,11 12-8-15,-11-8-15 0,3 1-5 16,-3 2-10-16,3-3 7 0,0 3-20 0,-2 0-5 16,2-3-8-16,0 3-5 0,-3-1 2 0,3-1 6 15,-2-2-16-15,-1-3 3 0,6 7 5 16,-6-7-23-16,8 0-8 0,-8 0 13 0,13-10-10 16,-3 2 0-16,-2-4 5 0,4-2-3 0,-2-4-7 15,1 1 0-15,0-1 7 0,1 1-5 0,-7 2 18 16,2 0-58-16,3 2-34 0,-4 4 25 15,-1-3-15-15,1 5 19 0,1-1 12 16,-1 2 2-16,1 2-15 0,1 3 29 0,-2 0-19 0,-6 1 16 16,17 5-1-16,-7 2 17 15,0 2-9-15,0 3 11 0,4 1 2 0,0 5-20 16,4 1 5-16,2 3-1 0,-3 0-11 0,14 9-83 16,-1-16-246-16,5 13-511 0,-1-3 76 0,0-10 121 15,-1-4 53-15</inkml:trace>
  <inkml:trace contextRef="#ctx0" brushRef="#br0" timeOffset="117961.69">23617 16677 575 0,'0'-10'210'0,"0"10"5"15,3-2-41-15,-3 2 29 0,0-5-42 0,0 5 59 16,0 0-10-16,0-6-39 0,0 6-7 0,0 0 38 16,0 0-48-16,0-6-23 0,0 6-1 0,0 0-7 15,0 0-44-15,0 0 44 0,3-7-26 16,-3 7 8-16,0 0-61 0,0 0 38 0,0 0-11 16,0-6 9-16,0 6-11 0,0 0-5 0,0 0-31 15,0 0 3-15,0 0 15 0,0 0-7 16,0 0-8-16,0 0-8 0,0 0-13 15,0 0 0-15,0 0 3 0,0 0 0 0,0 0-2 16,0 0-11-16,0 0 8 0,15 19 5 0,-12-7-6 16,3 5 1-16,-2 6 0 0,2 11-11 15,-2 2-4-15,-1 18-34 0,5 8-74 0,-8 4-189 16,0 0-585-16,6-4 58 0,-6-3 73 0,7-9 116 16,0-3 51-16</inkml:trace>
  <inkml:trace contextRef="#ctx0" brushRef="#br0" timeOffset="119575.81">20294 17360 709 0,'-3'-9'207'0,"3"4"8"16,0 5-21-16,-1-6 14 0,1 6-9 0,-3-5-25 15,3 5-23-15,0 0-15 0,0-8-5 0,0 8-26 16,0 0-16-16,0 0-4 0,0 0 4 16,0 0-14-16,0 0-9 0,3 16 3 0,-2-7-23 15,-1 1 3-15,0 1 0 0,3 3-3 16,-3 1-8-16,0 4 3 0,0 0-15 0,-3 1-16 0,3-1-5 15,-1 4-26-15,-2-2-30 16,0-1-8-16,0-1-7 0,3 0-21 0,-5-1-44 16,5 0-48-16,-3 1 2 0,-1-4-22 0,-2 1-9 15,3-2 83-15,-1-3-93 0,1-2-25 0,0-2-153 16,-1-1-239-16</inkml:trace>
  <inkml:trace contextRef="#ctx0" brushRef="#br0" timeOffset="119826.51">20266 17317 698 0,'0'0'228'0,"4"-6"-13"0,-4 6-25 16,0 0-9-16,0 0-27 0,21 7-11 16,-12-2-28-16,1 2 6 0,1 1-32 0,3 3-7 15,3 2-13-15,0-1 16 0,0 5 38 0,1-2-6 16,1 2 6-16,-1-3-13 0,2 5 8 15,0-4-23-15,-2 0-11 0,-1-2-7 0,0 0-10 16,-3-1-19-16,3-1-7 0,-1 0-15 0,-4-3-26 16,1 0-28-16,-3-2-21 0,1-1-61 0,-5-4-144 15,1 1-593-15,0-1 90 0,-7-1 71 16,7-4 99-16</inkml:trace>
  <inkml:trace contextRef="#ctx0" brushRef="#br0" timeOffset="120028.53">20558 17199 903 0,'0'0'284'0,"0"0"-15"15,-2-7-23-15,2 7-21 0,-3-4 0 16,3 4-46-16,0 0-7 0,0 0-8 0,0 0-13 16,0 0-21-16,0 0-4 0,5 24-9 0,-2-13-35 15,0 1 8-15,-3 1-11 0,3 5-17 0,0 2 9 16,-2 4-4-16,2 1-24 0,-3 5-50 15,3 1 4-15,1 2-58 0,2-4-60 16,2 1-50-16,-2-4-129 0,4 1-552 0,1-7 89 16,-1-1 49-16,0-7 102 0</inkml:trace>
  <inkml:trace contextRef="#ctx0" brushRef="#br0" timeOffset="120653.15">20844 17526 675 0,'0'0'246'15,"-3"-8"23"-15,3 8-8 0,0-6 2 16,0 6-9-16,0-6-21 0,0 6-26 0,0 0-23 16,0 0-4-16,0-5-29 0,0 5 5 0,0 0-15 15,-3-5-34-15,3 5-10 0,0 0-4 16,0 0-6-16,0 0-16 0,3-5-4 16,-3 5-1-16,0 0-17 0,10-3 12 0,-10 3-22 15,7-2-6-15,-1-1-7 0,2 1-11 0,-2-2 3 16,1 0-8-16,0-2-5 0,3-1-5 15,-3-1-7-15,0-2-9 0,2-1 14 0,-1 0-11 16,-4 1 0-16,-1-2 13 0,3 1-2 0,-5 1-4 16,-1-1-4-16,3 3 15 0,-3-1-5 0,0 2 3 15,-3 1 10-15,2 0 2 0,-2 0-23 16,-3 5 6-16,6 1 7 0,-11-3-8 0,11 3 1 16,-13 4-1-16,6 2 8 0,0 1-2 0,0 2 2 15,3 1 13-15,-2 2-28 0,5 1 10 0,-5 4 0 16,6-3-3-16,0 1 8 15,0 3 0-15,3-5 13 0,0 3-31 0,1-2 21 16,2-1 8-16,2-1-14 0,2-1 8 0,0-2 3 16,7-1-5-16,-3-1-13 0,3-6 20 0,3 1 6 15,1-2-9-15,3-3-1 0,0-3 1 16,0 0-4-16,0-3 2 0,0-1-10 0,0-1 3 16,-4 0 5-16,0-3-1 0,-5 0 1 0,1 1-6 15,-1-3 1-15,-5 5 10 0,-4-1-8 16,1-1-3-16,0 4-2 0,-6-1 3 15,2 3-3-15,-6 1 8 0,2-1-3 0,-6 4-10 16,3-1 2-16,-5 2 3 0,9 2-10 0,-18 1 5 16,5 0-3-16,3 3 13 0,-1 2-12 15,-2 1 4-15,-1 0 8 0,7 1-10 0,-3 2-3 16,6 0 13-16,-3-1-15 0,4 3 5 0,-1-1 13 16,4 0-6-16,0-1-4 0,1 2-3 0,5-5 15 15,1 2-20-15,0 0 15 0,6-2 0 16,2-2-5-16,1-2-8 0,5-2 1 0,0-2-19 15,2-1-36-15,1-1-27 0,1-1-47 0,2-2-56 16,-3 0-110-16,3 1-504 0,-7-1 7 16,4-2 88-16,-3 0 12 0</inkml:trace>
  <inkml:trace contextRef="#ctx0" brushRef="#br0" timeOffset="121120.83">21569 17088 726 0,'0'0'338'16,"3"-7"-38"-16,-3 7-42 0,0 0-27 15,0-5-27-15,0 5-9 0,0 0-3 0,0 0-36 16,0 0 5-16,0 0-30 0,17 16-16 0,-14-4-7 16,1 1-9-16,3 1-19 0,0 3-1 15,0-2-10-15,-1 5 8 0,1 1-23 16,1-2 12-16,-2 1-12 0,-2-2-31 0,5 1 10 15,-5-1-4-15,-1-4 1 0,4 1 1 0,-3-1 2 16,-1-3-10-16,1-1-7 0,-4 1 2 0,3-4 12 16,0-1-17-16,-3 0 5 0,0 0 5 15,0-2-10-15,0-4-8 0,0 0 15 0,-6 4 6 16,6-4-5-16,0 0-14 0,0 0 9 0,-21-10-6 16,11 6-5-16,0 0 5 0,-1-1-5 15,1 2 3-15,0 0 2 0,-4 0-2 0,1 2 5 16,-1-1-8-16,0 2 8 0,0 0-16 0,-2 2 3 15,1 1 10-15,2 1-12 0,3 1-3 16,-1 1 5-16,1 1 5 0,0 0 2 16,3 1-12-16,3 2 0 0,-2 0 13 0,3-1-6 15,6 0 4-15,-3 1-4 0,6 0-7 0,2-1 18 16,-1-1-6-16,9 0-4 0,-2-2 2 0,6-2-2 16,1 0-26-16,3-3-3 0,0-1-25 15,4-3-28-15,-5 1-65 0,1 1-30 0,4-2-179 16,-4 0-29-16,0 0-462 0,2-1 48 0,-5 1 112 15,0 0 57-15</inkml:trace>
  <inkml:trace contextRef="#ctx0" brushRef="#br0" timeOffset="121381.16">22099 17418 857 0,'-7'-5'338'0,"7"5"-34"0,0 0-14 16,-1-3-60-16,1 3 18 0,0 0-2 16,0 0-62-16,0 0-25 0,0 0-28 0,0 0-8 15,0 0-6-15,0 0-7 0,0 0-10 0,0 0-13 16,0 0-2-16,0 0-16 0,-3 19-3 16,7-8-9-16,-1 1-4 0,1 4-22 0,0 4-92 15,2 5-47-15,1 4-17 0,3 0-116 16,1 2-176-16,2-3-446 0,7-2 129 0,-3-3 48 15,1-3 92-15</inkml:trace>
  <inkml:trace contextRef="#ctx0" brushRef="#br0" timeOffset="122353.78">27862 16527 670 0,'0'0'279'0,"0"0"-31"15,10 13-17-15,-10-8-14 0,1 1-27 16,2-1-29-16,-3 2-7 0,0 0-16 0,0-3-28 16,3 3 0-16,-3-2 10 0,3-1-20 0,-1 1-3 15,-2-5 3-15,1 6 3 0,0-2-116 0,-1-4 59 16,0 0-10-16,0 0 10 0,0 0 13 15,7-18-8-15,-4 2 5 0,-2-7-15 0,5-2 10 16,-2-7-25-16,2-4 15 0,2 1 0 16,1-18 5-16,0 3-23 0,-1 4-10 0,3-1-3 15,-4 10 23-15,1 6-33 0,-6 6 16 16,5 2-9-16,-3 2-7 0,2 4 5 0,-3 1 3 16,-2 2-13-16,5 3 18 0,-3 2-11 0,1 1-2 15,3 4 0-15,-3 2 3 0,-4 2 5 16,16 4-6-16,-5 2 1 0,-1 4-1 0,6 5-2 15,-4 2 5-15,4 5-5 0,1 2 0 0,1 2 0 16,2 9 0-16,1 2 3 0,0-2-1 16,-1 2 1-16,3 0 10 0,-9-6-23 0,0-2-24 15,2-2 16-15,-4-4-30 0,1-2-6 0,-2 2 5 16,-1-7-71-16,-1 1-74 0,-2-4-132 16,1 0-508-16,-5-1 97 0,3-2 71 0,-5-4 37 15</inkml:trace>
  <inkml:trace contextRef="#ctx0" brushRef="#br0" timeOffset="122559.25">27992 16356 744 0,'0'0'249'0,"4"-5"-9"0,2 2-50 0,1-3-3 16,4 2-8-16,-1-1-31 0,7 3 3 15,0-2-20-15,4 1-19 0,2 2-22 0,-2 1 12 16,3 0-63-16,0 0-47 0,5 4-58 16,-3 0-55-16,1-2-114 0,-1 6-462 0,-1-3-19 15,2 0 94-15</inkml:trace>
  <inkml:trace contextRef="#ctx0" brushRef="#br0" timeOffset="122888.9">28546 16287 778 0,'0'-4'335'0,"0"4"-41"0,-3-6 1 16,3 6-34-16,-2-6-13 0,2 6-25 0,-2-4-21 16,2 4-20-16,0 0-8 0,0 0-23 15,0 0-21-15,0 0-14 0,0 0-22 0,14 13-4 16,-6-7-6-16,-2 3 1 0,1 1-19 16,-1 1 9-16,1 2 1 0,4-1-32 0,-2 1 15 15,-2-1-23-15,-3-2-11 0,6 0 11 16,-3-1-3-16,-1-3 1 0,-2-1-22 0,3 1-4 15,0-2 15-15,0-3-2 0,-7-1 9 0,13-4-4 16,-6-3-1-16,4 0 22 0,-1-2-30 16,-1-5-4-16,-1 0-8 0,-1-2-7 0,-1 0 12 15,-2-2 5-15,2 1 8 0,-1-2-20 0,-2 3 0 16,0-2 14-16,0 6-9 0,-1-1-8 0,0 2-13 16,1 1-10-16,-3 2-66 0,3 1 27 15,0 2 6-15,-2 2-54 0,-1 3-8 0,0 0-46 16,0 0-56-16,14 7-74 0,-7 0-612 15,-1 4 110-15,1 2 64 0,3-1 89 16</inkml:trace>
  <inkml:trace contextRef="#ctx0" brushRef="#br0" timeOffset="123433.14">29152 16242 867 0,'0'-6'300'0,"0"0"-49"16,-5-3-31-16,-1 3 15 0,2-3 11 0,-4 5-62 15,0 0-2-15,-3 1-34 0,-2 0 3 0,2 2-15 16,-3 2-16-16,-3 2-4 0,3 0-27 0,-3 4 1 16,1 0-26-16,-2 4 23 0,2-1-33 15,1 5-1-15,2-1-9 0,3-2-11 0,-1 1-7 16,4-1-6-16,-2 0-4 0,7-2-9 0,-4 0 3 16,3-3 3-16,3 0 3 0,3-3-1 0,3 2-5 15,-1-5 21-15,2 1-23 0,-7-2 7 16,20-3-18-16,-10-1 3 0,0 1 16 0,5-4 7 15,-2 1-10-15,-2 0 12 0,-1 0 1 0,0 0-26 16,0 0 25-16,-3 1-9 0,0 0 7 16,2 0 0-16,-1 1-3 0,-4 2-20 0,2-1-5 15,-1-1 23-15,-5 4-13 0,5-3 21 16,-5 3-26-16,7-1 7 0,-7 1-1 0,11 0 9 16,-11 0-20-16,0 0-11 0,10 7 9 15,-4-5-11-15,2 1-10 0,-2 1 12 0,1-1-17 16,0 0 15-16,4-2-2 0,-2 2-6 0,-2-3 8 15,3 0 5-15,-10 0 1 0,21-4 1 0,-12 2 11 16,1 1 8-16,-2-2 13 0,-1-1 9 16,0 0 11-16,0 2-18 0,-1-3-5 0,-2 1 23 15,3 1-56-15,-1 1 84 0,-6 2-54 0,8-6-10 16,-8 6 13-16,3-4 21 0,1 1-19 16,-4 3-2-16,0 0-5 0,0 0 2 0,6-2 3 15,-6 2-8-15,0 0 8 0,0 0 0 16,-3 14-5-16,0-7-13 0,2 3 10 0,-2 1-5 15,0-3-15-15,0 3-5 0,-2 2-16 16,2-1-13-16,0 2-45 0,1-3-70 0,-3 2-99 16,2-13-96-16,3 10-539 0,-1-2 79 0,1-2 97 15,0-6 54-15</inkml:trace>
  <inkml:trace contextRef="#ctx0" brushRef="#br0" timeOffset="123604.84">29284 15931 985 0,'0'0'312'15,"-3"-5"-17"-15,3 5-34 0,0 0-28 0,-3-3-41 16,3 3-26-16,0 0-7 0,0 0-62 0,0 19-41 16,0-12-94-16,0 2-200 0,-3 4-581 15,3-3 117-15,3-1 45 0</inkml:trace>
  <inkml:trace contextRef="#ctx0" brushRef="#br0" timeOffset="123841.07">29376 15733 903 0,'0'-7'302'15,"-1"4"-8"-15,1 3-25 0,0 0-31 0,0 0-18 16,0 0-17-16,0 0-16 0,-5 18-42 0,5-3-4 15,0 3-8-15,0 7-18 0,0 5 6 0,0 6-27 16,0 4-19-16,0 15 2 0,0 0-6 16,5 3-32-16,-3-5-1 0,1 2-20 0,3-3-23 15,-5-11-16-15,5-7-35 0,2-4-23 0,2-1-129 16,-1-5-368-16,1-5-202 16,0-5 15-16,-2-2 95 0</inkml:trace>
  <inkml:trace contextRef="#ctx0" brushRef="#br0" timeOffset="124684.12">29718 16160 744 0,'-3'-6'251'16,"-3"0"-38"-16,2 3-24 0,-3-1-12 0,0 1-6 16,-3 1-45-16,-1 2 9 0,-2 1-22 15,3 3-29-15,-4 1 26 0,0 3-12 0,-3 0-34 16,1 3 20-16,3-3-17 0,-2 9-1 0,1-7-20 15,4 3 16-15,3-3-57 0,0 1 13 16,0-2 0-16,4 0 20 0,2-2-12 16,1-1-6-16,0-6-12 0,9 6-23 0,-3-6 7 15,-6 0 0-15,17-5-2 0,-4 1 5 0,-3-3 2 16,1 0 8-16,3-1 18 0,-4-2 8 16,0 3-3-16,4-1 13 0,-4-3-18 0,0 4-2 15,-3 0-1-15,0 1 34 0,0-1-10 0,-4 2-21 16,5-2 28-16,-5 4-26 0,3-2 21 15,-2 2-25-15,-4 3 4 0,6-6 22 0,-3 4-22 16,-3 2-2-16,4-5 10 0,-4 5-20 0,0 0-2 16,0 0-4-16,0 0 24 0,8 13-5 15,-5-8-19-15,3 4 14 0,-5 1-16 16,2 0-18-16,5-1 23 0,-2-1 0 0,-1 2-15 16,0-3 23-16,2-1-20 0,-1-1-3 0,2-1 20 15,2-1-2-15,0-3-6 0,1 0 1 16,2-6 0-16,0 0 5 0,4-7-11 0,-3 0 1 15,5-5 7-15,-3-3-8 0,-3-2 4 0,2-5-6 16,-3-4 5-16,2-11 2 0,-3-4-1 0,-1-2 4 16,-2-1-8-16,-3 0 21 0,-1 9-33 15,-4 6 8-15,0-2 12 0,-4 2-3 0,1 10 19 16,1 0-13-16,-3 5-8 0,2 2 3 0,1 3-13 16,-3 0 5-16,1 5 2 0,-3 2-15 15,4 1-5-15,-4 7 3 0,7 0 25 16,-13 8-23-16,9 6 26 0,-3 4-23 0,3 7-10 15,-2 7 25-15,0 4-10 0,6 2 5 0,0 14-3 16,0 4 11-16,0-2-8 0,6 0-13 16,0-1-5-16,1-3 10 0,1-3 6 0,2-9-3 15,0-6 2-15,1-1 13 0,-1-4-15 0,0-4 3 16,1-3-1-16,1-3 8 0,-2-1 11 16,2-3-24-16,-2-2 28 0,4-4-7 0,-4-1-8 15,0-4 3-15,1-2 7 0,1-1-4 0,-1-5-1 16,-1 1 5-16,1-5-7 0,-2 0-11 0,-1 0 11 15,-1-3 0-15,-1 1-14 16,-2-1-1-16,2 3 12 0,-3-2-10 0,-3 0 5 16,1 1-3-16,-1 3 3 0,0 1-18 0,0-1 8 15,0-1 15-15,0 4-7 0,0-1 7 0,4-1-15 16,-4 2 15-16,0 1-18 0,0 4 8 16,0-9-21-16,3 6 6 0,-3 3-3 0,3-6 10 15,0 3 3-15,-3 3 15 0,11-3-18 0,-5-1 15 16,5 1-2-16,-1 0-12 0,4-2 4 15,0-2 0-15,-1 3 1 0,4-2 9 0,1 0-2 16,0 0 10-16,-2 0-15 0,-3 0-8 0,5 2-4 16,-5 1 1-16,-3 1-63 0,4-1-21 15,-8 3-48-15,-6 0-78 0,11-6-132 0,-7 10-456 16,1 1 72-16,-5 1 74 0</inkml:trace>
  <inkml:trace contextRef="#ctx0" brushRef="#br0" timeOffset="125307.4">30341 16335 913 0,'0'0'313'16,"6"-6"-37"-16,-3 3-23 0,-3 3-25 0,5-5-23 16,1 1-16-16,-3 0-14 0,1 1 1 0,2-1-33 15,-2 0-2-15,3 0-33 0,0-3-8 16,-1 2-3-16,1-5-2 0,1-1-26 15,-1-5-5-15,3-2-13 0,2-5-8 0,-1-4-12 16,-1-6 2-16,5-14-12 0,1-3 4 0,-1-3-4 16,-3-4 7-16,-1-1 3 0,0-2-21 15,-1 0 23-15,-4 2-12 0,2 2 22 0,0 5-35 16,-6 11 5-16,1 8 7 0,-3 4-17 0,0 6 43 16,0 4-21-16,0 1 1 0,-3 2 2 0,3 5-10 15,-2 2 0-15,-3 5-18 0,5 3 5 16,0 0 0-16,-24 18 16 0,14 0-11 0,-4 14-2 15,1 11-8-15,-2 12 7 0,2 0 4 0,-1 6-9 16,1-2 3-16,6 1 23 16,-1-1-22-16,2-3-9 0,3-4 13 0,3-9-12 15,3-8-3-15,5 0 15 0,-2-5-8 0,1-5-2 16,2-3 16-16,3-2-16 0,1-1 7 0,6-8-9 16,-1-1 15-16,3-4-3 0,3-4 8 15,-1-2-16-15,5-1 11 0,-1-5 10 0,7-1-23 16,-3-4 5-16,-2 0 6 0,-3-3 4 0,-2 0-7 15,-4 1-6-15,-1-3 11 0,-6 1-18 16,-3 3 2-16,-1-1 11 0,-5-2-16 0,-1 5-5 16,-3-1 16-16,-3 4-11 0,-1 0 3 0,-5 1 5 15,-1 4-2-15,-2 2-6 0,-2 1 23 16,-2 0-30-16,-1 5 10 0,-3 4 7 16,2 2-4-16,1 3-8 0,0 1-8 0,4 0 5 15,3 4-2-15,-1-1 4 0,7-1-1 0,1 3 6 16,0-4-4-16,10 2 13 0,1-1-1 15,8-1 1-15,8 0 5 0,7-2-1 0,19-2-35 16,8-3-110-16,-12-2-269 0,15-6-486 0,1 2 71 16,-1-8 74-16,-4-4 98 0,1 0 97 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4:32:21.9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30375 3138 261 0,'0'0'94'0,"0"0"-9"15,0 0 48-15,0 0 31 0,0 0-44 0,0 0 5 16,-1-7-12-16,1 7-13 0,0 0 15 0,0 0 10 16,0 0-9-16,0 0-6 0,0 0-64 0,0 0 5 15,0 0-13-15,0 0 8 0,0 0-15 16,0 0 31-16,-3-6 7 0,3 6-39 0,0 0 17 16,0 0-12-16,0 0 11 0,0-6-17 0,0 6 19 15,0 0-4-15,0 0 2 0,-3-6-13 16,3 6-12-16,0 0-4 0,0 0 9 15,0 0-11-15,0 0 6 0,0 0-6 0,0 0 1 16,0 0-4-16,0 20 9 0,-3-9-13 0,-1-1-11 16,-2 5 11-16,4 1 12 0,-10 2-15 15,5 4-10-15,-3-1 28 0,-4 4-23 0,4-1 10 16,0 1 11-16,-4 0-16 0,4-6 13 0,-1 2-10 16,1-3-6-16,0 0 3 0,5-1 3 0,-5-3-5 15,4 1-11-15,0-6 3 0,2 1-8 16,1-1 13-16,-2-3-3 0,4 2-25 0,-1-6 3 15,2-2-32-15,0 0-9 0,0 0-3 0,0 0-26 16,0 0-38-16,15-15-8 0,-9 8-5 16,1-3-53-16,3-1-24 0,-6-3 21 15,6 2-456-15</inkml:trace>
  <inkml:trace contextRef="#ctx0" brushRef="#br0" timeOffset="283.7">30365 3231 501 0,'0'-10'197'15,"0"10"-33"-15,0-8 15 0,0 8-56 0,0-4-20 16,0 4 4-16,3-8 1 0,-3 8-14 16,0-5-4-16,0 5-6 0,0 0 3 0,0-7-15 15,0 7 10-15,0 0-28 0,3-4-6 16,-3 4 14-16,0 0-3 0,0 0 10 0,0 0-18 16,14 1 13-16,-14-1-21 0,7 6 1 15,-1-2 7-15,-2 3-10 0,3 0 10 0,2 2-20 16,-1 0-5-16,-1 2-21 0,2 3 23 0,1 0-18 15,0 0 16-15,1 1-11 0,0 2-5 0,-1-2 13 16,0-1-7-16,1 3 12 0,-1-5-15 16,1 2-1-16,-1 1-4 0,0-4 0 0,1 3-6 15,-1-3 1-15,0-1-6 0,1 0-12 0,0-2 2 16,-3-1-20-16,-1 0 5 0,4 1-54 0,-4-6-8 16,4-1-63-16,-2-1-144 0,-5-1-202 15,6-1-239-15,-1-3 86 0</inkml:trace>
  <inkml:trace contextRef="#ctx0" brushRef="#br0" timeOffset="542.88">30819 3194 918 0,'0'-6'262'0,"0"6"-24"0,1-4-29 16,-1 4-14-16,0 0-21 0,0 0-20 0,0 0-14 15,0 0-9-15,0 0-8 0,0 0-13 0,0 0-15 16,-11 12-16-16,7-5-7 0,-2 3 4 16,2 2-9-16,-2 1-13 0,-2-1-8 15,2 2-8-15,-4 1 3 0,3 2-2 0,2 0-11 16,-4-3-8-16,-1 5-12 0,5 2-26 0,-3-3-97 16,-3 0-62-16,4 0-76 0,2 3-582 15,0-3 78-15,2-3 81 0</inkml:trace>
  <inkml:trace contextRef="#ctx0" brushRef="#br0" timeOffset="1244.33">30966 3471 821 0,'0'0'274'0,"0"0"-51"15,0 0 7-15,7-1-33 0,-7 1-23 0,0 0-5 16,0 0-28-16,4-3-16 0,-4 3-7 0,0 0-26 16,0 0 6-16,0 0-11 0,6-3-3 15,-6 3-15-15,0 0-2 0,0 0 2 0,0 0-23 16,7-1-3-16,-7 1 4 0,11-4-4 0,-5 1-17 16,-2 0 2-16,5 1-3 0,1-3 9 15,-5 1 1-15,5-3-11 0,-1 0 9 16,1 0-15-16,-5 0-5 0,5 2-6 0,-4-3 1 15,2 2 17-15,-3-1-7 0,0 0 11 0,0 1-24 16,-4 0 2-16,0 0 16 0,2 2-23 16,-3-3 6-16,-3 1 4 0,3 6 13 0,-1-8-18 15,0 4-3-15,-4-1 4 0,5 5 1 0,-10-4-2 16,3 0 6-16,7 4 1 0,-10 0-14 0,10 0 10 16,-14 7-14-16,6-1 17 0,-1 2-16 15,5 0 2-15,-2-2 0 0,1 2 1 0,-1 3-3 16,3-1 7-16,2 1-2 0,0 2-2 0,1-4 7 15,1 2 0-15,0 2-20 0,2-3 12 16,4 1-2-16,0-3 10 0,0 2-18 16,3-2 13-16,4-1-2 0,-1-1-9 0,3 1 19 15,-4-5 0-15,2 0-6 0,4-2-4 0,-5 0-1 16,6 0-2-16,-1-3 10 0,-1 2-5 16,0-6 10-16,0 5-4 0,0-5 1 0,-1 2-2 15,-4-2 6-15,4-3-6 0,-2 2 8 0,-4 1-8 16,1-3 2-16,-4 3-9 0,0-1 4 0,-1 2 3 15,0-5 6-15,-1 6-9 0,-5-4-2 16,0 4 0-16,-4-2 5 0,2 3-10 0,-3-2-2 16,-1 4-6-16,-1-3 5 0,0 5 6 15,-2-1 4-15,9 1 8 0,-18 1-2 0,10 4-13 16,0 3 5-16,-1-4 0 0,0 4-3 16,1 2-9-16,5 1-1 0,0-2 15 0,-1 3 1 15,4-4-11-15,0 5 1 0,3-2 9 0,-2 0-17 16,5 0 33-16,1-2-29 0,3 0 6 15,1-1 0-15,6 0-10 0,3 0 7 0,4-4-38 16,2-4-54-16,0 4-20 0,1-4-67 0,4 0-38 16,0-8-75-16,-1 5-478 0,-2-2 56 0,3-1 52 15</inkml:trace>
  <inkml:trace contextRef="#ctx0" brushRef="#br0" timeOffset="1755.71">31866 3150 860 0,'0'0'243'0,"-1"-6"-15"16,1 6-24-16,0 0-22 0,-1-6 0 0,1 6-16 16,0 0-38-16,0 0-10 0,0 0-5 15,0 0-21-15,0 0-13 0,0 0 5 0,0 0-2 16,0 0-12-16,5 18-19 0,-5-10 8 0,3 4-6 15,-1 0-4-15,-1 1-13 0,0 3 10 0,-1-2-10 16,3 5-18-16,-3-2 17 16,3 0-1-16,-3-1-14 0,0 1 1 0,3-3-6 15,-1 0 0-15,-1 0 11 0,0-2-8 0,-1 1 2 16,4-2-4-16,-4-2-11 0,0 0 3 0,0-1-1 16,3-1 6-16,-3 0-3 0,2 0 8 15,-2-3 0-15,0-4 5 0,0 6-7 0,0-6-4 16,0 0 4-16,0 0-9 0,0 0-7 0,0 0 16 15,0 0-1-15,-9-18 3 0,5 11 2 0,-2 1-9 16,1-2 9-16,-3 1-12 0,-3 1 2 16,0 0-7-16,-1 0 20 0,-1 2-21 0,-2-1 3 15,1 2 0-15,0 2-7 0,-3 1-1 16,4 0-4-16,-1 2 2 0,2 2 5 0,-4 1 2 16,3 1-2-16,3 2 8 0,-4 1-16 15,7-1-2-15,1 0 0 0,-1 1-6 0,3 0 14 16,3 0 4-16,1 0-7 0,0 0 8 0,5-2-3 15,0 1-3-15,0 0 11 0,8-1-18 0,-2-4 2 16,5 3-15-16,-1-2 13 0,1 0-24 16,-1 0-7-16,-2 0-10 0,1-3-8 0,1 1-66 15,-7-1-3-15,6-2-49 0,-2 4-53 0,-7 0-123 16,3-3-428-16,-2 0 64 0,0 1 85 0</inkml:trace>
  <inkml:trace contextRef="#ctx0" brushRef="#br0" timeOffset="2379.66">30163 3646 555 0,'-4'-4'179'16,"4"4"11"-16,-6-3-16 0,6 3-8 0,-4-3-30 16,4 3 7-16,0 0-33 0,0 0 8 0,0 0-6 15,0 0-12-15,0 0-18 0,0 0-2 16,0 0-29-16,0 0 20 0,26 7-7 0,-11 0-5 15,12-3 0-15,4 5-15 0,11-1-9 0,15 5 19 16,12-5-20-16,2 2 9 0,18 1-5 0,-1 1-9 16,-15-3-9-16,2-4 13 0,1 1-7 15,2-1-3-15,1-3 5 0,-4-1-23 0,3 0 3 16,0 4 18-16,-5-8-19 0,2 1 16 0,0 0-7 16,-9 1 7-16,2-4-13 0,-5 4-10 0,-16-2 2 15,-4 0 19-15,-9 2-21 16,-3-2 5-16,-3 2 10 0,-4-2-30 0,-3 1 7 15,-1 0 21-15,-3 2 13 0,-2-1 7 0,-2 0-56 16,-3-3 13-16,0 4 15 0,-3 0-13 0,-7 0 13 16,13-1-12-16,-13 1-22 0,0 0-19 0,0 0-11 15,0 0-28-15,0 0-123 0,0 0-84 16,0 0-497-16,-22 7 110 0,13-3 31 0</inkml:trace>
  <inkml:trace contextRef="#ctx0" brushRef="#br0" timeOffset="3244.95">29921 4335 693 0,'0'0'190'0,"0"0"-37"0,0 0 3 16,0 0-28-16,0 0-18 0,0 0 3 0,0 0-23 15,-8-1-11-15,8 1-2 0,0 0 0 0,0 0-3 16,-3 7-15-16,3-7-1 0,0 0-9 15,0 4 7-15,0-4-22 0,0 0-9 16,-1 5 3-16,1-5 1 0,0 0 14 0,0 0-4 16,0 0-11-16,-1 4 15 0,1-4 14 0,0 0 1 15,0 0-1-15,0 0-21 0,12-12-8 16,-8 5 10-16,3-3-10 0,3-5-18 0,3-3 21 16,-2-3-5-16,2 0-11 0,4-4 3 0,-3 0-3 15,0 1-7-15,-1 4 0 0,1 1 15 0,-2 2 5 16,-4 0-23-16,0 5 3 0,1-1-1 15,-2 2 11-15,-3 3 3 0,-1-1-11 0,4 1 0 16,-3 4-2-16,-1 0-5 0,-3 4 12 0,0 0-5 16,0 0-2-16,0 0-3 0,16 16 0 0,-15-6 5 15,3 1-2-15,2 6-5 16,-5-1 4-16,2 5 1 0,4-1 0 0,-4 2-19 16,3-3 19-16,-1 4-3 0,1-6-5 0,-2 0-2 15,5 3 4-15,-5-2-4 0,4-3 4 0,-2-1 8 16,1 1-12-16,1-4-8 0,-3 3-1 15,3-5 11-15,0-1-12 0,-3-4-1 0,2 3-13 16,0-1-20-16,-1-4-10 0,-2 0-24 0,-4-2-129 16,10-4-96-16,-7 1-445 0,0 0 49 0,-3 3 76 15</inkml:trace>
  <inkml:trace contextRef="#ctx0" brushRef="#br0" timeOffset="3479.79">29934 4236 680 0,'0'0'251'16,"0"0"-38"-16,0 0-6 0,0 0-7 16,0 0-34-16,0 0-5 0,21-2-30 0,-8 2-6 15,1 0-7-15,6 1-18 0,1 0-13 0,3-1-3 16,4 0-12-16,2 0-3 0,-3 0 0 0,4 0-25 15,4 0-49-15,-2 0-54 0,1 2-28 16,-2-4-115-16,2 2-543 0,3 0 15 16,4 0 118-16</inkml:trace>
  <inkml:trace contextRef="#ctx0" brushRef="#br0" timeOffset="3793.76">30898 4136 601 0,'0'0'223'0,"0"0"-6"0,-10 5-22 0,10-1 4 16,-2 1 37-16,-3-1-29 0,5 3-33 0,-3 2-20 15,3-1-13-15,-2 0 0 0,-1 2-29 16,0 3-9-16,0-2-1 0,3 3-15 0,-3-2 0 16,3 3-23-16,-2 3 8 0,-3-1-13 0,5 0-21 15,-3 1-2-15,1 1-8 0,0-3-10 16,-1 2-39-16,3-2-45 0,0-5-111 0,0 4-89 16,0-5 7-16,0 1-519 0,5-2 67 15,-3-4 35-15</inkml:trace>
  <inkml:trace contextRef="#ctx0" brushRef="#br0" timeOffset="4347.42">30956 4143 872 0,'0'-6'256'0,"0"6"-30"0,3-3-9 15,-3 3-22-15,6-6-11 0,-6 6-28 16,12-2-7-16,-2 1-21 0,4-3-23 0,-1 3 2 16,4-1 3-16,-3 2-20 0,7-1-21 15,-1 1 8-15,0 0-24 0,1 0 6 0,-1 3-8 16,4-2 1-16,-6 3 6 0,2-1-22 16,0 3-2-16,-2-3-9 0,-2 3-2 0,-1 1-10 15,-2-1 2-15,-3 1-2 0,-2 1 3 0,1-1-11 16,-6 1 5-16,-2 1-25 0,-1-1-19 0,-2 0-25 15,-6 6-20-15,-3-4-11 0,1 1 16 16,-3-1-13-16,-1 1 21 0,4-3 9 0,-5 1 16 16,2-1-12-16,3-4 4 0,2 3-7 0,-1-1 22 15,2-2 1-15,2 0 5 0,-1-1 15 16,0 2-10-16,6-5-10 0,-1 3 17 16,1-3 9-16,0 0 9 0,0 0 1 0,13 6 2 15,-13-6 8-15,12 0 10 0,-4 0-8 0,-8 0 3 16,19 1 8-16,-9 0 2 0,1 4 8 15,-1-4-11-15,0 2 9 0,4 2-9 0,-4-2 14 16,-3 3-11-16,4 1 13 0,-2-2-11 0,-2 2-7 16,0-1 3-16,0 2 7 0,-4 0 8 0,1 1-10 15,-4-1 0-15,0 0 10 0,-3 2 2 16,1 0-33-16,-7-1 29 0,2 3-1 0,-3-3-10 16,-1 0 3-16,-2-1-26 0,-2 0 28 0,-1-5-15 15,-1 3-10-15,3-5-3 0,-3-1 3 16,2 0 5-16,-7-4-13 0,8 1-5 15,0 0-16-15,-2-4 1 0,5 0-26 0,1 2-29 16,3-1-25-16,3 1-38 0,-2-2-69 0,2 3-52 16,1-2-557-16,3 3 125 0,3-2 35 0</inkml:trace>
  <inkml:trace contextRef="#ctx0" brushRef="#br0" timeOffset="4871.18">32084 4203 854 0,'-6'-3'300'16,"6"3"-47"-16,-1-5-22 0,-6 2 2 0,7 3-36 16,-5-6-21-16,0 4-17 0,-2-1-3 15,1 0-28-15,-5 3-2 0,1-2-16 16,3 1-18-16,7 1-13 0,-24 3-7 0,10 3 7 0,1-4-25 16,-2 7 0-16,-1-1-8 0,-1 6-8 15,3-2-7-15,-3 5 0 0,4-2-1 16,3 2-7-16,-1 1 3 0,4-3-6 0,3 0 1 15,-2 1-8-15,6-4 7 0</inkml:trace>
  <inkml:trace contextRef="#ctx0" brushRef="#br0" timeOffset="5296.79">31841 4368 3665 0,'3'16'5'0,"4"-4"-2"16,780-291-2159-16,-787 279 2302 0,0 0-5 0,0-7-8 16,0 7-28-16,0 0-5 0,0 0-16 0,0 0-2 15,0 0-20-15,0 0-11 0,0 0-25 0,0 0-24 16,0 0-35-16,0 0-80 0,0 0-104 16,-3 16-155-16,6-13-352 0,2 3 97 15</inkml:trace>
  <inkml:trace contextRef="#ctx0" brushRef="#br0" timeOffset="6190.19">32112 4241 611 0,'3'-6'177'0,"-3"2"38"15,0 4-15-15,5-5-3 0,-5 5-28 0,0 0 0 16,0 0-29-16,0 0 1 0,1-6-44 15,-1 6-17-15,0 0 76 0,0 0-31 16,-6-4-10-16,6 4-15 0,-14-3 0 0,14 3-18 16,-14 3-13-16,0-2 0 0,1 3 0 0,-5 3-12 15,2-1-19-15,-2 3 21 0,-1 1-10 16,1 0-11-16,2 3-12 0,-2-1 9 0,5 3-9 16,-1-1-3-16,3 0-8 0,1-2 14 0,3 4-6 15,1 0-5-15,5 1-13 0,0-3 7 0,1 1-4 16,1 0 0-16,3 2 5 0,4-3-8 15,3 3-8-15,-1-6-5 0,0 3-4 0,5-6-6 16,-4 3 10-16,6-4 0 0,-1 0-10 0,-1 1 8 16,0-5 0-16,0 3-3 0,-4-5 18 0,3 0-7 15,-1-1-6-15,0 0-5 0,-2 0 0 16,1-1 1-16,-4 0-9 0,0-2 8 16,1 0-20-16,-5 1-31 0,3-2-2 0,2 2-47 15,-9 2-99-15,8-4-108 0,-3-1-487 0,0 4 88 16,0 0 61-16</inkml:trace>
  <inkml:trace contextRef="#ctx0" brushRef="#br0" timeOffset="6515.74">32638 4242 657 0,'0'0'236'16,"0"0"-6"-16,5-4-20 0,-5 4-15 0,0 0-39 16,0 0-18-16,0 0-7 0,0 0-19 0,0 0 6 15,0 0-23-15,5 13 4 0,-5-5-27 0,-3 0 0 16,3 0-1-16,0 1-17 0,0 2 3 15,0 0-17-15,-1 1-11 0,-2 1 12 16,0-1-3-16,3 1-2 0,-3-1-18 0,3 4-16 16,0-7-7-16,0 4-72 0,-3-1 1 0,3-1-50 15,0 1-33-15,-1-2-89 0,-6-1-210 16,7-2-274-16,3 1 87 0</inkml:trace>
  <inkml:trace contextRef="#ctx0" brushRef="#br0" timeOffset="6828.33">32685 4141 527 0,'0'-7'199'0,"0"7"-9"0,2-6-19 16,-2 6-20-16,0 0-15 0,0 0-13 0,12 1-18 15,-12-1 7-15,14 7-27 0,-3-1-1 0,2-2 1 16,2 4-19-16,0-1 4 0,-1 0-9 15,7 3-5-15,0-2-7 0,-2 2-3 0,-1 3-2 16,0-5 2-16,3 3-23 0,-5 2 12 0,0-3-11 16,-2 0-4-16,-4 4 16 0,0-4-3 15,0 1-18-15,-5 2 6 0,1-4 7 0,-3 2-20 16,-3 2 22-16,-3-2-14 0,-6 3-1 16,-2-2 6-16,-3 4 7 0,-10 0-33 0,-3 2 12 0,-9 4-14 15,-6-2-47-15,0 2-59 0,1-4-56 16,4-12-92-16,8 5-491 0,3-3 45 0,5-2 124 15</inkml:trace>
  <inkml:trace contextRef="#ctx0" brushRef="#br0" timeOffset="9254.94">30146 4936 345 0,'0'0'125'0,"0"0"6"0,0-4-36 0,0 4-21 16,0 0 95-16,-3-7-3 0,3 7-45 0,0-5 24 16,0 5-42-16,0 0 22 0,-1-7-27 0,1 7 17 15,0 0-10-15,0-4 20 0,0 4-20 16,-1-6 21-16,1 6-6 0,-2-7-15 0,2 7-39 15,-3-5 26-15,3 5-2 0,-4-6 7 0,4 6-22 16,-4-3-11-16,4 3-3 0,-13-3 6 16,13 3-14-16,-17 0-9 0,7 5-3 15,0-4-8-15,-4 2 0 0,2 4-15 0,-4 1 10 16,3 0 3-16,-2 6-13 0,-1-3 2 0,2 6-4 16,1-3 2-16,2 4-18 0,1 0 2 0,3-4 24 15,1 3-26-15,2-1 2 0,1 1 6 16,3-2-16-16,6-1 11 0,-2 1 7 0,3-1-7 15,6-3-1-15,-2 3-12 0,6-5 15 0,0-1-10 16,4 0 5-16,1-4-2 0,-1 1 12 16,2-4-8-16,-1-1-2 0,1-1 3 0,2-5-3 15,-1 3 10-15,0-5 8 0,0 0-18 16,-4-1 13-16,-2-5-11 0,2 3 14 0,-6-4-21 16,2 0 20-16,-3-1-2 0,-5 4-23 15,-1-5 7-15,-4 3 1 0,3-2-1 0,-5 5 8 16,-5-5-5-16,1 7 3 0,-4-5-3 0,-2 4-8 15,-1 1 3-15,-1 0-11 0,-2 2 19 0,2 4-8 16,1-3-8-16,-2 5-18 0,0 1-4 16,12 0-19-16,-17 3-41 0,12 3-43 0,-1-4-90 15,3 0-82-15,3 6-506 0,3-1 81 0,3 0 75 16</inkml:trace>
  <inkml:trace contextRef="#ctx0" brushRef="#br0" timeOffset="9848.85">31113 4970 762 0,'0'0'236'0,"-4"-4"-14"0,3-1-19 16,1 5 1-16,-8-8-4 0,8 8-34 0,-4-6-2 15,-3 4-13-15,7 2-25 0,-10-3-6 0,10 3-23 16,-13 0-5-16,13 0-4 0,-18 4-12 15,8 1-9-15,-4 3-1 0,4 0-12 0,-3 3-3 16,-1 4-2-16,4 1-13 0,-2 0-3 0,3 1 5 16,-1 2-22-16,7-2 15 0,-1-2-1 0,0 3-14 15,1-3 19-15,6 1-24 16,-3-1 4-16,7-2 0 0,0-1-12 0,0-2 5 16,3 1 7-16,1-4-2 0,2 0-5 0,4-6-1 15,-3 1 9-15,7-2-9 0,1-4 9 0,-1-3-4 16,3-2-9-16,1 0-6 0,-1-6 6 15,-1-1 17-15,3-2-12 0,-7 1-3 0,2-4 8 16,-8 3-3-16,3 0-7 0,-6 1 2 0,-5 2 8 16,1-1-8-16,-5 5-10 0,-1-3 2 0,0 3 1 15,-4-1 2-15,-2 1-8 0,-4 3-7 16,-4 1 7-16,3-1 8 0,-6 5 0 0,4 0 5 16,-1-1-8-16,2 4-7 0,-4-2-15 0,3 4-4 15,3-2-1-15,-1 4-32 0,4-1-12 16,1 0-3-16,3 1-23 0,3-4-63 15,3 9-55-15,-6-3-110 0,14-3-501 0,0 0 171 16,1 1-10-16</inkml:trace>
  <inkml:trace contextRef="#ctx0" brushRef="#br0" timeOffset="10350.94">32021 4992 803 0,'0'0'243'0,"-5"-6"-22"0,5 6 4 0,-7-2-15 15,7 2-26-15,-2-6-30 0,2 6-6 0,-8-3-12 16,8 3-21-16,-7-4-5 0,7 4-3 15,-14 0-22-15,14 0-16 0,-13 1 0 0,6 3 3 16,-1 2-13-16,-2-2-6 0,0 3-9 0,0 4-11 16,-1 2-2-16,2-2 0 0,-2 3 2 15,4 1-15-15,1-1 10 0,-1 0-10 16,4 1-8-16,2-4 6 0,0 3-14 0,-1-4 11 16,4 1 5-16,-1 0-8 0,3-1 0 0,2-2 8 15,-2 1-5-15,6-2-21 0,1-3 21 16,-1 1-10-16,4-4 7 0,-1-2-13 0,3 1 6 15,-4-4-3-15,4-1 10 0,0-2 3 0,-4-2-13 16,2-6 10-16,-1 5 6 0,1-6-6 0,-4 2-10 16,-3-2 2-16,3 4 11 0,-6-4-15 15,1 1 4-15,-5 4 11 0,0-3-5 0,-5 4-6 16,2 0-2-16,-5-3 8 0,-2 3-8 0,0 3-5 16,-4-1 5-16,4 5 5 0,-4-2-5 0,4 2 2 15,0 3-2-15,-1 1-33 16,11-1 15-16,-16 7-48 0,9 0-9 0,4-1-27 15,2 2-52-15,2 3-112 0,2-1-92 0,4 1-443 16,2-3 66-16,5 1 103 0</inkml:trace>
  <inkml:trace contextRef="#ctx0" brushRef="#br0" timeOffset="10804.79">32573 5034 698 0,'-3'-5'269'0,"3"5"-16"0,-4-7-9 16,4 7-37-16,-2-5-7 0,2 5-26 0,-5-6-18 16,5 6-15-16,-10 0-24 0,10 0 6 0,-10 6-18 15,2-2-13-15,-1 3 0 0,2 1-25 16,2 1 7-16,-7 5-20 0,5-2 2 0,0 2-20 15,0 2 5-15,0 0-5 0,0 3 2 0,4-2-10 16,0 1 8-16,0-1-10 0,3-2-8 0,0 0 0 16,3 1-11-16,5 0 16 0,-3-5-2 15,6 3-11-15,-1-4 11 0,7-3-9 16,-3 1-1-16,7-5-14 0,-2-2 13 0,4-1-7 0,-1-1 2 16,3-6-5-16,-2-3 18 0,7-1-10 15,-2-3-8-15,1-4 0 0,-4 1 7 16,-3-5-12-16,0 2 5 0,-2-3 0 0,-4 0 3 15,-3 3 2-15,-3-1-13 0,-3 3 16 0,-6 0-11 16,-1 4 11-16,-1-4-13 0,-9 2 15 0,0 0 3 16,-6 3-21-16,-4-1 3 0,-9 3 13 15,-5 2-6-15,3 1-4 0,-7 1-1 0,7 6 8 16,0-1-10-16,2 4-23 0,-3 0-5 0,7 4-31 16,-1 2-92-16,-1-1-95 0,6 4-637 15,1 5 112-15,-1-5 72 0,7 3 126 0</inkml:trace>
  <inkml:trace contextRef="#ctx0" brushRef="#br0" timeOffset="13331.91">30217 5810 291 0,'0'0'98'16,"-6"-7"88"-16,6 7 27 0,0-3-77 15,0 3 7-15,0 0-13 0,-3-7 14 16,3 7-21-16,-4-5-16 0,4 5 31 0,-3-4-12 0,3 4-14 16,-3-6 4-16,3 6-9 0,-8-3 6 0,5-1 7 15,3 4-43-15,0 0 5 16,-7-4 30-16,3 0-40 0,4 4-18 0,-13-3 7 16,9 2-15-16,-3-1 5 0,7 2-10 0,-20 0-10 15,10 2 0-15,-3-1-11 0,-2 5 11 0,-1 1-3 16,0 2-15-16,-2 1 8 0,0 1 4 15,0 3-10-15,2 3-2 0,-1-1 5 0,5 1-2 16,-4 0-1-16,9 0-7 0,-2 0-11 0,7 0 3 16,-3-1 20-16,5 0-12 0,0 1-3 15,6-1-2-15,-2-3 5 0,6 2-11 0,1-2 16 16,2-4-6-16,5 2 1 0,-2-3-8 16,5 1 3-16,0-3 7 0,-2-4 0 0,4 0 11 15,-1-2-32-15,-2-2 40 0,-2 0-14 16,3-4-2-16,-1 1-18 0,1-5-1 0,1-2 9 15,-4-3 7-15,0 0 8 0,-2-2 0 0,-2-1-5 16,-1-7 0-16,-1 6 0 0,-4-3-1 0,-3 2-14 16,-2-2 22-16,0 5-30 0,-6-2 13 15,0 2-3-15,-1 1 0 0,-5-5-13 0,-3 6 18 16,-1 1 3-16,-4 1-8 0,3 3-6 0,-3 2 12 16,0 1-12-16,-3 3 1 0,5-2-5 15,-4 5 15-15,4 0-25 0,-1 1-3 0,1 1-3 16,2 0-30-16,2 5-24 0,0-2-42 15,3 3-45-15,4-1-40 0,1-4-113 0,3 5-492 16,5-2 98-16,0 0 72 0</inkml:trace>
  <inkml:trace contextRef="#ctx0" brushRef="#br0" timeOffset="14575.05">30928 5746 458 0,'0'0'194'16,"0"0"-9"-16,0 0-4 0,0 0-17 0,0 0-18 16,0 0-5-16,0 0 0 0,0 0-31 15,0 0 0-15,0 0-28 0,0 0 12 0,11-3-2 16,-11 3-20-16,10 0-3 0,-10 0-10 0,16 3 5 16,-6-1-28-16,0-2 2 0,-2 0 3 15,6 0-7-15,-1-2 1 0,-1 2-4 0,1-1 0 16,0 1 0-16,3-2-19 0,-4 1 14 15,2 0-13-15,-1-4 7 0,-2 3 1 0,2 0-14 16,-3-2 1-16,1 1 7 0,-1 1 3 16,-3-3 3-16,-1 3-11 0,2-3 28 0,-2 3-20 15,-2 0 5-15,2-2 6 0,-2 1 1 0,-4 3-7 16,3-8-12-16,1 7 14 0,-4 1-4 0,0-6 17 16,0 6-15-16,0 0-10 0,0 0 10 15,0 0-5-15,0 0 0 0,0 0-3 0,0 0 6 16,0 0-6-16,-18 16-7 0,12-6 15 0,-1 4-26 15,-3-3 3-15,6 6 5 0,-3-2 11 16,-2 3 1-16,1 0-11 0,3 3-4 16,-3-1-2-16,4-4-5 0,-2 1 5 0,1 1 15 15,-1-3 1-15,3 2-27 0,1-3 6 0,-3-2 8 16,5 1-13-16,-3-1 2 0,2 1 8 0,0-2-13 16,-1-1-15-16,-1 2-26 0,3-3-28 15,0-1-20-15,-4 0-44 0,1 1-79 0,2-2-34 16,-2 2-201-16,3-5-288 0,-3 2 108 0</inkml:trace>
  <inkml:trace contextRef="#ctx0" brushRef="#br0" timeOffset="14940.34">30970 5968 458 0,'0'0'235'0,"-4"-2"-15"0,4 2-25 16,0 0-8-16,0 0-36 0,0 0-18 16,14-7-10-16,-7 5-21 0,-1-1-2 0,5 2 2 15,-1-1-10-15,0 1-15 0,4-1 3 0,2 0-24 16,-4-1-5-16,4 2 21 0,2 0-21 15,2-2 0-15,0 1-7 0,1 1-14 16,-4 0 4-16,4 1-14 0,-1 0-5 0,-6-2 14 16,5-1-11-16,-7 3 5 0,2-1-3 0,-1 1-10 15,0 0 3-15,-5 0 5 0,2-2 8 16,-1 2-16-16,-9 0-2 0,12 0 4 0,-3-1-4 16,-9 1-11-16,10 0 11 0,-10 0-10 0,0 0-32 15,13 1 6-15,-13-1-38 0,0 0-32 0,8-1-7 16,-8 1-64-16,0 0-61 0,3 1-548 15,-3-1 92-15,0 0 49 0</inkml:trace>
  <inkml:trace contextRef="#ctx0" brushRef="#br0" timeOffset="15970.73">31869 5800 719 0,'5'-7'253'16,"-5"7"-20"-16,0 0-28 0,2-5-5 16,-2 5-1-16,3-3-40 0,-3 3-11 15,0 0-4-15,3-6-27 0,-3 6-19 0,0 0-14 16,0 0-2-16,0 0 0 0,0 0-18 0,0 0-8 15,0 0-20-15,0 0 8 0,0 0-16 0,0 0 10 16,0 0-5-16,0 0-2 0,-8 19 2 16,3-14-17-16,0 3 15 0,-4 1-31 0,5-1 7 15,-2-2 3-15,-1 2 1 0,1 0-6 0,4-1 0 16,-4-3-10-16,3 2 5 0,1-2-8 16,-3 0-23-16,5-4 24 0,-3 7-6 15,3-4 10-15,0-3-2 0,0 0 5 0,8 7-5 16,-8-7-5-16,12 0 12 0,-5 1-7 0,3-1-2 15,0 0-9-15,6 0 1 0,-3-1 10 0,0 1 2 16,0 0-4-16,1 0 14 0,2 0-9 16,-1 0-9-16,-2 1 17 0,3 1-9 0,-4-1-5 15,1 3 6-15,1-3 15 0,-4 2-8 0,4 2 8 16,-4-3-8-16,-3 4 10 0,4 0-5 0,-2-1 3 16,-2 1-8-16,0 1-5 0,-4-2 5 15,3 2-5-15,-5 0 11 0,-1 0 1 0,-3 1 1 16,-1 2-5-16,-2-2-3 0,-4 3-20 0,0-2-29 15,-2 3 11-15,-1-3-1 0,-1-1-32 16,1-2-36-16,-1-1-65 0,1 1-73 16,3-2-572-16,-2 0 93 0,0-2 99 0</inkml:trace>
  <inkml:trace contextRef="#ctx0" brushRef="#br0" timeOffset="16284.12">32016 5743 639 0,'3'-7'236'16,"-3"7"-34"-16,0-2-20 0,0 2-21 15,0 0-5-15,4-6-28 0,-4 6-20 0,13-3-8 16,-6-1-1-16,4 3-4 0,2-1-10 0,6 1-24 15,-1-3 3-15,0 2-10 0,3 2 5 0,0-2-16 16,0 2 3-16,-2-2-2 0,1-1-6 16,-1 3-7-16,-4 0-6 0,3-1-7 0,-1 1-15 15,-1 0-1-15,-5 0-17 0,3 0-16 0,-4-2-15 16,1 4-23-16,-2-2 18 0,-9 0-56 0,13 0-27 16,-13 0 12-16,10 0-58 0,-10 0-9 15,2 6-564-15,-2-4 108 0</inkml:trace>
  <inkml:trace contextRef="#ctx0" brushRef="#br0" timeOffset="17026.3">32632 5785 552 0,'0'0'213'16,"-5"-7"-19"-16,5 7-4 0,-7-3-8 0,7 3-44 16,-9-4 10-16,5 1-38 0,4 3 3 0,-14-1-13 15,14 1 2-15,-10 4-7 16,2 1-26-16,-1 1-10 0,2 3-28 0,2 0 30 0,-6 1 0 16,7 5-15-16,-3-2-15 0,3 3 0 0,1 3 10 15,0-1-10-15,3 0 10 0,3-1-31 16,-3 0 10-16,5 1 1 0,-3-1-8 15,7 0 7-15,-4-1-10 0,4-1-2 0,-2-3 5 16,4 1 10-16,1-3-10 0,-1 0-3 0,3-2 13 16,-3-1-26-16,3-1 16 0,-1-5 10 0,3 0-10 15,-4-1-18-15,1-2 20 0,6-4-7 16,-3-2 2-16,0-3 3 0,-1 1-8 0,1-5-5 16,0-2-10-16,-4 1 28 0,0-2-16 0,-2-2 1 15,-5 2-3-15,1 1-3 0,-5 1 1 16,2 0-6-16,-6 3 3 0,2-3-5 0,-5 0 2 15,-1 2-2-15,-4 3-13 0,-2-2 15 0,-6 3-2 16,-2 2-3-16,0 3 13 0,0 0-10 16,1 4 15-16,-1 1-3 0,2 4-9 15,-2 0-16-15,3 3-16 0,4-1-53 0,0 6-54 16,-2-1-76-16,5 4-592 0,7 1 105 0,-2-4 92 16</inkml:trace>
  <inkml:trace contextRef="#ctx0" brushRef="#br0" timeOffset="19956.79">30109 6557 314 0,'0'-6'121'0,"0"6"45"0,3-5-41 0,-3 5-61 16,0 0-17-16,0-8 6 0,0 8-14 0,0-4 17 16,0 4-25-16,0 0 30 0,0-8-7 0,0 8-13 15,0-7-31-15,0 7 36 0,0-3-5 16,0 3-2-16,3-6-6 0,-3 6-3 0,0-6-14 16,0 6 17-16,3-4 0 0,-3 4-4 15,0 0 14-15,1-7-15 0,-1 7 75 16,0 0-11-16,3-5-23 0,-3 5-13 0,0 0 11 15,0-4-1-15,0 4 3 0,0 0-17 0,0 0 9 16,0 0-17-16,0 0-16 0,0 0 5 0,0 0-10 16,0 0 3-16,0 0 12 0,0 0-10 15,6 16 5-15,-6-7-25 0,-3 1 5 0,3 5 2 16,0-1-2-16,-3 4 2 0,0 0-7 0,3 1 0 16,-4 1-3-16,4 0 8 0,-3 4-8 0,0 1 0 15,3 0 8-15,-2-1 2 0,-4-6-7 16,6 1 7-16,-3-1-10 0,3-3 0 15,0 0 1-15,-1 0-4 0,1-3-2 0,0-4-2 16,0 4-1-16,0-6 16 0,0 5 0 0,1-7-6 16,-2 3 3-16,2 1 3 0,-1-6-5 15,0 5 0-15,0-7 12 0,0 10 8 0,0-6-23 16,0-4 18-16,0 4-20 0,0-4 28 0,0 6 15 16,0-6-23-16,0 0 15 0,0 6-35 15,0-6 2-15,0 0-33 0,0 0-13 0,0 0-51 16,0 0-75-16,0 0-40 0,21-6-589 0,-15 6 87 15,0-2 77-15</inkml:trace>
  <inkml:trace contextRef="#ctx0" brushRef="#br0" timeOffset="21467.18">31079 6582 517 0,'0'0'204'0,"0"-7"-45"0,0 7 46 15,0-8-39-15,0 8-15 0,0-6-5 0,0 6-18 16,0-7-10-16,0 7-11 0,0-6 1 16,0 6-21-16,0-6 2 0,0 6 11 0,-3-6-15 15,3 6-11-15,0-7 3 0,0 7-13 16,-4-4-3-16,4 4-4 0,-3-4-1 0,3 4-10 16,-11-2-3-16,11 2-4 0,0 0-8 15,-20 6-14-15,13-3 6 0,-3 3 1 0,0-2-1 16,0 6-21-16,-1 1 16 0,1-2-10 0,0 5 5 15,-1-2-6-15,4 3-4 0,-2 1 4 0,5 0-22 16,-4-3 18-16,5 4-3 0,-3-2 15 16,6 2-15-16,0-3 10 0,0-2-7 0,0 1 4 15,3-1 1-15,2 1-5 0,-3-4-3 0,7 1 15 16,-1 0-7-16,2-3-6 0,1-1 3 0,2 0 13 16,2-4-18-16,-2-1 11 0,3 0 7 15,-1-1-16-15,1-1-2 0,2-1 10 0,-1-4-7 16,3-1 5-16,-2-2-14 0,5-1 17 15,-6-5-9-15,4 5 6 0,-4-7-3 0,6 0 0 16,-8 1-5-16,1-3-5 0,-2 0 2 16,-4 1-7-16,0 0 0 0,-6 1 2 0,3 2 6 15,-6 0-3-15,2 3 5 0,-6-1-16 0,-2 3 11 16,2 0-10-16,-4 2 17 0,0 1-12 0,-3 0 8 16,0 3-19-16,-3 3 26 0,1-2-15 15,2 3 2-15,-2 3-15 0,0-1-18 0,1 3-20 16,1 0-21-16,-2 1-43 0,5 2-57 0,0-6-77 15,1 7-527-15,4-1 72 0,-4 0 115 16</inkml:trace>
  <inkml:trace contextRef="#ctx0" brushRef="#br0" timeOffset="23646.84">31977 6578 606 0,'1'-9'156'16,"-1"9"11"-16,3-3-24 0,-3-3-71 16,0 6-36-16,7-6 51 0,-6 3-26 15,-1 3 77-15,0-7-5 0,0 7-2 0,3-3-19 0,-3 3 1 16,3-5-16-16,-3 5 6 0,0 0-9 15,0 0-1-15,-6-8-19 0,6 8 3 16,-4-2-13-16,4 2-3 0,0 0-12 0,-20 3-3 16,13 2-10-16,-4-3 2 0,1 4-5 0,0 2-5 15,1-1 1-15,-3 3-4 0,4 1-4 0,-3-1-3 16,0 3 2-16,4-1-7 0,2 1 2 16,-4 2-2-16,7-3 5 0,-3 2-18 0,2-3 0 15,3 2 15-15,3-1-12 0,0 0 2 0,0-1-10 16,1-1 10-16,3-2-10 0,0 1 15 0,0-2 3 15,3 0 0-15,4-3-8 16,-1 1-13-16,3-3 11 0,-4-1 2 0,7-1-5 16,-4-1 7-16,4-1 4 0,0-1-11 0,-2-3 5 15,3 0-5-15,-3-2-8 0,1-2 0 0,-2 1 26 16,1-6-5-16,-3 5-13 0,0-7 10 16,-4 3 8-16,-3-1-18 0,0 2 0 0,-3-3-7 15,-4 1 7-15,0 5 0 0,-1-5-18 0,-5 5 23 16,-2-3-5-16,-2 3-5 0,-3 0 5 0,-1 1 7 15,-1 3-1-15,-4-1-4 0,4 4-22 16,-4-2 20-16,5 3-5 0,3 1-1 0,0 2-32 16,-1 3-3-16,2 1-15 0,3-1-13 0,3 2-18 15,1 0-34-15,5 3-114 0,-4-1-80 16,9 2-453-16,3-2 103 0,4-1 71 16</inkml:trace>
  <inkml:trace contextRef="#ctx0" brushRef="#br0" timeOffset="24274.1">32742 6617 396 0,'1'-6'174'0,"-1"6"-5"0,0-7-13 16,0 7 39-16,1-4 2 0,-1 4-25 0,0-8 4 15,3 2 3-15,-3 6-38 0,3-4-3 16,-3 4-7-16,2-9-6 0,1 5-20 16,0 2-13-16,-3 2 6 0,8-8-22 0,-6 6 1 15,1-2 8-15,3 1-29 0,-6 3 0 0,11-6-10 16,-7 5-20-16,3 0 7 0,-7 1 1 0,12 0 1 16,-12 0-6-16,12 0-9 0,-12 0 6 15,10 6-14-15,-4-4 14 0,-2 2-8 0,0 3-18 16,-1-1 5-16,-3 2 13 0,0 1-8 0,-3-1-7 15,-2 3 12-15,-4-1-5 0,-1 3 1 16,-5-1-9-16,-1 3 6 0,-5-1-3 0,2-2 15 16,-3 1-14-16,2-1-9 0,-1 0 18 0,4-2-4 15,0-1-6-15,5-2-18 0,-2 1 28 0,4-4 3 16,0 2-8-16,1 0 3 16,-1-3-13-16,6 3 8 0,-2-3-11 0,2-2 6 15,4-1-6-15,-6 5 3 0,6-5 5 0,0 0 3 16,0 0 0-16,16 2-6 0,-16-2-2 0,18 0-5 15,-8 0 10-15,5 0-5 0,-1-1 0 16,-2 1-5-16,5-1 16 0,-1 1-11 0,2 0 0 16,0 0-13-16,2 0 18 0,4 1-38 0,0 0-24 15,3 4-101-15,-13-3-303 0,18 3-348 16,-3-2 54-16,2-1 112 0</inkml:trace>
  <inkml:trace contextRef="#ctx0" brushRef="#br0" timeOffset="26198.81">30230 7326 406 0,'-6'-5'118'0,"6"5"-3"0,0 0 1 0,0-4-11 16,0 4-21-16,0 0 16 0,0 0-3 15,0 0-10-15,0 0 16 0,-3-6-29 16,3 6-15-16,0 0-77 0,0 0-10 0,0 0 40 15,0 0 34-15,0 0 8 0,-1-4-51 16,1 4 81-16,0 0-2 0,0 0 0 0,0 0 3 16,0 0-21-16,0 0 15 0,-3-4-18 0,3 4-7 15,0 0 7-15,0 0-4 0,-6-3-1 0,6 3-5 16,-7-4 0-16,7 4 1 0,-14-2-14 16,14 2 6-16,-14 2-16 0,0-2 2 0,-2 4-4 15,1-1 2-15,-4 1-23 0,1 0 23 0,2 2-4 16,-2 2 1-16,-3 0-7 0,2 2-10 0,4 1 5 15,-1 2 7-15,2 2-10 16,4-3-5-16,3 2 8 0,0 3-5 0,0-2 12 16,7-2-12-16,0 1 0 0,3 2-6 0,5 0 1 15,1-4-3-15,2 2 10 0,3-3 0 0,-1 2-2 16,5-5-3-16,-2 0 16 0,5-4-9 16,-3 2 6-16,3-3-18 0,-2-3 16 0,-2 0-14 15,4 0 6-15,1-3 0 0,-4-4-1 0,0 0-7 16,3-1 16-16,-5-3-19 0,2 1 11 15,0-5-8-15,-5-1 2 0,0 0-66 0,-2-2 0 16,-1 1 5-16,-4-4 11 0,-2 7-26 0,-1-2 35 16,0-4 1-16,-6 8 4 0,0-5 14 0,-1 3-24 15,-2 3 24-15,-1 1-6 16,-1-1-2-16,-2 7 23 0,-3-3-13 0,-1 5 5 0,1 1-33 16,-1 2-5-16,3 0-21 0,0 3-45 15,0 1-32-15,0 1-102 0,4-2-79 0,4 6-346 16,0-3 47-16</inkml:trace>
  <inkml:trace contextRef="#ctx0" brushRef="#br0" timeOffset="28471.22">31195 7293 504 0,'0'0'158'0,"0"0"27"0,0-7-37 0,0 7-12 16,0 0 20-16,0-7-23 0,0 7-79 15,0 0 0-15,0-5-3 0,0 5 0 0,0-7 0 16,0 7 31-16,-3-6-26 0,3 6 11 16,-3-3 7-16,3 3-7 0,0 0-39 0,-8-5 18 15,8 5-20-15,-6-3-1 0,6 3-9 16,0 0 17-16,-17 1-23 0,9 1 3 0,1 2-11 15,-2 0 19-15,2 2-8 0,-4 1 2 0,3-3-5 16,-2 4-2-16,-2 6 2 0,2-4 6 16,3-1-16-16,2 5 5 0,-4 2 5 0,5-4-2 15,1 2 10-15,0-3 2 0,3 3-10 0,0 1-15 16,0-4 5-16,3 4 8 0,3-3-18 0,-2 1 10 16,4-1 2-16,1 0 19 0,1-3-9 15,1-4-1-15,-1 2-27 0,2-1 11 16,1-2 15-16,0 0 3 0,1-4-13 0,2 1 8 15,-1-2-8-15,-2 1-5 0,5-6 12 0,-2 3-7 16,1-5-7-16,-3 1 20 0,5-2-16 0,-4-4 8 16,2 1-2-16,-3-2-1 0,0 2-7 15,-1-4 13-15,-2-1-11 0,-4 2 6 0,2 0 4 16,-5 2-4-16,-1 1-3 0,1 0-8 0,-4-1 3 16,0 2 0-16,-1 1 8 0,-5-1-8 0,-1 1 7 15,0 3-4-15,-3 3-14 0,-3-4 14 16,3 7-16-16,-3-4 20 0,1 4-2 0,-2 1-5 15,1 0-18-15,3 1-20 0,-4 3-21 0,4-2-5 16,0 0-65-16,2 5-22 0,0-4-107 0,0 4-441 16,5 0 41-16</inkml:trace>
  <inkml:trace contextRef="#ctx0" brushRef="#br0" timeOffset="30370.62">31998 7391 558 0,'-6'-5'248'0,"6"5"-31"0,0 0-17 0,-3-3 2 16,3 3-10-16,0 0-33 0,-4-4-36 15,4 4 20-15,0 0-7 0,-4-4-16 0,4 4-7 16,0 0-26-16,4-8 0 0,-4 8-5 0,3-6-11 16,-3 6-12-16,4-8 0 0,1 5-10 0,0-4-3 15,1 4-18-15,2-4 13 0,-1 2-3 16,2 1-4-16,1-3-14 0,0 1-5 0,-2 2 16 15,2 0-18-15,-2 1 5 0,2-1 0 0,0 1-8 16,2 2-2-16,-4 1-1 0,-1 0 1 16,-7 0-10-16,18 1 9 0,-7 5-4 0,-6-4-8 15,2 5 7-15,2 0-2 0,-4-3 13 16,2 5-21-16,-4-1 11 0,-3 2 2 0,0 1 0 16,-3-1-2-16,1 1 9 0,-6 4-12 15,1 0 13-15,-1-2-15 0,-2 1-1 0,0 0 6 16,-4-2 2-16,4 2-13 0,0-4 13 0,0-1-5 15,3 0-2-15,0-1 2 0,1-1 5 0,-2 0 5 16,4-3-2-16,-2 2 2 0,3-1 5 16,0-2-10-16,-1 0 1 0,4-3 4 0,-3 4 3 15,3-4-3-15,0 0-5 0,0 0 3 0,0 0 4 16,0 0-19-16,0 0 14 0,0 0-1 0,0 0-6 16,16 0-3-16,-16 0-2 0,14 0 5 15,-14 0 5-15,14 0-13 0,-4 0 8 16,4 0 3-16,-1 0-3 0,2 1 5 0,-2 1-2 15,8-2-3-15,-2 4-3 0,2-3-2 16,0 1-5-16,6 3-19 0,-4-3-55 0,-2 0-100 16,3-4-118-16,4 10-517 0,-1-5 74 0,1-2 89 15</inkml:trace>
  <inkml:trace contextRef="#ctx0" brushRef="#br0" timeOffset="31151.47">32897 7351 706 0,'0'-7'212'0,"0"4"14"0,-3-3-27 16,3-1 6-16,0 7-44 0,-6-7 1 0,6 3-11 16,-2-2-13-16,-3 3-15 0,2-2-18 0,3 5-18 15,-8-9 2-15,5 7-17 0,-4 0 5 0,7 2-8 16,-13-4-5-16,5 4-5 0,0 4-11 16,-1-2-2-16,-2 5-15 0,-1-3 8 0,2 4-1 15,-2 6-15-15,1-3 0 0,0 3-10 0,0 2-5 16,4 0 7-16,2 1 5 0,-3-5-7 15,4 6 5-15,3-1-13 0,0 2 8 16,2-6-18-16,0 2 5 0,3 0 15 0,2 1-10 16,-2-4-7-16,6 1-19 0,1-4 26 0,0 0-12 15,0-1 12-15,4-4 8 0,0 2-11 0,0-5 1 16,-1-1-6-16,5 0 6 0,-4-3 10 16,6-2-13-16,-1-2 7 0,1-3-14 0,-1-1 7 15,-2-3 2-15,1 2 6 0,-4-4-16 0,-2 0 11 16,1-1 2-16,-4-1-8 0,-3-3 8 0,-1 6-5 15,-5-3 0-15,-1 5-2 16,-2-2 4-16,-3-2 3 0,-2 1-10 0,-3 2-5 0,-7 3-5 16,3 2 7-16,-9 1-2 0,1 0 7 15,-1 6-9-15,3-2-4 0,-4 8-32 0,3-2-65 16,-3 6-89-16,-8 3-162 0,13 3-419 16,1-3 74-16,7 2 97 0</inkml:trace>
  <inkml:trace contextRef="#ctx0" brushRef="#br0" timeOffset="33444.42">30286 8111 204 0,'4'-3'11'0,"-4"3"22"0,0 0-2 15,0 0 15-15,0 0-13 0,0-7 51 0,0 7 11 16,0 0-23-16,0 0 15 0,0 0-21 16,0 0 3-16,0 0-17 0,3-2 12 0,-3 2 33 15,0 0-36-15,0 0 24 0,0 0-42 0,0 0-40 16,0 0 5-16,0 0-14 0,0 0-6 16,0 0 63-16,0 0-59 0,0 0 6 0,0 0-6 15,0 0 13-15,0 0-5 0,0 0-8 0,0 0 16 16,-3-8 7-16,3 8-27 0,0 0 24 0,0 0-1 15,0 0 7-15,0 0-18 16,0 0 7-16,0 0 9 0,0 0 1 0,0 0 1 16,0 0-15-16,0 0 5 0,0 0 12 0,3-6 11 15,-3 6-24-15,0 0 14 0,0 0-31 16,0 0 23-16,0 0-8 0,0 0 7 0,0 0-4 16,0 0 5-16,0 0 87 0,0 0 12 0,0-7 1 15,0 7-16-15,0 0-15 0,0 0-5 0,0 0 0 16,0-4-11-16,0 4-2 0,0 0-7 15,0 0-9-15,0 0-2 0,-3-6 0 0,3 6 6 16,0 0-24-16,0 0 8 0,0 0-6 0,0 0 9 16,0 0-14-16,0 0-9 0,-5-3 17 0,5 3-15 15,0 0-8-15,0 0-2 16,0 0-16-16,0 0 34 0,0 0-21 0,0 0 2 16,0 0 6-16,-13 11-13 0,10-4-5 0,-2 3 8 15,-4-3 2-15,5 4 0 0,-2 3 10 0,-1-3-20 16,1 3 15-16,-2 1-7 0,5-2 7 15,-1 2-12-15,1-1 9 0,0-3-2 0,3 4 1 16,0-4 6-16,0 3-12 0,0-3 0 0,3 2-10 16,2-2 13-16,-3-1-1 0,7-1 9 0,-4-2-4 15,2 0-25-15,3 0 16 16,2-3 4-16,-1 0-4 0,0-2 4 0,3-2-7 0,-4 0 0 16,7-2 8-16,-4-2 2 0,2 0-8 0,-2-3 3 15,1-1 8-15,2-2 0 0,-5 2-8 16,3-5 5-16,-4 2-5 0,1-3 12 15,-1 2 4-15,-1-3 2 0,-5 1-3 0,2 0-7 16,-4 0 2-16,-2-3-2 0,0 7 4 0,-2-5-12 16,-4 0-48-16,1 4-16 0,-4 1 5 15,-2-2 8-15,-1 2 41 0,1 2-37 0,-1-1-1 16,0 8 15-16,-1-6 2 0,-1 7 3 0,4-3-18 16,-1-1 17-16,1 4-42 0,10 0-34 0,-13 7-28 15,7-6-110-15,1 5-1 0,2 0-493 16,3-2 102-16</inkml:trace>
  <inkml:trace contextRef="#ctx0" brushRef="#br0" timeOffset="35081.15">31431 7951 127 0,'0'0'41'15,"0"0"16"-15,0 0 114 0,0 0-33 0,1-2 11 16,-1 2 7-16,0 0-25 0,0 0-80 16,3-6-13-16,-3 6 34 0,0 0 43 0,0 0 5 15,0-7 8-15,0 7 0 0,0 0-12 0,0 0-19 16,0-5-2-16,0 5-8 0,0 0 0 16,0 0-11-16,-8-5-19 0,8 5-1 15,-8 0 0-15,8 0-17 0,-18 6 20 0,10-2-21 16,-8 3-5-16,3 1-2 0,-2 2-13 0,-2 3 10 15,0-1 0-15,0 3 0 0,3 2-2 16,-6 1-29-16,6 2 16 0,0-1-3 0,1-1 1 16,-1 0 14-16,4 3-15 0,0-3 14 0,-1 0-9 15,7-3 8-15,-2 2-15 0,3-2 2 0,2-5-20 16,1 2 12-16,0 0-2 0,1-3 10 16,2 1-12-16,3-3 4 0,-2 1-7 0,5-4 3 15,-4 2-1-15,5-3-15 0,0 1 18 0,-2-4-2 16,5 1-6-16,-3-1 3 0,1-1 15 0,2 0-10 15,-2-5 3-15,-1 4-3 0,0-4-5 16,1-1 10-16,-5 3 18 0,1-4-28 16,2 0 23-16,-5 0-26 0,2 1 23 0,-4-3-10 15,1 2-2-15,-6 1-6 0,3-1 1 0,-4-1 12 16,-3 2-2-16,0-1-3 0,0 4-3 16,-2-2-9-16,-3 1-4 0,1 2 6 0,-2 1-2 15,0-3 17-15,3 5-20 0,1 0-3 0,-3 4-36 16,2-1-53-16,0-3-121 0,6 6-576 15,1-4 75-15,0 4 66 0</inkml:trace>
  <inkml:trace contextRef="#ctx0" brushRef="#br0" timeOffset="37455.92">32047 8036 670 0,'-4'-5'243'0,"4"5"-15"16,0 0-31-16,0 0-12 0,0 0-32 0,-1-6-17 16,1 6-3-16,0 0-18 0,0 0-36 0,0 0 11 15,0 0-21-15,0 0-2 0,0 0-14 0,-6 16 11 16,3-7 3-16,2 1-24 0,-2 1 4 15,0 4-14-15,0 0-2 0,1 2 9 16,-3 0-9-16,1-2 2 0,1 3 6 0,3-5-3 16,-1-1-21-16,0 3 16 0,-1-4-11 0,-1 3-12 15,3-4 2-15,-3 0-2 0,3-1 0 16,0 0-8-16,0-4 7 0,-1 4 3 0,1-1-2 16,0-5 2-16,-1 2-7 0,1 2 2 0,0-7-2 15,0 8 2-15,0-8 5 0,0 3-10 16,0-3 0-16,0 0 13 0,0 0-16 0,0 0-2 15,0 0 15-15,0 0-15 0,11-1 0 0,-11 1 3 16,0 0-11-16,14-6 10 0,-7 5-2 0,0-2-13 16,0 3 21-16,2-2-6 0,-1-3 3 0,2 5 0 15,1 0 0-15,2-1-2 0,1 0 4 16,-1 1-10-16,-2-3-9 0,3 3 11 16,2-2 12-16,-1 2-9 0,-2-1-2 0,4 1-3 15,-3 0 0-15,0 0 21 0,-1 0-15 0,4 0-11 16,-6 0 18-16,1-2-13 0,-1 2 6 15,-2-1 2-15,-9 1-3 0,16-3 3 0,-8 2-13 16,-3 0 1-16,-5 1 4 0,7-4 11 0,-1-1-14 16,-2 3 11-16,-3-4-18 0,2 3 8 0,-3-4 8 15,0 0-6-15,-3 0 13 0,3 3-2 16,-1-3-9-16,-1-1-11 0,-3 1 19 16,2 0-4-16,2 3 9 0,-2-3-20 0,0 1 8 15,-1 3 0-15,1-3 3 0,0 2 7 0,-4-2 0 0,6 2-3 16,1 4 16-16,-6-6 5 15,3 2-15-15,3 4-13 0,-2-4 10 0,2 4 3 16,0 0 2-16,-8-4-7 0,8 4-9 0,0 0 14 16,0 0 0-16,-11 13-3 0,10-10 0 0,0 3 8 15,-4 2-8-15,5 2 8 0,-3-2-3 16,3 2-7-16,0 4 9 0,0-2 1 0,0 2-10 16,0 4-3-16,3 3 0 0,0-3-8 0,-1 0 18 15,0 2-35-15,2 3-6 0,2 1-33 0,-2 1-133 16,1-8-59-16,-3 6-556 15,4 0 91-15,-3-5 63 0</inkml:trace>
  <inkml:trace contextRef="#ctx0" brushRef="#br0" timeOffset="39596.71">33001 8151 322 0,'-5'-1'138'0,"5"1"6"16,-3-6 42-16,3 6-27 0,0 0 28 0,0 0-28 16,-7-1-1-16,7 1-17 0,-3-7-10 15,3 7-16-15,0 0 3 0,-3-3-8 0,3 3-8 16,0 0-12-16,-4-5 12 0,4 5 3 0,-3-4-123 16,3 4 16-16,-3-6 32 0,3 6-25 15,0-8 13-15,0 8-7 0,0-7-19 16,3 3 10-16,1-2 4 0,-1-1-1 0,5 3-13 15,-3-3 18-15,6 0-12 0,-1-1 7 0,0 4-8 16,7-2 13-16,-4-1-10 0,-1 4 0 0,0-2 6 16,-1 3-12-16,3 2-6 0,-4 0 22 0,1 0-15 15,-1 3-3-15,0 4 8 0,0 0-8 16,-3 1 8-16,-1 2-17 0,-2 0 9 0,-4 5 0 16,0-2 3-16,-3 2 5 0,-4 5-3 0,0-1 1 15,-5 2 2-15,-6-1-10 0,-3 5 5 0,0-2-1 16,-8 4 24-16,3-3-23 0,6-6-15 15,1-4 7-15,-3-2-2 0,8 2-1 16,-3-4 26-16,4-3-27 0,3 1 17 0,-1-1-8 16,1-4 13-16,3 4-23 0,0-6 23 0,0-1 8 15,7 0-13-15,0 0 20 0,0 0-17 16,0 0-26-16,0 0 3 0,18-11 12 0,-7 4 8 16,1 2-8-16,-1 2 11 0,6-1-8 0,-2 1-3 15,1 3 3-15,4-2 0 0,1 2 5 0,3 2-3 16,3 1 6-16,0 2-3 0,8 6 5 15,2 1 5-15,10 4-33 0,5 1 0 0,0-6-315 16,6 11-397-16,-4-4 47 0</inkml:trace>
  <inkml:trace contextRef="#ctx0" brushRef="#br0" timeOffset="55102.55">2076 1357 714 0,'0'0'248'0,"-9"-2"-43"0,9 2-18 16,0 0-13-16,0 0-26 0,0 0-17 15,-8-2-6-15,8 2-5 0,0 0-30 0,0 0-8 16,0 0-5-16,0 0-8 0,0 0 0 0,0 0-3 16,0 0-17-16,0 0 7 0,0 0 1 0,0 0-11 15,21-8 10-15,-14 7-15 16,0-2-5-16,2 0 18 0,2 0-11 0,-1-1-7 15,1-2 5-15,0 0-3 0,1-2-22 0,2-1-1 16,-4-2 16-16,1 0 2 0,3-2 0 0,-5-1 3 16,2-1 0-16,-1-2-8 0,-2-1 8 15,-2 1-3-15,0-5-12 0,2 3-1 0,-5 0 1 16,-2-1 2-16,1 0-16 0,-1 1-7 0,-1 0 8 16,-1 2-5-16,1-1 9 0,-3 1-1 0,0 4-4 15,-1 1-4-15,0 1 7 0,1 2 8 16,-3-1-5-16,2 4-8 0,1 2-2 0,-4 1 7 15,7 3-23-15,0 0 21 0,-18 10-8 0,9 3 2 16,2 2-9-16,-1 7 19 0,2 3-4 16,-1 4-5-16,0 6-1 0,-3 13 1 15,3 0-1-15,1 4-2 0,2-2-18 0,-4 1 18 16,5-1-2-16,0-6 7 0,-1-7-3 0,1 2-17 16,3-2 20-16,-3 1-7 0,-3-1 2 0,3 0 0 15,2-2 12-15,-7-2-60 0,5-2-16 16,-4-2-46-16,1 3-41 0,-5-5-8 0,1 1-53 15,1-7-3-15,-2-2-103 0,1-3 44 0,3-4-427 16,-8-1 115-16,9-2 135 0,-4-4 221 16</inkml:trace>
  <inkml:trace contextRef="#ctx0" brushRef="#br0" timeOffset="55446.75">1861 1895 296 0,'-10'-19'167'0,"3"0"-11"16,-2 3 23-16,4 1-43 0,-1 0-21 16,2 0 59-16,1 5-89 0,0-3 50 15,2 3-27-15,-2 0 7 0,0 1-28 0,3 1-10 16,0 0 2-16,0 1-12 0,3-1 2 0,3 1-16 15,1-1 9-15,7 1-19 0,3-1 6 16,4 1 5-16,6-2-13 0,5 0-18 0,1-1 10 16,1 1-15-16,1 0 18 0,2-2-13 0,1 0 2 15,6-3 6-15,-6 1 15 0,-4 2-5 0,-3-1-33 16,2 0 7-16,-5-1-7 0,-4 1 12 16,-3 4 3-16,3-3-7 0,-7 1-21 0,0 3 20 15,-4-1 8-15,1 4-15 0,-6-3 17 16,1 4 57-16,1 0-33 0,-5-1-31 0,1 1 30 15,1 1-2-15,-1-1-25 0,-6 3 10 16,7-3-26-16,-7 3 20 0,7-3-9 0,-7 3 4 16,0 0 1-16,0 0 4 0,7 9-17 0,-7-9 2 15,0 10-5-15,-3-2 13 0,3-1-15 16,0 2-1-16,0 1-14 0,0 1-1 0,0 0 15 16,0-1-48-16,0 1-13 0,0 2-48 0,0-4-16 15,0 2-8-15,0-1-76 0,-3 0-62 0,6-3-499 16,0 1 95-16,-3-3 31 0</inkml:trace>
  <inkml:trace contextRef="#ctx0" brushRef="#br0" timeOffset="55595.41">2534 1213 939 0,'0'-7'284'0,"0"7"-41"15,0 0-35-15,0-6-22 0,0 6-68 16,0 0-33-16,0 0-44 0,11 13-75 0,-10-3-60 16,5 5-669-16,-3 4 90 0</inkml:trace>
  <inkml:trace contextRef="#ctx0" brushRef="#br0" timeOffset="56151.74">2637 1553 929 0,'0'0'263'0,"7"-2"-35"0,-7 2-3 0,0 0-35 15,0 0-29-15,0 0-7 0,0 0-14 0,0 0-24 16,0 9 9-16,0-9-25 0,0 9-16 16,0-5-7-16,0 1-10 0,0 0-24 0,0 0-12 15,0-5-8-15,3 8-8 0,-3-3 6 0,0-5 4 16,7 2-17-16,-7-2 13 0,0 0-4 15,18-7 17-15,-9 2-27 0,1 0 1 16,1-3 0-16,0 0 12 0,1 1-4 0,0-3 19 16,0 2-9-16,-3 1 0 0,1 1 4 0,-1 0-2 15,-2 1-15-15,0 0 8 0,0 2-19 16,-1 0 6-16,1 0 10 0,-7 3 8 0,11-2 2 16,-11 2-10-16,0 0 0 0,10 3 5 0,-7 2-6 15,1-2 4-15,-1 2-3 0,0 2-5 0,-2 0 12 16,1 0-7-16,3-1-13 0,-2 1 0 15,0-1-5-15,1-1 18 0,2 0-23 0,-2 0 5 16,2-3-2-16,2-2 2 0,-8 0 7 16,16-1-7-16,-5-3 11 0,0 0-11 15,-1-2-8-15,4-1 13 0,-1-1 5 0,1 1-12 16,-4 1-1-16,0-1-2 0,-2 2 2 0,1 1 6 16,-2-1 12-16,-3 2-15 0,2-1 3 0,-1 2 7 15,1-1 3-15,-6 3 2 0,6-4-7 16,-6 4-3-16,7-2 0 0,-7 2 11 0,0 0-1 15,0 0-7-15,0 0 4 0,3 12-6 0,-3-7 6 16,-3 3 6-16,0-2-15 0,0 2-13 16,2-1 7-16,1-1-46 0,-3 2-4 0,3-1-1 15,0 1-51-15,-3-2-33 0,3-6-103 0,3 8-104 16,0-7-464-16,-3-1 59 0,0 0 66 16</inkml:trace>
  <inkml:trace contextRef="#ctx0" brushRef="#br0" timeOffset="57089.98">3168 1210 998 0,'0'0'253'0,"-1"-8"-33"15,1 8-33-15,0 0-13 0,0 0-18 0,0 0-10 16,0 0-25-16,0 0-55 0,3 30-20 0,1-10-25 16,-4 4-65-16,3 1-27 0,-3 6-81 0,0 4-39 15,3 0 19-15,-2-1 29 16,2-6 40-16,0-3 29 0,-3-1 89 0,5-6 72 15,-2-3 49-15,-3 0-59 0,3-3 46 0,-3-3-46 16,0-2 15-16,0-1-5 0,0-3-10 16,0-3 4-16,0 0-17 0,0 0 34 0,0 0-32 15,0 0-4-15,0 0-9 0,0 0 6 0,-14-17-15 16,13 12 2-16,-2-2-3 0,3 1 6 0,-3-2 12 16,0 1-38-16,3 1 8 0,0 0-8 15,-3-2 11-15,3 1-22 0,3-1-12 0,-3 2 13 16,0-3-15-16,3 3 12 0,0-1 5 0,1-2-15 15,-1 3-8-15,4-3 11 16,0 1-23-16,-3 3 27 0,2-4-9 0,2 2-3 16,-2 2 15-16,1-1-23 0,-4 4 10 0,4-3-20 15,-4 2 0-15,2-1-18 0,1 0 13 0,-6 4-2 16,4-2 12-16,-4 2-5 0,0 0 10 16,0 0-13-16,0 0 19 0,0 12 1 0,0-12-4 15,-7 13-3-15,4-4 6 0,-1 1 4 0,3 0-5 16,-2 1 6-16,-1 0-6 0,4 0 16 15,-2-1-16-15,2 2 3 0,2-1 23 0,-1-1-3 16,2 0-7-16,0 0-3 0,0-1 8 0,2 0-3 16,-1-2 3-16,2-1 5 0,0 0 2 0,1-2-9 15,1 0-1-15,-1 0 0 16,2-2 5-16,-2-1 6 0,0 1-8 0,-7-2 5 0,11 0-6 16,-11 0 6-16,12-3 13 0,-4 1-18 15,-5-2 7-15,1 0-9 0,2-2-6 0,1 0 18 16,-3-4-18-16,3 0 13 0,0-4-3 15,-1 0-17-15,4-4-4 0,1-1 27 0,-1-3-31 16,0 0 7-16,4-4 16 0,-7 3-3 0,3 2-7 16,4-4 4-16,-4 4 9 0,-3 2-11 15,3-1 10-15,-3 5 6 0,-1 1-16 0,-2 3 13 16,2 1 5-16,-1 0-26 0,-2 2 11 0,0 1-21 16,0 0 0-16,1 3 18 0,-1 1-5 0,-3 3-2 15,0 0-1-15,0 0-4 0,10 7 14 16,-10 2-2-16,2 4 3 0,-2 3-8 15,0 2 8-15,0 4-8 0,0 0 5 0,-2 3 0 16,2 3 0-16,0-1-10 0,2-1 2 16,-2-1 19-16,2-4-32 0,-1-2 16 0,2-2-12 15,0 0 14-15,-3-5 6 0,3 1-29 0,1-5 14 16,-1-2-1-16,0-1-2 0,4-5 12 0,-7 0-2 16,14-6 8-16,-7 0-10 0,3-1-6 15,-2-4 18-15,1 1-7 0,1 0 2 0,-2 0 5 16,-1 1-13-16,-1 1 6 0,0 2 0 0,1-1-1 15,-3 3 1-15,0-2 9 0,-1 3-14 16,1 0 10-16,-4 3-8 0,0 0 12 16,9-1-14-16,-9 1 15 0,0 0-8 0,4 15-5 15,-1-5 0-15,1 0 7 0,-4 1-9 0,3 0 7 16,1 2-5-16,-1-3 10 0,-2 0-10 16,5 1 8-16,-3-2 5 0,0 1-18 0,1 0 10 15,3-2 5-15,0-2-23 0,0 0 0 0,3-1-5 16,1-3-7-16,5-2-26 0,-1 1-100 0,1-2-100 15,8-17-79-15,0 14-472 0,0-2 81 16,-4-3 47-16</inkml:trace>
  <inkml:trace contextRef="#ctx0" brushRef="#br0" timeOffset="57668.21">4527 1119 957 0,'0'-6'340'0,"4"1"-76"0,-1 0-23 15,-3 5-19-15,0-7-119 0,0 7 58 16,3-4 10-16,-3 4-25 0,0 0-13 15,-3-7-43-15,3 7 5 0,0 0-11 0,-13 0-2 16,13 0-13-16,-24 7 0 0,10-3 3 0,-3 3-26 16,-1 1-5-16,2-2-8 0,-8 3-12 15,7-3-11-15,0 1-5 0,0 0 10 0,3-1-15 16,-3 2 3-16,4-4 0 0,3 2-3 0,-1-1-3 16,4-2-10-16,0 1 13 0,-2-1-5 0,4 0-38 15,-2 0 14-15,4 1 9 0,-3-1-1 16,6-3 1-16,-1 8-8 0,1-3 18 0,0 0 7 15,0 2 0-15,3 0 3 0,-2 1-5 16,2 0 0-16,0 4-13 0,1 1 23 0,-1 2-10 16,1 1 5-16,-3 2 8 0,2 1 5 15,-3 3-18-15,0 3 12 0,-1 2-2 0,-2-1 8 16,-1 6-13-16,-2 0 13 0,-1 1-10 0,3-3 4 16,-5-4 1-16,4-2 10 0,-2 1-5 0,4-3-6 15,-4-2 4-15,1-2-6 0,2-2 2 16,0 0-1-16,1-3 9 0,0 1-10 0,-1-3 0 15,4-1-7-15,-3 0 17 0,3-1-18 0,0-2 14 16,3-1 7-16,4 2-16 0,0-3 6 0,1 0-11 16,2-1 8-16,4-1-5 0,-2-3 5 15,2 1-17-15,3 1 19 0,-3-2-19 0,3-2 1 16,1 4-30-16,-2-5-41 0,8 3-69 16,-7 0-122-16,-3 0-165 0,10-2-325 0,-4 1 28 15,-2-1 75-15</inkml:trace>
  <inkml:trace contextRef="#ctx0" brushRef="#br0" timeOffset="58051.08">4856 1444 847 0,'-7'-5'276'0,"7"5"-4"16,-7-3-42-16,0 0-15 0,7 3-72 15,-13 2-35-15,13-2-1 0,-21 6-25 0,12-1 8 16,-3 5-16-16,2 1 18 0,-4 4-20 0,4 3-16 16,0-1 6-16,0 4-9 0,3 2-12 0,3-2 3 15,1-1-11-15,0-1-5 0,3 1-12 16,0-3-14-16,3 0 21 0,1-4 0 0,5 1-23 16,-1-3 23-16,-1-5-15 0,6-4-3 0,1 2 21 15,-1-8-6-15,1-1-12 0,3-1 2 16,1-8-2-16,-2 1 17 0,2-3-14 0,-5-1-4 15,1-2-9-15,-1-1 14 0,-2-2-19 16,-4 0 25-16,-1 1-18 0,-2 3 25 0,-1-2-7 16,-3 3-25-16,0-1 24 0,-3 2-6 15,-3 3 12-15,2 0-8 0,-7 2-5 0,1 1 8 16,0 3 0-16,-1 2-13 0,-2 2 8 0,0 2-18 16,-2 1-13-16,2 1-18 0,-1 0-46 15,4 4-7-15,0 0-57 0,0 0-177 0,-4 3-38 16,8-4-422-16,5 1 74 0,1-2 49 0</inkml:trace>
  <inkml:trace contextRef="#ctx0" brushRef="#br0" timeOffset="58511.27">4937 1206 1000 0,'0'0'308'16,"-3"-8"-22"-16,0 5-43 0,3 3-5 0,0-7-40 15,0 7-12-15,0 0-6 0,-4-6-17 0,4 6-22 16,0 0-33-16,0 0-1 0,0 0 6 0,11-1-16 16,-11 1-7-16,17 0-24 0,-10 0-17 15,3 0-8-15,7-1-3 0,-4 1-7 0,5-2-8 16,-1 1-5-16,0-1-3 0,1-2-2 0,-2 3-5 16,-2-2 4-16,-1 2 4 0,-2-2 7 15,2 1-21-15,-5 2 4 0,1-1-6 16,-9 1 7-16,17 3 9 0,-10 0-6 0,0 2 0 15,1 4 5-15,-2 2 3 0,-3 4-10 0,1 2 10 16,-4 5 0-16,0 3 0 0,0 3-5 16,0 7-3-16,-3-1 10 0,2 1-15 0,-2 1 1 15,0 1 6-15,0-2-4 0,0-1-8 0,2 2 5 16,1-8-13-16,-4 2 19 0,4-5-6 0,-3-3-3 16,2-2-2-16,1-2 11 0,-2 0-17 15,2-4 6-15,-1 0 11 0,-2-2 2 0,-3-1-8 16,-1 0-8-16,-1-1-2 0,-5 0-18 0,-1-1-23 15,0-2 10-15,-6 0-10 16,3-3-26-16,-4 1-10 0,1-4 6 0,-1 1 12 16,1 0 2-16,6-2 11 0,-6 0-62 0,6 0-84 15,0-9-112-15,4 4-559 0,3 3 113 0,0-4 46 16</inkml:trace>
  <inkml:trace contextRef="#ctx0" brushRef="#br0" timeOffset="58730.58">5536 1413 673 0,'4'-3'263'0,"-4"3"-27"16,0 0-29-16,3-4-20 0,-3 4-3 15,0 0-33-15,0 0-7 0,7-3-14 0,-7 3-4 16,0 0-21-16,14 2-8 0,-14-2-15 0,13 1-31 15,-3 0-46-15,-2 0-10 0,5 2-177 16,-7-1-81-16,5 2-467 0,-1 0 31 0,-3 2 67 16</inkml:trace>
  <inkml:trace contextRef="#ctx0" brushRef="#br0" timeOffset="58901.16">5536 1636 760 0,'0'0'251'0,"0"0"-36"0,0 0-16 16,14-15-30-16,-4 13-13 0,-3-3-7 0,3 2-21 15,4 0-21-15,-1 1-7 0,1 1-28 0,4-2-31 16,5 2-133-16,-3 0-223 0,4 2-422 16,0-1 45-16</inkml:trace>
  <inkml:trace contextRef="#ctx0" brushRef="#br0" timeOffset="59591.58">6442 1153 665 0,'-4'-3'241'16,"4"3"-42"-16,0 0-7 0,-3-4-10 0,3 4-18 15,0 0-13-15,0 0-8 0,3-8-10 16,-3 8-10-16,7-7 8 0,1-1-29 0,1 1-5 16,1-3-17-16,2-1-21 0,1-2-11 0,-3-3 14 15,4-2-16-15,-4 0 0 0,4-2-13 16,-4-1-5-16,-3-1-2 0,2 1-1 0,-1-2 6 16,-4 2-10-16,-1 1 2 0,0 2 2 0,0 0 1 15,-3 4-3-15,0-1 0 0,0 1-5 16,0 3 0-16,-3 0 5 0,0 1 2 0,-1 2-7 15,1 0-5-15,-4 4-3 0,0 3-2 16,7 1 0-16,-14 5-21 0,4 3 13 0,0 4 8 16,0 5-6-16,-1 8-2 0,1 4 15 15,0 3-20-15,-4 15 26 0,4-1-24 0,0 4 6 16,2 0 2-16,2-1 15 0,2-8-22 0,1-4 25 16,3 1-18-16,0-3-10 0,0 0 5 15,3 0 0-15,-3-6-10 0,1-3 2 0,2 3-15 16,0-4-18-16,-3-4-43 0,0 4-116 0,0-8-25 15,-3 2-36-15,0 0-553 0,-1-3 82 16,-2-2 89-16</inkml:trace>
  <inkml:trace contextRef="#ctx0" brushRef="#br0" timeOffset="59810.99">6149 1416 898 0,'2'-6'284'0,"2"-2"-31"15,0 1-25-15,5 0-8 0,-1-1-15 0,5-2-23 16,1 1-13-16,6-2-21 0,4 0-27 16,0 3-1-16,4-2-20 0,3 2 7 0,6-2-17 15,-3 3-21-15,3 0-10 0,-2 0-26 0,5 2-7 16,-4-1-65-16,-3 5-4 0,1 1-29 0,-3 0-53 16,0-1 2-16,-3 2-46 15,-1-2-148-15,-7 3-457 0,4-2 83 0,-6 4 51 0</inkml:trace>
  <inkml:trace contextRef="#ctx0" brushRef="#br0" timeOffset="60876.68">6927 1295 614 0,'7'-6'143'0,"-7"6"-33"16,3-3 59-16,-3 3-13 0,0 0-12 0,-6-10 2 15,2 5 15-15,-2 3-20 0,6 2-1 0,-8-6-27 16,2 3 2-16,2 0-10 0,-6 1-13 16,4-1-5-16,-5 3-15 0,1 0-11 0,-3 1-9 15,-1 2-6-15,3 1 10 0,-6 0-15 0,4 2 10 16,-1 0-20-16,0 0 2 0,3 3 13 0,1 1-20 15,0 0 2-15,4 0-18 16,-2 0-10-16,5-2-5 0,0 1-8 0,0-2 18 0,6 1-7 16,0-4-8-16,1 0-13 0,3-2 15 15,3-2 5-15,3-2-4 0,1-2-6 0,3 0 10 16,0-3 6-16,0-1-8 0,4-2 20 16,-3 2 16-16,-2-1-16 0,1 1 29 0,-4 0 4 15,2 1 16-15,-5 1-18 0,0 2-43 0,-2-2 10 16,1 2 7-16,-2-1-2 0,-1 2-2 15,-2 0 19-15,3 0-1 0,-7 3-9 0,7-3-7 16,-4 0 5-16,-3 3-2 0,0 0-6 0,0 0 8 16,0 0-5-16,7 9 2 0,-4-3-2 0,-3 2 0 15,0 0-18-15,0-1 8 16,0 3-5-16,3 0 12 0,2 0-15 0,-2-1 0 16,1 0 5-16,5-2-10 0,-2-2-3 0,4 0 6 15,-1-3-1-15,3-2-7 0,1-2 7 0,0-4 3 16,6-4 3-16,-2-4-11 0,2-4-2 15,0-3 7-15,1-5 3 0,0-10-10 0,-1-6 10 16,1 0 10-16,-5-2-17 0,-1 0 7 0,-6 7 7 16,-2 7 16-16,-4 3-10 0,1 4 15 0,-4 3-20 15,3 1-5-15,-3 2 20 0,-3 3-13 16,3 1 5-16,-6 3-7 0,2 3-8 16,-3 2 20-16,-3 2-17 0,3 5-8 0,-3 4 5 15,-4 4 2-15,4 5-2 0,-3 5-2 0,-1 7 9 16,4 2-4-16,0 5-3 0,-2 11 8 15,3 3-11-15,5 0-10 0,-2-5 3 0,6-7 13 16,0-1 4-16,3-3-17 0,0-4 8 0,4-3 7 16,-1-3-16-16,5-3 22 0,-1-3-19 15,0-3 5-15,4-3-4 0,-4-4-3 0,1-3 7 16,6-3-10-16,-4-4 11 0,2-2-9 0,1-3 11 16,1-4 18-16,-4 0-13 0,-1-1-5 0,-2 1-2 15,0 0 2-15,0 0 0 0,-3 2 10 16,-3 1-2-16,2 0 10 0,-3 1-16 0,1 0 19 15,0 3-8-15,-1 0-19 0,-3 1 24 0,3 2-13 16,-3 3-15-16,0 0 13 0,-3-7-1 16,3 7 6-16,0 0-16 0,0 0 6 15,-8 14-8-15,8-8 12 0,0 3-12 0,0 0 15 16,0 2-20-16,5 1 7 0,-2-1 10 0,0 2-4 16,1-2-11-16,2 3-10 0,-3-3 21 15,4 0 2-15,-2 2-11 0,4-1-9 0,-5-4-3 16,2 3-3-16,1-1 1 0,-2-1 2 0,1-2-11 15,-2 1-37-15,-1-3 7 0,3 2 7 0,-3-2 14 16,-2 0-8-16,2 1 22 0,1-4 17 16,-4-2-27-16,0 6 16 0,0-6 5 0,0 0-2 15,0 0 22-15,0 0 1 0,-7 5 10 16,7-5 12-16,0 0 16 0,0 0-7 0,0 0-11 16,0 0-16-16,0 0 9 0,-1-16 2 15,5 11-3-15,0-1-5 0,0-1 34 0,2 1-42 16,0-3 11-16,1 1-16 0,4-3 14 0,-1 2 1 15,0-4-9-15,1 2 0 0,-1-1-3 0,0-1 10 16,1 1-5-16,-1 0-5 0,0 0 8 16,0-1 12-16,0 2 19 0,-6 3-11 0,2-4-21 15,-3 2 9-15,2 1 27 0,-1 0-12 0,-1 0-5 16,0 2-1-16,-3 1-4 16,-3 0-6-16,0 0 0 0,3 6 11 0,-8-7-16 0,4 6 11 15,4 1-6-15,-16 1-2 0,9 2-8 16,-3 1-8-16,3 3 8 0,0 2 6 0,0 2-9 15,0 3 19-15,3 2-14 0,4-1 1 16,0 2-16-16,0 1 1 0,7-1-39 0,1 1 10 16,5-3 3-16,8 0-8 0,6-3-46 0,1-3-136 15,6-2-66-15,3 0-274 0,0-3-251 0,-2-3 92 16,7-2 84-16</inkml:trace>
  <inkml:trace contextRef="#ctx0" brushRef="#br0" timeOffset="61580.47">8551 1257 982 0,'-3'-6'333'0,"-1"1"-33"15,4-2-19-15,-4 1-50 16,-2 0-6-16,-1 0-18 0,-3 4-35 0,-4-1-11 16,1 1-23-16,-5 2-2 0,-3 3-13 0,2 0-26 15,-5 0 0-15,0 4-7 0,0-1-8 0,0 4-23 16,3 1-3-16,0-1 3 0,2 4-18 15,1 0 0-15,2 1-23 0,5-4 0 0,1 3-3 16,6-3-5-16,1 1-23 0,0 0 3 0,6-5 2 16,0 1-7-16,7-4-3 0,-3 1 10 0,7-4 11 15,-1-2-11-15,5-2-7 0,2 0 25 16,-3-3-10-16,4 0 18 0,-4-1-5 0,0 1 18 16,0-2-11-16,-3 1 11 0,2 1 7 0,-4-1-20 15,-2 2 8-15,-1 0-6 0,2 0 24 16,-4 1-21-16,-1 1 13 0,1 1-13 0,-3-2-11 15,-4 4 1-15,11-2-5 0,-5-1-3 16,-6 3 8-16,6-2-8 0,-6 2 5 0,0 0-7 16,0 0 15-16,0 0-16 0,11 7-2 15,-11-7-7-15,4 7-16 0,-1-2-1 0,0-3-11 16,1 4 7-16,2-2 25 0,-2-2-30 0,3 3 7 16,3-5 29-16,0 0-24 0,-10 0 1 0,21-5 4 15,-11 2 14-15,4-1-1 0,-4-2 11 16,3 0 7-16,-2 2-5 0,-1 0-7 0,0-1 20 15,1 0-10-15,-4 1-3 0,2 0 0 0,-1 2-2 16,-4-1 7-16,2 1-20 0,-6 2 18 16,10-3-13-16,-4 2 0 0,-6 1 13 15,0 0-5-15,15 4-8 0,-15-4 10 0,6 4 10 16,-2-1-15-16,2 1 6 0,-2 0-17 0,0 2 6 16,-1-1-2-16,0 1 12 0,1-2-35 15,2 0-6-15,-2 2-8 0,3-1-22 0,-3 1 2 16,2-2-43-16,1 0-57 0,3-4-23 0,-2 0-161 15,5-4 0-15,4-2-512 0,-4 0 82 0,5-3 180 16,-2-4-35-16</inkml:trace>
  <inkml:trace contextRef="#ctx0" brushRef="#br0" timeOffset="61956.03">9122 963 752 0,'0'-7'274'0,"0"1"-18"0,0 1-23 15,0 5-21-15,0-7-25 0,0 7-26 0,0 0-17 16,0 0-1-16,0 0-35 0,0 0-3 15,0 0-11-15,-4 20-12 0,4-7 5 0,-3 5-23 16,3 1-2-16,0 3-4 0,-3 3-11 0,3 0 4 16,-3 1-13-16,3-1 13 0,-1 0-15 15,1 0-15-15,0-3-1 0,0-4 1 0,0 0-6 16,0-2 18-16,1-2-17 0,-1-3 9 0,3 0-2 16,-3-1 0-16,0-1 3 0,0-3-3 0,0-2-8 15,0-4 3-15,0 0 3 16,0 0-16-16,0 0 15 0,-14-13-9 0,10 7-4 15,1-1 3-15,-4-2-2 0,1 0 2 0,-1-1 6 16,-4 1-1-16,1 0 8 0,0 0-13 16,-3 2-2-16,3 1-8 0,3 1-13 0,-4 1 8 15,-2 0-5-15,6 4-6 0,-4 0 4 0,1 3 1 16,0 1-4-16,0 2 10 0,3 1 0 0,0 2-13 16,0 1 23-16,0 1-18 0,4 1 16 15,3-1-11-15,3 1 0 0,-3 0-7 0,7-3 7 16,3 2-9-16,3-3-4 0,5-1 1 0,3-4-73 15,-1-3-186-15,-3-2-179 16,21 0-369-16,16-9 103 0,1-1 79 0</inkml:trace>
  <inkml:trace contextRef="#ctx0" brushRef="#br0" timeOffset="65736.89">9817 1238 470 0,'-1'4'208'0,"1"-4"-98"0,-3 8 0 16,0-5-5-16,-1 1 5 0,3 2-26 0,-5 1 6 16,3-1 7-16,-1 0-30 0,1 1 20 15,-1 0-21-15,1 2-25 0,-4-1 54 0,4-1-49 16,2-1 8-16,-2 0-28 0,0 0 14 0,-1-2-11 16,4-4 1-16,-3 9 19 0,0-7-26 0,0 2 61 15,3-4 42-15,-1 6-95 0,1-6 33 16,0 0-8-16,0 0-2 0,0 0-16 0,4-17-7 15,2 9 0-15,-2-3 4 0,2-2-9 0,5-1-3 16,-4-1-3-16,6-1-9 0,1-2 14 16,-4 0-4-16,3 2-3 0,-2 0-8 0,0 3 0 15,-2 1-2-15,2 2 0 0,-4 0 7 0,3 2-7 16,-3 1 2-16,0 1 5 0,3 2 31 16,-4 1-25-16,2 3-6 0,-8 0 0 15,13 3 8-15,-9 1-7 0,2 0-3 0,2 3 2 16,-2 2-2-16,-2 2-6 0,-1 4 14 0,0-1-6 15,1 1 1-15,-1 2 9 0,0 0-7 0,-3 2-38 16,2 0-8-16,1 0-65 0,0 0-19 16,-3-1-121-16,3-1-573 0,1-2 56 0,2-4 92 15</inkml:trace>
  <inkml:trace contextRef="#ctx0" brushRef="#br0" timeOffset="66348.11">10121 1314 714 0,'-3'-4'291'16,"3"4"-42"-16,0 0-16 0,-5-4-21 0,5 4 21 15,0 0-69-15,-3-5-8 0,3 5-8 16,0 0-14-16,0 0-17 0,-4-3-22 0,4 3 10 16,0 0-15-16,0 0-14 0,0 0-12 0,0 0-2 15,15-2-1-15,-9 0-20 0,-6 2-5 16,13-6-8-16,-6 4 0 0,1-3 0 0,2 0 1 15,-1 0 1-15,-1 0-12 0,-1-1-2 0,0-1-1 16,-1 0 3-16,2 2-3 0,-2-1 6 16,-3-1 4-16,1 2 6 0,-1 1-8 15,0-1 15-15,-2-1-14 0,-1 6-1 0,0-7 0 16,0 7-5-16,-4-6-1 0,-2 3-4 0,6 3 5 16,-10 0-8-16,10 0 21 0,-15 3-26 15,9 0 11-15,-1 0-4 0,-1 3-19 0,2 0 17 16,-1 2-7-16,4 1 4 0,-3-1 3 0,5 2-2 15,1 2-5-15,0 1 12 0,0 0-2 16,4-1 2-16,2 0-10 0,-2-1 3 0,5 1-5 16,2-3 2-16,-1 0-10 0,0-3-3 0,4 0 5 15,3 0 14-15,-3-4-14 0,-1 0 3 0,5-2 3 16,-5 0 25-16,2 0-26 16,1-3 3-16,-2 0 11 0,-1-1-6 0,2-3-7 15,-5 2 14-15,3-2 6 0,-5-1-28 0,1 2 0 16,-5-3 18-16,2 4 5 0,-5-3-10 15,2 1-13-15,-3 0 5 0,0 1 12 0,0-1-14 16,-3 2 4-16,-1 0 3 0,1 1-7 0,-4 0 4 16,0 4-9-16,0-3 4 0,7 3 16 0,-16 0-10 15,16 0-3-15,-12 4 2 0,6 2-4 16,2-1 7-16,1 2-3 0,0 2 6 0,3 1 2 16,0 2-23-16,0-2 8 0,3 3 0 15,0-3-5-15,4 4-3 0,1-3 5 16,2 1-10-16,3-3 16 0,1-1-13 0,0 0-6 15,6-3-10-15,-3-1-22 0,4-2-4 0,0-1-76 16,-2-1-59-16,5-1-130 0,-3-2-218 0,3-3-282 16,-4-2 69-16,1 0 93 0</inkml:trace>
  <inkml:trace contextRef="#ctx0" brushRef="#br0" timeOffset="66883.63">10879 989 842 0,'0'-6'314'16,"0"6"-19"-16,0 0-42 0,0-5-33 0,0 5-7 15,0 0-24-15,0 0-22 0,0 0-16 16,0 0-8-16,-3 18-20 0,6-9-3 0,-6 2-20 16,3 3-18-16,0-2 10 0,0 3-20 0,0 3 7 15,0 1-5-15,0-2-17 0,0 2-6 16,0-3 5-16,0 1-20 0,0 0 2 0,-3-3-7 15,6-2 0-15,-3 1-13 0,0-1 12 0,0-4 9 16,0 1-21-16,0 0 0 0,0-3 17 16,0 2-17-16,0-1 5 0,0 0-25 0,0-3-70 15,0-4 16-15,0 6 12 0,0-6 1 0,0 0-8 16,0 0 20-16,0 0-13 0,-13-12 21 0,12 7 16 16,-6 0-14-16,0-1 6 15,1 2-8-15,-1-3 23 0,0 2-21 0,-4 0-7 16,1 1 10-16,-4 1 21 0,1 2-13 0,-4 1 5 15,3 0-3-15,1 3-2 0,-4 0 4 16,3 1-9-16,-3 3 13 0,3 1-4 0,3 0-6 16,-1 3 17-16,2 2-15 0,2-1-6 0,1 1 26 15,4 0-17-15,-1-1-6 0,4-1 0 0,0 0 5 16,4-1 6-16,2-1-11 0,1-1 3 16,4-2 18-16,-1-3-6 0,3 1 3 15,1-4-7-15,0 0 7 0,3 0-5 0,0-4 0 16,0 2-3-16,-4-1 3 0,-1 1-10 0,1-2 15 15,1 1-10-15,-4 2 10 0,0-2-13 16,-2 0-15-16,-2 2-15 0,1 0 5 0,-1-2-16 16,-6 3-53-16,11-1-31 0,-11 1-47 0,7-5-76 15,-7 5-76-15,6 0-439 0,-6 0 80 16,10 0 46-16</inkml:trace>
  <inkml:trace contextRef="#ctx0" brushRef="#br0" timeOffset="67324.23">11211 1401 642 0,'0'0'243'0,"-7"-5"-5"0,7 5-41 0,-11 0 8 16,11 0-39-16,-9-1-17 0,9 1-19 0,-11 0-17 15,11 0 0-15,-14 1-16 0,7 1-13 16,1 1 6-16,-1-1-26 0,0 2 10 0,0 2-12 16,0 0-14-16,-2 1 24 0,5 2-18 0,-4 0-18 15,2-1 5-15,3 3 2 0,-1-3-15 16,1 3-10-16,0-2 13 0,-1 0 5 16,4-2-13-16,0 2-16 0,0-4 11 0,1 4 0 15,2-3-15-15,3-1 7 0,-2-1 13 0,2-1-23 16,1 0 10-16,4-3-12 0,-1-1 9 0,0-1-17 15,1-1 20-15,2-3-2 0,-2 0-3 16,-1-2 3-16,0-1-6 0,4 0 6 0,-7-2-13 16,2 1 13-16,-2-1-8 0,0-1-8 0,-3 2 21 15,-1-1 5-15,0 2 5 0,-3-1-18 0,0 1 0 16,0 2-5-16,-3-2 26 0,0 3-21 16,-3-1 18-16,1 2-8 0,-5 0-5 15,3 1-10-15,1 4-7 0,6 0-52 0,-18 5-49 0,9 1-61 16,2 0-186-16,-1-2-482 0,1 0 94 15,4 1 65-15</inkml:trace>
  <inkml:trace contextRef="#ctx0" brushRef="#br0" timeOffset="68801.12">12213 1048 524 0,'0'0'172'15,"0"-6"7"-15,0 6-31 0,0 0 3 16,0 0-10-16,0 0 0 0,0 0-23 0,0 0-18 16,0 0-13-16,0 0 0 0,0 0 7 0,0 0-25 15,0 0-5-15,0 0 8 0,0 0-10 0,-11 11-9 16,4-6 4-16,1 4-6 0,-8 0-5 16,3 3-10-16,-6 0-11 0,0 1 6 15,0-1 7-15,0 1-7 0,0-1-16 0,0-1-2 0,3-1 10 16,-3-1-2-16,3 0-16 0,1 0 10 15,-1-1-2-15,4-1-10 0,0-1 9 16,-1 0 9-16,4-1-21 0,1 1 10 0,-1-4-10 16,0 2-2-16,3 0 12 0,1 0-13 0,-3-2 6 15,6-2-8-15,-7 3 23 0,7-3-18 16,-4 3-6-16,4-3 17 0,0 0-9 0,0 0-7 16,-7 5 10-16,7-5 6 0,0 0 19 0,0 0-27 15,0 0 10-15,0 0-3 0,-4 3-10 0,4-3 10 16,0 0 0-16,0 0 18 15,0 0-28-15,0 0 31 0,0 0-10 0,0 0-11 0,0 0 23 16,0 0-15-16,-3 4 0 0,3-4-10 0,0 0 7 16,0 0 18-16,0 0-33 0,0 0 8 15,0 0 20-15,0 0-15 0,0 0-10 16,0 0 4-16,0 0 9 0,0 0-14 0,0 0 8 16,0 0-7-16,0 0-3 0,0 0-5 0,0 0 7 15,0 0 6-15,0 0-5 0,0 0 4 0,0 0 9 16,0 0-14-16,0 0 14 0,0 0-24 15,0 0 8-15,0 0 13 0,0 0-8 0,0 0-3 16,0 0-9-16,0 0 2 0,21-3 5 0,-14 5 5 16,-7-2 7-16,17-2-4 15,-7 2-23-15,0 2-1 0,4-2 22 0,-1 0-14 0,2 1 3 16,1 0 2-16,2-1 3 0,6 2-2 16,-4-2 2-16,1 3 7 0,3-3-9 0,-1 2-3 15,-2 0 7-15,0 1 6 0,-1-1-11 16,0-1 3-16,1 1 11 0,-7-1 1 0,3 1-9 15,-4-2-21-15,-2 1 13 0,-1 1 2 0,0-1 6 16,-3 0-11-16,-7-1 3 0,17 0-13 0,-13 2 18 16,2 0-20-16,-6-2 12 0,11 0-10 15,-11 0 16-15,0 0-24 0,0 0 8 0,4 2-26 16,-4-2-22-16,0 0-21 0,0 0-49 0,0 0-112 16,0 0-59-16,0 0-441 0,0 0 62 15,0 0 44-15</inkml:trace>
  <inkml:trace contextRef="#ctx0" brushRef="#br0" timeOffset="69630.8">11956 1373 721 0,'0'0'251'0,"0"0"-64"16,-10-2-5-16,10 2-16 0,0 0-2 0,0 0-8 15,-14 0-25-15,14 0-21 0,0 0 7 16,0 0-14-16,0 0-3 0,-7 2-8 0,7-2 0 16,0 0-10-16,0 0-13 0,0 0 21 0,0 7-37 15,0-7 16-15,0 0-2 0,14 6-6 0,-4-1 3 16,0-2-15-16,4-1-8 0,-1 0 3 15,5 2-14-15,2-1 4 0,4-1-6 16,0 1 2-16,1-2-7 0,5 1-2 0,-2-1 5 0,3 1-9 16,-4-2 12-16,-1 0-19 0,-1 0 15 15,2 0-14-15,0 1 9 0,-6-2 1 16,2 1-6-16,-2-2-5 0,-3 2 6 0,-2-1-11 16,-2 2-13-16,0-1 16 0,-4 0 20 0,1 0-23 15,-2 0 10-15,-9 0-12 0,18 0 12 0,-14 0-7 16,2 2-3-16,-6-2 8 0,0 0 0 15,17-2-3-15,-17 2-13 0,0 0 3 0,7 2-28 16,-7-2-10-16,3 4-6 0,-3-4-33 0,0 0-35 16,0 0-52-16,-3 7-143 0,3-3-553 0,0-4 77 15,0 5 91-15,0-5 65 16</inkml:trace>
  <inkml:trace contextRef="#ctx0" brushRef="#br0" timeOffset="71751.66">13070 1114 465 0,'-3'-6'146'0,"3"6"33"0,0 0 11 16,0 0-44-16,-3-5-5 0,3 5 4 15,0 0-32-15,0 0-8 0,-1-5 13 16,1 5-13-16,0 0 0 0,0 0-44 0,0 0 29 16,0 0-29-16,0 0-2 0,0 0-13 0,0-6 10 15,0 6-20-15,0 0 5 0,0 0 8 16,0 0-21-16,0 0 15 0,0 0-4 0,0 0-8 15,0 0-21-15,0 0 13 0,0 0-5 0,0 0-3 16,0 0 6-16,0 0-9 0,0 0-14 0,0 0 25 16,0 0-5-16,0 0-11 0,-3-4-1 15,3 4 9-15,0 0-5 0,0 0-2 0,0 0 2 16,0 0-5-16,0 0 3 0,0 0 20 0,0 0-36 16,0 0 11-16,0 0-6 0,0 0 6 0,0 0-3 15,0 0 10-15,0 0-10 16,0 0 0-16,0 0 33 0,0 0-40 0,0 0 30 15,0 0-31-15,0 20 0 0,-3-8 6 0,3-1 7 16,-3 2-8-16,2 1 3 0,-2 3 0 16,3-4 8-16,-3 4 13 0,0-3-29 0,1 0 5 15,-1 1 6-15,0 0-16 0,3-5 16 0,0 2-14 16,-3-2 1-16,3-2-10 0,0 0-14 0,0 0 9 16,0-2-6-16,0-1 16 0,0-5 2 15,3 8 5-15,-3-8-15 0,6 1 8 0,-6-1 15 16,0 0-8-16,18-8 6 0,-14 3-6 0,6-1 5 15,-3-1 9-15,0-1 6 0,2-1-7 0,-1 4 3 16,-1-3-13-16,0 1 15 0,2 1-5 16,-5 0 8-16,3 0-10 0,-3 3-1 15,2-1 1-15,-3-1 12 0,1 3-17 0,-4 2 7 16,6-5 18-16,-6 5-28 0,8-1 23 0,-8 1 2 16,0 0-7-16,7 8 7 0,-4-3-20 15,-3-5 16-15,3 9-14 0,0-5 16 0,-2 3-5 16,2-2 2-16,0 1-4 0,0 0 4 0,2-3-15 15,1 1 10-15,1-1-2 0,3 0-6 16,4-2 6-16,-4-1 0 0,7-1-6 0,-3-4 9 16,3 3-6-16,0-4-5 0,0-1 10 0,3-3 3 15,-5 2 5-15,-2-3-18 0,1 0 15 16,-1 0-7-16,-2-2-6 0,-1 2 3 16,-3-1-12-16,-1-2 35 0,-1 3 5 0,-2-1-10 15,-3 1-2-15,0 1 12 0,0 0-7 0,-5 1-24 16,-1 2 13-16,-1-1-7 0,-3 2 2 0,-4 4 1 15,1 0-4-15,-1 1 11 0,0 2 3 16,0 1-24-16,1-1 6 0,3 4-11 0,-1 0 0 16,1 1-25-16,4 3-33 0,2-2-19 0,1 4-48 15,6-3-100-15,-2-1-159 0,11 3-401 0,-2-2 74 16,5 1 104-16</inkml:trace>
  <inkml:trace contextRef="#ctx0" brushRef="#br0" timeOffset="72112.05">13685 1181 732 0,'0'0'217'15,"-9"-4"-20"-15,2 2-20 0,3 0 17 0,-6 0-12 16,10 2-36-16,-20 2-23 0,9-2 2 0,1 2-25 16,0-1-3-16,-1 3-25 0,1 1-3 15,0 1-7-15,-1 1-16 0,2 3 7 0,2-1-1 16,3 1-6-16,1 1 5 0,0 1-10 15,-1-1-3-15,8-1-4 0,-1 1-1 0,0 1 0 0,4-4-18 16,3 0 16-16,-2-1-8 16,5-1 0-16,0-3 0 0,1-2-23 0,-1-2 11 15,2 0-11-15,1-3 10 0,-1 0-3 0,1-2 6 16,-2-3 8-16,-1 2-1 0,-1-2 8 0,-3-1-28 16,1-3 29-16,-6 3-17 0,2 1 9 15,-2-2-16-15,-3-1 8 0,-2 4-6 0,1 0 22 16,-4-1-27-16,1 2 13 0,0 1 3 0,-1-1-5 15,-2 2-3-15,2 3-20 0,-2-1-5 16,6 3-3-16,-11-2-20 0,11 2-47 0,-10 7-15 16,7-3-33-16,2 2-59 0,-2-1-120 15,3 3-489-15,4-2 58 0,-1 0 111 0</inkml:trace>
  <inkml:trace contextRef="#ctx0" brushRef="#br0" timeOffset="72535.73">13904 1202 724 0,'0'-6'266'0,"0"6"-56"0,4-2 10 15,-4 2-28-15,0 0-23 0,1-6-18 0,-1 6-10 16,0 0-11-16,0 0-12 0,0 0-10 0,16 3-9 16,-10 1-17-16,2-1-10 0,-1 2 5 0,3 0-26 15,-1 3 10-15,2-3-7 16,-1 5-10-16,-3-3-11 0,4 1 0 0,-4 1 16 15,2-1-13-15,-2-2-26 0,1 1 5 0,-2-1-2 16,-2 0-5-16,2 0-8 0,-3-2 10 16,-2 1-12-16,-1-1 9 0,0-4 3 0,0 6-17 15,0-6 9-15,-7 4-12 0,7-4 5 0,0 0 2 16,0 0 6-16,-13-11-6 0,10 5 19 0,-2-3-9 16,5-1 9-16,-3-1-6 0,3-1-7 15,0 0 9-15,0-1 4 0,0 1 9 0,3 1-20 16,1-1 11-16,-3 0-14 0,5 2-4 0,-3-2 12 15,4 3-2-15,0 0-1 0,0-1-4 16,0 2-3-16,3 1 33 0,-3 0-30 16,6 1 7-16,-6 1 3 0,3 2-29 0,1-1 6 15,-4 3 3-15,3 0-11 0,-10 1-23 0,17 2-3 16,-10-2 3-16,-1 4-46 0,1-2-54 16,1 2 6-16,-2 1-62 0,-2-2-21 0,-8 4-97 15,11-3-471-15,0 1 90 0,0-2 72 0</inkml:trace>
  <inkml:trace contextRef="#ctx0" brushRef="#br0" timeOffset="72760.64">14380 1021 875 0,'0'-5'251'0,"0"5"-11"16,0-8-17-16,0 8-39 0,0-3-25 0,0 3 2 15,0 0-28-15,0 0-5 0,0 0-15 16,0 0-23-16,0 0 7 0,0 0-15 0,-3 20-13 15,2-9-10-15,-2 1 5 0,0 4 0 0,-1 1-5 16,0 2-24-16,1 4 6 0,-3 2-10 16,2-2-31-16,-2 2-10 0,2 0-49 0,0-1 0 15,0 1-59-15,4-7-48 0,-3 0-167 0,3-5 49 16,3-1-476-16,1-1 71 0,0-3 60 0</inkml:trace>
  <inkml:trace contextRef="#ctx0" brushRef="#br0" timeOffset="73135.08">14623 896 678 0,'3'-5'235'0,"-3"2"-25"15,0 3-8-15,0 0-35 0,0 0-21 16,0 0 7-16,0 0-30 0,-7 14-18 0,0-3-18 16,-3 3 16-16,0 4-16 0,-4 1-6 0,-3 3-14 15,0 2-36-15,0-1-8 0,-1 2-33 16,-2-1-29-16,3 0 29 0,-1-2-26 0,-1 0 0 15,4-3-23-15,2-5 3 0,-1 1 7 0,7-3 14 16,-3-3-6-16,4-2 10 0,-2-1 0 0,5-2 39 16,-3-2-29-16,6-2 11 15,0 0 25-15,0 0 1 0,0 0 17 0,0 0 0 16,6-17 26-16,1 13-10 0,0 0 15 0,-4-1-26 16,4 0 11-16,-4 2-18 0,4-1 7 15,-4 2 11-15,-3 2-1 0,15-3 1 0,-15 3 0 16,13 1 7-16,-6 2-20 0,3 0-6 0,-3 2-4 15,3 2 10-15,1 3-8 0,-1 0 18 0,4 5-8 16,-1 0 9-16,8 0-27 0,-1 4-7 16,7 0-18-16,8 7-31 0,6 4-54 15,-7-5-38-15,7 1-197 0,4-1-471 0,5-4 113 0,-1-5 20 16</inkml:trace>
  <inkml:trace contextRef="#ctx0" brushRef="#br0" timeOffset="74251.32">19060 886 606 0,'-3'-5'225'0,"3"5"21"0,-1-8-10 15,1 8-14-15,-6-6-35 0,6 2 15 16,0 4-7-16,-4-5-13 0,4 5-19 15,-4-3-19-15,4 3-24 0,0 0-10 0,0 0-13 16,0 0 14-16,0 0-24 0,-3 16-13 0,3-5-8 16,-3 2-4-16,3 0 2 0,-1 5-16 15,-2 0 1-15,0 1-16 0,0 0 11 0,0 2-21 16,2-3 10-16,-2 2-2 0,-1-1-18 0,1-3-34 16,3-3 6-16,0 0-3 0,0-1 8 0,3 0 5 15,1-3 5-15,-1-2-8 0,1-3 13 16,2 0-10-16,1-3-5 0,-7-1 7 15,18-5 8-15,-8 1 0 0,4-2 3 0,-1-2-8 16,0 1 20-16,-2-1 14 0,-1 1-4 0,0-1 6 16,-2 4-18-16,1-2 23 0,-2 0-13 15,-1 2 8-15,-1 1-3 0,-2-1-10 0,1 2-15 16,-4 2-10-16,6-5 7 0,-6 5-16 0,7-1 11 16,-7 1-7-16,0 0 25 0,10 8-13 0,-9-1-8 15,2 0 8-15,-3 0-5 0,3 1-10 16,1 2 8-16,-1-1 4 0,0 0-10 15,1 1 16-15,6-3 5 0,-3 0-21 0,0-1 19 16,6-1-9-16,1-1 13 0,2-1-20 0,5-4 10 0,0-2 6 16,4 0 7-16,-2-4-1 0,4-3-22 15,-3 0 8-15,4-5-1 0,-1 1 9 16,-7-4-4-16,1 0 6 0,0-2-8 0,-8 1 3 16,-2 1 2-16,-1-1 16 0,-4 0-16 0,-2 1 0 15,-1 2 8-15,-3 1-5 0,-3 1-16 16,-1-1 9-16,-2 3-1 0,-1 2 10 0,-4 0-25 15,1 4 18-15,0-1-3 0,-4 4 0 0,1 1-5 16,2 4-3-16,-2 1-15 0,0 2 3 0,1 7-31 16,0-1-26-16,5 3-38 0,-1 2-20 15,2 0-108-15,2-5-108 0,7 7-527 0,1-1 59 16,3-2 103-16,3-1 68 0</inkml:trace>
  <inkml:trace contextRef="#ctx0" brushRef="#br0" timeOffset="74603.28">19879 1017 609 0,'0'0'268'15,"-6"-10"-42"-15,3 5-27 0,-1 1-17 0,-2 1-28 16,-1-1 10-16,-1 1-24 0,-1 3-12 16,-2-2-5-16,-3 2-31 0,1 3 16 0,-1 2-16 15,1 1-13-15,-1 0-12 0,0 2-16 0,4 3-2 16,-1-1 10-16,2 0-18 0,2 2 5 15,3-2-16-15,-2 1-4 0,6-1 2 16,0-2-5-16,6 1 0 0,-2-1-18 0,3-2-2 0,3-2-8 16,3 0 5-16,-2-3 7 0,3-1-12 15,2 0 18-15,-1-2-16 0,1-1 3 16,-2-1 6-16,0-2 9 0,0-1 8 0,-1-1 8 16,-3 1-16-16,1-2 0 0,-1-2 3 0,-4 3-5 15,1-3 5-15,-3 3-3 0,-4-1 14 0,0 0-14 16,3 2-15-16,-6-1-10 0,3 0-6 15,-7 3-12-15,4 1-20 0,-1-1-39 0,1 2-34 16,3 3-78-16,-7-4-75 0,7 4-517 0,0 0 69 16,0 0 69-16</inkml:trace>
  <inkml:trace contextRef="#ctx0" brushRef="#br0" timeOffset="74997.7">20161 958 913 0,'6'-6'320'16,"-6"6"-38"-16,4-4-31 0,-4 4-24 16,3-3-14-16,-3 3-16 0,0 0-18 0,0 0-23 15,0 0-25-15,0 0 2 0,7 11-13 0,-4-4-17 16,4 1-16-16,-3 3 18 0,-1-1-36 16,1 4-10-16,2-1 15 0,1 0-25 15,0 1-1-15,-3 0 11 0,2-3-33 0,-2 1 7 16,2 0-18-16,-2-2-10 0,0-2 11 0,-1 0-9 15,0-1-1-15,-2-2 11 0,2 0-9 16,-3-1-3-16,0-4-7 0,0 0 4 0,0 0 14 16,0 0-19-16,0 0 6 0,0 0 20 0,0 0-21 15,-4-21 19-15,5 10-21 0,2-3 0 16,3 1 7-16,-2-1-12 0,2-2 3 0,2 2 2 16,-1 1 10-16,-1 0-2 0,-2-2-3 0,5 5 2 15,-1-2-1-15,-2 2-4 0,1 2 1 0,0 0 2 16,0 2-13-16,0 0 3 0,0 3 0 15,-1 0-23-15,2 1-31 0,-8 2-59 0,13 1 13 16,-13-1-84-16,10 2-95 0,-2 3-538 0,1 1 36 16,-2-4 49-16,0 4 92 15</inkml:trace>
  <inkml:trace contextRef="#ctx0" brushRef="#br0" timeOffset="75216.13">20673 841 683 0,'0'-3'271'0,"0"3"-15"16,3-6-33-16,-3 6-26 0,0 0-25 0,0 0-24 15,0 0-7-15,0 0-13 0,0 0-13 16,0 0 10-16,3 19-45 0,-3-7-1 16,0 2 6-16,0 3 2 0,-3 2-6 0,3 0-24 15,-3 2-9-15,0 4-19 0,3-1-22 0,-4 1-12 16,4-1-8-16,-3 1-43 0,6-5-77 15,-6 1-123-15,3-5-3 0,3-1-519 0,0-3 69 16,1-3 74-16</inkml:trace>
  <inkml:trace contextRef="#ctx0" brushRef="#br0" timeOffset="75577.25">20991 823 872 0,'0'0'305'15,"1"-3"-39"-15,-1 3-35 0,0 0-1 0,0 0-41 16,0 0-12-16,0 0-8 0,-18 16-21 16,5-6-15-16,-1 4-33 0,0 1-20 0,-7 4-45 15,1 0-12-15,0 1-23 0,-1-1-53 0,-3 2-57 16,7-6-36-16,-4 2-31 0,1-2-35 16,3-2-16-16,3-2 72 0,1-3 2 0,3 1 31 15,-1-3 41-15,7-2 62 0,-2-2 22 0,3 1 29 16,3-3 41-16,0 0 17 0,0 0 16 0,0 0-25 15,0 0-11-15,19-13 10 16,-11 10 1-16,2 0-19 0,0-1 26 0,1 1-13 16,-1 1-15-16,0 0 18 0,1 1-39 0,1 1 14 15,-2 0 9-15,1 0-23 0,-4 1 21 0,3-1-13 16,-2 2 13-16,2 1-20 0,0-1 19 16,4 3-35-16,-4 0-2 0,0 2-8 0,4-1-13 15,-1 1-39-15,1 4-50 0,0-5-47 0,0 2-138 16,2 1-164-16,-1 0-337 0,1-3 94 15</inkml:trace>
  <inkml:trace contextRef="#ctx0" brushRef="#br0" timeOffset="75780.5">21576 936 1018 0,'0'0'269'0,"3"-4"-10"0,-3 4-37 0,0 0-20 16,4-4-27-16,-4 4-9 0,0 0-23 16,0 0-17-16,13 7-9 0,-6-4-14 0,0 3-1 15,0 1-30-15,2 0-59 0,2 2-75 0,-4 0-125 16,-3 1-156-16,2 0-473 0,4 1 125 16,-3-2 41-16</inkml:trace>
  <inkml:trace contextRef="#ctx0" brushRef="#br0" timeOffset="75967.02">21644 1113 719 0,'0'0'228'0,"-6"-5"-29"0,6 5-14 0,0 0-22 15,0 0-14-15,0 0-11 0,0 0-18 16,0 0-15-16,0 0-10 0,20 9-21 0,-14-6-40 15,5 2-60-15,-4-5-43 0,3 3-177 0,7 2-496 16,-4-2 63-16</inkml:trace>
  <inkml:trace contextRef="#ctx0" brushRef="#br0" timeOffset="76528.2">22659 825 806 0,'0'0'238'0,"0"0"-38"0,0 0-9 0,0 0-11 15,-3 21-40-15,3-10 22 0,-3 3-27 16,-1 3-40-16,4 2-8 0,-4 5-2 16,1 1-21-16,0 1 23 0,1 2-8 0,0 0-18 15,-1 1-15-15,0-1-20 0,0 5-80 0,6-6-10 16,-3 0-110-16,3-7-107 0,3-1-503 16,1-2 83-16</inkml:trace>
  <inkml:trace contextRef="#ctx0" brushRef="#br0" timeOffset="77002">23353 903 824 0,'8'-3'243'15,"-8"3"-20"-15,0 0-14 0,3-4-24 0,-3 4-9 16,0 0-37-16,0 0-6 0,0 0-21 16,0 0 11-16,0 0-18 0,0 0-8 0,0 0 3 15,0 0-23-15,0 14-16 0,0-14-7 0,-3 11-10 16,3-5-14-16,-5 0 1 0,2 0 13 16,0 1-16-16,-1 0-13 0,1 0-5 15,0-1 3-15,3-1 3 0,-3 0-22 0,2 0 30 0,1-5-27 16,-6 7 16-16,6-3 7 0,-4 0-22 15,4-4 12-15,0 7-5 0,0-7-13 16,0 8 3-16,0-8 10 0,4 6 0 0,2-3-5 16,-2 0 16-16,2 0-8 0,1-1 7 0,1 1-5 15,2-1 11-15,3 3-9 0,-2-4-9 0,2 4-6 16,1-3 14-16,3 4 1 0,-3-2-12 16,2 0 0-16,-1 0-2 0,-2 1 15 0,0-1-6 15,-2 1 14-15,-1 0-6 0,0 0-2 0,1 2 18 16,-4-1-21-16,-1 1 16 0,-3 1-6 0,0-1-2 15,-6 3-16-15,0 1 4 0,-7 0-6 16,-1 0-3-16,-2 1-12 0,-3 1-60 16,-2 2-9-16,0-2-49 0,-1-1-8 0,-2-2-28 15,4-3-112-15,-15 2-32 0,16-2-475 16,1-2 84-16,2-4 69 0</inkml:trace>
  <inkml:trace contextRef="#ctx0" brushRef="#br0" timeOffset="77204.42">23384 889 637 0,'0'-3'279'0,"3"-1"-26"0,-3 4-4 16,7-7-42-16,-3 3-10 0,3 3-33 15,2-3-13-15,3 1-21 0,0 0-9 0,-1 0-27 16,6 1-4-16,1 2-36 0,2-2-31 0,7 1-44 15,1-1-79-15,2 0-237 0,1 5-454 16,3-2 69-16,-3 3 115 0</inkml:trace>
  <inkml:trace contextRef="#ctx0" brushRef="#br0" timeOffset="77675.39">24303 991 801 0,'-6'-3'204'0,"6"3"-1"0,-4-6 37 16,4 6-32-16,-3-4 2 0,3 4-42 0,-3-5-29 16,3 5-4-16,0 0-22 0,0-6 0 0,0 6-24 15,6-6 16-15,-2 2-33 0,2 2 20 16,-2-3-18-16,7 1-15 0,-2 2-13 15,1-1-2-15,-3 0 2 0,4 3 0 0,2 0-10 0,-2 1-6 16,3 1-7-16,-2 3-10 0,0 0 0 0,-2 1-10 16,0 1-27-16,2 4 32 15,-7 0-5-15,2-1-16 0,-4 1 15 0,-3 3-9 16,-3 0 4-16,-1 1-10 0,-3 4-2 0,-6 0-36 16,3-2 15-16,-1-1 5 0,-6 2-17 0,1 0 4 15,-2-4 1-15,5 1 2 0,-2-1 0 16,2-4 5-16,-1-1-10 0,4-1 23 0,0 0 13 15,2-4 17-15,2 1 9 0,1-3 4 0,0 2 3 16,5-4-23-16,0 0 46 0,0 0-38 0,0 0 0 16,0 0 4-16,0 0 4 0,21-9 2 15,-8 6-13-15,-3 0 5 0,4-1 0 0,3 0-2 16,0 0 7-16,0 1-7 0,4 2-8 0,0-2 10 16,-1 1-12-16,3 2-21 0,-1-3-29 15,2 3-109-15,-1 0-87 0,1 2-185 16,0-1-345-16,0-1 74 0,3 0 64 0</inkml:trace>
  <inkml:trace contextRef="#ctx0" brushRef="#br0" timeOffset="78167.82">25373 889 916 0,'0'-6'338'0,"0"6"-41"16,0 0-52-16,-3-8-1 0,3 8 1 0,-6-5-42 16,6 5-35-16,-11-3-14 0,11 3-16 15,-13 3-10-15,2-2-13 0,4 6-7 0,-3 0-16 16,0 3-2-16,-7 3-6 0,4 2-17 0,2 1 7 15,0 1-13-15,1 0-4 0,0 4-9 0,3-2 6 16,1-4-23-16,2 2-8 16,1 1 8-16,3-5-6 0,3 0-2 0,1 1-2 15,2-3-1-15,4 2 1 0,1-4-6 0,5 0-15 16,-1-2 23-16,4-2-13 0,2-2 13 16,0 0 0-16,2-3-12 0,-2-3 4 0,4-1-5 15,-1-1-2-15,-1-2 2 0,1-4-5 0,-3-1 11 16,-1 2-11-16,-6-5 0 0,3 2-3 0,-7-1 11 15,-3-2 2-15,0 1-22 0,-7 2 20 16,0-1-6-16,-4-1-7 0,-6 2 5 0,-4 1 6 16,-2 1-14-16,-5 1-2 0,-3 4 10 0,2 1 5 15,-4 4 1-15,2 2-24 16,-3 4-26-16,-4 4-20 0,5 4-79 0,-6 1-177 16,4 2-637-16,2 2 133 0,5-4 72 0,3-3 68 15,5 0 65-15</inkml:trace>
  <inkml:trace contextRef="#ctx0" brushRef="#br0" timeOffset="81594.85">9802 1831 826 0,'0'-6'210'0,"3"2"3"16,-3 4-21-16,0-8-39 0,0 8 8 0,-3-7-10 15,3 7-25-15,-3-8-6 0,3 8 1 16,0-4-17-16,0 4-9 0,-4-5 2 15,4 5 8-15,0 0-30 0,-3-3 4 0,3 3-33 0,0 0 18 16,-20 8-18-16,13-2 0 0,-3 1-10 16,-4 3-16-16,3 0 19 0,-3 4-14 15,4-2-7-15,0 2-2 0,-3-1 4 0,3 1-4 16,3 0-4-16,0-1 4 0,4 1-11 0,-2-3-8 16,2 1 14-16,3-1-17 0,3-3 4 0,2 1-3 15,1-1 10-15,1-4-18 0,3-1 0 16,7-3 18-16,-3-1-15 0,4-3 8 15,2 0-4-15,0 0-4 0,1-6 3 0,0 2 1 0,-5-2 17 16,2-2-4-16,-2 2-4 16,-2-3-8-16,-3 1 5 0,-1-1 7 0,0-1-4 15,-3 1 12-15,-4 1-22 0,0 1 12 0,-2-1-10 16,-1 2-6-16,-1-1 9 0,-2 4 4 0,-6-1-14 16,1 2 12-16,1 4-8 0,-3-1-5 15,-4 1 8-15,4 4 5 0,0-1-20 0,-1 2 4 16,1 0-25-16,3 4 11 0,1 1-1 0,3 0-105 15,-2 2-20-15,5-2-159 0,5 3-486 16,2-3 69-16,2 1 77 0</inkml:trace>
  <inkml:trace contextRef="#ctx0" brushRef="#br0" timeOffset="82036.84">10189 1817 693 0,'0'0'208'0,"-3"-9"68"0,3 9-5 15,-1-6-38-15,1 6-13 0,-3-4 0 0,3 4-20 16,0 0-26-16,0 0-15 0,-4-3-8 0,4 3-5 16,0 0-26-16,0 0-5 15,-10 11-23-15,7-4 1 0,-1 0-17 0,1 0-1 0,0 4-9 16,0-3 6-16,3 3-29 0,-1 1 3 15,1-1-7-15,0 0-1 0,0-1-22 0,0 2 9 16,4-4 11-16,-4 4-13 0,6-4-8 16,-5 1-7-16,5-3 2 0,0-1-7 0,2 0-1 15,-1-4 6-15,3 2-13 0,1-4 15 0,-11 1-5 16,19-6-7-16,-9 3 9 0,1-4 1 16,2 0-8-16,-2-1-5 0,-4-2 5 0,0 1 8 15,-1-2 2-15,1 1 10 0,0 0 1 0,-6-1-8 16,2 0-8-16,0 1-5 0,-3 0 2 0,-3 0 9 15,0 1-4-15,-1 2-4 16,-3 0-11-16,0 1 8 0,0 4-5 0,1-1 3 16,-5 2-6-16,11 1 8 0,-17 1-5 0,17-1-16 15,-14 4-22-15,7-2-24 0,4 3-7 0,-4-2-51 16,4 2-34-16,3 0-20 0,0-5-111 16,3 10-562-16,1-5 66 0,2 0 87 0,4-1 52 15</inkml:trace>
  <inkml:trace contextRef="#ctx0" brushRef="#br0" timeOffset="82457.42">10558 1842 1013 0,'0'0'220'0,"-3"-4"-28"0,3 4 69 15,-8-5-17-15,8 5-29 0,-7-5-8 0,4 3-25 16,3 2-6-16,0 0-17 0,-10-3-18 0,10 3 2 15,0 0-30-15,-17 7 4 0,13-2-12 16,-2 1-30-16,2 1-6 0,1 1 5 0,0 2-13 16,0-1 1-16,1 1-21 0,4-3-5 0,-2 3 7 15,3 1-15-15,0-3-2 0,1-2 10 0,2 2-11 16,1-4 6-16,4 2-5 0,-2-5-3 16,1 1-16-16,5-4 1 0,-2 2 0 0,1-2 15 15,-4-3-3-15,3-1-15 0,2-1 18 16,-2-3-23-16,1 2 11 0,-4-4 4 15,-3 2-5-15,3-1-15 0,0-1 26 0,-6 0-16 16,2 2 10-16,-5 0-12 0,2 0 12 0,0 2-5 16,-3 0-5-16,-3-1-2 0,0 2 12 0,2 1-15 15,-5 3-2-15,-1-1-1 0,-4 4 6 16,11 0-1-16,-19 1-7 0,12 2-15 0,-4 0-14 16,4 2-19-16,0 2-6 0,4-1-10 0,0 0-85 15,6 4-7-15,-3-1-123 0,-3 1-139 16,10-2-429-16,2-2 99 0,6 0 42 0,-2-4 89 15</inkml:trace>
  <inkml:trace contextRef="#ctx0" brushRef="#br0" timeOffset="82866.06">11005 1800 901 0,'-3'-2'299'0,"3"2"-23"16,-7-3-22-16,7 3 2 0,-9-4-54 15,5 1-5-15,4 3-20 0,-8-3-36 0,8 3-1 16,-13-4 4-16,13 4-29 0,-10 2-26 0,10-2 16 16,-11 6-20-16,8 0-6 0,-3 0-5 15,2 3-20-15,1 1 0 0,-4 0 7 0,6 1-9 16,-2 1-11-16,3 1 5 0,0-1-11 16,0 1-1-16,3-1-1 0,-2 1 0 0,3-2-20 15,2 1 2-15,-3 1 14 0,4-2-9 16,-3-3-10-16,6 2 8 0,-3-3-8 0,3-1 13 15,-3-2-2-15,7-1-11 0,-4-2 8 0,4-1-10 16,-1-2 7-16,-3-2-12 0,5-1 7 16,-2-3 10-16,1-2 3 0,-4 0-17 0,-1-2-1 15,2-1 0-15,-4-2 5 0,0 0-2 0,-4-1-11 16,1 0 6-16,-1 0 2 0,1 0-10 0,-4 2 20 16,0 0 3-16,-4 1-15 15,1 2-3-15,-1 1 0 0,-3 3 0 0,-2 1 0 16,1 1-8-16,-2 4 13 0,0-1-10 0,10 2-10 15,-21 5-16-15,11 0-25 0,-1 5-52 16,1-2-61-16,0 3-136 0,0 2-570 0,6-3 41 16,-2 0 73-16,3-1 124 0</inkml:trace>
  <inkml:trace contextRef="#ctx0" brushRef="#br0" timeOffset="83917.07">13241 1776 837 0,'0'0'281'0,"0"0"-28"0,-6-3-30 0,6 3-28 15,0 0-11-15,0 0-20 16,0 0-13-16,0 0-15 0,-11 13 2 0,11-5-31 15,-3 1-4-15,2 2-16 0,1 2-5 0,-3 4-16 16,0-1 13-16,0 1-25 0,0 2 3 0,3 2-9 16,-1 0 1-16,-2-1-1 0,3 0-91 15,0 2 5-15,-3-1 7 0,6 2-36 0,-3-3 14 16,0-1-55-16,3 0-12 0,1-1-26 0,2-3-100 16,1-4-15-16,1 1-515 0,2-3 62 15,0-3 95-15</inkml:trace>
  <inkml:trace contextRef="#ctx0" brushRef="#br0" timeOffset="84376.3">13716 1833 824 0,'-3'-5'332'0,"3"5"-42"15,0 0-39-15,0 0-3 0,0-7-97 0,0 7-18 16,0 0-10-16,0 0-21 0,0 0-22 0,-4-2-1 16,4 2-7-16,0 0-11 15,0 0 8-15,-10 12-20 0,4-5-3 0,-1-1-10 0,3 0-6 16,-2 1-1-16,2-1-14 0,1 1-10 16,-1-1 8-16,-3 0-8 0,4 0 23 15,2-2-28-15,-5 0-8 0,3 1 8 0,0 0 6 16,3-5-12-16,-1 7 9 0,-2-4-8 0,3-3-5 15,-3 5 7-15,3-5-5 0,0 6 16 0,0-6-3 16,0 0 5-16,0 0 3 0,13 1-10 16,-13-1 12-16,10-1 1 0,-10 1-9 0,14-2-2 15,-14 2-5-15,13-2 16 0,-5 2 2 0,2-2-3 16,-10 2-10-16,16 2-2 0,-8-2 7 16,-1 3 3-16,3-2-1 0,0 2 17 0,-3 0-24 15,3 2 13-15,-3-2 0 0,0 2-8 0,0 0 15 16,-4 0-12-16,0 2-8 0,1-1 6 15,-4 1-4-15,-3 2-9 0,-1 1-3 16,-2 1-3-16,-2 0 10 0,1 2-40 0,-3-2 7 16,-4 1-28-16,4-1-17 0,-3-2-29 0,-1 3-57 15,1-3 11-15,6-2-174 0,-10 0-120 0,7-2-310 16,-1-2 74-16</inkml:trace>
  <inkml:trace contextRef="#ctx0" brushRef="#br0" timeOffset="84603.15">13724 1850 1052 0,'0'0'319'0,"0"-4"-6"16,0 4-50-16,3-5-12 0,-3 5-25 15,3-3-37-15,-3 3-2 0,7-5-31 0,0 2-26 16,3 0-14-16,0 1-32 0,4-2 6 0,0 3-31 15,2 0-41-15,2-2-36 0,3 1-69 16,-1 2-185-16,1 0-452 0,3 3-54 0,-1 0 81 16,1-2 75-16</inkml:trace>
  <inkml:trace contextRef="#ctx0" brushRef="#br0" timeOffset="85086.08">14366 1894 773 0,'0'0'299'0,"0"0"-53"0,-7-9 5 0,7 9-21 15,0-5-28-15,0 5-2 0,-3-9 5 0,3 9-8 16,0-4-23-16,0 4-28 0,0 0 10 16,0-10-31-16,3 6-4 0,0-1-1 0,1 1-31 15,0-2-14-15,2 3 4 0,1-2-10 16,0 1-5-16,-1-1-13 0,2 4 3 0,2-2-3 15,-3 0-28-15,3 3 21 0,-10 0-21 16,17 2 0-16,-10 1-10 0,3-1-1 0,-3 3 14 16,-3 1-5-16,2 1-16 0,-2 2 0 0,-1 1 0 15,-3 2-18-15,-3 0-5 0,-1 2-5 16,-3 3-5-16,-2 0-31 0,-2 3 8 0,1 0 5 16,-4-2-10-16,-3 4-83 0,4-4 14 0,-2-1 12 15,5-2 16-15,-1-2-8 0,2-1 62 0,2-3 48 16,0-2 0-16,0 0 13 0,3-2 23 15,1-1-6-15,0-1-19 0,3-3 15 0,0 0 20 16,0 0-10-16,0 0 10 0,0 0 8 0,21-7-13 16,-15 2-15-16,1 0 2 0,0 0 28 15,3 2-30-15,-3 0-5 0,0-1-1 16,4 1-4-16,-2 1 2 0,1-3-5 0,-3 3 5 16,4-1-13-16,-1 1-2 0,-3 1 12 0,4 0-28 15,-1 1 13-15,3 0-35 0,1 0-44 16,2 1-75-16,2-1-156 0,-12 0-94 0,9 1-474 15,2-1 103-15,0-1 63 0,3 0 90 0</inkml:trace>
  <inkml:trace contextRef="#ctx0" brushRef="#br0" timeOffset="85454.82">14943 1828 793 0,'-3'-7'310'0,"3"3"-24"0,-3 0-30 15,3 4-15-15,-3-8-11 0,3 4-30 16,0 4-16-16,-4-5-2 0,4 5-10 0,-10-4-42 16,10 4-10-16,-11 2-4 0,2 0-9 0,2 4-15 15,-4 2-5-15,4 1-7 0,-3 2-11 0,3 3-10 16,-3-1 2-16,6 3-12 0,-2 0-3 16,0 1-13-16,5 0-5 0,-3 1 5 0,8-3-12 15,-4-1 7-15,1-1-10 0,2 0 5 0,3 1-5 16,4-4 5-16,1 0-20 0,2-4 4 15,1 0 11-15,0-4-8 0,2-1-4 16,5-4 6-16,0 0 6 0,-1-3 5 0,4-2-10 16,-3-3-8-16,0-1 0 0,-5-1-10 0,2-1 18 15,-2-3 2-15,-2 1-4 0,-4-3-1 0,0 2 15 16,-2-1-22-16,-4 1 2 0,-1 1-7 16,-3-1 2-16,-4 0-3 0,1 2 8 0,-8 3 3 15,1 0-16-15,-7 3 8 0,0 2-13 0,0 2 18 16,-3 2-28-16,2 3-51 0,-3 2-36 15,5-2-74-15,-5 1-244 0,0 9-480 16,1-1 104-16,-1 2 62 0,5-4 130 0</inkml:trace>
  <inkml:trace contextRef="#ctx0" brushRef="#br0" timeOffset="86238.85">12401 1783 691 0,'3'-3'312'0,"-3"3"-20"15,0 0-24-15,0 0-86 0,0-7-28 0,0 7 17 16,0 0-35-16,0 0 15 0,0 0-36 0,0 0-23 16,-14-2-7-16,14 2-6 0,-23 9-15 0,5-3 5 15,-6 2-7-15,0 0-14 0,-3 3-2 16,3-1-12-16,-6 3 1 0,2-1 6 0,1 1-10 15,6-3-15-15,-2 2-1 0,2 0 16 0,3-2-29 16,-1 1 8-16,4-2-7 0,2-1-13 0,2 0-6 16,1 1 11-16,3-1 10 0,1-3-10 15,2 2-8-15,4-2 8 0,0-2 13 16,0-3 2-16,4 8-2 0,2-6-3 0,1 1 3 16,0 0-16-16,3-2-5 0,0 0 21 0,0 1-8 15,5 1 5-15,-2-1 0 0,1 3-2 16,-1-3-1-16,2 2-2 0,-2-1-13 0,4 3 16 15,-4-1 0-15,-2 0-11 0,3 0 3 0,-1 3-5 16,1-2 7-16,-1 2-23 0,-2-1-17 0,2 1-85 16,-3 0 0-16,1 0-131 0,-15-1-96 15,12 1-401-15,-2-1 35 0,-2 0 86 0</inkml:trace>
  <inkml:trace contextRef="#ctx0" brushRef="#br0" timeOffset="86543.96">11997 2235 895 0,'0'0'282'15,"0"0"-3"-15,0 0-28 0,0 0-13 16,-11 0-21-16,11 0-14 0,0 0-40 15,0 0 17-15,0 0-9 0,0 0-12 0,0 0-36 0,25 3-26 16,-15-3 23-16,4 0-33 0,2 0-10 0,5 0 0 16,0 0-11-16,2 0-2 15,1 0-10-15,7-2 3 0,0 2-1 0,0-1-18 16,6 1-10-16,-2 0-23 0,9-2-30 0,-3 2-124 16,1 0-299-16,1 0-440 0,2-5 87 0,-4 0 92 15,-3-1 113-15</inkml:trace>
  <inkml:trace contextRef="#ctx0" brushRef="#br0" timeOffset="88123.74">3335 2666 749 0,'0'0'254'0,"-1"-5"-11"15,1 5-30-15,-6-5-9 0,6 5-25 0,-4-5 1 16,4 5-34-16,-10-1-8 0,10 1-13 0,-14 2-28 16,5 4 3-16,-1-1-13 0,-2 3 3 0,-1 4-16 15,2 1-7-15,-2 2-14 0,0 1 4 16,2 3-6-16,1 1-18 0,3 0 1 0,-3 2-1 16,6-1-10-16,1 0-3 0,3-1 8 0,0-1-12 15,3 0 2-15,3-1-13 0,2-2 0 0,2 0 0 16,0-4 8-16,4-1 5 0,-1-3-18 15,5-2 0-15,-2-1 0 0,3-4 2 16,0-1 3-16,-1-1-5 0,2-5 8 0,0-2 10 16,-2-1-5-16,0-2-11 0,-2-2-2 15,1-1-7-15,-6 0 27 0,-1 0-27 0,0-1 4 16,-3 2 8-16,-4-4 5 0,0 4-15 0,-2-1 8 16,-2 1-6-16,-2 0 13 0,0 2-7 0,-4 3 0 15,-3-1-9-15,2 1-4 0,-4 2-3 16,-3 2 3-16,-1 3 0 0,2-1-5 0,1 4 2 15,1-2-36-15,-1 3 11 0,3 1-34 0,0-1-17 16,6 0-86-16,-2 6-1 0,2-9-124 16,7 7-483-16,-3-2 43 0,7-1 75 0</inkml:trace>
  <inkml:trace contextRef="#ctx0" brushRef="#br0" timeOffset="88643.72">4394 2748 719 0,'-2'-4'281'0,"2"-2"-55"15,0 6 12-15,-5-12-18 0,2 7-36 16,0 0-25-16,-1 2-1 0,-2-2-12 0,-1 3-13 16,-4 0-5-16,11 2-17 0,-20 4-24 0,3-2 0 15,3 4-8-15,-3-1-15 0,0 5 8 0,-1 1-26 16,1 1 13-16,-2 3-3 0,4-1-13 15,2-1-12-15,3 5-3 0,2-3-2 0,1 2-11 16,4 0 6-16,0-3-1 0,3 0-2 0,3-2-18 16,0 1 3-16,4-3 17 15,1-1 3-15,2 0-18 0,0-2 3 0,4-4-11 16,0 1 16-16,3-4-8 0,-1 0 0 0,2-4-12 16,-2 1 7-16,2-3 2 0,-1-1-12 0,3-4 5 15,-6 1 8-15,0-1 4 0,-5 0-9 16,0-1 12-16,0 0 0 0,-2 1 0 0,-4-1-2 15,0 2-8-15,-6 0 3 0,3 1-16 0,-3-2-5 16,-3 3 13-16,2 0 0 0,-3 1 7 16,-3 0-12-16,3 2-5 0,0 3 2 0,0 0-31 15,0 0-12-15,7 2-13 0,0 0-8 0,0 0-94 16,0 0-19-16,-13 4-122 0,13-4-497 16,9 10 85-16,-1-3 66 0</inkml:trace>
  <inkml:trace contextRef="#ctx0" brushRef="#br0" timeOffset="89095.89">4914 2796 785 0,'1'-4'290'15,"-1"4"-32"-15,0 0-22 0,-1-9-34 0,1 9-18 16,0 0-12-16,-4-4-24 0,4 4-7 16,-7-2-31-16,7 2-5 0,0 0-16 0,-19 6 6 15,11-1-8-15,1 1-10 0,1 1-26 0,-1 0 11 16,-1 4 7-16,2-2-33 0,2 2 5 0,1 1-6 16,0 0-12-16,3 0 0 0,0 1-5 15,3-1-15-15,-2-1 5 0,5-1-6 0,0 2-4 16,5-3-1-16,-1-1 6 0,0-4 4 0,4 0-12 15,0-1 0-15,3-3 5 0,0-1 3 16,1-3-1-16,5-1-17 0,-3-2 10 16,1-4 0-16,-3-1 5 0,-1 2 2 0,0-5 1 15,-4 2 4-15,1 1 11 0,-4-1-15 0,-3 0 4 16,-1-1 14-16,-2 0-8 0,-3 3-6 16,2 0-1-16,-6-1-6 0,-2 4 12 0,-1-1 6 15,-4 3-7-15,0-1-17 0,-4 5 6 0,1 1 8 16,-2 1-5-16,2 0-8 0,-4 2 28 15,3 2-39-15,-3 3-15 0,3-1-27 0,1 3 9 16,3 1-76-16,3-2-73 0,0 2-81 0,3 0-596 16,4-3 115-16,0-1 128 0</inkml:trace>
  <inkml:trace contextRef="#ctx0" brushRef="#br0" timeOffset="89628.06">5755 2770 880 0,'0'0'279'0,"-3"-7"-54"0,3 7 11 16,-3-5-24-16,3 5-4 0,-1-4-27 0,-2 1-14 16,3 3 17-16,-8-5-33 0,8 5 5 15,-10 0-30-15,10 0-6 0,-17 6-13 0,7-2-17 16,-3 1-18-16,2 4-1 0,-2-1-4 0,3 3-6 16,-1 1-12-16,4 1 0 0,-2 2-24 0,5 1 3 15,-4 0 8-15,8 0-20 0,-3 1 1 16,3-3-29-16,3 3 17 0,1-4-10 0,4 1 2 15,1-3-10-15,1-3 8 0,5 0 5 16,1-2 5-16,1-3-12 0,0-2 1 0,0-2-6 0,4-2 22 16,2-1-5-16,-2-2 0 15,3-6-2-15,-3 0-8 0,-4-1 7 0,1-4 11 16,-2 4-16-16,-2-4-4 0,-4 1 4 0,0-5 13 16,-7 5-15-16,1-2 18 0,-4 0-5 0,-3 2-6 15,-1 1-12-15,-3 0 10 0,-2 4 0 16,-3-1-5-16,-1 4-5 0,-4 3 10 0,1 1 0 15,1 1-8-15,2 3-20 0,-5 0-5 0,2 4-26 16,1 0-21-16,2 3-66 0,3 1-104 16,-1 0-631-16,5 0 118 0,2 0 59 15,4-2 59-15</inkml:trace>
  <inkml:trace contextRef="#ctx0" brushRef="#br0" timeOffset="90313.21">7727 2688 739 0,'-3'-7'213'16,"0"3"-6"-16,0 0-23 0,3 4 6 16,-5-6-3-16,5 6 25 0,-3-4-53 0,3 4 20 15,-4-5-46-15,4 5-8 0,0 0-7 0,-9-2 3 16,9 2-32-16,-10 5-10 0,-1-2 19 15,1 4-42-15,0 3 34 0,-7 0-31 0,-1 1-19 16,1 1-4-16,-4 3-10 0,2-2 5 0,-5 3-11 16,0-3 1-16,2 4-11 0,0-4 8 0,4-1-26 15,0-2 11-15,5 0-3 16,0-2 10-16,-1-1-13 0,7-1 6 0,-3 0 17 16,2 0-15-16,2-2 8 0,-1-3-10 0,7-1 4 15,-6 4-7-15,6-4-2 0,0 0-3 0,0 0-8 16,0 0 39-16,0 0-32 0,20-12-1 15,-13 7-1-15,3 1 8 0,-3 2 0 0,2 0-2 16,2-2-9-16,-1 3 14 0,0-2-8 0,1 3 10 16,-1 0-8-16,0 0 3 0,4 0-7 0,-4 2 17 15,4 0-8-15,-3 0-9 0,2 2-3 16,1 2 15-16,-1-1-8 0,-2-1-17 0,5 4 7 16,-4-4-49-16,1 3-4 0,4 1-42 0,-4-2-53 15,-3-10-136-15,1 11-532 16,-1 0 58-16,-3-3 116 0</inkml:trace>
  <inkml:trace contextRef="#ctx0" brushRef="#br0" timeOffset="90564.73">7361 3083 673 0,'0'0'263'16,"0"0"-9"-16,18-12-49 0,-11 10-3 0,3-1-23 16,4 0-18-16,-1-2-30 0,4 1-3 15,0 1-13-15,4 2-20 0,-1-3-3 16,1 0-3-16,6 1-20 0,0 0 8 0,1 0-13 16,3 3-5-16,-1-4-26 0,1 3-38 0,3 2-74 15,0-2-110-15,7 0-106 0,4-1-473 16,-1-2 49-16,14 0 92 0</inkml:trace>
  <inkml:trace contextRef="#ctx0" brushRef="#br0" timeOffset="91034.93">8961 2802 906 0,'0'0'345'15,"0"-6"-48"-15,0 6-20 0,-3-4-32 16,3 4-25-16,0 0-20 0,0 0-16 0,0 0-12 15,0 0-6-15,0 0-35 0,-7 16-3 16,7-7-18-16,-3 3-23 0,-1 5 8 16,-2 0-16-16,5 3-7 0,-2-1 17 0,0 5-50 15,-1 0-19-15,1 1-10 0,3-6-43 0,0 3-36 16,0-3-54-16,3 0-41 0,-6-2-204 0,10 0-492 16,-1-5 94-16,5-4 55 0,-4 0 78 15</inkml:trace>
  <inkml:trace contextRef="#ctx0" brushRef="#br0" timeOffset="91520.37">9594 2785 778 0,'0'0'243'0,"0"0"-18"16,0 0-25-16,0 0-29 0,0 0-20 16,0 0-13-16,0 0-12 0,0 0-13 0,7 7-9 15,-7-7-9-15,-6 9-3 0,6-9-20 0,-5 12-11 16,-1-5 9-16,5 0-55 0,-5 1 23 16,2-1-20-16,4-1 0 0,-6 0-10 0,3 0 10 15,1 0-13-15,-1-1-5 0,3 0 8 16,-3 0-6-16,3 0 8 0,0-5-10 0,0 8 5 15,0-8-2-15,0 7 15 0,3-4-10 16,2 1 7-16,-5-4-10 0,13 2 18 0,-7 1 13 16,1-3-16-16,4 0 16 0,-4 0 0 0,3 1-10 15,1 1-24-15,-2-2 6 0,4 1 12 0,-5 1 3 16,5-1-7-16,-3 0 2 0,1-1 10 16,-1 4-18-16,0-3 21 0,1 2 20 0,-4 1-23 15,2 1-12-15,-1-2 12 0,-1 1 5 0,0 1-7 16,-1-1-9-16,-2 2 7 15,-1 0-9-15,1 3-2 0,-8-5 5 0,3 5-18 0,-2-1 12 16,-6 0-24-16,2 2-17 0,-4 2-6 16,-3 0-4-16,0-4-71 0,1 2-54 0,-8 0-89 15,5-1-85-15,1-3-473 0,-1-1 81 16,2-2 67-16</inkml:trace>
  <inkml:trace contextRef="#ctx0" brushRef="#br0" timeOffset="91723.77">9594 2778 857 0,'4'-3'235'0,"5"-1"11"0,1-1-38 0,1 0-14 15,6 0-17-15,0-1-29 0,3 0-10 0,4 0-33 16,1-1 0-16,5 1-54 0,4 0-51 15,1 0-58-15,-2-3-224 0,-2 6-494 0,-3 0 65 16,2 1 89-16</inkml:trace>
  <inkml:trace contextRef="#ctx0" brushRef="#br0" timeOffset="92299.96">10393 2878 711 0,'0'0'248'0,"0"0"6"0,-3-9-44 15,3 9-16-15,3-8-15 0,-3 3 3 0,0 5-13 16,5-6-8-16,-2 1-48 0,0 1 10 16,1-1-16-16,2 2-7 0,1-4 26 15,1 2-37-15,1 0-25 0,1 0 13 0,1 2-18 16,-1-3 20-16,3 2-40 0,1 1 7 0,-4 2-8 16,5-1-23-16,-2 2 11 0,0 2 7 15,2 0-25-15,-2 2-5 0,1 2-1 0,-1-2 6 16,-2 5 2-16,-1 1-5 0,-3-1-5 0,-4 3-15 15,0 1-6-15,-3 0 1 0,-3 2-26 0,-4 2-18 16,0 1-23-16,-7 2-3 16,1-3-25-16,-1 3-72 0,-3-3 74 0,0-3-43 0,3 0 49 15,0 0 30-15,1-4 5 0,3-1 3 16,-1-3 23-16,1 2 44 0,4-6 32 0,-1 0 11 16,0-2 3-16,7 0 25 0,0 0-10 15,0 0-13-15,-4-8 23 0,4 8 3 0,7-8-6 16,1 1 11-16,1 2-23 0,-2-1 2 0,1 0-5 15,1 2-18-15,1 0 8 0,-3 0 0 16,4 2-12-16,-4-3 6 0,2 4 4 0,2-2-19 16,-4 1 1-16,3 2-1 0,0 2-4 0,-2-1-6 15,2 1-8-15,0 0-7 0,0 3 8 0,3 2-3 16,-3-2-36-16,5 1-43 0,-2 1-47 16,4-4-68-16,-3 4-152 0,0 1-450 0,2-2 79 15,-1-2 80-15</inkml:trace>
  <inkml:trace contextRef="#ctx0" brushRef="#br0" timeOffset="92752.43">11057 2850 739 0,'0'0'287'0,"3"-8"-59"0,-3 8 7 0,0-6-30 15,0 6 2-15,0 0 8 0,-3-7-97 16,3 7 31-16,0 0-37 0,-3-8 14 16,3 8-24-16,-4-1 0 0,4 1-20 0,-11-1-10 15,11 1 0-15,0 0-3 0,-13 4-13 0,7 0 3 16,2 2-18-16,-4 2-5 0,5 1 20 16,-3 1-28-16,2 1-5 0,4 3 3 0,-3-3-6 15,0 4-12-15,3-1 2 0,3-1 16 0,-3 0-26 16,3 0 10-16,-2 0-23 0,5-1 16 0,1-1 2 15,3-3-13-15,-3 0 11 0,3-3-11 16,1 0 21-16,2-2-16 0,1-1 1 0,-3-2-1 16,5-2-7-16,-2-1 13 0,0-2 2 0,3-3-10 15,-4 1 15-15,5-4-8 0,-5-3-4 0,1 2-3 16,-4-1 5-16,0-2 2 16,-3 1-4-16,0 0 2 0,-4-3 2 0,1 2 11 15,-4 0-10-15,0 0 4 0,-4-1 6 0,-2 1-8 16,-1 1-5-16,-7 0-5 0,1 5 0 0,-8-3 2 15,0 7 14-15,1 2-4 0,-1 1-25 16,-3 4-10-16,4 1-64 0,-4 4-49 0,0 1-214 16,0 2-500-16,0 1 79 0,7 0 113 0,0-1 69 15</inkml:trace>
  <inkml:trace contextRef="#ctx0" brushRef="#br0" timeOffset="95945.84">12708 2881 573 0,'-7'-4'233'16,"7"4"30"-16,-4-2 27 0,4 2-22 15,-3-6-12-15,3 6-61 0,-3-5 15 0,3 5-16 16,0 0-14-16,-4-3-14 0,4 3-36 0,0 0-2 16,0 0 0-16,0 0-20 0,0 0-13 15,0 0-24-15,-9 9-2 0,9-3-5 0,-3 1 13 16,2 1-5-16,1 2-26 0,-4 0 13 0,4 0-5 15,0 4-19-15,0-3-12 0,0 1 11 0,4 0-4 16,-3-1-6-16,2 0-12 0,3-1 16 16,-2 1-25-16,-1-4 15 0,4 0-26 0,3-1 19 15,-3 0-9-15,3-1-4 0,1-4 22 0,-1-1-25 16,0-1 10-16,4-2-13 0,2-3 13 0,-1-1-5 16,-2 0-5-16,1-1 10 15,-1-3-10-15,-3 0-2 0,1-1 12 0,-1 0-5 16,0-1 0-16,-2 1 0 0,2 1 0 0,-4 0 15 15,1 1-7-15,-4 1 2 0,2 2-2 0,1-2 10 16,-3 2 0-16,-2 4 2 0,2-3-10 16,0 1-5-16,-3 5-2 0,3-4-8 0,-3 4-3 15,0 0 6-15,0 0-4 0,-3 16 14 0,3-4-3 16,-6 3-2-16,5 3-1 0,-2 3 9 0,-3 4-9 16,1 2 11-16,5 0-5 15,-6 6 4-15,5 1 1 0,-2-1-13 0,3 2 13 16,-3-2-21-16,0-3 11 0,3 1-6 0,-3-5-4 0,2 1-6 15,-2-3 3-15,3-5-29 0,-3-1-2 16,-2 2 3-16,2-8 5 0,0 2-11 16,-1-3 13-16,-2-3 6 0,2 1-3 0,-6-5 2 15,6-1 3-15,-5-3 0 0,9 0 18 0,-14-7-10 16,3-2 7-16,5-3 5 0,-4-2 1 0,2-1 17 16,1-4 6-16,1 1 7 0,2 1-8 15,1-4-4-15,0 3 1 0,0-1-4 0,3 2-8 16,3-3 6-16,0 2-9 0,4 0 11 0,0-1 2 15,7-1-15-15,-4 2 13 0,7-1 5 16,0-2-23-16,3 3 5 0,0-1-3 16,4 0 6-16,-2 2-8 0,5-3 5 0,0 3-3 15,1-1 8-15,1 1-5 0,-4 0 3 0,5 0-11 16,-5 1 6-16,-1 0 4 0,-8 4 11 0,2-1-5 16,-5 3-13-16,1 0 5 0,-4 1 7 15,-3 1 16-15,0 0-18 0,-3 2 18 0,-1 0 3 16,0-1-28-16,-3 3 7 0,0 4 15 0,-9-6-7 15,9 6-11-15,-12 0-2 0,0 0 18 16,0 4-5-16,2-2-5 0,-3 2-13 0,2 3 5 16,-2 0-11-16,3 1 11 0,-1 2 0 0,1 2-15 15,4 1 13-15,-1-1-1 0,3-2 0 0,1 1-2 16,3 1 8-16,3-3 2 16,1 2-2-16,0-1-19 0,5-2 24 0,1 2-11 15,4-3-7-15,0-3 8 0,6 0 7 0,-3-4-10 16,4 4-1-16,0-8 19 0,-1 3-5 0,0-2 5 15,1-1-11-15,-4-3 3 0,1 1-12 16,-2-2 7-16,1-1 5 0,-6 1 10 0,3-4-5 16,-4 2-7-16,-1 1 7 0,-1-2-15 0,-1 3 3 15,-1-1 7-15,-2 1 0 0,-1 0 2 0,0 0 11 16,-3 2 3-16,0 1-13 0,0 0-8 16,0 5-6-16,-3-7-1 0,3 7 2 0,-3-6-1 15,3 6 4-15,0 0 2 0,0 0 5 0,0 0 0 16,-7 13 0-16,7-6 0 0,3 1 1 15,1 2 9-15,2 0-28 0,5 4 11 16,-1-3-6-16,0-1-2 0,4 5-3 0,3-1 5 16,0-1 11-16,4 0-14 0,-4-1 17 0,3 1-6 15,-3-1 15-15,1 0-18 0,-2-4-2 0,-2 0-2 16,-1 1 1-16,-2-3 6 0,-4 1-2 16,-3 0 10-16,-1 2-11 0,-6 3 6 0,-7 7-3 15,-18 13 0-15,-27 12-47 0,-24 5-319 0,-30 16-189 16,-11-1-336-16,-12-2 77 0,-16 0 95 15,-23-5 115-15</inkml:trace>
  <inkml:trace contextRef="#ctx0" brushRef="#br0" timeOffset="104769.98">18991 5334 319 0,'0'-6'105'0,"0"6"8"16,0 0-98-16,0 0 26 0,-3-6 28 0,3 6-48 15,0 0 38-15,-4-4 15 0,4 4 5 16,0 0-35-16,0 0 7 0,0 0 77 0,-3-5 5 15,3 5-28-15,0 0-5 0,0 0 28 0,0 0-36 16,0 0-54-16,-3-4-25 0,3 4 100 16,0 0-6-16,0 0 11 0,-4-5 15 15,4 5-18-15,0 0-28 0,0 0-7 0,0 0 25 16,0 0-11-16,0 0-24 0,0 0-9 0,0 0 6 16,0 0-29-16,-3-3-10 0,3 3 18 15,0 0-5-15,0 0-10 0,0 0 0 0,0 0 10 16,0 0-6-16,21 9-1 0,-12-8 17 0,1 4-10 15,-2-3-21-15,5 1 19 0,0 1-3 0,2-3-11 16,1 1-7-16,5 2 15 0,0-2-20 16,-1-1 15-16,4 0 6 0,3 1-9 0,1 1-15 15,-1-2 1-15,1 0-1 0,-1 1 15 16,1-1-4-16,2 0-11 0,-6 2-12 0,0-3 9 16,3 0-9-16,-3 0 17 0,1 1 8 15,1-1-23-15,-2 2 5 0,0-2-15 0,0 0 2 16,0 1 21-16,-3 2 0 0,3-1-3 0,-3-2 6 15,2 0-22-15,-2 0 9 0,2 1-6 0,-1 0 1 16,0-1 4-16,-1-1-2 0,0 2 0 16,-1-1 6-16,1 0 4 0,-3 0-15 0,-2 0 5 15,2 0 2-15,-2 0 8 0,-1 0 1 0,-2 0-11 16,4 0 5-16,-4 0-10 0,2 0 2 0,-2 0 6 16,0 0-11-16,1 0 13 15,-4 0 5-15,1 0-5 0,2 2-2 0,-3-2-8 0,4 3 7 16,-3-3 4-16,-1 1 9 0,4-1-2 15,-4 1-16-15,1 1 8 0,2-1-10 0,-3 0-5 16,4 2 25-16,-4-2-7 0,4-1-21 16,-4 2 18-16,0-2 16 0,1 0-26 0,2 1 2 15,-3-1 1-15,4 0-19 0,-1 0 24 0,1 0-3 16,-3 0 12-16,-1 0-6 0,4 0 17 0,-1 0-13 16,1 0-10-16,-4-1 2 0,3 1-7 15,-2 0 0-15,3-2 10 0,-1 2-2 0,-2-1-3 16,-1 1 0-16,4 0 10 0,-1-3-15 0,-3 1 13 15,1 2-11-15,2-2 3 0,1 1-10 0,-4 1 7 16,3-1 14-16,1-2-29 16,-3 1 15-16,0 1 0 0,2 0 1 0,0-1 4 15,-2-1-14-15,-1 2 14 0,4 1 6 0,-4-3-6 16,3 3 1-16,1-3-6 0,-4 1 1 0,4 2-1 16,-4-2 6-16,1 1-3 0,2 1 0 15,-2-1 2-15,2-4 16 0,-2 5-12 0,2-2-4 16,1 2-2-16,0 0 13 0,0-5-13 0,-1 4 2 15,0 1 1-15,-2-2-6 0,2 1-4 0,-2 1 2 16,-4 0-3-16,3 0 3 0,0-3 7 16,0 3-7-16,0-1 3 0,-10 1-6 0,15 0 8 15,-5 0 8-15,-4-1-13 0,-6 1 12 0,15 0-7 16,-15 0-5-16,13-2 5 0,-13 2 3 0,10 0 7 16,-10 0-20-16,11-1 7 15,-11 1 8-15,9 0 0 0,-9 0-7 0,0 0 2 16,7 0 5-16,-7 0 5 0,0 0 6 0,0 0 7 15,0 0-3-15,11 0-17 0,-11 0 2 0,0 0-3 16,0 0 21-16,0 0-15 0,0 0-11 16,0 0-4-16,0 0-21 0,0 0-59 0,7 1-8 15,-7-1-56-15,0 0-315 0,0 0-409 0,-18 7 73 16,18-7 129-16,-16 0 33 0</inkml:trace>
  <inkml:trace contextRef="#ctx0" brushRef="#br0" timeOffset="111028.15">2398 4441 527 0,'0'0'156'0,"0"0"-26"0,0 0-17 0,-7 1-5 16,7-1-19-16,0 0 1 0,0 0 10 0,-3 8-16 16,3-8 18-16,0 6-20 0,-4-1-23 15,4 1 13-15,0-1-31 0,-3 1 33 16,2 0-30-16,-2 1 20 0,3-2-23 0,0 2-16 15,-3-1 19-15,0 1-16 0,3-2 20 0,-3 2-9 16,2 0-11-16,1 0 36 0,-3 1-43 16,3-4-1-16,0 3 18 0,-3-1-12 0,2-1 5 15,1 1-24-15,0-6 14 0,0 7 53 0,-2-4-25 16,2-3 17-16,-1 7-35 0,-3-1 15 0,4-6-31 16,0 0 93-16,0 0-18 0,0 0 14 15,0 0-27-15,0 0-20 0,8-15 4 0,-5 7 13 16,0-3-12-16,1-2 12 0,2 1-25 0,-2-4 20 15,3-1-13-15,-1-4-10 0,1 0 3 16,0-3-19-16,-1 1 9 0,2-1 2 16,-1-1 0-16,-1 4-8 0,1-3-2 0,-3 2-16 15,3 4 21-15,-3 0-11 0,2 3-2 0,-3-2 6 16,-3 6-17-16,3-1-4 0,-2 2 5 16,2-1 0-16,0 4 5 0,-3 0-3 0,4-1-2 15,-4 1-3-15,1 3-5 0,1-2 13 0,-1-1-13 16,-1 7 5-16,3-8-4 0,-3 5 1 0,0-3 1 15,0 6-21-15,3-4 34 0,-3 4-19 16,0-7 1-16,0 7-8 0,1-5 12 0,-1 5-9 16,0 0 2-16,2-4 2 0,-2 4 3 0,0 0-5 15,0 0-5-15,0 0 5 0,-2-8 5 0,2 8-5 16,0 0 6-16,0 0 9 16,0 0-18-16,0 0-2 0,0 0 0 0,0 0 0 15,0 0 0-15,0 0 10 0,0 0-15 0,0 0 15 16,0 0-13-16,0 0-2 0,0-6 0 0,0 6 12 15,0 0-9-15,0 0 12 0,0 0-16 16,0 0 9-16,0 0 7 0,0 0-20 0,0 0 20 16,0 0-10-16,0 0 7 0,0 0 1 0,0 0 2 15,0 0-5-15,0 0-10 0,0 0-6 0,0 0 6 16,0 0 18-16,0 0-19 0,0 0 11 16,0 0-5-16,0 0-2 0,0 0-4 0,0 0 9 15,0 0 2-15,0 0 8 0,0 0-14 16,0 0 9-16,10 14 0 0,-10-14-9 0,0 0 6 15,3 2 11-15,-3-2 1 0,3 6-14 16,1-2-3-16,-1 1 5 0,1 3-3 0,-1-1 6 16,3 2-3-16,1 2-8 0,1 3 16 0,-2 3-8 15,1 0-10-15,3 2 2 0,-2 3-5 0,1-2 16 16,-1 2 2-16,1-1-3 0,2 2-2 16,-4 0 3-16,2-3-6 0,0 2 1 0,0-2 7 15,1 1-15-15,-4-4 7 0,2-1 3 0,-1-5 0 16,-3 3 3-16,2-3-11 0,0-1 5 15,-1 0 1-15,-2-3 12 0,0 2-23 16,-2-3 8-16,2 1 10 0,0-1-10 0,0-1 8 16,-2-1-3-16,-1-4-3 0,3 9 13 0,-3-7-17 15,0-2-34-15,3 6-41 0,-3-6-51 0,0 0-21 16,0 0-179-16,0 0-150 0,0 0-334 16,0 0 24-16,-14-11 125 0</inkml:trace>
  <inkml:trace contextRef="#ctx0" brushRef="#br0" timeOffset="111357.38">2425 4403 931 0,'0'0'225'0,"0"0"3"16,0 0 8-16,0 0-34 0,0 0-18 0,0 0-12 15,0 0-3-15,0 0-23 0,0 0-18 16,0 0-26-16,0 0-7 0,21-3 5 0,-11 3-19 16,0-4-11-16,4 4-6 0,-3 0-6 0,2 0 4 15,1 0 7-15,-1 0-10 0,1 0-16 16,0 0 16-16,3 0-36 0,-4 4-5 15,1-4-31-15,-3 1-22 0,5-1-42 0,-2 2-31 16,-4 1-50-16,1-8-114 0,-1 8-583 0,-4 2 80 16,1-3 91-16</inkml:trace>
  <inkml:trace contextRef="#ctx0" brushRef="#br0" timeOffset="111796.01">2829 4371 801 0,'-3'-5'210'0,"3"5"-8"0,0 0-13 16,0 0-17-16,0 0-1 0,0 0-35 0,0 0-31 15,0 0 20-15,0 0-27 0,0 0-6 0,13 9-10 16,-6-3-3-16,0 1-13 0,3 5-7 15,-3-2-15-15,2 1 22 0,2 3-4 0,-1 1-11 16,1-4-20-16,-4 4-3 0,2-3 5 0,-1 1-12 16,2-3 7-16,-3 4-15 0,0-5-11 0,-1-1 21 15,0 0-2-15,2-2-21 16,-4 1 15-16,2-2-10 0,-2-1 0 0,-1 0-10 16,-3-4 15-16,8 2 19 0,-8-2 4 0,0 0 3 15,16-11 0-15,-12 3-8 0,2-1 0 16,1-5-18-16,-3 3 5 0,2-4 8 0,-2-2-15 15,2 2 10-15,-2-3 3 0,3 1-4 0,-4 2 12 16,1-2-14-16,-1 6-7 0,1-1-1 0,-1 2 1 16,0-1 15-16,0 3-15 0,-2 0-11 15,1 2 8-15,3-1-10 0,-2 3-13 0,0-2-33 16,1 4-5-16,2 1 2 0,-6 1-66 0,12 0-65 16,-12 0-78-16,16 4-585 0,-6 3 116 15,1-1 64-15</inkml:trace>
  <inkml:trace contextRef="#ctx0" brushRef="#br0" timeOffset="112435.89">3348 4417 693 0,'0'0'195'0,"-3"-11"50"0,0 5-12 0,-1 1-15 0,0 1-13 16,-2-2-13-16,2-1-36 0,-6 5 8 15,-1-3-16-15,1 4-5 0,-2-1-17 0,0 2-16 16,-1 2-15-16,-1-1-11 0,0-1 3 0,0 4-5 16,2-1-15-16,1 3-9 0,0-2 1 15,2 3-2-15,2-1-21 0,-1 2 12 16,1 0-17-16,4 3-18 0,0-3 7 0,3 1-4 16,0 0 4-16,3 0-10 0,0 0-2 0,4-2-13 15,1-1 5-15,2 0 15 0,-1-4-7 0,6 0 7 16,-2-2-12-16,4 0 7 0,1-3-5 15,5-3-5-15,-2 4 3 0,-4-4 15 0,3 0-3 16,-2 1-13-16,-1-2 14 0,0 0-6 0,-4 4 5 16,-3-4 8-16,1 5 8 0,-1-3 10 15,-3 3-13-15,0-4-7 0,0 4 17 16,-3-3 3-16,-4 5 0 0,9-4-15 0,-8 3 4 16,5-4-7-16,-6 5 11 0,0 0-11 0,8-1 2 15,-8 1-7-15,0 0 0 0,0 0-10 16,13 3 5-16,-13-3-8 0,6 8 0 0,-3-4 5 15,2 0-7-15,-2 3 7 0,4-1-10 0,-4-1-3 16,4-1-12-16,-1 4-3 0,2-6 3 0,-2 0-1 16,1 2 6-16,0-3 10 0,4-1-2 15,-4 0-11-15,2 2 5 0,3-5 8 16,-2 3-13-16,2-4-5 0,-1 1 13 0,-4 2-5 0,3-5-3 16,-4 3 16-16,2-4-6 0,-1 5 1 15,-4-3 9-15,3 3 6 0,-2-4 3 0,-1 3 4 16,-3 3-5-16,8-7-7 0,-5 6-3 15,-3 1 5-15,3-6 1 0,-3 6 4 0,0 0-5 16,4-2-12-16,-4 2 7 0,0 0-5 0,0 0 0 16,0 0-5-16,6 7 20 0,-6-7-10 15,0 10-7-15,0-2-1 0,0-1 3 0,0 2-26 16,1 0-15-16,2 0-2 0,0 2-16 0,-3 2-77 16,4-2-25-16,0-1-21 0,-1 2-171 0,-10-1-151 15,8 3-323-15,-1-8 98 0,2-1 43 16</inkml:trace>
  <inkml:trace contextRef="#ctx0" brushRef="#br0" timeOffset="112583.04">3780 4254 744 0,'0'0'251'0,"2"-3"-28"0,-2 3-11 15,0 0-48-15,0 0-56 0,0 0-44 0,0 0-54 16,0 0-258-16,7 10-454 0,-7-3 91 0</inkml:trace>
  <inkml:trace contextRef="#ctx0" brushRef="#br0" timeOffset="112831.73">3933 4038 816 0,'0'0'269'0,"0"0"-18"0,0-7-31 15,0 7-28-15,0 0-5 0,0 0-36 16,0 0-3-16,-3 19-25 0,3-6 0 0,0 2 2 16,-5 3-27-16,5 3-1 0,0 7-8 0,-3 2-37 15,3-1 12-15,0 8-16 16,-3 0-22-16,6-2-54 0,0-2-52 0,-2 0-9 15,6 1-60-15,-4-6-71 0,1-8-84 0,5 5-470 16,0-7 60-16,0-2 90 0</inkml:trace>
  <inkml:trace contextRef="#ctx0" brushRef="#br0" timeOffset="113727.43">4241 4371 967 0,'0'0'292'0,"-8"-4"-16"16,5 3-30-16,3 1-26 0,-13-5-15 0,6 5-13 15,7 0-31-15,-18 5-7 0,6-3-19 16,0 1-25-16,2 4 3 0,1-1-28 0,1-4-6 16,-2 5 13-16,3 1-23 0,1 1-12 0,2-2-6 15,0 2-26-15,1-1-4 0,0 0-26 16,3-3 10-16,0 1-8 0,3 0 11 0,4-4-6 15,-4 0 6-15,4 2 8 0,-7-4-11 0,11 0-3 16,-11 0-4-16,17-4 7 0,-11 2 2 0,1 0 16 16,0-3 3-16,0 2 7 15,0-1 6-15,-1 2-9 0,-2-1 9 0,2-1-6 16,-2 1-15-16,0-1 26 0,-1 1-21 0,-3 3 15 16,7-3 5-16,-7 3-14 0,3-4 9 0,-3 4-10 15,0 0 0-15,4-4 13 0,-4 4-18 16,0 0-5-16,0 0 3 0,0 0 9 0,0 0-17 15,0 0 0-15,0 0-3 0,17 8-7 0,-14-5 7 16,1 3 3-16,2-4-16 0,-2 4-2 0,6-2-2 16,-3 1-4-16,0-3 6 0,3 1 8 15,4 0-1-15,-1-6-20 0,1 0 18 0,3 0-12 16,0-4-4-16,4-1 1 0,-4-2 10 0,3-4 12 16,0-5-24-16,1-2 14 0,-3 0 3 15,-2-8-8-15,-4 1-5 0,0-2 11 0,-2 1-62 16,-2-2 13-16,-1 6 25 0,-4-2-15 15,0 4 16-15,-2 4 22 0,1-2 3 0,-1 4-15 16,-1 5 15-16,-1-2-18 0,-1 3 5 16,1 2 0-16,-5 2 0 0,2 5 6 0,-3-1-9 15,7 3 4-15,0 0-1 0,-17 15-8 0,11-1 14 16,2 4-1-16,-6 6-10 0,6 1 15 0,1 8-2 16,-1 1-5-16,1 3 7 0,3 3-4 15,0-1 4-15,0 3 1 0,3-5-11 0,1 1 13 16,2-4-3-16,-2-1-4 0,4-3 7 0,-2-5 2 15,1-3-4-15,2-3-1 16,2 0-12-16,-4-7 4 0,0 1 4 0,2-7 2 0,2-2-3 16,-1-2 16-16,0-2-19 0,2-3-9 15,0-4 23-15,-1-1-14 0,-1-2 14 0,0-2-3 16,-3 2-16-16,1-2 11 0,-2-1-15 16,-2 2 20-16,-1 0-15 0,0 1 15 0,0 0-6 15,-3 2-9-15,0 0-3 0,0-1 8 0,0 2-8 16,0 3 5-16,-3-3-5 0,0 2 3 15,3 5 0-15,0-9 2 0,-3 6-10 0,3 3 7 16,-1-5-14-16,1 5 4 0,0 0 6 0,0 0 9 16,7-4 11-16,-7 4-15 0,11-1 0 15,-5-2-1-15,-6 3 6 0,17-2 5 16,-6 2-8-16,2-2 41 0,1-1-28 0,0 0 13 16,3 3-26-16,-3-3 6 0,3-1 1 0,-4 3-1 15,0-1 2-15,2 1 5 0,-2 0-3 16,-2-2 1-16,-1 1-11 0,0 2-49 0,-3-1-55 15,-7 1-11-15,13-1-31 0,-13 1-184 0,4 4-433 16,-4 0 34-16,0-4 89 0</inkml:trace>
  <inkml:trace contextRef="#ctx0" brushRef="#br0" timeOffset="114352.74">4879 4586 793 0,'11'0'264'0,"-11"0"-13"16,10 0-26-16,-10 0-38 0,14 0-6 0,-14 0-4 15,10 0-39-15,-10 0 3 0,7-1-3 16,-7 1-17-16,14-1-14 0,-10-4 8 0,2 4-10 16,-2-2-18-16,5-5-107 0,-1 0 48 0,2-4-8 15,0 1-12-15,0-3-16 0,0-4 19 16,0-1-9-16,-3-5 8 0,4-2-33 0,-1-6 13 15,4-15 13-15,-4 0-8 0,0-3 10 0,1 0 0 16,-1 0 2-16,-4 8 4 0,-2 10 14 16,-1 6-4-16,0-2-31 0,-3 3 22 15,1 5 42-15,-1 2-13 0,0 4-5 0,0 2-5 16,-1-2-16-16,1 4 8 0,0 3 8 0,-3 0-16 16,-3 6 8-16,6 1-18 0,-11 8 13 15,1 2-13-15,0 10 11 0,3 0-14 0,-3 11 6 16,0 2 5-16,0 10 5 0,0 6-3 0,2 1-7 15,4-8-8-15,1-6 7 0,3 3-9 0,0-2-1 16,3-2 11-16,1 1-3 0,-1-7-10 16,2 3 7-16,4-9 1 0,-2-2 7 0,0-1-5 15,4-6 6-15,1-3-1 0,3-2 3 0,-2-6-11 16,0-1 1-16,2-5-8 16,5 0 7-16,-3-5-2 0,4 0 0 0,-1-6-8 15,4-3 19-15,-7 0-19 0,3-2 13 0,-2-1-5 16,-8 1-8-16,4 2 14 0,-4-2 1 0,-4 5-4 15,-2-3-1-15,3 2-2 0,-4 5-2 16,-2-1-1-16,-1 2 11 0,0 2 0 0,-3-2-24 16,2 4 19-16,-6 2-19 0,3-1 19 0,4 4-18 15,-12 0 20-15,12 0-10 0,-15 8-6 0,9-1 19 16,-1 1-13-16,3 6 0 0,-2-3 13 16,-1 3-8-16,3 3-13 0,1-3 20 0,0 5-9 15,3-2 2-15,0-3-3 0,2 1-4 0,5 0 7 16,1 2-3-16,5-3-12 15,4-3-6-15,4-1-43 0,17-3-54 0,-11-5-176 16,8 1-571-16,5-7 89 0,1-1 90 0,10-8 44 16</inkml:trace>
  <inkml:trace contextRef="#ctx0" brushRef="#br0" timeOffset="114943.81">5936 3921 701 0,'0'0'266'0,"0"-5"-33"0,0 5-23 16,0-6-18-16,0 6-5 0,0 0-18 0,-3-6-16 15,3 6-15-15,0 0-12 0,0 0-8 0,-8 13-19 16,5-2 1-16,-7 7 0 0,-3 11-21 16,-11 9-4-16,-4 8 1 0,-12 11 4 0,-5-2-8 15,-3 5-19-15,-7 1 6 0,-3 3-10 0,0 0-16 16,-3 0-7-16,5-6-11 0,-2-3-10 0,5-2 8 16,4-8 0-16,12-9-21 0,3 0-15 15,3-3-21-15,7-8-25 0,6 0-18 0,5-8-59 16,3 0-56-16,2-9 18 0,8 0-103 0,0-5-514 15,3-2 69-15,-3-1 79 0</inkml:trace>
  <inkml:trace contextRef="#ctx0" brushRef="#br0" timeOffset="115503.43">5693 4486 665 0,'0'0'284'0,"0"0"-36"0,0 0 14 16,0 0-58-16,1-2-14 0,-1 2-14 16,0 0-17-16,0 0-13 0,0 0-23 0,0 0-18 15,0 0 0-15,0 0-21 0,-7 13-10 0,4-4-2 16,2 2-11-16,-3-2 1 0,4 3-8 0,-3 3-11 16,0-5-15-16,3 3-2 15,-3-1-8-15,3 1 0 0,2-3-31 0,-2 4 0 16,1-4-15-16,2 0-5 0,0-2 15 0,1 0 8 15,0-2-24-15,-1-2 14 0,1 0 4 16,-4-4-19-16,12-3 22 0,-3-2-5 0,0-1-3 16,-2-2 11-16,0 0 18 0,3-2-3 0,-3 0 5 15,-1 1 21-15,1-3 0 0,-3 4 28 0,3-2-11 16,-4 5 6-16,1-1-16 0,-1 1 8 16,0 1-7-16,0-1-8 0,-3 5-6 0,4-8-4 15,-4 8-14-15,3-2 11 0,-3 2-13 0,0 0 3 16,0 0 2-16,1 15-10 0,-1-9 8 15,0 3 7-15,3 2 3 0,-2 0-20 16,-1 2 2-16,3-3 5 0,0 0 13 0,1 1-29 16,2 1 11-16,-2-5 0 0,6-2 0 0,-3-1 0 15,3-3 11-15,4-1-4 0,-1-4-7 16,5-1-10-16,-2-6 8 0,2-2 2 0,-1-2 0 16,3 0 7-16,-6-2-9 0,0-1 25 0,-1 0-23 15,-2 0-3-15,-1-2 8 0,-4 2 3 16,-5 2-3-16,5 0-5 0,-6 0 13 0,0 3-13 15,0 1 8-15,-3 1-14 0,3 1-4 16,-4 1-5-16,-2 4 7 0,-1 1 8 0,-4 0-25 0,5 2-16 16,6 2-11-16,-17 5-37 15,7-1-14-15,2 1-19 0,2-1-129 0,0 3-62 16,5 3-508-16,1-3 76 0,0 1 87 0</inkml:trace>
  <inkml:trace contextRef="#ctx0" brushRef="#br0" timeOffset="115847.84">6193 4475 796 0,'2'-4'314'0,"-2"4"-12"16,0 0-10-16,0 0-41 0,0 0-33 0,0 0-16 0,0 0-13 16,0 0-17-16,-24 4-16 0,18 2-28 15,-1-1-5-15,-2 5-18 0,1 0-11 0,1 1 6 16,0 0-33-16,4 2-6 0,-3-1-10 15,2-2-4-15,4 2-7 0,-4-2-14 0,8-2-5 16,-4 2-4-16,4-2 4 0,2-2-13 0,1-1 7 16,0-2-7-16,4-2 4 0,-2-1-4 15,4-4 5-15,-2 0 10 0,0-3-20 0,1-1 12 16,0-2 5-16,-2 1-7 0,0 0 13 0,0-5 4 16,-6 6-6-16,2-3 6 0,-3 3-9 15,-3-4-1-15,1 1-2 0,2 4 13 16,-3 0-31-16,-4 1 5 0,4-1-13 0,-6 2-30 15,2 2-1-15,-2 2-17 0,6 1-49 0,-14 0-102 16,14 0-49-16,-25 1-207 0,19 1-413 16,0 4 106-16,2-5 84 0,-2 0 69 0</inkml:trace>
  <inkml:trace contextRef="#ctx0" brushRef="#br0" timeOffset="116207.76">6346 4468 724 0,'7'-2'279'16,"-7"2"-26"-16,0 0-27 0,6-5-4 0,-6 5-32 0,0 0-34 16,0 0 15-16,11 6-17 15,-11-6-16-15,7 9-23 0,-1-1 3 0,-2 0-8 16,0 0-10-16,0 3-5 0,-1 0-24 0,0 2 6 16,1 2-21-16,-1-4-4 0,0 3-1 0,-3-1 8 15,0-1-31-15,0-1-8 0,-3 3 1 16,3-4-14-16,-3 1-7 0,2-3-15 0,-2-1-18 15,0 0 10-15,-1 0-8 0,1-6-10 0,3-1-2 16,0 0-9-16,0 0 14 0,-10-13 10 16,10 6 10-16,0-6 8 0,0 1 2 15,0-1 34-15,3-2 15 0,0 3-23 0,1-1 15 16,-1-4 5-16,1 6-17 0,-1-1-3 0,0 2 23 16,1-1-13-16,-1 3-5 0,0-1 5 15,5 1-15-15,-5 0 5 0,1 2-8 0,2-1-2 16,1 3-24-16,-4 0-9 0,-3 4-24 0,11-2 13 15,-11 2-64-15,10 0-217 0,-10 0-65 16,3 6-455-16,0-6 108 0,1 3 43 0</inkml:trace>
  <inkml:trace contextRef="#ctx0" brushRef="#br0" timeOffset="116432.9">6617 4361 624 0,'0'0'266'0,"3"-2"-20"16,-3 2-21-16,0 0-35 0,0 0-11 0,0 0-20 16,0 0-11-16,0 0-10 0,0 16-25 15,0-7-8-15,-3 2-10 0,2 3-8 0,-2 5-11 16,0 0 22-16,0 6-37 0,-1 3-17 0,0 0-9 16,1 0-53-16,-1 4-56 0,1-3 15 15,-3-5-138-15,2-4-118 0,4 3-447 0,0-7 40 16,0-5 125-16</inkml:trace>
  <inkml:trace contextRef="#ctx0" brushRef="#br0" timeOffset="116761.29">6853 4420 642 0,'0'0'241'0,"0"0"-14"0,0-4-35 16,0 4-12-16,0 0-9 0,0 0-7 0,0 0-18 15,-24 4-41-15,13 1-13 0,1-2-13 16,-3 3-22-16,1-2-29 0,-4 4-10 0,2-1-13 0,1 1 8 16,-1-1 4-16,3 1-11 0,-2 0 6 15,2-1 1-15,2-2-15 0,2 2-1 0,-1-1-2 16,1-2 7-16,4 1 22 0,-3-1-7 16,2 0 14-16,4 1 2 0,0-5 1 0,-3 7 12 15,3-7 0-15,4 5 2 0,-1-1-1 16,3-1-30-16,-2 0 9 0,2-2-3 0,2 4-2 15,-2-1-3-15,4 1 10 0,1 2-16 0,-1-3-6 16,3 3 9-16,-1 0-10 0,4 3 8 16,1-2 0-16,0 3-52 0,4 1-35 0,-1-4-54 15,0 1-220-15,-12 1 46 0,15 0-466 0,-2-2 113 16</inkml:trace>
  <inkml:trace contextRef="#ctx0" brushRef="#br0" timeOffset="116996.75">7386 4263 921 0,'0'0'269'0,"0"0"-34"0,0 0-22 16,0 0-21-16,0 0-18 0,0 0-21 0,0 0-12 15,13 0-21-15,-13 0 1 0,11 5-16 16,-5-2-49-16,-2 4-23 0,3-1-84 16,-1 1-21-16,-2-2-161 0,3 2-540 0,-4-1 57 15,0-2 58-15</inkml:trace>
  <inkml:trace contextRef="#ctx0" brushRef="#br0" timeOffset="117182.87">7427 4386 732 0,'6'-1'220'0,"-6"1"-33"0,11-1-16 0,-11 1-10 16,13 0-20-16,-6 1-28 0,7 0-54 15,-7-1-95-15,3 6-215 0,4-5-463 0,-1 2 56 16</inkml:trace>
  <inkml:trace contextRef="#ctx0" brushRef="#br0" timeOffset="119594.75">8394 4184 657 0,'0'-9'220'16,"0"9"1"-16,-4-4 6 0,4 4-37 0,-3-4-8 15,3 4-13-15,0 0-24 0,-3-6-9 0,3 6-16 16,0 0-20-16,0 0 3 16,0 0-16-16,0 0-13 0,-4 15 5 0,1-5-15 15,3 0 0-15,-4 5-13 0,4 3-12 0,-3 3 7 16,-3 0-8-16,1 4-10 0,2 0 8 0,-3 0-8 16,5 4 3-16,-5-4-13 0,3 0-3 15,2-5-33-15,1 2 3 0,-3-3-28 0,3-1-27 16,0 0-9-16,0 2-72 0,3-9-49 0,-2 3-122 15,-2-3 12-15,8-4-424 0,0 0 66 16</inkml:trace>
  <inkml:trace contextRef="#ctx0" brushRef="#br0" timeOffset="120094.98">8838 4221 601 0,'1'-1'236'16,"-1"1"25"-16,0 0-51 0,6-7-29 0,-6 7-17 15,0 0-5-15,0 0-26 0,0 0-5 0,0 0-21 16,0 0-22-16,0 0 17 0,0 0-10 0,-10 15-12 16,7-9 4-16,-4 2-20 15,3-4-10-15,-3 4 7 0,1-1-17 0,2 2-13 0,-2-3 10 16,-2 2-13-16,5-4 0 0,-4 4-10 15,4-3 18-15,-1 0-13 0,1-1-13 0,0-1 8 16,0 1-8-16,-1 0-7 0,4-4 7 16,-1 5-13-16,1-5 26 0,0 0-18 0,0 8 18 15,0-8-12-15,0 0-16 0,8 2 17 0,-8-2-6 16,7 0 4-16,-7 0 0 0,10 0-10 16,-10 0 10-16,14 0-15 0,-14 0 3 0,16-2-1 15,-9 2-5-15,-7 0 31 0,17 1-5 0,-7 0-13 16,-2-1 3-16,2 5-16 0,0-4 11 0,1 2 2 15,-2-2-5-15,1 4 13 0,1-2-18 16,-4 2 12-16,0-3-4 0,0 4 7 16,-1-2 11-16,1 1-9 0,-3 3-9 0,-1-6 2 0,0 4-2 15,-3 2 4-15,0-4 14 0,-6 3-3 16,2 2 5-16,-3-1-23 0,0 0-5 16,-6 2-11-16,2 0-4 0,-2 1-1 0,0-2-12 15,-1-1-8-15,3 0-23 0,-3-4 8 0,4 1-21 16,0 0-15-16,-4-1-36 0,4-3-41 15,4 1-105-15,-5-2 39 0,4 0-111 0,7 0-394 16,-6-4 98-16</inkml:trace>
  <inkml:trace contextRef="#ctx0" brushRef="#br0" timeOffset="120483.96">8927 4191 563 0,'-6'-5'243'15,"6"5"0"-15,-4-2-56 0,4 2-26 0,0 0 18 16,-7-5-10-16,7 5-5 0,-7-3-26 0,7 3-28 16,0 0 26-16,-6-5-41 0,6 5 10 15,0 0-26-15,-4-3 34 0,4 3-16 0,0 0-13 16,0 0-7-16,0 0-13 0,7-6-15 0,0 4 20 16,4 1-20-16,2-5-14 0,0 3 1 15,1-1 0-15,0 1-5 0,3 1-3 0,-4-1-31 16,2 1-4-16,1 1-24 0,-2 0-15 0,0 1-59 15,-1 0-38-15,-3 0-129 0,-10 0-117 0,7 4-399 16,4 0 81-16,-4 0 60 16</inkml:trace>
  <inkml:trace contextRef="#ctx0" brushRef="#br0" timeOffset="121051.78">9491 4306 665 0,'-6'-3'276'0,"2"-4"-12"16,-2 4-18-16,5-2-18 0,-2 1-39 16,-1-2-5-16,4-1-30 0,-3 3 0 0,3-3-26 15,0 0 2-15,3-1-12 0,1-1 2 0,-4 2-2 16,4 3-16-16,2-4-12 0,-2 1 5 0,2 0-19 16,1 0 1-16,1 3-13 0,1-2-5 15,1 4-5-15,1-3-18 0,-1 4 5 0,0 1-6 16,1 0-12-16,-1 3 18 0,3 0-23 15,-2-1 18-15,2 4-10 0,-2 2-1 0,-4-2-4 16,0 4-3-16,-1-1 0 0,0 0 0 16,-1 2 5-16,-5 3-21 0,-5-3-12 0,2 4-23 15,-6 1 10-15,-2 0-18 0,0 1-13 0,-2-1-5 16,-1-3 13-16,1 2 13 0,0-5-1 0,1 2-4 16,0-3 0-16,0-1 32 0,3 0-19 15,2-4 25-15,0 2 25 0,0-3-12 0,0 2 13 16,0-1 10-16,4-1-11 0,3-3 3 0,-6 3 8 15,6-3-33-15,0 0 7 0,-4 3 26 0,4-3-21 16,0 0 19-16,0 0-17 16,0 0 4-16,0 0 5 0,17 3-3 0,-7-3 5 15,-10 0-18-15,20 0 13 0,-10 0-23 0,1 1 0 16,-1 0 13-16,3 1-11 0,-2 2-22 0,-1-1-13 16,2 2 20-16,1-1-59 0,-3 3-5 15,4 0-58-15,-4-3-70 0,-1 2-107 0,6 2-569 16,-5-1 82-16,4 0 83 0,-7-4 76 0</inkml:trace>
  <inkml:trace contextRef="#ctx0" brushRef="#br0" timeOffset="121499.8">9909 4334 883 0,'0'0'225'0,"-1"-8"13"16,1 8-33-16,0 0 7 0,-2-8-30 15,2 8-13-15,0 0-10 0,0 0-34 0,0 0-7 16,-4-2-8-16,4 2-3 0,0 0-27 0,-11 10-6 16,4-2-5-16,1 0-3 0,-2 3-7 15,-1 3-10-15,5-3 12 0,-3 3-14 0,4 3 16 16,0-5-19-16,3 2-21 0,-3 1 0 0,3-4 3 16,3 3 4-16,0-3-9 0,0 0-1 0,1-2-4 15,3 1 9-15,2-5-14 16,2 0 14-16,-1-3-7 0,4-1-5 0,-4-1-5 15,3-1 2-15,2-2 0 0,-2-4 10 0,1 0-7 16,0-1-5-16,0-2 0 0,-1 1 10 16,0 0-18-16,-2-5-3 0,-1 0 8 0,1-2-18 15,-5 2 24-15,1-2-14 0,0 1 13 0,-4 0-20 16,0-2 10-16,-2 5 3 0,-1-2-9 0,-1 2 1 16,1-1-5-16,-6 3 5 0,2 1 8 15,-5 1-9-15,-2 2-6 0,-2 2 27 0,2-1-15 16,-6 5 3-16,1 0-11 0,-2 2 0 0,3 3-5 15,-1-2-12-15,-2 4-21 0,5 1-11 0,3 1-12 16,-1-1-59-16,1 0 5 0,4 2-143 16,2-3-79-16,4 1-485 0,1-2 70 15,5-2 112-15</inkml:trace>
  <inkml:trace contextRef="#ctx0" brushRef="#br0" timeOffset="122094.98">10639 4434 877 0,'-9'-3'239'0,"9"3"1"0,0 0-33 15,0 0-38-15,0 0 11 0,-4-3-4 0,4 3-43 16,0 0-7-16,0 0-9 0,18-7-14 0,-11 7-11 15,5-3-2-15,0 2-14 0,4 1-6 0,-2-4-19 16,3 2 25-16,0 2-27 16,0-1 10-16,1 0-3 0,1 1-10 0,2 0-2 15,-3-3-13-15,-2 3-8 0,2-2-8 0,-2 2 11 16,-1 0 4-16,-2 0-22 0,1-1 18 0,-1 1-24 16,-3 0 6-16,-2 0-3 0,-8 0-8 15,16 0-9-15,-9 0-4 0,-7 0-12 0,14 0-13 16,-14 0-13-16,0 0-12 0,7 0-75 0,-7 0-36 15,0 0-84-15,0 0-146 0,0 0-345 16,0 0 40-16,0 0 65 0</inkml:trace>
  <inkml:trace contextRef="#ctx0" brushRef="#br0" timeOffset="122357.78">10838 4200 662 0,'0'0'290'16,"0"0"-55"-16,-6-4-7 0,6 4-18 16,0 0-23-16,0 0-13 0,0 0-8 15,0 0-43-15,-4 15 15 0,4-1-35 0,0-3-6 0,-4 6-7 16,4 1-3-16,0 11-8 0,0-1-7 15,0 7-29-15,0 3-12 0,4 17-77 16,-3 0-36-16,-1 1-287 0,3 2-447 0,0-5 104 16,3-3 72-16</inkml:trace>
  <inkml:trace contextRef="#ctx0" brushRef="#br0" timeOffset="124116.31">11617 4306 678 0,'0'0'192'15,"1"-10"-36"-15,-2 6 110 0,1 4-18 0,0-6 31 16,0 6-58-16,0-7-45 0,0 7-30 16,-3-4-20-16,3 4 2 0,-3-8 35 0,3 8-22 15,-3-6-31-15,3 6 0 0,-7-2-7 16,4-3-4-16,3 5-14 0,-12 0-19 0,12 0-4 0,-13 5-3 15,3-3-3-15,3 5-7 16,-3 0-6-16,3 3-4 0,-4 0-19 0,2 1 21 16,2 1-8-16,0 4-15 0,-1-5 3 0,5 3-8 15,0 2 10-15,0-5-11 0,3-1 9 0,0 4 12 16,0-3-25-16,3 2-1 0,0-2-7 16,1-3-5-16,3 2 8 0,0-3-8 0,3-1 18 15,0-1-6-15,4-1 6 0,-4-3-10 0,7-1 15 16,-4 0-11-16,2-2-7 0,-2-3 0 0,4 1 0 15,-6-4 16-15,6 1-9 0,-4-3-9 16,0-2 2-16,-2 0-8 0,-4 2 8 16,3-5 21-16,-3 0-14 0,-3 4-14 0,2-3 9 15,-5 3-2-15,-1-1 0 0,3 2-2 0,-6-1 7 16,2-2 20-16,-2 5-32 0,0-2 4 16,-5 5 3-16,2-1-13 0,-4 1 13 0,0 1 8 15,-1-1-3-15,1 5 0 0,-4 0-15 0,4 0 0 16,0 0-3-16,-1 5-23 0,1-3 5 0,3 5-10 15,1-6-51-15,-2 4 23 0,5 0-59 16,3 1-41-16,0-6-31 0,7 9-99 0,-3-7-584 16,6 4 97-16,3-4 80 0,1-2 81 0</inkml:trace>
  <inkml:trace contextRef="#ctx0" brushRef="#br0" timeOffset="124573.1">12041 4263 767 0,'0'0'305'0,"0"0"-6"0,4-4-43 0,-4 4-5 15,0-8-51-15,0 8 46 0,0 0-49 0,0 0-26 16,-3-8-17-16,3 8-24 0,0 0-12 0,0 0-26 16,-7-2-12-16,7 2 7 15,0 0-23-15,0 0 0 0,-21 9-3 0,14-5-15 16,1 3-10-16,-2 0-3 0,2 3 1 0,2-2 1 15,-2 2 1-15,2 3-10 0,1-2 2 0,0 3-8 16,-1-3-2-16,4 3-10 0,0-5 0 16,4 4-1-16,-1-1-9 0,0-2 15 0,1 0-1 15,2-2-6-15,1 0 1 0,1-1-9 0,1 0-9 16,1 0 11-16,4-6 11 0,-3 1-9 0,2-2 6 16,4-2 0-16,-3-2 4 0,3-1-14 15,0-2-1-15,-3 0 3 0,-1-4 0 0,1 3-7 16,-1-5 14-16,-2 2 14 0,-1-3-16 0,-3 4-20 15,-1-1 20-15,-1-3-3 0,-2 4 11 0,0 0-16 16,-3-3 9-16,-3 3-4 16,0 1 8-16,-5 1-5 0,2 0-5 0,-1 1 8 15,-3 5-18-15,-1-4 2 0,1 3-12 0,0-1 12 16,-1 4-7-16,1 4 5 0,0-4-24 0,0 3-14 16,3-3-14-16,4 6-15 0,-4-4-45 15,7 3-58-15,-3-1-42 0,3 1-111 0,3-2-514 16,1-2 76-16,6 4 77 0</inkml:trace>
  <inkml:trace contextRef="#ctx0" brushRef="#br0" timeOffset="124838.05">12660 4238 581 0,'0'-4'227'16,"0"4"19"-16,0 0-13 0,0 0-49 0,0 0-7 16,0 0-8-16,0 0-33 0,0 0-11 15,0 0-15-15,0 0 10 0,0 0-20 0,-3 19-13 16,0-11 5-16,3 2-10 0,-1 3-20 0,1-1 2 16,-3 3-8-16,3 2-15 0,-3 0 15 15,3-1-7-15,-3 4-24 0,3 0-17 16,0-1-26-16,0 2-10 0,0-3-28 0,0-1-75 15,3 0-68-15,-3 1-132 0,3-4-444 0,1-3 73 16,2-2 86-16</inkml:trace>
  <inkml:trace contextRef="#ctx0" brushRef="#br0" timeOffset="125355.24">12916 4361 778 0,'-3'-7'238'0,"3"7"-36"15,3-4 10-15,-3 4-25 0,0-8-20 16,0 8-1-16,4-6-23 0,-4 6-17 0,0-5 2 16,0 5-18-16,4-6-13 0,-1-1 3 0,0 5-8 15,-2-5-5-15,5 1 3 0,-2-1-21 0,2 3 0 16,1-4-20-16,0 0 2 0,0 3 0 15,0 0-13-15,3-2-10 0,-3 1 8 0,0 3-13 16,3-2 0-16,0 2-2 0,-3 3-1 0,0-1-2 16,2 1-5-16,-9 0-18 0,18 1 10 0,-11 0-2 15,1 6-1-15,1-3 3 16,-5 3 16-16,2 3-16 0,-3 3 5 0,-3-2 5 16,0 3-2-16,-3-2-8 0,-3 5-7 0,-1 4-14 15,0-2 1-15,-4 3-13 0,1-2-3 0,-1 1 1 16,-2-1-4-16,0-2-14 0,2 3 14 15,-2-4-1-15,3-5-9 0,2 1 24 0,-2-2-9 16,4-3 6-16,-1-2 49 0,-3-1-26 0,6-2-10 16,4-3-3-16,-7 0 15 0,7 0-2 0,0 0 6 15,-3-14-12-15,3 9 27 0,0 5 2 16,4-10 10-16,-1 5-28 0,0-1 11 0,0 0 2 16,1 2-13-16,3 0 10 0,0 0 13 0,-1 0-12 15,4 2-4-15,-2 1-9 0,2 0 10 0,0 1-6 16,1 0-1-16,2 2 9 15,3-2-15-15,-1 6 13 0,3-1-26 0,4 4-15 16,3-2-29-16,-1 1-111 0,3-3-237 0,4 5-391 16,-4-4 38-16,1-1 72 0</inkml:trace>
  <inkml:trace contextRef="#ctx0" brushRef="#br0" timeOffset="125820.39">13648 4260 908 0,'0'0'297'0,"0"0"-13"16,0 0-7-16,0-6-39 0,0 6-13 0,0 0-10 15,0 0-20-15,3-8-44 0,1 5 0 0,3 2 5 16,0-3-28-16,-1 2-13 0,4 0-31 0,1-3 14 16,-1 4-27-16,0-2-20 0,1-1-20 15,-1 4-21-15,0-1-35 0,1 1-75 16,-1 1-25-16,-10-1-49 0,10 0-41 0,-3 5-640 15,-4 0 117-15,-2 0 29 0,-2 2 80 0</inkml:trace>
  <inkml:trace contextRef="#ctx0" brushRef="#br0" timeOffset="126047.17">13651 4410 711 0,'0'0'266'0,"11"-6"-23"0,-8 5-15 0,-3 1 15 16,10-3-40-16,-6-1 1 0,-4 4-27 0,7-1-13 16,-7 1-34-16,10-2 9 15,-10 2-29-15,10 0-10 0,-10 0-16 0,13 3-20 16,-5 1-28-16,-1-1-3 0,-1-3-41 0,4 6-48 16,-2-5-90-16,-2 2-161 0,4 1-502 0,4-3 103 15,-4 1 38-15</inkml:trace>
  <inkml:trace contextRef="#ctx0" brushRef="#br0" timeOffset="126936.08">14547 4028 714 0,'0'-7'248'15,"0"7"5"-15,0 0-30 0,0 0-5 0,0 0-14 16,0 0-19-16,0 0-29 0,0 0-13 0,0 0-12 16,0 0-24-16,0 0 6 0,0 0-16 15,0 0-2-15,0 25-18 0,0-12 10 16,-3-2-8-16,3 4-5 0,-1 3-7 0,-2 0-11 15,3 3-5-15,-3 4-12 0,0-1 9 0,0-5-17 16,2 5 5-16,-5-2-26 0,6 0 8 16,-5-4 13-16,2 3-11 0,3-4-10 0,-3 0 6 15,3-2 2-15,-3-3 7 0,3 2-9 0,-1-3-19 16,1-3 18-16,0 2-15 0,0-2-7 0,1-1-26 16,2 0-1-16,0 0-12 0,-3-4-92 15,0-3-223-15,11 6-466 0,-4-6 52 0,2 0 55 16,-5-5 88-16</inkml:trace>
  <inkml:trace contextRef="#ctx0" brushRef="#br0" timeOffset="127519.78">15112 4103 954 0,'0'0'315'0,"0"0"-21"0,0 0-40 0,3-3-21 15,-3 3 7-15,0 0-35 0,0 0-33 0,0 0-14 16,0-7 9-16,0 7-34 0,0 0-5 0,0 0-33 15,0 0 2-15,0 0-5 0,0 0-5 16,0 0-15-16,0 0-6 0,0 0-9 0,0 0 4 16,-14 10-20-16,10-4-3 0,1-2-10 0,-3 1 6 15,2 2-6-15,1-4 8 0,-1 3-29 16,0-3 6-16,-2 2-3 0,5-1-4 0,-5 1 4 16,3 0-10-16,0-1 2 0,2 2 1 15,1-6 7-15,-6 5-12 0,6 2 9 0,0-7-4 0,-5 6 10 16,5-6-11-16,0 7 14 15,0-7-11-15,1 5-8 0,-1-5 6 0,7 5 4 16,-4-3-17-16,-3-2 5 0,10 6 15 0,-3-6-7 16,1 0 5-16,1 1 2 0,-2 0-5 15,0-1-18-15,4 5 5 0,-2-4 11 0,1-1 0 16,1 3 7-16,-4-2 0 0,3 3-15 0,-3-1 5 16,3-2 10-16,0 4-2 0,-3-1-8 0,1 0 13 15,-2 0-11-15,-2 1 11 0,2 3 7 16,-2-1-20-16,2-2 0 0,-6 2 21 0,4 1-24 15,-4-1 21-15,-4 3-20 0,1-2-3 0,-1 2 7 16,-2 0-22-16,-4 2 12 16,-1-2-18-16,1 3 11 0,0-3-31 0,-4 0-15 15,4-1 7-15,-4-1-10 0,4 0-36 0,0-2-20 16,-1-2-62-16,1 1-174 0,-7-3-56 0,10 1-440 16,0 0 127-16,1-6 24 0</inkml:trace>
  <inkml:trace contextRef="#ctx0" brushRef="#br0" timeOffset="127916.93">15135 4078 898 0,'0'0'269'0,"4"-3"-65"0,-4 3-6 0,0 0 1 16,0 0-20-16,3-5-5 0,-3 5-15 16,0 0-28-16,0 0-3 0,0 0-3 0,0 0-25 15,0 0-10-15,7-3 2 0,-7 3-18 0,7-4-10 16,2 2 5-16,-1 0-2 16,-1-1-21-16,3 0-3 0,1 0-7 0,-1-1 8 0,3 3-11 15,-2-2-2-15,-1-1-8 0,3 2 7 16,-2 0-17-16,-1-1 5 0,0 0 0 0,0 1-10 15,-3 1 27-15,3 1-22 0,-2-4-10 16,-8 4 10-16,13-3-11 0,-7 2 11 0,-6 1-18 16,11-1 2-16,-11 1-20 0,7-3 0 0,-7 3 26 15,7 0-44-15,-7 0-8 0,0 0-10 16,0 0-15-16,0 0 0 0,0 0-54 0,9 4-44 16,-9-4-91-16,0 0-52 0,0 0-453 0,0 0 33 15,0 0 93-15</inkml:trace>
  <inkml:trace contextRef="#ctx0" brushRef="#br0" timeOffset="129168">15566 4066 778 0,'-1'-6'325'0,"1"6"-28"15,0 0-16-15,-3-6-48 0,3 6-10 0,-3-3-24 16,3 3-4-16,0 0-21 0,0 0-28 0,-3-5-5 16,3 5-16-16,0 0 1 0,0 0-21 15,10-4-21-15,0 4 8 0,-3-1-7 16,3 1-16-16,4-3-26 0,-1 3 16 0,2 3-13 0,-2-2-15 15,1 0 18-15,-1 2-19 0,1 1-4 16,-3-1-11-16,2 3 19 0,-2-2-24 0,-1 1 3 16,-1 2-3-16,-2-1-18 0,1 1 3 15,-5 1-3-15,0-1-2 0,-3 3-26 0,-3-2-10 16,-3 2-8-16,1 1 16 0,-2 0-18 0,-2-1-3 16,-1-2-5-16,-1 2 15 0,1-3 8 0,0 1 5 15,2-1-12-15,-2 0 17 0,1-1 3 16,1-2 13-16,4 1 7 0,-2-2-7 15,3 3 4-15,3-6 9 0,-7 4 2 0,7-4-8 0,0 0 11 16,0 0 9-16,0 0-4 0,13 5 7 16,-13-5-7-16,14 0 15 0,-7 0-20 15,-7 0 12-15,16 0-2 0,-8 0-5 0,2 2 7 16,-3-1-23-16,4-1 16 0,-2 4 5 0,-2-1 23 16,3 0-11-16,-2 1 11 0,-1 2-8 15,2-2-10-15,-5 1 18 0,3 1 0 0,-4 1-18 16,1 1 0-16,-4-1-1 0,-4 3 22 0,1 2-16 15,-4-3 8-15,0 0-21 0,-3 2-5 0,-4 2 5 16,4-2-10-16,-8-1-5 0,5 2-3 16,-4-3 3-16,0-1 0 0,3 0-13 0,1-2-2 15,-1-1-6-15,0 1-22 0,4-3 1 16,-1 2-124-16,1-5 25 0,1 0-135 0,5-4 4 16,1 1-542-16,-1 1 59 0,4 2 76 15</inkml:trace>
  <inkml:trace contextRef="#ctx0" brushRef="#br0" timeOffset="129684.37">16174 4181 749 0,'0'0'203'16,"-3"-10"32"-16,0 6 16 0,3 4-59 0,0-8-5 15,0 8-34-15,-1-8 16 0,-2 3-7 0,3 5-16 16,0-8-31-16,-3 5 10 0,3 3-38 0,3-9 0 16,-3 9 3-16,0-9-19 0,3 5-12 15,1 0-13-15,-1-2 8 0,1-1-5 0,3 6-6 16,0-3-4-16,0-1-6 0,2 4 3 0,-1 0-16 15,-1-2 3-15,2 3-7 0,1 3 2 0,-2-2-6 16,-1 2-4-16,3 1 7 16,0 0-9-16,-3 3-4 0,0 0 14 0,-1 1-16 15,-2 2 7-15,-4 3-7 0,3-3 18 0,-6 1-26 16,-1 2-15-16,1 0 3 0,-7 2-3 0,-1 3 2 16,-5-3-20-16,-2 5-25 0,2-5 10 15,-5 0-1-15,4-1 6 0,0-3 2 0,3-1-2 16,3 3 5-16,-2-5 3 0,2 0 14 0,1-4 17 15,4 2 27-15,-1-3 3 0,0 1 15 16,3-1-10-16,4-3 3 0,-6 1-3 0,6-1-10 16,0 0 7-16,0 0 3 0,0 0-18 0,27-4 11 15,-14 4 14-15,1-4-4 0,0 2-16 0,6 0-5 16,1-4-2-16,-1 4-8 16,1 1-5-16,3 1-29 0,1 0-84 0,5 1-81 15,-10 1-129-15,11 1-450 0,-4 0 45 0,1-1 73 16</inkml:trace>
  <inkml:trace contextRef="#ctx0" brushRef="#br0" timeOffset="130184.95">15566 4651 829 0,'0'0'269'0,"-7"-1"-13"0,7 1-95 15,0 0 69-15,0 0-10 0,0 0-40 0,0 0-12 16,0 0 14-16,0 0 0 0,27-9-31 0,-6 3 10 15,7 0-40-15,6-1-14 0,0 1-7 16,17-7-5-16,0 2-6 0,-6 3-20 0,-8-1 3 16,15-5 15-16,-1 6-28 0,-6 0-11 0,-8 1 4 15,-3 0-11-15,3 1-21 0,-3-1-15 16,-6 5-12-16,-1-1-40 0,-6 0-19 16,-4 2-24-16,0 1-48 0,-7-3 0 0,-6 6-113 15,-4-3-123-15,3 2-478 0,-6 4 79 0,3-6 115 16</inkml:trace>
  <inkml:trace contextRef="#ctx0" brushRef="#br0" timeOffset="130418.4">15570 4803 775 0,'10'-8'238'0,"-4"4"-41"0,1-2-33 16,10-1 13-16,-3 0-37 0,10-3-4 16,7 0-13-16,-1 1-16 0,5-4-12 0,16 1-8 15,4-2 26-15,-4 2-24 0,3-1-25 0,-2 1 6 16,-8 2-32-16,-6 1-33 0,13-2-87 16,-13 1-176-16,0 6-523 0,-7-1 59 0,3-2 87 15</inkml:trace>
  <inkml:trace contextRef="#ctx0" brushRef="#br0" timeOffset="132376.81">16465 5145 532 0,'0'0'171'0,"0"0"-2"0,0 0-20 0,0 0-6 16,0 0-30-16,0 0-8 0,0 0 33 15,10 9-10-15,-10-3-28 0,3 1 0 0,-3 1 15 16,1 1-5-16,2-1 8 0,0 1-34 0,0 1-5 16,2-1 19-16,-2 0-39 0,0 3 17 15,1-3 1-15,-1 0-3 0,1-1-28 16,5-3 8-16,-1 1 15 0,5 0 13 0,8-6-15 15,7-6-52-15,25-11 34 0,20-8-24 0,8-8 9 16,11-4-24-16,25-19-10 0,13-3-18 16,7-6-23-16,6-1-353 0,4-11-420 0,0-5 79 15,1-4 67-15</inkml:trace>
  <inkml:trace contextRef="#ctx0" brushRef="#br0" timeOffset="138251.31">2019 5738 688 0,'0'0'220'16,"0"0"8"-16,0 0-21 0,0 0-15 0,-8-2-15 15,8 2-31-15,0 0-28 16,0 0 4-16,0 0-14 0,0 0-6 0,0 0 1 0,0 0 38 16,0 0-83-16,28 0 14 0,-18 0-26 15,0-2 3-15,1 0 2 0,2-2-8 0,-2-1 11 16,6-1-15-16,-4-1-6 0,0 0 5 16,2-3-12-16,1 1-1 0,-5-4-7 0,0 2 5 15,3-4 11-15,-5-1-16 0,1 3 12 0,-3-3-14 16,-2 0 14-16,1-1-19 0,-3 3 1 15,-2-1 9-15,-1 2-11 0,2-1 0 0,-2 3 3 16,-2-1 0-16,1 2-10 0,-2 0 4 0,-3 3 1 16,1 3-3-16,-1 0 0 0,-2 4-7 0,8 0 4 15,-17 7 3-15,4 3 0 0,3 2 3 16,-4 3 5-16,-2 9-3 0,1 2-2 0,-2 13-3 16,0 9-13-16,3 0 11 0,0 4 2 15,4 0-15-15,0 5 25 0,3 1 13 16,1 0-28-16,2-6 8 0,1 4-11 0,0-12 14 15,2-5 4-15,1-3-13 0,-2-1-7 0,4-3 10 16,-4-3-7-16,2-1 10 0,0-2-16 0,-1-1-7 16,1-4-26-16,-3 4-18 0,-8-4-87 15,4-6-115-15,-3 5-46 0,-4-1-103 0,1-3-389 16,-1-5 111-16,1-3 33 0</inkml:trace>
  <inkml:trace contextRef="#ctx0" brushRef="#br0" timeOffset="138587.79">1687 6323 732 0,'0'-6'263'16,"3"0"-38"-16,0-1-17 0,1 3-11 0,3-3-26 15,3 0-12-15,3 0-18 0,5 1 0 16,5-4-6-16,1 1-25 0,7-1-7 0,3 2-16 16,1 0-28-16,3-2 25 0,-1 2-15 0,-2-1-5 15,1 2-5-15,-1-1 0 0,-7 4-10 0,2-2-6 16,-3-1 6-16,-2 4-11 0,2-4-2 15,-11 2 5-15,3 1-18 0,-4 4 15 0,0-6 14 16,-2 3-24-16,-2-2-77 0,-1 5 59 16,-4-1-40-16,2 1 14 0,-8 0 27 0,14-1 14 15,-8-1-17-15,-6 2-11 0,10-3 19 16,-10 3-19-16,0 0 11 0,11 0-6 0,-11 0 3 16,0 0 8-16,7 5-8 0,-7-5 6 0,3 4-22 15,-3 1 11-15,0 2 8 0,3-4 7 16,-6 4-30-16,6 0-18 0,-3 1-21 0,0 1-15 15,0 0-41-15,3 1-51 0,-3-2-90 0,1 2-177 16,2-2-345-16,4-1 67 0,-7-1 38 0</inkml:trace>
  <inkml:trace contextRef="#ctx0" brushRef="#br0" timeOffset="138777.21">2414 5775 627 0,'0'0'202'15,"0"0"-84"-15,0 0-31 0,0 0-34 16,8 20-117-16,-5-8-58 0,1 4-503 0</inkml:trace>
  <inkml:trace contextRef="#ctx0" brushRef="#br0" timeOffset="139311.69">2546 6118 837 0,'0'0'271'0,"9"1"-41"0,-9-1-15 0,0 0-18 16,0 0-28-16,0 0-10 0,-3 9-21 15,3-9-12-15,0 6-11 0,0-6-10 0,0 8-21 16,0-4-2-16,0 1-20 0,3 1-21 0,-3-6 2 15,0 9 3-15,3-8-18 16,-3-1-18-16,4 8 21 0,-4-8-18 0,6 0-8 16,-6 0 10-16,0 0-9 0,14-8 12 0,-10 2-1 15,3 4-9-15,-1-6 7 0,2 1 19 16,-2 1-16-16,1 2-3 0,-1-2 8 0,2 1-2 16,-1 0-1-16,-1 3-2 0,-2-3-5 0,2 3 5 15,2 0 0-15,-2-1-3 0,-6 3 0 0,11 0-2 16,-11 0 5-16,14 5-13 0,-8-4 16 15,1 2 9-15,0 2-17 0,-1 2-5 0,2-3 5 16,-1 3 7-16,2-1 3 0,-2 2-2 0,0-1-6 16,0-3-5-16,3 2 11 0,-3 0-19 15,4-1-4-15,-1-4-9 0,0 2 9 16,4-3 2-16,-5-4 0 0,6 1 0 0,-2-4 8 16,0 0-1-16,1-1-12 0,-3-3 26 0,3 3-1 15,-4-3-5-15,4 1-4 0,-7 4 22 16,2-1-15-16,-2-1-8 0,-1 1-10 0,2 1 38 15,-4 2-4-15,2 0 2 0,-5 0-3 0,5 0-5 16,-6 4 16-16,6-4-3 0,-6 4-18 16,5 0 7-16,-5 0-4 0,0 0-13 0,0 0 15 15,0 0-3-15,0 12-25 0,-3-5 11 0,1 0 12 16,2 0-23-16,-3 4-11 0,0-3 4 16,3 0-67-16,0 2-29 0,-6-3-173 0,2 3-139 15,4-3-450-15,0 0 66 0,0-6 108 16,0-1 54-16</inkml:trace>
  <inkml:trace contextRef="#ctx0" brushRef="#br0" timeOffset="140188.57">3085 5709 624 0,'0'0'238'15,"0"0"-48"-15,0 0-1 0,0 0-10 0,-3 25-18 16,2-11-35-16,-1 4-19 0,2 2 3 15,-1 5-12-15,1 2-24 0,-3 3-18 0,3 5 6 0,-3-6-6 16,6-1-25-16,-3-2-16 16,0-3 16-16,0-6-8 0,0 1 13 0,0-2 2 15,3-1 13-15,-3-4 26 0,1-1 2 0,-1-2-7 16,2-1-13-16,-2-1-3 0,0-2-2 16,0-4 5-16,0 0-11 0,0 0-14 0,0 0 22 15,10-12-12-15,-10 6-9 0,1-4-12 0,1 1 11 16,3-2 4-16,-5-2-20 0,3-1-5 15,0 2 0-15,1-2 10 0,-1 1-16 0,-3-1 1 16,3 5-5-16,-2-2 20 0,2-1-16 0,-3 2-12 16,3 1-3-16,-3 2-4 0,0 0-6 15,1 2 10-15,1-1-12 0,-2-1-9 0,0 7 1 16,0-7 8-16,0 7 12 0,0 0-17 16,0 0 14-16,0 0-4 0,0 0-8 0,0 0 5 15,0 0 8-15,11 14 28 0,-10-6-18 16,2-1-18-16,3 3 15 0,-3-1-2 0,4 1 10 15,-2 4-15-15,2-1 7 0,-1 2-4 0,1 0 7 16,3 2 2-16,-3-2 6 0,3 2-5 16,-6-2 4-16,6-3-9 0,-4 3 7 0,1-3-3 15,-4-1-20-15,4-1 29 0,-6-2 12 0,6 1-16 16,-4-5 4-16,-2 2 14 0,-1 0-22 16,0-6-6-16,2 7 3 0,-2-7-2 15,0 0-9-15,0 0-17 0,0 0 33 0,4-19-33 16,-1 9 10-16,1-5 3 0,2 0 10 0,1-7-13 15,0 0 3-15,0 2 2 0,-1-5-3 16,1 2 14-16,1 0 15 0,-2 2 15 0,1 0-3 16,-3 3-2-16,3 1 8 0,-1 2-10 0,-2 3-3 15,2-1-13-15,-3 3 10 0,1 0-15 16,-1 2 5-16,0 3 5 0,2 2 13 0,-5 3-17 16,7-1-1-16,-7 1 10 0,9 9-12 0,-5 1 7 15,2-2 5-15,-2 9 0 0,0-3-4 16,-1 5-9-16,-2-2 9 0,1 5 1 0,2-4 6 15,-4 2-13-15,3 1 0 0,0-2 1 0,1-1 12 16,-4-3-8-16,3 2 8 16,1-4-18-16,0-1 0 0,-1-4 15 0,-3 4-23 15,3-3 11-15,1-5-1 0,2 2-12 0,-3-5 10 16,-3-1 3-16,12-1-11 0,-3-5 8 0,-2-2 10 16,7-1-5-16,-4-1-2 0,0 1-11 15,1-3 8-15,-4 2 16 0,0 1-6 0,2 1 5 16,-1 4 11-16,-2-3-34 0,-2 1 18 0,-1 3 1 15,1-3-11-15,2 5 0 0,-2-4-16 16,-4 5 14-16,7-1 12 0,-7 1-5 0,0 0-2 16,13 6 7-16,-6-4 5 0,0 4-10 0,-3 0-12 15,2 0 27-15,1 3-17 16,4 1-1-16,2-1 21 0,0 1-33 0,2-2-10 16,5 3-16-16,1-1-54 0,-1-3-148 0,4 1-123 15,1-1-473-15,1 0 51 0,-6-4 140 16</inkml:trace>
  <inkml:trace contextRef="#ctx0" brushRef="#br0" timeOffset="141595.44">9638 4859 660 0,'0'0'194'0,"0"0"-14"16,-9-5-14-16,9 5-20 0,0 0-8 15,0 0-18-15,0 0-15 0,0 0-7 0,0 0-16 16,0 0 15-16,0 0-36 0,0 0-7 16,0 0-13-16,0 0 28 0,19 12-15 0,-5-15-6 15,0 1 4-15,0 0-17 0,2-3-14 0,2 1 2 16,-2-3-5-16,2 2 2 0,-5-4-14 0,2 1-1 16,1-4-5-16,-2 0 12 0,-4 0 11 15,0-2-15-15,-2 2 0 0,-1-4-6 0,-1 7 11 16,-3-4-8-16,-2 2-2 0,-1 1 20 0,0-2-23 15,-1 3 26-15,-2 1-6 0,-3 3-7 0,2-1 7 16,-4 2 8-16,-1 2-20 16,2 1 15-16,-6 4-2 0,2 2-3 0,-3 2 28 15,0 4-28-15,1 5-1 0,-4 0-9 0,3 8 0 16,0 2-1-16,-2 1 17 0,1 14-17 16,2-4 29-16,3 6-13 0,-1-5 18 0,2-3-21 15,5 0-2-15,-3-1-5 0,0 0-31 0,3-1 23 16,-2 2 1-16,3-9-19 0,2 4 23 0,-2-7-23 15,0-2-18-15,-1-2-15 0,1 0-43 16,-1-6-60-16,-3 3-114 0,-3-2-96 0,4-6-411 16,-2 0 81-16,-2-5 62 0</inkml:trace>
  <inkml:trace contextRef="#ctx0" brushRef="#br0" timeOffset="141939.81">9279 5163 803 0,'0'0'225'0,"8"-4"-17"16,-2-1-37-16,4 4-15 0,4-2-12 16,3-1 40-16,4 0-7 0,6 0-19 0,4 1-7 15,6-3-12-15,1 2-19 0,2-1-25 0,2 1 7 16,-1-1-7-16,-1 1-11 0,2 0-10 0,-7-2-22 16,-5 2-1-16,1 2 5 0,-4-3 6 15,-7 3-6-15,1 0-25 0,-3-2 7 0,-2 4 8 16,-2 0-2-16,-4-2-39 0,3 1 41 15,-5 1 8-15,-1-3 4 0,2 3 1 0,-9 0-31 16,10 0 11-16,-10 0-6 0,0 0 6 16,8 3-1-16,-8-3-5 0,0 0-15 0,-3 9 3 15,3-9-19-15,-5 9 21 0,2-2-13 0,0 0 3 16,0 2 3-16,2-3 9 0,-2 4-12 0,3 0-5 16,-3-1-3-16,3 1-5 0,-3 0-10 15,3 3-16-15,0-4-15 0,3 2-18 0,-3 2-77 16,3-5-53-16,-3-4-146 0,1 9-574 0,2-5 131 15,0-4 77-15,0 1 45 0</inkml:trace>
  <inkml:trace contextRef="#ctx0" brushRef="#br0" timeOffset="142132.87">9959 4916 819 0,'0'-7'256'16,"0"7"-34"-16,0 0-17 0,0 0-8 0,0 0-33 16,0 0-36-16,0 0-49 15,0 0-38-15,21 13-74 0,-17-3-131 0,2 1-468 16,-3 5-23-16</inkml:trace>
  <inkml:trace contextRef="#ctx0" brushRef="#br0" timeOffset="142659.81">10151 5071 657 0,'0'0'226'0,"0"0"-11"16,0 0-31-16,0 0-20 0,0 0 10 0,0 0-44 16,0 0-14-16,0 0-17 0,0 0 1 0,0 0-13 15,4 14-23-15,-4-8 3 0,0-1-6 0,0 2-2 16,3-1 2-16,-3 1-30 15,0-2-3-15,3 0-5 0,-2 1 6 0,2-2-14 16,0 1 0-16,3-4-2 0,-6-1-15 0,11 1 7 16,-11-1 7-16,0 0-1 0,20-7-9 0,-12 5 1 15,2-4 4-15,-4 3 6 0,1-2 10 16,1 2-5-16,-1-3 5 0,-1 4-23 0,0 0 8 16,1-2-3-16,-3 2 5 0,-4 2 3 0,10-1-8 15,-10 1 3-15,7-3 12 0,-7 3-2 16,0 0-5-16,7 6 15 0,0-5-2 0,-4 4-26 15,-3-5 10-15,4 8 3 0,-1-3-5 0,-3 1 4 16,3 0-1-16,1-2 12 0,-1 1-16 16,0 2 9-16,5-4-11 0,-4 1 5 15,2-2 3-15,1-2 0 0,2 0 7 0,-9 0-12 16,21-5-1-16,-7 2 4 0,-3-2-22 0,2-3 19 16,1 2 0-16,-1-1 2 0,1-1 5 0,-7 0-2 15,3 2 10-15,1-1 5 0,-5 3 34 16,1 0-44-16,0 0 5 0,-1-1-18 0,-1 2 5 15,-2-1 13-15,3 0-23 0,-6 4 16 0,7-2 1 16,-7 2-11-16,0 0 14 0,0 0-17 0,0 0 17 16,0 0-22-16,7 12 7 0,-10-5 7 15,3 0-9-15,-1 4 10 0,1-3-26 16,-3 6-5-16,3-3-10 0,-3-1-34 0,0 3-50 16,2-5-70-16,1 0-135 0,4 1-216 15,-1-2-255-15,0-6 87 0,1 0 71 0</inkml:trace>
  <inkml:trace contextRef="#ctx0" brushRef="#br0" timeOffset="143567.12">10681 4800 668 0,'0'0'250'15,"-18"17"-47"-15,15-6-50 0,0 2-122 16,0 0 10-16,-1 4-31 0,-2 3-43 15,3 0-41-15,1 5-47 0,-1 0-9 0,0 5-31 16,3-4-47-16,0-1 90 0,0-6 47 0,3 4 22 16,-3-7 80-16,3 1 17 0,-3 0 42 15,2-8 56-15,1 2 87 0,0-4-21 0,0 0 29 16,-2-3-41-16,2 0-21 0,-3-4-26 0,9 2 32 16,-9-2-19-16,0 0 6 0,12-7-47 0,-6 3-2 15,-3-2 2-15,4-1-12 0,-4 0 0 16,4-2-24-16,-3 3-10 0,3-5 6 0,-4 1-26 15,1 0 12-15,2 1-9 0,1-5 2 0,-3 3 5 16,0 3-10-16,2-4-21 16,-3 1-2-16,0 3-10 0,1-2 4 0,-1 2-17 15,0 1-3-15,-2 0 16 0,3 2-16 0,-1-2-5 16,-3 2 6-16,3 1-16 0,-3-1-1 0,0 5-4 16,4-9 18-16,-4 9-13 0,3-2-3 15,-3 2 8-15,0 0-2 0,0 0-6 0,0 0-2 16,0 0 2-16,10 8 5 0,-7-3 11 0,1 1-8 15,0 2-5-15,-1 1-3 0,0 0 16 16,1 0-8-16,2 3 5 0,-2 1 5 0,3 0-12 16,-3-1-6-16,-1 3 11 0,3-1-6 0,1 1 6 15,-3-2-6-15,3 1 11 0,-3-1-3 16,2-1 3-16,-3-1 4 0,1-3-14 16,-1 0 2-16,0 1 0 0,0-3 7 0,2 2-9 15,-5-6 7-15,0-2-18 0,6 6 6 0,-6-6 4 16,0 0-2-16,0 0-16 0,7-13-4 0,0 4 17 15,-1-4-7-15,2-2-21 0,-1-5 13 16,3-2 2-16,0 0-4 0,0-2 7 0,-3 2 13 16,3-7 23-16,1 8 10 0,-5-2 8 0,4 0-6 15,-2 4 11-15,-2 2-7 0,1 3-6 16,-4 0-8-16,1 3-7 0,-1 1 2 0,1 1 8 16,0 1-10-16,2 0 8 0,-3 3 2 0,1 2 5 15,-4 3-8-15,7-1 14 0,-7 1-19 16,10 8 21-16,-6-4-34 0,-1 3 4 15,0 4 17-15,-2 1-13 0,2 0 5 0,3 3 11 16,-5 2-11-16,2 1-17 0,0-1 7 0,-3-1 0 16,4 2-8-16,-4-4-12 0,3 0 12 15,-3-3 6-15,1 3 10 0,2-4-6 0,-3-2-4 16,3 0 5-16,-3 1-16 0,0-3 23 0,3-4-15 16,-3-2-2-16,7 7 2 0,-7-7-11 0,0 0 9 15,14-8-8-15,-7 2-1 0,-1 2 6 16,-2-3 3-16,2 2 15 0,-1 1-11 0,2-2 13 15,-1 0 8-15,-3 3-7 0,0-1-6 0,-3 4 0 16,7-5-7-16,-3-1-1 0,-4 6 14 16,7-1-6-16,-7 1-7 0,7-1-1 15,-7 1 1-15,0 0-1 0,13 2-2 0,-9 3 8 16,3-1-13-16,-4 1 7 0,4 2-7 0,-1-1-10 16,5 2-23-16,-1 3-78 0,3-1-22 15,-2-1-161-15,3 1-602 0,0-3 82 0,2 1 48 16,-1-2 90-16</inkml:trace>
  <inkml:trace contextRef="#ctx0" brushRef="#br0" timeOffset="144052.03">11731 4850 788 0,'3'-5'343'0,"-3"5"-21"15,0-7-20-15,0 7-61 0,0 0-16 0,0-6-48 16,0 6 5-16,0 0-1 0,-4-4-37 0,4 4-3 16,0 0-8-16,-17 1-31 0,7 4-23 15,0-3 19-15,-4 0-39 0,1 2 2 0,-2 0-15 16,2 1-5-16,-4 1 2 0,7-3-7 0,-3 3-18 16,2-4 8-16,1 1-3 0,0 1 2 15,-1-1-12-15,1 1 10 0,3-1-10 16,0-2-5-16,0 4 5 0,4-3-1 0,-4 1 4 0,4 1-3 15,-1 0 2-15,1 1-23 0,-1 2 11 16,1-2 10-16,3 2-13 0,-1 1 0 16,1 1 7-16,0 3-12 0,0-2 3 0,-3 1 4 15,3 3 11-15,0 1-8 0,0-2 13 0,-3 3-15 16,0 1-3-16,0 0 7 0,2-1 3 16,-2 2-7-16,0-1 7 0,-1 0-2 0,0 4 7 15,-3-2-4-15,4-1-9 0,-3-1 3 0,2-1 0 16,1-2-7-16,0 2 9 0,-1-7-12 0,4 2 33 15,-1 2-25-15,1-5 18 16,1 1-9-16,3-5-17 0,-1 3 8 0,3-1 10 16,1 0-6-16,3-3 3 0,1 0-7 0,2 1 2 15,1-3-13-15,-3 1 16 0,6-1-13 16,-4 3-23-16,5-4 0 0,1 1-13 0,-1-2-108 16,-1 2-166-16,-3-1-84 0,3-1-497 0,0 1 103 15,0-3 84-15,3-1 84 0</inkml:trace>
  <inkml:trace contextRef="#ctx0" brushRef="#br0" timeOffset="144455.79">11928 5034 1039 0,'0'0'332'0,"-3"-8"-42"0,3 8 2 0,-3-8-36 15,3 8-41-15,-4-5-23 0,4 5-18 16,-3-3-18-16,3 3-18 0,0 0-10 0,-18 6 0 16,12-1-41-16,-1 2 3 0,-3 1 4 0,3 3-9 15,0 3-21-15,0 0-5 16,1 2 7-16,3 0-17 0,-2-1-8 0,2 1-13 16,0 0 0-16,3 0-5 0,0-2 8 0,0-3-3 0,3 1-8 15,1-2 6-15,3-2-16 0,0-4 6 16,2 1-9-16,2-3 11 0,-4-2-23 15,6-2 13-15,-2-3 10 0,-1 1-18 0,0-4 2 16,1 0 6-16,-1-4 0 0,-3 1-11 0,2-3 8 16,-1 1 5-16,-5-3-2 0,1 2 7 0,-1 2-9 15,0-1-1-15,-3 1-8 0,0 4 18 16,-3-5-15-16,0 3 0 0,-1 2-2 0,-2 1-6 16,1 2-12-16,-1 0 4 0,2 3-30 0,-2-3-18 15,6 5-38-15,-17 0-111 0,17 0-86 16,-14 5-134-16,8-3-452 0,2 0 96 0,4-2 73 15,0 0 114-15</inkml:trace>
  <inkml:trace contextRef="#ctx0" brushRef="#br0" timeOffset="144908.97">11986 4875 1052 0,'1'-7'322'16,"-1"7"-40"-16,0-5-26 0,0 5-26 0,0 0-15 15,0-6-20-15,0 6-19 0,0 0-27 16,6-4-9-16,-6 4-19 0,0 0-11 0,0 0-5 16,14 0-8-16,-14 0-20 0,17 6-11 0,-6-6-7 15,-1 1 8-15,0 0-6 16,1-1-10-16,2 2-33 0,-2 1 36 0,-1-3-28 16,0 1-6-16,0-1 1 0,0 0-1 0,-10 0 1 15,14 0-4-15,-6 0-4 0,-8 0 0 16,12 0 8-16,-12 0-9 0,10 1-1 0,-10-1 4 15,11 2-13-15,-11-2 9 0,7 2-6 0,-4 2 13 16,-2 4-16-16,2-1 9 0,0 2-4 16,-3 2 1-16,3 4-8 0,-3 2 2 0,0 6-2 15,0-3 16-15,3 5-11 0,-3 2 3 0,0 2-6 16,0-1 8-16,0 2-17 0,1-2 7 0,-1 4 7 16,4-4 1-16,-4 1-10 0,0-4 14 15,0-4-32-15,0 0 30 0,3-5-7 16,-6 0-11-16,3-4 11 0,-4 1-1 0,0-3 11 15,-2-1-11-15,-1-1 11 0,-3-1-10 16,-1-3-6-16,-2 1-7 0,-1-3 7 0,1-2-9 16,2-1-24-16,-6 0-8 0,0-5-35 0,3 0 2 15,1 1-33-15,-1-3-41 0,0-5-74 16,0 3-41-16,4 0-459 0,1 1-79 0,4 1 85 16,-1-1 54-16</inkml:trace>
  <inkml:trace contextRef="#ctx0" brushRef="#br0" timeOffset="145096.28">12609 5084 872 0,'4'-6'233'0,"-4"6"-2"0,6-2-19 16,-6 2-22-16,0 0-27 0,10-5-7 0,-6 4-10 15,-4 1-38-15,14-2-29 0,-4 1-15 16,-10 1-115-16,13 4-13 0,-5-3-120 0,-2 3-80 16,1-2-499-16,-1 4 72 0</inkml:trace>
  <inkml:trace contextRef="#ctx0" brushRef="#br0" timeOffset="145266.79">12619 5268 788 0,'0'0'310'0,"0"0"-124"16,0 0-1-16,0 0-9 0,0 0-12 0,0 0-13 15,25-2-25-15,-12-3-14 0,0 5-20 0,5-2-38 16,-1 2-59-16,3-8-161 0,4 7-610 16,0-2 103-16,1 1 51 0</inkml:trace>
  <inkml:trace contextRef="#ctx0" brushRef="#br0" timeOffset="145846.1">13498 4767 1003 0,'-1'-8'297'16,"1"0"13"-16,-3 0-57 0,3 1-48 0,-3 0 17 16,3 0-122-16,-4 2 21 0,4-1 58 15,-3 4-33-15,3 2-6 0,0-9-12 0,0 9-12 16,-3-5-6-16,3 5-13 0,-3-4-20 0,3 4-16 15,0 0 11-15,0 0-18 0,0 0 20 16,-5 20-23-16,2-6-5 0,0 3 0 0,-1 7-20 16,-2 1 20-16,-1 5-18 0,-4 2 0 0,-2 15 5 15,0-5-12-15,-1 2-11 0,7-5 0 0,-3-5 1 16,2-2-14-16,2-1 16 0,2-2-16 16,4-2-15-16,-3-2-2 0,3-3-19 0,3-4 19 15,1 0-13-15,3-3-3 0,4-3-10 16,1-3-3-16,3-3-2 0,2-2-5 0,3-2-52 15,0-4-51-15,-2-4-33 0,6-2-69 16,0 0-71-16,-1-2-508 0,-2-5 88 0,0-2 106 16</inkml:trace>
  <inkml:trace contextRef="#ctx0" brushRef="#br0" timeOffset="146055.74">13442 5001 755 0,'8'-6'250'15,"-1"-1"9"-15,3 1-52 0,4-1-2 0,-1 0-33 16,1 0-14-16,-4 5-14 0,3-4-1 16,2 0-33-16,-2 4 0 0,1 0-33 0,0 1-41 15,3 2-11-15,-4 3-173 0,2-1 74 0,-2-6-134 16,-3 10-572-16,4-1 81 0,-7 1 92 0</inkml:trace>
  <inkml:trace contextRef="#ctx0" brushRef="#br0" timeOffset="146454.71">13764 5009 821 0,'0'0'279'0,"4"-6"-25"16,2 3-29-16,-6 3-43 0,4-8-11 0,-4 8-22 15,3-4-9-15,1 2-25 0,-4 2 3 0,0 0-10 16,13 0-21-16,-6 6 10 0,0-3-2 0,0 2-24 16,0 4-4-16,0-1-3 0,-1 1 3 15,-1 6-14-15,1-3-17 0,1 2 0 0,-4 1-3 16,0-1-12-16,-2 0-11 0,2-3-2 0,-3 2-1 16,0-4-22-16,0 1 12 15,0-2-20-15,0-1 28 0,0 0 13 0,0-4-25 16,0-3 7-16,0 0 0 0,0 0-8 0,0 0 16 15,0 0-19-15,6-17 17 0,-1 6-22 0,1-1 24 16,-2-1 17-16,2-1-19 0,1 3 14 16,0-4-7-16,0 1-5 0,0 2 12 0,2 0-17 15,-5 1-6-15,3 3 18 0,0-2 1 0,0 2 4 16,-1 1-12-16,2-1 5 0,-2 4-21 16,1-2 11-16,0 5-11 0,4-1-25 0,-11 2-26 15,13 2-13-15,-7-1-99 0,1 2-47 0,1 1-53 16,-2 4-129-16,-2-1-396 0,2-1 69 0,1 3 113 15</inkml:trace>
  <inkml:trace contextRef="#ctx0" brushRef="#br0" timeOffset="146972.51">14168 5111 936 0,'3'-2'318'0,"-3"2"-6"0,3-6-7 0,-3 6-47 15,0-6-20-15,0 6-30 0,0 0-29 16,0 0-8-16,1-5-10 0,-1 5-4 0,0 0-37 15,0 0-15-15,0 0-5 0,0 0-11 0,0 0-9 16,0 0 4-16,-1 17-28 0,-2-9-17 16,3-3-1-16,0 2-33 0,3 2 6 15,-2 0 1-15,2 1-9 0,0-4-29 0,5 2 6 0,-2-1 5 16,1-1 9-16,3-4 4 0,1 0-29 16,-1-2 36-16,4-2-5 0,-1 1-7 15,-3-2 9-15,4-3 13 0,-1 1-2 0,-2 0 5 16,-1-2 18-16,0 1-5 0,1 3-6 0,-4-4 1 15,0 6-3-15,2-5 5 0,-5 4 5 16,3 0-7-16,-4-2-11 0,-3 4 6 0,10-3 4 16,-10 3-22-16,7-3 0 0,-7 3-6 0,0 0 3 15,0 0 13-15,14 4 0 0,-14-4-19 0,7 8-1 16,-4-6 27-16,1 4-7 0,2-2-18 16,2 0 13-16,-2 0-6 0,4 1-25 0,-3-3 10 15,4 3 3-15,2-4-15 0,-2-1 19 16,2-1-12-16,-3-4 8 0,1 3 0 15,2-7 5-15,1 0-10 0,0-4-9 0,-1-2 19 16,1-1 3-16,-4 1 4 0,-3-1 9 0,0 0 9 16,-6 1-5-16,2 1 6 0,0 2-3 0,-3 0 7 15,-3 1 1-15,0 3-16 0,-1 1 8 16,-3 2-8-16,0 0-2 0,0 5 0 0,7 0 10 16,-17 6-3-16,7 2-2 0,0 2-5 0,-1 2-14 15,1 7 4-15,3 0 22 0,4 0-12 16,0 5-5-16,3 1 12 0,10-2-25 0,3 4-3 15,21 2 8-15,11-4-39 0,10-7-27 16,13-8-375-16,24-3-470 0,-13-4 74 0,24-6 102 16,-1-5 69-16,4-1 65 0</inkml:trace>
  <inkml:trace contextRef="#ctx0" brushRef="#br0" timeOffset="149657.28">4480 5875 770 0,'0'0'266'0,"0"0"11"0,0 0-34 0,-11-12-26 16,11 12-40-16,0 0 38 0,-3-4-38 15,3 4-21-15,0 0-21 0,0 0 29 0,-3-5-18 16,3 5-28-16,-4-3-13 0,4 3-8 0,-11-3-12 16,5 1-11-16,6 2 0 0,-20-1 0 15,9 2-17-15,-2-1-14 0,-5 2 6 0,-1 0-13 16,1-1-6-16,-3 1 1 0,1-1 0 0,-1 4-3 16,4-4 5-16,-3 0-20 0,6 1 18 0,0 1-24 15,0-3 16-15,4 1 3 0,0-1-23 16,0 3-1-16,3-2-4 0,7-1 4 15,-13 2 1-15,6-2-14 0,7 0 1 0,-11 2 20 16,11-2-17-16,-9 3 7 0,8 1 2 0,1-4-15 16,-6 4 3-16,5 2 10 0,-1-2 0 15,2 3-5-15,-1 0-5 0,1 1-5 0,0 2 12 16,-4 4-5-16,4 1 11 0,0 3 10 0,-3-1-6 16,3 2-2-16,-4 5 6 0,4 1-6 0,-6 0 2 15,3 0-4-15,0 0 5 0,2 0-3 16,-2 0-10-16,0-1 18 0,-2 1-6 0,5-8-2 15,-3 1-5-15,-1-1 0 0,2 0-5 0,1-4 5 16,1-1 0-16,-3-2 5 0,3 0-2 0,0-1 5 16,0 0 2-16,-3-2-13 15,3-2 19-15,0 2 9 0,0-1 8 0,0-6-22 16,0 9-16-16,0-5 17 0,0-4-6 0,0 9 9 16,0-9 3-16,0 5 5 0,0-5-18 0,3 7-8 15,-3-7 9-15,0 0 1 0,3 3 1 16,-3-3-3-16,0 0-5 0,0 0 5 0,14 0 0 15,-14 0-5-15,17-3 13 0,-10 3 2 0,3-2-12 16,4 0-6-16,0 0 1 0,-1 0-6 0,0 2-10 16,2 0-10-16,1 0 0 15,-2 0-8-15,7 1-15 0,-4 0-46 0,4 3-93 16,-5-4-45-16,2 2-108 0,-1 1-522 0,0-2 53 0,-3 2 113 16,3-1 39-16</inkml:trace>
  <inkml:trace contextRef="#ctx0" brushRef="#br0" timeOffset="149907.7">4657 6166 921 0,'0'0'266'16,"0"-7"-28"-16,0 7-23 0,-3-6-33 15,3 6 2-15,0 0-33 0,0 0 0 0,0 0-15 16,0 0-11-16,0 0-25 0,-7 14-8 0,4-6-7 16,3 1-13-16,0 1 2 0,0 5-15 15,0-5-3-15,0 5 3 0,0-1-34 0,0 1-14 16,3 1-22-16,-3 3-40 0,3-7-51 0,1 3-49 16,-1-2-44-16,1 2-268 0,-1-5-328 15,4 2 133-15,-3-8 11 0</inkml:trace>
  <inkml:trace contextRef="#ctx0" brushRef="#br0" timeOffset="150410.84">4780 5846 770 0,'0'-5'225'15,"0"5"-25"-15,0 0-26 0,0 0-23 0,0-6 5 16,0 6-25-16,0 0-16 0,0 0-5 0,0 0-8 16,21 7-15-16,-14-6 0 15,-1 1 5-15,5 1-40 0,-4-1 7 0,3-2-1 16,4 0-9-16,-4 0 2 0,0 0-15 0,4 0-5 16,-1-2 0-16,-2 0-3 0,-1 1 10 15,0-1-25-15,-3 2 5 0,4-1 7 0,-11 1-22 16,13-1 5-16,-7 1 10 0,-6 0-16 0,11-3 1 15,-11 3-24-15,10 4 31 0,-3-3-12 0,-4 4 2 16,2 0 2-16,1 3 1 0,-5 6 0 16,2 2-11-16,0 2 13 0,0 7 5 0,0 1-10 15,-2 6 10-15,2 4 8 0,-3-1-20 0,3 5-3 16,1 11 12-16,-4 4-4 0,7-5 7 16,-7-8 46-16,3-7 3 0,-2 2 0 0,2-9 3 15,0-1-11-15,0-4 3 0,-3-1-13 0,3-3-11 16,-2-1 9-16,2-3-11 0,-3-4 5 0,0 3 8 15,0-4-10-15,-3-1 17 16,0 0-17-16,-4-1 2 0,0-2-2 0,-4-2-13 16,1 0-13-16,0-1 13 0,-4-3 3 0,-2 0-19 15,1 0 3-15,-1 0 5 0,1-2 1 0,-1 1-4 16,-1-1-22-16,3-2-3 0,3 3-18 16,-2 0-48-16,3 0-21 0,2-4-184 0,-14 4-62 15,18-2-499-15,0-1 80 0,4 2 91 0</inkml:trace>
  <inkml:trace contextRef="#ctx0" brushRef="#br0" timeOffset="150659.69">5437 6171 1064 0,'0'0'318'0,"1"-4"-52"15,-1 4-23-15,2-6-25 0,-2 6-14 0,0 0-27 16,7-1-21-16,-7 1-25 0,7-1 4 16,-7 1-30-16,10 0-46 0,-10 0-23 0,14 0-38 15,-4 2-144-15,-6 0 25 0,3 2-112 16,0 2-151-16,2-1-404 0,-5 1 56 0,-1 1 143 16</inkml:trace>
  <inkml:trace contextRef="#ctx0" brushRef="#br0" timeOffset="150818.81">5468 6316 842 0,'0'0'289'0,"0"0"-28"0,0 0-20 16,0 0-14-16,0 0-37 0,0 0-3 0,0 0-18 16,0 0-29-16,20-12-9 0,-20 12-3 15,14 0-23-15,-7 0-54 0,3 3-20 16,0-1-100-16,-2-2-144 0,4 2-616 0,0 0 81 15,0 2 73-15</inkml:trace>
  <inkml:trace contextRef="#ctx0" brushRef="#br0" timeOffset="151348.07">6230 5971 1144 0,'-4'-4'335'0,"4"4"-48"0,-3-8-26 16,6 2-26-16,-2 1-25 0,5-5-13 16,1 1-20-16,3-2-29 0,1 0-2 15,3-4-36-15,2 1-10 0,2 2 8 0,-2-4-32 16,-2 1-12-16,3-3-5 0,-3 2-10 0,-1-1-23 16,-1 0 22-16,1 0-25 0,-4-1 8 15,-1 2-5-15,2 0-3 0,-7 1-8 0,1 0 23 16,-1 4-4-16,0-2-1 0,-2 2 5 0,-1 1-7 15,0 1-11-15,-1 2 1 0,1-1-11 16,-6 2 16-16,2 2-11 0,1-1 8 0,-6 5-7 16,9 0-1-16,-15 6 3 0,5-2-8 0,-4 7-2 15,4 0-1-15,-3 7 34 0,-2 6-41 16,3 2 5-16,1 6-2 0,-3 11 0 0,4 3-1 16,-1 1 8-16,4 3-5 0,4 3 8 0,-3-3-2 15,2 2-11-15,1-8 7 0,-1-5-9 0,4-2-9 16,0 1 4-16,-3-1-14 15,3-6-25-15,3 0 3 0,-6-5-32 0,2 0-83 16,1-1-124-16,-6-14-99 0,3 10-502 0,0-4 105 16,-1-5 35-16,-3 1 93 0</inkml:trace>
  <inkml:trace contextRef="#ctx0" brushRef="#br0" timeOffset="151567.1">6008 6196 1044 0,'14'-12'330'0,"-1"3"-33"16,5-3-36-16,-2 3-18 0,5-1-23 0,3 2-15 15,-1 0-26-15,11-2-17 0,-3 2-11 0,4-1-13 16,0 1-33-16,2 3-34 0,0 1-32 16,-3 2-37-16,-3 2-60 0,6 2-60 0,-6 0-171 15,3 5-177-15,-2 3-351 0,-6-3 134 0,-2 2 2 16</inkml:trace>
  <inkml:trace contextRef="#ctx0" brushRef="#br0" timeOffset="152662.87">6767 6182 749 0,'-8'-7'318'0,"5"-2"-6"0,0 2-17 16,-1-2-34-16,-5 1-21 0,5 0-112 15,-4 2-13-15,2-3-2 0,-1 3 2 0,-3 2-23 16,0-1 16-16,3 4-36 0,0-1-14 0,-3 1-4 15,10 1 5-15,-17 4 8 0,10 2-32 0,-4 1-6 16,5 1-1-16,-1 2 5 0,1 1-5 16,2 2-15-16,1-4-3 0,3 5-5 0,-3-3 3 15,1-1-21-15,4 3 13 0,1-4-13 0,3 0 1 16,-2-2 12-16,2-2-13 0,1-1-3 16,1-1 24-16,1-3-16 0,-9 0 3 0,21-3 3 15,-11-3 9-15,0 3-19 0,1-4 12 16,2 1 5-16,-6-3 8 0,1 3 7 0,-1 0 21 15,2-1-13-15,-2 0 23 0,-1 2-10 16,-1 2-10-16,-2-3-3 0,0 5-2 0,-3 1-6 16,7-7 11-16,-4 4-5 0,-3 3-16 0,0 0 0 15,0 0 5-15,0 0 6 0,0 0 2 16,0 0-3-16,0 0-12 0,3 16 13 0,-3-12-19 16,0 4 3-16,0-1 3 0,0 1 0 0,4 0 15 15,-1 1-13-15,1-3-8 0,3 1 1 16,0-4-18-16,2 3 17 0,2-6 3 0,3 0-17 15,0-7-1-15,2 0 20 0,5-3-17 0,3-6 0 16,-4-3 7-16,1-5 1 0,4-9 7 16,-1-3 10-16,-4-2-17 0,0-2-9 15,-3-2 11-15,-7 6-10 0,-2 5 10 0,1 4 10 16,-5 3 3-16,3 0-2 0,-4 6 12 0,-2 1-6 16,-1 2 4-16,0 4-11 0,0 2 0 15,-1-3 3-15,-2 8-13 0,-5-1 0 0,2 3 5 16,6 2 0-16,-14 8-15 0,4 0 15 0,3 6-7 15,-3 5 2-15,-1 0-5 0,2 6 7 0,2 5 19 16,0 2-21-16,1 2 0 0,1 1-3 16,2 1 11-16,3-3-18 0,3-2-6 0,0-2 11 15,2 0-13-15,2-4 16 0,2-4-9 0,-2-1-7 16,4-7 16-16,-1 0 4 16,0-2-7-16,4-4 5 0,2-4-7 0,-1 0 9 15,1-3-4-15,2-5-1 0,-2 1-2 0,2-5-3 16,-5 2 3-16,2-5 5 0,-2 2-2 0,1 0 2 15,-4 1 7-15,-3 1-17 0,3 0 33 16,-3 0-18-16,-4 1-7 0,1 1 4 0,2 2-15 16,-6-2 6-16,0 6 4 0,3-5-7 0,-3 5 15 15,0 0-13-15,0 0-4 0,0 0 4 16,0 0 0-16,0 0 24 0,-6 20-24 0,6-10 5 16,0-2 8-16,0 4 3 0,0-1-10 15,0-1 2-15,3 3 2 0,0-3-7 0,-2-1-3 16,6 1 6-16,-4 0-11 0,0 1-2 15,1-2-3-15,0-2-21 0,-1-1-2 0,0 1-5 16,4-1-10-16,-6 2 15 0,2-5 13 0,0 3-21 16,-3-4 21-16,3 4 2 0,-3-6-20 15,4 4 13-15,-4-4 0 0,0 0 10 0,0 0 2 16,0 0 9-16,0 0 6 0,0 0-4 0,0 0 18 16,0 0-6-16,0 0 1 0,7-12 15 0,-1 6-3 15,-2 1-28-15,3-1 21 0,-1-2-8 16,1 0 3-16,4-1-1 0,-1-4 14 0,0 2-19 15,4 2-7-15,-1-4 20 0,2 1-5 16,1-3-7-16,-1 5 9 0,1-6 6 16,-2 5-10-16,-1-2-1 0,-3 3 3 0,4 1-7 15,-7 1 30-15,0 0 13 0,0-1-13 0,0 2 5 16,-1 2-7-16,-2 1 2 0,-1-2 10 0,0 1-7 16,-2 0-5-16,2 3-3 0,-3 2 0 15,0 0-10-15,0 0 10 0,-7-7 2 0,7 7 11 16,0 0-33-16,-20 7 12 0,16-5 8 0,-3 5-20 15,1 2 7-15,2-1 23 0,-2 0-28 16,1 2-2-16,2 3-1 0,3-1-2 0,0 1 18 16,1 0-7-16,6 4-6 0,6-3 7 0,0 1-14 15,8-4-3-15,0-1-5 0,10 0-16 16,3 0-23-16,13 2-30 0,-5-6-118 16,-8-5-144-16,0 1-229 0,-3 0-265 0,-1-4 116 15,1 1 51-15</inkml:trace>
  <inkml:trace contextRef="#ctx0" brushRef="#br0" timeOffset="153520.67">8684 6235 803 0,'-3'-7'292'0,"3"0"-39"0,-3 2-53 15,-1-2-8-15,2-1-10 0,-3 1-11 0,2 4-4 16,-1-3-16-16,-2 3-39 0,-1-1 1 0,0 2-6 15,-6 4-27-15,2-2 4 0,-3 4-7 16,1 0-15-16,-5 2-6 0,2 2-2 0,-1 2 20 16,6-1-38-16,-6 4-1 0,3 1-4 0,1-1-8 15,3 1-23-15,3-2 3 0,0 3-3 16,4-4-13-16,-1 1 3 0,4-3-8 16,4-3 2-16,2 0 6 0,-2 0-3 0,6-3-2 15,1 1-8-15,2-2 21 0,0-4-6 0,1-1-5 16,-3 0 8-16,3 0 5 0,2-3 5 15,-2-1-15-15,-1 0 15 0,-2-2 5 0,3 1 18 16,-5 4 0-16,2-3 8 0,-4 1-10 0,0 3-1 16,-1-2 24-16,1 3 7 0,-2-4-15 0,1 3 3 15,-3 1-8-15,0-2 0 0,-3 4-8 16,7-2-13-16,-7 2-5 0,0 0 8 16,0 0-5-16,0 0-3 0,7 6 13 0,-7-6-12 0,0 11 17 15,0-9-13-15,0 5-12 0,4 0 4 0,-4 0-9 16,3-3-1-16,-2 2 3 15,2 2-5-15,0-5 0 0,1 1-5 0,2-2 7 16,1-1 1-16,-7-1-1 0,20-1 6 0,-10 1-6 16,1-6-7-16,2 3 7 0,-2-3 13 0,-1 3-7 15,0-3 10-15,4 0-18 0,-7 2 18 16,3-2 2-16,-3 4-7 0,3-2-6 0,-6 1 3 16,2 2 0-16,-2-4-5 0,2 4 18 0,-6 1-31 15,8-3 3-15,-8 3 8 0,6-2-9 16,-6 2 11-16,0 0 0 0,0 0-10 0,14 3 31 15,-11 0-19-15,2 2 6 0,1-3-11 16,-3 5-7-16,4 0 5 0,-1-3 18 0,2 3-8 0,-1 0-3 16,0 0-14-16,3 0-11 15,3-3-23-15,-2 2-18 0,3-2-39 0,-1 0-120 16,0-4-186-16,5 0-459 0,2 0 90 0,-3-8 77 16</inkml:trace>
  <inkml:trace contextRef="#ctx0" brushRef="#br0" timeOffset="153943.91">9372 5976 931 0,'-4'-3'310'0,"4"3"-34"16,0 0-25-16,0 0-28 0,0 0-16 16,-7 11-15-16,4-2-25 0,3 1 7 0,-3 4-34 15,3-2-17-15,0 7-5 0,0-1-23 0,-3 1 12 16,3 0 3-16,3 2-38 0,-6 0 7 15,6 0-2-15,0-2-8 0,-3-1-12 0,0-1-11 16,3-2 7-16,-3-1-9 0,0-3-6 0,1 1-10 16,2-3 1-16,-3 0 9 0,0-4 3 15,0 2-13-15,0-1-7 0,0-6 2 0,0 0-11 16,0 0 1-16,0 0 8 0,0 0-8 0,0 0-1 16,-21-16 4-16,14 9-9 0,-2 3-2 15,2-3 8-15,-4 1 15 0,4-2-15 0,-3 6 3 16,-1-4-16-16,2 3 12 0,-1-1 4 0,-2 1-16 15,2 3-13-15,1 1 21 0,-5 5-13 16,4-3 17-16,3 3-12 0,-4-2 21 16,4 6-24-16,-2 1 8 0,2-3 8 0,3 3-8 15,0-3-7-15,1 6 4 0,3-3 6 0,0 1-13 16,0 0 5-16,3-4 36 0,2 2-39 0,1-2 1 16,4 0-1-16,0-1-12 0,4-4-11 15,0 4-25-15,6-2-34 0,-2-4-204 0,5-9-126 16,-5 10-511-16,6-2 84 0,-5 0 115 0,3-1 46 15</inkml:trace>
  <inkml:trace contextRef="#ctx0" brushRef="#br0" timeOffset="155012.99">10140 6223 765 0,'0'0'261'0,"0"-6"-8"0,0 6-48 16,0 0-23-16,0-6-18 0,0 6-8 15,0 0-5-15,0 0-8 0,0 0-33 0,0 0-2 16,0 18-21-16,0-11 5 0,0 3-8 0,0 1-7 16,0-1-5-16,0 1-11 0,0-3-15 15,0 6-15-15,0-4-26 0,0-1 11 0,0 0-27 16,-3-1-7-16,6-1 8 0,-3 0 2 0,1-4 8 16,5 3-2-16,-6-6-1 0,11 0 1 0,-11 0 4 15,13-8-4-15,-2 1-8 0,-1-2 10 16,0-1 28-16,4-5-28 0,-1 1 5 0,-1 0 15 15,1-2 11-15,-4 3 0 0,2 2-3 16,-1-2 0-16,-3 3-7 0,0 2 7 0,0 1-5 16,-3 1-16-16,2 0 4 0,-2 0 9 15,2 4-7-15,-6 2 0 0,11 0-3 0,-11 0 3 16,10 0 7-16,-10 0-20 0,10 7 13 0,-4-4 0 16,-1 4 0-16,1 1 7 0,-2 0-12 15,3 0 10-15,-1 2-5 0,2-2-3 0,-2 0-3 16,1 1 9-16,3-2-14 0,-3 1 3 0,3-1 8 15,0-3-10-15,4 1 15 0,0-3-8 0,3-2 3 16,-3 0-6-16,6-1-1 0,-3-3 6 16,1 0-14-16,2-5 4 0,0 0 1 0,-3-4-8 15,0 2 13-15,-3-3-6 0,-1 3 11 0,-2-3-23 16,-1 3-3-16,-3-3 18 16,-3 4-2-16,2 2-3 0,-2-2 5 0,-4 2-10 15,0 1 15-15,0 0-5 0,-4 4-18 0,1-4 11 16,-1 5-4-16,4 2-12 0,-13-5 16 0,13 5-1 15,-17 6 14-15,7 2-19 0,0-4 0 16,-1 5 6-16,4 1 4 0,-3 1-7 0,3 1 18 16,3 1-18-16,1-3 20 0,0 5-7 0,3-6-13 15,0 2 0-15,6 2 15 0,-2-4-5 16,6 1 3-16,0-2-11 0,5 1 8 0,1-3-2 16,2-4-13-16,-2 0 20 0,5-2-18 0,0-2 8 15,-1 0 3-15,1-3-1 0,3-1-2 16,-7 0 0-16,3-2 0 0,-6-1 0 15,3 1 13-15,-4 0 0 0,1-1-18 0,-4 2 7 16,-3 0-9-16,1 0 9 0,-2 1 1 0,-2 0-3 16,2 0 15-16,-6 2-2 0,3-2-18 0,-3 6 25 15,-3-7-7-15,3 7-8 0,0 0 16 16,-10-1-29-16,10 1 13 0,-11 7 3 0,2 0-11 16,5-3 8-16,-3 4-5 0,1 1-7 0,-2 1-1 15,5 2 8-15,0-1 2 0,-1 1 4 16,4 0 9-16,0 1-7 0,1-2-14 0,2 1 6 15,3 1 0-15,2-4-12 0,2 1 22 0,0-2-31 16,1-1-12-16,5 0-5 0,-1-3 7 0,1-1-59 16,5-1-71-16,-5-2-100 15,5-5-102-15,-3 2-479 0,5-4 81 0,1-1 93 16</inkml:trace>
  <inkml:trace contextRef="#ctx0" brushRef="#br0" timeOffset="155450.97">11368 5903 924 0,'-3'-8'320'15,"3"8"-11"-15,0 0-48 16,-1-4-30-16,1 4-9 0,0 0-22 0,0 0-5 0,0 0-50 16,0 18 6-16,0-9-7 0,0 5 2 15,0 0-29-15,1 6-12 0,-1 0-2 16,0 3-32-16,3 2-22 0,-3 1 20 0,0 0-7 15,3 1-14-15,-3 1 14 0,0-3-34 0,3-3-8 16,-3-1 9-16,0-2 9 0,1-3-12 0,2 1-6 16,-3-3 8-16,0-3-10 0,0 3 10 15,4-7-7-15,-4-1-11 0,0 2 10 0,0-4-12 16,0-4-10-16,-8 3 9 0,8-3-4 0,0 0-11 16,0 0 13-16,-22-11-5 15,14 3-2-15,1 2 22 0,-3-3-17 0,-1 3-3 0,-2 0 10 16,3-1 3-16,-1-1-11 0,1 2 9 15,0 4-11-15,-4-4 5 0,4 4 13 16,-4 1-24-16,4 1 6 0,0 1 3 0,-4 1 0 16,4 4 4-16,3 1-7 0,-3 2-2 0,6 0 4 15,-2-1 3-15,5 4-7 0,-2 1 2 0,3 2 2 16,0-3-4-16,0 3 2 0,3 1-13 16,1-5 3-16,2 3-3 0,2-3-25 0,5 1-34 15,-3-3-30-15,4-5-67 0,3 3-180 0,0-4-526 16,4-1 43-16,2-2 98 0,-1-2 68 15</inkml:trace>
  <inkml:trace contextRef="#ctx0" brushRef="#br0" timeOffset="155672.13">11659 6382 693 0,'0'0'328'0,"0"0"-129"16,4-4-7-16,-4 4 21 0,0 0-29 0,0 0-20 15,0 0-8-15,0 0-33 0,0 0 2 16,0 0-12-16,9 7-3 0,-9-1-33 0,0-3 0 16,0 4 5-16,3 2-3 0,-3-1-10 0,0 6-15 15,0-3-8-15,0 5 5 0,-3 0-12 0,0 2-37 16,3 2 21-16,-7 5-123 16,0 0-84-16,-17 12-223 0,24-9-402 0,1-5 92 15,2-6 31-15</inkml:trace>
  <inkml:trace contextRef="#ctx0" brushRef="#br0" timeOffset="156285">12561 6135 775 0,'0'-6'325'0,"3"2"-28"0,-3 4 18 0,1-7-54 16,-1 7-36-16,3-5-12 0,-3 5-24 0,3-3-20 15,-3 3-5-15,0 0-5 0,0-6-39 0,0 6 13 16,0 0-20-16,0 0-16 15,0 0-18-15,-20 13-10 0,9-5-2 0,-2 1-6 0,-4-1 3 16,3 0-5-16,-3 3-28 0,0 3-5 0,0-3 17 16,3 3-20-16,-3-4 5 0,4 1-2 15,2 2-16-15,-2-4 3 0,6 5-11 16,-4-4 6-16,4 1-10 0,-2-3-4 0,5 4 9 16,1-1-8-16,-1-3 10 0,4 0 8 0,0-1-16 15,4-1 6-15,2 0-1 0,4 0-2 16,0-2 3-16,5 2-6 0,-2-3 8 0,4 2-12 15,0-2 2-15,0 1 7 0,4-1-2 0,-4 1 0 16,1-2 8-16,-2-1 10 0,2 0-23 0,-2 4 15 16,-2-4-20-16,0-1-34 0,-3 2-48 15,1 2-51-15,-5-2-8 0,1 1-156 0,-2 1-103 16,-5-1-463-16,2 0 95 0,-6 1 71 0,3-4 126 16</inkml:trace>
  <inkml:trace contextRef="#ctx0" brushRef="#br0" timeOffset="156518.96">12281 6563 847 0,'0'0'253'0,"0"0"-2"16,-7-3-51-16,7 3-29 0,0 0-2 0,0 0 5 15,0 0-25-15,0 0-14 0,10-6-14 0,-10 6 9 16,13 0-17-16,-2-1-31 0,0 1-3 15,6 1-7-15,-4-1-1 0,5 0-9 0,-2 0-1 16,5 3-20-16,-1-3 3 0,1 2-3 16,3-2 5-16,-3 2-13 0,2-2-36 15,4 6-58-15,1-5-85 0,-1 0-207 0,4 1-482 16,-3 0 73-16,2-2 83 0</inkml:trace>
  <inkml:trace contextRef="#ctx0" brushRef="#br0" timeOffset="157550.81">13350 6138 760 0,'0'0'309'0,"0"0"-32"0,0 0-29 16,0 0-7-16,0 0-19 0,0 0-24 15,0 0-19-15,-3 19-15 0,3-9-24 16,-3 1 6-16,-1 2-41 0,1 3 10 0,0 2-7 16,-1-1-16-16,-2 2-5 0,1 5 8 15,-1-2-34-15,2-4 1 0,1 5-14 0,3-5-25 16,-3-2-20-16,3-4 5 0,3 3-6 0,0-6-2 15,1 1-5-15,2-2 0 0,2-2 5 0,2 0-3 16,0-4-2-16,1-2 8 0,2-2 4 16,1-3 4-16,-1 0-16 0,2 1 22 0,-2-5 1 15,0 2 0-15,1 0-5 0,-4 0 51 0,0 3-51 16,-2-4 7-16,2 2 47 0,-4 4-24 16,1-3-2-16,1 2 3 0,-5 2-18 0,1-3-3 15,-4 4-3-15,9-4-5 0,-9 4-2 0,0 0 0 16,14 6 0-16,-14-6 5 0,7 6-5 15,-4 1-19-15,-2-1 9 0,2 2 5 16,3 1 15-16,-3-1-16 0,2 0 6 0,-2 1 28 16,4-1-26-16,-1 0-12 0,4-4 12 0,1 3-10 15,-1-2 1-15,4-4 14 0,-3-1-20 16,5-4 5-16,1 0 0 0,4-7 6 0,-1-2-14 16,1-1 8-16,0-4 3 0,-4-3-11 0,3-2 8 15,-6-1-7-15,0-1 9 0,-4 1 4 0,-1-1-14 16,-4 2 8-16,-2 2 3 0,0 0-5 15,-3 3-9-15,-3 0 14 0,0 0 13 0,0 4-27 16,-2-1 12-16,-2 3-1 0,-2 3-13 16,-2 3 21-16,4 2-6 0,-3 0-14 15,0 4-3-15,-1 4 4 0,1 0-17 0,0 2-30 16,3 5-16-16,0 2-8 0,4 3-118 0,3-4-181 16,-7 5-121-16,11 0-388 0,2-1 84 15,1-1 66-15,10-3 115 0</inkml:trace>
  <inkml:trace contextRef="#ctx0" brushRef="#br0" timeOffset="157878.87">14147 6261 867 0,'0'0'246'0,"0"-7"41"0,0 7 38 0,0-4-64 16,0 4-108-16,0-8-17 0,0 8-16 0,-4-6-2 15,-2 4-10-15,6 2-14 0,-13 0-9 0,13 0 4 16,-15 2-7-16,2 4-7 0,2 2-19 15,1-4 0-15,-3 5-5 0,2 3-15 0,1-3 15 16,0-1-12-16,0 3-9 0,3-1 6 0,4 0-15 16,-1-1-6-16,4-3 3 0,-3 2-5 0,3-1-13 15,3-1 2-15,1-2-4 0,5 1 10 16,-2-2-6-16,4-3-4 0,2 0 7 0,1-4-8 16,-3 0 8-16,6 0-10 0,-1-5 15 0,-5 1 8 15,3-2-13-15,-4-3 1 16,1 3-14-16,-2-5 16 0,-5 3-8 0,-1-1-16 15,0 3 6-15,-3-5 0 0,0 5 5 0,-3-1 2 16,0 1-7-16,-1 1 0 0,-2 3-16 0,-2 0 5 16,1 0-9-16,-2 4-16 0,2 2-18 15,-4 0-31-15,11 0-38 0,-16 2-105 0,5 4-59 16,4 2-527-16,4-5 76 0,-1 3 98 0</inkml:trace>
  <inkml:trace contextRef="#ctx0" brushRef="#br0" timeOffset="158282.59">14349 6178 739 0,'0'0'279'0,"3"-5"-38"0,-3 5-49 16,1-5 25-16,-1 5-4 0,0 0-21 0,3-5-23 16,-3 5-11-16,0 0-32 0,0 0-8 0,0 0-6 15,14 10-30-15,-11-5 28 0,0 3-36 16,4 2-7-16,-3 3 0 0,2-1 2 0,2 3-23 15,-5 0-5-15,4 1-5 0,-4 1-8 0,0-1 0 16,0 1 10-16,-2-2-40 0,2-3 12 0,-3 3-36 16,0-3 11-16,3 1-16 0,-6-4-7 15,3-2-8-15,-3 2 18 0,2-7-6 16,-2 3-4-16,3-5 15 0,0 0-18 0,0 0 10 16,0 0 1-16,-10-16 9 0,7 4-7 15,6-1 13-15,-3-1 4 0,0-5 19 0,4 2-3 16,-1-4 5-16,3 1 16 0,-2-3-11 0,3 4-4 15,0 0 12-15,0 0 7 0,-1 3-4 16,5 3-21-16,-4-2 23 0,3 3-10 0,-3 0 13 16,6 1-13-16,-6 3 2 0,3 0-12 0,-2 2-3 15,-1 1-13-15,2 0-12 0,1 5-13 0,-10 0-57 16,15 3-69-16,-9 1-89 0,1-1-118 16,3 3-430-16,-3-4 72 0,3 4 84 0</inkml:trace>
  <inkml:trace contextRef="#ctx0" brushRef="#br0" timeOffset="158532.6">14814 5936 952 0,'0'0'345'0,"0"-4"-27"15,0 4-55-15,0 0-27 0,0 0-19 0,0 0-14 16,0 0-24-16,0 0-18 0,3 19-13 0,-3-7-9 15,0 3-22-15,0 7-14 0,0-1 4 16,0 4-20-16,0 4 3 0,0 3-11 16,0 3-4-16,0-1-24 0,0 1-13 0,-3 4-20 15,3-5-59-15,0-2-20 0,-3-6-75 0,3-2-71 16,3-4-83-16,4 3-426 0,3-11-98 16,-3 1 59-16,3-9 104 0</inkml:trace>
  <inkml:trace contextRef="#ctx0" brushRef="#br0" timeOffset="158892.47">15173 5995 990 0,'0'-3'271'0,"0"3"-48"16,0-6 2-16,0 6-30 0,0 0-8 0,0 0-36 16,0 0-3-16,-24 6-15 0,14 2-20 15,-4 1-11-15,0 3-22 0,-3 2-19 0,0 1-12 16,0 1-29-16,-1 0-22 0,-1 3 2 0,4-2-13 15,-1 1-15-15,1-1-31 0,-1-2-28 16,2 1 38-16,1-7-10 0,3 2 16 0,2-2 12 16,1 1 54-16,1-4-2 0,-1 1-11 0,4-2 15 15,3-3-2-15,0-2 18 0,0 0 21 16,6 7 2-16,-6-7-3 0,10-2-20 0,-10 2 5 16,15-4-7-16,-6 2-19 0,1 2 11 0,-3-1 18 15,4-2-16-15,-1 1-2 0,0 2 10 0,1 0-18 16,-1 0 5-16,4 0-3 15,-4 0 19-15,3 5-13 0,1-4-14 0,-1 5 4 16,2-1-16-16,-2 2 10 0,4 0-9 0,0 4-6 16,4 2-41-16,3 0-44 0,-7-1-61 15,3 0-284-15,5 2-394 0,-2-3 64 0,-2-3 122 16</inkml:trace>
  <inkml:trace contextRef="#ctx0" brushRef="#br0" timeOffset="165080.22">4097 7404 573 0,'-4'-4'189'16,"4"4"-12"-16,0 0-26 0,0-6 20 15,0 6-55-15,0 0 78 0,-3-4-25 0,3 4 13 16,0-7-23-16,-3 3-3 0,3 4-16 0,-3-4-19 16,3 4-6-16,0 0 8 0,-4-6-16 15,4 6 11-15,0 0 0 0,-1-4-31 0,1 4 0 16,-3-7 13-16,3 7-13 0,-6-1-18 0,6 1-3 16,0 0 3-16,-11-3-25 0,11 3 5 0,-14 4-11 15,5-1 11-15,2 4 2 16,-4 1-31-16,4 1 11 0,-3 5 2 0,0-2-5 15,0 5-7-15,3 4 10 0,0-3-16 0,4 1-5 16,0-1 18-16,0 3-15 0,1-4 8 0,4 2-14 16,0-2 9-16,2-3-19 0,2 2 19 15,-2-3-4-15,3-1-12 0,3-2 0 0,0 0 0 16,3-5-10-16,-2-2 20 0,3 2-20 0,3-5 18 16,-4-1 5-16,5-4-8 0,-2-2-10 0,-1-3 15 15,2 0-15-15,3-5 12 0,-7 1-9 16,-1-4 2-16,1 3 0 0,-3-3 10 0,0-2-18 15,-3-2 19-15,-1 3-4 0,-2 2-14 0,-1-5 7 16,-3 5-3-16,-3-2 6 0,3 2-3 16,-6 0 7-16,5 2 4 0,-6 1 9 15,1 2-23-15,-2-1 1 0,-1 3 20 0,2 2-18 16,-3 4-10-16,-1-2 15 0,1 1-18 0,0 3-5 16,0 1-5-16,3 1-3 0,7 0-25 0,-10 6-26 15,6-5-5-15,0 6-25 0,4-3-77 16,0 2-34-16,0-6-133 0,11 7-527 0,-4-3 72 15,3 1 84-15,1 2 87 0</inkml:trace>
  <inkml:trace contextRef="#ctx0" brushRef="#br0" timeOffset="165595.23">4695 7251 591 0,'0'0'279'0,"0"-7"-28"0,0 7-13 16,0 0-28-16,-1-8-3 0,1 8-30 0,0 0-1 15,0 0-32-15,5-3-11 0,-5 3-16 0,10 0-14 16,-10 0-6-16,16-1-15 0,-5 2 2 16,0-1-2-16,3 0-20 0,2 0-1 0,-1 0-12 15,1 2 2-15,1-1-15 0,0-1-8 0,0 0 10 16,0 0-7-16,0-1-5 0,0-1-3 0,1 2 2 16,-1-1 3-16,-3-3-15 0,-1 2-8 15,1 1 8-15,-1 0 0 0,-2-4-5 0,-4 3 10 16,2 0 2-16,-2-3 1 0,0 4-9 0,0-1 17 15,-7 2-37-15,7-4 31 0,-7 4 2 16,6-3-14-16,-6 3 4 0,0 0 6 16,0 0 17-16,0 0-28 0,0 0-5 0,0 0 3 15,0 0 7-15,-6 16-4 0,0-7-11 0,2 1 10 16,0 5 15-16,-3 1-25 0,4 1 3 16,-1 1-3-16,-2 5 3 0,2-1-21 0,1 0 23 15,0 3-3-15,0 0-7 0,2 1 0 0,-2-1-5 16,2 2-11-16,1-2 3 0,-3 3-15 0,3-2 2 15,-3-7-45-15,0 5-19 0,3-2-66 16,-1-4-59-16,-2-1 15 0,0-1-90 0,-1 1-521 16,1-1 81-16,0-7 70 0</inkml:trace>
  <inkml:trace contextRef="#ctx0" brushRef="#br0" timeOffset="165858.99">4832 7499 767 0,'0'-7'279'0,"0"7"-46"0,0 0 3 16,3-6-31-16,-3 6 2 0,7-1 11 16,0-1-62-16,-7 2-16 0,20-1-1 0,-6-2-9 15,3 2 8-15,0-1-28 0,3 1-12 16,4 0-6-16,-2-2-8 0,8-1-20 0,-2 3-28 15,2-4-20-15,1 2-42 0,4-2-66 16,-2 3-36-16,1 0-105 0,4-3-614 0,-1 3 86 16,1-4 70-16</inkml:trace>
  <inkml:trace contextRef="#ctx0" brushRef="#br0" timeOffset="166452.37">5741 7286 739 0,'0'0'277'0,"0"-8"-1"15,0 8-66-15,0-3-18 0,0 3-13 0,0 0-7 16,-4-8-19-16,4 8-12 0,0 0-3 0,0-7-38 16,0 7 2-16,0 0-27 0,0 0 12 15,0 0-3-15,0 0-27 0,0 0-1 0,0 0-13 16,0 0-4-16,-9 23 7 0,8-15-5 0,-2 1-13 15,0-1-2-15,-3 1 2 0,5 0-13 16,-3-2 21-16,0 2-18 0,1-1 5 0,3-1-8 16,-3-3-10-16,0 2 8 0,3-2-18 0,0-4 31 15,-4 7-21-15,4-2-3 0,0-5 3 16,-3 7-12-16,3-7 9 0,0 0-2 16,0 4 0-16,0-4 13 0,0 0-15 0,4 6 9 15,-4-6-4-15,0 0 2 0,0 0-5 0,20-4 5 16,-20 4-10-16,10-4 13 0,-10 4-6 0,13-1 8 15,-9-4-2-15,4 5 2 0,1-1-7 16,-2-1-6-16,-7 2 3 0,17 2-5 0,-7-1 13 16,-3-1 12-16,1 5-22 0,1-3 4 0,-2 5-2 15,3-4 11-15,-2 4-4 0,-1 0 6 0,-1 1 8 16,1 0-11-16,0 0-15 0,-4 1 2 16,1-1 8-16,-1 1 5 0,-3 0-2 0,0 0 0 15,0 2-1-15,-3 1 1 0,-1-1-8 0,1 3 5 16,-5-3-5-16,-2 3-2 0,4-1-9 15,-5-1 1-15,4-1-3 0,-3-1 11 16,-3 2-6-16,5-4-12 0,-1 0 2 0,-1-4 8 16,-1 3 2-16,1-1-10 0,0-4 3 0,2 0 4 15,-2 1-4-15,0-3 15 0,10 0-18 16,-17-3 8-16,10 0 0 0,-2-1 2 0,1 1 18 16,1 0-23-16,4-2 6 0,-3 1-24 0,2-1-20 15,1 0 15-15,-1 2-25 0,3-7-42 0,2 5-112 16,-2-2-54-16,2 2-79 0,3-3-425 15,2 1 80-15,-5-2 32 0</inkml:trace>
  <inkml:trace contextRef="#ctx0" brushRef="#br0" timeOffset="166719.87">5759 7326 573 0,'-1'-7'284'16,"1"7"-28"-16,0 0-10 0,0 0-16 0,3-3-15 16,-3 3-20-16,0 0-19 0,4-5-22 0,-4 5-6 15,3-3-15-15,-3 3-15 0,11-5-10 0,-4 1-24 16,2-2-12-16,-1 4 5 16,5-4-3-16,-6 3-15 0,3-1 0 0,1 1-6 15,-1-3-7-15,0 4-10 0,1 0-3 0,-4-2-17 16,2 1-6-16,-1 3-30 0,-8 0-9 15,16-1-14-15,-9 2-21 0,1 1-44 0,-8-2 29 16,10 6-126-16,-4-4 11 0,-6 4-55 0,4-2-549 16,-1 1 71-16,0 2 84 0</inkml:trace>
  <inkml:trace contextRef="#ctx0" brushRef="#br0" timeOffset="167328.17">6216 7416 583 0,'0'0'220'15,"0"0"8"-15,0 0-31 0,4-5-84 0,-4 5-57 16,0 0 67-16,0 0 0 0,0 0-13 16,3-4 0-16,-3 4 13 0,0 0-21 0,0 0-5 15,0 0 8-15,0 0-43 0,0-7 10 0,0 7-19 16,0 0 39-16,0 0-7 0,-3-8 12 0,3 8-10 15,0-6-2-15,0 6-6 16,0-4-20-16,0 4 23 0,3-4-51 0,-3 4 35 16,0-7-20-16,0 7-2 0,3-5 4 0,-3 5 3 15,4-8-12-15,-4 3 12 0,3 2-25 16,2-4-1-16,1 4 6 0,-3-4 0 0,4 0-8 16,-1 0 0-16,5 3-18 0,-4-3 20 0,3 2 9 15,1 1-21-15,-1-2-3 0,0 4-5 0,4-3 0 16,-4 5 3-16,3-3-6 0,-2 3 3 15,2 0-7-15,-2 2 4 0,-1-1-4 0,0 3 7 16,1-1 3-16,-1 0-1 0,-4 2-9 0,1 1-1 16,1-2 3-16,-2 3 3 0,-3 0 2 0,1 0-18 15,-4 1 16-15,3-2 7 0,-3 1-5 16,0 1-10-16,-3-1 5 0,3 1 0 16,-4-1-10-16,1 2 7 0,0-2 13 0,0-2-15 15,-2 1-5-15,2 1 15 0,0-3-13 16,-1 0 8-16,1-1-10 0,-3 2 2 0,3-2 14 15,3-3-17-15,-8 5 16 0,8-5-2 0,-4 1-6 16,4-1 14-16,0 0 2 0,-10 1-21 0,10-1 16 16,0 0-16-16,0 0-13 0,0 0 37 15,0 0-27-15,-13-1 19 0,13 1-3 0,0 0-15 16,0 0-16-16,-4-6 3 0,4 6-2 0,0 0 12 16,0 0-23-16,0 0-23 0,-4-3-5 15,4 3-23-15,0 0-28 0,-2-8-15 0,2 8-91 16,-4-6-65-16,4 4-124 0,0 2-388 15,-6-6 106-15,6 6 40 0</inkml:trace>
  <inkml:trace contextRef="#ctx0" brushRef="#br0" timeOffset="168344.54">6490 7333 583 0,'0'-5'213'0,"0"5"-16"0,0 0-31 15,-3-4-7-15,3 4-18 0,-3-7 4 0,3 7-22 16,0 0-84-16,-5-2-42 0,5 2 149 0,-3-7-13 15,3 7 0-15,0 0 18 0,-3-4-69 16,3 4 21-16,0 0 14 0,-7-3-30 16,7 3 8-16,0 0 20 0,-7-1-18 0,7 1-27 15,-11 0 1-15,11 0-14 0,-16 3 22 0,9-3-43 16,-4 4 46-16,1-1-39 0,0 3 16 16,-4-1-10-16,1 2-11 0,-4 1 3 0,3 0-20 15,0 2 7-15,-3 3-5 0,0-1 0 0,1 3-3 16,4 1 16-16,-4 2-18 0,5-2 20 0,1 5-35 15,0-3 15-15,-1 0 13 0,4-1-19 16,4 0 1-16,0-1-5 0,0 1 28 0,3-2-21 16,0 1 3-16,3-4 2 0,1 3-4 0,5-1 12 15,-1-4-10-15,2 1 2 0,3-4 1 0,1 1-3 16,3-2-18-16,0-2 13 0,1-4 17 16,-2 0-17-16,2-1 2 0,2-1 3 15,0-6-10-15,2-1-5 0,-3-1-1 0,-1-3 8 16,-1-4-12-16,3-2-3 0,-2-3-3 15,-5-2 5-15,0-1 1 0,1-3 2 0,-4 2-5 16,-2 2 5-16,-4-1-3 0,-1 0 11 0,0 2-6 16,0 5-4-16,-6 1 10 0,3-1-6 0,-6 3-12 15,2 1 15-15,-3 3 5 0,-3 2-2 16,3 2-13-16,-7 5 15 0,4-3-10 0,-5 5-13 16,2 5 18-16,0-1-5 0,-1 1-23 0,1 4 8 15,1 0-13-15,3 5-5 0,-1-1-31 0,3 1-23 16,-1 1-41-16,-1-3-95 15,2 4-230-15,7-1-446 0,-3-4 96 0,6 2 96 16,0-8 93-16</inkml:trace>
  <inkml:trace contextRef="#ctx0" brushRef="#br0" timeOffset="169584.51">8032 7271 501 0,'6'-4'190'16,"-2"-2"-24"-16,-4 6-5 0,6-4-35 15,-6 0 4-15,0 4 1 0,4-3-26 0,-4 3 43 16,7-6-35-16,-7 6-1 0,3-2 16 0,-3 2-10 15,0 0-23-15,4-6-6 0,-4 6 6 16,0 0-13-16,0 0-5 0,0 0 0 0,3-3-3 16,-3 3-2-16,0 0-6 0,0 0-22 0,0 0-14 15,0 0 27-15,0 0-16 0,0 0-11 0,-21 13-2 16,8-6 3-16,-4 1-15 16,0 6-1-16,-7-3 13 0,-3 3-5 0,2 1 10 0,-2-2-7 15,3 1-16-15,0-3 3 0,0 3 0 0,0 1-6 16,4-4-7-16,-1-1 8 0,1 3-3 15,6-5 0-15,0-3 6 0,4 2-11 16,0-1-5-16,0 2 15 0,3-5-5 0,0 2-10 16,0-2 7-16,1 2 6 0,1-3-5 0,2 1-9 15,3-3 12-15,-6 5 1 0,2-3-4 16,4-2-13-16,0 0 10 0,0 0 7 0,1 7-9 16,-1-7 4-16,0 0 8 0,9 5-10 0,-9-5 3 15,11 1-3-15,-11-1 15 0,7 1-30 0,0-1 15 16,-7 0 3-16,14 2 7 0,-5 0-15 15,-1 1 10-15,5-2 5 0,-2 0-25 0,1 1 12 16,3 2 8-16,-2-3-2 0,1 2-6 16,-3 1 19-16,2-2-16 0,1-1-11 0,-1 5 6 15,4-5-5-15,-7 2 20 0,2-2-10 16,1 3-5-16,-3-1 8 0,4 1-21 0,-5-2 13 16,1-1-16-16,1 2-12 0,-1 1-18 0,-3-3-23 15,0 1-14-15,0 2-37 0,-3-3-8 16,5 2-108-16,-9-3-4 0,11 5-564 0,-10-4 97 15,2 0 65-15</inkml:trace>
  <inkml:trace contextRef="#ctx0" brushRef="#br0" timeOffset="170037.9">7666 7731 583 0,'0'0'271'0,"0"0"-38"0,-10 0 11 16,10 0-12-16,0 0-19 0,0 0-54 0,0 0 10 15,0 0-6-15,-11 0-45 16,11 0 18-16,0 0-29 0,0 0 6 0,0 0-13 15,0 0-3-15,0 0-15 0,0 0-8 0,0 0-7 16,0 0-14-16,0 0-1 0,0 0 4 16,0 0-23-16,37-3 16 0,-22 3-3 0,1 0-8 15,5-2-9-15,3 2 1 0,0-1-7 0,-1 1 0 16,8 0 0-16,-3-1 3 0,3-4-3 0,2 4-20 16,-2-1-1-16,0 1 16 0,-3-3-18 15,-1 3-3-15,-3-1 14 0,-3 2-11 0,-1-1-3 16,-3 0 3-16,0-2-5 0,0 3-15 0,-6 0 30 15,0 0-23-15,1-2-8 0,-5 2-7 16,-7 0 5-16,14 0 0 0,-14 0 8 0,10 2-21 16,-10-2-5-16,1 4-2 0,-1-4-14 15,0 0 11-15,0 8-59 0,0-8-36 0,-1 4-56 16,1-4-84-16,-24 9-93 0,24-5-427 0,0-3 128 16,-3 2 30-16</inkml:trace>
  <inkml:trace contextRef="#ctx0" brushRef="#br0" timeOffset="172267.77">9290 7282 593 0,'0'0'177'0,"0"0"18"0,0-11-65 0,0 7 29 16,0 4-29-16,0 0-4 0,0-7-103 15,0 7 20-15,0-7 3 0,0 7-5 16,0-3 21-16,0 3-24 0,0 0 39 0,0 0 23 16,0-8-21-16,0 8-2 0,0 0 0 0,0 0-1 15,0-6-1-15,0 6-9 0,0 0-7 16,0 0 10-16,0 0 0 0,0 0 6 0,0 0-34 15,0-7-3-15,0 7-12 0,0 0 2 0,0 0-18 16,0 0-2-16,0 0 2 0,0 0-10 0,0 0 23 16,0 0-23-16,0 0 15 0,0 22 3 15,3-12-8-15,-3 4 6 0,0 2-16 0,0 1 15 16,-3 4-2-16,3 4 0 0,0 3-3 16,-4-2-13-16,0 2 19 0,4 2-14 0,-3-4 9 15,0 1-6-15,3 0 5 0,-3-4-13 16,2 2 3-16,1-3 0 0,-3-3 8 0,3-1 2 15,0-3-10-15,0 0 3 0,0 1 2 0,0-7-10 16,0 4 0-16,0-2-18 0,3-2 2 0,-3-4 13 16,4 2-15-16,-1-3 3 0,0-3-49 15,5 1-49-15,-8-2-28 0,13-2-43 0,-13 2-126 16,10-5-461-16,1-2 62 0</inkml:trace>
  <inkml:trace contextRef="#ctx0" brushRef="#br0" timeOffset="172939.24">10210 7283 921 0,'0'0'292'0,"0"-5"-26"16,0 5-13-16,3-4-25 0,-3 4-13 15,0 0-23-15,0-7-20 0,0 7-14 0,0 0-14 16,0 0-21-16,0 0-1 0,0 0-1 0,0 0-24 16,0 0 5-16,-17 18-32 0,13-10 1 0,-3 2-12 15,-4 3 15-15,-1-4-35 0,5 2 7 16,-4 2-8-16,1-2 3 0,0-2 5 0,2 4-12 16,-2-3-19-16,1 1 13 0,2-3 5 0,-1 0-20 15,2 1 2-15,2-4-15 0,-2 4 11 16,2-5-16-16,1 1 7 0,0-2 3 0,-2 1-5 15,5 3-10-15,0-7 10 0,-6 4 10 16,6-4-17-16,0 6 12 0,0-6-10 0,0 0 15 16,11 3 3-16,-11-3-1 0,13 0-1 0,-6 0-9 15,-7 0-2-15,14-2 5 0,-4 2 6 16,-3-1-24-16,4 1 8 0,-11 0 5 0,19 0 7 16,-9 0-17-16,-2 1 2 0,2 1 16 0,0 2 2 15,1-3-10-15,-1 2-5 0,-1 3 15 0,2-2-17 16,-4 1 4-16,3 2 1 15,-4 0 4-15,2-1-7 0,-5 1 10 0,1 1 0 16,-1 0-2-16,0 2-8 0,-6 3 12 0,3-2-1 16,-3-3 9-16,-1 6-5 0,-2 1-10 0,-2-2-5 15,-2 0 8-15,3 2-14 0,-7-2 6 16,1 3-23-16,3-2-46 0,-1-3-34 0,-2-2 9 16,-5 5-35-16,5-4 12 0,-1 0-122 0,1-5-122 15,3-2-496-15,-1 1 102 0,4-4 84 0,1-4 46 16</inkml:trace>
  <inkml:trace contextRef="#ctx0" brushRef="#br0" timeOffset="173189.83">10110 7374 816 0,'0'0'238'0,"0"-7"28"0,0 7-38 16,0 0-3-16,3-6-22 0,-3 6-19 0,3-3-48 16,-3 3 4-16,8-4-27 0,-4 1-3 15,2 1-18-15,1-3 0 0,4 3-17 0,-2-4 1 16,4 3-19-16,-2-1-16 0,0 3-13 16,3-2-26-16,2 2-61 0,-3 1-40 0,5-6-86 15,-5 5-145-15,1 1-476 0,-3 0 61 0,6 0 113 16</inkml:trace>
  <inkml:trace contextRef="#ctx0" brushRef="#br0" timeOffset="173903.9">10859 7428 642 0,'-4'-9'195'0,"4"6"-14"0,0 3-4 0,0-12-3 15,0 8-20-15,4-2-9 0,-4 6-27 0,3-9 2 16,-2 2-9-16,2 4-1 0,0-5 2 15,0 2-15-15,1-2-20 0,2 4-5 0,2-3 0 16,-2 1 2-16,1 2-20 0,0-3 12 0,0 1-30 16,3 4 5-16,0-4-13 0,-3 6 5 15,4-1 3-15,-2 2-13 0,1 3-5 16,1-3 15-16,-1 2-20 0,0 3 21 0,-2 2-6 16,2 0-21-16,-4 1-2 0,1 2 8 0,1 3-2 15,-5-3 1-15,0 4-7 0,-3 1 13 16,-3 0-28-16,-4 2 13 0,3 5-16 0,-3-5-5 15,-3 1-8-15,-1 2-17 0,2-3 10 0,-1-1-14 16,-1-5-4-16,1 1 5 0,0-2 8 0,3-3 2 16,0 0-10-16,0 1 18 0,1-4 7 15,2-2-4-15,-2 2 14 0,6-5 9 0,-5 2-11 16,5-2 5-16,0 0 6 0,0 0 2 16,0 0 2-16,0 0-2 0,8-15-2 0,-8 15 15 15,7-3-11-15,-1-1-7 0,-6 4 15 16,7-3-5-16,0 0 3 0,-7 3-3 0,10-4 16 15,-3 4 2-15,-7 0 0 0,14 5 18 0,-7-3 0 16,-1 1-3-16,-2 1 6 0,3 2-11 16,3-2 3-16,-6 4-8 0,2-1-26 0,-2-1 21 15,2-1-2-15,-3 3-6 0,-3-1 6 0,5 0 4 16,-5 3-2-16,0-3 11 0,-4 1-16 0,3-1-3 16,-2 2 8-16,-3-1-13 15,2 0-7-15,-3-2 15 0,1 1-16 0,-2 0-4 0,-1 1-14 16,-1-2 24-16,-1-2-10 0,1 1 2 15,0-2 0-15,-1 1-8 0,-2-1 18 0,3-2-12 16,-1 1 4-16,-2 2-4 0,2-4-14 16,1 1 16-16,0 1 16 0,10-2-32 0,-15 0 1 15,9 0-36-15,6 0-6 0,-10 0-40 0,10 0-82 16,0 0-28-16,-11-10-80 0,15 8-486 16,-4 2 64-16,7-8 56 0</inkml:trace>
  <inkml:trace contextRef="#ctx0" brushRef="#br0" timeOffset="174542.8">11672 7482 739 0,'-6'-6'297'0,"6"6"-23"16,-4-7-51-16,4 7 12 0,-3-4-35 0,-1 0-36 15,1 0 12-15,3 4 14 0,-4-7-32 16,1 3-12-16,3 4 13 0,0-6-39 16,0 6 1-16,-3-8-11 0,3 8-16 0,3-7 6 15,-3 1-13-15,3 4-12 0,1-4 6 0,3 2-27 16,0-2-5-16,-1-1 7 0,4 4-15 0,1-3 3 15,-1 0-19-15,0 3 8 0,1-2-4 16,2 1 6-16,1 3-17 0,-1-4 16 0,-2 5-29 16,3 0 15-16,-1 4-17 0,1-2-6 0,-4 0 8 15,3 4-12-15,-2-2 12 0,-1 3-3 16,0 3-9-16,-2 1 20 0,-1-1-19 0,-1 1 12 16,-3 3 4-16,-3 1 0 0,0 3-41 0,-6 0 16 15,2 4 5-15,-6-2-6 0,-4 5-9 16,1-2-1-16,-4 1 6 0,3-3-16 15,-7 1 10-15,8-4-20 0,-5-3 15 0,1 2-12 16,4-6 2-16,-1 2 8 0,0-4 5 0,4-2-8 16,-1-3 15-16,1 2 8 0,1-5-2 15,2-1 10-15,7 0-16 0,-11-2 37 0,11 2-21 16,-3-8 15-16,3 2 5 0,3-1-2 0,-3 3 20 16,3-2-7-16,1-2-11 0,3 1-4 0,0 3 19 15,3-2-12-15,-3-1 0 0,3 3-10 16,1-2 5-16,2 1 5 0,1 2-18 15,-1 3 10-15,1-3 13 0,0 3-21 0,3 0 16 16,-1 0-8-16,5 3 1 0,-3-2-6 0,-1 4 3 0,3-3-6 16,1 4 3-16,-1-2-5 15,-3 3 10-15,3-1-22 0,-2-2-14 0,3 4-7 16,2-1-16-16,1 1-48 0,-3-3-116 0,-14-3-219 16,20 1-451-16,0-3 87 0,-2 0 87 15,2 0 89-15</inkml:trace>
  <inkml:trace contextRef="#ctx0" brushRef="#br0" timeOffset="178391.78">4915 7894 176 0,'0'0'64'16,"0"0"21"-16,0 0-24 0,0 0-12 0,0 0-11 15,0 0 6-15,-8-1-16 0,8 1 43 0,0 0-58 16,0 0 8-16,0 0 22 0,0 0-20 16,0 0-10-16,0 0 28 0,0 0-26 0,0 0 13 15,0 0 100-15,0 0-12 0,0 0 7 0,0 0-16 16,0 0-10-16,27-7-7 0,-16 6-13 16,-1-1-6-16,0-3-12 0,4 2-8 0,-1-1 3 15,-2 1 8-15,6 0-14 0,0-4-9 0,-3 2-9 16,6 2-2-16,-7-4-4 0,2 4-4 0,1-4 0 15,-6 5-2-15,2-1-15 16,-2 0-13-16,-1-3-1 0,-1 5-9 0,-2 1 0 16,1-2-11-16,-7 2-18 0,6-5-12 0,-6 5 22 15,0 0-27-15,0 0-34 0,0 0 8 16,0 0 7-16,0 0-35 0,-22 14-36 0,11-11-64 16,-3 4-177-16,3-1-110 0</inkml:trace>
  <inkml:trace contextRef="#ctx0" brushRef="#br0" timeOffset="178816.61">4931 7925 294 0,'0'0'141'15,"0"0"-34"-15,0 0 31 0,0 0-56 0,0 0 31 16,-13 0-18-16,13 0 56 0,0 0-62 0,0 0 19 16,-4-6 2-16,4 6-23 0,0 0-10 15,0 0-6-15,0 0-7 0,0 0 11 0,4-8-32 16,-4 8 13-16,10-8-12 0,-1 5-8 0,2-3 5 15,-1 3-11-15,0-5-19 0,4 3 12 0,-3 1-3 16,6-2 1-16,-4-2-9 0,2 1 19 16,1 3-21-16,-2-2 3 0,-4-1 10 15,3 4-18-15,-2-2 8 0,-1 2 8 0,-3-1-16 16,0 1-5-16,0 3 0 0,-3-3 7 0,-4 3-1 16,9-5 6-16,-9 5 1 0,0 0-13 15,0 0 5-15,0 0-7 0,0 0 2 0,0 0 0 16,-27 11-8-16,17-7 3 0,-4 2 7 0,1-1-12 15,-1 2 8-15,-3 0 4 0,3-1-2 16,-3-1 5-16,-1 2 0 0,5-1-17 0,-4-2 9 16,6 1 6-16,-1-2-6 0,1 2 11 0,1-3-8 15,3 1 13-15,0 1-19 0,0-3-9 0,7-1 5 16,-7 2 2-16,7-2-2 0,0 0-8 16,0 0 15-16,0 0-22 0,0 0 4 15,17-10-20-15,-9 7 3 0,4-4-29 0,3 2-48 16,-5 2-614-16,7-4 15 0</inkml:trace>
  <inkml:trace contextRef="#ctx0" brushRef="#br0" timeOffset="180683.53">9959 8018 240 0,'0'0'169'0,"0"0"-18"16,0 0 33-16,0 0-43 0,0 0 43 15,0 0-33-15,0 0 8 0,0 0-8 0,0 0-13 16,0 0-2-16,0 0-16 0,0 0-2 0,-3-3 2 16,3 3-58-16,0 0 4 15,0 0-68-15,17-7 4 0,-10 6 16 0,0-3-2 16,3 1 2-16,0-1-3 0,4 1 11 0,0-4-6 15,2 3-12-15,-1-3 15 0,4 1-16 0,-1-2 11 16,0 4 5-16,1-3-15 0,-1 0 33 16,-2 0-38-16,5 3-9 0,-3-2 24 0,-2 1-20 15,-1 2 4-15,-2-4-14 0,0 4 9 0,-2 2-10 16,-4-3-5-16,3 1 6 0,-3 3-4 0,0-4-4 16,-1 2 9-16,-6 2 6 0,0 0 8 15,10-1-11-15,-10 1 3 0,0 0-5 0,0 0-13 16,0 0 15-16,-19 14-23 0,11-10-25 0,1 3-8 15,-3 0 28-15,0-1-17 0,-4-1 1 16,1 3-7-16,2-1-7 0,-2 0 28 16,3 0-19-16,-4-1 29 0,1-1 2 0,2 0 9 15,1 0 1-15,0 2-7 0,-1-6 0 0,1 5 15 16,3-5-10-16,1 1 11 0,1 3-14 16,-1-3 24-16,6-2-16 0,-10 6 41 0,6-4-28 15,4-2-5-15,-6 0-8 0,6 0 44 0,-7 3 2 16,7-3-28-16,0 0 11 0,0 0-19 0,0 0 24 15,0 0-8-15,0 0-6 0,0 0 3 16,13-13 1-16,-9 11 4 0,6-4-2 0,-4 2-11 16,2 1 16-16,2-4 5 0,0 4 13 0,1-4-26 15,-1 2-2-15,-1 2 25 0,2-4-30 16,0 4-1-16,-1-3 9 0,3 3 9 16,-3-3-7-16,0 4-21 0,1-3-12 0,-4 4-19 15,0-1-25-15,3-5-163 0,-3 7-498 0,0 0 83 16</inkml:trace>
  <inkml:trace contextRef="#ctx0" brushRef="#br0" timeOffset="182440.21">13231 7296 614 0,'-3'-4'192'0,"-1"2"-13"0,4 2 16 15,-3-7-21-15,2 2-31 0,1 5-69 0,-3-4-7 16,3 4 4-16,0-7-4 16,0 7 81-16,-3-6-17 0,3 6 20 0,0 0-23 15,0-4-26-15,0 4 6 0,0 0-36 0,-3-6 12 16,3 6-28-16,0 0 8 0,0 0-10 0,0 0-10 15,0 0 14-15,0 0-12 0,0 0-12 16,-7 20 9-16,7-9-2 0,-3-1-15 0,-5 5 7 16,1-1 6-16,1 6-22 0,-4-1 22 0,-1 0-3 15,-2 3-8-15,3 2-10 0,-4 1 0 0,1-6 5 16,1 5-13-16,-1-2-5 0,-1-4-5 16,4 2-5-16,-3-4-10 0,5-2-8 0,-2 3-21 15,4-6-38-15,-1 3-13 0,0-4-30 0,3-1-26 16,4 0-67-16,-3-4-7 0,3-2-264 0,0-3-276 15,6 0 117-15</inkml:trace>
  <inkml:trace contextRef="#ctx0" brushRef="#br0" timeOffset="182746.02">13235 7243 724 0,'3'-7'228'15,"-3"7"-36"-15,0 0 74 0,-3-4-51 0,3 4 13 16,0 0-31-16,0 0-26 0,0 0-15 16,0 0-22-16,0 0 11 0,0 0-14 0,17 9-18 15,-7-4-26-15,0 2-11 0,0 1 22 0,4 6-27 16,0-3-14-16,3 4 19 0,0 0-4 16,0-3-18-16,0 3 0 0,0 0 10 15,1 2-36-15,-2-6 8 0,-3 6-8 0,5-4 0 16,-5 0 3-16,2 0-8 0,-2-2 15 0,1 1-20 15,-4-2-13-15,1-2-38 0,-1 0-21 0,0 0-28 16,-4-4-56-16,2 3 10 0,-1-6-179 16,-1 4-136-16,-2-4-366 0,-4-1 41 0,9-2 87 15</inkml:trace>
  <inkml:trace contextRef="#ctx0" brushRef="#br0" timeOffset="182995.17">13648 7144 788 0,'0'0'287'0,"-3"-8"-6"0,3 8-20 16,0-4-23-16,0 4-28 0,0-6-2 0,0 6-37 15,0 0-7-15,0 0-23 0,0 0-3 16,0 0-8-16,0 0-20 0,-3 23 6 0,3-13-24 16,-1-1-8-16,1 7-15 0,0 0-5 0,-3 2 5 15,0 4-7-15,0-4-8 0,2 6-16 16,-6 1 6-16,3-3-6 0,1 3-12 0,-3-1-3 15,5 1-21-15,-2-7-20 0,0 2 0 0,0-1-43 16,3-1-90-16,0 0 8 0,0-6-177 16,3 4-100-16,0-7-381 0,0 0 45 15,1-1 78-15</inkml:trace>
  <inkml:trace contextRef="#ctx0" brushRef="#br0" timeOffset="183432.81">13952 7240 770 0,'0'0'284'15,"-3"-8"-38"-15,3 8 12 0,3-6-66 16,-3 6 46-16,0-5-30 0,0 5-1 0,0 0-30 0,0 0-1 16,0 0-25-16,0 0-15 0,0 0 0 15,0 0-31-15,-20 15-26 0,16-2 16 0,-3-4-13 16,-2 7 2-16,5-4-25 0,-6 3 2 15,6 1 1-15,-3 0-11 0,4 1-5 0,0 0-13 16,0-1 3-16,3 1-15 0,0-2 4 0,3-1-4 16,0 0-3-16,4 1 2 0,-1-6-15 0,5 2 3 15,2-4-3-15,-2-2 10 0,6-3-15 16,0-2 13-16,4-2-3 0,3-5-4 0,3 0-9 16,-3-2 16-16,0-5-13 0,-1-3 2 0,-1 0 1 15,-3 2 5-15,-5-3-3 0,0-1 5 16,-3 1-2-16,-2-3-6 0,-5 4 16 15,-1 0 0-15,-3 5 0 0,-3-3-23 0,-1 1 0 16,-5 2 10-16,1-1-5 0,-5 4-3 0,-1 1 1 16,-6 1-9-16,2 4 11 0,-2 1 6 0,3 2 4 15,-4 1-20-15,4 0-6 0,-4 5-2 16,8-2-30-16,-4 3-16 0,4 3-11 0,2-2-27 16,4 6-46-16,1-6-80 0,-4 3-164 0,13-1-499 15,3-3 82-15,4 1 106 0,4-2 68 16</inkml:trace>
  <inkml:trace contextRef="#ctx0" brushRef="#br0" timeOffset="183542.79">14493 7185 854 0,'0'0'236'0,"0"0"-126"0,-8-1-46 15,-1-7-253-15,9 8-456 0</inkml:trace>
  <inkml:trace contextRef="#ctx0" brushRef="#br0" timeOffset="184871.39">2056 8426 959 0,'0'0'318'0,"-7"-1"-39"0,7 1-26 0,0 0-12 15,0 0-21-15,-10 0-13 0,10 0-15 16,0 0-25-16,0 0-16 0,0 0-23 0,-4-4 5 15,4 4-21-15,0 0-22 0,0 0-8 0,0 0-3 16,0 0-10-16,0 0-10 0,21-9-8 16,-11 5-2-16,4-3-5 0,-3 0-9 0,5 0-17 15,1 1 3-15,-3-4-1 0,3 1-10 16,-3-2 1-16,3 1 2 0,-3-5 4 0,2 0-24 16,-2 0 20-16,0 0-19 0,-1-1-4 15,-5-5 0-15,2 8-5 0,-4-3-6 0,1 0 13 16,-4 0 11-16,-2 1-11 0,3 3 13 0,-8-1-5 15,4 2 16-15,-1 0-19 0,-2 1 11 0,0 5 12 16,-3-1-22-16,-1 5 15 0,0-4-11 16,-4 5 14-16,-2 2-6 0,2 2 0 0,-5 4-5 15,1 3 21-15,-2 6-11 0,0 5 11 0,-6 13-16 16,2 5 5-16,1 3 3 0,6 2-15 16,-4 2 10-16,6 4 7 0,1 4-7 15,1-3-13-15,3 4 20 0,1-5-12 0,2 1-11 0,4-11 6 16,-5-1 17-16,5-5-25 0,0 0 8 15,0-3 5-15,-2-7-19 0,2 4-14 16,-1-1-14-16,1-10-83 0,-3 1-83 0,-4 0-174 16,-2 1-548-16,1-2 111 0,-5-2 68 0,3-2 96 15</inkml:trace>
  <inkml:trace contextRef="#ctx0" brushRef="#br0" timeOffset="185212.84">1731 8825 662 0,'24'-7'215'0,"-3"-3"-20"15,2 3-18-15,-2 0-29 0,4 3-22 0,5-3-1 16,-3 0-18-16,5-1 11 0,-2 2-15 0,4 1 4 16,0-2-43-16,-6 0 0 0,2 1-2 15,-5 0-4-15,2 0-6 0,-4-1-17 0,1 1 9 16,-6 2-13-16,-2-1 12 0,2 2-4 0,-5 0-19 15,1-1 64-15,-7 4-30 0,3-2-13 16,-4-2 77-16,2 3 15 0,-2-2-64 0,-6 3 41 16,8 0-5-16,-8 0-13 0,9-1-2 0,-9 1-18 15,0 0-1-15,8 3 9 0,-8-3-27 16,0 8-12-16,0-2 3 0,0-6-1 16,0 9-7-16,0-1 5 0,-3-2-2 0,3 0-11 15,-1 2-3-15,1 3-12 0,0-2-21 0,0 1-4 16,0-1-47-16,1 2-39 0,-2 3-45 0,-2-6-154 15,2 2-161-15,2-2-412 0,-1 1 79 16,0-1 87-16</inkml:trace>
  <inkml:trace contextRef="#ctx0" brushRef="#br0" timeOffset="185402.16">2292 8440 1059 0,'-1'-8'336'16,"1"8"-60"-16,0-6-25 0,0 6-11 16,0 0-55-16,0 0-14 0,0 0-35 0,14 15-54 15,-10-5-36-15,0 1-56 0,5 5-95 0,2 6-59 16,-8 2-166-16,7 2-454 0,1 2 75 0,-4-5 57 16</inkml:trace>
  <inkml:trace contextRef="#ctx0" brushRef="#br0" timeOffset="185931.15">2528 8768 662 0,'0'0'346'0,"0"0"-39"0,0-7-53 15,0 7-9-15,3-4-7 0,-3 4-23 16,0 0-20-16,0-7-21 0,0 7-18 0,0 0-28 16,0 0-10-16,0 0-11 0,0 0-22 0,0 0-19 15,0 0 1-15,0 0-41 0,0 0 4 0,3 16 6 16,-3-16-38-16,0 9-6 0,0-6-10 15,3 2 5-15,-3-5-15 0,5 4 23 0,-2 0 13 16,-3-4-21-16,7 2 5 0,-7-2 16 0,13-7-16 16,-9 3 23-16,6-2 8 0,-3 4-5 15,-1-4 3-15,5 0-11 0,-4 1 16 0,-1-2 2 16,1 0-26-16,0 1 6 0,4 2 7 16,-5-3-7-16,-2 6 5 0,3-2 0 0,0-1-8 15,-7 4 20-15,10 0-27 0,-4-2 22 16,-6 2-4-16,10 0 22 0,-10 0-33 0,11 3 13 15,-4 3-5-15,-4-3 2 0,1 4-2 0,2 1 0 16,-3-2 0-16,2 1 7 0,1-1-17 0,-2 1-1 16,2 0 1-16,-2 0-6 0,3 0-7 15,0-4 13-15,-1-2-9 0,4 2 6 0,-2-3-20 16,5-4 20-16,-2 2-13 0,3-4 11 0,2-3-6 16,-1 1-7-16,1-7 15 0,1 5 0 15,-4-2-8-15,-1-1 28 0,0 2 11 16,-2 1 8-16,1-1-37 0,-4 3 19 0,0 2 14 15,0-1-4-15,0 0-5 0,-3 2-1 0,-1 2 6 16,3-3-11-16,-3 5-12 0,-3 1 41 16,7-6-49-16,-7 6 23 0,0 0-5 0,0 0-13 15,0 0-10-15,8 12 20 0,-5-8-5 0,-3 4 6 16,3 0-6-16,-3 5-18 0,0-2-17 0,0-1-16 16,1 2-23-16,-2-2-108 0,2-3-76 15,-5 4-159-15,7-5-497 0,-3-4 106 0,1 4 94 16,-1-6 59-16</inkml:trace>
  <inkml:trace contextRef="#ctx0" brushRef="#br0" timeOffset="186063.84">3123 8276 780 0,'0'0'213'15,"0"0"-6"-15,0 0 5 0,0 0-78 16,-4 20-60-16,4-8-95 0,0 8 34 0,-4 5-131 15,1 3-68-15,0 6-493 0</inkml:trace>
  <inkml:trace contextRef="#ctx0" brushRef="#br0" timeOffset="186839.44">3133 8887 821 0,'10'-12'305'15,"-7"5"-1"-15,-3 4-14 0,1-4-42 0,2-1-20 16,0 1-118-16,-3-4 0 0,3 1 23 0,-3 0-36 15,0-1 6-15,2 3 4 0,-2 0-38 16,2-1 3-16,-2 1-18 0,0-2 7 0,1 2-23 16,2-1-7-16,-3-1 2 0,0 1-2 0,3-2-3 15,-3 1 0-15,1 2-10 0,-1 0 5 16,2-1-12-16,-1 1-1 0,2 0 13 0,0 1-20 16,-3 1-3-16,3 0 5 0,-3 0-8 0,3 2 3 15,-2-2 3-15,2 0-14 0,-3 6-4 0,4-7 7 16,-3 3 6-16,-1 4-6 15,0 0 23-15,6-2-22 0,-6 2-1 0,0 0 26 16,0 0-18-16,0 0-8 0,13 12 13 0,-12-5-7 16,6 1 2-16,-4 2 8 0,0 3-11 0,-2-1 11 15,2 5-13-15,0-1 17 0,1 1-1 16,2-2-19-16,-3 1 23 0,2-4-15 0,1 2-5 16,-3-6 3-16,1 3-1 0,-1 1 13 0,0-3-15 15,-2-5 3-15,2 2 7 0,0-5-13 16,-3-1 16-16,0 0-13 0,0 0 0 0,18-10 5 15,-12-3-3-15,-2 0-2 0,2-3-3 0,2-8-2 16,-1 0 10-16,2-5 15 0,3-2-12 16,-3-2-19-16,1 1 19 0,-2 5 7 15,2-4-5-15,-1 6 11 0,-5 6 4 0,2 1 3 16,-1 2-5-16,1 1-8 0,-3 5 1 0,1-4-1 16,-1 6-10-16,4 1-3 0,-4 3-4 15,2 0 12-15,-5 4 2 0,12 4 11 0,-5 0-7 16,0 3-6-16,0 3 5 0,3 5-5 0,-6 0 21 15,2 3-16-15,2 5-13 0,-1-3 6 0,-1 4 7 16,1 1-17-16,-1 0 22 0,-1 0-10 16,1 0 8-16,1-3-6 0,-3-5-4 0,2 1-11 15,-3-3 6-15,1-4-1 0,0 3 8 16,-1-4 6-16,0-2 6 0,1-1-27 0,-1-4 23 16,0-3-21-16,-3 0 6 0,0 0-6 15,18-10 16-15,-11 3-13 0,2 0 10 0,-1-2-8 16,2-1-4-16,0-3-4 0,-4 2 14 0,5 1-11 15,-4 0 16-15,-1 1-8 0,1-1 10 16,1 1-10-16,-4 5-5 0,2-2 2 0,0-2 3 16,-2 5-5-16,3-3 3 0,-4 5 12 0,-3 1-18 15,11 0 3-15,-11 0 21 0,10 6-16 0,0-2 0 16,-6 4-6-16,3-1 1 16,2 1 18-16,-1 2-10 0,2 3-3 0,0-1 7 0,4-4-9 15,-4 7 9-15,7-5-30 0,0 7-20 16,4-9-47-16,-2 3-7 0,2 2-108 0,0-20-207 15,-1 14-445-15,4 0 79 0,-3-6 94 16</inkml:trace>
  <inkml:trace contextRef="#ctx0" brushRef="#br0" timeOffset="187300.08">4411 8361 811 0,'-3'-10'340'0,"3"10"-20"0,-3-2-18 16,0-4-41-16,3 6-20 0,-4-7-13 0,0 4-28 15,4 3-19-15,-10-5-30 0,3 3-2 0,0 2-26 16,7 0-3-16,-24 0-25 0,14 0-6 0,-4 2-9 16,4 1-16-16,-3-1-3 0,2-2-10 15,-2 3-12-15,-1 2 7 0,3-3 0 0,2 4-21 16,-2-5 11-16,1 2-3 0,0 2-20 0,2-2 10 15,-2 2 21-15,4-2-34 0,-1 4 5 16,-1 0-9-16,2 0 6 0,0 2-7 0,2 0-5 16,-3 1 3-16,4 4 10 0,-1 0-18 0,0 5 17 15,2-2-6-15,1 2-1 0,-2 5 20 16,0 0-27-16,0 2-1 0,2-1 19 0,1 1-9 16,-3 4-9-16,-1-3 4 0,2 0-9 15,-3 6-1-15,2-7 16 0,0 4-11 0,2-4-2 16,-2-1 13-16,0-7-11 0,3 0 6 15,-4-1 9-15,4-2-17 0,-2-1 8 0,2-3 2 16,-1-1 0-16,1-1-2 0,0 1-9 0,1-1 14 16,2-4-10-16,0 2 7 0,3-1 15 15,1-4-22-15,1 0-4 0,1 2 27 0,1-4-24 16,1 1-2-16,-1-1 8 0,3 0-26 0,2 0 0 16,-2 2-36-16,1-1-46 0,0-1-51 0,0 1-69 15,-4 3-182-15,7-2-512 16,-4-2 123-16,5 1 64 0,-5-1 84 0</inkml:trace>
  <inkml:trace contextRef="#ctx0" brushRef="#br0" timeOffset="187799.17">4607 8682 732 0,'-8'-6'296'0,"2"5"-11"0,-1-2-6 16,0-1-36-16,-1 2 13 0,2-2-51 0,0 0 38 16,6 4-39-16,-7-5-27 0,3 3-5 0,1 1-21 15,3 1-11-15,-7-6-19 0,7 6-11 16,0 0 5-16,-1-7-25 0,1 7-14 0,11-9-12 16,-4 6 0-16,0-4-18 0,7 4-5 0,-4-4 8 15,3 2-16-15,1 2-12 0,-1 2 2 16,2-1 0-16,-2 2-5 0,1 0-8 0,0 2-5 15,-1-1-5-15,1 5 0 0,-4 0 31 0,4 4-41 16,-7 0 4-16,0 1-14 0,-1 3 7 0,-3 1-10 16,-3 0-10-16,-3 1 5 15,0 3-36-15,-4 2 10 0,0-3-15 0,-7 3 5 0,1-2 10 16,-4 4-15-16,0-4 5 0,-1 4-8 0,2-7 21 16,1-1-18-16,2-2 23 0,-1-1 49 15,4-3 32-15,3-3-14 0,-3 0 27 16,6-2-19-16,-2-1 19 0,6-3-17 0,0 0 7 15,0 0 11-15,0 0 0 0,0 0-11 0,0 0 3 16,17-15-13-16,-10 11 11 0,3-1-22 16,0 1 1-16,1 0 5 0,2-2 6 0,1 2-1 15,-4 2-10-15,4-3-11 0,-1 4 9 0,0-2-14 16,2-1 3-16,-2 4-10 0,1-2-23 0,-1 1-8 16,-1-3-15-16,1 4-36 15,-3 0-67-15,4-1-15 0,-8-1-148 0,1 2-625 16,4 0 131-16,-7-2 97 0,2-3 71 0</inkml:trace>
  <inkml:trace contextRef="#ctx0" brushRef="#br0" timeOffset="188299.25">4726 8393 837 0,'0'0'330'0,"-1"-7"-38"0,1 7-29 0,0-5-38 15,0 5-17-15,0 0-29 0,11-5-15 0,-11 5-11 16,10 0-4-16,-10 0-24 0,15 5 1 16,-6-4-9-16,1 0-30 0,1 1 0 15,2-1-7-15,-3 0-19 0,2-1-2 0,-2 0 0 16,3 0-26-16,1 0 1 0,-4-1 4 0,1 0-7 16,-2-1-8-16,1 2 13 0,-3-2-16 15,-7 2 8-15,14-3 0 0,-7 1 0 0,-7 2 6 16,10-1-6-16,-10 1-18 0,8 0 11 0,-8 0-3 15,9 6-3-15,-8-2-13 0,2 4 19 16,0 2-3-16,0 5-13 0,-2 3 8 0,2 4-11 16,1 5 1-16,-1 6 10 0,0 2-16 0,-3 3 8 15,4-1-7-15,-1 17 4 0,-3-10 11 0,3 6 5 16,0-2-10-16,1-14-8 16,-1 1 10-16,-2-2 5 0,2-3-12 0,-2-5 2 15,2-6 0-15,-3-1-8 0,3 0 11 0,-3-4-10 16,0-2 7-16,-3 1 18 0,0-5-28 15,-1-1 12-15,0-4 11 0,-3-3-13 0,-3 0 0 16,10 0 8-16,-27-7-23 0,10 2 2 0,0-2 21 16,-4-5-5-16,-3 3-16 0,-4-1 16 15,5 0-16-15,2 2-7 0,-3-1-6 0,8 1-43 16,-2 1-7-16,-2 5-93 0,9-3-54 0,-10-6-81 16,9 13-615-16,5-2 128 0,7 0 46 0,-14 2 123 15</inkml:trace>
  <inkml:trace contextRef="#ctx0" brushRef="#br0" timeOffset="188625.59">5663 8687 806 0,'0'0'371'0,"0"0"-56"16,0 0-39-16,-1-4-2 0,1 4-26 0,0 0-27 15,0 0-22-15,7-7-25 0,-7 7-20 0,7-4-11 16,0 1-17-16,0 2-16 0,-7 1-8 15,14 0-12-15,-3 0-14 0,-2-2-45 0,1 2-18 16,1 0-82-16,-1 2-23 0,-3-2-80 0,-1 6-155 16,2-4-551-16,-2 5 82 0,-5 3 107 0,2-4 62 15</inkml:trace>
  <inkml:trace contextRef="#ctx0" brushRef="#br0" timeOffset="188798.01">5706 8875 701 0,'15'-7'238'0,"-8"4"-31"0,3-2-5 0,0 2-25 0,0-1-5 16,-3 4-6-16,4-2-41 16,-5 2-38-16,-6 0-33 0,17 2-79 0,-9 2-96 0,2 0-629 15,0 3 51-15</inkml:trace>
  <inkml:trace contextRef="#ctx0" brushRef="#br0" timeOffset="189453.91">6254 8637 762 0,'0'-5'246'16,"0"5"-28"-16,6-10-14 0,2 4-27 0,2-3-8 15,0-1-23-15,7-2-26 0,-3 2 3 16,3-5-54-16,3 1 18 0,-3 1-20 0,1-2-19 16,-1 0-2-16,0-1-10 0,0-3 3 0,0 1-14 15,-6-1 16-15,1 0-13 0,0 0 11 16,-3 1-6-16,-2 1 13 0,-2 2 18 0,-2-2-20 16,0 6 9-16,-3-3-12 0,0 3 3 0,0-3-3 15,-4 6 2-15,0 0-15 0,-2-1 11 0,-1 7-11 16,1-4 3-16,-1 6-6 15,-4 0-7-15,11 0-5 0,-20 6 2 0,6 1 19 16,1 3-14-16,-2 5 6 0,2 3-19 0,-1 7 19 16,1 2-11-16,3 5 1 0,-5 11-9 0,3 6 1 15,1 1-5-15,4 1 4 0,0-1-7 16,4 2 8-16,-1 2-21 0,1-10 26 0,0-4 2 16,3 0-10-16,-4-2 1 0,3 3-1 0,-1-2-49 15,2-3 8-15,-1-3-58 0,-2-2-86 16,0-5-129-16,-1 0-515 0,1-1 66 15,-3-7 90-15</inkml:trace>
  <inkml:trace contextRef="#ctx0" brushRef="#br0" timeOffset="189660.02">6168 8786 1139 0,'14'-10'307'0,"-3"3"-26"0,1 3-27 16,0-1-39-16,1 2-28 0,-2-3 2 0,5 4-38 16,-1-4 0-16,4 4-18 0,-1-2-28 0,-1 3 5 15,3 0-13-15,1 2-27 16,-1 0-24-16,1 5-16 0,-1-6-45 0,5 7-49 16,-6-4-36-16,3 5-92 0,-3-1-243 0,2-1-407 15,-3-2 97-15,-2 3 64 0</inkml:trace>
  <inkml:trace contextRef="#ctx0" brushRef="#br0" timeOffset="190830.84">6770 8778 842 0,'0'-9'297'16,"0"8"-31"-16,0 1-13 0,-3-10 6 15,0 8-52-15,3 2 3 0,-8-6-33 0,2 5-1 16,6 1-7-16,-14-2-31 0,14 2-22 15,-21 3-1-15,11 0-21 0,-3 2-1 0,2 3 1 16,-3 0-22-16,1 0-16 0,3 1 3 16,-1 0 5-16,1 2-20 0,0 2 7 0,4-4-20 15,1 1-8-15,-1-2-8 0,2 2-10 0,4-3 21 16,0 0-19-16,0-7 1 0,3 8 2 0,4-6 24 16,-7-2-27-16,14 0-4 0,-14 0-11 15,14-7 8-15,-3 4 5 0,-2-4 11 0,1 1-6 16,1 1-13-16,-4-2 16 0,0 0 20 0,0 1-17 15,3 2 2-15,-7-1 23 0,1 2-11 16,2-3-2-16,-2 5-2 0,-1-2-6 16,-3 3 6-16,6-7 5 0,-6 7-26 0,8-1 15 15,-8 1-4-15,0 0-3 0,0 0-6 0,0 0 14 16,13 11-19-16,-13-7 3 0,4 0 8 0,-1 5-3 16,2-1-4-16,1 0-12 0,0 2 14 15,4 1 20-15,1-5-25 0,-1 3 2 0,0-2-2 16,5-1-6-16,-2-5 3 0,4 1-3 0,-4-4-2 15,5 1 5-15,-1-6-5 0,4-3 26 16,3-5-6-16,-4-6-25 0,0-1 2 0,4-13 8 16,-4 3 15-16,-2-4-12 0,-5 1 17 0,-2 4-20 15,-1-3 8-15,-4 2-18 0,2-1-64 0,-5 4 10 16,1 2 15-16,-1 4 11 16,-3 3 15-16,0 5-21 0,0-2 21 0,0 3-5 15,-3 2 0-15,0 3 2 0,2 1 1 0,-6 6 12 16,3-1-5-16,4 3 8 0,-13 9-13 0,6 3 5 15,0-1-5-15,4 5 2 0,-4 8 29 16,4 1-24-16,-4 8 4 0,7 3 9 0,-3 3-10 16,3-3 11-16,3 3-14 0,4-4 9 0,-1 0-14 15,1-2 14-15,4-1-6 0,-1-7 5 16,0-2-5-16,1-4 13 0,2-4-2 0,1 0-6 16,-1-6 8-16,2-5-10 0,1 1 2 0,-2-6 0 15,0-3 24-15,3 1-14 0,-3-4 1 0,3-3-1 16,-4-1-12-16,0-4 5 15,-2 1 0-15,-1-1 2 0,-3 3 3 0,0-3 11 16,0 1 7-16,-3 3-16 0,-1 3-4 0,3-3 7 16,-5 3-3-16,1 0-2 0,2 0 5 15,-4 1 3-15,4 3-16 0,-4 0 3 0,0 4 16 16,3-7 1-16,-3 7-17 0,0 0 5 0,0 0-5 16,0 0 3-16,4 17 2 0,-1-9 0 0,0 3 7 15,-2 0-7-15,2-1-5 0,3 5 0 16,-2-1 10-16,3 0-13 0,-4 0 8 0,4 2 6 15,-3-1-4-15,2-3-15 0,-2 3-5 16,3-4-2-16,-4 2 15 0,1-2-21 0,-1-3-17 16,0 2 14-16,-2-3-1 0,-1 0 4 15,0 0-5-15,-1-3-7 0,-2 3 2 0,0-6 8 16,-1 5-21-16,4-6 19 0,-11 1 2 0,11-1 10 16,-9 0-11-16,9 0 17 0,0 0 12 15,-13-7-5-15,9 6 12 0,4 1-4 0,-4-10-6 16,4 8 24-16,0 2-8 0,0-13-31 0,4 10 12 15,0-4 14-15,2 0-8 0,1 3-2 0,2 0 7 16,-1-4-5-16,2 4 7 0,0-1-4 16,1-2 7-16,-1 4-15 0,3-2-3 0,-2 2 8 15,-1-2-2-15,0 2 2 0,1-3 0 16,-2 5 5-16,1-5-13 0,1 2 13 0,-4-3 3 16,0 5 0-16,-1-4 15 0,2-2 20 15,-4 1-22-15,2-2 4 0,-3 1 11 0,0 3-5 16,-3-2-3-16,0-1 5 0,1 0-20 0,-2 0-3 15,1 1 11-15,0 1 12 0,-3 1-15 16,0-1-3-16,0 4 1 0,3 2-11 0,-4-8 3 16,1 4 2-16,3 4 10 0,0 0-15 0,0 0 3 15,-14 7-16-15,10-1 31 0,1 2-25 0,0 2 38 16,-1-2-36-16,1 3-5 0,0 2 10 16,-1-2-10-16,1 4 12 0,2 2-4 0,1-2-13 15,0 1-3-15,0 1 3 0,4-2-13 16,6-2-6-16,-3 1-19 0,3 2-3 15,4-5-31-15,3 1-133 0,1-6-72 0,5-6-100 16,5 7-462-16,-1-1 127 0,7-4 41 0</inkml:trace>
  <inkml:trace contextRef="#ctx0" brushRef="#br0" timeOffset="191701.34">8695 8815 793 0,'0'-14'338'0,"0"6"-31"16,0-3-43-16,0 3-26 0,0 2 2 0,-1-4-30 15,-2 3-13-15,3 0-20 0,-3 3-26 0,0-3-28 16,-1-1-13-16,1 2-90 0,-1 3 26 0,-3-2-22 16,-3 2 1-16,0 2 3 0,-4 1-10 15,1 1 8-15,-5 3-3 0,2 3-23 0,-2 5 7 16,2 0 4-16,1 3-6 0,2 1 0 0,-1 1 8 16,4 0 15-16,0 1-31 0,2 5-7 0,5-6-10 15,0 0 9-15,3-3-27 16,3-3 43-16,0 3-18 0,5-4 16 0,2-2-6 15,0-4-4-15,1 2-11 0,5-5 7 0,-2-1 19 16,0-1-16-16,3-2-4 0,0-1 9 0,0-3 1 16,-4-1 7-16,2 2 5 0,-2-1-8 15,-3 0 11-15,1 0 0 0,-1 5 20 0,-3-4-20 16,3-2-10-16,-6 5 10 0,2-3 25 0,-3 5-5 16,-3 1-10-16,7-7 0 0,-3 7-18 0,-4 0 21 15,7-7-16-15,-7 7 18 0,4-3-17 16,-4 3-11-16,0 0 5 0,0 0-3 0,0 0-2 15,9 14 13-15,-9-10 0 0,1 3-21 16,2 1 11-16,0-2-16 0,0 0 10 0,-2 1-2 16,3 1-2-16,2-1 4 0,-2-4 1 15,2 2-19-15,1-2 13 0,1 2-2 0,1-3 5 16,-2-2-5-16,3 0 7 0,-10 0 6 0,21-3 7 16,-12-2-23-16,2 2 13 0,-1-3 3 0,0 5 7 15,1-6-5-15,-1 5-5 0,-3-4 8 16,1 2-1-16,1-1-1 0,-5 4 1 0,2-2 6 15,-2-1-5-15,3 4-8 0,-7 0 5 0,7-6 5 16,-7 6-10-16,0 0-5 0,10 0 5 0,-10 0 0 16,9 4-8-16,-4-1 11 0,-1 3 2 15,2 0-5-15,0 0-3 0,1 1 3 0,1 0 16 16,-1 3-11-16,2-2-10 0,-2 1 0 16,1-1-3-16,1 0-5 0,-2-1-7 0,3 3-16 15,-3-3-23-15,3 1-41 0,-3-3-38 0,0-1-162 16,1 2-55-16,-2-4-4 0,1 2-429 15,2-4 66-15,-1-3 87 0</inkml:trace>
  <inkml:trace contextRef="#ctx0" brushRef="#br0" timeOffset="192152.2">9324 8606 1044 0,'0'0'302'0,"0"-6"-23"0,0 6-31 0,0 0-23 15,0-7-27-15,0 7-19 0,0 0-5 0,0 0-8 16,0 0-17-16,0 0-27 0,6 25-22 16,-6-17 5-16,1 9-41 0,2-2 10 0,-3 5 19 15,0 2-22-15,3 3-2 0,0 1-7 0,-3 5 4 16,1-5-20-16,2 3-17 0,-3 2 9 16,4-2-12-16,-4-2 4 0,0-4 1 0,3-2-8 15,-3-4-8-15,0-2 1 0,0 0 4 0,1-4 6 16,-1 0-3-16,0-4 3 0,0 0-14 0,-1-1 4 15,1-6 2-15,0 0-6 0,0 0-6 16,0 0 4-16,-17-10-3 0,11 0 4 16,-1-1 17-16,-1 3-31 0,-2-4 19 0,3-1-4 15,-3 3-4-15,0-1-5 0,3 1 7 0,0 4-2 16,-3-3 15-16,3 3-11 0,0-2 1 16,-2 7-3-16,1 0 8 0,1-2-28 0,7 3 15 15,-16 5-2-15,8 2 7 0,1-3-7 0,1 3 17 16,2 3-22-16,-2-2-1 0,2 4 6 0,4 0-1 15,-4-4-2-15,4 6-5 0,4-3 8 16,-3-1-11-16,5 1-8 0,1 0-9 0,3-1-11 16,0-2 18-16,4 1-31 0,3-3 24 0,6-3-90 15,-2 0-44-15,3 0-253 16,1-3-520-16,2-1 118 0,4-1 72 0,-5-2 71 16</inkml:trace>
  <inkml:trace contextRef="#ctx0" brushRef="#br0" timeOffset="194162.1">10161 8856 778 0,'0'-7'314'16,"0"7"-27"-16,1-6-31 0,-1 6-25 15,0 0-22-15,0 0-17 0,0 0-41 16,0 0 13-16,0 0-33 0,9 18-1 0,-9-10-4 0,0-1-14 15,0 7-12-15,3-4-8 0,-3 1 6 16,1 2-22-16,2-4-9 0,-3 2-3 16,0 1-10-16,4-3-18 0,-4-2-3 0,0-1 0 15,3 2 5-15,-3-1-25 0,1-3 13 0,2-1-3 16,-3-3-3-16,0 0 6 0,0 0 5 16,16-9-1-16,-5 0-27 0,-4-5 5 0,0 2-1 15,7-7-7-15,-4 4 8 0,-1-4 7 0,2 2-12 16,-1 0 12-16,0 1 6 0,-3 6-8 0,4-5-6 15,-5 6 9-15,1 1-4 0,1-2-14 16,-2 6-3-16,1 0 7 0,0-2 11 0,2 5-13 16,-1 0 13-16,-8 1-16 0,14 2-7 15,-5 4 20-15,2-2-2 0,-4 5-11 0,3 0 11 0,1 1-10 16,-1 1 14-16,0 3-12 16,4 2 11-16,-1-1-4 0,-2-2 9 0,2 1-11 15,0 3 0-15,-2-6 13 0,2 2-31 0,-2-4 13 16,0 1-8-16,1-3 8 0,0-1 5 15,1-2-12-15,1 1 12 0,-1-4 0 0,0-1 0 16,2-4-10-16,1 0-5 0,-2-3 15 0,0-1-18 16,0 0 8-16,-1-2 13 0,-2-4-8 0,-1 3 0 15,-4-6 5-15,1 6-8 0,-3-3 8 16,0 3-12-16,-1-1-1 0,-3 2 18 0,0-3-17 16,0 4 12-16,-3 0-13 0,-1 5 5 0,3-3 6 15,-5 0-3-15,2 5 13 0,-2-3-16 16,-1 4 1-16,-3 1-14 0,10 0 6 15,-14 4 7-15,7 0 3 0,-3 3 0 0,3 3-5 16,0-2-13-16,1 7 24 0,2-5-9 0,0 7-10 16,4-3 21-16,0 1-6 0,0 0 4 15,5-1-9-15,1 3 6 0,-2-2 9 0,5-4-14 16,2 3 17-16,-4-4-7 0,6-2 0 0,1 1-6 16,-1-3-2-16,2-3 15 0,1 0 6 0,-1-3-13 15,4-4 2-15,-1 1-8 0,-1-4 11 16,3-1-5-16,-2-1-3 0,-1-4-18 0,0 3 13 15,-1-2 16-15,-1-1-19 0,-5 1-2 16,0-1 5-16,0 2-3 0,0-2 16 0,-3 4 0 16,-3-1 0-16,3 3-3 0,-4-1-13 15,0 1 32-15,-3 3-27 0,0-2 3 0,0 6-5 16,-3-7 13-16,3 7-21 0,0 0 11 0,-11-1-11 16,11 1 11-16,-10 8-21 0,4-4 15 15,2 2-10-15,-3 3 11 0,3 3-1 0,-2-3 6 16,6 7-1-16,-3-5-2 0,2 4 3 0,2 0-3 15,2-2 5-15,0 2 0 0,4 0 8 0,4-1-10 16,-1-3-3-16,4-1 2 16,-1-2-25-16,0-1 8 0,5 0-21 0,3-4-43 0,-4 1-14 15,6-7-88-15,-5 3-106 0,2-1-230 0,-2-1-358 16,5-6 102-16,-6 0 40 0,0-2 111 16</inkml:trace>
  <inkml:trace contextRef="#ctx0" brushRef="#br0" timeOffset="194570.12">11429 8512 622 0,'0'0'250'0,"4"-4"-32"16,-4 4 2-16,0 0-28 0,0 0-10 0,0 0 0 16,0 0-39-16,14 13-5 0,-11-3 0 0,0 0-25 15,-2 0-21-15,2 7 3 16,0 0-13-16,0 1-13 0,-2 5 20 0,2 2-27 15,0 0-3-15,1 0-3 0,-4-1-18 0,0 1 16 16,1-3-15-16,2-1 9 0,-3-4-7 16,0 1-18-16,3-2 8 0,-3-2-16 0,0-3-5 15,3 2 14-15,-3-2-12 0,0-4 22 0,0-1-32 16,-3-4-12-16,3-2 10 0,-3 7-5 0,3-7 10 16,0 0-20-16,0 0 9 0,-18-14 1 15,11 10 13-15,1-2 23 0,-2-2-11 0,-2 1-2 16,1 3-8-16,-2-2 6 0,1 1-6 0,3 2 8 15,-3-2-8-15,-4 3-2 0,4 2-1 16,3 0 1-16,-7 2 13 0,4 3-29 16,-4 2 13-16,1 0-5 0,3 2 15 0,-1 3-7 15,4-2-5-15,1 5-6 0,-1 0 3 16,0 2-20-16,6 1 15 0,1 0-24 0,0-1-45 16,1 4 8-16,6-4-39 0,3 0-82 0,0-3-38 15,1-3-198-15,5 3-373 0,5-5 61 0,3-4 119 16</inkml:trace>
  <inkml:trace contextRef="#ctx0" brushRef="#br0" timeOffset="194971.71">11713 9050 982 0,'3'-6'290'0,"1"5"7"16,-4 1-31-16,0-8-74 0,0 8 25 15,1-7-22-15,-1 7-21 0,3-3 8 0,-3 3-31 16,0 0-8-16,0 0-20 0,3-7-5 0,-3 7-13 15,0 0-6-15,4-2-6 0,-4 2-14 16,0 0-18-16,3-5 3 0,-3 5-10 0,0 0-3 16,0 0-5-16,17 1-7 0,-17-1-11 0,10 4 8 15,-10-4 5-15,10 2-18 0,-3-1-8 0,0 2 13 16,0 0-25-16,-3-2 17 0,2 5-7 16,0-3-8-16,-1 3 11 0,-2-3-11 15,0 4 7-15,-2 0-6 0,-1 3-14 0,-1-2 0 16,-2 3 1-16,-5 2-1 0,2-1 3 0,-4 1 5 15,-4-1-10-15,1 2-6 0,-1 1 11 16,0-5 0-16,-2 4-8 0,2-4 0 0,3 0 3 16,-6-2 2-16,4 0-2 0,-1-1 0 0,4 1 10 15,3-2 3-15,-4-2 27 0,4 1-30 16,1-1 18-16,2 1-2 0,-2-2-4 0,6-3 1 16,-8 4-5-16,8-4 10 0,0 0 0 0,0 0-13 15,0 0 10-15,18 3 0 0,-5-3-4 0,4-1-1 16,4-4-10-16,-1 5 0 0,4-1-5 15,4 1-16-15,2 0-27 0,1 0-21 16,3 1-93-16,1-9-142 0,2 15-643 0,1-1 110 16,-4-5 82-16,0 0 89 0</inkml:trace>
  <inkml:trace contextRef="#ctx0" brushRef="#br0" timeOffset="195503.78">12808 8774 1005 0,'3'-6'297'0,"-3"-1"51"0,3 3-94 16,-3 4 4-16,0-7-4 0,0 7-44 16,0-7-5-16,0 7-29 0,0-8-22 0,0 8-24 0,0 0 8 15,0 0-45-15,0 0 14 0,0 0-12 16,-24 9-18-16,11 0-3 0,-5 3-25 0,1-1 12 15,-3 3-10-15,3-3-20 0,-4 6 5 16,0-2-8-16,2-1 10 0,-2 0-28 0,3 1 11 16,2 0 2-16,-2-5-18 0,8 4 0 0,-4-4 0 15,4-2-69-15,0 0-7 0,3-2 12 16,0 0 20-16,3-1 6 0,1 2 0 0,0-4 18 16,3-3-9-16,6 7 4 0,-6-7 2 0,12 1 8 15,-3 1 7-15,1 1 3 0,-3-3-10 16,7 1 2-16,-4-1-7 0,1 0 12 0,2 0-12 15,0 1 2-15,-1-1 8 0,1 2-3 0,1-1 14 16,-4 3-22-16,3-1-7 0,-2-3 0 16,-1 6-5-16,0-4-23 0,1 5-34 15,-4-3-27-15,2 3-39 0,-5 0-92 0,-11 3-182 16,7-2-410-16,3 1 106 0,-6-1 35 0</inkml:trace>
  <inkml:trace contextRef="#ctx0" brushRef="#br0" timeOffset="195742.98">12482 9185 911 0,'0'0'256'0,"-10"-2"-11"0,10 2-42 16,0 0-6-16,0 0-13 0,0 0-25 0,0 0-8 15,0 0 0-15,28-2-13 0,-18 2-30 0,1 0-11 16,5 0-5-16,1 0-13 0,0 0-10 15,4 1-10-15,3 0 0 0,-1-1-18 0,5 3-33 16,2 1-39-16,-2-3 29 0,0 1-96 0,-11 2-265 16,24-1-487-16,-1-2 115 0,-6-1 57 15</inkml:trace>
  <inkml:trace contextRef="#ctx0" brushRef="#br0" timeOffset="196451.55">13552 8757 765 0,'0'0'284'0,"-3"-7"-8"0,3 7-14 16,0-6-22-16,0 6-38 0,0 0-51 16,0 0 5-16,0 0-17 0,0 0-14 0,0 0-12 15,-7 14-11-15,7-4-7 0,-3-2-13 0,-4 7 0 16,3 0-6-16,1 3-22 0,0 1 3 0,-1-4-19 15,1 5 3-15,-3 2-5 0,5-4-29 16,-3 0-35-16,1-1 26 0,0-2-37 16,2-2 11-16,1-1-10 0,0-4 12 0,0-1-20 15,4 3 23-15,-1-6 8 0,2-1-1 16,1-3 9-16,-6 0-9 0,0 0 9 0,24-7 7 16,-17 0 10-16,3 2 15 0,-1-1 4 0,-1-1 6 15,-1-1-1-15,-1 1-9 0,1 3 26 0,-2-2-7 16,1 0-18-16,-3 4 2 0,1-1-3 15,-1-3 16-15,-3 6-20 0,7-1-3 0,-7 1 10 16,0 0-15-16,10 0 12 0,-10 0-12 0,4 8-13 16,-1-4 8-16,1 3-6 0,-1 2-2 15,3 0 3-15,-2 3 10 0,3-3 5 0,0 1-8 16,0-2 3-16,3 3-8 0,3-4-18 0,-3 0 13 16,5 0-5-16,-2-4 12 0,4-3-9 0,3-3 4 15,4-2-4-15,-2-4-1 16,0-2-2-16,3-4 23 0,-1-4-13 0,-3-2-2 15,-2-1-11-15,-1-3 11 0,-5-3-8 0,1 1 12 16,-7 7-7-16,-3-4 3 0,-1 0-6 16,0 6 6-16,-3-4-13 0,-3 5 7 0,-1-1 6 15,-2 4-16-15,-1 2 15 0,-1-1-2 0,-4 4 11 16,2 2-4-16,-2 4-2 0,2 2-15 0,-3 1 5 16,2 1-3-16,-2 6-12 0,-1 2-18 15,1 1-29-15,6 4-53 0,-1 6-47 0,-1-4-148 16,5 5-74-16,4-2-440 0,0-3 115 15,7 1 76-15</inkml:trace>
  <inkml:trace contextRef="#ctx0" brushRef="#br0" timeOffset="196783.63">14236 8836 893 0,'-3'-4'376'0,"3"4"-58"0,-1-10-1 0,-5 6-61 15,3 1-5-15,-1-1-34 0,4 4-14 0,-14-3-9 16,7 3-22-16,7 0-32 0,-23 8-7 0,12-6-7 16,1 5-31-16,0 1-1 0,-3 2 1 15,2-2-13-15,4 6-23 0,-3-4 2 0,3 5-30 16,4-4 10-16,-1 0 2 0,1 1-30 16,3-3 0-16,3 1 10 0,1-3-18 15,3 1 0-15,-1-1 11 0,4-4 4 0,1 3-20 16,-1-5 5-16,3-1 3 0,1 0 20 0,-4-6-20 15,1 5-3-15,-1-6 3 0,-3-1-1 16,-1 2-2-16,2-1 16 0,-4-5-14 0,-1 3-7 16,0-2 8-16,-3 3 0 0,-3-2-3 0,0-2-8 15,-1 2-2-15,0 0-8 0,-3 3-17 0,1-1-16 16,2 6 5-16,-2-3-44 16,-2 2-104-16,-2 2-8 0,10 1-103 0,-13 1-616 15,9 2 122-15,4-3 42 0,-7 7 97 0</inkml:trace>
  <inkml:trace contextRef="#ctx0" brushRef="#br0" timeOffset="197191.7">14407 8806 903 0,'3'-6'248'0,"-3"6"16"0,1-7-49 15,-1 7-3-15,3-3-32 0,-3 3-9 0,0-7 1 16,0 7-34-16,0 0-5 0,0 0-5 0,0 0-23 15,0 0-10-15,0 0-21 0,0 0-5 0,6 17 5 16,-6-9-2-16,1 2-26 0,-1 0 0 16,3 3 3-16,-3-3-11 0,0 5 8 15,0-3-23-15,-3 3-28 0,3-2-15 0,-1-1 7 16,1-2 10-16,-3 3-20 0,3-4-8 0,-6-1-4 16,5 2 4-16,-5-3 5 0,3-1 3 15,-2-4-30-15,2 2 27 0,3-4-10 0,0 0 5 16,0 0-4-16,0 0 4 0,-10-12-5 0,10 5-5 15,3-3 44-15,1-4 9 0,2 2 9 16,2-2-3-16,-1-3 5 0,2 3 20 0,2-4 3 16,0 2 8-16,-2 4-10 0,5-3-14 0,-4 4 9 15,0-3-9-15,1 6-4 0,2-2-3 0,-3 2 5 16,1 1-15-16,-1 0-5 16,0 3 2-16,1-2 5 0,-4 6-17 0,0-1-14 15,3 1 6-15,0 1-18 0,-3 4-15 0,3-1-39 16,-3 2-72-16,3-3-25 0,-3-4-139 0,0 8-506 15,4 1 84-15,-1-4 60 0</inkml:trace>
  <inkml:trace contextRef="#ctx0" brushRef="#br0" timeOffset="197444.13">14824 8581 775 0,'-4'-6'348'0,"4"-1"-15"16,-3 4-44-16,3 3-28 0,-3-8-33 15,3 2-8-15,0 6-23 0,0 0-23 0,0 0-15 16,0 0-5-16,0 0-24 0,0 0 1 16,-7 24-37-16,7-12-4 0,0 4 20 0,-3 6-41 15,3 0-5-15,0 5-2 0,-3-1 7 0,-2 7-21 16,2 2-2-16,0 3-2 0,-1-3-6 0,1 0-2 16,-3 0-18-16,2-3-2 0,4-6-52 15,-3-1-16-15,-1-3-116 0,4-5-22 0,0 0-217 16,4-1-489-16,-4-6 92 0,6-3 78 0,-2 0 78 15</inkml:trace>
  <inkml:trace contextRef="#ctx0" brushRef="#br0" timeOffset="197784.98">15149 8585 895 0,'3'-2'318'0,"-3"2"-34"0,3-5-23 16,-3 5-18-16,0 0-25 0,0 0-29 0,0 0-17 15,1 15-6-15,-5-8-23 0,-2 3-12 0,-1 2-21 16,-1 1-18-16,-5 3-66 0,-1 1-52 16,1 1 1-16,-1-1-34 0,-3-1-33 0,-1 6 7 15,2-7-53-15,2-3 51 0,0 3-36 16,1-5 10-16,2-2 24 0,2-1-1 0,2 0 18 16,3-4 6-16,-3-2 40 0,7-1 34 15,-4 3 25-15,4-3-2 0,0 0 53 0,0 0-20 16,0 0-7-16,0 0-11 0,0 0 2 0,0 0 1 15,0 0-8-15,25-4 3 0,-16 5 7 16,-1 4-13-16,-1-4 11 0,0 2-3 0,2 4 10 16,2 1-20-16,2 0-3 0,-2 2-7 0,6 4-3 15,0 4 10-15,0-4-5 16,1 5-17-16,2 6-6 0,10 7-36 0,-2 0-64 0,-1 0-61 16,-17-5-259-16,28 0-381 0,-3 0 69 0,2 1 93 15</inkml:trace>
  <inkml:trace contextRef="#ctx0" brushRef="#br0" timeOffset="200678.1">4189 9766 629 0,'0'0'261'0,"0"-8"-41"0,0 8 11 0,0-7-9 16,0 7-50-16,0 0-13 0,0 0-19 0,0 0-4 15,0 0-10-15,0 0-16 0,0 0-13 0,3 25-5 16,-3-8-15-16,0 0 18 0,0 4-16 16,0 1-23-16,-3 6-2 0,3-1 2 15,0-1-15-15,0 5 8 0,-3-3-18 0,3 1-3 16,0-1-18-16,-3-2-5 0,6-1-28 0,0 0-23 16,1-1-21-16,-1-8-78 0,4-1-42 15,3-13-95-15,0 12-540 0,0-5 93 0,4-2 69 16</inkml:trace>
  <inkml:trace contextRef="#ctx0" brushRef="#br0" timeOffset="201212.75">4979 9947 588 0,'3'-4'233'0,"-3"4"13"0,4-10-59 0,-1 5 69 15,-3 2 7-15,3-4-30 0,-3 4-10 0,1-4-5 16,-1 7-55-16,0-7 19 0,0 7-16 0,0-7-17 16,0 7-18-16,-4-3-4 0,4 3-14 15,0 0-18-15,0 0 2 0,-18 8-25 0,12-6-8 16,-4 6 15-16,3 1-23 0,0 1-2 0,-3 3-5 15,3-3 7-15,0 7-25 0,0-2 2 0,1 2-5 16,2 1-12-16,1-2 7 16,-1 3-3-16,4 3-5 0,0-4-2 0,1-2-8 15,2 1 11-15,3 0 2 0,1-4-16 0,1-1 19 16,2-4-6-16,3-1-15 0,1 1-2 0,2-6 12 16,2-2-10-16,3-2-5 0,-1-3 5 15,4-5 2-15,0 2-2 0,-3-3 10 0,-1-3-2 16,4-3-10-16,-6-2 14 0,-2 2-12 0,-1-5 11 15,-3-2-34-15,-5 5 23 0,0-5 7 16,0 1-12-16,-7 3-8 0,0 5 13 0,-3-3-2 16,-4 1-8-16,0 6 7 0,-3-2-2 15,-5 5-3-15,-1 1 0 0,-1 6-12 0,0 1 20 0,-1 0 0 16,-2 1 3-16,3 6-3 16,-3-1-8-16,6 3-13 0,-4 1 3 0,5 2-7 15,2 1-21-15,2 2-21 0,5 0-50 0,1-3-68 16,0 2-73-16,9 1-643 0,1-4 61 0,7-1 90 15,2-2 72-15</inkml:trace>
  <inkml:trace contextRef="#ctx0" brushRef="#br0" timeOffset="201757.19">6062 9916 826 0,'-3'-5'279'16,"0"2"-51"-16,3 3 8 0,-3-7-19 0,-1 3-27 16,0 0-24-16,4 4-2 0,-10-2-8 0,3 1-28 15,7 1-5-15,-14 3-31 0,4 1-8 0,0 0-7 16,-3 6-5-16,2 3 0 0,-3-1 7 16,4 5-30-16,-6 2 7 0,5-1-23 0,-2 1 3 15,2 5 2-15,4-4-4 0,0 3 4 0,1 2-23 16,2-2 24-16,1-4-16 0,-1-1-13 0,8-1-5 15,-1-2 3-15,1 0-21 0,3 1 8 16,5-8 2-16,3-2 11 0,1-1-13 0,2-5-3 16,3 0 1-16,-1-5-4 0,4-2 4 0,0-2 12 15,-3-5-3-15,-2-1 1 0,-1-2-1 16,-4-2-2-16,-1-2 6 0,-3 3 6 16,-3-6-1-16,-3 4-1 0,-1-1-2 0,-3 2 17 15,-3 3-17-15,-1-2-8 0,-3 1 13 0,-2 3-16 16,-2 3 16-16,1 3-26 0,-3 1 16 15,1-2-6-15,0 7 13 0,0 1-17 0,-1 1-11 16,3 1-8-16,-1 0-28 0,5 7-20 0,2-6-21 16,-2 8-94-16,6-2 12 0,3 3-163 0,4-1-500 15,2-1 111-15,6-1 112 16</inkml:trace>
  <inkml:trace contextRef="#ctx0" brushRef="#br0" timeOffset="202195.14">6469 10026 673 0,'-6'-7'274'16,"3"3"-16"-16,-1-3-51 0,1 0 21 16,3 3-2-16,-5-2-32 0,5-2-30 0,0 1-11 15,0-1-12-15,5-2-26 0,1 1-5 0,1-2-17 16,0-1 22-16,7 2-28 0,-1 0-8 0,0-2-7 15,5 6-11-15,-4-1 8 16,2 1-20-16,2 0 2 0,-4 5-7 0,3 1-14 16,-1 1-6-16,-2 6 6 0,3-1 11 0,-3 2-33 15,-3 2 2-15,-2 1 8 0,2 4-8 16,-8 2-2-16,1-2 2 0,-7 3-15 0,2 0 5 16,-5 4-3-16,-5 2 1 0,-2 1-13 0,-2 0-31 15,-1 0-3-15,-5-2 10 0,8-5 1 16,-5-2 7-16,5-2 6 0,-1-1-1 0,1-4 8 15,-1 1-2-15,3-6 30 0,2-1-20 0,1-2 12 16,1-1 11-16,7 0-13 0,0 0 28 0,-10-8-10 16,10 3-10-16,0 5 2 0,4-12 0 15,2 4-5-15,1-1-7 0,1 3 7 16,2 0 13-16,3-1 18 0,1 0-29 0,2 2 6 16,5 2-5-16,-3 0 5 0,8 0-11 15,-2 3 9-15,7 6-17 0,6-5-24 0,2 6-4 16,12 4 1-16,4 3-8 0,0-4-166 0,3 5-198 15,3 2-439-15,1-4 99 0,-4 0 87 0</inkml:trace>
  <inkml:trace contextRef="#ctx0" brushRef="#br0" timeOffset="202894.47">8377 9753 739 0,'0'0'246'0,"3"-2"-18"0,-3 2-18 0,0 0-13 16,0 0-26-16,0 0-9 0,0 0-22 0,-16 15-32 15,8-6-1-15,-5 2 9 0,-2 4-27 16,-8 6-25-16,-1 0 13 0,-10 4 15 0,-7 0-25 15,6 4-11-15,-5-4 0 0,3-3-5 0,5 0-15 16,8-7-5-16,0-3 10 0,5 1-13 0,1-3 3 16,4-1-6-16,0-2 6 0,4 1-16 15,-1-4 11-15,2 2 0 0,2-3-3 0,1 2-23 16,5-2 20-16,1-3-15 0,-3 7 6 0,3-7-4 16,0 0 1-16,16 0 20 0,-6 0-20 0,1 0 5 15,-1 0-1-15,4 0-12 0,0 0 16 16,-1 1-11-16,2 2 2 0,1 0-9 15,1-2 2-15,1-1-3 0,-1 6 11 0,3-5 13 16,-3 4-21-16,0 0 0 0,0 2 0 16,1-1 5-16,-1-3-5 0,0 6-5 0,3-1-1 15,-7-2-14-15,5 0 2 0,-5 3-23 0,1-3-56 16,-3 0-36-16,-2 3-18 0,-1-3-208 0,-1 2-434 16,-1-2 38-16,-6-1 76 0</inkml:trace>
  <inkml:trace contextRef="#ctx0" brushRef="#br0" timeOffset="203243.31">7833 10386 934 0,'0'0'297'0,"0"0"5"0,0 0-46 0,-10 2 0 15,10-2-31-15,0 0-18 0,0 0 1 0,0 0-52 16,0 0-10-16,0 0-18 0,0 0-26 0,0 0 29 16,18 5-16-16,-5-4-21 0,0 2-4 15,8 0-16-15,0-4 11 0,6 2-16 16,4-4-18-16,3-1 23 0,3 4-12 0,4-3-9 16,1-3 6-16,2 3-2 0,-4-2-16 15,2 1-6-15,-1 0-1 0,-1-1-9 0,-5 1-4 16,-3 2 2-16,1 1 8 0,-5-4-14 0,-5 5-19 15,-2 0-6-15,-4-1-35 0,0 1-6 0,0 1-2 16,-3-1-44-16,-7 6-87 0,0-4-242 16,-3 5-531-16,-1-5 131 0,-4 5 63 0,1-7 109 15</inkml:trace>
  <inkml:trace contextRef="#ctx0" brushRef="#br0" timeOffset="204044.81">9894 9893 1085 0,'0'-5'292'0,"1"0"20"15,-1 5-43-15,-1-7-70 0,1 7 6 16,0-8-3-16,0 8-23 0,0-5-15 0,0 5-5 16,0 0-21-16,0 0-12 0,0 0-14 0,0 0-20 15,0 0 6-15,0 21-11 0,-3-6-18 16,0 2-3-16,-4 3-17 0,4 2 12 0,-5 3-14 15,-1 3 4-15,5 4 2 0,-6-3-14 0,2 0-14 16,2 3-12-16,2-6 10 0,-2-1-7 16,0 0-14-16,5-1-9 0,-2-4-1 15,3 2-25-15,0-4 4 0,0-3-50 0,0 1-3 16,3-6-48-16,0 6-83 0,4-8-68 0,3 2-633 16,-2-4 120-16,5-4 52 0,-3-2 125 15</inkml:trace>
  <inkml:trace contextRef="#ctx0" brushRef="#br0" timeOffset="204531.66">10459 10009 662 0,'0'0'277'0,"0"0"-11"0,4-2-38 0,-4 2 10 15,0 0-31-15,0 0-28 0,0 0 3 0,0 0-31 16,0 0-20-16,0 0-16 0,0 0-15 0,-15 12 5 16,9-5-23-16,2 3 2 0,-6-2-12 15,3 1-6-15,0 4-4 0,0-3-8 0,1-2-6 16,-5 5-12-16,5-4 18 0,2 0-21 0,-3 0-20 16,1-2 0-16,3-2 5 15,-2 2-21-15,2-3 18 0,0 0-12 0,2 1-8 16,-2-2 12-16,3-3 11 0,0 9-15 0,0-9 5 15,0 0-13-15,13 0-3 0,-13 0 39 16,15 0-37-16,-15 0 9 0,20-3 17 0,-9-1-14 16,2 1-1-16,1 2 8 0,2-3-8 0,-4 2 23 15,4 1-18-15,1-2-2 0,-3 0-11 0,3 3 6 16,0 0-8-16,1 3 2 0,2 0 21 16,-3-2-8-16,0 4-15 0,-3-3 20 0,3 6-12 15,-7-5 0-15,3 4 2 0,-2 0-3 0,-4 0 14 16,-1 2-1-16,1-1-10 0,-3 3 8 15,-8-3-8-15,1 4 3 0,-4 1 2 0,-3 2 10 16,-4 0-9-16,-3-2-27 0,-3 2-2 0,3 1-2 16,-1-5-19-16,-2 3-4 0,3-6-39 15,-1 2-49-15,-1-2-63 0,1-2-103 16,5 0-550-16,-4-3 56 0,6-3 105 0,0-1 89 16</inkml:trace>
  <inkml:trace contextRef="#ctx0" brushRef="#br0" timeOffset="204721.18">10506 9990 837 0,'4'-7'261'0,"-1"6"-16"0,2-5-27 15,1 5-13-15,1-6-16 0,2 5-12 0,2-3-19 16,-1 2-1-16,4 1-29 0,6-3-11 15,-2 4-32-15,2 0-6 0,1 1-51 0,3 0-48 16,-4-2-62-16,10-12-184 0,-5 17-543 0,-1 2 67 16,0-3 130-16</inkml:trace>
  <inkml:trace contextRef="#ctx0" brushRef="#br0" timeOffset="205390.24">11340 10083 616 0,'0'-5'221'16,"0"1"-1"-16,-3-2-44 0,3 6 19 15,0-12-19-15,0 7-27 0,0-3 10 0,3 3-34 16,-3-1-12-16,4 0 25 0,-4-1-28 16,7 3-3-16,-3-3 6 0,2 0-26 0,1 5-8 15,-1-4-12-15,5-1 12 0,-1 4-17 16,0-2-14-16,4 3 1 0,-3 1-5 0,6 0 2 16,-4 1-8-16,1 1-7 0,0 0-11 0,-1 5-7 15,1-2 13-15,-1 3-26 0,1 1 7 16,-7 2-12-16,0 1-8 0,-4 0 13 0,0 0-15 15,-3 3 5-15,-3 3-21 0,-3-1 3 0,-1 1-13 16,-3 1-18-16,-4 3-7 0,1-3 17 0,-2-1-5 16,2-2 18-16,-4-1-15 0,6 1 5 15,-3-5 10-15,4 1 8 0,-3-5 23 0,5 2 10 16,-1-1 10-16,5-6 8 0,-2 4-2 16,3-3-11-16,3-2 23 0,0 0-12 0,0 0-3 15,0 0 10-15,0 0-13 0,0 0 11 16,0 0 7-16,16-10-17 0,-16 10 4 0,14-3 3 15,-10 1 10-15,5 0-25 0,-2 1 25 0,-7 1-12 16,18 3 4-16,-9 1-4 0,2-1-3 0,-1 1 10 16,-3 0-10-16,3 3 0 0,-2 3-5 15,1-2 2-15,-2 4-5 0,0 0 16 0,-3-4-1 16,-1 6-14-16,0-3 9 0,-3 0-7 0,0 3 7 16,-3-4-17-16,-4 5 7 0,0-5-7 15,-3 4-8-15,-4-3 20 0,4-3-28 0,-3 4 8 16,-2-6 0-16,-1 1 7 0,-1 0-4 15,6-4-19-15,-6 1 14 0,4-4-19 0,-2-2 1 16,5 0-9-16,-3-1-9 0,2 0-21 16,1-5-57-16,1 2 4 0,1-2-1 0,5 0-59 15,-1-1-84-15,4 0-532 0,0-1 68 0,1-1 75 16</inkml:trace>
  <inkml:trace contextRef="#ctx0" brushRef="#br0" timeOffset="205967.46">11936 10158 982 0,'3'-7'218'15,"0"-1"-11"-15,1-2 3 0,-4 1-38 0,3 0 4 16,0-3-30-16,1 3-13 0,-1 1 8 16,1 0-41-16,3-1 15 0,-4 3-18 15,4-1-20-15,-1 0 3 0,1-1-6 0,1 1-15 16,2 4 5-16,-3-2-13 0,6 4-5 0,-3-2-3 15,0 3-4-15,2 2-6 0,4 0 8 16,-2 0-5-16,-1 3-13 0,5 3-5 0,-5 0 0 16,1 0 7-16,-4 3 1 0,0 3 7 0,-3-2-7 15,0 5-1-15,-3 0-27 0,-1 4 4 0,-6-2 19 16,-1 6-31-16,-6 0-3 0,0 6-5 16,-3-5 0-16,1 0 13 0,-4-1-8 0,-2-1 3 15,-2 0-21-15,6-5-2 0,-3-4-3 16,3 2 10-16,1-8 11 0,-1 1-8 15,1-3 3-15,2 0-3 0,4-4 5 0,-2 1 15 16,2-1 26-16,-1-3-13 0,8 0 1 0,0 0-11 16,-10-9 12-16,10 9 6 0,0-6-10 0,0 6 0 15,7-6-6-15,-1 2 3 0,-1-1-2 16,5 1 2-16,3 2-8 0,1-2-4 0,-1 2 14 16,8 2 6-16,0 0-18 0,5 0 3 0,2 2 12 15,3 2-23-15,7 0 18 0,-1 3-18 16,1 1-20-16,13 7 0 0,3-5-52 0,1 5-304 15,4-5-455-15,2 2 91 0,1-6 87 0</inkml:trace>
  <inkml:trace contextRef="#ctx0" brushRef="#br0" timeOffset="206863.8">4045 10441 875 0,'0'0'297'15,"-6"2"-49"-15,6-2-7 0,0 0-21 0,0 0-5 16,0 0-26-16,0 0-17 0,0 0-34 0,0 0-18 15,0 0-7-15,0 0-13 0,34-7-3 0,-20 4 18 16,6-2-92-16,0 2-7 0,8-4-29 16,-1 2-5-16,5-5-44 0,8 4-99 0,5-13-141 15,-4 17-532-15,-4-2 102 0,0 0 76 0</inkml:trace>
  <inkml:trace contextRef="#ctx0" brushRef="#br0" timeOffset="207799.47">9816 10551 486 0,'0'0'197'0,"0"0"-10"0,-3-4-13 16,3 4-15-16,0 0-6 0,0 0-7 0,-7-4-38 15,7 4-4-15,0 0 22 0,0 0-11 16,0 0-102-16,0 0 92 0,0 0-8 0,0 0 8 15,-1-5 0-15,1 5-21 0,0 0-4 0,0 0 32 16,0 0-22-16,0 0-3 0,0 0-5 0,0 0 5 16,0 0-3-16,0 0-20 0,0 0-2 15,0 0-11-15,0 0 0 0,0 0 16 0,0 0-19 16,0 0-1-16,11-4-9 0,-11 4-2 0,14 0 0 16,0-1 7-16,2 1-45 0,2-2-4 15,6 1-65-15,-4-3-134 0,7-3-740 16,1 4 137-16,3-6 86 0,2 1 141 0</inkml:trace>
  <inkml:trace contextRef="#ctx0" brushRef="#br0" timeOffset="209393.31">6616 10408 860 0,'-13'0'230'0,"13"0"-41"0,0 0 31 0,0 0-38 15,0 0-23-15,-1-5-13 0,1 5 7 16,0 0-4-16,14-3-31 0,-4-3-8 0,2 5-10 16,4-8-13-16,8 6-3 0,3-4-23 0,4 1-9 15,3-4-27-15,4 3-50 0,-1 5-14 0,5-4-79 16,-1-1-71-16,6 4-277 0,11-4-322 16,-10 7 107-16,-7-7 87 0</inkml:trace>
  <inkml:trace contextRef="#ctx0" brushRef="#br0" timeOffset="210210.81">12250 10768 588 0,'0'0'233'0,"-6"-4"21"0,6 4-39 16,-4-6-6-16,4 6-9 0,0 0-26 0,0 0-13 16,-1-7-17-16,1 7-1 0,0 0-12 0,0 0 15 15,0 0-34-15,0 0-7 16,0 0-15-16,0 0-11 0,8-4-25 0,-2 0 18 16,4 4-19-16,5-2-4 0,4-5 12 0,9 4 19 15,9-3-11-15,2-1-26 0,19-4-43 0,-1-2-69 16,-2 2-120-16,7 3-702 0,-4-4 92 15,3 0 67-15,-2-3 108 0</inkml:trace>
  <inkml:trace contextRef="#ctx0" brushRef="#br0" timeOffset="213244.46">13747 9926 778 0,'-3'-2'245'16,"3"2"-14"-16,0 0-26 0,0 0-26 16,0 0-23-16,0 0-23 0,0 0-10 0,0 0-13 15,0 0-13-15,0 0-18 0,-4 17 1 0,4-9 2 16,0 0-8-16,3 1-7 0,-2 1-6 15,-1 0-20-15,0 3 10 0,3-4-5 16,-3 2-15-16,3 2 2 0,1-2-2 0,-3 2-3 16,5-1 8-16,-3-4 2 0,1 4-20 0,2-1 3 15,1-3 4-15,1 3-20 0,2-4 11 16,3 0 7-16,1-1-16 0,-1-1-4 0,1-5 5 16,0 4-24-16,3-4 11 0,3-4 10 0,-2 4-5 15,2-9-2-15,0 1-6 0,4 0 0 0,-3-4 1 16,3-3 2-16,-4 0 5 15,-2-2-13-15,-2 2 8 0,-1-1 12 0,-2 1-12 0,-2 3 13 16,-1-1 0-16,-4 1 4 0,1 4 1 16,0-1 13-16,-3 1-6 0,2 1-17 0,-5 3 5 15,5-3-8-15,-3 6-6 0,-3 1 9 16,0 0 5-16,0 0-1 0,0 0 16 0,-6 19-7 16,3-7-3-16,-1 3-1 0,-2 8 6 0,1 1-10 15,-1 7-13-15,-1 4-3 0,0-1 16 0,-4 15 10 16,5-8 0-16,-1 7 2 0,1 0 6 15,2-8-31-15,-3-3 12 0,0 0 4 0,4-4-9 16,-4 0-10-16,0-5 11 0,-3 4-11 0,6-8 3 16,-5-5 5-16,2 5-10 0,-4-8-8 15,4 1-2-15,-3 0-1 0,1-9-5 0,-2 2-4 16,4-3 30-16,-3-1-26 0,2-6 3 16,8 0 21-16,-13-6-14 0,7-4-2 0,2 1 5 15,0-7 13-15,1-2-7 0,3-4-1 16,0 3 13-16,3-6 13 0,1-2-23 0,0-1 2 15,2 2 9-15,1 2-1 0,-1 4-3 0,2-3 11 16,2 5-3-16,-4 0-2 0,4 2-8 0,1 0 13 16,2 1-13-16,2-2 10 0,1 2-7 15,5 3-9-15,-4-4 6 0,4 5 3 0,3-3 0 16,3 3-9-16,0-3 12 0,-3 0-1 0,3 3 8 16,1-3-13-16,-1 3 2 0,-3 2-2 15,0-4-8-15,-4 3 3 0,1 0 5 0,0-3 3 16,-5 3 5-16,-1 0-1 0,-2-1 1 15,-3 2 2-15,1-3 13 0,-5 5-15 0,-2-1 5 16,2 0-1-16,-2 4 6 0,-4-2-7 16,0-3 4-16,0 6-15 0,0 3 8 0,-7-6 7 15,0 3-7-15,1 0 2 0,6 3-2 0,-18 6-3 16,8-3 0-16,0 3 2 0,-4 3-7 0,4-1 18 16,-1 7-2-16,1-5-9 0,1 8 1 15,2 3-10-15,-1-3-6 0,2 0 10 0,3-1-12 16,2-1 15-16,1 1-12 0,4 0 14 0,-1-4-12 15,0-1-10-15,8-2 15 0,-4-2-5 0,3-1 18 16,4-3-13-16,-1-2-11 16,2-2 29-16,4-6-13 0,2 3-15 0,0-6-3 15,6-4 13-15,-3-2-7 0,-3 0 14 0,3-5 16 16,-5 3-20-16,2-2-8 0,-7 3 5 16,3-1 2-16,-7-1-7 0,1 3 18 0,-1 0 5 15,-4 2-10-15,-2 1 4 0,3 1 1 0,-3-1-8 16,-1 3 3-16,0 5 0 0,0-3-11 0,-2 0-5 15,-1 3 14-15,0 4-9 0,0-6 3 16,0 6-3-16,0 0 3 0,0 0 0 0,0 0 3 16,0 0-16-16,0 0 21 0,0 17-11 0,3-7 6 15,0 0-3-15,4 3-8 0,0-1 8 0,3 3 3 16,-3-1-6-16,7 3-4 16,-1 2 4-16,-3-4 8 0,5 5-20 0,-2 1 12 15,1-2 3-15,-1-4-5 0,1 3 10 0,-4-1-7 16,0 1 2-16,1-3-3 0,-7 3 13 0,-4 1-7 15,-4 2 12-15,-17 17 13 0,-16 3-23 16,-21 14-12-16,-14-1-139 0,-55 4-233 0,-19 20-466 16,-19-3 75-16,-26-7 133 0,-28-1 12 0</inkml:trace>
  <inkml:trace contextRef="#ctx0" brushRef="#br0" timeOffset="-212981.61">3102 11143 501 0,'0'-7'177'0,"0"7"-1"0,0-10-4 0,0 7 22 16,0 3-4-16,0-7-57 0,0 7 92 0,-3-7-30 16,3 7-13-16,0-4-31 0,0 4 17 0,0 0-19 15,-3-7-1-15,3 7-25 0,0 0-28 16,0 0 12-16,0 0-7 0,0 0-25 0,-2 24-9 15,0-13-2-15,1 6-2 0,2-1 4 0,-1 2-7 16,-1 4-10-16,1-2-6 0,0 1 1 0,-3 0-6 16,6 2-12-16,-3-3 4 0,0 1-9 15,0-2-16-15,3-2-13 0,-1 1 3 16,1-3-10-16,0 2 15 0,0-9-16 0,1 6 9 16,0-4-14-16,5-2 11 0,-1-2-18 0,-1-2 25 15,3-4-4-15,-1 0 1 0,3 0-11 16,0-4 17-16,-1-2 0 0,3-1-8 0,0-1 8 15,-1-2-5-15,-3-1-21 0,1 0 42 0,2 1-6 16,-6 2 20-16,3 1-19 0,-3 2 7 0,0-1-11 16,-3-1 24-16,2 3-8 0,-3-2-2 15,2 5-1-15,1-1-2 0,-6 2-5 0,0 0-8 16,0 0 8-16,0 0-3 0,13 6 3 0,-12 1-3 16,2-2-2-16,4 4-3 0,-3 0-5 0,2-2 5 15,-2 3-8-15,2-2 14 16,2-1-1-16,2 0-18 0,0-3 13 0,3 3-5 15,1-5-5-15,3 1 18 0,0-3-13 0,4-3 2 16,6 0-4-16,-2-4 4 0,4-4-4 16,2-3-3-16,-4 0 10 0,1-4-8 0,-4 0 11 15,0-1-13-15,-7-4 2 0,0 0 1 0,-6 3 22 16,2-2-10-16,-6 3-2 0,-4 1-8 0,-2-2 3 16,-2 6-3-16,-2-2-8 0,-4-1 18 15,-3 3-5-15,0 3-7 0,-1-2 7 0,-2 5-5 16,-1 4 3-16,-3 0-6 0,3 1 13 0,-3 2-12 15,3 2-9-15,-3 0 6 0,4 1-10 16,2 3-23-16,-2 3-14 0,6 1 9 16,0 2-52-16,3 2-56 0,1-2-33 0,6-3-134 15,5 9-565-15,2-3 87 0,3-2 110 0,2-2 49 16</inkml:trace>
  <inkml:trace contextRef="#ctx0" brushRef="#br0" timeOffset="-212621.81">3991 11251 693 0,'-8'-8'248'16,"5"6"-25"-16,0-5-33 0,-4 6 9 0,-2-6-17 15,1 7-8-15,1-1 46 0,-2-2-69 16,-2 0-25-16,1 3-19 0,-1 4 1 16,-2-1-14-16,2 2 11 0,-2-2-18 0,-1 6 0 15,4-1-25-15,-1 5-8 0,1-2 33 16,3 0-49-16,1 4 11 0,2-2-24 0,2-1 8 15,2 1-7-15,2-2-3 0,2-2 3 0,-1 4-19 16,4-3 9-16,0-1-9 0,7-2-12 0,-4-4 10 16,3 4-12-16,1-7 9 0,0 0-9 15,3 0-1-15,-4-7 3 0,4 3 12 0,-3-3-1 16,0-3-14-16,-4-2 16 0,0 0 2 0,-2-1 0 16,-1-4 5-16,-4 2 3 0,0 2-2 0,-3-1-9 15,0 2 19-15,-3-2-21 16,-1 0 5-16,-2 3-12 0,2 4-8 0,-3-1 12 15,0-2-2-15,0 3 0 0,4 4-36 0,-4-1-7 16,0 3-52-16,7 1-59 0,0 0-50 16,-14 4 45-16,11 0-220 0,3 2-41 0,0 1-358 15,3-3 87-15</inkml:trace>
  <inkml:trace contextRef="#ctx0" brushRef="#br0" timeOffset="-212232.19">4161 11250 895 0,'0'0'369'0,"1"-10"-72"0,-2 4-18 0,1 6 8 16,0-8-47-16,0 8-40 0,0-7 15 15,0 7-51-15,-2-3-11 0,2 3-4 16,0 0-34-16,0 0 8 0,0 0 5 0,0 0-44 16,0 0 1-16,9 14-16 0,-5-5-15 0,0 0-11 15,-1 1 6-15,0 4-24 0,1-3-4 16,-4 3-1-16,3-3-7 0,-3 4-13 0,3-4-2 15,-2 2-16-15,-1-3-5 0,0-1 0 0,0-2-3 16,3 1 16-16,-3-3 10 0,0 2-5 16,0-3-1-16,0-4 1 0,0 0 5 0,0 0 3 15,0 0-13-15,0 0 17 0,0 0-4 0,0-21-1 16,0 9 19-16,3-2-16 0,-3-2 0 16,3 0 18-16,1-1-5 0,0 2-5 15,0-2 2-15,2 4-7 0,-3 0 7 0,4 0 6 16,0 1-16-16,-3 1 3 0,2 1-1 0,1 3-4 15,-3-2 7-15,6 3-5 0,-3-1-5 16,0 5-13-16,-1 1-5 0,5 0 8 0,-11 1-15 16,13 4-16-16,-3 0-31 0,-2 0-92 0,-2 3-207 15,4 3-548-15,0-2 97 0,1-1 83 0,-4 1 129 16</inkml:trace>
  <inkml:trace contextRef="#ctx0" brushRef="#br0" timeOffset="-211997.41">4610 11022 693 0,'0'-4'295'15,"0"4"-52"-15,0-10 8 0,0 10-21 0,-3-7-20 16,3 7-26-16,0 0-7 0,0 0-29 0,0 0-7 16,-14 18-3-16,10-4-38 0,-2 4-15 15,2 3 12-15,-4 4-15 0,2 4-6 0,-1 6-6 16,1-2-9-16,-1 5-10 0,0-2-18 0,3-3-12 15,-3 6 15-15,1-6-39 0,3-1-25 16,-1-4 8-16,4-3-93 0,0-7-38 16,-4 3 5-16,8-7-123 0,-4-2-92 0,3-4-447 15,1-6 86-15,0-1 77 0</inkml:trace>
  <inkml:trace contextRef="#ctx0" brushRef="#br0" timeOffset="-211649.65">4818 11093 801 0,'0'0'302'0,"0"0"-51"0,10 5-13 15,-10-5-23-15,1 3-8 0,-1-3-2 0,-3 14-26 16,2-7 3-16,-2 2-42 0,-5 3 4 0,-2 0-37 16,0 1 19-16,-3-1-44 15,-1 1-8-15,0 1-18 0,-2-3-12 0,1 3-1 16,2-3-10-16,-4-3-20 0,3 0 5 0,0 1-5 15,0-2 10-15,5-1-20 0,-2-4 12 0,1 5 18 16,0-4 8-16,2-2-10 0,2 3-16 16,2-1 31-16,-2-3-20 0,6 0 12 0,-7 5-7 15,7-5-3-15,-8 2 3 0,8-2-5 0,0 0-14 16,0 0 14-16,0 0 0 0,0 0-19 16,18 7 11-16,-11-4-3 0,3-3-2 0,0 5-8 15,1-2 11-15,3 3 2 0,-4-2-11 0,7 3 16 16,-4 1-7-16,1-1-14 0,3 3 3 15,4-2 3-15,-1 2-10 0,1 2-27 16,3-2-45-16,3 0-67 0,-4-2-202 0,8 5-652 16,4-5 183-16,-1 0 57 0,-3-5 113 0</inkml:trace>
  <inkml:trace contextRef="#ctx0" brushRef="#br0" timeOffset="-211339.15">5626 11198 883 0,'6'-5'243'0,"-3"2"-28"15,4-4-16-15,-1 0-25 0,-1 4-5 0,1-2-15 16,1 1-13-16,-1-2-21 0,1 4-12 0,1-3-6 16,-1 2-18-16,-1 2-25 15,1-2-13-15,-7 3-46 0,17 0-51 0,-17 0-33 16,10 7-39-16,-7-2-84 0,-2 4-372 0,2 2-153 16,-6-1 64-16</inkml:trace>
  <inkml:trace contextRef="#ctx0" brushRef="#br0" timeOffset="-211167.63">5653 11433 962 0,'3'-7'292'16,"3"4"-11"-16,-2-2-38 0,2 2-25 0,-2-1-29 16,4 1-14-16,1 0-7 0,-2-1-1 0,0 1-44 15,3-1 7-15,1 3-30 0,-1 1-69 16,1 1-31-16,1 2-151 0,-1 1-717 15,0-4 123-15,1 5 52 0</inkml:trace>
  <inkml:trace contextRef="#ctx0" brushRef="#br0" timeOffset="-210352.51">6750 11139 634 0,'0'-7'264'0,"0"7"-26"0,0 0-28 0,0 0-13 15,0 0-13-15,3-6-28 0,-3 6-22 16,0 0-6-16,0 0 5 0,0 0-26 0,0 21-2 16,0-11-13-16,-3 1-20 0,3 4 5 0,-1 3-16 15,1 3 8-15,0-2-15 0,-3 1-11 0,0 2-2 16,3-4 21-16,-3 6-31 0,2-5 15 15,-1 2-18-15,1-3-3 0,1 0-2 0,-3 0-15 16,3-3 10-16,0-1-5 0,0-1-5 16,0-1-21-16,0-2-8 0,3 0-2 0,-3 3-23 15,0-5 13-15,4 1-90 0,-1-2-77 16,3-4-140-16,-2 0-464 0,4 2 57 0,-2-3 109 16</inkml:trace>
  <inkml:trace contextRef="#ctx0" brushRef="#br0" timeOffset="-209833.9">7272 11209 844 0,'1'-8'259'16,"-1"8"-6"-16,3-1-28 0,-3 1-28 0,0 0-15 16,0-7-26-16,0 7-20 0,0 0-3 15,0 0-25-15,0 0 7 0,0 0-23 0,0 0-10 16,0 0-10-16,0 0-3 0,0 0 7 0,-7 22-4 16,4-14-36-16,-3 0 31 0,2 1-37 0,-4 1 9 15,2-2-11-15,2 2-10 16,-5-2 12-16,1-1-14 0,2 3 4 0,2-3 3 0,-3 0-5 15,4-3-10-15,0 3-3 0,-1-3 0 0,0 0 10 16,1 0-7-16,3-4 8 0,-4 4-11 16,4-4 0-16,0 7-5 0,0-7 20 15,0 0-15-15,11 2-7 0,-11-2 7 0,11 0-5 16,-2 0-3-16,2 0 16 0,-1-2-18 0,0 1 13 16,4 0-1-16,-1 1-7 0,-2 0 6 15,3 0-1-15,-1 0 2 0,1 2 1 0,-1 0 15 16,-1-2-15-16,0 5-6 0,-2-2 1 0,1 2-1 15,-1-3 6-15,0 4 2 0,-2-2-10 0,-2 3 16 16,-2-1-21-16,2-1 12 0,-6 2-4 16,0 1 4-16,-3 5-4 0,0-4-21 15,-7 2-5-15,-1 3-23 0,-2 2-26 0,-2-4 6 16,2 3-42-16,-8-5-48 0,5 5-8 0,-2-5-92 0,2 3-568 16,1-5 54-16,-1 0 96 15</inkml:trace>
  <inkml:trace contextRef="#ctx0" brushRef="#br0" timeOffset="-209584.77">7260 11173 972 0,'2'-5'302'16,"-2"5"-5"-16,0 0-23 0,4-4-21 0,-4 4-7 15,3-6-38-15,-3 6-22 0,7-3 1 0,-1-1-38 16,5 1-9-16,0-2-17 0,3 3 3 16,2-3-26-16,1 1-21 0,0-2-13 0,4 2-37 15,0 0-24-15,-1 4-23 0,7-7-54 0,-6 4-87 16,3 3-150-16,-4 0-229 0,1 0-306 0,3 1 134 16,-4 1 14-16</inkml:trace>
  <inkml:trace contextRef="#ctx0" brushRef="#br0" timeOffset="-208928.75">7710 11258 655 0,'-3'-3'238'0,"3"3"41"16,-3-8-54-16,2 4-28 0,1 4 13 0,0-10-54 15,1 3 3-15,2 3-16 0,0 0-15 0,0-5-15 16,2 1-6-16,1 4-20 0,1-3-7 15,2 0-11-15,-1 0 0 0,2 4-5 0,3-2-10 16,-2 3-1-16,2-3-4 0,2 3-21 0,-2 2 6 16,0 2 4-16,1 2-20 0,0-1 7 0,0 5-4 15,-1-1 7-15,-2 3-13 0,-4 3-4 16,-1-1-4-16,-3 2-17 0,-2 2 8 0,-1 0 7 16,-3 1-36-16,-1-1 28 0,-2 2-27 0,-5-1-11 15,1 1-5-15,0-2 15 0,-1-2-7 16,1-1 4-16,3-1-2 0,-3-2 8 15,0 0 10-15,6-2 11 0,-3-2 14 0,1-2 16 16,-2 1-15-16,5-2 7 0,3-3-4 0,-6 0 7 16,6 0 7-16,0 0 8 0,0 0-7 15,0 0-8-15,0 0 10 0,0 0 3 0,13-11-3 16,-6 7 8-16,-7 4-13 0,10-5-15 0,-4 4 15 16,1-3-13-16,1 3 5 0,-8 1-2 0,16 0 10 15,-9 0-18-15,-7 0 8 0,15 1-3 16,-6 4 13-16,-2-3 11 0,0 4-6 0,0-2-21 15,-1 4 1-15,-2-1 15 0,-1 0-23 0,0 0 15 16,-3 1-2-16,0 1 3 0,-3-2-19 16,-3 3 6-16,2 0-3 0,-5-1-11 15,1-1 11-15,-2 2-15 0,0-2 5 0,-1 0-16 16,1 1 24-16,-3-1-37 0,-1-3-7 0,4-2 10 16,0 4-66-16,-4-2-31 0,7-3 2 15,-3-2-135-15,2 2-56 0,-2-4-495 0,4 0 80 16,2-1 79-16</inkml:trace>
  <inkml:trace contextRef="#ctx0" brushRef="#br0" timeOffset="-208445.9">8179 11368 770 0,'0'-4'271'0,"0"-3"-30"0,-4 1-16 16,4-1-7-16,0 7-37 0,0-11-12 0,0 8-15 15,0-4 0-15,0 2-21 0,0-2-18 0,4 2-10 16,-4-1-5-16,3-1-26 0,0 0 13 16,1 2-26-16,2 0 6 0,1-2-6 0,1 3-12 15,-1-2-11-15,2 3 8 0,1-2-7 16,1 5-6-16,-1 0-7 0,0 0 7 0,4 0-20 0,-1 4 7 15,-2-2-7-15,0 2-8 16,1 3 8-16,0 1-10 0,-3-1 14 0,1 3-4 16,-5 2-10-16,1-2-3 0,-6 1-8 0,3 2 18 15,-6-1-22-15,0 3-14 0,-5 0-7 0,2-2-1 16,-4 2 1-16,0 2-16 0,-5 0 6 16,2-2 10-16,-4-1-8 0,7-3 0 0,-4 2 41 15,1-3-39-15,2-1 9 0,-3-1-4 0,5-1 14 16,-2-4 15-16,4 4 12 0,0-4 24 15,0 1-21-15,1-1 24 0,2-2-4 0,4-1 4 16,0 0-16-16,-7 4 5 0,7-4-8 16,0 0-5-16,0 0 6 0,0 0 12 0,0 0-8 15,24-7-4-15,-14 7-4 0,-10 0 1 16,18-1 3-16,-8 1-16 0,4 1 0 0,2 1 17 16,-1-1-24-16,4 3-11 0,2-1 3 0,3 5-34 15,0 1-92-15,-7-4-43 0,-14 1-277 0,25 1-332 16,-4 0 32-16,3-1 91 0</inkml:trace>
  <inkml:trace contextRef="#ctx0" brushRef="#br0" timeOffset="-208008.63">8838 11476 755 0,'0'0'261'0,"0"0"-5"0,1-8-46 16,-1 8-1-16,9-2-52 0,-9 2 17 16,11-2-44-16,-4-1 3 0,3 1-23 0,1 1 0 15,2 1 6-15,4 0-45 0,-3 0 29 0,3 0-15 16,-3 0-9-16,6-2-14 0,0 1-14 16,-2 1 1-16,3 1 20 0,-2-2-28 0,-1 1-10 15,-2 0-18-15,2 0 2 0,-2 1-7 0,-1-1-13 16,-2 0 5-16,-2 2-57 0,-1-2 6 0,-3 0 15 15,3 0-10-15,-7 3-5 0,1 2-62 16,-4-5-117-16,0 0-90 0,0 5-479 16,0-5 60-16,-7 5 78 0</inkml:trace>
  <inkml:trace contextRef="#ctx0" brushRef="#br0" timeOffset="-207757.22">8971 11280 1090 0,'0'-7'333'0,"0"7"-47"16,0-5-12-16,0 5-31 16,0 0-28-16,0 0-23 0,0 0-7 0,0 0-24 15,0 0-18-15,8 15-17 0,-5-5-3 0,0 2-6 16,1 1-17-16,-1 5-10 0,4 4-3 0,-1 0-21 15,-1-1 11-15,-2 8-21 0,0-1-20 16,1 7-23-16,-1-2-64 0,-3 6-64 0,3-20-256 16,-3 38-546-16,1-14 98 0,1-6 90 0,-1-8 84 15</inkml:trace>
  <inkml:trace contextRef="#ctx0" brushRef="#br0" timeOffset="-203693.8">9730 11225 890 0,'-2'-7'300'16,"1"0"-39"-16,1 7 2 0,0-6-53 16,0 6-71-16,0-11-17 0,0 8 1 0,0 3-23 15,0 0-13-15,0-9-5 0,0 9-20 0,-3-6 7 16,3 6-13-16,0 0 3 0,0 0-5 0,0 0 10 15,0 0-36-15,6 17 8 0,-5-4-3 16,-1-1-2-16,3 3 20 0,-3 3-8 0,0 4-22 16,0-2 20-16,0 3-16 0,0 1-4 0,-3 1-16 15,2-4 0-15,-1 1-15 0,1-4-18 0,1 4-6 16,0-2 6-16,1-4-28 0,1 1-16 16,2 0-15-16,-4-2-2 0,6-2-32 0,-2-4-58 15,0-3-151-15,3 1-446 0,0 1 85 0,2-8 41 16</inkml:trace>
  <inkml:trace contextRef="#ctx0" brushRef="#br0" timeOffset="-203085.04">10186 11201 711 0,'3'-3'292'0,"-3"3"-39"0,0-7-27 16,0 7-37-16,-3-8-12 0,3 8-8 0,-1-7 12 15,1 7-37-15,0 0-24 0,0-7 8 0,0 7 5 16,1-3-28-16,-1 3-18 0,0 0 15 16,3-8-33-16,-3 8-7 0,3-2 4 0,-3 2-9 15,7-5-14-15,-1 4 3 0,-6 1-5 0,14-3-10 16,-7 0 5-16,0 2-5 0,7 1-8 15,-4 0 5-15,0 0-15 0,4 0-3 0,-1 1 10 16,1 2-12-16,-4 0 0 0,1-2-19 0,0 4 1 16,-2-3 18-16,1 6-44 0,-5-5 23 0,1 4-5 15,-3 3 3-15,-3-2-6 16,0 3 4-16,-3 2-6 0,0-5-6 0,-5 6 4 16,2-3 9-16,-1-1-2 0,0 1-22 0,1-2 32 15,1 0-15-15,-1-1 13 0,2-1-13 0,1-3 0 16,-3 3 25-16,5-4 3 0,-2 4 13 15,-1-3-15-15,1-1 22 0,3-3 3 0,-3 8-10 16,3-8-7-16,-1 3 12 0,1-3-8 0,0 7-5 16,0-7 6-16,4 5 4 0,-1-3-20 15,-3-2 0-15,11 6-3 0,-5-2 1 0,-2-3 15 16,2 5-16-16,2-5 1 0,-4 6 9 0,5 0-2 16,-2-4 1-16,-1 5-4 0,2-1 1 0,-1 3 7 15,-1-3 13-15,-2 1-26 16,-1 2 6-16,0-2 10 0,-3-1-3 0,4 3 3 15,-8 2-11-15,1-2 6 0,-3 0-3 0,2-1-5 16,-6 4-5-16,-1-2 2 0,1-3 3 16,0 1-5-16,-1-1-7 0,-2-5-12 0,3 4-1 15,-1-7 4-15,1 4-4 0,0-4-11 0,-1 1-8 16,2-1-9-16,9 0 4 0,-13-2-51 0,8-1-41 16,5 3-22-16,-7-2-55 0,7 2 13 15,0-7-168-15,0 7-423 0,7-3 104 0</inkml:trace>
  <inkml:trace contextRef="#ctx0" brushRef="#br0" timeOffset="-202541.11">10985 11247 877 0,'-3'-4'262'0,"3"4"-32"16,0-4 5-16,0 4-45 16,0 0-3-16,0-7-31 0,0 7-8 0,0 0 3 15,0-6-33-15,0 6-18 0,0 0-8 0,0 0-15 16,0 0 0-16,0 0-11 0,0 0 6 0,0 0-16 15,0 0 6-15,0 0-21 0,-11 17 12 16,8-9 4-16,-1-1-29 0,1 3-3 0,-6 2-2 16,4-2-5-16,-2 1 5 0,-2-3-2 0,2 2-13 15,0 1-1-15,3-2-2 0,-3-4 21 16,1 2-13-16,2 0-16 0,1 0 8 0,0-4-2 16,-2 2-6-16,2-2 6 0,3-3 2 0,-3 7-2 15,3-7 9-15,-3 7 11 0,3-7-20 0,0 3 15 16,0-3-3-16,0 0-5 15,0 0-2-15,0 0 5 0,0 0-5 0,24-7-8 16,-17 4 5-16,2 3-8 0,-1-2 1 0,-1 1 2 16,2-3 5-16,2 4 7 0,-1 0-9 0,-10 0 5 15,17 4 2-15,-9-2-2 0,1-1-3 16,-2 2-13-16,0 2 3 0,3-3 10 0,-3 5-2 16,-4-2-3-16,4 1 5 0,-7 1-3 0,3 1 1 15,-6 2-6-15,0 2 6 0,-1 1-13 0,-6 2-31 16,-3 2-54-16,-1-1 0 0,0 1-22 15,-2 0-60-15,1-1 31 0,-2-2-182 0,0 2-506 16,1-4 74-16,1-5 122 0</inkml:trace>
  <inkml:trace contextRef="#ctx0" brushRef="#br0" timeOffset="-202285.94">10896 11281 632 0,'0'0'238'16,"4"-8"43"-16,-1 3 6 0,1 3-51 0,2-3 14 15,2 0-12-15,1 0-40 16,1-2-19-16,5 2-21 0,1-2-4 0,-1 1-21 16,4-2-20-16,5 1-8 0,0 1-3 0,4-2-25 15,-1 4-21-15,1-3-38 0,-1 3-44 0,7 2-14 16,-14-2-173-16,-13 4-97 0,17 0-519 15,-3 0 66-15,0 6 90 0</inkml:trace>
  <inkml:trace contextRef="#ctx0" brushRef="#br0" timeOffset="-201615.63">11433 11269 816 0,'3'-1'294'0,"-3"1"-12"0,4-3-6 0,-4 3-48 15,0 0-8-15,0 0-25 0,7-4-34 16,-7 4 8-16,0 0-38 0,0 0-3 0,3 11 0 16,0-7-21-16,-3 4-2 0,0 5-8 0,0-2-12 15,0 0-3-15,-3 6-23 0,3-2-8 16,-3 2 0-16,-4 1-5 0,3 1-5 0,1-1 3 15,-1-1-19-15,-2-1-4 0,3 0-1 16,-1-2-15-16,-3 1 8 0,3-1-13 0,1-4-15 16,0-2-19-16,-1 2 14 0,1-2 25 15,0-1-2-15,0-1-1 0,2-2 8 0,-2-1 6 16,3-3 2-16,-7 4 10 0,7-4-10 0,0 0 10 16,0 0 3-16,0 0-37 0,0 0 19 15,0 0 3-15,-4-11 2 0,4 11-3 0,0-6 16 16,0 6-13-16,3-7 2 0,-3 7 0 0,11-8-17 15,-4 8 2-15,0-4 8 0,3-1-3 0,1 4-2 16,2-1 10-16,1-3-3 16,-1 5-17-16,2 0 9 0,1 0 14 0,2 0-19 0,1-1-2 15,-1 1 5-15,-2 0-15 0,5 0-13 16,-3 0 5-16,-1 0-2 0,0 0 7 0,-1-2 5 16,-1 2-10-16,1-1-7 0,-2 0 12 15,-4-2 0-15,0 3-15 0,1-3 2 0,-4-1 8 16,-1 1-10-16,-2 0 5 0,-1-1-2 0,2-1-11 15,-2 2 13-15,-3-6 15 0,0 9-2 16,0-8-18-16,-3 3 28 0,2-1 2 0,-3-1 6 16,1 4 0-16,3-2 10 0,0 5-6 0,-7-9 9 15,7 4 10-15,-3 2-1 0,3 3 6 0,-4-7-13 16,4 7 10-16,-3-4-22 0,3 4 1 16,0 0 6-16,0 0-5 0,0 0 0 0,0 0 5 15,-6 18 0-15,9-11-13 0,-3 4-2 0,0-1 2 16,0 5 10-16,3 2-5 0,-3 1 11 15,0 3-32-15,3 4 24 0,-3 0-13 16,1 2-5-16,2 0-13 0,-3 3-41 0,-3-2-104 16,2 2-155-16,2-2-665 0,2 3 162 0,0-5 68 15,4-2 103-15</inkml:trace>
  <inkml:trace contextRef="#ctx0" brushRef="#br0" timeOffset="-201101.01">12578 11434 655 0,'7'-3'246'0,"-7"-2"-3"0,4 2-33 16,-1-2-26-16,0 3-13 0,1-3-4 0,2 2-16 15,2-4-13-15,-2 4-30 0,1-2 9 16,3 1-2-16,1-2-33 0,-1-1 5 0,0 6-28 16,4-5 0-16,-1 5 8 0,1-2-39 15,-4 2 0-15,4 1-54 0,0-3-45 0,-1 6-37 16,-2-2-227-16,-1 2-471 0,0 2 74 0,-2 2 120 16</inkml:trace>
  <inkml:trace contextRef="#ctx0" brushRef="#br0" timeOffset="-200896.98">12633 11633 1008 0,'0'0'282'0,"20"-11"-44"0,-10 7-5 0,-3 1-34 15,4-1-20-15,2 1-17 0,5-4-14 0,-5 7-17 16,4-4-6-16,3 3-23 0,1-2-48 15,-3 3-59-15,2-2-31 0,0-6-207 0,1 9-586 16,-4 1 86-16,0-2 73 0</inkml:trace>
  <inkml:trace contextRef="#ctx0" brushRef="#br0" timeOffset="-199105.69">13651 11382 703 0,'0'-6'259'0,"-3"2"-3"0,3 4-31 15,3-7-10-15,-3 0-25 0,0 7-4 16,4-7-35-16,-1 0-17 0,4 4-4 0,0-5-15 16,0 5-10-16,0-2-13 0,3-2-15 0,0 4-3 15,3-3 3-15,-2 4-8 0,2 0-10 16,-1-2-8-16,4 4-22 0,-2 0 6 16,-1 4-6-16,1-3 11 0,0 2-11 0,2 4-4 15,-5-1-12-15,0 2 8 0,3-2-6 0,-5 5 0 16,-5-1 3-16,2 1 5 0,-6 1-18 15,0 1 16-15,-6 2-14 0,-1 2 11 0,-4 1-25 16,-2 0 9-16,0 1-7 0,-5-2 8 0,1 4-16 16,0-6 23-16,0-1-15 0,3-2 8 0,0 0-3 15,4-2 2-15,0-2 1 0,-1-1 10 16,2-2-13-16,2 2 25 0,3 1-7 16,-2-6-3-16,-2 3 8 0,5-2 0 0,3-3-12 0,0 0 7 15,0 0 0-15,0 0-6 0,0 0-1 0,28-3-19 16,-14 1 13-16,2-1-10 15,5 3-5-15,3 0 10 0,7-3 12 0,0 3-14 16,6 0 7-16,7 1-2 0,14 4-34 0,-2 0-18 16,5 2-25-16,0 1-131 0,-17-9-197 0,11 12-445 15,-6 6 87-15,-5-9 66 0,-7 5 70 16</inkml:trace>
  <inkml:trace contextRef="#ctx0" brushRef="#br0" timeOffset="-196583.95">14681 11308 588 0,'3'-7'205'0,"0"7"74"0,1-7-8 15,-1 6-58-15,-3 1 15 0,4-10-21 16,-1 3 0-16,-3 4-5 0,0 3-15 0,3-5-23 16,-3 5-3-16,0-10-27 0,0 10-4 0,-3-7-5 15,-1 4-22-15,4 3-1 0,-10-4-7 0,4 3-21 16,6 1-12-16,-21 1-1 0,11 3 3 15,-1-1-28-15,-2 2 10 0,3-3-8 0,-4 4-4 16,4-2-6-16,-1 4 3 0,1-2 12 0,0 2-20 16,3-1-10-16,0 1-13 0,3-2 13 15,-2 2-1-15,6-1-12 0,-3 0 21 0,6 3-11 16,0-3 6-16,1 1-16 0,2-1 10 16,2 0-5-16,2 1 3 0,3-2-1 0,1 1-7 15,3 1 3-15,4 2-6 0,-4-3 3 0,3 1-2 16,-2-1-3-16,2 1 7 0,-3-2 11 15,0 2-16-15,0-2 11 0,-3 1-8 0,0 1 3 16,0-1-3-16,-4 0-3 0,-4-1 8 0,1-1-7 16,0 2 12-16,-7 3-13 0,0-3 8 0,-4 1-7 15,-2 2-19-15,-1-2 6 0,-3 2 2 16,-4 1-12-16,0-3-6 0,-3 1 5 16,1-2-2-16,1-2 5 0,-1 0 3 0,-5-2 4 15,8 2 3-15,-2-3-4 0,-1-2 4 0,5 0-3 16,-2-2 14-16,2-3-3 0,4 4 2 15,0-6-7-15,1 2 7 0,3-1-12 0,3-1 7 16,3-4 8-16,3 0-2 0,1 1 9 0,4-5-14 16,6 2-1-16,0-2-7 0,3 0 17 0,4-3-4 15,0 1-1-15,0 2 1 0,0-2-1 16,0-1 6-16,0 3 4 0,-3 4 1 0,-1-3-13 16,-3 4 2-16,-4 2 19 0,1-1-1 0,-4 1 11 15,0 1 25-15,-2-1-44 0,-2 4 14 16,-2-4 5-16,-1 2-9 0,-3-1 9 15,0-2-13-15,-6 5-8 0,2-1 8 0,-6-2-6 16,-1 3 1-16,1-2-8 0,-10 3 0 0,3-1 13 16,-4 3-16-16,-3-1 6 0,0 2 5 0,-3 2-13 15,3-1-13-15,-6 6-41 0,5 3-92 16,-5-2-185-16,9 5-588 0,1-2 108 0,-1-3 56 16,7 2 84-16</inkml:trace>
  <inkml:trace contextRef="#ctx0" brushRef="#br0" timeOffset="-191820.94">15528 11351 803 0,'0'0'246'0,"-3"-8"-57"0,3 8 11 0,0-4-49 16,0 4 23-16,3-8-15 15,-3 3-6-15,0 5 4 0,0-7-35 0,3 4-9 16,-3 3-8-16,0-8-18 0,0 8-3 0,1-3-53 0,-1 3 0 16,0-7-16-16,0 7 29 0,0-5-3 15,0 5-3-15,-1-7-7 0,1 7 0 16,-3-4 10-16,3 4-8 0,-7-6-8 0,7 6-7 15,-6-3-7-15,6 3 1 0,-11-1-4 0,11 1 0 16,0 0 25-16,-20 3-20 0,14-2-11 0,1 3 6 16,-2-2 5-16,1-1 5 0,-1 5-18 15,1-2 13-15,-2 0-13 0,1 0 7 0,-2 3-4 16,5 1 2-16,-3-1-8 0,0 1 6 0,1-3 5 16,5 2-14-16,-5 0 12 0,6-1-12 15,-3-1 1-15,2 2 3 0,2 0 2 16,2-2 28-16,-3-1-38 0,3 5 2 0,4-4 13 15,0 2 0-15,6-3-2 0,-3 5 7 0,1-4-5 16,6 2-10-16,-4-1-5 0,5 1 12 16,-1 1-4-16,-4-1 2 0,1 0-10 0,3-1 4 15,-4-1 9-15,-1 2-18 0,1 1 17 0,-2-3 1 16,-2 0 2-16,1 2 10 0,-3 0-10 0,-2 0-2 16,-2-3-1-16,0 3 6 0,-3 3 5 15,0-2-5-15,-6-1-16 0,1 3 23 0,-2-2-10 16,-3 2-7-16,-4 0 12 0,4-1-12 0,-3-3-16 15,2 1 18-15,1-2 5 0,-3-2-5 16,2 1-13-16,1-4 5 0,0 0-7 16,10 0 5-16,-14-4 5 0,7-1-13 0,4 0 5 15,0-3 3-15,0 1-1 0,6-1-1 0,-3-2-4 16,6-1 1-16,1-3 5 0,3 2-3 0,4-4 3 16,-1 0 2-16,5-1 3 0,-1-4-5 15,4 3-3-15,2 0 3 0,-2-3 15 0,-1 7 2 16,-2-5-19-16,1 6 4 0,-4-2 0 0,-2 5 8 15,-2-2 8-15,-1 2 2 0,0 2 21 0,-3-2-24 16,0 3-7-16,-4-1 3 0,-3 1-8 16,0 3 0-16,-3-2 7 0,3 6-12 0,-11-8 28 15,1 5-31-15,0-1 18 0,-4 2 3 0,1 1-5 16,-1 1 9-16,0 0-22 0,1 1-15 16,-1 5-16-16,4-3-5 0,-1-2-90 15,1 5-128-15,4 0-573 0,5-3 87 0,1 4 74 16</inkml:trace>
  <inkml:trace contextRef="#ctx0" brushRef="#br0" timeOffset="-190491.7">16687 11139 639 0,'0'-6'221'0,"0"6"17"0,0 0-49 0,4-7 64 16,-4 7-20-16,-3-7-2 0,3 7-11 0,0 0-20 15,-1-5-29-15,1 5-23 0,-6-5 6 16,6 5-34-16,-15 0-15 0,15 0-5 0,-19 7-5 16,1-1-8-16,0 4-13 0,-4 1-7 0,-3 4-16 15,-2 3 3-15,-7 7-3 0,-4 5 0 0,4-3-18 16,-1 5-5-16,1-4 6 16,3 4-1-16,1-2-10 0,7-4 5 0,5-6-12 15,0 4-6-15,5-6 13 0,0 3-13 0,5-2-2 16,2-2 2-16,2-1 18 0,1 1-13 0,3-3 1 15,3-3-6-15,1 4-12 0,6-4-4 16,1 2 4-16,-1-2-3 0,7-4 0 0,-1-4-1 16,2 2 6-16,-1-2-7 0,3-3 2 0,1 0-3 15,-1-1 3-15,4-2 18 0,0-3-16 0,0-1-2 16,-4-1-3-16,-2 3 11 0,3-5 5 16,-8 0-16-16,3 2 10 0,-5-2 9 0,-1-1-4 15,-6 0-4-15,3 1 15 0,-6 0-8 0,-1 2-10 16,-1-2 8-16,-3 2 2 0,-3 1-25 0,-2 0 25 15,-1 3 0-15,-5 0-18 16,2 4-2-16,-1 0-5 0,1 3-57 0,-2-2-33 0,-1 3-158 16,5 3-270-16,1 1-319 0,3-2 66 15,1-2 77-15,3 1 82 0</inkml:trace>
  <inkml:trace contextRef="#ctx0" brushRef="#br0" timeOffset="-185232.39">11044 12208 767 0,'-4'-7'241'0,"4"7"-54"15,0 0 7-15,-1-3-14 0,1 3-22 0,0 0-17 16,0 0-18-16,0 0 2 0,0 0-35 16,5-7-6-16,-5 7 14 0,7-1-19 0,-1-3-10 15,-6 4-15-15,10-3 5 0,-2 1-16 16,1-3 3-16,1 1 0 0,1-2-17 0,-1-2 4 16,0 1 10-16,4-3-27 0,-4 2-1 15,3-7 8-15,-2 5-8 0,-1-7-9 0,0 6 27 16,1-4-25-16,-4 0 12 0,-1-2-7 0,1 0-18 15,-3 6 12-15,-3-3 16 0,2-1-7 0,-3 5-1 16,0 0-7-16,0 1 15 0,0 1 5 16,-3 0-13-16,2 2 3 0,-3-3-13 0,-2 8 8 15,2-5 3-15,4 6 7 0,-10-1 0 0,10 1-16 16,-11 7 6-16,4-4-13 0,1 5 10 16,0 2-2-16,2 4 5 0,1 1-13 0,-2 3 2 15,2 0 6-15,0-1 7 0,3 6-9 16,-3 2 9-16,3 0-10 0,3 0-2 0,-3 0-6 15,3 5 0-15,-3-3 16 0,3 1-10 16,-3 4-16-16,0-6-5 0,0 11-23 0,0-8-5 16,-3-3 3-16,0 3-75 0,-1 3-26 0,-5-3 1 15,2 1-10-15,-1-3-27 0,-2-4 32 0,1-4-36 16,-2-1 27-16,4-4 9 0,-3-3 15 16,-1-3 0-16,1 2 25 0,1-5 29 0,2-3 48 15,-4-2 8-15,1-2 21 0,0-4-16 0,-1-3 48 16,-2 1 24-16,-1-9 18 0,7 2 30 15,-3 3-12-15,3-2 28 0,-3-2 7 0,3 3-15 16,0 0 3-16,1-4-11 0,1 7-35 0,-1 0 20 16,3-2-5-16,2 4 23 0,-2 0-44 15,3 2-18-15,3-1 19 0,-2 0-19 16,5 0 4-16,2 0 6 0,1 3-4 0,5-4-18 16,3 2-6-16,0 2 3 0,7 0-2 0,3-3 2 15,1 3-20-15,6-2 20 0,3 4-23 0,-2-4-7 16,3 0 7-16,-4 4-3 0,-3-2 8 15,-1-1 6-15,-2 3-16 0,-1-4 2 0,-7 4 6 16,1-3 0-16,-4 2-3 0,3-2 8 0,-9 3-1 16,2-3 17-16,-2 2-4 0,-1 1-2 15,0-3-10-15,-3 2 15 0,-1 1 8 0,-5-3-8 16,-1 5-5-16,10-2 10 0,-6-3-12 0,-4 5-16 16,6-1-7-16,-6 1 17 0,0 0 8 15,0 0-26-15,0 0 11 0,0 0 23 16,4 8-21-16,-4-3 3 0,0 0 7 0,3 2-9 15,-3 1 1-15,0-2-1 0,0 5-6 0,3-3-23 16,-2 3-3-16,2 2 6 0,-3-2-23 0,4 4-16 16,-1-1-69-16,-3-3-38 0,-3 4-134 15,3 0-549-15,-4-3 78 0,4-2 78 0</inkml:trace>
  <inkml:trace contextRef="#ctx0" brushRef="#br0" timeOffset="-185072.97">11601 12026 959 0,'0'0'295'0,"0"0"-29"0,0 0-15 16,0 0-46-16,0 0-26 0,6 14-49 0,-5-4-55 15,5 5-96-15,-3-9-145 0,-2 14-625 0,2 4 102 16,-3-5 54-16</inkml:trace>
  <inkml:trace contextRef="#ctx0" brushRef="#br0" timeOffset="-184509.26">11740 12302 844 0,'0'-4'297'0,"0"4"-10"16,1-7-31-16,-1 7-18 0,0 0-21 0,3-5-17 15,-3 5-39-15,0 0-2 0,0 0-16 16,0 0-12-16,0 0-16 0,0 0-15 0,0 0 0 16,-4 22-11-16,4-16-35 0,-3-2 2 0,3 4 8 15,0-1-23-15,0-1-2 0,0-2-11 0,3 3 10 16,-3-2-10-16,0-5-7 16,1 4 5-16,-1-4-11 0,6 5 16 0,-6-5-8 15,0 0-11-15,17-6 1 0,-10-1 13 0,0 2-13 16,4-1 5-16,-5-1 7 0,4 0 1 15,-2 2-16-15,-2-1-5 0,1-1 8 0,0 4-21 16,-1-2 13-16,-1 1 3 0,-2-1-16 0,3 4 16 16,-2-3-3-16,-4 4 16 0,10-3-11 0,-10 3 13 15,8 0-18-15,-8 0 0 0,0 0 0 16,13 3 0-16,-10 2 0 0,-3-5-5 0,6 5 11 16,-2 0-4-16,0 0-4 0,-1-3 20 0,1 5-23 15,-1-4 13-15,0 4-6 0,1-2-17 16,-1-2-3-16,1 3 1 0,3-4-1 15,-1 3 0-15,1-3 8 0,0 1-5 0,0-3-6 16,3 0 9-16,0 0-9 0,0-1 1 0,1-2 7 16,-1-1 8-16,0 2-10 0,1 0 18 15,-4-4 10-15,2 6 5 0,-1-3-16 0,-1-1-4 16,-7 4-18-16,9-3 40 0,-5 1-61 0,2-1-5 16,-6 3-10-16,11-2 20 0,-11 2 11 15,4-1-13-15,-4 1 15 0,0 0 5 0,0 0-23 16,10-1 16-16,-10 1 9 0,0 0-7 0,6 4 13 15,-6-4-18-15,4 8 3 0,-3-3-3 0,-1 0-10 16,3 0-1-16,-3 5-19 16,3-3-78-16,-3 0 3 0,3 0-61 0,-3 1-137 15,1-1-580-15,2-3 149 0,0 2 86 0</inkml:trace>
  <inkml:trace contextRef="#ctx0" brushRef="#br0" timeOffset="-184369.66">12147 12041 540 0,'0'0'143'15,"8"17"-64"-15,-8-9-28 16,3 7-40-16,-3 1-57 0,0 3-162 0</inkml:trace>
  <inkml:trace contextRef="#ctx0" brushRef="#br0" timeOffset="-183625.62">12195 12433 465 0,'0'0'210'0,"10"-11"-2"16,-10 5-39-16,3-1 23 0,-2 3-31 0,3-5-5 15,-4 0-13-15,3-1-17 0,-3-1 2 0,3 3-13 16,-2-3-15-16,2 0-13 0,0 1-13 16,1 0 3-16,-1 0-6 0,3 0-12 0,-1-2-2 15,-2 4-4-15,0-2-4 0,1 2-26 0,-1 1 5 16,0-1-2-16,0 4 2 0,-2-2-8 15,2 0-7-15,-3 2 8 0,3-1-24 16,-3 5 24-16,4-7-14 0,-4 7-7 0,4-3 0 16,-4 3-5-16,0-7-5 0,0 7 18 0,0 0-8 15,0 0 10-15,0 0-18 0,0 0 3 0,0 0 18 16,0 0-11-16,13 15 21 0,-13-6-20 16,6-3 0-16,-6 3 4 0,4-1-14 0,3 2 9 15,-3-2 3-15,-1 3-7 0,1 1 4 16,2-3 11-16,-2 1-10 0,3-2-3 0,-1 2 2 0,-2-3 1 15,2 1-6-15,-5-1-7 0,5-3 18 16,-3 2-1-16,2-5 3 0,1 1-17 16,-6-2 4-16,13-2 11 0,-13 2 5 0,11-7 10 15,-4 2-21-15,0-3 9 0,-1-5-6 0,5 1-3 16,-4-9 11-16,3 4-3 0,-4-4-10 16,5-1 13-16,-4-3-8 0,3 1 5 0,-3 4 21 15,3-3 2-15,-3 8-2 0,-4-2 8 0,4 4 4 16,0 0-5-16,-3 3-22 0,-4 2-14 0,6 1 19 15,-5 0-26-15,2 3 20 0,3 0 8 16,-6 4-18-16,0 0-5 0,0 0 13 0,15 12 0 16,-12-3 2-16,3-1-2 0,-5 3 2 0,2 4-25 15,3 1 15-15,-5 0 0 16,6 0-2-16,-4 2 7 0,1-1-12 0,-4 2 14 16,3-3-4-16,0 1-10 0,0 1 2 0,-2-3 2 15,-1 0-4-15,3-5 2 0,0 1-11 0,-3 1 14 16,3-4 2-16,-2 0-8 0,3-5-9 15,-1 3 14-15,1-4 1 0,-4-2-6 0,0 0-2 16,0 0 13-16,19-8-3 0,-11 5 0 0,-2-1-10 16,-2-4 10-16,2 5-10 0,1-4 25 0,-3 1-12 15,3 2-3-15,-4-3 8 0,1 6-18 16,-1-3 7-16,3 1-9 0,-6 3 12 0,4-6 0 16,-4 6-8-16,8-1 8 0,-8 1-10 0,9 0 10 15,-9 0-5-15,10 5 6 0,-6-3-1 16,3 1-8-16,-3 2 21 0,2 4-8 15,1-4-10-15,0 1 0 0,3 1-2 0,-3 6-19 16,3-3-53-16,1 1-51 0,-5 1-157 0,-2-4-74 16,9 3-478-16,1-4 74 0,-4-6 115 15</inkml:trace>
  <inkml:trace contextRef="#ctx0" brushRef="#br0" timeOffset="-183213.39">13152 11983 803 0,'0'0'231'0,"-3"-7"-16"15,0 3 18-15,0-2-16 0,3 6-25 0,-7-1-28 16,-1 0-21-16,-1-2-15 0,9 3-7 16,-18 5-14-16,8-5-15 0,-3 6-5 0,2-2-10 15,1 3 0-15,-3-1-34 0,-1 1 6 0,7-2-26 16,-7 3 15-16,7-1-17 0,-3 0 20 15,3 0-31-15,0-4 16 0,0 4-11 0,4-4 8 16,-1 4-18-16,-2-2 11 0,3-2-22 0,2 4 19 16,-2-1-8-16,-1-1-7 0,4 2 9 0,0 0-1 15,0-1 1-15,4 0 1 16,-4 3-5-16,0 2 7 0,0-2 3 0,3 1 10 16,-3 4-13-16,0-3-3 0,0 6 14 0,-3-2-8 15,3 3-3-15,-4-1-2 0,1 1-16 0,0 2 5 16,2 0 9-16,-2 0 1 0,0 2 9 15,0 3-11-15,2-2 8 0,-2-4-13 0,0-3-8 16,3 1 5-16,0 1 8 0,0-5 8 0,0-1-5 16,3 2 2-16,0-4 8 0,4-2-26 15,0 0 8-15,4 1 8 0,2-4-8 0,1-2 18 16,2 3-39-16,5-4 9 0,-1-2-16 0,-2 2-62 16,0 1-89-16,1-6-198 0,5 1-488 15,-3 2 85-15,-4 0 160 0</inkml:trace>
  <inkml:trace contextRef="#ctx0" brushRef="#br0" timeOffset="-182721.7">13344 12241 1003 0,'-3'-5'322'0,"3"5"-40"0,-4-6-18 16,4 6-16-16,-3-7-25 0,3 7-13 15,0-7-16-15,0 7-33 0,3-8-12 16,1 6-6-16,2-3-10 0,5 1-12 0,-4-2-9 16,2 5-27-16,2-3-11 0,-1 1 3 0,3 3-21 15,-2 0-2-15,0 0-8 0,1 3-5 16,-1 2 2-16,-1 0-2 0,0 0-10 0,1 2 2 15,-4 0-7-15,-1 1-8 0,-2 2-5 0,-4 0-8 16,0 3 7-16,-3-3-12 0,-1 5 6 0,-3 0-12 16,-2-3 9-16,-6 6-34 15,2-3 13-15,-1 0-2 0,1-3 10 0,-1 1 5 0,4-3-1 16,0-1-4-16,-1-1 10 0,4-2 10 16,0-2 8-16,1 1 8 0,-2-1 2 15,5 0-15-15,-3-2 25 0,6-2-17 0,0 0-8 16,0 0-6-16,0 0 14 0,0 0-6 0,0 0-5 15,0 0 1-15,24-6 4 0,-15 5-13 0,-9 1-4 16,18 0 17-16,-8-1-7 0,1-2-8 16,-1 4 8-16,0-2-19 0,1 1-1 0,2 3-14 15,0-2-41-15,-2-1-89 0,2 0-13 0,-3 0-243 16,1 7-519-16,-1-7 104 0,-3 1 87 16,0 5 77-16</inkml:trace>
  <inkml:trace contextRef="#ctx0" brushRef="#br0" timeOffset="-182260.49">13532 12031 947 0,'0'-5'238'16,"0"5"-41"-16,0 0-5 0,0-10 25 15,0 10-53-15,0 0-18 0,7-2-3 0,-7 2-40 16,0 0 4-16,10 0-2 0,-10 0-23 0,13 1-10 15,-13-1 7-15,18 1-17 0,-8 1-4 0,1 1-1 16,-1-3-11-16,3 1-5 16,1 0 7-16,-4-1-25 0,4 0-2 0,-4 2-3 15,0-2 2-15,1 0 6 0,-4 0 2 0,-7 0-5 16,16-2-5-16,-8 2-10 0,-8 0 12 16,13 2-20-16,-13-2-2 0,10 1 12 0,-7-1-13 15,1 7 21-15,0-1 0 0,2 2-13 0,-5 3 8 16,-1-1 15-16,3 5-30 0,-3 3 14 0,-3 2 17 15,2 0-22-15,1 4 6 0,-3 1 5 16,3 1-18-16,-3-1-13 0,-1 2 26 0,4 3-16 16,-4-2 19-16,-2 4-21 0,6-3 0 0,-4-2 2 15,4-2 3-15,-3-6 13 16,0 3-13-16,0-5 15 0,2 0 1 0,1-5-29 16,-3 2 26-16,3-3-1 0,-3-3-7 0,-2 4 8 15,-1-6 13-15,2 1-11 0,-5 0-10 0,2-2 31 16,-4-1-41-16,1-3-3 0,-4-1 6 15,1 0 4-15,-1-1-9 0,-3-1-24 0,-1-3 3 16,-1 3-21-16,1-2 11 0,1 0-54 0,-3 1-29 16,2-2-145-16,1-2-118 0,8 5-438 15,-2-2 70-15,7-2 145 0</inkml:trace>
  <inkml:trace contextRef="#ctx0" brushRef="#br0" timeOffset="-181985.11">14328 12191 714 0,'0'-5'297'0,"0"5"-72"16,0 0 54-16,-3-6-28 0,3 6 25 0,0 0-40 15,-3-5-26-15,3 5-31 0,0 0 2 0,0 0-35 16,-1-7-10-16,1 7-11 0,0 0-22 15,0 0-8-15,7-2-1 0,-7 2-27 0,11 0-24 16,-11 0-4-16,13 2-52 0,-6 2-61 16,0-1-34-16,3-1-56 0,-10-2-102 0,7 6-581 15,-4 2 92-15,-2 2 33 0,-1-2 92 16</inkml:trace>
  <inkml:trace contextRef="#ctx0" brushRef="#br0" timeOffset="-181829.72">14250 12422 701 0,'23'-14'281'0,"-15"12"-40"16,2-3-18-16,3 1-21 0,-2-2-20 0,2-2-36 15,1 6 2-15,-4-3-23 0,4 1-20 0,-3-2-56 16,2 6-23-16,1-2-70 16,-4-3 29-16,3 1-193 0,-2 4-585 0,-4-3 104 15,2 3 47-15</inkml:trace>
  <inkml:trace contextRef="#ctx0" brushRef="#br0" timeOffset="-181467.94">14711 11933 803 0,'0'0'323'0,"0"0"-3"0,1-7-57 16,-1 7-83-16,0 0-27 0,0 0-10 0,0 0-27 15,0 0-24-15,0 0 13 0,0 0-18 0,3 21 5 16,-3-10-13-16,0 2 6 0,-3 2-8 16,3 5-16-16,-1 0 3 0,-2 4 8 0,-1 1-24 15,1 1 1-15,-1 0 10 0,-2 5-21 0,2-3-2 16,1 0-18-16,0-1 18 15,0-2-13-15,-2 2 0 0,2 2 5 0,0-3-8 0,3-2-4 16,-3-3-6-16,6 1 8 0,-3-4-21 16,3 0 16-16,5-3-26 0,1-1 1 0,1-3-17 15,1-2-11-15,6-3-4 0,-3-4-35 16,3-2-90-16,0 0-182 0,-3-2-28 0,9-3-448 16,-6-3 108-16,1-1 66 0</inkml:trace>
  <inkml:trace contextRef="#ctx0" brushRef="#br0" timeOffset="-181273.01">14743 12286 785 0,'0'0'284'0,"3"-9"-25"15,3 5-26-15,-2-3-13 0,6 2-33 0,0 2-16 16,0-4-14-16,0 2-19 0,1 0-23 0,6-2-28 15,0 6-10-15,-3-2-54 0,3-1-28 16,-4 3-67-16,2 1-56 0,-2-3 10 0,1 3-174 16,-4 1-496-16,0 1 102 0,1-1 41 0</inkml:trace>
  <inkml:trace contextRef="#ctx0" brushRef="#br0" timeOffset="-180324.41">14992 12259 739 0,'0'0'328'0,"-3"-7"-18"0,6 3-19 15,-3 4-24-15,0-8-22 0,3 2-17 0,-3 6-33 16,0-4-8-16,0 4-26 0,4-4-13 0,-4 4-22 16,10-3-34-16,-10 3 18 0,14 2-3 15,-14-2-9-15,16 1-29 0,-8 4-5 0,2-2 10 16,-1 4-15-16,2-1-3 0,-4-1 3 0,0 2-31 16,0 0 8-16,3 3 0 0,-6-3-8 15,-1 1-7-15,0 2-1 0,-3-2-10 0,0-1-15 16,-3 3 13-16,3-3-18 0,-3 1 17 0,2-1-2 15,-2-3-7-15,-1 2 10 0,-2-5-6 16,6-1-4-16,0 0-6 0,0 0 16 16,0 0-21-16,-7-8 18 0,7 8-8 0,6-18 3 15,-2 11 16-15,6-4-4 0,-3-2 1 0,3 2-3 16,-3 0 16-16,7-3 0 0,-4 6-21 16,1-3 13-16,-1 3-11 0,3-1 9 0,-2 1-1 15,-1 2-12-15,3-2-8 0,-5 5-1 0,2-1 4 16,0 3-52-16,0 1 5 0,0 0-32 15,0 1-40-15,-6 0 6 0,6 5-92 0,-3-3-1 16,-3 2-32-16,2 4-55 0,-3-3-119 0,2 2-382 16,1-1 53-16,1-1 144 0,-4 0 530 0,0 0 100 15,1-2 5-15,4 1 128 0,-5-2 20 16,-3-3-66-16,6 1 97 0,-6-1-80 0,0 0 50 16,0 0 42-16,14-2-55 0,-14 2 15 15,7-3-18-15,-7 3-16 0,0 0 1 0,4-6-39 16,-4 6-23-16,0 0 0 0,6-2-22 15,-6 2-4-15,0 0-4 0,0 0-16 0,3-5 0 16,-3 5-5-16,0 0 7 0,0 0-12 0,0 0-15 16,0 0 9-16,1 16 1 0,-1-10-21 15,0-1 0-15,-1 2-4 0,1 2-4 0,0 0 3 16,0 2-5-16,0-2-13 0,0 0 3 0,0-1 0 16,0 0-28-16,0 0 15 0,0-4 5 0,1 4 5 15,-1-1 26-15,3-6-13 16,-3-1-11-16,6 7 1 0,-6-7 3 0,11-1 27 15,-11 1-12-15,13-6 15 0,-13 6-16 0,10-1 22 16,-10 1 4-16,11-6-10 0,-7 5-3 0,-4 1 1 16,6-3-21-16,-6 3 20 0,10-5 1 15,-10 5-3-15,8-2-16 0,-8 2 11 0,10 0 2 16,-10 0-4-16,10 0-4 0,-10 0-9 0,14 2 9 16,-7 1-7-16,2-1-5 0,-1 1 18 15,2 1-15-15,0-1 19 0,-3 1-6 0,4-1-11 16,-1-2-8-16,3 1 13 0,-3 2-2 0,0-4-3 15,1 0 2-15,-1 0 6 0,3-6-11 0,-2 5 6 16,-1-6 0-16,0-1 9 16,1-2 4-16,-4-4-9 0,-1 2 4 0,1-4-1 15,-4 1-18-15,-2-2 18 0,3-1-2 0,-4 3 2 16,0-2-7-16,-5 2 7 0,2 0-12 0,0 2 19 16,-4-1-19-16,1 6 12 0,-1-2-10 15,-1 2-2-15,2 2 7 0,-4 4 0 0,3 0 0 16,7 2 3-16,-21 8-11 0,7 0 3 0,4 1-8 15,0 2 16-15,-1 10 0 0,1-3-8 0,1 5 5 16,2-3-3-16,3 5-2 0,3 0-12 16,2-1 6-16,9 0-4 0,-3-4-3 0,10 1 21 15,3-1-28-15,5-4-1 0,23 1-30 16,2-2-8-16,12-1-71 0,0-10-165 0,6-2-578 16,4-4 77-16,-7 1 118 0,6-8 66 15</inkml:trace>
  <inkml:trace contextRef="#ctx0" brushRef="#br0" timeOffset="-179310.86">16441 6266 440 0,'-10'1'184'0,"10"-1"-25"16,0 0 35-16,0 0-109 0,-7 0 7 0,7 0 23 16,-4 6 69-16,4-6-12 0,0 11-6 0,-3-9-94 15,3 8-5-15,-3 3 4 0,0-3 21 0,3 5-25 16,-1 1 10-16,1 1 7 0,0 1-7 15,0 0-11-15,1 4-2 0,2-5 6 0,-3 2-29 16,3-1 28-16,1 1-18 0,2-1 8 0,2-2-3 16,1-2-35-16,-2-1 55 0,7-3-1 0,3-1-6 15,4-8-10-15,19-2 20 16,22-10-33-16,24-13-18 0,9-2 21 0,1-9-6 16,34-15-20-16,7-4-20 0,3-3-36 0,7-4-16 15,-3 4-153-15,-8-4-180 0,8-3-439 0,-4 4 68 16,-3 1 67-16</inkml:trace>
  <inkml:trace contextRef="#ctx0" brushRef="#br0" timeOffset="-177444.92">2112 13580 619 0,'-5'-5'274'15,"5"5"-44"-15,0 0-40 0,0-9-4 0,0 9-17 16,0 0-20-16,0 0-6 0,0-4-17 0,0 4-1 16,11-6-28-16,-4 1 1 0,2-3-11 0,6-1-8 15,1 0-15-15,2-2-3 16,-1-2 3-16,3-1 59 0,1-1-13 0,-4 1-18 15,3-3-12-15,-2-3-1 0,1-3-7 0,2 1-6 16,-4-3-12-16,-2 0-69 0,-2-3-6 16,0 1-4-16,-2-3 4 0,-2 4 8 0,-1 1-2 15,-1 0 20-15,-4 1 3 0,0 1 0 0,-2 6-14 16,-2-1 1-16,1 0 10 0,-6 1 16 0,2 2-11 16,-2 0 11-16,1 5-24 0,-1 3 8 15,-1-1 0-15,-3 5 3 0,0 2-13 0,-1 2 13 16,-1 5-6-16,0 4-4 0,-4 6 19 0,1 9-11 15,-4 15-12-15,2 6 6 0,3 4 6 16,3 7 40-16,2 3-28 0,5 2 7 16,0 1-9-16,2-1 4 0,2 2-23 0,3 0 9 15,3-3-6-15,-3 0 2 0,4-5 1 0,-4 0-6 16,5-4 24-16,-5-10-16 0,0-2-3 0,1-7-2 16,-4 2-7-16,3-2-34 0,-3-2-31 15,0-5-41-15,0-1-30 0,-3 0-251 0,-3-4-151 16,2-5-249-16,-4-3 88 0,-1-3 84 0</inkml:trace>
  <inkml:trace contextRef="#ctx0" brushRef="#br0" timeOffset="-177076.75">1871 13908 755 0,'4'-7'314'0,"2"2"-42"0,2 0-24 0,5-3-28 16,1 3-20-16,7-5-13 0,3 4-11 15,6-5-22-15,1 1-11 0,4 2-5 0,1 1-30 16,2-3-6-16,13 0-17 0,-9 0 4 0,-1 3-9 16,-4-2-9-16,-2 1-1 0,2 2-14 15,-9-2 0-15,2 3-10 0,-6 0 3 0,1 0-13 16,-6 3 5-16,-1-2-3 0,-2 0-12 0,-4 4-6 16,1-3 16-16,-3-1 2 0,0 2 8 15,0 1 3-15,-10 1-8 0,10-2-5 0,-10 2 13 16,8-3-21-16,-8 3-13 0,0 0 16 15,7 5-16-15,-7-5 6 0,2 5-1 0,-2-5-10 16,0 9-5-16,-2-5 16 0,2 4-11 16,0 1-10-16,0-1 26 0,0 2-26 0,0 1 15 15,0 0-25-15,0 0-11 0,2 2-25 0,-2-1-7 16,1 3-98-16,-1 0-41 0,-10 1-218 0,13-5-488 16,0 1 78-16,-2-6 86 0,2 1 91 15</inkml:trace>
  <inkml:trace contextRef="#ctx0" brushRef="#br0" timeOffset="-176905.89">2623 13378 967 0,'0'0'243'0,"0"0"-20"0,0 0-18 0,0 0-18 16,0 0-34-16,0 0-43 0,21 13-79 0,-14 2-80 15,-1 1-104-15,-9 3-96 0,14 6-480 0,2 0 63 16</inkml:trace>
  <inkml:trace contextRef="#ctx0" brushRef="#br0" timeOffset="-176343.25">2914 13696 816 0,'0'-6'259'0,"0"6"-9"0,0 0-27 15,0 0-28-15,0 0-21 0,0 0-18 0,0 0-8 16,0 0-7-16,0 0-31 0,0 0-7 0,0 0-6 16,0 0-20-16,0 0-6 0,-3 16 4 15,6-8-19-15,-3-1-5 0,0 0-7 0,0 4-42 16,1-3 3-16,2 3-23 0,0-3 5 0,0-1-7 16,0 0-11-16,1-3-5 15,-1 3 11-15,5-5 2 0,-5 2 5 0,-3-4-3 0,13-1-2 16,-13 1 16-16,13-7-4 0,-4 1 6 15,0-1 23-15,-2-3-13 0,-1 6 8 16,2-3 10-16,-2 0-5 0,1 0-5 0,0 0 13 16,-4 6 2-16,5-6-13 0,-2 4-5 0,-3-2-7 15,4 3-11-15,-7 2 31 0,11 0 5 16,-11 0 1-16,10 0-4 0,-3 5-15 0,-1-3 6 16,2 3 9-16,-2 0 3 0,1 3-10 0,0-2 5 15,-3 2-15-15,3-1 2 0,0-1 1 0,-1 2 1 16,0-1-6-16,-2 0 9 0,3-4-10 15,-3 2-5-15,2-2 15 0,-2-1-10 16,2 1 6-16,-6-3-4 0,14-5 4 0,-6 2 9 16,1-4-20-16,2-1 21 0,-4 1-14 15,0-3 14-15,2 2-11 0,-1-2 21 0,-2 2-11 16,1 1 31-16,-4 0-33 0,-2-1-2 0,5 6-4 16,-3-5-24-16,-1 3 22 0,1 0 28 15,0 0-20-15,-3 4 10 0,4-6-7 0,-4 6-11 16,3-2 3-16,-3 2 7 0,0 0-4 0,0 0-1 15,0 0 0-15,7 12-2 0,-7-5-8 0,0-1 0 16,0 1 6-16,2 3-14 0,-2-2-5 16,0 2 6-16,1-1-26 0,-1 1-13 0,0 2-23 15,-1-1-54-15,5-1-84 0,-4-3-46 16,0 1-625-16,3-6 128 0,-3 3 56 16,0-5 62-16</inkml:trace>
  <inkml:trace contextRef="#ctx0" brushRef="#br0" timeOffset="-175464.75">3314 13366 918 0,'0'0'282'0,"0"0"-31"16,0 0-21-16,0 0-35 0,-10 17-21 0,10-9-31 16,-1 9-69-16,2 1-10 0,-1 7-71 15,0 0-37-15,0 2-84 0,6 4 13 16,-2 0-26-16,-3-5 8 0,5-1 15 0,-2 0 54 15,2-1 41-15,-3-6 44 0,5 0 30 0,-5-3 57 16,1-5 32-16,-1 1-12 0,0-1-5 16,0-2 13-16,1-1-11 0,-1-3-17 0,0 2 25 15,0-4-26-15,2 2 14 0,-5-4-16 0,7 2-6 16,-7-2-1-16,0 0-24 0,10-6 13 16,-10 6-10-16,6-8-11 0,-3 7-2 0,-3-6-5 15,4 4-13-15,0-3-5 0,-4 0 5 0,3 2-5 16,0-2-7-16,1-1-11 0,-4-3 0 0,3 3-8 15,-2 3 11-15,1-4 4 16,2 2-17-16,-4-2 2 0,3 3-2 0,-3-1-5 16,4 0 12-16,-3 2-12 0,-1 4 5 0,3-9-11 15,0 6 4-15,-3 3-1 0,0-9-8 0,3 8-2 16,-3 1 20-16,0-7-22 0,0 7 2 16,0 0-1-16,0 0 6 0,0 0-2 0,0 0 15 15,0 0-6-15,0 0 1 0,10 10 2 0,-9-2 8 16,1-1-18-16,2 1 5 0,0 4-7 0,-4-1 17 15,3 1-20-15,1 1 13 0,-1-1-3 16,0 1 18-16,1-1-26 0,-1 3 11 0,0-5-6 16,0 4 4-16,2-5-1 0,-2 0-8 0,0 1 1 15,1 0 17-15,-1-5 0 16,-2 3-12-16,2-3 5 0,3-3-11 0,-6-2 8 0,11 0 16 16,-11 0-21-16,13-9-3 0,-6 0 11 15,0-5-13-15,3-1 12 0,-3-3 11 0,0-1-15 16,3-5 15-16,-2 0-26 0,4-3 5 15,-1-3 11-15,-1 4 2 0,-3 5-15 0,1 0 28 16,1 1-23-16,-2 4 5 0,-1 1 11 0,-2 1 2 16,1 3-11-16,1 1-9 0,-3 1 7 15,1 2-3-15,2 1-2 0,-3 3 13 0,1 1-5 16,-4 2 5-16,0 0 5 0,18 5-3 0,-9 3-10 16,-5 2-7-16,6 4 19 0,-6-1-4 0,3 2-5 15,-1 1 10-15,0 3-23 16,-1-1 20-16,2 2-7 0,-1-3-3 0,-3 1-5 15,1 2-3-15,2-2-2 0,-2-2-13 0,0-3 6 16,-1 2 12-16,1-2-18 0,-1-4 5 0,0 1 3 16,0-3-1-16,1-1 1 0,-1-1 10 15,2-5 21-15,-5 0-24 0,9 0-2 0,-9 0 20 16,10-3-17-16,-3-1 2 0,-2-4-3 0,1 6 6 16,0-5 2-16,-2 4 10 0,-1-2 1 15,1 1 4-15,3 0-7 0,-4 2-13 0,-3 2 7 16,4-7-9-16,-4 7 12 0,7-3-12 0,-7 3 9 15,9 0-4-15,-9 0 2 0,11 2-8 16,-8 4 16-16,4-4 0 0,0 4-10 16,1 2-1-16,1 1-2 0,4 0-2 0,-2 1-21 15,-1 6-16-15,3 1-30 0,-1-3-161 0,-2-3-277 16,2 7-433-16,3 1 109 0,-2-4 68 0,1-2 138 16</inkml:trace>
  <inkml:trace contextRef="#ctx0" brushRef="#br0" timeOffset="-174964.91">4549 13312 901 0,'-1'-6'314'0,"-2"0"9"0,-4 2-44 16,7 4-36-16,-4-7-7 0,1 1-44 0,-3 6-8 15,6 0-10-15,-11-3-23 0,1 3-18 0,10 0 0 16,-17 3-28-16,3 1-15 0,4 0-3 0,0 1-5 16,-7 0-11-16,6 2-12 0,-3 1 20 15,-2-1-30-15,2 3-3 0,0-2-15 0,0 1 15 16,1-1-18-16,-2 0 0 0,5 2-5 0,-3 1-5 16,2-2 5-16,1 0-10 0,-2 0-5 15,3-1 7-15,3 0-2 0,-1 3-5 0,1-1-14 16,-2-2 4-16,5 4 7 0,-1 0 5 15,1 2-2-15,0-2-5 0,3 5 7 0,-3 3-5 16,2-1 8-16,2-1-11 0,-1 5-17 16,0 1 12-16,3 1 6 0,-3 3-16 0,3-3 21 15,-2 8-16-15,5-8 13 0,-3 6-2 0,1 0 2 16,-3-3 8-16,5-1-3 0,-3-2 3 16,0 0-3-16,1-2-18 0,-1-3 13 0,-2-5 0 15,2 3-10-15,0-1 13 0,1-2-8 0,-3-3-8 16,2 0 8-16,0-3 11 0,0 0 4 0,0-1-7 15,1 2-6-15,-1-3 1 16,1 0 2-16,3-4-10 0,-3 3 5 0,5-2-3 16,1 1 11-16,-2-5-3 0,2 4-18 0,3-2-2 15,1-2-29-15,-4 0-38 0,7-2-89 0,-3-1-123 16,-4 3-167-16,7-1-394 0,4-1 36 16,-7-3 107-16,6 0 49 0</inkml:trace>
  <inkml:trace contextRef="#ctx0" brushRef="#br0" timeOffset="-174432.8">4654 13743 752 0,'-3'-3'325'0,"0"-4"-28"15,2 4-10-15,-2-3-34 0,3 6 18 0,-6-8-40 16,5 6-21-16,1 2-41 0,0-8-8 0,0 8-10 15,1-9-20-15,2 5-11 0,3 1-8 16,-2-3-9-16,3 5-19 0,-1-1 1 0,5-3-21 16,-1 5 2-16,0-2-14 0,0 2-6 0,1 2-21 15,3-2 3-15,-4 2-12 0,3 3-21 16,-2-4-3-16,-4 5-2 0,3-5-11 0,-4 7 1 16,2-2-8-16,-2 1 5 0,-3-3-13 0,-3 6-8 15,0-3-35-15,-3 1-24 0,0 2-9 0,-1-2 15 16,-3 1-11-16,1 1 8 15,-1-1 11-15,0 0 17 0,0-2 3 0,0-1 12 16,0 1 29-16,-2 0 16 0,5-2 12 0,-3 0 20 16,3 1 34-16,1-4-8 0,-1 3 20 15,4-5-7-15,-3 5 8 0,3-5-26 0,0 7 10 16,0-7-10-16,3 4 28 0,-3-4-28 0,10 4 8 16,-5-4 2-16,1 5-18 0,1-3 0 0,0 1-2 15,3 2 7-15,-3-2-4 0,0 4-1 16,0-2-10-16,3 0 21 0,-3 2-32 0,-1 1 6 15,1-1 5-15,-3 1-5 0,3 1-2 0,-4-3 9 16,-2 1-9-16,-1 2 1 0,0-3-4 16,-1 4 0-16,-2-1-3 0,-4-3 6 15,0 2-9-15,0-3 6 0,-2-2-21 0,-3 3 3 16,2-5-5-16,-4-1 0 0,1 0-8 0,0-2-26 16,-5-4-22-16,8-1-54 0,-7-3-108 15,-8 0-225-15,13-5-430 0,5 2 110 0,-4-7 56 16,4 3 90-16</inkml:trace>
  <inkml:trace contextRef="#ctx0" brushRef="#br0" timeOffset="-173948.89">4798 13415 947 0,'3'-7'250'0,"-3"7"-27"15,0 0-10-15,4-2-21 0,-4 2-8 0,9-3-28 16,-5 1-25-16,-4 2-14 0,14-3-17 16,-4 2-3-16,-4-3-12 0,5 2-26 0,0 0 15 15,-1-4-10-15,3 4-5 0,-3-3-21 0,2 2 1 16,-3-2 7-16,1 3 5 0,-3 0-13 16,1-3-2-16,-2 4-15 0,1-1 4 0,-1-1-12 15,-6 3-8-15,14-2-5 0,-14 2 13 16,7 5 0-16,-1-3-13 0,1 6 20 15,-3 4-20-15,0 1 5 0,0 4 8 0,2 8 0 16,-3 0-11-16,1 4 6 0,-1 5 0 0,0 3-1 16,1-4 4-16,-3 9 2 0,2 8 68 0,3-5-1 15,-6-7-24-15,4-3 0 0,-1 4 8 16,0-5-28-16,0 0 5 0,1-3 3 0,0-4-11 16,-1-2-7-16,-2-1 7 0,2-6-2 0,3 0-8 15,-6-3-13-15,1 2 13 16,1-7 0-16,-1 3-3 0,-1-3-2 0,-1 0-2 0,-2-2 7 15,-3 1-10-15,2-1-6 0,-7-1 9 16,1 0-4-16,0-4 9 0,-4 3-19 0,-2-2 19 16,-2 1-24-16,-5-1 6 0,3-1 2 15,-4-2-18-15,-1 4-2 0,4-2 2 0,-2 1-43 16,2-2-34-16,-6 1-69 0,-1-2-214 0,12 5-526 16,1-5 57-16,5-1 136 0,4-1 32 15</inkml:trace>
  <inkml:trace contextRef="#ctx0" brushRef="#br0" timeOffset="-173680.18">5512 13746 706 0,'4'-7'253'0,"-1"1"-32"0,3 3-12 0,-2-1-14 16,3 0-11-16,-3-2-48 16,5 4 0-16,-2-4-16 0,1 6 5 0,1-5-22 15,-1 3 7-15,2 0-31 0,0 2-74 0,-3-1-2 0,2 4-57 16,-1 1-56-16,2-1-36 0,-3 3-243 0,-4-2-335 15,1 4 43-15</inkml:trace>
  <inkml:trace contextRef="#ctx0" brushRef="#br0" timeOffset="-173493.04">5638 13928 806 0,'11'-7'266'0,"-1"0"-41"0,0 1-5 16,-3-1-23-16,4 3-10 0,-4-2-33 16,3 4-31-16,3 0-36 0,-2-2-87 0,-11 4-264 15,13 0-501-15,1 0 74 0</inkml:trace>
  <inkml:trace contextRef="#ctx0" brushRef="#br0" timeOffset="203791.14">4976 7733 642 0,'0'0'182'0,"0"0"-26"0,-4 7-3 16,4-7-25-16,0 0-10 0,0 0-18 0,0 0 5 15,0 0-10-15,0 0-13 0,0 0 15 16,0 0-15-16,-4 3-5 0,4-3-1 0,0 0-14 16,0 0-6-16,0 0-12 0,0 0-14 0,0 0-12 15,0 0-20-15,0 0-3 0,0 0-21 0,0 0-74 16,0 0-87-16,21-8-30 0,-14 6-515 16,4 1 71-16</inkml:trace>
  <inkml:trace contextRef="#ctx0" brushRef="#br0" timeOffset="203975.52">5358 7793 499 0,'0'0'125'16,"0"0"-30"-16,-7 1-31 0,7-1-69 16,0 0-77-16,0 0 48 0,0 0-163 0</inkml:trace>
  <inkml:trace contextRef="#ctx0" brushRef="#br0" timeOffset="204152.52">5369 7843 642 0,'0'0'159'0,"0"0"-54"16,-1 7-82-16,-6-7-136 0,7 0-514 16</inkml:trace>
  <inkml:trace contextRef="#ctx0" brushRef="#br0" timeOffset="205644.21">9789 9291 601 0,'17'10'166'0,"3"4"-32"0,-2-5 6 0,-2-2-9 16,2-3-3-16,-2 2-23 0,5-4-8 15,0-2 3-15,2-3-26 0,2-4 13 16,5-2-31-16,1-7 11 0,9-11-6 0,3-7-25 15,3-13 3-15,-1-6 9 0,-4-11-12 0,4-1-10 16,-10-6-34-16,-1-4 90 0,-1-4 0 0,-11-6-41 16,-3 1-18-16,-5-3 41 0,-10 7-49 15,-4 16 8-15,-7 2 26 0,-7 6-8 0,-3 6-10 16,-4 7 17-16,-9 11-32 0,-1 8 24 0,-3 16-14 16,-4 1 0-16,-23 14-1 0,-21 11-71 0,-4 14-13 15,-6 7 36-15,-22 20 3 0,6 6-3 0,6 5 2 16,9 7-4-16,7 3 7 0,25-13-3 15,6 1 26-15,8 1-30 0,5 0 25 16,11-3-16-16,11-13 16 0,3-3-15 0,10-10-3 16,4-6-2-16,6-7 22 0,0-2-20 0,4-1 21 15,7-6-31-15,3-1 25 0,7-9 8 16,4-1 0-16,6-10 6 0,24-8-4 0,0-7-4 16,13-10 2-16,-3-5-2 0,1-6-1 0,-7-1 8 15,-1 2-4-15,-6-3 1 0,-13 8-7 0,-5 0-2 16,-6 7 9-16,-4 5-9 0,-11 7-3 15,-1 2 0-15,-5 2-1 0,-3 3-4 0,-1 1-33 16,-3 2-9-16,-3 2 29 0,0 2-30 0,0 0-6 16,0 0-21-16,0 0 19 0,0 0-93 15,0 0 6-15,-13 12-39 0,3-6-77 0,13-2-398 16</inkml:trace>
  <inkml:trace contextRef="#ctx0" brushRef="#br0" timeOffset="207506.7">6291 13431 634 0,'0'0'197'15,"0"0"6"-15,-3-5-29 0,3 5-80 0,0 0-7 16,0 0 47-16,0-8-63 0,0 8-9 15,0 0-1-15,0 0-2 0,0 0 5 0,0 0-3 16,4-4-22-16,-4 4 7 0,0 0 33 0,0 0-28 16,13-5-15-16,-12 4-3 0,-1 1 39 0,13-3-13 15,-7-2-5-15,5-4-36 0,-1 2-3 16,0-2-5-16,4-4 26 0,-3-6-5 0,3 2 0 16,2-7-21-16,-2-2-5 0,-1 0 0 0,-3-6 10 15,2 4-22-15,-2-4 37 0,-1 0-9 16,2-3-1-16,-4 2-14 0,-1 0 9 15,-3-1-18-15,1 7 34 0,-4 0-16 0,0-1-2 16,-3 6 13-16,0 1-31 0,-1 6 2 0,1-3 3 16,-4 8 15-16,-4 1-15 0,2 3 8 15,-2 0-3-15,0 10-2 0,-5-1 15 0,-1 11-8 16,0 4-7-16,-4 6-3 0,0 12 15 0,1 6-13 16,3 11-2-16,0-1 0 0,3 5 8 0,1 2-8 15,2 3 5-15,1-1 18 0,3 0-20 16,-2-1 5-16,1-4-8 0,4-4 12 0,-2-2-4 15,2-7-21-15,1-9 16 0,0 3-3 0,0-5 5 16,-1-1-13-16,3-2 16 0,-2-3-11 16,-1 2-20-16,-2-3-18 0,0 0-46 15,2-2 21-15,-4 1-29 0,-4-4-84 0,4 3-75 16,-6-6-37-16,4 1-434 0,-3-3 47 0</inkml:trace>
  <inkml:trace contextRef="#ctx0" brushRef="#br0" timeOffset="207722.15">5915 13672 588 0,'4'-6'238'0,"2"-2"-18"16,2 1-15-16,2-3-15 0,3 2-24 16,2 0-18-16,5-1-12 0,0-1-26 0,7 0 8 15,1-2-18-15,6 4 7 0,-3-2-38 0,6 3 16 16,-3 3-37-16,4-3-1 0,-6 5-65 15,5-1-8-15,-3 3-56 0,-3 0-158 0,9 5-526 16,-6 0 78-16,0 1 45 0</inkml:trace>
  <inkml:trace contextRef="#ctx0" brushRef="#br0" timeOffset="208904.79">6801 13597 706 0,'-7'-6'164'16,"-3"4"-16"-16,0 0-12 0,0-2-16 16,-5 4-12-16,-1 0 17 0,-2 4-28 0,-2 0-7 15,0 2 0-15,-5 3-6 0,2 1-12 0,1 2 2 16,-4 1-7-16,2 5 2 0,3-1-18 16,-3 0 0-16,8 2-7 0,4-1-11 0,-1-1-20 15,3 1 7-15,4-5-2 0,1 0-26 0,2 2 21 16,3-5-8-16,0-2 16 0,4-1 12 0,6-4-18 15,-3 0-20-15,3-3 8 0,4-4 45 16,2-1-35-16,5-5-8 0,-3 0-15 0,2-2 8 16,4-4 2-16,-3-2 5 0,-5 3-3 15,2 1 47-15,-2-3-36 0,-1 9 30 0,-2-3-4 16,-2 1-52-16,-1-1 74 0,-4 6 1 16,1-1 9-16,-1-1-27 0,2 2 2 0,-5 2-10 15,4-4 0-15,-4 5-8 0,-3 2-3 0,7-1 19 16,-7 1-19-16,0 0 6 0,0 0-8 0,8 11 0 15,-5-4-13-15,1 1 1 0,2 2 17 16,-3 1-13-16,4 0-7 0,0-1 0 0,0 0 4 16,0 2 6-16,0-2-13 0,6-2-7 15,-6 0 12-15,6-2-5 0,-2-2-2 0,2 1-1 0,2-4-4 16,1-1 4-16,-1-4 6 16,4 1-3-16,2-7-2 0,0-4 7 0,-1-4 0 15,4-4 0-15,0-13-12 0,0 0 10 0,-4-6-6 16,-2-3 1-16,-2-2-11 0,-1 1 8 0,-2-2-5 15,-5 10 2-15,-2 5 3 0,-2 5 11 16,-1 2-19-16,0 4 13 0,0 3 10 0,-3 3-7 16,0 0-8-16,0 5 13 0,0 0-13 0,-3 3-5 15,-1 0 12-15,-2 7 1 0,6 0-3 0,-14 7 8 16,7 4-13-16,-6 3-10 0,2 9 10 16,-2 3 7-16,2 2 1 0,-3 19-13 15,2-3-3-15,4-2 11 0,-2 7-3 0,6-8 5 0,-2-6-2 16,6-5-19-16,0-3 21 0,0-1-10 15,0-2-5-15,3-6-3 0,0 2 0 16,1-2-2-16,2-4 5 0,1-2 10 0,-3-4-3 16,6 0 3-16,-3-6 0 0,3-1-2 0,1-1-9 15,2-1 14-15,1-2-16 0,-4-5 11 0,3 0 12 16,-2-5-3-16,2 2-12 0,-6-3 8 16,4 2 5-16,-5-1-1 0,1 1 1 0,-3 1 10 15,3-1-10-15,-4 4 7 0,1 1 5 0,-1 2-2 16,-3-1-7-16,3-1-1 0,-2 2 0 15,2 2 11-15,-3 3-24 0,0-9 3 16,0 9 3-16,0 0 20 0,0 0-29 0,0 0 4 16,0 0 10-16,6 18-6 0,-6-11-2 0,1 5 10 15,2 0-12-15,1-1 2 0,-1 2-3 0,-2-1 3 16,5 3 0-16,-3 2-5 0,0-2 8 16,1 1 4-16,-1-2-17 0,0-1 2 0,2-1 6 15,-2-1-8-15,0-1-3 0,-2-1 5 0,2 1 3 16,0-2-3-16,0 0 1 0,-2-1 2 0,1 0 2 15,-1-2 3-15,2 0 3 0,-3-1-1 16,0-4 3-16,0 4 3 0,0-4 2 0,0 8-15 16,0-8 5-16,0 0 8 0,0 0-6 0,0 7 9 15,0-7-4-15,0 0 1 0,0 0 5 16,0 0-3-16,0 0-2 0,0 0-21 16,3 3-3-16,-3-3 1 0,0 0 15 0,0 0 3 15,18-6 7-15,-9 2-8 0,0-2-9 0,3 4 2 16,-2-5-3-16,2 3-2 0,1-4-1 0,1 1 6 15,-1-2-2-15,0-1-1 0,1 1-15 16,0-2 18-16,-3 1 2 0,-1 0-12 0,0-3 15 16,0 7 2-16,-3-5 4 0,-3 3-4 0,2 2 3 15,-3-3 11-15,0 3 7 0,-2 0-21 0,3-2 32 16,-4 3-24-16,0 5-3 0,-5-7 9 16,2 2-1-16,-4 5-7 0,7 0-8 0,-12 0 8 15,12 0 2-15,-12 7-15 0,6-2 7 16,-1 1 14-16,1 6-9 0,2 0-4 0,0-4 10 15,-2 9-3-15,5-2-15 0,1 3 10 16,0-3-8-16,4 2-7 0,3 0 10 0,3 1-10 16,0 0 2-16,5-3-15 0,4 2-26 0,2-4 3 15,3-3-18-15,7-1-69 0,-3-6-143 0,9 5-592 16,3-3 95-16,2-3 36 0,-7-2 135 16</inkml:trace>
  <inkml:trace contextRef="#ctx0" brushRef="#br0" timeOffset="209702.19">9026 13872 767 0,'-6'-7'249'0,"-1"0"-9"0,-1 0-27 15,-2 2-26-15,1-1-3 0,-3-1-23 0,-1 0-15 16,-4 4-8-16,0-2-15 0,0 3-33 0,-3 2 4 16,-1-1 6-16,1 2-43 0,-1-1 12 0,-2 5 8 15,2-2-19-15,4 3-17 16,-4-2 3-16,0 3-8 0,5 3-3 0,1-2 16 15,2 1 4-15,-1-1-14 0,7-1-19 0,-2 1-2 16,8-1-10-16,-2-2 10 0,6 0-21 0,-2 2 3 16,5-6 0-16,4 1 16 0,4 1-19 15,-1-2-30-15,2-5 43 0,1 2-13 0,5-2 6 16,-4 0 2-16,3-3-2 0,-2 3-6 0,-1-2 6 16,0-1 2-16,-3 4 10 0,0-2-17 0,-1 2 2 15,-2 1 25-15,-1-3-33 0,-1 3-9 16,-2 0 9-16,1-2 0 0,-2 4-2 15,-6 0-11-15,0 0 34 0,13 1-18 0,-9 5 5 0,0-5-8 16,-1 7 6-16,-2-1-8 0,2 1 17 16,0 0-7-16,-3 3 5 0,3-3-7 15,1 0 4-15,-1 1 4 0,0-2-9 0,1 0-2 16,3-1 13-16,0-1-21 0,0-1 23 0,2-1-13 16,2-2-2-16,-4-2 21 0,6 1-21 0,1-3 12 15,-4-1 11-15,1 1-13 0,2-3-2 16,-3 3 17-16,1-2-27 0,-1-2 19 0,0 4-1 15,-2-4 7-15,2 5-6 0,-1-4-22 0,2 5 23 16,-4-5-18-16,0 5 13 0,0 1-11 0,3-2 16 16,-10 2-3-16,13-1-5 0,-3 1 3 15,-10 0-11-15,15 3-2 0,-6-3 3 16,1 4 4-16,-2 0-7 0,2 1-8 0,0-2-20 16,1 4-26-16,2-4-7 0,-3 4 7 0,4 0-87 15,-4-2-90-15,1 0-248 0,2-4-306 16,-3 4 73-16,4-5 72 0</inkml:trace>
  <inkml:trace contextRef="#ctx0" brushRef="#br0" timeOffset="210059.91">9638 13616 693 0,'3'-4'190'0,"-3"4"-14"16,1-4-17-16,-1 4-8 0,0 0-38 0,0 0 7 15,0 0-5-15,0 0-33 0,0 0 15 16,-1 18-23-16,-1-5-12 0,1 3 7 0,1 2-2 15,-3 0-21-15,3 7 82 0,-3 0-29 16,3 5-4-16,-4-3-15 0,1-1-11 0,3-4 5 16,-4-2-28-16,4-2-10 0,0 1 5 0,0-6 2 15,0 1-12-15,0-3 0 0,-3-4 7 0,3-2-23 16,0 0-15-16,0-5-2 0,0 0 27 16,0 0-30-16,0 0 28 0,-4-25-7 0,1 13 14 15,-1-1 22-15,1 1 1 0,-6-1-32 0,1-2-29 16,1 5 59-16,0-1-30 0,-4 1 27 0,2 3 1 15,-1 0-13-15,-5 2-10 0,2 3 9 16,0 2-17-16,-1 0 3 0,-3 6 2 16,0-2 2-16,4 4 4 0,1 5-4 0,0-2-7 15,1 3-3-15,4 1-7 0,3-1 2 0,-2 1 1 16,6 2-29-16,0-2-16 0,3 2 16 0,4-2-10 16,-1 1-25-16,8-4-32 0,0-2-25 15,7 3-31-15,3-4-156 0,3-2-552 0,4-3 91 16,3 1 51-16</inkml:trace>
  <inkml:trace contextRef="#ctx0" brushRef="#br0" timeOffset="210979.18">10178 13908 565 0,'-4'-5'202'0,"4"5"-17"0,0 0-16 0,-3-4-18 16,3 4-18-16,0 0-18 0,0 0-2 15,0 0-14-15,0 0-1 0,0 0-19 16,0 0-15-16,0 0 3 0,0 0-19 0,0 0 6 15,0 0-16-15,11 16 19 0,-8-15-21 0,-3 6-13 16,4-4 0-16,-4-3-8 0,3 7 5 16,0-3-22-16,-3-4 10 0,1 4-29 0,2 1 21 15,-3-5 0-15,3 3-3 0,-3-3 14 0,0 0-22 16,0 0 6-16,17-8 0 0,-13 4 13 16,2-2 2-16,1-2-15 0,1 0 10 0,-1 1-7 15,2-4 35-15,1 4-33 0,-2 0 10 0,-2-2-7 16,1 1-8-16,3 4 17 0,-2-2-7 0,1 1-5 15,-2 1 3-15,4-2 2 16,-4 6-2-16,2-1-1 0,-2 1 6 0,-7 0-5 16,18 1-6-16,-12-1 6 0,1 6 2 0,0-2 2 15,0 3 6-15,-3 0 15 0,2 1 0 0,-2 2-33 16,2-2 16-16,-2 2-6 0,0-2-8 16,-1 4-7-16,0-3 23 0,1 0-16 0,2-2 16 15,-3 0 2-15,5-1-7 0,-4 1-3 0,2-5-2 16,4 3-1-16,-4-2 24 0,6-3-29 0,1 0 19 15,4-2-24-15,0-4 3 0,0 2 5 16,4-5-8-16,-1-3 6 0,-2 2 2 0,1-1-3 16,-1-3-28-16,-1 3 24 0,-3-2 9 0,-4 5-10 15,4-2 29-15,-4 2 7 0,-3-1 13 16,3 1 0-16,-6 4-15 0,2-2-3 16,-3 1 0-16,-3 1-16 0,0 4 16 0,0-6 6 15,0 6 6-15,-9-7-12 0,9 7 3 0,-14 3-18 16,14-3 2-16,-14 4-10 0,7 2 10 15,-3-2 18-15,3 4-23 0,0 1-2 0,1 3-8 16,-2-1 2-16,5-1 3 0,-1 3-2 0,4-1 7 16,0 1 0-16,1-3 0 0,2-1-10 0,4 4-3 15,0-1 11-15,3-4-6 0,0 2 3 16,1-2-7-16,5-1 14 0,-1-2-9 0,1-2 7 16,-2-1-13-16,3-2 3 0,4 0-13 15,-4-4 18-15,3-2-2 0,-2-1 4 0,-2 1 8 16,-1-4 3-16,1 1-5 0,-2 1-8 15,-1-2-10-15,-2 2 30 0,-1-2-33 0,-6 3 52 16,2-1-9-16,-2 1-19 0,-1 2-11 0,1 0 5 16,-4 5 10-16,0-8-5 0,0 8-12 0,0 0 12 15,-14 0-10-15,14 0 5 0,0 0-5 16,-13 14 21-16,9-6-21 0,0 2 2 0,1 1 19 16,-1 0-21-16,1 1-3 0,3 3 8 0,0-3-15 15,0 2-3-15,3-3-12 0,1 2 14 16,4-1 22-16,1-4-24 0,1 1-13 0,4-1-20 15,0-1-10-15,6-6-21 0,-10 2-20 0,11-3-62 16,-4-3-48-16,0 2-233 0,4-2-308 16,2-4 83-16</inkml:trace>
  <inkml:trace contextRef="#ctx0" brushRef="#br0" timeOffset="211365.58">11385 13755 816 0,'0'-4'243'15,"0"4"-30"-15,0 0-16 0,0 0-10 16,0 0-24-16,0 0-6 0,0 0-24 0,0 0-5 16,0 0-23-16,0 15-3 0,0-5 16 15,0 3-34-15,0-1 1 0,0 2-19 0,-3 4-7 16,3-2 0-16,-4 1-10 0,0 0 27 16,4 1-40-16,-6-3-2 0,6 2 4 0,-4-3-15 15,1-3-10-15,0 2 2 0,3-4-7 0,-3 0-1 16,3-2 17-16,-4-4-19 0,0 1 10 0,4-4 13 15,-6 5-23-15,6-5-5 0,0 0 5 16,-10-10 11-16,6 3 12 0,-2 5 5 0,1-4 3 16,-1-4 5-16,-1 3-72 0,-3 0-23 0,2 1 85 15,-4 0 0-15,2 0 10 0,-2 2-28 0,2 0 25 16,-2 4-20-16,1 0-3 0,1 0-4 16,0 7 12-16,-1-1-16 0,1 3 14 0,3 1-1 15,-4 1-10-15,4 3-4 0,1-1 1 16,3 0-20-16,2 4-7 0,-1-3-8 0,2-2-16 15,3 3-43-15,0-5-13 0,4 4-22 16,2-4-65-16,2-4-113 0,-4 1-539 0,6-2 81 16,1 2 98-16</inkml:trace>
  <inkml:trace contextRef="#ctx0" brushRef="#br0" timeOffset="211787.3">11399 14090 778 0,'0'0'314'0,"0"-7"-32"0,0 7-75 15,3-7-56-15,-3 4-35 0,0 3 1 16,0 0 14-16,3-7-21 0,-3 7-5 0,3-2 18 16,-3 2-39-16,0 0 8 0,11-6-28 15,-11 6-20-15,10 0-6 0,-10 0-4 0,15 0 7 16,-6 0-18-16,1 1-6 0,1 2-37 0,-1 0-16 16,0-2-15-16,1 1-13 0,-1 2-3 15,-3-2-4-15,0 2-32 0,3-1 4 0,-6-1 12 16,2 5 40-16,-6-4-40 0,3 2 8 0,-3-5 25 15,-6 10-10-15,2-2-5 0,-6-3-2 0,3 0 42 16,-3 2-19-16,3-1 4 16,-4-4 29-16,2 5-3 0,-1-4 15 0,2 4 19 0,-2-6-3 15,4 5 45-15,-1-5-22 0,0 1 21 0,3 2 24 16,4-4-19-16,-7 4-13 0,4-2 7 16,3-2-18-16,0 0 21 0,0 0-20 15,4 9-9-15,2-6 24 0,-6-3-16 0,14 3 1 16,-4 2-9-16,-3-2 4 0,4 2-16 0,-1-2 5 15,-1 4 15-15,2-2-30 0,-4 0 10 0,0 2 0 16,0 1 2-16,0 2 19 0,-1-2-27 16,-6 4 1-16,0-2 0 0,-6 0-16 0,-2 2 19 15,-1 0-14-15,-2-1 1 0,-6 2-29 0,0-1 1 16,-4-4-19-16,-3 4 1 0,0-3 7 16,-7 2-23-16,8-1-36 0,-4-3-92 0,-12-1-110 15,16-4-455-15,2-2 99 0</inkml:trace>
  <inkml:trace contextRef="#ctx0" brushRef="#br0" timeOffset="212414.41">12322 13873 678 0,'0'0'258'0,"0"0"-20"15,0-7-7-15,0 7-34 0,0 0-23 0,0 0-8 16,0 0-30-16,-7 0-5 0,7 0-6 0,0 0-10 16,-18 8-10-16,5-1-10 0,-1 2-13 15,-2-1 0-15,-2 2-16 0,1 4 11 0,-3-3-44 16,-1 3 6-16,4-3 7 0,-3 3 10 0,6-3-18 16,-3-1-22-16,4 0 9 0,2-1 11 15,1-3-26-15,3 2 13 0,0-1-2 16,0 0-11-16,0 0-7 0,7-1 7 0,-3-1 8 15,6 1-18-15,1-4 8 0,3 5-1 0,3-4-9 16,-3 2 12-16,7-3 3 0,-1 4-11 16,0-4 1-16,2 3 10 0,1-3-8 0,-2 1-15 15,3 1 2-15,0-1-2 0,1-2-6 0,-2 5 24 16,-5-5-18-16,6 4-11 0,0 0-4 0,-6-1-62 16,1-1-11-16,-4 5-68 0,-1-6-116 15,-1 6-529-15,-2-1 51 0,-4 1 92 0</inkml:trace>
  <inkml:trace contextRef="#ctx0" brushRef="#br0" timeOffset="212648.02">12107 14297 747 0,'0'0'238'15,"0"0"3"-15,-4-6-14 0,4 6-27 16,0 0-3-16,0 0-30 0,0 0-11 0,0 0-33 15,0 0 5-15,0 0-21 0,0 0 1 0,34 8-29 16,-27-4 0-16,7 1-2 0,-4-4 10 16,7 6-33-16,0-1-31 0,0-2-23 0,14 3-51 15,-11-6-208-15,7 6-588 0,-2-2 102 16,2 0 82-16</inkml:trace>
  <inkml:trace contextRef="#ctx0" brushRef="#br0" timeOffset="213460.27">13026 13893 558 0,'0'0'212'0,"-3"-4"-17"0,3 4-24 0,0 0-20 15,0 0-15-15,0 0-11 0,-7 12-12 0,0-4 7 16,3 5-2-16,1 2-41 0,-1 1-1 15,-2 2-19-15,-1 2-6 0,0 3 0 0,3-3-30 16,1 4-32-16,0-4-22 0,0-1-21 0,-1-1 18 16,4-5 3-16,0-1 0 0,3-1-8 0,-3-4 13 15,4 0 0-15,2-6-11 16,-2 1 21-16,-4-2 0 0,0 0-7 0,24-9 27 16,-10 5-2-16,-4-5 13 0,3 0 20 0,-2-2-4 15,2 1 14-15,-2 2-15 0,-1-2 11 16,0 3 4-16,-3-1 3 0,1 1-25 0,1 3 2 15,-5-2 5-15,5 6 23 0,-4-2-25 0,2 0-6 16,-7 2-7-16,16 3-3 0,-8-2 16 0,1 6-13 16,-2 0-1-16,3 2 6 0,-2 1-20 15,2 0 17-15,0 4-2 0,1 3 2 0,2-2 3 16,1-2 5-16,-4 2 3 0,0-2-8 0,4-1 2 16,-1-4-2-16,2-2-20 0,1-4 9 0,1-3 11 15,3-4-23-15,1-4 23 16,3-2-26-16,-4-6-7 0,4-6 15 0,-3-1-18 15,3-9 21-15,-7 0-6 0,-3 6 6 0,-4 2 9 16,3-2-6-16,-8 3 19 0,1 0 21 0,-3 6 16 16,-2 1-24-16,-1 2 11 0,-1 4-21 15,-2-3-3-15,0 6-14 0,-5-1 4 0,-1 3 3 16,-1 4 5-16,-2 1 3 0,0 2-1 0,1 4-20 16,-6 2 23-16,1 6-25 0,1 4 12 15,2-1-53-15,-1 8-29 0,7-4 19 0,0 3-65 16,4 0-35-16,3-4-96 0,-7 4-147 0,17-3-372 15,0-5 80-15</inkml:trace>
  <inkml:trace contextRef="#ctx0" brushRef="#br0" timeOffset="213770.42">13820 14073 739 0,'0'-5'282'0,"0"5"-26"0,0 0-41 0,-1-9 13 16,1 9-29-16,0 0-20 0,-7-4-7 15,7 4-24-15,-10 1-22 0,10-1-19 0,-13 3-2 16,5 4-10-16,-2 3-8 0,0-2-5 0,-1 5-21 16,5-2 3-16,-1 2-7 0,0-1-6 0,1 1-15 15,1-1-24-15,5-4 1 16,-3 2 5-16,6-2 3 0,-1-1-14 0,4 0 1 16,-3-4-3-16,4 1 0 0,3-4-2 0,1-2 5 15,-1-2-14-15,0-4 6 0,1 1 6 0,2-1 4 16,-3-3-3-16,1-3 9 0,-2 3-1 15,-2-3-7-15,1-4-6 0,-2 1 11 0,-2 4 0 16,-1 1-8-16,0-1 10 0,-2 1 6 0,-2 2-26 16,-2 0-8-16,0 4-13 0,-4-1 9 0,-1 0-27 15,2 2 3-15,-1 0-49 0,-2 5 14 16,9 0-78-16,-15 5-58 0,8-2-75 0,4 3-522 16,0 1 51-16,-1-3 101 0</inkml:trace>
  <inkml:trace contextRef="#ctx0" brushRef="#br0" timeOffset="214163.31">14051 14008 583 0,'4'-5'289'0,"-1"1"-61"0,1 1 18 0,-4 3-57 16,0 0-48-16,7-5 2 0,-7 5-30 0,0 0 2 16,6-2-23-16,-6 2-5 0,0 0-15 15,0 0-10-15,0 0 4 0,0 0-10 0,10 10-15 16,-9-1-10-16,2-1-8 0,1 2-23 0,-1 1-5 15,-3-1 5-15,4 2-46 0,-1 1-31 0,0-2 23 16,0-3 1-16,1 4 7 16,-1-6-1-16,0 1 12 0,-2-1-11 0,6-2 12 15,-7-4 1-15,4 2 18 0,-4-2-6 0,0 0 11 16,9-10 48-16,-9 7 6 0,4-4-8 0,-4 0 12 16,0-3-9-16,0 2 25 0,0-1-28 15,0 0 30-15,0-1-7 0,0-2 10 0,0 6-7 16,0-1 12-16,0-2-23 0,0 2-15 0,3-1 0 15,-3 0-11-15,3 0 3 0,2 1 1 0,4-2-6 16,-2 1 10-16,3 0-10 0,4-1-18 16,-4 1 13-16,4 0 2 0,0 3-7 15,0 0-10-15,2-2-11 0,-1 5-38 0,1-3-18 16,-2 4-46-16,0-1-51 0,-1 1-47 0,-2-1-37 16,2 0-326-16,-2 2-159 0,-1 0 85 15</inkml:trace>
  <inkml:trace contextRef="#ctx0" brushRef="#br0" timeOffset="214350.51">14520 13824 775 0,'0'0'279'16,"7"-3"-43"-16,-7 3-24 0,0 0-23 0,0 0-22 15,0 0-14-15,0 0-7 16,7 12-5-16,-7-4-15 0,0 2-16 0,0 5-26 15,0 2-10-15,-4 1 1 0,1 5-29 0,3 1-69 16,-3 4-16-16,-5-3-122 0,2-4-77 0,2 10-512 16,-2-4 31-16,5-1 86 0</inkml:trace>
  <inkml:trace contextRef="#ctx0" brushRef="#br0" timeOffset="214710.04">14841 13866 622 0,'4'-4'255'16,"-4"0"-37"-16,0 4 0 0,3-3-11 0,-3 3-25 15,0 0 10-15,0 0-34 0,0 0-35 16,0 0-13-16,0 0-5 0,-21 17-7 0,8-6-22 16,-5-1-14-16,2 5-34 0,-2 0 3 0,2 1-29 15,-2-4-4-15,1 3 4 0,-3-1-20 0,6-3 0 16,0-1 6-16,1-2 14 0,2 1 8 15,4-3 18-15,-2 0 21 0,5-3-5 0,-3 1-6 16,3-1 11-16,4-3 7 0,-6 1 3 0,6-1-5 16,0 0-31-16,0 0 33 0,0 0-15 15,0 0-3-15,0 0-2 0,18 2-5 16,-12 1 0-16,4-3-1 0,-4 2 4 0,5-1-11 16,-1 3 0-16,0 1 20 0,4-4-22 0,-3 6-3 15,6 0 2-15,-4 1-5 0,2 1-20 16,1 2-15-16,1 4-37 0,0 0-68 0,0 2-218 15,4 1-520-15,-4 3 119 0,4-2 73 0,-1-1 82 16</inkml:trace>
  <inkml:trace contextRef="#ctx0" brushRef="#br0" timeOffset="-211997.46">4650 14851 386 0,'0'0'202'0,"0"0"-38"15,0 0-82-15,0 0-15 0,0 0 2 0,0-5 10 16,0 5-12-16,0 0 73 0,0 0 4 16,-3-12-4-16,3 12-12 0,0-4-2 15,-3 0 17-15,3 4-10 0,-3-6 3 0,3 6-39 16,-4-6 31-16,0 0-31 0,4 6 6 0,-6-3-6 15,2-1-7-15,4 4 17 0,-10-4-35 16,3 3 0-16,7 1-11 0,-14-5-5 0,4 9 1 16,10-4-11-16,-17 4-8 0,7 1-17 0,0 0 4 15,2 6 3-15,-2-1 11 0,1 1-19 0,5 3 11 16,-3 1 2-16,3-2-7 0,1 5-8 16,3-3-3-16,3 2-12 0,1-3-3 15,3-2-3-15,0 3-5 0,0-5-4 0,6 2 6 16,-2-3 9-16,2-2-3 0,1-3 13 0,0-4-3 15,3 0-23-15,-1 0 18 0,2-8-7 16,-4 5 7-16,3-5-10 0,-4-2 15 0,2-1-12 16,-3-2 4-16,-1-1 11 0,0-2-18 0,-2 4 10 15,-2-3-3-15,0 0 19 0,-3 0-11 16,-1 4 0-16,-3-3-2 0,0 4 2 0,0-2 3 16,-6-1-8-16,1 3-10 0,-2 1 3 0,1-4 22 15,-4 8-25-15,2-2 0 0,-2 1 7 16,0-1 1-16,0 4-6 0,3 1-4 0,0-1-11 15,7 3-10-15,-10 0-24 0,10 0-37 16,-10 7-57-16,10-7-13 0,7 8-58 0,-7-3-106 16,10 0-463-16,-3 0 85 0,3-3 30 15</inkml:trace>
  <inkml:trace contextRef="#ctx0" brushRef="#br0" timeOffset="-211511.57">5091 14797 499 0,'0'0'194'0,"-9"-6"-4"15,5 6-6-15,4 0 3 0,-10-1-39 0,10 1 8 16,-14 0-28-16,14 0-30 0,-17 1-1 16,7 5-8-16,3-2-7 0,0 3-5 0,-4 0-15 15,1 1 7-15,1 2-21 0,5 4 4 0,-6-2 4 16,6 5-10-16,1-2-5 0,0 2-5 0,2-4 5 16,1-1-41-16,1 2 23 0,1-2-26 15,5 1 13-15,-3-2-2 0,3-3 7 16,0 2 1-16,6-3-6 0,-5 1 5 0,5-4-15 15,0-2-5-15,1-2 8 0,-1 0 10 0,2-2 10 16,1-3-11-16,-4-2-6 0,0-2-6 16,-1 1-3-16,2-3-12 0,-5-3 17 0,1 3-7 15,-4-4 18-15,1 1-5 0,-3-3 20 0,-3 6-18 16,0-4-15-16,0 4 2 0,-3-3 6 0,-3 4 10 16,1-1-18-16,-2 3 12 0,1-1-2 15,-4 1-5-15,2 2 8 0,-2 1-8 0,0 1 10 16,4 3-20-16,-5 1-5 0,11 0-6 0,-17 5-38 15,7 2-51-15,6 0-59 0,-3 1-94 16,4 2-508-16,0 3 57 0,0-1 110 16</inkml:trace>
  <inkml:trace contextRef="#ctx0" brushRef="#br0" timeOffset="-210935.07">5533 14858 634 0,'0'-7'256'0,"0"1"21"0,0-1-57 15,0 2 0-15,-3-4-10 0,3 1-28 0,0 1-16 16,3 3-18-16,0-3-27 0,-2 0 4 16,2 0-20-16,3 2-10 0,1-2-23 15,0 1 12-15,3 2 0 0,0 0-20 0,-3 1-2 16,7 2-6-16,-4-2-20 0,4 6-5 0,-4 1-11 15,4 0-20-15,-1 4 0 0,-2 2-5 16,3 1-15-16,-8 3-11 0,1 1 3 0,-1 2-3 16,-2 2-28-16,-4-1-5 0,-3 3-2 0,-1 0-6 15,-5 0 3-15,2 0 10 0,-4-3 8 16,1 2 23-16,-3-4 10 0,2-4-8 0,1-2 44 16,0 2 18-16,2-4 7 0,-1-4 6 0,2 4 5 15,-4-4 12-15,5-1 3 0,2 0-2 0,-3 0 5 16,7-3-3-16,0 0-15 0,0 0 2 15,0 0 0-15,0 0-5 0,0 0-17 0,0 0 14 16,24-13-22-16,-14 10 10 0,3 2-13 0,2-3-3 16,1 4 6-16,-1-2-6 0,5 2 8 15,-6-1-12-15,7 2-19 0,-2 1 26 16,2-2-30-16,0 4-22 0,-1 0-9 0,4 2-49 16,-6 2-49-16,1-4-43 0,-1 3-136 0,3 1-527 15,-4 1 77-15,0-2 84 0,-1 0 69 16</inkml:trace>
  <inkml:trace contextRef="#ctx0" brushRef="#br0" timeOffset="-210544.27">6244 14830 865 0,'0'0'268'15,"0"0"-9"-15,0 0-47 0,0 0-12 0,-24 10-11 16,17-3-22-16,-4 4-16 0,2 2-21 0,-1 4-7 16,3 3-18-16,-4-2 0 0,5 5-15 15,2-1-19-15,0-2 4 0,2 4-45 0,2-6 1 16,0 0-5-16,2-3-6 0,2 0 3 0,0-5-7 16,5 5 4-16,-1-5 6 0,2-4-3 15,3-2 0-15,1-4-8 0,0 0-2 16,6-4-8-16,-6-2 3 0,6-4-11 0,-2-5 21 15,-1 0-15-15,0-2 4 0,-1-1 1 0,-4 0-3 16,1-1 8-16,-3-2 0 0,0 3-26 16,-6 0 8-16,2 1 12 0,-6-1 1 0,0 3 0 15,-3-1-1-15,0 1-4 0,-4 0-11 0,-4 5 13 16,-2-1-7-16,-5 2 4 0,2 3-7 16,-5-1 10-16,1 5-5 0,3 0 0 0,-4-1-10 15,0 6 3-15,4-1-27 0,-3 0-45 0,6 6-34 16,-3-4-153-16,7 6-591 0,-4 0 107 0,7-2 61 15</inkml:trace>
  <inkml:trace contextRef="#ctx0" brushRef="#br0" timeOffset="-209761.37">8017 14841 706 0,'0'0'212'0,"0"0"-14"16,0 0-22-16,0 0 3 0,-6-4-25 16,6 4-24-16,0 0-12 0,-27 10-5 0,16-2-11 15,-12 2-15-15,2 1-7 0,-6 4-22 0,-3 2 4 16,2-1 7-16,0 1-25 0,-9 8-1 0,6-8-2 16,4 1-5-16,0-3-5 0,2 0-6 15,5-5-4-15,3 0 14 0,0-3-14 0,3 1 5 16,3-1-6-16,1 0-2 0,0-4 0 0,3 2-8 15,0-2 5-15,4 1-2 0,3-4-5 16,0 0-3-16,0 0 5 0,0 0-5 0,0 0-2 16,18-12 10-16,-6 9-11 0,0-3-2 0,4 3-7 15,1-2 9-15,0 4-7 0,4-2 3 16,0 0 7-16,2 2 2 0,1 1-9 16,-3 1-1-16,7 3 8 0,2-1-17 0,-3 3 12 15,0-2-8-15,0 3 0 0,1 1 8 0,-1 0-13 16,-3 1 3-16,1 3-15 0,-2-2-22 0,1 1 27 15,-3-1-57-15,-5 5-12 0,2-5-37 16,-5 1-104-16,-2-7-16 0,-1 9-506 0,-4-5 96 16</inkml:trace>
  <inkml:trace contextRef="#ctx0" brushRef="#br0" timeOffset="-209506.56">7611 15341 657 0,'0'0'167'16,"0"0"117"-16,0 0-46 0,-10 0-13 16,10 0-25-16,0 0-34 0,0 0 1 0,0 0-9 15,0 0-12-15,13 10-28 0,-2-10-5 0,-1 4-14 16,4-1-22-16,6 0 0 0,1-2-5 0,6 2-21 15,-3-2 0-15,6-1-5 16,1 4 16-16,3-1-9 0,1-3-7 0,6 1-7 16,-3 1-55-16,2 1-45 0,-9-2-162 0,10 2-655 15,-10-3 103-15,0 3 78 0,-4-3 81 0</inkml:trace>
  <inkml:trace contextRef="#ctx0" brushRef="#br0" timeOffset="-207762.17">9115 14924 819 0,'0'-8'243'15,"0"8"-33"-15,0-8-11 0,3 6-22 0,-3-3-16 16,0 5-10-16,4-10-25 0,-1 3-9 0,0 3 1 15,2-2-26-15,1 2 0 16,-2-1-15-16,2-1-13 0,1 5 3 0,4-1-6 0,-1 1-7 16,0 0-11-16,0 2-4 0,4 2 2 15,-4-2-8-15,7 6 5 0,-4-1 1 16,-1 3-11-16,1 1-10 0,-3 3-3 0,0-1-10 16,-3 5 8-16,0-2-8 0,-4 3 3 0,-3-1-11 15,-3 4-9-15,-1 1-11 0,-6 0-16 0,-3 6-17 16,2-3 25-16,-2-2-12 0,-1-6 17 15,1 4-2-15,-1-7 7 0,3 1 14 0,-1-1 14 16,1-3 1-16,1-1 18 0,3-3 12 0,-1 1 3 16,1-1-5-16,1 0 7 0,3-4-2 15,-1 2 8-15,1-2-13 0,0 2 5 16,3-5-3-16,0 0-15 0,0 0 18 0,10 3 5 16,-10-3-20-16,13 0-1 0,-2 0-1 0,2-1-4 15,1 1 0-15,-1 0-12 0,1 0-5 16,3 1 17-16,1-1-17 0,2 2 4 0,0-2-1 15,1 4-24-15,-4-1-11 0,4 1-35 0,-2 0-56 16,3 3-133-16,-16 1-175 0,15 1-391 0,3-1 62 16,-4-2 137-16</inkml:trace>
  <inkml:trace contextRef="#ctx0" brushRef="#br0" timeOffset="-207154.04">9997 14905 862 0,'-4'-7'271'16,"1"0"-25"-16,-3 3-5 0,-1 0-21 0,0 0-38 16,-1 1-16-16,-4 1-10 0,1 0-20 0,0 3-36 15,-5 2 15-15,2 4-3 0,0-2-22 16,-6 6-11-16,6-1-15 0,-3 7-5 0,1-2 3 15,4 2-16-15,3-4-8 0,2 0-10 16,0 4 6-16,4-2-6 0,3-1-10 0,-4-3 10 16,4 4-15-16,4-5-1 0,2 7-1 15,1-5 4-15,0-1-5 0,4-1 3 0,-4 4-8 16,5-4 11-16,0-1-4 0,1 0-14 0,0 3 22 16,1-3-17-16,-4-1 15 0,4 0-18 0,-1-2 18 15,-3 1-16-15,1 1-4 0,-1-3-11 16,-3 0 15-16,-1 2-12 0,2-6 15 0,-4 5-10 15,2-5 18-15,-6 6-31 0,3-1 26 0,-3-6 2 16,-6 12-7-16,-1-5-6 0,-1 0-2 16,-4 1 7-16,1 0 1 0,0-3-11 0,-2 0 1 15,3 0 12-15,-1-3 15 0,-2 0-17 16,6-1 22-16,-4-2-17 0,11 1 7 0,-16-7-7 16,10 3 18-16,1-4-14 0,5-2 4 15,0-2-3-15,3-4-6 0,5 3 11 0,-1-6-10 16,6 1-6-16,1-3 1 0,3-1-8 0,0-2 10 15,1 4 8-15,-2 0-16 0,-1 2 14 16,1 1-14-16,-3 0 8 0,1 1-5 0,-3 4 3 16,0-1 2-16,-2 3 0 0,-2 2 0 0,-1-1-2 15,-1 1-11-15,-2 1 8 0,0-1 0 0,-3 1 15 16,0 3-12-16,-3-2-19 0,-4 2 9 16,3 0 12-16,-5 1-5 0,2 2-13 15,-1-2 5-15,8 3-12 0,-20 3-39 0,11-1 5 16,1 0-20-16,1 5-74 0,0-2-67 0,4-4-93 15,3 7-534-15,3-3 95 0,1 2 58 16</inkml:trace>
  <inkml:trace contextRef="#ctx0" brushRef="#br0" timeOffset="-206558.33">10516 14899 714 0,'-6'-4'207'0,"2"0"-12"0,-5 0 17 0,2 0-38 0,-4 4 0 16,1-2-36-16,0 1-15 0,-1 4-13 15,-2-3-15-15,2 4 2 0,1 0-7 0,-3 4-11 16,2 1-10-16,1 4-7 0,0-1-14 16,2 2-4-16,-1 2 10 0,5 1-21 0,1-1-23 15,0 0 8-15,3-2-3 0,3 1-7 0,0 2-3 16,1-3-15-16,2-2 2 0,2 3-7 15,2-2 12-15,0-1-4 0,1 1-1 0,2-2 16 16,-3-1-3-16,1-2-13 0,2 5 11 0,-3-5-6 16,1 0 3-16,-1-2-5 0,-1 1 10 15,-1 1-2-15,2-1-19 0,-7-4 19 16,4 4-6-16,-4 0 6 0,2-2-6 0,-5 1-4 16,0 1-1-16,0 1-2 0,-5-1-1 0,-1 0-9 15,-4 0-31-15,0 2 25 0,-1-4 6 16,-2 2-19-16,2-2 19 0,-2 2-11 0,0-4-5 15,1 0 26-15,-1-3 15 0,6 0-2 0,-6 0-1 16,6-3 1-16,-3-4-11 0,2 2 8 16,1-2 3-16,4-2 15 0,0-3-6 0,3 2 9 15,0-2-13-15,3-1-6 0,1-2 8 0,5 2-4 16,2-6-9-16,0 5 13 0,6-3-5 0,-1 1 0 16,-1 0-5-16,1 2 16 15,2-2-6-15,1 4 0 0,-1-1-2 0,0 0-13 16,-5 1 5-16,0 5 8 0,1-3-11 0,-4 2 13 15,1 1 0-15,-1 1 19 0,-3-1-6 16,-1 2-11-16,-2-2 6 0,0 2-10 0,-4 0 5 16,0-3 0-16,0 4-3 0,0-3-10 0,-4 1 0 15,0-2 13-15,-2 5 7 0,-1-3 3 16,4 2-25-16,-4-1 7 0,3-1-10 0,-3 5-21 16,7 1-7-16,-10-2-18 0,10 2-98 0,0 0-17 15,0 0-134-15,-6 3-457 0,6-3 71 0,10 7 110 16</inkml:trace>
  <inkml:trace contextRef="#ctx0" brushRef="#br0" timeOffset="-206133.43">11057 14880 816 0,'-3'-9'279'15,"3"4"-41"-15,0 5 8 0,-3-8-11 0,3 8-22 16,-4-2-29-16,4 2-25 0,-8-1-6 0,8 1-20 16,-13 7-2-16,6 1-16 0,-6 3-20 0,3-1-18 15,-1 8-3-15,0 4 0 16,-2 3-2-16,-1 0-13 0,1 2-6 0,0 2-4 16,-1 0 0-16,4-4-11 0,-1 5-12 0,1-2 2 15,6-5-8-15,-2 0-17 0,2-2-3 0,1-4-3 16,-1-1 6-16,4-2-11 0,0-1 8 15,4-2-7-15,-1-2 1 0,1 0 4 0,-1-6 2 16,4 2-13-16,-1-3 11 0,2-1 2 0,-8-1-11 16,16-8 6-16,-6 5 8 0,1-4-3 15,2 0 0-15,-6-1 0 0,4-2 5 0,-1-2 13 16,-4 2 7-16,2 0 3 0,-1 0-15 0,-4 0 18 16,0-2-21-16,-2 4 3 0,2-2 18 0,-3 2-16 15,0-1-17-15,-4 1 7 0,1 0 7 16,-4 1 1-16,0 1-20 0,-3 2-9 15,0 1-12-15,-1 2-10 0,-5 2-57 0,2-1-36 16,0 3-107-16,-3 3-622 0,3-2 77 16,-3 3 54-16,3-2 91 0</inkml:trace>
  <inkml:trace contextRef="#ctx0" brushRef="#br0" timeOffset="-204880.42">12018 14959 913 0,'0'0'215'0,"-1"-3"-28"0,1 3-15 0,-3-5-39 15,3 5 20-15,0 0-30 0,0 0-8 0,0 0-5 16,-10 15-12-16,7-7-21 0,0 2 7 16,2 5-25-16,1 1 18 0,-4 0-21 0,4 1-5 15,0 1-20-15,4 0 2 0,-3 2-17 0,5-4 17 16,-3 1-15-16,4-3-29 0,0 1 32 16,3-5-26-16,1 1 2 0,2-3 6 15,-2-5-16-15,5 0-15 0,-2-5-3 0,0 1 3 0,3-6-13 16,-3 0-5-16,6-3 5 0,-6-5 21 15,3 1 2-15,-1-5-13 0,-1-2 13 16,-2-1-5-16,1 5 61 0,-4-1-9 0,-3 3 32 16,1 2-20-16,-2 1 2 0,-2 1-14 0,2 2 4 15,-3 2-8-15,0 2-2 0,-2 1-23 0,-1 4 11 16,0 0 12-16,0 0-5 0,0 15 12 16,-1-1-9-16,-2 1-11 0,-3 10-7 0,2 0 9 15,-2 8 12-15,-5 15-22 0,4 0 3 0,-3 5 0 16,0-2 3-16,-1 1-8 0,1-2 3 0,-1-3-14 15,5-7 4-15,-1-5-9 16,-2-4-22-16,1-2-13 0,4-6 10 0,-2 1-36 16,2-8 8-16,-2 0-11 0,-1-4 27 0,0-3-1 15,0-1 21-15,0-4 7 0,1-1 39 0,-5-5-13 16,4-3 0-16,-2-3 18 0,2-2 20 16,-4-5-5-16,4 2 14 0,-2-6-14 0,1-1 21 15,1 1-19-15,1-2 4 0,2 3 4 0,1 1-4 16,3 1 12-16,3-1-13 0,0 0-2 15,7-2-5-15,1 3 0 0,6 0-11 0,0-1-5 16,7 2-7-16,3-2 0 0,12-3-24 0,-2 4 14 16,7-3 10-16,-2 1-34 0,-2 5 0 0,4-6 1 15,-2 1-9-15,-1 1-19 16,-7-1-14-16,-7 3 8 0,1-3 3 0,-4-2 15 16,0-1 0-16,-4 2 13 0,-3-3 15 0,-7 5-7 15,0 0 27-15,-2 1-9 0,-2 4 4 0,-3-1 6 16,-2 3 7-16,-2 0-7 0,-2 3 0 15,-3-1 79-15,-2 1-13 0,1 4 3 0,-6 2-11 16,2-2-14-16,1 7 11 0,-3-1-6 0,-4 7-11 16,3-3 3-16,0 8-9 0,1 2 17 15,-1-1-26-15,4 1 4 0,3 1-4 0,4-1-3 16,-1 4-15-16,4-9 0 0,1 5-6 0,5-2 17 16,1-4-9-16,3 1-7 0,4-3-16 0,2-5 8 15,2 2 2-15,3-5-14 0,-1-2-1 16,4-2 8-16,0-1-6 0,0-5 4 15,-1 1-9-15,1 0 16 0,-3-4-5 0,-1-1-2 16,1-4-9-16,-4 6 27 0,0-3-6 0,0-1 2 16,-7 4 6-16,1-3-5 0,-1 4 12 15,-3 2-7-15,-1-2-3 0,-5 3 1 0,2-1-6 16,0 5-3-16,-3 3 1 0,-3-7-3 0,3 7-8 16,0 0 6-16,-13 1 19 0,13-1-9 15,-10 9-3-15,5-2-5 0,-1 1 5 0,2 2-5 16,-2-2 0-16,3 6-15 0,-1-3 12 15,4 2-2-15,0-1 5 0,3 1 3 0,-2-1 15 16,5 3 15-16,1-5-20 0,4 7 0 16,-1-5 15-16,3-1-23 0,4-1 15 0,0 7-7 15,0-9 10-15,4 6-12 0,-4-4 9 0,0 1-5 16,0 0-7-16,0-2 0 0,-3 0-1 16,0 1-1-16,-4 1-4 0,0-1 21 0,-3 2-13 15,-6 1 6-15,-2 2-14 0,-9 0 9 0,-4 7 4 16,-7 1 10-16,-13 7-25 0,-10 5-10 0,-20 5-8 15,-9 2-33-15,-19 1-105 0,-55 11-343 16,28-4-354-16,-9-6 65 0,-5-5 107 0,-3-3 72 16</inkml:trace>
  <inkml:trace contextRef="#ctx0" brushRef="#br0" timeOffset="-202772.54">2617 16142 399 0,'-7'3'169'0,"7"-3"-80"0,0 0 34 15,0 0 3-15,0 0-37 0,0 0-17 0,0 0 10 16,0 0-5-16,3 9-3 0,-3-9-13 0,0 7-17 15,-3-2 20-15,3 2-13 0,0-7-2 0,0 10-11 16,0-3 5-16,-3-1-7 0,3 0 3 16,-3 0-26-16,2 1 22 0,1-1-12 0,-4 0-5 15,4 0 5-15,-3 1-10 0,3-1 13 0,0 0-11 16,-3-2 0-16,3-4-12 0,0 9 25 16,0-9-23-16,0 8-2 0,0-8 61 0,0 0-39 15,0 0 9-15,0 0-4 0,14-15-7 16,-7 3 3-16,2-4 7 0,-2-8 6 0,7-3 7 15,-4-3-26-15,4-2 8 0,0-9-15 16,0 7 8-16,-1 3 9 0,-3 1-9 0,1 3-8 16,-1-1 10-16,-3 7-16 0,3 1 16 0,-3 2 8 15,-1 2 0-15,-2 2 5 0,2 3 10 16,-2 1 0-16,0 0-18 0,-1 2 0 0,-2 1-12 16,1-1-4-16,-1 4 6 0,2-2-2 0,-3 6 14 15,0 0-22-15,0 0-5 0,0 0 15 16,0 0 10-16,0 0-26 0,0 0 3 15,0 0 11-15,0 0-1 0,0 0-12 0,0 0 4 16,0 0-7-16,-7 15-5 0,7-15 8 0,0 0 20 16,0 0-10-16,0 0-16 0,0 3 6 15,0-3 14-15,0 0-6 0,0 0 2 0,0 0-8 16,0 0 5-16,0 0 8 0,0 8-16 0,0-8-7 16,0 0 5-16,0 0-10 0,0 0 18 15,0 0-3-15,0 0-5 0,0 0 18 0,0 0-11 16,-3 5 11-16,3-5-15 0,0 0-13 0,0 0 7 15,0 0 8-15,0 0-15 0,0 0 0 0,0 0 10 16,0 0 7-16,0 0-1 0,0 0-4 16,0 0-15-16,0 0 24 0,0 0-17 0,0 0 9 15,0 0 2-15,0 0-5 0,0 0 8 16,0 0-18-16,0 0 12 0,0 0-2 16,0 0 18-16,0 0-5 0,0 0 5 0,0 0-34 15,0 0 9-15,0 0-1 0,0 0 13 0,0 0 0 16,-4 4-23-16,4-4 13 0,-3 7 5 0,2-2 3 15,-2 1-3-15,0 5 5 0,0 1-13 16,-1 4 8-16,-3 4-10 0,0 3 5 0,-3 6 2 16,3 4-4-16,-6-2-16 0,2 13 17 0,-2-2 1 15,2-6-5-15,1-3 8 0,1-3 12 16,1 1-18-16,4-3 26 0,-5-3-18 0,5-3-10 16,1-1 10-16,-3-3 5 0,5-1-13 0,-6-3 3 15,6-2-8-15,-2-1 6 0,3-4-11 16,0 2-5-16,1-4 18 0,2-1-16 15,4-3 16-15,-7-1 8 0,0 0-1 0,17-10-17 16,-10 1 10-16,4 0 12 0,1-4-12 0,3-2 18 16,-2-4-5-16,1 0-6 0,6-2-4 15,-3-2-9-15,0 1 17 0,1 0-14 0,-1-1 13 16,0 5 10-16,-4 3-15 0,2-3 0 0,-2 3 13 16,1 1-18-16,-4 3 0 0,0 0 13 15,0-1-14-15,-3 5 9 0,0-2-16 0,0 3 13 16,0-1 0-16,-1 4 3 0,1-1-1 15,0 2 14-15,-1-1-32 0,-6 3-2 0,0 0 16 16,18 7-3-16,-11 0 20 0,-1 1-12 0,1 0-11 16,0 2 8-16,0 0-3 0,-3 4 1 15,2 0-1-15,2-1 11 0,-2 1-21 0,0 3 0 16,1-4 13-16,1-1 3 0,-1 0-8 16,0-5 2-16,2 6 6 0,2-6 2 0,-1-2 0 15,0 1 5-15,1-5 3 0,2-1-3 0,0-1 1 16,1-5-17-16,3 0 12 0,1-4 14 0,2-4-25 15,0-6 13-15,-2 1-11 0,2-5 11 16,-3-2 4-16,-2-1-6 0,1-2-1 0,-5-1 20 16,-1-1-25-16,-3 1 5 0,-1 8 8 0,-3-3-15 15,0 4 22-15,-3 3-15 16,0 1 8-16,-2 0 0 0,-2 3-5 0,0 5-26 0,-2 2 15 16,-1 1 6-16,-3 2 2 0,3 4-13 15,-3 0 0-15,-1 7 8 0,1 0-23 0,1 4-2 16,1 4-11-16,-2 2-18 0,6 5-25 15,-5 0-16-15,6-1-174 0,3 7-522 0,3-2 80 16,3-2 66-16</inkml:trace>
  <inkml:trace contextRef="#ctx0" brushRef="#br0" timeOffset="-202429">3684 16061 596 0,'-5'-5'243'0,"-1"3"-56"0,2-3 15 16,-2 4-18-16,-1-1-25 0,7 2-5 0,-17 0-3 15,7 2-23-15,-1 1-23 0,1 2 2 16,0 6-10-16,-1-2-12 0,1 5-19 0,3 0-4 16,-2-1-6-16,4 5 6 0,-1-2-16 0,2 0 15 15,1 0-22-15,3-1-4 0,3 2-17 16,-3-5-13-16,4 1 24 0,2-1-22 0,2-3 9 15,-1-3-24-15,3 0 5 0,3-5 24 16,-2-2-21-16,2-1 10 0,4-4-2 0,-6-3 28 16,6-5-24-16,-4-1 1 0,1-2-10 15,-4-2 2-15,-3-2-8 0,1-1 3 0,-2 0 0 16,-2 2 11-16,-1 2-17 0,0 0 14 0,-3 3 5 16,-3 0-18-16,2 1-21 0,-2 4-7 15,0 0-23-15,0 2-1 0,0 2-35 0,-2 2 3 16,5 4-55-16,0 0-55 0,-16 2-127 0,13 3-398 15,2 1 33-15</inkml:trace>
  <inkml:trace contextRef="#ctx0" brushRef="#br0" timeOffset="-202009.45">3922 16017 606 0,'3'-4'233'0,"-3"4"-26"0,5-3-27 0,-5 3-14 16,0 0-30-16,0 0-3 0,0 0-21 16,13 6-14-16,-9 1-4 0,5 0-12 0,-4 3-18 15,4 1 10-15,-2 4-15 0,3 0-5 0,-2 3-16 16,1 0 3-16,1 2-5 0,-2-1-2 16,-2 1-9-16,1-4-7 0,-3 2-10 0,2-2-8 15,-3-2-13-15,2-2 13 0,-2-1-10 16,-3-1-3-16,0-2 28 0,-3-2-25 0,3-1 23 15,0-5-5-15,-8 3 17 0,8-3-4 16,-10-10-3-16,3 1-3 0,1-5 13 0,-1 0 8 16,3-5-8-16,1 0-2 0,-1 0 7 0,1-5-2 15,3 5-26-15,-3 0 15 0,6-2 11 16,-2 3-13-16,2-1 2 0,3 2-2 0,1 0-5 16,0 1 8-16,3 1-1 0,-3 1-17 0,4 1-1 15,-1 1 3-15,3 1-5 0,-2 3 0 0,2 1-18 16,1 2-23-16,-4 2-15 15,0 1-18-15,1 2-23 0,-4 2-6 0,3 2-56 0,-1 1-22 16,-1 4-91-16,-1 0-457 0,0-2 56 0</inkml:trace>
  <inkml:trace contextRef="#ctx0" brushRef="#br0" timeOffset="-201791.14">4319 15911 527 0,'0'-5'263'16,"0"5"-73"-16,0-8-1 0,0 8-12 0,0-6-16 16,0 6-5-16,0 0-15 0,0 0-18 0,0 0-16 15,0 0 9-15,0 0-29 16,3 16-8-16,0-4-12 0,-3 4 2 0,0 3-13 16,0 2-7-16,-3 4 50 0,3 5-6 0,-3-1-24 15,0 6-51-15,2-7-3 0,-2 9-112 0,-3 1-65 16,3-13-68-16,-1 7-553 0,0-6 92 15,3-6 82-15</inkml:trace>
  <inkml:trace contextRef="#ctx0" brushRef="#br0" timeOffset="-201458.39">4517 15935 867 0,'4'-5'236'15,"-4"5"-11"-15,0 0-46 0,0-6-18 0,0 6-20 16,0 0-13-16,0 0-2 0,-18 13-24 0,6-5-18 16,0 3-7-16,-1 3-26 0,-5 1-7 0,-1 4-26 15,4-3 15-15,-5 1-56 0,3 0 5 16,1-4-10-16,2 1 13 0,3-3 2 0,0 1-2 16,1-4 35-16,4 0 6 0,-1-2 7 0,0-2-13 15,4-3 9-15,3-1-9 0,0 0-5 16,0 0 3-16,0 0 8 0,0 0-8 0,0 0 15 15,24-8-12-15,-15 6 9 0,-1-2-7 0,2 2 8 16,0-2-13-16,4 1 10 0,-4 1-2 16,4 1-8-16,-1 0 5 0,1-2-16 15,3 6-9-15,-4-3 17 0,5 1-12 0,-1 2 9 16,0 2-9-16,1-1-39 0,2 5-12 0,0 2-24 16,1 0-56-16,-4-1-97 0,-6 2-83 15,5 3-431-15,2-2 71 0,-2 0 25 0</inkml:trace>
  <inkml:trace contextRef="#ctx0" brushRef="#br0" timeOffset="-201261.32">4925 16081 563 0,'3'-5'238'0,"3"2"-18"0,-3-3-23 15,1 4-15-15,0-2-13 0,0-1-13 16,-4 5-28-16,9-5-5 0,-2 5-11 0,-1-3-27 15,5 3-24-15,-11 0-22 0,11 3-57 0,-2 0-80 16,-1-1-96-16,-2 4-572 0,4 3 80 16</inkml:trace>
  <inkml:trace contextRef="#ctx0" brushRef="#br0" timeOffset="-201074.05">5054 16155 862 0,'0'0'259'0,"0"0"-14"16,0 0-37-16,0 0-14 0,0 0-9 0,0 0-29 15,0 0-5-15,0 0-18 0,0 0-31 16,10 12-43-16,-3-6-38 0,0-3-60 0,0 2-35 16,3 1 5-16,4-2-156 0,2 1-533 0,5-2 80 15,-3 0 61-15</inkml:trace>
  <inkml:trace contextRef="#ctx0" brushRef="#br0" timeOffset="-200320.08">6210 16023 762 0,'-5'-12'249'0,"2"0"17"0,0 3 5 16,0-1-76-16,3 1 15 0,3-1-26 15,-3 0-23-15,3 0-10 0,0 0-2 0,5 0-37 16,-4 0 6-16,2 0-8 0,4 1-23 0,-3 2 13 16,1 1-8-16,1 0-31 0,2 0-9 15,-1 5 4-15,0 1-5 0,1 1-7 0,-1 3-1 16,0 1-12-16,4 5-3 0,-4 2-2 0,-4 1-3 15,1 2-3-15,1 7 13 0,-5 1-10 16,-6 2-15-16,0 3-16 0,-5 4 6 16,-2 11-11-16,-7 0-7 0,0 1-9 0,-1-3 6 15,-5-1 6-15,2-3-24 0,1-10 5 0,6-3-5 16,0-6 18-16,1-4-8 0,3-3 8 16,-4 1 28-16,4-7-7 0,-1 0 9 0,4-2-4 15,0-2 12-15,1 1-2 0,6-2 0 0,-11-5-3 16,11 5-2-16,-4-8 7 0,2 1 6 15,2 7-27-15,3-10 17 0,4 4 9 0,-6 1-7 16,5-3-3-16,-3 4 8 0,4-3 0 0,-1 2-5 16,5 0-16-16,-4 1 24 0,6 1-11 0,-5 2-5 15,5 1 23-15,-3 0-25 16,7 1 2-16,-6 4 5 0,6-3-5 0,-1 5-5 16,2 1-7-16,-5 1-24 0,8 1-2 0,-8 2-57 15,1-1-105-15,-10 5-229 0,12-4-429 0,-2-1 101 16,-3-2 73-16</inkml:trace>
  <inkml:trace contextRef="#ctx0" brushRef="#br0" timeOffset="-199045.66">6794 16083 709 0,'-4'-7'276'0,"4"1"-25"16,-3-1-5-16,-1 0-14 0,1 2-27 0,3-1-36 16,-6 1-20-16,2 0 2 0,1 0-23 0,0-1-3 15,-5 3-17-15,2-2-19 0,2 2-2 16,-5 1-10-16,0 1 5 0,9 1-18 0,-16 0-5 16,9 1-5-16,-4 3-24 0,2-2 21 0,2 4-22 15,0 1-6-15,-3 0 15 0,6-2-17 0,-2 4 14 16,2 2-27-16,1 0 10 0,3-3 13 15,0 3-29-15,0 1 8 0,3-1-2 0,4 0-5 16,-1 3 10-16,1-3-16 0,7 3 3 0,-4 0 3 16,4-1-9-16,0 0 19 15,0 2-3-15,-1-2-2 0,5 2 0 0,-5-2-16 16,4 2 3-16,-3-3 18 0,-1 1-16 0,1-1-15 16,-4-1 16-16,1 1-3 0,-1 0 0 0,-4 1 5 15,-2-3-6-15,-1 2-1 0,0 1-6 16,-6-1-13-16,0 3-38 0,-4-1 23 0,-3-2 0 15,-1 2 6-15,1-1-1 0,0-2 0 0,-4 0-2 16,1-3-1-16,-1-2 14 0,1-2 17 16,3-3-15-16,-4 2 18 0,7-6-6 0,-3-1 9 15,2-3-6-15,2-3-7 0,2-5 2 0,1 0 3 16,6-3 0-16,-3-3 4 0,7-1 22 0,-1 0-21 16,6-3 7-16,1-2-2 15,1 2-2-15,2 0-9 0,2 0 4 0,-5 2 12 16,5 1 8-16,-1 1-16 0,-3 4 24 0,-1 0 4 15,-2 2 14-15,-1 3 27 0,-1-1-2 0,-2 3 3 16,-2 2-16-16,1-3-8 0,-3 4-4 16,-3 0-14-16,0 0 4 0,-3 1-1 0,-4 0-5 15,0 0-10-15,-3 3 2 0,0-1 10 0,-1 1-14 16,-2 2-4-16,0 1 9 0,2 1-19 16,-3-1-12-16,1 3-29 0,6 1-4 0,-3-1-29 15,2 3-38-15,2-4-54 0,6-2-74 0,-1 9-617 16,2-4 122-16,9-1 19 0,0-2 107 15</inkml:trace>
  <inkml:trace contextRef="#ctx0" brushRef="#br0" timeOffset="-198170.28">7416 16065 734 0,'-3'-7'284'0,"-4"4"-35"0,3-3-9 16,1 3-22-16,-4-2-8 0,0 2-41 0,1 1-13 16,-5-1-39-16,4 3 24 0,-5 0-15 0,0 2-27 15,-1 0-22-15,-1 2 0 0,-2 1 0 16,1 0-18-16,2 2-3 0,3 2-18 0,-1 0 9 16,1 1-7-16,0 0-6 0,3 0-16 0,3 1 10 15,1 2-21-15,3-2 4 0,3-1-1 16,-2 4 0-16,5-3 18 0,1 0-17 0,3 1-1 15,0 2-8-15,1-3 4 0,2 2 4 16,-3-2 3-16,5 3-11 0,-2-2 8 0,1 0-5 16,-1 0 24-16,-2-2-17 0,2-1-9 15,-3 3-11-15,1-1 8 0,-4-2-2 0,-1 0-3 16,1 0 5-16,1 3 0 0,-5-3 2 0,0 2 1 16,-3 0-8-16,0 2 5 0,-3-3-26 15,-4-1 8-15,0 5-10 0,-3-3 5 0,0 2-8 16,-4-3 24-16,1-1-11 0,-1-2-5 0,3 0 10 15,-3-3 15-15,4 0-2 0,0-2 8 0,0-4-8 16,3-3 3-16,-3-1 7 0,6-5-15 16,1 0-3-16,0-4 5 0,6-2 3 0,-2-2-2 15,5-2-6-15,1 0 8 0,3-1 3 16,3 0-3-16,-2 2-3 0,6-3 3 16,-4 3-7-16,1 3 17 0,0 0-5 0,3-1-13 15,-6 2-2-15,2 2 13 0,1-1-3 0,-4 4-11 16,1-2 16-16,-2 4-2 0,-2 2 10 0,0-2 25 15,0 3 6-15,-4-1-16 0,1 1-8 16,-1-1 3-16,-3-1 8 0,0 1-16 0,-3 2-4 16,3-1-6-16,-4-3 5 0,-3 1 11 0,1 2-9 15,-1-1-1-15,0 2 1 0,-3-2 11 16,2 1-15-16,2 2-10 0,-1-1 4 0,-3 3-17 16,6 0-6-16,-3-1-17 0,7 3-29 0,0 0-22 15,-12 5-52-15,12-5-20 0,-1 6-123 16,2-1-518-16,5 1 45 0,0 1 76 15</inkml:trace>
  <inkml:trace contextRef="#ctx0" brushRef="#br0" timeOffset="-197733.62">7960 16011 959 0,'0'0'256'0,"-4"-5"3"0,4 5-26 0,-7-5-39 16,7 5-20-16,-13 4-7 0,2-3-24 15,1 6-25-15,-7 1 0 0,1 2-16 16,-2 5-12-16,-2 4-1 0,2 1-27 0,-2 3 2 16,3 2 5-16,-7 12-10 0,7-5-6 0,-4 8-7 15,7-8 0-15,4-1-20 0,-3-5 10 0,5-1-3 16,2-1-23-16,2-6 1 0,1 0-14 15,0-1-25-15,3-4 15 0,0-1 5 0,0 0-2 16,3-2-3-16,0-3 6 0,1-2 4 0,2 1-2 16,2-3 3-16,-1-3 4 0,-7 0 3 15,20-5-10-15,-10 0 5 0,0-1 5 16,1-5-10-16,-1 3 8 0,0-3-6 0,1-2-2 16,-5 1 18-16,1 2 2 0,0-2-2 0,-4 2-5 15,0-1-6-15,-3 0 6 0,0 1-11 16,-3 2 19-16,0-1-19 0,-3 2 13 0,2 2-10 15,-3-1 16-15,-4 4-14 0,1-1-12 0,1 1 0 16,1 2-8-16,-5 3-23 0,3 1 0 0,-1 1-8 16,1 0-207-16,-3 3-202 0,5-1-320 15,1 2 36-15,-2-3 97 0</inkml:trace>
  <inkml:trace contextRef="#ctx0" brushRef="#br0" timeOffset="-197081.14">8062 16404 675 0,'-6'-6'172'0,"-1"3"-37"0,3 0 11 15,1-2 26-15,-1 1-3 0,4 4-21 0,-9-6-17 16,5 2-11-16,4 4-12 0,-7-6 9 0,6 4-12 16,1 2-7-16,-6-4-19 0,6 4 8 15,-3-5-15-15,3 5-3 0,0 0 0 0,0 0-21 16,0 0 6-16,17-1-13 0,-4 1 3 0,-2 1-3 16,9 1 0-16,1 0 5 0,2 0-23 15,8 1 7-15,0-1-12 0,0-2-5 16,3 3 5-16,-2 0 0 0,2-3-10 0,0 0 20 15,-1 0-15-15,-1 0-6 0,1 0-12 0,-8 0 23 16,-1 0-13-16,-1 0 8 0,-2 0 7 16,-4 0-25-16,0-2 0 0,-3 2 21 0,-1 2-19 15,-3-2 11-15,-2 0-19 0,-8 0-37 0,16 0 17 16,-16 0-35-16,7 0-29 0,-7 0 23 16,0 4-10-16,0-4-43 0,0 0-18 0,0 0-162 15,0 0 34-15,-10 4-464 0,4 1 46 0</inkml:trace>
  <inkml:trace contextRef="#ctx0" brushRef="#br0" timeOffset="-196727.18">8309 16180 747 0,'0'0'241'0,"0"0"-24"0,-3-6-17 0,3 6-8 16,0 0-21-16,0 0-22 0,0 0-34 16,0 0 3-16,0 0-21 0,0 0-5 0,0 0 5 15,3 17-12-15,-3-6-16 0,0 2 0 16,3 5-13-16,-3 3-12 0,0 2-1 0,0 5 1 15,0-2-8-15,0 5 5 0,0-1 0 0,0-1-3 16,0-1 11-16,0 2-29 0,0-3-10 0,0-2-17 16,3-2-4-16,-3-4-30 0,4 0-35 15,-1-3-50-15,0-4-117 0,5 3-550 0,-2-4 58 16,1-1 72-16</inkml:trace>
  <inkml:trace contextRef="#ctx0" brushRef="#br0" timeOffset="-195755.78">9020 16267 685 0,'0'-4'233'16,"3"-1"-53"-16,-3 5 14 0,-4-7 24 0,4 7-24 15,-2-9-12-15,1 5 2 0,1 4-12 0,-3-5-19 16,3 5-12-16,-7-3-18 15,7 3-15-15,0 0 4 0,0 0-20 0,-17 11-17 0,10-3 6 16,-1 3-9-16,2 3 0 0,-1 3-18 16,1 3-1-16,2 2 4 0,-3 1-14 0,4 1 6 15,2 1-19-15,1-4 1 0,1 2-5 16,6 1-21-16,-3-5 10 0,5 1-5 0,-2-3 11 16,4-4-18-16,2 1 2 0,0-4 2 0,-1-2-2 15,4-1 1-15,1-2 4 0,0-3-5 16,-3-3-3-16,7 0-2 0,-5-5 11 0,2-1-11 15,-2-4 2-15,2-3 1 0,-4-3 5 0,-1 2-1 16,-2-3-4-16,-2-3 7 0,2 0 0 0,-7 1-10 16,-1 0 0-16,0 2-7 15,-3 0 4-15,-3 0 8 0,0 1-15 0,-1 1 2 0,-3 2 3 16,0 1 0-16,-3 1 5 0,0 1-13 16,-1 2 5-16,1 2 8 0,-4 2-5 0,1 2 10 15,3 2-15-15,-4-1 8 0,4 2-6 16,-4 2 0-16,4 0 1 0,3 2-19 0,-3 1-2 15,2 3-41-15,2-1-11 0,3-1-53 0,0 3-46 16,3-3-10-16,3 1-205 0,3 0-420 16,1-2 76-16,4-4 116 0</inkml:trace>
  <inkml:trace contextRef="#ctx0" brushRef="#br0" timeOffset="-195204.55">9724 16110 435 0,'0'-9'166'0,"0"9"-20"0,0 0 87 0,-3-3-39 15,3 3 34-15,-5-6-36 16,5 6-28-16,-6-1-8 0,6 1-20 0,-7-4 12 16,7 4-35-16,-7-1 5 0,7 1-21 0,-13 0 0 15,13 0-15-15,-14 4-5 0,7 2-16 0,-7-1 3 16,4 6-10-16,0 0-16 0,-4 6 21 16,1-1-18-16,-1 4-7 0,0 2 7 0,0 4-8 15,4 2-10-15,0-1 0 0,4-2-5 0,-2-2 2 16,2-1 3-16,5-1 3 0,-2-3-8 15,0 0-8-15,3-1 13 0,3-3-20 0,-3 1 9 16,4-1-6-16,2-3 6 0,-2 0-7 0,6-1 1 16,-3-4 4-16,0-2-5 0,4 0 10 15,-1-3-20-15,0 1 10 0,1-4 0 16,1 0 6-16,-2-3-6 0,1 0 2 0,-1-4-9 16,0-2 15-16,1 3-13 0,-4-5 7 0,-1-1-4 15,-2 1 2-15,-1-3-7 0,0 5 14 16,-2-3-1-16,-2 3 1 0,1 1-17 0,-3-1 5 15,0 0-5-15,-1 2 28 0,-2 0-25 0,-1 1-1 16,-1 0 16-16,-2 1-18 0,1 3 2 0,2 1-5 16,-4 0 11-16,1 1-13 0,0 2 10 15,10 0-3-15,-20 2-25 0,13 1-3 0,-4 2-15 16,4-1-23-16,1 2-36 0,2 1-69 0,1-1-110 16,3-2-571-16,3 3 141 15,4-5 5-15</inkml:trace>
  <inkml:trace contextRef="#ctx0" brushRef="#br0" timeOffset="-194625.37">9993 16183 901 0,'0'0'317'0,"-6"-4"-59"16,6 4-27-16,-3-6-19 0,3 6-25 0,0-6-28 15,0 6-3-15,0 0-38 0,3-5-11 0,-3 5-2 16,6-4-28-16,2 2 7 0,-8 2 1 16,13-2-19-16,-6 2-12 0,4 0 5 0,-11 0-23 15,19 2-8-15,-11-2 5 0,2 4-28 0,3-2-7 16,-5 2-24-16,2 1-10 0,0-2-20 0,-4 3 15 15,2-1-2-15,-2-2-11 0,-2 4 3 16,-1 0 5-16,-3-3 7 0,0 5 3 16,-3-3 1-16,-1 3-24 0,-2 1 20 0,0-1 14 15,-2 2-16-15,-2 0 20 0,0-1-9 0,-1 1 4 16,1-1 8-16,0 0 0 0,-1-2-5 16,4-1 13-16,1-1 2 0,-1 1 11 0,0-2-3 15,3-1 0-15,-2 2 2 0,3-1 19 0,2-2 10 16,1-3-1-16,0 10 11 0,0-10-18 15,4 7 3-15,2-4 17 0,-2 0-25 0,3 2 0 16,0-4 0-16,0 5 10 0,2-2-10 0,-1 0-2 16,-1 1 1-16,0-1-17 0,2 1 36 0,-1-1-25 15,-2 3 12-15,-2-1-8 0,2 2 5 16,-5-2-4-16,2 1 17 0,0 1-5 0,-3-1-12 16,0 1 12-16,-3 2-13 0,0-3 3 0,-1 3 0 15,-3-2 0-15,-2-1 5 16,1 1 0-16,-2-1 8 0,0 0-11 0,-4-1 1 15,1-1-6-15,-2-1-2 0,2-1-3 0,-1 0 3 16,1-2-36-16,3 3 7 0,-1-2-35 0,4-2-120 16,7 0-80-16,-16-3-579 0,11 0 65 15,2 2 123-15</inkml:trace>
  <inkml:trace contextRef="#ctx0" brushRef="#br0" timeOffset="-194159">10353 16313 906 0,'-1'-5'289'0,"1"5"-36"0,0 0 8 15,0-7-28-15,0 7-43 0,1-5-14 16,-1 5-22-16,6-8 2 0,-3 5-36 0,5-1-4 15,-5 2-12-15,7-3-14 0,-3 2 2 0,4-1-10 16,-1 3-18-16,0 0-13 0,4-1 6 16,-4 1-4-16,4 1-4 0,-1 1-11 15,-3 2-2-15,4 1 5 0,-3-1-20 0,0 3-9 16,1 1 6-16,-5-1-2 0,0 6 2 0,0-1 5 16,-6 0 5-16,2 1-38 0,-7 4 5 15,0 0-8-15,-2 0-13 0,-1 3-12 0,-3-1-11 16,-4 1-12-16,0 0 2 0,0-1 0 0,-2-1-33 15,1-1 23-15,-1-1 12 0,2 0 1 0,0-5 7 16,4 1 3-16,-4-1 3 0,5-3 20 16,2-1-11-16,-1 0 19 0,2 0 0 0,2-2 2 15,-2 0-10-15,6-4 20 0,0 6-9 0,0-6-4 16,0 0 11-16,13 4 5 0,-5-4 5 16,2 0-15-16,0 0 15 0,4 0-2 0,2-1 2 15,-2-1-15-15,6 1 4 0,-2 1 22 16,-2-1-16-16,2 1 10 0,3 1-36 0,-2 0-55 15,-1-2-132-15,2 2-593 0,-2 2 56 16,2-2 123-16</inkml:trace>
  <inkml:trace contextRef="#ctx0" brushRef="#br0" timeOffset="-193859.91">11094 16405 806 0,'0'0'230'0,"7"-4"-12"15,-7 4-24-15,11-3-17 0,-5 1-18 0,1-2-11 16,4 4-38-16,-4-1 13 0,2-2-18 16,-9 3-36-16,18 2-25 0,-8-1-78 15,3 0-91-15,-5 3-106 0,2-2-531 0,-3 4 94 16</inkml:trace>
  <inkml:trace contextRef="#ctx0" brushRef="#br0" timeOffset="-193657.28">11132 16617 491 0,'0'0'205'0,"10"-2"2"16,-10 2-25-16,10-4-8 0,-10 4-18 15,7-3-28-15,1 1-5 0,-8 2-5 0,16-1-29 16,-9 1-15-16,7-1-40 0,-1 1-65 15,1-2-100-15,-4 4-127 0,4-2-464 0,6 0 87 16</inkml:trace>
  <inkml:trace contextRef="#ctx0" brushRef="#br0" timeOffset="-192746.42">12223 16258 709 0,'-4'-6'258'15,"4"0"-7"-15,-3 0-8 0,0-1-46 0,-1 3-15 16,3-2 0-16,1 0-19 0,-3 1-17 16,3-1-15-16,0 2-1 0,0-6-7 0,0 6-28 15,4-1 0-15,3-2-24 0,0 1-12 0,0-1 0 16,2 4 8-16,5-3-16 0,-4 1 3 0,2 4-6 15,4-2-17-15,-2 0 7 16,0 3-7-16,3 4-10 0,-1-2-9 0,2 4 14 16,-2 0-18-16,-1 1 2 0,1 2-13 0,-2 2 8 15,-4 1-5-15,0 2-2 0,-2 2-6 0,-2 0-2 16,-5 2-18-16,-1 0 2 0,-1 2-15 16,-5 2-20-16,-8 4 20 0,4-2-13 0,-5 1-18 15,-4 0 8-15,1-2-7 0,-2-2 2 0,0-1-3 16,-1-1 41-16,4-4-17 0,0-1 22 15,-1-1-2-15,5-5 7 0,0 2 27 0,-1-3-1 16,4 0 20-16,-1-1 14 0,4-2-6 0,0-2 0 16,1 1-5-16,2 0 3 0,4-3 7 15,0 0-4-15,0 0-6 0,0 0-2 16,0 0-6-16,0 0 3 0,0 0-10 0,23-12 7 16,-15 7 3-16,2 4 3 0,3-2-3 0,-2 0-10 15,-1 2 0-15,4-2 7 0,0 3 1 0,-4-3-14 16,4 3 11-16,2 0-15 0,-2 0 2 15,-3 3 13-15,6 0-18 0,-4 0 7 0,5 2-37 16,-2 0-6-16,-2 1-56 0,0 0-111 0,-4 2-193 16,4-2-400-16,2-1 74 0,-5 1 110 15</inkml:trace>
  <inkml:trace contextRef="#ctx0" brushRef="#br0" timeOffset="-191729.15">13097 16192 709 0,'0'0'230'0,"0"0"8"16,0-7-20-16,0 7-24 0,1-5-12 16,-1 5-23-16,0 0-24 0,0 0-4 0,0 0-11 15,0 0-23-15,0 0-7 0,0 0-6 16,-1 18 1-16,1-6-14 0,-6 2-12 0,2 4-10 16,1 0-5-16,-3 3-1 0,2 3 8 15,-3 0-2-15,0-2-11 0,1 1 1 0,2 1 2 16,1-5-23-16,-2 1 15 0,2-1-13 0,0-2-2 15,0-2-33-15,3-1-8 0,-3-1 7 16,3-1-32-16,0-2 9 0,0 1-14 0,0-4 14 16,3 1-50-16,0-1-21 0,0-4-34 0,-3 1-91 15,3 0-142-15,5-2-360 0,-4 0 44 0,5-2 81 16</inkml:trace>
  <inkml:trace contextRef="#ctx0" brushRef="#br0" timeOffset="-190960.37">13419 16229 801 0,'1'-6'233'0,"-1"6"43"16,0 0-40-16,-1-6-29 0,1 6-10 15,0 0-13-15,0 0-33 0,0 0-12 0,0-6-24 16,0 6-13-16,0 0-7 0,0 0-6 16,0 0 1-16,0 0-21 0,0 0-5 0,-6 24-5 15,1-14-5-15,2 0-18 0,0 2 12 16,-1 2 3-16,-2 3-12 0,3 0-16 0,-1-1-3 16,-3 1-12-16,0 1 2 0,0-1-12 0,1-1-11 15,2 1-23-15,-3-2-10 0,0 0-10 0,1-1 10 16,3-3 5-16,-1-1 2 0,1 0 6 15,-2-2 0-15,5-1 28 0,-3 2-8 0,0-4 15 16,0 1 9-16,2-1 27 0,1-5-15 0,0 7 8 16,0-7-3-16,-3 4 5 0,3-4-12 15,0 0 7-15,4 6 2 0,-4-6-19 0,0 0 7 16,0 0-6-16,17-3 11 0,-17 3-12 16,10-3-9-16,-10 3 19 0,17-1-14 0,-10 1 4 15,0-1 1-15,3-1-4 0,1 1-3 16,-1 0 0-16,4 1-2 0,-1 0-1 0,-3 0-4 15,4-1-1-15,-1 1 3 0,-1 1 11 0,0-1 4 16,2 0-10-16,-3 1 3 0,-1-2-13 16,-1 2 0-16,2-1 2 0,-11 0-5 0,14 0-2 15,-3 0 13-15,-11 0-3 0,13-1-6 0,-13 1-19 16,10-3 7-16,-7 0-15 0,2 0 2 0,-5 3 18 16,6-7 3-16,-3 2-16 0,-3-2 11 15,0 3-11-15,0-4 16 0,0 0-3 16,0 1 6-16,0 0-11 0,-3 0 10 0,3 1 8 15,-3 0 10-15,3-1 3 0,-5 1-5 0,5 1 12 16,-3-1-12-16,0 1 12 0,3 0-4 16,-4 0 7-16,4 5 0 0,-3-6-5 0,3 6 0 15,-3-6-13-15,3 6 23 0,0-6-5 0,0 6-10 16,0 0-3-16,-4-6 5 0,4 6-7 16,0 0 10-16,-6-2-23 0,6 2 7 0,0 0-2 15,0 0 0-15,-3 14 8 0,3-7-16 0,-2-1 24 16,-1 6 9-16,3-3-27 0,0 2 4 0,-3 1 9 15,3 1-6-15,0 1-8 0,-3 2 13 16,3-3-17-16,0 5 4 0,-3-1 13 0,3 1-4 16,-1 0-4-16,1 0-2 0,0 3-23 15,0 0-8-15,-3 2-15 0,6-6-64 16,-6 0-141-16,6 1-634 0,-3-3 127 0,0-2 57 16,1-2 81-16</inkml:trace>
  <inkml:trace contextRef="#ctx0" brushRef="#br0" timeOffset="-189037.41">14143 16229 550 0,'1'-5'243'0,"-1"5"-66"0,3-3 48 16,-3 3-15-16,0 0-23 0,3-4-13 0,-3 4 7 15,0 0-22-15,0 0-23 0,0 0-6 16,0 0-14-16,0 0-9 0,0 0-23 15,0 0-17-15,0 0 20 0,0 0-28 0,0 0 7 16,0 0-22-16,-3 24 0 0,3-11-1 0,-4 3 1 16,1 1 7-16,0 2-18 0,0 4 0 0,-1-4 3 15,4 3-3-15,-6 0-17 0,1-1 2 16,2-3 12-16,0 2-19 0,-1-4 4 0,1 2-10 16,0-4 0-16,0 0-5 0,-1-1-13 0,4-2-10 15,-3 0-7-15,-1 1-22 0,4-5-1 16,0 2-27-16,0-2 9 0,0 0-21 15,0-2-13-15,0 1-72 0,4-1-46 0,-8 0-122 0,11-4-446 16,-7-1 102-16,10 0 72 0</inkml:trace>
  <inkml:trace contextRef="#ctx0" brushRef="#br0" timeOffset="-188548.93">14469 16199 409 0,'0'0'177'0,"0"0"7"0,0-4-5 15,0 4-23-15,0 0-12 0,-3-7 2 0,3 7-93 16,0 0-12-16,0 0 5 0,0-7 11 0,0 7 14 15,0 0-30-15,0 0 21 0,0 0 12 0,0 0-33 16,0 0 13-16,-1-5 15 0,1 5-28 16,0 0-18-16,0 0-21 0,0 0 14 0,0 0 4 15,0 0-10-15,-7 16 13 0,7-9-7 0,-3 5-3 16,2 0 15-16,-2 3-13 16,0 2 11-16,0 1-11 0,-1 0-10 0,1 1 16 15,0 0-14-15,-1 0 14 0,0-2 7 0,1 1-10 16,-1-2-8-16,1 0 0 0,0 0-15 0,0-1 26 15,2-3-11-15,-2 0-13 0,0-1 21 16,3 0 3-16,-3-2-19 0,-1 0 11 0,3-2-10 16,1-1 7-16,-3 1-5 0,3-1 0 0,0-1 11 15,0 0-11-15,0-5-3 0,0 9 14 16,0-9-19-16,0 7 11 0,0-7-13 0,-3 5-3 16,3-5-2-16,0 6 2 0,0-6-38 0,0 0 2 15,3 4-94-15,-3-4-77 0,3 4-560 0,-3-4 60 16</inkml:trace>
  <inkml:trace contextRef="#ctx0" brushRef="#br0" timeOffset="-185785.46">15159 16198 601 0,'0'-6'279'0,"0"0"-41"15,-3 1-23-15,3 5 5 0,-4-8-46 16,1 6-2-16,-3-2-21 0,2 0 8 0,4 4-19 15,-11-7-19-15,4 6 1 0,1-3-4 0,-1 4-21 16,7 0-20-16,-17-2-10 0,7 2-1 0,-4 2-4 16,4 2-8-16,-4-3-19 0,3 4 9 15,1 0 15-15,-3 0-21 0,2 0-5 0,1 0-10 16,0 1 1-16,3-1-9 0,-3 2-5 0,4 0 11 16,-2 2-9-16,4-3-4 0,-2 2-3 15,3-1-5-15,-1 2 3 0,4 0-8 16,-3-2 10-16,3 2-8 0,3-2 1 0,0 2-6 15,1 1 3-15,3-1-3 0,-1 1 6 0,5-1 12 16,-1 2-23-16,4 0 18 0,-4-1 3 16,3 4-3-16,2-4 5 0,-5 0-10 0,4-2-7 15,-4 2 17-15,0-1-13 0,0 1 8 0,-3-1-20 16,0 0 15-16,-1 0 3 0,-2-1-3 0,3 1 5 16,-4 0-3-16,-3-1 16 0,-3 2-18 15,-1-2-10-15,1 3 12 0,-4-1-12 0,-3 0-8 16,-1-1 0-16,1-1 16 0,0 0 4 0,-4-3-17 15,1 1 12-15,-1-2-14 0,1 0 6 16,2-4 14-16,1 2 12 0,0-2 6 16,0-2-16-16,-1 0-5 0,4-4 13 0,4 0 2 15,-4-1-2-15,7-2-3 0,0-1 5 0,3-1 8 16,1-2-25-16,2 0-1 0,5-1 11 0,0-3 12 16,5 0-14-16,1 3-4 0,1-2-10 15,2-2 11-15,1 1-3 0,3 0-10 0,-7 4 20 16,3-2-13-16,-3 2-4 0,0 1 20 0,-4 1-6 15,-2 2-7-15,-1 0 10 0,0 2 8 16,-2 1 5-16,-2 0-10 0,-2-2 3 16,2 1-24-16,-6 1 21 0,0 0-3 0,0-2 8 0,-3 3-16 15,-4 1 9-15,1-2-4 0,-5 0 4 16,1 2-9-16,-3-1 6 0,2 3-13 16,-6-2 0-16,0 0 10 0,4 1 5 0,-2 0-13 15,2-1-4-15,-1 3 14 0,1-1 1 0,3 0-13 16,-1 0-28-16,1 2-3 0,10 0-38 0,-17 4-19 15,13-2-70-15,-3 2-55 0,1-3-71 16,2 5-566-16,4-2 102 0,0-4 78 0</inkml:trace>
  <inkml:trace contextRef="#ctx0" brushRef="#br0" timeOffset="-183627.22">7464 17031 624 0,'0'0'225'15,"0"0"3"-15,0 0-108 0,3 9-20 0,-3-9 13 16,5 2 2-16,-5-2-7 0,9 3 2 0,-9-3-8 16,10-3-20-16,-10 3-21 0,18-2 16 15,-9-2-18-15,1-1-3 0,2 0 11 16,1-4 12-16,1 3-25 0,-1-1-16 0,-3-2-2 15,1-3 10-15,2 0-18 0,-6 1 16 0,4-3-11 16,-5 1-7-16,-2 1 2 0,2 1-13 16,-5-1 14-16,1 0-14 0,-1 2 0 0,-2 0-10 15,-2 2 36-15,3-1-30 0,-6 2-14 0,2 2 3 16,-2 1 18-16,-1 2-13 0,7 2-23 16,-18 0 16-16,9 7 19 0,-5 1-19 0,4 2 12 15,-4 5-20-15,3 4 20 0,-2 4-10 0,2 5 8 16,-2 4 17-16,6 1-17 0,-7 12-13 0,5 0 20 15,5-5-12-15,-3-3 15 16,3-2-3-16,-2 0-10 0,5 2 8 0,-5-1 0 16,2-1-18-16,4 0 15 0,-6-1-25 0,-1 0-49 15,3-5-8-15,0-2-56 0,-2-4-15 0,-1 0-65 16,-3-2-30-16,6-6 110 0,-5-1-115 16,2-2 38-16,0-1 13 0,-4-5 29 0,4-2 35 15,-3-2 25-15,-1-2-25 0,2-2 59 0,-5-1 0 16,1-2 2-16,2-3 26 0,-3-1 49 15,-2 1 33-15,1-2 51 0,2 1 18 0,3-1 6 16,-4 1-1-16,4-1 100 0,3 4-11 0,0-1 14 16,0 0-62-16,0 2 16 0,4 1 2 15,-3-2-33-15,1 1-11 0,5 1 3 16,0 4-33-16,4-6-3 0,3 3-10 0,0-3 21 16,6 3-29-16,5-1-30 0,2 0 28 0,3-1-16 15,5-1-12-15,-1 2-8 0,1-3-3 16,6-1 8-16,0 1-8 0,0-1-7 0,-3 0-13 15,0 0 0-15,-3 1-8 0,-1 0-7 0,-7 0 2 16,1 5 15-16,-4-4-27 0,0 3 12 0,-3 0 5 16,-5-1 21-16,2 2-8 0,-1-1 8 15,-6 1 4-15,2 1-24 0,-6 1 27 0,11-1-12 16,-11 1-19-16,0 0-2 0,0 0 6 0,7 6-16 16,-7-6 5-16,-3 8 5 15,2-3-10-15,1 3-3 0,-3 2 21 0,0 0-1 16,0 2-9-16,-1-1-11 0,3 2 16 0,-2-1-3 15,3 2 3-15,-3-1-6 0,-1 0-25 0,4 0-7 16,-3-1-19-16,3 0-69 0,-3-1-12 16,6-3-124-16,-9 1-99 0,6-3-499 0,0-3 99 15,0-3 72-15</inkml:trace>
  <inkml:trace contextRef="#ctx0" brushRef="#br0" timeOffset="-183438.25">7673 17198 693 0,'3'-5'272'15,"-3"5"-47"-15,0-6-3 0,3 4-22 0,-3 2-23 16,8-4-19-16,-8 4-37 0,0 0-57 0,16 9-5 16,-9-1-24-16,4 0-93 0,-4 6-109 0,-8-1-96 15,11 5-462-15,4 1 98 0</inkml:trace>
  <inkml:trace contextRef="#ctx0" brushRef="#br0" timeOffset="-182925.77">7891 17460 655 0,'0'0'235'0,"0"0"-20"0,0 0-38 16,0 0-24-16,0 0 1 16,0 0-21-16,11-8-5 0,-11 8-20 0,0 0-26 15,0 0-18-15,0 0-13 0,0 0-8 0,0 0-9 16,0 0-24-16,0 0-8 0,4 8-4 15,-4-8-19-15,3 3-12 0,-3-3-26 0,3 5 3 16,-3-5 2-16,0 0-10 0,0 0 13 0,7 0 20 16,-7 0-25-16,0 0 46 0,14-8 10 15,-7 4 12-15,2-1 19 0,-2-1-10 0,1 1 9 16,1-2 14-16,1 3 2 0,-3-2-5 0,4 1 8 16,-4-1-16-16,2 2-8 0,-1 1-7 0,-1-1 10 15,-1 1-4-15,-2 1 6 16,2-1 1-16,-6 3-21 0,14-1 16 0,-14 1 22 15,10 1-27-15,-10-1-1 0,10 5 3 0,-5-4-28 16,1 4 8-16,-2-3 7 0,-1 3-2 16,3-1 10-16,-2-1 0 0,3 2-8 0,-3-2-5 15,2 0-2-15,-2-1-1 0,2 0 1 0,1 0 4 16,-7-2 11-16,17 0-23 0,-7-4-5 16,1 2 12-16,-1-3-12 0,3 2 10 0,-2-3 8 15,-1-1-3-15,0 3 18 0,1-2-33 0,-1 0 38 16,0 1 3-16,-3 1-6 0,0 1 9 15,0-1 1-15,-1 1-22 0,-2 1 13 16,3-2-6-16,-7 4 1 0,7-4-3 0,-7 4-3 16,6-1-18-16,-6 1 19 0,0 0-3 0,0 0-16 15,0 0-7-15,11 6 15 0,-7-1-5 16,-1-2-8-16,0 2 6 0,-3 0-3 0,4 1-18 16,-4 0-13-16,3 1-13 0,0 0-61 0,-3-1-87 15,-9 2-177-15,12-3-345 0,0 0 38 16,0-1 82-16</inkml:trace>
  <inkml:trace contextRef="#ctx0" brushRef="#br0" timeOffset="-182085.5">8462 17081 770 0,'0'0'218'15,"1"-5"-47"-15,-1 5-7 0,0 0-5 0,0 0-31 16,0 0-6-16,9 22-6 0,-9-10-19 15,0 5-28-15,0 2-15 0,1 2-18 0,-2 0-19 16,1 1-19-16,-3-1-3 0,3 0-13 0,0-2 8 16,0-2 45-16,0-3 58 0,-3-3 24 0,3 0-14 15,0-2 17-15,3-2-25 0,-6-2-1 16,3-5-6-16,6 3 1 0,-6-3-4 0,0 0-9 16,0 0-4-16,15-11-21 0,-12 5 18 15,3-2-12-15,1 1-37 0,0-5-30 16,0 0-16-16,0 1 3 0,0-2-7 0,2 1-1 15,-1-2 3-15,-1 2-11 0,-1-2 9 0,-2 3 1 16,2 1-6-16,-2 0 1 0,0 1 4 0,-1 1-24 16,-2 2-23-16,2 0-7 0,-3 1 22 15,3 2 3-15,-3 3-2 0,0 0-6 0,0 0 14 16,0 0 14-16,0 0 1 0,0 0 10 0,-18 8 5 16,15 1-8-16,-3-1 26 0,5 0-11 15,-2 3 19-15,3-1 2 0,-3 1 10 0,3-1-22 16,3 2 37-16,-6-1-30 0,3-1 11 0,3 2 19 15,-3 0-12-15,3-1-15 0,-2 0-8 16,5 3 23-16,-3-4-26 0,5 1 0 16,-5 0 6-16,0-3 9 0,1 3 9 0,-1-1-21 15,0-2 15-15,1 0-2 0,-1 0 4 0,0-3 1 16,-2 1-3-16,3-2 13 0,-1 0 16 0,-3 0 4 16,0-4-4-16,3 5-6 0,-3-5-10 15,0 0 13-15,0 0-16 0,0 0 11 0,10-11-10 16,-7 4-4-16,1-3-4 0,3-1-5 0,-3-3 7 15,-1-1 8-15,4-3-20 0,0-1 10 16,3 1 5-16,0-1-6 0,-3 2 9 0,0 2 4 16,3 0-1-16,-3 2-9 0,-1 1-13 0,1 1 14 15,1 2-21-15,-5 0 33 0,1 2-18 0,2 1 18 16,-2 1-20-16,2 3-8 16,-6 2-3-16,11-1 1 0,-11 1 7 0,7 6-13 15,-1 0 18-15,-2 2-2 0,2 0-10 0,-2 3 9 16,0 1 1-16,-1-1-21 0,0 2 21 0,-3 1 2 15,3 0-25-15,-2-1 17 0,2 4-12 16,-3-5-3-16,3 1-2 0,-3-3-3 0,3 0-8 16,-2 1 1-16,2-3-9 0,1 0 1 0,-1-4 10 15,-3 2 0-15,7-5 3 0,-7-1 7 16,10 4-2-16,-10-4-6 0,14-4 6 0,-14 4 4 16,13-4 1-16,-6 0 15 0,1 1-5 15,-2-1 13-15,1 1 8 0,-1 0-1 0,-2-1 1 16,3 2 9-16,-3-1-25 0,-4 3 13 15,7-3 21-15,-1 0-24 0,-6 3 0 0,6-3 3 16,-6 3-18-16,11-1-2 0,-11 1 27 0,0 0-14 16,14 4 4-16,-11-1-12 0,3 0-9 15,2 1 9-15,2-1 15 0,-3 4-5 0,0-2-1 16,3-1-4-16,-3 3-10 0,3-2-14 0,1 1-91 16,-4 0-42-16,2-2-273 0,5 0-369 0,-3 1 95 15,-1-3 38-15</inkml:trace>
  <inkml:trace contextRef="#ctx0" brushRef="#br0" timeOffset="-181625.28">9494 16987 647 0,'0'-6'297'0,"0"1"-26"0,0 5-112 0,0-9-13 16,0 9-26-16,0 0 6 0,-3-6-16 15,3 6-8-15,-7-3-15 0,7 3 0 0,-13 2-30 16,13-2 4-16,-17 7-7 0,7-3-13 0,-1 1-6 16,1 4-14-16,-3-2-6 0,-2 3-2 0,5-1-5 15,-4 1-6-15,4 0 3 0,-3-1 3 16,5-1-10-16,-1-1 14 0,2-1-19 16,0 0 4-16,0 0-2 0,3 0 8 0,1 0-19 15,0 0 11-15,-1 1-8 0,4-1 8 0,-3 1-10 16,3-1 12-16,0 6 3 0,0-1-5 0,0 0 23 15,3 0-15-15,-3 1-6 0,0 2 1 16,0 2-6-16,0-2 8 0,-3 3 18 0,3 0 0 16,-3 2-11-16,0 0 9 0,-1 4 7 0,0 0-18 15,1 1-13-15,-1-3 18 0,-2 2 6 0,2-3-3 16,1-1 7-16,0 0-12 0,-2-1 7 16,2-3-10-16,3 0-2 0,-3-4 10 0,3 1-1 15,0 0 1-15,3-2-3 0,0-2-7 16,2 0 2-16,2-2-7 0,2-2 4 0,2 1-10 15,2-2-22-15,1-1-27 0,0-4 14 16,3 0-54-16,0 1-95 0,-1-4-59 0,2 5-97 16,-5-2-366-16,5-3 53 0</inkml:trace>
  <inkml:trace contextRef="#ctx0" brushRef="#br0" timeOffset="-181122.39">9638 17292 980 0,'3'-11'287'0,"1"7"-55"0,-4 0-19 16,3-1 2-16,0 0-28 0,5 0-11 0,-4 2-9 16,2-3-34-16,1 3-13 0,-1 0-10 15,2-2-2-15,2 4-16 0,-4-1-18 0,4 0-5 16,1 0-2-16,-11 2-29 0,17 2-20 0,-6-2-10 15,-1 4-36-15,-3-1 7 0,3 0-17 16,-7 2-21-16,1 2-20 0,-1-2-19 0,0 1-42 16,-3 1-86-16,0 1 27 0,-3 2-75 0,-3-2-56 15,-5 1-136-15,7 1-182 0,4 1 236 16,-10-3 317-16,4 0 65 0,-1 1 50 16,-1-2 21-16,2-1-44 0,-1 0 90 0,1 0 87 15,1 0 26-15,2-3-23 0,0 2 20 0,3-5-102 16,-4 5-14-16,4-5 14 0,0 7-26 15,0-7 77-15,0 0 5 0,4 7-28 0,-1-6-8 16,-3-1 0-16,14 4-4 0,-10-3-12 0,5 1-24 16,-1-1 4-16,-4 1 11 0,5-1-16 15,-5 4-23-15,3-4-8 0,3 0 11 0,-6 4-13 16,2-3 3-16,-3 3-11 0,1 0 0 0,-1 1-2 16,-3-2-18-16,3 3 15 0,-6-1 10 15,0 0-12-15,-1 3-13 0,-2-3-11 16,-1 1 6-16,-1 2-8 0,-1-1-15 0,-1-3-11 15,-4 1 5-15,1-2-22 0,1 1 7 0,-1-2 0 16,0-3-33-16,-4-1-13 0,3-1-43 16,0-1-100-16,1 0-556 0,-2-4 92 0,2-3 70 15</inkml:trace>
  <inkml:trace contextRef="#ctx0" brushRef="#br0" timeOffset="-180670.82">9727 16995 842 0,'7'-4'240'0,"-1"1"-17"15,5 2-8-15,-4-1-26 0,3 0-15 0,4 0-7 16,-1 2-6-16,-2-1-36 0,3 1-14 0,2 0-6 16,-2 0-13-16,-1 0-13 0,2 0-12 0,1 0 7 15,-2 1-26-15,-3-1 9 0,6 0-1 16,-7 0-18-16,3 0-4 0,-2 0-6 0,-1 0 5 15,-3 0-7-15,-7 0-8 0,17-1-13 0,-10 2 13 16,-7-1-11-16,10 2-4 0,-3 2-6 16,-3 1 3-16,2 1 6 0,-3 4-17 0,1 2 16 15,-1 4 6-15,0 3-4 0,-3 3 6 16,1 3-23-16,-1 2 12 0,0 0 9 0,0 2 4 16,0-1-5-16,-1 2-5 0,1 0 8 15,0 1 8-15,-3-4-16 0,3 9 8 0,0-7-16 16,-3-1 6-16,3-1 4 0,-3-7 3 0,2 1-4 15,1-3-4-15,-2-2 14 0,1-3-4 16,1 2-1-16,0-5-1 0,0 2 5 0,-3-2 16 16,0-1-18-16,-1-2 12 0,-3 1-4 0,3-2-3 15,-6-1 0-15,1 0-8 0,-2-1 3 16,-2-3-1-16,-2 4-6 0,2-4 17 0,-8 1-23 16,1 0-11-16,0-1-1 0,-2 0-29 0,3-1-54 15,-2 2-46-15,3-2-138 0,-8 1-123 16,8-1-361-16,5 2 6 0,-1-5 119 15</inkml:trace>
  <inkml:trace contextRef="#ctx0" brushRef="#br0" timeOffset="-180220.57">10633 17320 903 0,'0'0'294'16,"0"0"-32"-16,0-5-9 0,0 5-41 0,3-7-7 15,-3 7-21-15,11-4-12 0,-7 2-31 0,5-1-13 16,-2 2-18-16,4-1-16 0,2 1-35 16,-6 1-25-16,4 0-45 0,2 1-55 0,-3 1-126 15,1 2 2-15,-8 0-176 0,3 5-396 0,-2-3 76 16,2 3 76-16</inkml:trace>
  <inkml:trace contextRef="#ctx0" brushRef="#br0" timeOffset="-180082.45">10585 17548 867 0,'7'-3'292'15,"-3"-1"-41"-15,5 0-21 0,-1-2-35 0,-1 2-13 16,3 0-3-16,4-2-44 0,-1 1 4 0,0 1-22 16,5 1-53-16,-1 2-161 0,-4-4-100 0,1 7-594 15,3-2 79-15,-4 0 67 0</inkml:trace>
  <inkml:trace contextRef="#ctx0" brushRef="#br0" timeOffset="-179529.67">11228 16965 755 0,'0'0'215'0,"0"-9"43"0,0 9 13 0,0-4-50 16,0 4-14-16,-4-4-7 0,4 4-26 0,0 0-16 15,0 0-17-15,0 0-15 0,0 0-16 16,0 0-13-16,0 0-8 0,0 0-4 15,4 19-6-15,-4-5-15 0,0 1-20 0,0 4 15 16,0 2-11-16,-7 4 1 0,7 2 2 0,-4 1 5 16,-2 4-27-16,2 0-4 0,-2 0 11 15,2 1-10-15,-3-2-1 0,4-2-2 0,-1 2-5 16,1-5-8-16,0 0-4 0,0 1-6 0,2-4-3 16,1-1-7-16,-3-3-13 0,6-2-28 0,-3 0 7 15,4-3-12-15,2-3-6 0,1 0 1 16,1-4-54-16,5 1-65 0,-3-4-19 0,0 1-200 15,4-4-413-15,3-1 98 0,-3-1 46 16</inkml:trace>
  <inkml:trace contextRef="#ctx0" brushRef="#br0" timeOffset="-179312.42">11251 17358 990 0,'0'0'312'0,"0"0"-35"0,-3-6-44 0,3 6-11 16,0 0-22-16,4-7-18 0,3 4-36 0,-7 3 2 15,10-5-12-15,-3 4-59 0,2 0-34 16,2 1-61-16,-11 0-30 0,17 2-39 16,-9-1-105-16,1-2-95 0,1 6-478 0,2 1 45 15,-3-2 111-15</inkml:trace>
  <inkml:trace contextRef="#ctx0" brushRef="#br0" timeOffset="-178985.63">11444 17377 732 0,'3'-3'238'0,"-3"3"-23"15,3-6-3-15,-3 6-15 0,0-5-28 0,0 5-31 16,3-3 1-16,-3 3-22 0,7-4 22 16,-7 4-40-16,10-1-4 0,-10 1-13 0,14 1-10 15,-4 1 7-15,-3 1-38 0,4 2 20 16,-1 2-12-16,0-1-13 0,4 1 10 15,-4 3-8-15,1 0-17 0,-4 2-14 0,-1 1 4 16,0 2-14-16,-2-3-12 0,-1 3-16 0,-3-1 11 16,4 0-26-16,-4-2 7 0,0-1-9 0,-4 0 14 15,4-4 14-15,-3 0 2 0,0-1 10 16,2-3 11-16,1-3 25 0,0 0-15 0,0 0 7 16,-13-10 19-16,13 1-29 0,0-1 18 0,0-2 8 15,0 0-3-15,1-1-10 0,5-2 10 16,-3 0 19-16,1 1-47 0,2-1 13 15,2 2 2-15,-2-1-5 0,1 4 8 0,3-1-2 16,-2-1-8-16,2 4 0 0,-1-1-29 16,2 2-15-16,-1 3-15 0,0-1-41 0,-2 2-38 15,2 2 0-15,0 3-67 0,4 0 17 0,-8 0-152 16,4 2-451-16,1-1 81 0,-1 4 109 0</inkml:trace>
  <inkml:trace contextRef="#ctx0" brushRef="#br0" timeOffset="-178456.25">11867 17406 765 0,'0'0'225'0,"0"0"77"0,0 0-56 16,3-4-13-16,-3 4-18 0,0 0-23 0,0 0-26 16,4-4 11-16,-4 4-21 0,0 0-31 0,0 0-12 15,0 0-18-15,0 0-11 16,0 0-4-16,4 10-19 0,-4-5-5 0,3 2 6 16,-3-1-47-16,0 1 3 0,0 1-13 0,3 2-10 15,-2-3-23-15,-1 2-11 0,3-2-25 16,0 4 21-16,0-5-85 0,0 1 13 0,-2-1 15 15,6-4 18-15,-4 2 3 0,-3-4 20 0,7 2 5 16,-7-2 18-16,0 0 54 0,0 0 5 0,13-6 44 16,-13 6-1-16,8-4 8 0,-5 1 1 15,-3 3-19-15,4-3 13 0,-4 3 0 0,6-4-18 16,-6 4 3-16,4-3-15 0,-4 3 4 0,0 0-5 16,6-3-9-16,-6 3 1 15,8-1 1-15,-8 1-10 0,0 0 2 0,13 1 2 0,-13-1 1 16,13 2-11-16,-5-1 6 0,-1 1-3 15,2-1-8-15,2 2-5 0,-1-2-8 0,0-1-7 16,1 2-3-16,2-2-25 0,0-2 20 16,2-1-20-16,-2-1 22 0,4-2-7 0,-3 0-5 15,3-3 5-15,-4-1 15 0,-2 0 6 0,-1-3 4 16,0-4 21-16,-2 3 6 0,-1-5-1 16,-1 0 5-16,-3 1 13 0,-3 0 10 0,0 0 11 15,0 1-29-15,-3-1 8 0,0 3-17 0,0 1 9 16,-1 2-18-16,1 2 14 0,-2 0-1 15,-1 2-15-15,0 4 7 0,2-1 6 0,-3 4-26 16,7 1 21-16,-11 8 7 0,2-1-30 16,5 3 7-16,-2 5 10 0,2 2-9 0,0 1-1 15,1 2-2-15,3 2-6 0,3 1-27 16,5 4-9-16,5-2 4 0,11 8-34 0,3-10-49 16,11-1-87-16,-11-5-209 0,8-7-472 0,5-4 121 15,5-3 36-15,-4-5 125 0</inkml:trace>
  <inkml:trace contextRef="#ctx0" brushRef="#br0" timeOffset="-177188.19">16571 7374 611 0,'0'0'210'0,"0"0"-13"16,-7 8-12-16,7-8-19 0,3 10-2 15,-3-2-39-15,1-1-15 0,-1 1 8 0,0 1-31 16,3 0 13-16,0 0 7 0,0 2-22 0,-2-3-11 15,-1 2 34-15,7-2-27 0,-7 3 22 0,7-2-6 16,-4-1-30-16,0 0-8 0,4-5 20 16,4 4 23-16,2-6-12 0,1-1-29 0,16-5 3 15,22-8 11-15,9-5-17 0,15-14-4 0,6-2 10 16,10-7-41-16,27-14-25 0,11-4-83 16,0 0-138-16,-10-1-224 0,14-4-352 15,-5 3 23-15,-6-3 147 0</inkml:trace>
  <inkml:trace contextRef="#ctx0" brushRef="#br0" timeOffset="-172986.68">18961 9425 517 0,'0'0'253'0,"0"0"-12"0,-3-6-32 15,3 6-4-15,0 0-33 0,0 0-14 0,0 0-1 16,-1-3-14-16,1 3-25 0,0 0-18 16,0 0-3-16,0 0-8 0,0 0-22 0,0 0 7 15,0 0-10-15,4-6-8 0,-4 6 3 0,0 0-2 16,10-2 2-16,-10 2-19 0,7-2-6 0,-1-3 7 16,2 4 2-16,2-2-20 15,-1-1 5-15,-1-3-12 0,2 2-11 0,0-4 5 16,-3-1 5-16,3-1-9 0,0 3-14 0,-3-4 13 15,1-1 10-15,-2 1-12 0,-2-1 5 0,-1 3-3 16,0 1 10-16,-3-3-5 0,3 6 11 16,-6-1-13-16,0-1 7 0,0 2-7 0,-1 3-3 15,4 3-3-15,-17-1 3 0,7 3-5 0,-4 5 8 16,-3 3 15-16,-1 8-15 0,-1 4 7 0,-9 13-2 16,1 6-3-16,3 4-5 0,-7 12-5 15,3 8 18-15,4 1-5 0,4 0-8 0,3-13 8 16,4 5 2-16,-2-3-15 0,5-3 16 15,4-2-9-15,-1-1 6 0,0-9-8 0,6-6-10 16,-2-6 13-16,3 1-13 0,0-4-13 16,-3-5-10-16,3 3-24 0,0-5-47 0,-3-2-70 15,3-5-52-15,-4 4-124 0,4-6-490 0,-6-3 98 16,3-4 100-16</inkml:trace>
  <inkml:trace contextRef="#ctx0" brushRef="#br0" timeOffset="-172642.65">18427 9944 696 0,'0'0'220'15,"7"-8"-13"-15,-3 5-12 0,6-2-26 16,7 3 0-16,3-5-23 0,7 4-8 0,1-4-18 16,9-1-23-16,1 6 16 0,0-6-26 0,3 0-8 15,-1 1-17-15,-1 0 17 0,1 1-28 16,-5 0-5-16,2 0-5 0,-6 4-2 0,0-4-3 15,-4 3-19-15,1-2 4 0,-8 3-6 0,0-3 3 16,-6 3 16-16,0 2 24 0,0 0 4 0,-4-1-24 16,-3 1-12-16,-7 0 17 0,14-1-48 15,-14 1-10-15,10-2 5 0,-10 2 12 0,0 0-10 16,9 3-27-16,-9-3 14 0,0 3 19 0,0-3 7 16,-3 10-18-16,3-5 10 15,-3 2 14-15,0 0-27 0,3 4 29 0,-1-3-21 16,-2 4 11-16,3 0-3 0,-3-1-10 0,3 3-6 15,-3-1-14-15,3 0-34 0,0 2-67 0,0-5-81 16,-4 4-80-16,4-3-509 0,0-1 51 16,0-3 110-16</inkml:trace>
  <inkml:trace contextRef="#ctx0" brushRef="#br0" timeOffset="-172470.25">19268 9531 775 0,'1'-5'192'0,"-1"5"-23"0,0 0-33 15,0 0-57-15,6 15-38 0,-6-5-151 16,0 4-72-16,0 3-340 0</inkml:trace>
  <inkml:trace contextRef="#ctx0" brushRef="#br0" timeOffset="-171954.13">19405 9818 542 0,'0'0'205'0,"0"0"-26"0,3-2-15 16,-3 2-34-16,0 0 11 0,0 0-15 16,0 0-11-16,0 0-28 0,0 0-5 0,3 10-16 15,-3-3-4-15,0-7-16 0,-3 10-3 0,0-2-12 16,3-2-10-16,-3 2-11 0,3-1-33 0,0-3 0 15,3 3-26-15,-3-2 11 0,0 0-26 16,0-5 25-16,6 7 27 0,-6-7-9 0,8 1 24 16,-8-1 12-16,10 0 3 0,-10 0 7 0,16-8 29 15,-8 6-15-15,-1-3 19 0,3 1-29 16,0-2 19-16,-3 2-22 0,0 0 15 0,3-1-8 16,-3 0 8-16,0 4-5 0,0-3-3 0,-1 2-12 15,1 2-11-15,-7 0 8 0,14-1 5 16,-14 1-8-16,13 0 6 0,-13 0-19 15,11 1 6-15,-4 1 12 0,-4 2-7 0,4-2 5 16,-1 2-8-16,-1-1-7 0,1-1 5 0,-2 4 2 16,2-4-13-16,-2 0-12 0,2 2 15 15,2-3-5-15,-2 0-8 0,4 1 8 0,-10-2 13 16,18-3-8-16,-8 1-3 0,4-3 8 0,-4-2-7 16,3 3 12-16,1-4 10 0,-4 2 11 15,4-2 10-15,-4 3-26 0,-3 0 118 0,0-2-56 16,3 3-61-16,-6 0-9 0,2 2-25 15,-2-1 13-15,-1-2 21 0,-3 5 22 0,11-5-15 16,-8 3-18-16,-3 2 23 0,7 0 13 0,-7 0-36 16,0 0 13-16,0 0-15 0,0 0 2 15,13 7 8-15,-13-2-6 0,4 0-1 0,-4 3-17 16,7-2 4-16,-7 3-47 0,4 0-66 0,-1-1-124 16,-7 2-117-16,4-2-417 0,4-2 62 15,-1-2 83-15</inkml:trace>
  <inkml:trace contextRef="#ctx0" brushRef="#br0" timeOffset="-171126.46">19965 9547 619 0,'0'0'238'0,"0"0"-69"0,0 0-10 0,0 0-36 15,0 0 4-15,0 27-19 0,0-15-6 0,-3 3-9 16,3 8-14-16,-3-4-41 0,3 6-12 15,-4 0 5-15,4-3 17 0,0-4-22 0,0 0-26 16,0-1 18-16,0-7-3 0,3 3 36 0,-2-3 21 16,2-3-18-16,0-2-11 0,1 0-4 0,0-5 12 15,-4 0-8-15,0 0 11 0,17-5-28 16,-8 0 4-16,-1-2 19 0,-1 0 10 0,3-1-33 16,-1-2 7-16,-1-1-8 0,2-3-2 0,0 4-5 15,1-5 10-15,-4 4-20 0,2-3 0 0,-1 6-11 16,-1-3 14-16,-4 3-9 15,4-1-7-15,-4 2 0 0,0 0-11 0,-3 5-7 16,0 2 21-16,0-6-11 0,0 6 13 0,0 0-15 16,-7-3 15-16,7 3-8 0,0 0-12 0,-13 7 17 15,6-3 0-15,3 2 3 0,-2 0 0 16,2 3 3-16,1-3-13 0,0 6 10 0,0-1-3 16,2-2 6-16,-2 3-1 0,3-1 1 0,3-1 2 15,-2 4 21-15,2-3-19 0,0 4-2 0,1-1-2 16,2-1-8-16,1 1 5 0,0-3 5 15,0 3-5-15,-1-5-3 0,-2 1 1 0,2-2 4 16,2-1 1-16,-2 1-8 0,-2-2 10 16,2-2 15-16,-2-2-30 0,2 1 33 0,-6-3-23 15,12-3 13-15,-6 0-8 0,1-4 3 16,3-5 2-16,0-1-5 0,-3-5 18 0,4-1-7 16,2-6 2-16,0 0-3 0,-1-3-2 0,4 1 5 15,-2 2 7-15,-1 0-25 0,1 6 13 0,-4-3 38 16,0 5-46-16,-3 2-2 0,4 5 12 15,-5-5-10-15,-2 6 0 0,3 3-5 0,0-1-2 16,-3 2 10-16,2 5-1 0,-6 0-4 0,0 0-3 16,13 9 0-16,-8-1-3 0,-2 0 21 15,0 9-26-15,0-2 19 0,-2 3-16 16,-1 0 5-16,0 6 2 0,0 1 8 0,0-2-17 16,0-1 14-16,-1-2 6 0,1 3-13 0,1-4-5 15,-1-1 10-15,0-5 3 0,0-1-6 16,3-2-12-16,-3 2 18 0,3-5 2 0,0-3-10 15,-2-2 18-15,-1-2-13 0,0 0-10 0,0 0 5 16,23-9 18-16,-16 3 20 0,0 0-40 0,0-1 27 16,-3 0-25-16,2 0 0 0,1-1 8 15,-4 6 2-15,1-2-17 0,3 0 2 0,-4-1 25 16,-3 5-23-16,7-5 9 0,-3 3-14 0,-4 2 8 16,0 0 13-16,12 1-6 0,-12-1-9 15,11 6 20-15,-7-1-18 0,3 2 2 16,-1 0-12-16,2 1 13 0,-2 1-3 0,1-1-3 15,0 3-12-15,3-1-26 0,-3 5-44 0,0-2-43 16,-1-3-36-16,-2-2-140 0,7 1-513 0,-1 1 83 16,0-4 78-16</inkml:trace>
  <inkml:trace contextRef="#ctx0" brushRef="#br0" timeOffset="-170616.57">21278 9443 696 0,'-3'-6'253'0,"3"6"-25"16,0 0-34-16,-7-4-25 0,7 4-2 0,-14 0-21 16,4 2-21-16,-4-1 1 0,-2-1-21 0,-5 4-21 15,4-1-7-15,-4-3-11 0,0 6-14 0,2-5 4 16,1 2-23-16,1 0-2 0,0-1 2 15,3 0-15-15,1-1 31 0,3 0-21 0,2 2 20 16,-2 0-27-16,3-3-13 0,1 0-11 0,6 0-7 16,-14 4 15-16,10-2-15 0,4-2 5 0,-7 2-26 15,7-2 21-15,-3 6-8 16,0-3-5-16,3-3 38 0,0 9-41 0,0-2 29 16,3 0-16-16,-3 3 3 0,0 0-3 0,3 5 5 15,-3-1-4-15,0 1 12 0,0 6-13 0,-3-1 21 16,3 3-3-16,-3 4 0 0,0 1-3 15,3-1 1-15,-5 2-6 0,2 0 34 0,0 2-39 16,0-5 8-16,-4 2-7 0,3 4 14 0,-2-7 11 16,2 0-13-16,0 0 11 0,-2 0-16 0,3-2 0 15,-1-5 0-15,-2-1 5 0,5 0-3 16,-6-1 9-16,7-1-6 0,-3-5 13 0,2 0-16 16,-2-1 29-16,0 1-8 0,3-4 10 15,0 1-22-15,0-1 17 0,0 0 28 0,0-6 3 16,0 9-8-16,3-6-38 0,0 0-3 15,1 1-12-15,4-3 25 0,1 0-5 0,1 1-11 16,5-2-2-16,1 0-10 0,5 0 3 0,3 2-19 16,4-6 3-16,5 10-38 0,-2-8-177 15,-7 7-154-15,20-5-437 0,1 1 97 0,20-2 90 16</inkml:trace>
  <inkml:trace contextRef="#ctx0" brushRef="#br0" timeOffset="-167957.3">21278 9708 811 0,'0'0'233'0,"0"0"-23"0,0 0-11 0,0 0-14 16,0 0-32-16,0 0 6 0,-6 16-26 0,6-8-13 15,0 3-10-15,0 2-15 16,-4 3-21-16,0 2 3 0,-2 2 0 0,2 1-10 16,1-1-21-16,-4 4-8 0,1-2 8 0,-2-1-18 15,2-5-5-15,-1 1-10 0,4 0-5 0,-1-9 2 16,1 6 3-16,-1-4 7 0,3-2 8 15,-2-1 6-15,0-3-14 0,3 2 8 0,0-6 6 16,0 0 1-16,0 0 1 0,0 0-20 0,0 0-4 16,0 0-4-16,0 0 20 0,17-14-10 0,-13 10-5 15,2-2 28-15,-2 5-10 0,-1-5-19 16,4 5-12-16,-7 1 0 0,7-7 16 0,0 4-1 16,0 2-10-16,-1-3 13 0,2 2-23 0,-8 2 23 15,16 0-13-15,-5 0-7 0,-11 0 17 16,20 2-15-16,-9 2-5 0,-1-3 10 15,0-1-15-15,-3 1 5 0,6 1-8 0,-6-2 15 16,3 2-17-16,-2-2 15 0,-8 0 3 0,16-2-16 16,-9-1 10-16,1 1 3 0,-2-3 31 15,-2 3-16-15,2-4-2 0,-2-1 13 0,-1 2-6 16,1-1-2-16,-1-1-10 0,1 2-6 0,-4-1-2 16,0 0 39-16,3 2-9 0,-3 4-1 0,0-7-19 15,0 1 3-15,0 6-1 0,3-6 9 16,-3 6-1-16,0 0-2 0,0 0 5 0,0 0-15 15,0 0 15-15,0 0-10 0,-13 21-8 0,9-12 3 16,0 1 4-16,1 0-1 0,0 5 12 16,-1 0-13-16,-2-1-10 0,6-3-10 15,-3 6-1-15,-1-8-6 0,0 8-1 0,4-3-28 16,0-3-21-16,0 1-20 0,0 0-59 0,0-4-41 16,0 0 69-16,4-2-135 0,-8-2-108 15,8-4-448-15,-4 0 75 0,10 0 66 0</inkml:trace>
  <inkml:trace contextRef="#ctx0" brushRef="#br0" timeOffset="-167472.33">21562 9585 596 0,'0'-7'161'0,"0"7"-2"16,0 0-18-16,0 0-31 0,0 0 15 15,0 0-7-15,0 0-5 0,0 0-24 0,0 0-2 16,14 15-46-16,-8-15 8 0,-2 6 28 0,2-4-24 16,1 0 9-16,1 2-3 0,2-3-21 0,0 1 18 15,4-1-15-15,-4-2-2 0,7 1-21 16,-3-2 10-16,-1 1 0 0,4-3-3 0,-4 2-9 16,-1 2-3-16,-2-2-13 0,4-3 15 0,-4 4 8 15,-1 1-8-15,-9 0 19 0,12-2-27 0,-6 2-2 16,-6 0-2-16,0 0-8 15,13 3 0-15,-9 4 2 0,-1 0 8 0,-3 3 6 16,4 5 1-16,-4 3-1 0,0 6 24 0,-4 2-35 16,1 5 3-16,3 3 17 0,-4 1-14 0,1-1 4 15,-4 3-2-15,4-2-14 0,-3 1 17 16,1-3-9-16,2 0-2 0,0-4-13 0,-1-4 16 16,-2 0-6-16,5-6 9 0,-5-1 6 0,3-3 19 15,-5-2-21-15,2 2 1 0,-4-7 6 16,-1 4-14-16,0-3 5 0,-1-5 17 0,-6-2-20 15,5 2 3-15,-5-3 10 0,1-2-10 0,-3-3-21 16,-1 2 10-16,4 0 19 0,0-4 2 16,0-3-16-16,3 6-2 0,1-2-8 15,2-2-9-15,1 4-14 0,3-4-79 0,1 6-54 16,6-4-28-16,-4 3-138 0,8-5-402 0,2 4 41 16</inkml:trace>
  <inkml:trace contextRef="#ctx0" brushRef="#br0" timeOffset="-167300.69">22201 9819 757 0,'3'-1'179'0,"-3"1"18"16,4-7-5-16,-1 4-38 0,-3 3-16 0,7-5-2 15,-3 3-31-15,-4 2 2 0,10-1-32 0,-10 1-42 16,16 0-38-16,-8 1-29 0,-1 1-111 0,-4 3-140 15,7 2-447-15,-6 0 82 0</inkml:trace>
  <inkml:trace contextRef="#ctx0" brushRef="#br0" timeOffset="-167130.45">22161 10050 936 0,'0'0'302'15,"0"0"-30"-15,0 0-44 0,0 0-6 0,0 0-45 16,0 0-6-16,0 0-27 0,0 0-32 0,34-3-48 16,-24 0-76-16,7 2-93 0,-7 1-141 15,7 0-540-15,0 0 77 0,1 0 74 0</inkml:trace>
  <inkml:trace contextRef="#ctx0" brushRef="#br0" timeOffset="-166673.44">22792 9758 995 0,'0'0'307'16,"1"-7"-79"-16,2 5-10 0,-3 2-49 0,0-6-59 16,0 6 36-16,6-10 10 0,-1 8-23 0,-2-3-10 15,2 3 2-15,0-4-17 0,2-1-8 0,4 2-24 16,-1 0 1-16,2-3-8 0,0-2-7 15,1 3-26-15,1-1-19 0,-1-4-4 0,0-1-36 16,2 1-5-16,-2-3 23 0,1-1-21 0,-4-2 16 16,0-1 8-16,1 0-19 0,-1 1 26 0,-4 3 5 15,-2-2 21-15,-4 5-5 16,4-2 2-16,-4-1-10 0,-4 5 25 0,1-2-9 16,-1-1-14-16,-2 5 11 0,-1-1-11 0,-4 1 6 15,1 5-6-15,0-2-4 0,-4 3 4 0,4 1-12 16,-3 2 5-16,-1 6-11 0,2 2 14 15,-4 3 1-15,3 3-14 0,-1 10 12 0,0 0-7 16,0 6-3-16,-2 12 3 0,6 0-3 0,-4 7 5 16,7-5 3-16,0-2-5 0,4-6 4 0,-2-4-1 15,2 6 7-15,0-4-18 0,0 1 2 16,3 4 1-16,-3-5-3 0,3-2-8 0,-1 4-20 16,-2-10-51-16,0 3 15 0,3-3-82 15,-3-1-72-15,-5-11-107 0,1 5-497 0,1 4 49 0,-1-9 80 16</inkml:trace>
  <inkml:trace contextRef="#ctx0" brushRef="#br0" timeOffset="-166506.12">22543 10053 719 0,'0'-6'253'0,"4"-1"-17"15,-1 0-42-15,3 0-15 0,-1-1-12 0,5 1-21 16,3-1-18-16,1-1-21 0,6 3 8 0,4-4-28 15,0 4 6-15,4-1-17 0,6 0-17 0,3 2-10 16,-3 3-8-16,0 1-59 16,1 0-3-16,-4 1-55 0,3 0-93 0,-3 2-23 15,-1-2-123-15,-6 7-435 0,0-2 72 0</inkml:trace>
  <inkml:trace contextRef="#ctx0" brushRef="#br0" timeOffset="-165422.49">23193 10009 701 0,'0'0'230'0,"-4"-8"-35"16,4 8-13-16,-3-4-6 0,3 4-22 0,-3-4 17 16,3 4-35-16,-4-9 7 0,1 7-20 0,3 2-15 15,-8-6-16-15,8 6-10 16,-10 0-11-16,1 0-17 0,9 0 7 0,-21 0 11 16,11 5-10-16,-4-3-6 0,0 6-13 0,0-2 6 15,1-2-5-15,-1 3-19 0,4 3-17 0,-3-2-6 16,2-2-12-16,7 0 10 0,-3 0 16 15,1 1-32-15,3 0-2 0,2-2 8 0,1-5 2 16,4 9 1-16,-1-6 14 0,4-2-9 0,3-1-8 16,-10 0 10-16,17 0-11 0,-7 0 14 0,1-2 7 15,2 0-5-15,-3-2 3 0,-2 4 0 16,2 0-6-16,-3-3 8 0,-1 1 31 0,2 0-33 16,-8 2 5-16,10-3 0 0,-10 3-8 15,10 0 0-15,-10 0 5 0,7-1 5 0,-7 1-9 16,0 0-1-16,0 0-5 0,13 1 2 15,-13-1 3-15,4 7 0 0,-4-4-7 0,0-3 4 16,3 8-7-16,0-3 3 0,0 0 4 0,-2 2-2 16,6-1-7-16,-3-4 2 0,-1 5-6 15,4-4 1-15,-1 1 5 0,5-1 2 0,-4-3 6 16,6-3-6-16,1-3 3 0,2-2 3 0,2-2 0 16,-1-5 2-16,4-5-10 0,0-4-6 0,9-9 6 15,-3-7 8-15,-6 5 2 0,2-5-8 16,-8 9 26-16,-2 4-7 0,-3 8-21 0,-2-3 20 15,1 3-2-15,-5 3-6 0,-1-1 1 0,1 3 0 16,-4 5-6-16,0 0 6 0,0 1-5 16,-4 0-24-16,1 5 21 0,-4-1 3 15,7 4 7-15,-14 3-15 0,8 2-5 0,-4 8 10 16,3-1-3-16,-4 9 11 0,1 5-6 0,0 2-4 16,2 4 2-16,-1 1-5 0,2-2 10 15,-1 0-10-15,5-1-3 0,3-5-5 0,-3 0 0 16,3 0-7-16,3-7 10 0,0-1 12 0,2-1 1 15,1-2-19-15,1-3 11 0,3 1 3 0,1-7-1 16,-1 2-7-16,4-7 2 16,-1 0 6-16,-3 0 4 0,4-5 3 0,0-1 5 0,0-1-7 15,-4-3 0-15,3-4 4 0,-2 6 6 16,-1-3-13-16,0-2 13 0,-3 3-8 0,0 2 10 16,-1 0-2-16,-2-1-8 0,2 3 8 15,-1 3 2-15,-2-4 6 0,0 4-42 0,0-3 4 16,-3 6 4-16,0 0 0 0,0 0 3 0,0 0 15 15,0 0-10-15,0 0 0 0,1 17-1 16,-1-10-17-16,-1 4 21 0,-2 2 4 0,3-2-2 16,0 4-12-16,0-1-4 0,-3-3 14 0,6 5-1 15,-6-4-7-15,3 3-8 0,0-1-28 0,3-3 10 16,-3 1-5-16,0-6-20 0,0 7-1 16,-3-5 8-16,3-1 3 0,0-1-2 0,0-1 4 15,-3 2 13-15,3-4 13 0,0-3-3 0,-4 6 11 16,4-6 2-16,0 0-2 0,0 0 33 15,0 0-23-15,0 0 5 0,0 0 15 16,0 0-10-16,7-16 13 0,-4 9-8 0,4 5-2 16,3-6-3-16,-2 0-7 0,5 1 2 0,0-1 7 15,4-2-4-15,-3 3-1 0,3-1 6 0,4-2-3 16,-1 1-7-16,-2 0-1 0,1-3 8 16,-1 6 5-16,-1-3-10 0,-3 2 0 0,3 0-2 15,-2-2-1-15,-4 2 6 0,-3 0 38 0,2 0 18 16,-3 3-23-16,2-2 7 15,-7 3-15-15,4-2 18 0,-3 1-25 0,-2 0 9 16,-1 4-12-16,0 0-2 0,-7-7 7 0,7 7-8 16,-11-2 8-16,11 2 0 0,-16 6-2 0,9-3-16 15,-4 1-3-15,1 0 19 0,3 4 4 16,-3 5-12-16,0-2-5 0,3 5-3 0,4-6-15 16,-1 7 28-16,0-3-5 0,8 2-8 0,0-3-8 15,6 2 8-15,7 1-5 0,3-1-10 0,4-11-46 16,4 3-267-16,6 1-488 0,0-1 40 15,0-5 111-15</inkml:trace>
  <inkml:trace contextRef="#ctx0" brushRef="#br0" timeOffset="-162626.3">25319 9906 637 0,'0'0'266'0,"0"0"-18"0,0 0-51 16,0 0-2-16,0 0-31 0,0 0-11 15,0 0-20-15,0 0-15 0,-4 20-3 0,4-14-30 16,-3 2 2-16,0-1-10 0,3 2-6 0,-3 1-9 16,-1-1-14-16,0-1-12 0,1 0 0 15,2 0-18-15,-2-4 8 0,0 2 2 16,3 3-10-16,-3-8 2 0,3 6-7 0,0-7 15 15,-1 7-7-15,1-7-1 0,0 0 8 0,0 0-12 16,0 0 4-16,0 0-5 0,0 0-9 0,22-15 4 16,-12 5 0-16,1 2 13 0,-2-4-2 15,1 0-1-15,0 4-5 0,1-3-7 0,-1 1 20 16,-3 3-10-16,3-2-2 0,-3 3 9 0,-3-1-27 16,5 0 12-16,-5 4-8 0,3-2 14 15,-3 3-6-15,-4 2 0 0,10-2-5 16,-10 2 3-16,0 0 7 0,13 2-10 0,-9 3 3 15,1-2-13-15,-3 4 13 0,4-1-8 0,-2-2-3 16,-1 3 24-16,3 1-19 0,-5-2 8 0,6 0 8 16,-3-1-23-16,2 3 15 0,-1-5-4 15,0 4 22-15,2-2-10 0,0-2-3 0,0 3 21 16,0-3-18-16,6-3 7 0,-2 4-17 0,2-4 5 16,1 0 10-16,-1 0-10 0,2-3-1 15,4 2 9-15,-1-4-8 0,-1 0-3 0,-3-2 3 16,3 0-8-16,0 1 3 0,-3-6-11 0,-1 4 16 15,0-2 0-15,1 3-11 0,-7-1 6 16,3-1 7-16,-2 3 6 0,-2 3-11 16,-2-4-10-16,-1 4 5 0,-3-3 8 0,0 6 5 15,0 0-8-15,-6-8-15 0,6 8 5 0,-10 0-3 16,10 0 19-16,-18 7-21 0,8-2 17 0,-1 0-9 16,1 2-8-16,-3 1 7 0,2 2-2 15,1-2 5-15,3 4-2 0,-3 0 0 0,6-3-11 16,-2 4 3-16,5-2 5 0,1-1 10 0,0-2 3 15,1 2-5-15,5 1-14 0,-2-5 22 0,7 2-11 16,-1-1-15-16,3 0-1 0,1-6 17 16,3 4-12-16,3-3 6 0,1-2-10 0,-4 1 10 15,4-1 3-15,-4 0-14 0,3-1 11 0,-2-1-2 16,1-3 2-16,-1 4 5 0,2-5 3 16,-3 5-11-16,-1-6 8 0,-4 3 11 15,2-2-19-15,-4-1 16 0,0 4 0 0,1-5-16 16,-5 3 3-16,-2 1 13 0,2-2-5 0,-3 1 2 15,-2-1 0-15,-1 0-12 0,0 6 4 16,-1-8 1-16,-5 5-3 0,2-1 5 0,4 4-8 16,-12-3 3-16,4 3-5 0,8 0 20 0,-14 1-9 15,4 5-4-15,0-3 1 0,3 5-14 0,2-1 9 16,-4 3 10-16,6-2-11 0,-1 4 0 16,1 1-14-16,0-3 11 0,6 4-17 0,-3-5 5 15,6 6 26-15,-2-5-23 0,7 3 7 16,-1-3 13-16,4-1-15 0,2-1 0 0,2-4 2 15,2 2-2-15,4-2-18 0,-3-1-31 16,3-1-8-16,-1-2-51 0,-2 0-68 0,9-11-150 16,-5 10-526-16,-1-4 84 0,-4 1 102 0,0-2 54 15</inkml:trace>
  <inkml:trace contextRef="#ctx0" brushRef="#br0" timeOffset="-162203.82">26621 9716 586 0,'0'0'225'0,"0"0"-41"16,0 0 6-16,4 10-32 0,-4 2-4 0,-4 0-24 16,4 1-17-16,-3 2-3 0,2 6-20 15,-2-2 15-15,0-2-18 0,-1 5-16 0,-2-3-9 16,6-1-6-16,-3 3 8 0,0-4 3 0,2 0-21 15,-3-1 2-15,1-5-14 0,3 4-6 16,0-5 5-16,-3 0 3 0,3-3-18 0,0 1 7 16,-1-1-4-16,1 1 5 0,-3-5-3 0,3 3-3 15,0-6-7-15,0 0-5 0,0 0 2 16,0 0 10-16,0 0-22 0,-13-10 17 16,10 3-7-16,0 5 17 0,-5-3-17 0,4-2 0 15,-5 4-1-15,-2 0 6 0,-1-1 0 0,-3 3-3 16,1 1-10-16,0 1 3 0,-3 3-1 15,1 1 3-15,1-1-10 0,-1 2 23 0,2 2-20 16,4 3-6-16,-4 0 28 0,4 0-30 0,3 3-3 16,3 2-7-16,1-4-8 0,3 2 76 0,3-1-12 15,1 0-26-15,3 2-25 0,3-5-21 16,4 2-35-16,2-3-88 0,-1 0-43 0,-6-2-172 16,16-2-404-16,-1 1 79 0,-1-5 54 0</inkml:trace>
  <inkml:trace contextRef="#ctx0" brushRef="#br0" timeOffset="-161691.25">26850 10143 534 0,'-3'-7'231'0,"3"7"-24"0,0 0-33 16,0 0-15-16,-6-3 2 0,6 3-25 0,0 0-21 16,0 0 0-16,-11 14-5 0,9-10-23 15,-3 6 0-15,-1-2-7 0,2 4-11 0,-3 0 5 16,0 1-13-16,3-1-20 0,-2 1-10 15,1-1-10-15,0 1-14 0,-2-1 24 0,3-4-28 0,1 4-21 16,0-3-5-16,-1 0-3 16,1-2 11-16,3-2-3 0,-3 2 38 0,2-4-15 15,0 2 8-15,1-5-23 0,-2 8 18 0,2-8 15 16,0 0 2-16,0 0 6 0,0 0 2 16,0 0-17-16,4 2 17 0,-4-2-18 0,0 0 3 15,0 0 8-15,0 0-13 0,20-7-13 0,-10 5 10 16,-3 1 8-16,0 0-13 0,3-3 5 0,1 2-10 15,0 2 8-15,0-2-3 0,1 0-18 16,1-1 0-16,1 2-25 0,-1 1-16 0,1 0-18 16,-1-2 16-16,-2 1 7 0,0-1-2 0,-1-2 10 15,1 3 8-15,-2-1-10 0,1-3 14 16,-6 5-1-16,2-4 12 0,2 0 28 16,-5-1-7-16,2 0 27 0,-4-2 14 0,0 6-11 15,-1 1 8-15,3-9 23 0,-6 1-18 0,3 8 3 16,-2-7 22-16,0 0-22 0,-1 6-5 0,-3-6 20 15,6 7-21-15,-2-8-30 0,-1 6 10 16,3 2-21-16,-6-4 11 0,6 4-3 0,0 0-7 16,-7-3 2-16,7 3 23 0,-7 9-7 0,4-3-8 15,-2 3 12-15,2-1-12 0,0 6-26 16,3-3 16-16,-3 6 2 0,0-3-21 16,3 4 1-16,3 0-33 0,-6 2-34 0,3 0-39 15,0-2-227-15,6-1-435 0,0-1 79 0,-1 1 51 0</inkml:trace>
  <inkml:trace contextRef="#ctx0" brushRef="#br0" timeOffset="-161115.15">27885 9956 808 0,'0'-7'290'16,"0"7"-22"-16,0-6-9 0,0 6-39 0,0 0-20 15,0 0-39-15,-6-5-7 0,6 5-16 0,0 0 3 16,-16 11-26-16,5-7-31 0,-1 4 16 0,-4 3-18 15,-1 0 2-15,-3-1-25 0,3 4 10 16,-1-3-7-16,-2 2-24 0,6-1 8 0,-3-4-10 16,4 2 8-16,0-2-16 0,2 1-10 0,4-1 2 15,-3-1-4-15,3-1-1 0,3-4-13 0,-2 5 22 16,5-4-17-16,-2 4-14 16,3-7 12-16,3 6 7 0,1-4-12 0,-4-2-7 15,11 6 22-15,-4-5-2 0,5 2-11 0,-2 1 1 16,1-3 7-16,0 1-2 0,3-2-13 0,-1 0 12 15,1 4-1-15,1-2-4 0,1 0-7 16,-3-2-13-16,5 5-2 0,-5-2-55 0,-3 3-12 16,4-3-56-16,-4 1-103 0,-3-2-51 0,0 0-532 15,0 5 51-15,-4-2 92 0</inkml:trace>
  <inkml:trace contextRef="#ctx0" brushRef="#br0" timeOffset="-160897.25">27605 10357 811 0,'0'0'284'16,"0"0"-56"-16,-3-6-72 0,3 6-10 0,0 0-5 16,0 0-1-16,0 0-27 0,0 0-5 0,0 0-9 15,0 0-14-15,0 0 4 0,0 0 1 16,0 0-28-16,34 7-14 0,-20-7 14 0,0 1-6 15,7 1-7-15,1 0-47 0,3 1-12 0,-1-1-70 16,3-2-91-16,1-5-118 0,3 8-466 0,3-1 43 16,-3-2 75-16</inkml:trace>
  <inkml:trace contextRef="#ctx0" brushRef="#br0" timeOffset="-158709.8">28556 9908 609 0,'0'0'228'0,"0"0"-21"0,0 0-25 16,0 0-11-16,0 0-10 0,0 0-30 0,-4 18-3 16,1-8-15-16,0 1-16 0,0 0-10 0,1-1-3 15,-3 3-4-15,-2-1-11 0,0 3 5 0,4-1-10 16,-4-2 3-16,4 4-14 0,-1-3-2 16,0-1-7-16,1-3-8 0,1 1-3 0,-3-1 3 15,2 3 0-15,3-5-26 0,0-1 0 0,0 0 3 16,3 3 0-16,2-5 0 0,-3 0-3 0,5-4 13 15,-3 5-5-15,5-4 5 16,-9-1-28-16,14-1 7 0,-3-4 9 0,-1 4 9 16,0-6 13-16,7 2-12 0,-10 0-1 0,4-2-15 15,-2 5-56-15,-2-4-18 0,0 3 56 0,3-3-10 16,-6 3 13-16,3-2 2 0,-4 5-17 16,4-2 25-16,-7 2-11 0,7-6 4 0,-7 6-1 15,0 0 0-15,0 0-4 0,0 0 9 0,7 10 1 16,-7-5-9-16,0 3 14 0,0 0 10 0,3 0-21 15,-6 0 0-15,6 1 13 0,-3 0 3 16,3-1 5-16,1 2-21 0,-1-4 11 0,4 3-16 16,3-3 33-16,0-2-4 0,3 3-21 0,-1-6 12 15,1 3 14-15,4-2-11 0,-3-6 0 16,7 1-2-16,-1-4 5 0,-3 0 10 16,4-3-18-16,-1 1-3 0,-3-5-4 0,0 0 10 15,-3-1 10-15,0-1-3 0,-4-1-18 0,0-1 6 16,-4 0 20-16,-1 2-28 0,-2 0 30 0,-3-2 1 15,-3 5-6-15,-2-3-12 0,-4 6 2 16,2-3-4-16,-7 3 6 0,1 3-4 0,1 4-3 16,-4 0 8-16,3-1-23 0,-3 6-1 0,-2 2 6 15,3-1-20-15,-1 5-11 0,5 2-18 0,1 4-56 16,2-1-72-16,-1 2-81 0,5 0-73 16,1 3-444-16,8-3 71 0,-3 2 84 15</inkml:trace>
  <inkml:trace contextRef="#ctx0" brushRef="#br0" timeOffset="-158347.63">29168 10133 844 0,'0'0'202'0,"-4"-7"-15"0,-2 5-20 16,0-4-11-16,-2 4-33 0,1-5-3 0,-3 5 5 15,1-4-53-15,-2 6 43 0,0-1-12 16,0 1-19-16,-2 1-15 0,0-1-2 0,2 5-1 15,-2-2-27-15,2 6 7 0,-2-2-10 16,3 1-3-16,4 2-15 0,-2 3 10 0,4-1-5 16,-2-4-28-16,6 4 20 0,0 0-17 15,3-4 7-15,4 2-5 0,4-2 10 0,5 2 3 16,1-2-8-16,0-1-8 0,4-2 16 0,0-3-10 16,2-2-1-16,-2 0 3 0,0-2-7 0,-2-3 2 15,-1-2 8-15,-1-1-3 0,0-2-3 16,-7 2-15-16,4-3 19 0,-4-3-1 0,-3 3-5 15,0-3 7-15,-6 2 1 0,2-1-11 0,-6 2 19 16,3-2-6-16,-5 3-2 0,2 2-11 0,-1 0 3 16,-2-1 0-16,-1 3-18 0,-3 3-25 15,3 0-11-15,0 0-38 0,0 2-36 16,7 1-118-16,-14 7-540 0,11-6 54 0,0 4 100 16</inkml:trace>
  <inkml:trace contextRef="#ctx0" brushRef="#br0" timeOffset="-157957.04">29441 10063 616 0,'0'0'223'16,"4"-5"0"-16,-4 5-26 0,0 0-5 16,0 0-18-16,0 0-28 0,0 0-18 0,17 10-13 15,-14-3-10-15,-2-1-15 0,5 3-16 16,-2 1 3-16,-1-1-11 0,2 6-15 0,-4-5 0 15,4 5 1-15,-5-3-14 0,3 3-7 16,-3-3-13-16,3 0-6 0,-2-4-14 0,-1 2 7 16,3-2-5-16,-3-1 28 0,0 0-18 0,0-7-2 15,0 0 0-15,0 0-1 0,0 0-1 0,0 0-4 16,9-16 14-16,-5 3-4 0,-1 2 1 16,2-6 13-16,1 2-19 0,-2-4 14 0,2 1-3 15,-2-5 10-15,2 8-10 0,1-2-5 0,-3 0 22 16,3 2-14-16,-4 3-6 0,2-1 6 0,-3 3-8 15,1 2 2-15,4 0 3 16,-3-1 0-16,-1 6-11 0,3-2-7 0,-2 3 8 16,3-3-10-16,-7 5-16 0,11 0-10 0,-11 0-19 15,13 7-34-15,-7-2-1 0,-1 0-5 0,-2 2-75 16,2-3-150-16,0 6-476 0,0-1 61 16,-3-3 92-16</inkml:trace>
  <inkml:trace contextRef="#ctx0" brushRef="#br0" timeOffset="-157757.08">29930 9893 596 0,'1'-7'217'0,"-1"7"-7"0,0 0-36 0,0 0-15 16,0 0-5-16,3 15-24 0,-6-7-4 15,2 2-6-15,-5 5-23 0,3 2-7 0,0 1-11 16,-2 6-10-16,0-1 6 0,-6 4-22 0,4 4 73 15,-1-4 9-15,0 4-37 0,-1-2-9 0,-1 3-15 16,3-9-45-16,1 1-42 0,4-3-49 16,-3-4-84-16,5-2-33 0,0-5-43 0,6 3-549 15,-2-7 75-15,2-2 33 0</inkml:trace>
  <inkml:trace contextRef="#ctx0" brushRef="#br0" timeOffset="-157442.84">30196 10041 801 0,'2'-7'263'0,"1"5"-32"16,0-2 14-16,-3 4-45 0,3-2-18 0,-3 2-11 16,0 0-25-16,0 0-13 0,0 0 3 15,0 0-26-15,-22 0 13 0,10 5-13 0,-8-2-26 16,3 6-30-16,-4-3 13 0,-6 1-44 0,6 0-23 16,-2-1-3-16,2 3-51 0,0 1-7 0,1-1 7 15,-1 1 6-15,1-2-27 0,6-4 32 16,-3 3-19-16,7-1 6 0,0-2 15 0,2 3 28 15,1-3 13-15,1 0 6 0,2-2 17 0,3 3 10 16,1-5-2-16,0 0 22 0,2 10 1 16,4-9-8-16,-2 4 5 0,4-3 6 15,1 0-11-15,1 3-8 0,0-4 11 0,6 5 2 16,-4-3-20-16,5 5 5 0,-1-2-6 0,2 2-7 16,-1-1-12-16,7 4 4 0,-3-1 3 15,3 4-31-15,3 4-33 0,-7 0-41 0,-2 0-241 16,2 2-501-16,3 0 99 0,-5-3 52 0</inkml:trace>
  <inkml:trace contextRef="#ctx0" brushRef="#br0" timeOffset="-156172.26">21826 10951 698 0,'-1'-8'192'0,"1"8"21"0,0-9-34 0,0 9-2 15,-3-8-11-15,-1 7-5 0,4 1-15 0,0 0-21 16,-10-1-12-16,10 1 5 0,-16 7-18 0,8-2-26 15,-2 3 13-15,-3 5-23 0,-1-1 2 0,4 8-12 16,-5-1-13-16,2 5-10 16,3-5-3-16,2 6-13 0,-1-3 11 0,2-2-13 15,4 3 5-15,2-6-3 0,1 1-17 0,1-1 4 0,2-1-10 16,4-2 8-16,3-3-2 0,4-1 2 16,-1-3-10-16,4-1 17 0,3-4-19 15,1-3 17-15,3 1 0 0,1-7 2 0,2-1-7 16,4-2 6-16,-5-5 1 0,2-2-25 0,-4-1 16 15,0 1 2-15,-3-6 2 0,-5 6-12 0,-1-1-8 16,-5 1-5-16,-4 1 8 0,-2-1-16 16,-1 2 31-16,-6 3 15 0,2-1-30 0,-5-4 2 15,-1 7 0-15,-4 0 11 0,-2-2-3 0,3 7-5 16,-7-2-3-16,7 1 0 0,-4 4 21 0,4-3-37 16,-1 5 6-16,1 0-23 0,0 6 26 15,3-1-88-15,1 1-12 0,5 1 13 16,-3 1-114-16,8 0-165 0,0 1-362 0,3-1 73 15</inkml:trace>
  <inkml:trace contextRef="#ctx0" brushRef="#br0" timeOffset="-155756.31">22802 10849 478 0,'0'0'215'15,"-9"-6"-13"-15,2 6-22 0,7 0-6 16,-21 1-28-16,8 4 5 0,-5-3-44 0,-1 6-5 16,-2 1-4-16,-3 5-16 0,-1 1-18 0,2 3 12 15,-1 0-1-15,0 5-24 0,-7 7 5 0,4 2 0 16,10-3-4-16,0-7-17 0,6 3 12 15,-2-1-14-15,6-1-2 0,3-5-8 0,1 3-8 16,0-7-10-16,6 0 16 0,0 0-9 0,1-3-4 16,6 0 15-16,1 0-20 0,-1-7 27 15,0 2-17-15,4-3-10 0,-1-3 2 16,1-2-8-16,0-3 29 0,3 0-11 0,-4-3-12 16,3-1-1-16,-4-4 9 0,-2 2-6 0,1-3 7 15,-5-1-9-15,1 2-16 0,-4-2 16 0,0 1 4 16,0 3-7-16,-3 0-12 0,-3-2 19 15,-3 5-22-15,-1-2 7 0,0 2-10 0,-4 1 11 16,2 0-1-16,-1 6-2 0,-1-1-8 0,4 1-49 16,-3 1-40-16,10 0-77 0,-14 3-60 0,8 1-518 15,2 0 50-15</inkml:trace>
  <inkml:trace contextRef="#ctx0" brushRef="#br0" timeOffset="-154988.12">23248 10899 816 0,'0'0'264'0,"0"0"-24"0,0 0-20 15,0 0-17-15,0 0-27 0,-12 19-14 16,6-11-22-16,2 9-1 0,-2-4-24 16,-1 5-10-16,1 1 7 0,-2 3-37 0,1-3 6 0,-2 5-1 15,2 0-9-15,-1-1-24 0,2-2-12 0,2 0-9 16,-2-3-29-16,3-3 14 16,-1-2-16-16,0-1 10 0,1-2 13 0,2-2-6 15,-2-1 1-15,3-4-3 0,0-3 19 0,0 8-9 16,0-8-2-16,4 2 15 0,-4-2 3 0,0 0-21 15,0 0 3-15,17-10 21 0,-13 8-24 16,5-3 13-16,-5 4-12 0,7-5-1 0,-5 3-5 16,4-2 8-16,1 2-5 0,-1 0 0 0,3-1 0 15,1 3 10-15,-1-5-18 0,-1 5-5 0,1 1-5 16,1-2-13-16,2 1-13 16,-5 1-10-16,3-1-3 0,-1 1-2 0,-2-5-30 0,-1 5 1 15,3 0-4-15,-2-1 15 0,-1 1 5 16,-3-1 3-16,0-1 12 0,0-2 11 0,-4 0 10 15,0 0 5-15,1 1 28 0,-1-4 36 16,-3 4-25-16,0 3 38 0,0-11-13 0,0 8-13 16,0 3 16-16,-4-9-3 0,1 3 25 0,-3 2-40 15,3 0 18-15,-1-3 2 0,-3 4-5 0,3 0 3 16,4 3-13-16,-10-4 10 0,10 4-34 16,-11 0 14-16,11 0-3 0,-9 7-10 0,5 1 2 15,-2 2 11-15,2-2-3 0,1 6-18 0,3-3 13 16,-3 6-10-16,1 0 9 0,-1-2-9 15,6 3 0-15,-1-1-21 0,1 1-36 16,0 1 3-16,1-2-10 0,-1 0-39 0,3-5-53 16,1 5-62-16,1-4-26 0,1-1-186 0,2 1-397 15,0-3 84-15,1-1 93 0</inkml:trace>
  <inkml:trace contextRef="#ctx0" brushRef="#br0" timeOffset="-154586.03">23827 11043 760 0,'2'-9'315'0,"-2"9"-52"0,0-3 19 15,0 3-67-15,3-5-5 0,-3 5-6 16,3-4-17-16,-3 4-23 0,10-4-10 0,-6 2-24 15,6 1-22-15,-10 1-1 0,14-1 1 0,-3-2-14 16,-1 3-19-16,-1 4-9 0,1-3-27 0,1 1 7 16,-1 4-21-16,-3 0 6 0,4 0-10 15,-2 1-4-15,-5 5-9 0,3-1-3 0,-7-1 16 16,3 5-26-16,-6-1 10 0,-1 0-10 0,1 3 2 16,-7-2-10-16,-1 3 0 0,-2-1 1 0,0-2 9 15,-1 2-15-15,0-4 11 16,0-1 1-16,1-4 6 0,3 2-5 0,-4 1 3 15,4-7 17-15,2 4-12 0,1 1 22 0,1-5-9 16,2 0 9-16,-2 1-2 0,3-3-10 0,3 4-3 16,0-6 0-16,6 4-2 0,1-3-8 15,3 2 10-15,7-2 3 0,1 1-18 0,2-2 15 16,4 0-17-16,6 1-45 0,3-1-17 0,9 5-7 16,0-6-216-16,20 3-607 0,3-1 101 0,-1 2 86 15,1-3 77-15</inkml:trace>
  <inkml:trace contextRef="#ctx0" brushRef="#br0" timeOffset="-153941.81">25150 11047 765 0,'0'0'258'15,"1"-4"-12"-15,-1 4-8 0,0 0-18 0,0-7-38 16,0 7-23-16,0 0-3 0,0 0-23 0,0 0-8 16,0 0-22-16,-24 11-14 0,14-7 11 0,-2 6 0 15,-3-2-23-15,-2 6-13 0,0 0-3 16,-1-2 1-16,-2 4-24 0,0-1 0 0,2 0-2 16,-2-2 10-16,3 1-15 0,3-2-13 0,1 1-5 15,2-2-16-15,0-3-2 0,2-1 5 0,2 3 0 16,1-3 13-16,1 0-3 0,2 0-10 15,0-3 5-15,3 3 16 0,6-2-14 16,-1-2 4-16,1 0 14 0,1 2-14 0,6-3-11 16,-2 2 10-16,2-1-18 0,1-2 11 0,0 4-6 15,3-3 13-15,-1 1 13 0,2 1-28 16,-1-1 13-16,0-2 0 0,4 3-11 0,-4-1 11 16,0 2-21-16,3-3-18 0,-3 4-23 0,-6-2-33 15,6 0-79-15,-7 0-29 0,-3 0-89 0,0-1-537 16,0 4 63-16,-4-4 80 0</inkml:trace>
  <inkml:trace contextRef="#ctx0" brushRef="#br0" timeOffset="-153660.54">24885 11459 550 0,'-10'0'192'0,"10"0"28"16,0 0-2-16,-8 6 14 0,8-6-45 16,0 0-18-16,4 6 10 0,-4-6-10 0,4 5 0 15,4 2-10-15,-3-4-39 0,9 2-7 0,-1 1-18 16,1-2-36-16,6 3-49 0,1-7 0 16,-1 6-15-16,8-4 30 0,3 0-14 0,-1-2-14 15,8 4-35-15,-3-4 4 0,-4 3-40 16,12-3-128-16,-15 0-159 0,13 1-422 0,-3-2 107 15,-4 1 18-15</inkml:trace>
  <inkml:trace contextRef="#ctx0" brushRef="#br0" timeOffset="-152785.8">26276 11115 583 0,'-3'-7'243'0,"3"7"-38"0,-4-7-18 16,4 7-10-16,-3-8 9 0,3 8-35 15,-5-2-23-15,-4 1 0 0,9 1-10 16,0 0-5-16,-23 4 7 0,12 3-35 0,-1 0-21 16,-4 3 12-16,0 3-27 0,1 0 5 0,-1 4-8 15,0 5 10-15,-2 1-15 0,0-3 3 0,5 5-14 16,2-3-2-16,1-2-2 0,4 1-16 16,2-5-10-16,1 1 13 0,3-3-5 0,3 0-3 15,1 0-5-15,5-2 15 0,4-5-10 0,-1 3-5 16,5-5 8-16,0-2 20 0,4-3-30 0,3 0-1 15,2-7 21-15,2 3-13 16,5-10-2-16,-5 2-3 0,3-4 5 0,3-10-5 0,-6 4-3 16,-4-2 16-16,-4 5-5 0,-6-5-1 0,0 9-7 15,-4-3 8-15,-3 0-13 0,-4 4 23 16,0-3-21-16,-6 9-15 0,-1-4 8 16,-5 0-21-16,-4 7 16 0,-2-3 10 0,-2 3 0 15,0 1 12-15,-1 4-17 0,-1 0-26 0,1 3 13 16,-6 3-18-16,10-1-97 0,-3 2-74 0,0 1-93 15,3 9-447-15,5-5 53 0,2-2 49 16</inkml:trace>
  <inkml:trace contextRef="#ctx0" brushRef="#br0" timeOffset="-152206.43">27230 11107 716 0,'3'-6'197'0,"-3"6"3"0,0 0-31 15,0-7-28-15,0 7-1 0,0 0-40 16,0-3 13-16,0 3-21 0,0 0-15 0,0 0-11 16,-3-8 1-16,3 8-11 0,0 0-10 0,0 0 3 15,0 0-8-15,0 0-8 0,0 0 13 16,0 0-7-16,0 0-1 0,0 0-15 16,0 0-23-16,-4-1 3 0,4 1-1 0,0 0-12 15,0 0 18-15,0 0 22 0,0 0-32 0,0 0 4 16,0 0 6-16,0 0-10 0,0 0-6 0,0 0 10 15,0 0 1-15,0 0-11 0,0 0 11 16,0 0-16-16,0 0 0 0,0 0-2 0,0 0 7 16,0 0-10-16,0 0 8 0,0 0-3 0,0 0-17 15,0 0-1-15,0 0-15 0,0 0 7 0,0 0-37 16,0 0-9-16,7 15-7 0,-7-15-69 16,0 0-13-16,-3 4-108 0,3-4-427 0,3 5 92 15</inkml:trace>
  <inkml:trace contextRef="#ctx0" brushRef="#br0" timeOffset="-148769.83">26102 11301 550 0,'0'-3'159'0,"3"-2"2"0,-2-4-15 15,2 5-16-15,-3-3-9 0,3 0-1 0,0-1 10 16,1 1-25-16,-1-1-7 0,0 1-4 16,1 1-37-16,0-2 4 0,2 1 6 0,-2-1 9 15,3-1-30-15,-1 1-2 0,2 0 10 0,0-1-21 16,-3 1-2-16,5-2 2 0,1-1 5 16,-1 3-7-16,3-2 5 0,-2 6-23 0,-1-3 12 15,4 0 1-15,-1 0 2 0,1 6-10 0,0-5-23 16,-1 5 41-16,4 2-41 0,-3 2 10 15,3 1 5-15,0 2 5 0,0 3-17 0,-3 0 4 16,6 2 6-16,-5 4-5 0,-2 0 9 16,0 2 22-16,-2 1-27 0,-1 0 6 0,-3 6-5 15,-4-8-6-15,1 6 3 0,-4-2 6 0,-7 4-1 16,0 1-5-16,-3 1 16 0,-7 3-24 0,-6 5 13 16,-5-2-7-16,-3-2-3 0,-4 0 0 15,8-10-5-15,0 0-3 0,-11 2 69 0,7-4-7 16,8-3-15-16,-1-5 2 0,3 0 12 0,4-1-12 15,-1-6-15-15,2 5 5 0,2-6-6 16,1-2 1-16,2 3 4 0,4-3-6 0,-3 0-7 16,10 0-6-16,-9-5 14 0,4 3-12 15,5 2-5-15,0-8-11 0,0 8 8 0,11-9 3 16,-4 3-8-16,2 1 8 0,2 2 2 0,1 0-2 16,0-1 2-16,2 0-5 0,-1 0 0 15,5 4-2-15,-2 0-6 0,1 0 0 0,0 0 9 16,1 0-4-16,3 4 6 0,-2 0-6 0,-1 0 1 15,3-1 0-15,-1 4-21 0,-3-1-16 0,3-1-27 16,1 3-49-16,-2 1-31 0,-4-4-120 16,9 3-571-16,-6-5 87 0,2 4 54 0</inkml:trace>
  <inkml:trace contextRef="#ctx0" brushRef="#br0" timeOffset="-148294.52">27103 11293 624 0,'-3'-4'233'0,"3"4"-18"0,0-6-28 16,0 6-18-16,0 0-23 0,-3-3-6 15,3 3-17-15,0 0-30 0,0 0-4 0,0 0 1 16,0 0-8-16,-10 17-3 0,10-9-2 0,-4 2-26 16,0 1 8-16,1-1-8 0,-1 5-7 0,-2 2-11 15,3-3 13-15,-1 2-15 16,-3 1 7-16,3 1-2 0,1-3-5 0,-3 1-14 16,2 0-6-16,1-3-39 0,0 2 2 0,-2-5-59 15,5 3-27-15,-3-1 15 0,3-4-47 0,0 5 29 16,3-9-16-16,1 4-145 0,-3-1-113 15,5-4-315-15,1 1 126 0</inkml:trace>
  <inkml:trace contextRef="#ctx0" brushRef="#br0" timeOffset="-147677.66">27429 11231 775 0,'0'-6'197'0,"0"6"-36"0,0 0 24 0,0-7-44 16,0 7 10-16,0 0-8 0,0 0-20 0,0 0-13 15,0 0-10-15,0 0-16 0,0 0 1 0,0 0 2 16,0 0-5-16,-8 16-21 0,5-7-2 16,-1 4-3-16,-2-1-10 0,-1 3-2 0,3 2-8 15,-6 1 22-15,0-3-29 0,0 3-11 0,-1 0 2 16,1 4-17-16,3-5-6 0,-3-2 0 0,3-2 3 15,0 1 3-15,0-5 17 16,0 3-32-16,1-3 14 0,2 0 6 0,1-5 0 0,0 3 2 16,-1-2 3-16,1-2 5 0,3-3-21 15,0 6 8-15,0-6 8 0,0 0 5 0,0 0-5 16,0 0-21-16,0 0 21 0,0 0-18 16,0 0 20-16,0 0 0 0,0 0-15 0,13 0 3 15,-13 0 5-15,0 0-11 0,14-3 11 0,-14 3-3 16,10 0-8-16,-10 0 13 0,14 3-17 0,-4-3 7 15,-3 0 5-15,3 0-5 16,1 1-3-16,2 0-2 0,-3 1-5 0,4-2-26 0,-4 3 13 16,5-3-10-16,-4 1-18 0,-1-1-13 15,-1 1 7-15,1-1 9 0,0-1-3 0,-10 1 10 16,17 0 10-16,-10-1-5 0,0-2 0 16,-1 1 11-16,-6 2-4 0,11-8 14 0,-7 5 7 15,-1-2 8-15,0-2 6 0,0 0 6 0,-2 4 27 16,-1-4-11-16,3 2 15 0,-3-1-12 0,0-1 10 15,0 7-5-15,0-8-3 0,0 4-7 16,0 4 2-16,-3-10 0 0,3 10-7 0,0 0-9 16,0-3-4-16,0 3 7 0,0 0-9 0,0 0 11 15,0 0-4-15,-10 17 8 0,10-9-8 0,-1 2 2 16,1-2 0-16,-1 5-2 0,-1-1-10 16,2 1 4-16,0-1-14 0,0 5 7 0,0-2-16 15,0 0-17-15,2 3 2 0,-1-1-40 16,0 1-60-16,5-1-110 0,-3-2 39 0,-2 3-84 15,10-3-454-15,-2-5 79 0</inkml:trace>
  <inkml:trace contextRef="#ctx0" brushRef="#br0" timeOffset="-147327.56">28238 11343 913 0,'0'-7'254'0,"0"7"-11"0,0 0-20 15,0 0-29-15,0 0-25 0,0 0-13 0,0 0-25 16,-6 15-16-16,6-7 5 0,0 1-22 0,-2-1-1 15,2 5-10-15,-6-1-16 0,3 1 6 16,3-1-15-16,-4 3 2 0,1 2-13 0,0 0-10 16,0 1-3-16,1-3-4 0,-3 3-19 0,2-1-20 15,1-2-34-15,-1 3-22 0,0-1-21 16,0-2-164-16,6-5-61 0,-3 5-502 16,7-5 72-16,-3-2 79 0</inkml:trace>
  <inkml:trace contextRef="#ctx0" brushRef="#br0" timeOffset="-147061.53">28614 11300 834 0,'0'-7'271'0,"0"7"-38"0,0 0-2 15,0 0-47-15,0 0-15 0,0 0-8 16,0 0-38-16,0 0 7 0,0 0-12 0,-3 22-5 16,0-14-21-16,3 2 0 0,-1 0-20 0,0 4-3 15,-4-2-15-15,5 3 2 0,-3 2-5 0,1 0-2 16,-1 1-3-16,-3 1 10 0,4-1-25 16,-3 2 10-16,2 1-28 0,-1-2-16 0,1-1-38 15,3 2 18-15,-7 2-317 0,6 0-538 0,1-4 123 16,0-1 64-16</inkml:trace>
  <inkml:trace contextRef="#ctx0" brushRef="#br0" timeOffset="-145876.97">29312 11426 837 0,'0'-4'238'0,"3"0"-13"15,0-3-8-15,-2 2-9 0,2-1-21 16,0-1-16-16,-3 3-25 0,0-3 5 0,3 1-18 16,-3-1-20-16,0 7-3 0,-3-10-26 0,-3 7-2 15,2-2-5-15,-3-2-3 0,-5 6-17 16,-3-2 4-16,-2-1-5 0,0 2-15 0,-4 2 3 15,0 2-3-15,-2 2-18 0,4-1 15 0,-3 1 1 16,-1 0-11-16,2 4-16 0,0 1 4 0,4 3-1 16,3-2-17-16,0 1-14 0,1-1 3 15,3 2 8-15,3-2 8 0,4 3-8 0,2-1 0 16,1 1 5-16,1-1-18 0,5 1 5 0,1-1 18 16,3 2-2-16,1-3-1 0,2 6-7 15,4-3-13-15,-3-2 21 0,3 2 4 16,0-3-4-16,-3 2 2 0,2-1 8 0,-1-4-16 15,-2 4 8-15,-3-2-2 0,4 0-6 0,-4 0-9 16,-3-3 4-16,2 3 8 0,-4-2 13 16,-2-1-8-16,1 3-15 0,-4-2 2 0,-4-1-10 15,-2 3 0-15,-5-2 3 0,1-1-11 0,-3 1-12 16,-5-2-1-16,2-2 9 0,1 1 7 0,-1-3-6 16,2-1-4-16,0 1 38 0,0-4-17 15,4 1 6-15,0 1 1 0,-1-7-10 0,3 2 12 16,0-5-4-16,6 0 7 0,0 0 0 0,4-5 0 15,3 3-5-15,5-9-6 0,8 3-1 16,3-6 17-16,2 6 5 0,1-4-15 16,10-5 0-16,-4 8 5 0,-5 1 2 0,-1-3-7 15,-1 4 8-15,1 1 20 0,-3 4 2 0,-4-1-4 16,0 0 2-16,-4 1 5 0,-2 2 18 0,2 2 10 16,-6-2-2-16,4 1-23 0,-8 0-6 15,1-2-7-15,-4 5 13 0,0-2-10 0,-4 1-14 16,-2-2 24-16,-5 1-21 0,-1 1-2 0,-7-1 2 15,-1 1 0-15,-1-1-7 0,0 4 10 0,1-2-21 16,-2 4-56-16,-1 1-33 0,2 1-111 16,-2 3-147-16,6-2-498 0,4 4 85 0,2-1 98 15</inkml:trace>
  <inkml:trace contextRef="#ctx0" brushRef="#br0" timeOffset="-144674.65">30063 11383 660 0,'0'0'233'0,"0"0"-16"0,4-3-30 15,-4 3-10-15,0 0-34 0,0 0-12 0,0 0-21 16,0 0 18-16,0 0-26 0,0 0-20 0,0 0 3 15,-7 20-24-15,4-12 3 0,-1 3 8 0,-2 3-13 16,1 1-1-16,-1 1-19 16,3 1 7-16,3-1-41 0,-3-2-8 0,3 1-4 15,0-1-29-15,3-3 18 0,3 4-10 0,2-5-5 16,2-3 12-16,0 1-22 0,7-3 2 0,-4-1-13 16,-1-4 10-16,4-3 19 0,2-1-11 15,1-5 15-15,-1 1 6 0,0-4 2 0,1-2-5 16,-1-3-2-16,-5 2 46 0,5-3 9 0,-5 1 22 15,1 2 14-15,-4 3 14 0,0-1-31 16,-4 3-8-16,2 2 18 0,-4-1-11 0,2 1 4 16,-2 1 4-16,-1 0-38 0,0 6 0 0,-3 1-5 15,0 0 21-15,0 0-11 0,0 0-16 16,0 0 17-16,-6 25-6 0,-1-10 2 16,4 2-7-16,-4 4-18 0,1 1 10 0,-2 8-7 15,-2-2 7-15,3 4 0 0,-1-4-2 0,-1 4 0 16,-1-3 5-16,3 0-13 0,-4-4-8 0,3 0-10 15,-1-1-26-15,-3-3-17 0,1-3 5 16,4-6 15-16,-4 3 13 0,1-5-3 0,3-2-2 16,-3-1-11-16,-1-1 6 0,2-2 12 0,-2-4 13 15,1 0 11-15,0 0-1 16,-1-3 8-16,1-2 6 0,3 2 1 0,-2-4 4 0,-2 0 20 16,4-3-11-16,3 2-2 0,1 1-10 0,0-3 2 15,6 0-25-15,0-3 8 0,6 1-16 0,3-2-11 16,2-2-17-16,6 4 0 15,4-6-5-15,0-2-38 0,6 3-9 0,-2 1-22 16,13-6 46-16,0-2 0 0,-3 2-1 0,3-2 14 16,2 3 5-16,-11 0 7 0,-7 8 8 0,1-2 41 15,-5 2 23-15,-1 1 18 0,-6 2 13 16,-3 0 10-16,-2 4-34 0,-2-2 14 0,-3 2 10 16,-1-2-13-16,-3 5-8 0,0 3 3 0,-5-8 2 15,-3 4-15-15,8 4 0 0,-18 0 16 16,8 1-14-16,-3 3-12 0,-1-1-8 15,1 4 13-15,-2 3 5 0,2-2-13 0,-1 2 6 0,1 2-1 16,3-1 0-16,-1 2-2 0,4-1 3 16,1 4 7-16,5-7-16 0,0 5 14 15,2-4-8-15,0 0 27 0,5 3-32 0,4-4-13 16,1-1 26-16,4-5-14 0,1 4-4 0,2-6 22 16,1 1-17-16,2-2-5 0,-1-3 15 15,1 0-16-15,3-4 11 0,-1 0 5 0,-2-3-11 16,0-3 22-16,-1 3 14 0,3-5-15 0,-8 2-23 15,3-2 24-15,-5 1-14 0,-3 3 44 0,0-3-18 16,2 6-31-16,-7-2-2 0,1 0-3 16,-5 3 10-16,-1-1 8 0,0 1-20 15,0 7-8-15,-4-7 7 0,-2 6 1 0,6 1-6 0,-11-2-12 16,11 2 25-16,0 0-2 16,-15 9 2-16,7-3-13 0,0-1-7 0,5 5 10 15,1 0-20-15,-3 0 27 0,5 0-17 0,0 4 23 16,0-3-16-16,5 3 11 0,-3-3 2 0,8 4-15 15,-3 0 15-15,5 0-10 0,2 0-2 16,-2 0 10-16,7 2-3 0,-4-2-5 0,2 2-11 16,-3-3 17-16,3-2-9 0,-4 1 8 0,-3-4-2 15,1 1 7-15,-1 0-10 0,-3 2 18 0,-4-3-8 16,-3-1-2-16,-5 3 2 0,-13 3-2 16,-7 4-8-16,-21 3-44 0,-10 2-45 0,-20 1-157 15,-24 1-148-15,3-2-418 0,-13-3 75 16,-10-5 100-16</inkml:trace>
  <inkml:trace contextRef="#ctx0" brushRef="#br0" timeOffset="-143061.43">19217 11650 931 0,'0'0'279'16,"0"0"-23"-16,0 0-48 0,0-7-22 0,0 7-1 16,0 0-27-16,0 0-12 0,0 0-23 15,-4 21 0-15,1-9-15 0,0 2-14 0,0 2-12 16,-2 4 0-16,2 4 0 0,0 1-21 0,-1 1 1 15,1-1-21-15,0 0 13 0,3 0-21 0,-3 0-20 16,3-4-16-16,0-2 18 0,3-2-2 16,-3-4-5-16,6-1 0 0,-2-4-3 0,2 2 5 15,5-3-10-15,-4-7 2 0,3 1 6 0,4-2-8 16,-4-6 13-16,7 3-13 0,-3-4 18 16,0-5-21-16,-1 3 1 0,1 2 15 0,0-3-11 15,-1 0 3-15,-2 1-5 0,-1 5 3 16,-1-2 12-16,-1 1-5 0,-1-1-7 0,0 2-8 15,-1 0 0-15,-2 5 0 0,-4 0 2 0,13 0 0 16,-13 0-2-16,10 7-2 0,-6 0 4 0,3-1 6 16,-3 4 4-16,2 0-12 0,-2 0-2 15,2 4-4-15,1-3 22 0,0-1-11 0,-3 3 10 16,3-4 3-16,-1 1-16 0,4-3 13 0,1-1 3 16,-1-2-8-16,4-3 8 0,-1-2-16 0,5-3 11 15,-1-2 7-15,3-8-2 16,-3 4-10-16,3-5 12 0,-6-3-10 0,3 1 3 15,-3-8 5-15,-3 7-8 0,-1-4 3 0,0 2-6 16,0-3 11-16,-6 6 2 0,-1-1-4 0,0 1 1 16,-3 3-1-16,-3 2-14 0,0 0 6 15,-1 2-11-15,-2 0 10 0,-2 5 1 0,1-2 10 16,-3 5-21-16,-1 2-5 0,-2 2 8 0,0 5-51 16,-1 1-21-16,4 2-10 0,-4 9-72 0,4-3-89 15,0 5-192-15,7 3-392 0,2-6 110 16,2 3 74-16</inkml:trace>
  <inkml:trace contextRef="#ctx0" brushRef="#br0" timeOffset="-142704.32">19935 11958 614 0,'-4'-7'194'0,"1"2"6"15,-1 0-8-15,-2 0-13 0,-1 2-30 0,-4 0 20 16,2-1-36-16,-1 1-10 0,-5 2-13 0,5 0-21 15,-4 2 6-15,1-1 0 0,-1 4-24 0,1 0 1 16,-1 0-13-16,0 3-3 0,4 3 3 16,-1 4-3-16,1-3-10 0,4 4-25 0,2-1 2 15,1-3-13-15,3 3 18 0,3-3-25 16,1-1-3-16,6 0 15 0,1 1-2 0,2-3 0 16,0-4-18-16,5 2 15 0,-1-5-7 15,0-1 12-15,0 0-18 0,0-5 14 0,0 2-4 16,0-5-9-16,0-1 30 0,-3-1-13 0,-3-3-2 15,2 3 2-15,-4-1-4 0,-1-3 4 16,-4 6 5-16,2-2-9 0,-3 0-11 0,-2-2 0 16,-1 3 0-16,0 1-8 0,-1 4-5 0,-2-2-12 15,-3 4-19-15,2-3-20 0,-3 4-51 0,7 1-28 16,0 0-83-16,-24 7-117 16,21-6-455-16,-1 6 114 0</inkml:trace>
  <inkml:trace contextRef="#ctx0" brushRef="#br0" timeOffset="-142328.08">20143 11926 949 0,'0'0'284'0,"0"0"-38"0,7-5-16 0,-7 5-30 16,0 0-5-16,0 0-21 0,0 0-23 0,0 0-11 15,11 5 6-15,-5 2-43 0,-2 1-3 16,2 2-13-16,-2-2-3 0,2 8-17 0,2-2 9 15,-2-2-9-15,-2 3-21 0,2 2-5 16,-2-4-18-16,3-1-13 0,-3 2 0 0,-1-3-22 16,0-3-6-16,1 2-21 0,-4-3 39 15,3 1-10-15,-3-6 13 0,0-2-6 0,0 0-10 16,0 0 8-16,0 0 31 0,0 0-13 0,-3-18 25 16,-1 8 3-16,1-3 10 0,3 2-7 15,0-4-26-15,-3 4 48 0,3-3-25 0,0-1-3 16,0 4-61-16,0 0 41 0,3-2-7 0,0 3 4 15,0-1-5-15,1-1 0 0,3 2 1 0,3 0 1 16,3 3 9-16,-1-1-1 0,-2 1-7 16,6 2-10-16,-2 0-11 0,-1 4-20 0,-2 1-18 15,3 1-21-15,0 1-73 0,-1 2-14 16,-3-4-243-16,1 4-478 0,-1 3 104 0,-3 0 60 16,-1 0 127-16</inkml:trace>
  <inkml:trace contextRef="#ctx0" brushRef="#br0" timeOffset="-142141.4">20577 11841 867 0,'0'-7'241'16,"0"7"-29"-16,0 0 3 0,0 0-25 0,0 0-26 16,0 0-16-16,4 16 8 0,-4-8-18 0,0 2-7 15,0 5-26-15,0 3 7 16,-1 2-12-16,-2 2-5 0,0 3-23 0,0 3-44 15,-1-1-15-15,1 1-39 0,0-2-43 0,0 2-85 16,-8 0-160-16,11-3-457 0,0-6 42 0,0-5 101 16</inkml:trace>
  <inkml:trace contextRef="#ctx0" brushRef="#br0" timeOffset="-141827.95">20851 11884 785 0,'3'-3'277'0,"0"-2"-8"15,-2 2-42-15,-1 3 1 0,0 0-23 16,0 0-13-16,0 0-26 0,0 0-22 16,0 0-16-16,-17 8-13 0,3 1-28 0,4 1-13 15,-8 4-13-15,-1-2-25 0,-2 3-13 0,3 2-10 16,1-3-26-16,-3-2-5 0,3 5-20 16,0-7 0-16,6 1 12 0,-3-3 3 0,4-2 10 15,1-1 6-15,5 1 12 0,-3-2-5 0,3-3 36 16,4-1-26-16,0 0 10 0,0 0 42 15,0 0-6-15,0 0-5 0,0 0-23 16,0 0 13-16,18 4-5 0,-12-2 0 0,-6-2 10 0,14 0-18 16,-7 0-5-16,0 1 5 0,3 4-5 15,1-3 8-15,-1 5-5 0,3 0-21 16,-2-1 0-16,2 4-5 0,1 0-33 0,0 0-59 16,-4 1-144-16,4 3-634 0,2 3 89 0,-1-3 54 15,4-3 113-15</inkml:trace>
  <inkml:trace contextRef="#ctx0" brushRef="#br0" timeOffset="-141598.22">21753 12018 883 0,'0'0'276'0,"0"-4"-17"0,0 4-34 16,0 0-10-16,3-6-33 0,-3 6-8 0,0 0-21 15,15 1-25-15,-15-1-31 0,16 5-33 0,-8-3-64 16,2 4-48-16,-4-2-119 0,1-4-37 16,0 8-585-16,-3-1 67 0,-1 4 95 0</inkml:trace>
  <inkml:trace contextRef="#ctx0" brushRef="#br0" timeOffset="-141424.13">21703 12266 642 0,'0'0'292'0,"0"0"-31"0,0 0-36 16,0 0-15-16,0 0-26 0,0 0-25 0,30-5-39 15,-30 5-61-15,14 0-133 0,-14 0-185 16,13 4-498-16,-2-3 91 0</inkml:trace>
  <inkml:trace contextRef="#ctx0" brushRef="#br0" timeOffset="-140718.25">22823 12196 778 0,'0'-7'220'15,"-3"-1"-31"-15,3-1-20 0,0 1 10 0,0-1 18 16,3 1-61-16,-3-5-11 0,4 4-27 0,-1-1 27 16,5 0-35-16,-2-4 12 0,4 6-40 15,0-4 9-15,4 0-2 0,-1 4-17 0,2 0-4 16,-2 5-9-16,4-4 14 0,-3 7-24 0,0 0 14 16,2 0-20-16,-1 7 3 0,1-1-3 0,-2 3-3 15,-1 2-10-15,-2 4 8 0,-4 0-5 16,0 0-23-16,-4 5-16 0,-3-1 3 0,-7 4-28 15,-4 5 2-15,-2 1-17 0,-11 7-31 0,-3-2-26 16,-4-1 0-16,0-1 3 0,-3-6 30 0,7-2-7 16,4-6 28-16,0-3 7 0,1-5-9 15,5-2 30-15,0 1 18 0,-1-1 15 16,8-8 23-16,0 1 24 0,-1-1-4 0,11 0-19 16,-10-1 38-16,10 1-26 0,0-8 20 0,0 8-12 15,7-10-15-15,1 3 22 0,3 0-17 16,0 3 12-16,4-2-17 0,1 2 17 0,2 0-25 15,-1-3 23-15,0 4-21 0,4 1 13 0,-1-3-20 16,1 5 25-16,2 0 23 0,-2 0-40 0,2 0 12 16,-1 2-8-16,-2 3-27 0,4-1-39 15,0 2-85-15,-4 2-168 0,-3 2-456 0,1-5 63 16,-2 3 58-16</inkml:trace>
  <inkml:trace contextRef="#ctx0" brushRef="#br0" timeOffset="-140284.22">23667 12122 785 0,'0'0'302'0,"0"0"-81"15,0 0-4-15,0 0-15 0,0 0-28 0,0 0-28 16,0 0-13-16,0 0-10 0,4 19 0 16,-4-10-15-16,-4 2-16 0,4 4 8 15,-3 0-34-15,0 2 6 0,-1 0-100 0,1-1-16 16,0 8-35-16,-4 0-18 0,1-4-136 0,1-3-31 15,-1 7-517-15,6-8 54 0,-4 1 164 16</inkml:trace>
  <inkml:trace contextRef="#ctx0" brushRef="#br0" timeOffset="-139757.15">23996 12084 811 0,'-13'7'248'16,"9"-1"-12"-16,0-2-32 0,1 3-4 15,-4 1-21-15,4 6-25 0,-4-3-6 0,0 4-15 16,-3 0-2-16,3-2-18 0,-3 8-16 0,-1-4-23 16,1 2-18-16,0-2-25 0,2-2-5 15,-1 1-39-15,5-4 10 0,-2 2 11 0,-1-4 15 16,4-2-13-16,-1-1 6 0,0-1 7 0,1-1 10 15,0 0 0-15,3-3-7 0,0-2 15 16,0 0 7-16,0 0-27 0,0 0 17 16,0 0 11-16,0 0 2 0,0 0-10 0,0 0-13 15,0 0 6-15,0 0-1 0,30-6-15 0,-26 5 2 16,7 1 6-16,-2 0-18 0,-2-1 7 0,6 1 0 16,-2-2-15-16,-1 2-5 0,5 0-20 15,-4 0 7-15,-3 0-5 0,3-1-8 0,-1 1-10 16,0-1 0-16,1 1 8 0,-11 0-3 0,13-3 3 15,-6 1-6-15,1 2 14 0,-2-5 4 16,-6 5 6-16,7-5 15 0,-7 0 23 0,3 2 15 16,-3 3-7-16,3-7 10 0,-3-1 15 0,0 8-10 15,-3-7-25-15,3 3 17 0,-3-2 6 16,3 6 2-16,-7-8 2 0,4 6 9 16,3 2-34-16,-5-6 5 0,2 2-5 0,3 4-3 15,-6-5 1-15,6 5-6 0,0 0-7 0,0 0 7 16,-10 10 1-16,9-5-19 0,-2 3 34 0,0 1-11 15,3 1-4-15,-3 5-19 0,6-2 11 16,0 6-42-16,0-1 1 0,-2-1-92 0,2 1-67 16,-6 7-307-16,9-2-364 0,4-3 159 0,1 1 3 15,2-2 97-15</inkml:trace>
  <inkml:trace contextRef="#ctx0" brushRef="#br0" timeOffset="-139276.25">24687 12240 670 0,'0'-7'325'0,"0"7"-46"0,0-8-7 0,0 4-37 16,0 4-35-16,0-7-6 0,0 7-2 0,0 0-48 16,-4-6-1-16,4 6-23 15,0 0-10-15,0 0-18 0,0 0-5 0,-1 18-15 16,1-8 2-16,-3 2-7 0,0-1-13 0,0 6-1 16,2 0-1-16,-5 4-17 0,3-2-14 0,0 6-1 15,-5-3 6-15,5-1-29 0,3 0-50 16,-4-2-16-16,4-1-65 0,0-2-17 0,0-4-64 15,0 2-156-15,7-3-456 0,0-2 108 0,0-4 41 16</inkml:trace>
  <inkml:trace contextRef="#ctx0" brushRef="#br0" timeOffset="-139040.12">24949 12251 760 0,'0'0'286'16,"0"0"-7"-16,-3-8-30 0,3 8-9 0,0 0-32 16,0 0-27-16,0 0-9 0,0 0-26 0,0 0 0 15,-3 15-21-15,0-7-7 0,3 2-23 16,-1 3-6-16,-2-1 1 0,0 3-24 0,-1 2-4 16,4 1-21-16,-2 2-3 0,0 0-10 0,-1 3-58 15,0-4-50-15,0-1 44 0,6 4-191 0,-17 1-214 16,15-3-380-16,5-5 76 0,1-5 100 15</inkml:trace>
  <inkml:trace contextRef="#ctx0" brushRef="#br0" timeOffset="-138366.13">25472 12251 737 0,'1'-4'330'0,"-1"-2"-31"0,0 1-142 0,0 5-35 16,0-10 101-16,0 10-3 0,-4-10-18 0,1 8-30 16,0-4-13-16,1 3-8 0,-7-1-39 15,5 1 1-15,-5 1-8 0,2-1-28 0,7 3-3 16,-16 0-2-16,8 3-11 0,-2-1-25 15,2 1-5-15,-2 2 2 0,4-2-2 0,-1 4-19 16,0 3-4-16,3-3 5 0,-2 1-6 0,6 3 6 16,-1 1 3-16,1-3 7 0,1 1-16 0,2 0 1 15,0 3 0-15,5-3 4 16,-2 1-12-16,1 3-2 0,3-3 10 0,4 3-8 0,-4-3 7 16,4 3 11-16,0 1-8 0,-1-3-2 0,4 3-3 15,-7-2-2-15,5-1-3 0,-3-2 10 16,-1 3-10-16,0-3 23 0,-1 1-23 15,-4 2 3-15,5-3-3 0,-5-2 0 0,-2 0-8 16,-1 3 13-16,-3 1 0 0,0-1-28 0,-6-3 5 16,2 2-7-16,-4 2-11 0,-5-2-28 0,3-2 8 15,-4 0 2-15,1-5-10 0,3 3 10 16,-4-5-2-16,4-1 17 0,0 0 3 0,-1-2 6 16,1-4 14-16,3-1-4 0,0-3 12 0,0-4-5 15,4 3 3-15,0-4 5 0,3-2 5 0,0 4 3 16,0-2 9-16,6-2-4 15,-3-1 7-15,1 3 1 0,4 0-8 0,1 0 2 16,-2 3 13-16,4-2-8 0,2-3 3 0,0 7-5 0,-1-4 7 16,1 6 1-16,1-3-16 0,-4 2 0 15,3 0 8-15,-2 1 15 0,-1 0-18 16,0 2-7-16,1-3 7 0,-2 7 13 0,-2-4-20 16,-3 0 7-16,3 4 15 0,0-2-9 0,-4-1 4 15,1 3 8-15,-1-4-12 0,-3 6 9 0,0-8 1 16,0-1-5-16,-3 4-4 0,-1 2-4 15,-2-5 3-15,-1-1 4 0,-1 7-7 0,0-4-18 16,-4 0 15-16,-2 5-7 0,1-3-11 0,-1 3-2 16,1 1-11-16,-2 0-4 0,2 1-57 0,-4 3-26 15,3 0-145-15,6-1-641 16,-8 4 86-16,9-4 93 0,-3 4 114 0</inkml:trace>
  <inkml:trace contextRef="#ctx0" brushRef="#br0" timeOffset="-137725.03">26083 12566 934 0,'0'0'294'0,"0"0"-33"0,1-7-12 0,-1 7-34 15,0 0-34-15,7-4 4 0,-3 1-27 0,10 2-19 16,-1 0-12-16,4 1-6 0,3-2-9 16,4 2-25-16,0-1 3 0,1 1-16 0,4 0 11 15,0 0-29-15,-1 0 3 0,4 1-13 16,-10-1-8-16,5 0-2 0,-3 0-13 0,-3 3-10 15,-4-3-5-15,0 0-13 0,-4 0-36 0,2 0 7 16,-4 0-42-16,-1 1 14 0,-4-1 1 0,0 4 15 16,-6-4-75-16,1 3-45 0,-1-3-93 15,0 0-99-15,-12 7-435 0,3-5 71 0,2 2 90 16</inkml:trace>
  <inkml:trace contextRef="#ctx0" brushRef="#br0" timeOffset="-137445.22">26269 12406 714 0,'0'-6'238'16,"0"6"-3"-16,-3-4-53 0,3 4 15 15,0 0-28-15,0 0-18 0,-3-5-23 16,3 5-8-16,0 0-17 0,0 0 12 0,0 0-31 0,0 0-9 16,6 23-4-16,-6-11-2 0,4 3-2 15,-4 2-16-15,3 5-5 0,0 3-5 16,1 0-10-16,0 7-36 0,-1 3-8 0,2-1-84 16,-7-9-275-16,5 10-449 0,-2 0 84 0,2-9 110 15</inkml:trace>
  <inkml:trace contextRef="#ctx0" brushRef="#br0" timeOffset="-133720.75">27171 12406 514 0,'3'-5'220'0,"-3"5"-48"0,1-10 7 0,2 8-54 16,1-4 24-16,-4 6 20 0,3-7-23 15,-3 7-26-15,1-5-28 0,-1 5 8 0,-1-6-16 0,1 6-4 16,-3-7 4-16,3 7-5 16,-7-2 3-16,7 2-15 0,-10 0 2 0,10 0-10 15,-18 3-10-15,10 3-3 0,-4 2-13 0,-2 2-2 16,-2 3-8-16,1 0 0 0,2 5-5 0,-4 6-3 16,4-2 0-16,-2 2 1 0,5-5-16 15,2 6 12-15,0-4-24 0,0 0 14 0,5-3-27 16,0-3 4-16,2 2 21 0,2-2-10 0,-1-1 12 15,3-3-2-15,5-1 3 0,3-2-3 0,0 2 3 16,1-5 4-16,-2-3 4 16,7 2-17-16,-4-7 9 0,1 2-6 0,6-2 11 0,-5-2-10 15,1-4-6-15,2 1 5 0,-5 0 11 16,4-3 2-16,-4-1-7 0,-2-1 4 0,2-1 1 16,-6 1 15-16,0-2-25 0,-1 1 9 15,-1-3-12-15,-2 3 3 0,-3 2 9 0,0-2-2 16,-3 3 6-16,3-3-11 0,-5 4-18 0,2-1 23 15,-3-1 0-15,4 3-8 0,-3 1-2 0,1-2-10 16,1 6-13-16,0-2 0 0,-4 1-6 16,3 4-40-16,4 1-5 0,-6-4-6 0,6 4-94 15,0 0-44-15,0 0 62 0,-10 4-177 0,10-4-389 16,0 0 67-16</inkml:trace>
  <inkml:trace contextRef="#ctx0" brushRef="#br0" timeOffset="-133281.12">27640 12468 593 0,'0'0'233'0,"0"0"23"15,0 0-59-15,-7-4-15 0,7 4-13 0,-13 1-23 16,13-1-16-16,-14 7-7 15,4-3-10-15,0 4-26 0,-2 4 0 0,-1 0-13 16,-4 6 3-16,7-3-16 0,-3 6 3 0,2 0 8 16,1 2-23-16,3-2-21 0,-1 3 5 0,2 0 6 15,3-8-21-15,3 5-6 0,0-3 6 16,3-2 10-16,2-3-22 0,1 1-1 0,1-3 10 16,3-2-7-16,4 0-3 0,-1-3 8 0,5 0-1 15,-5-5-17-15,6-4-2 0,-1-1 9 0,0-3 6 16,2-3-1-16,2 2 1 0,-6-9 13 15,4 2-16-15,1-3-5 0,-4-3-13 0,-2 0 16 16,-4 3-3-16,0-3-16 0,-4 2 24 0,0 0-24 16,-4 1 16-16,3-1-17 0,-6 6 9 15,0-3 0-15,-6 1-5 0,0 0 3 16,-1 5 0-16,3-1 0 0,-7 1-6 0,1 4 34 16,-2 0-23-16,1-1-10 0,1 5-8 0,0 1 0 15,-1 1-8-15,11 0-33 0,-17 3-8 16,11 1-30-16,-5 0 2 0,7 3-120 0,1 1 13 15,0-1-551-15,6 1 72 0</inkml:trace>
  <inkml:trace contextRef="#ctx0" brushRef="#br0" timeOffset="-132937.22">28206 12476 806 0,'0'0'207'0,"0"0"-10"15,0 0-20-15,0 0-8 0,0 0-16 0,0 0-30 16,-13 15-2-16,7-4-14 0,-1 3-10 0,1 3 3 16,-1 5-28-16,-4-1-1 0,4 1 9 15,-3 2-29-15,0 0 5 0,0 2-10 0,3-2-12 16,2-4-22-16,-4 4-32 0,2-6-23 0,4-1-34 16,0-1-36-16,3-2-28 0,0-3-89 0,0 0-264 15,6 1-246-15,-2-8 108 0</inkml:trace>
  <inkml:trace contextRef="#ctx0" brushRef="#br0" timeOffset="-132371.99">28561 12475 890 0,'-2'-9'277'0,"2"9"-26"15,0 0-44-15,0 0 0 0,0 0-30 0,0 0-24 16,-10 21-17-16,4-11 5 0,-1 1-18 0,0 4-13 16,0 1-21-16,-3 1 1 0,3 3-16 0,-7 1-2 15,7-2-6-15,-3 4-19 16,-1-4-12-16,2 0-1 0,-1 1-11 0,5-5-23 0,-4-2 2 16,5-1 3-16,1-2-2 0,-1-1 20 15,-2-3 0-15,2-2-5 0,4 2 2 0,0-6-4 16,0 5 2-16,0-5-3 0,0 0-2 15,0 0 7-15,0 0-15 0,0 0 21 0,0 0-6 16,0 0 6-16,21-5-5 0,-21 5-9 0,10-4 1 16,0 2 5-16,-3 2-10 0,3-1 5 0,-2 0-3 15,2 1 0-15,1 0-7 0,0 0 15 16,0 0-11-16,0 1-17 0,3 0 20 0,-1-1-12 16,1 0-16-16,1 0 10 0,-2 2 0 0,0 1-15 15,-3-2 8-15,4-1 7 0,-4 0-10 16,0 0 8-16,1-1-3 0,-1-4 6 0,0 4-6 15,0-6 21-15,-3 1-16 0,3 0 5 0,-2-3 6 16,1-1 7-16,-2 1 13 0,-3-1-5 16,2 3 8-16,-1-3 12 0,1 2-25 15,-3 1 20-15,0-3-2 0,-2 3 56 0,2 3-90 16,-3-1-84-16,0-4 74 0,3 7 26 0,-1-4-3 16,-2 6 14-16,0-7-9 0,0 7-18 0,0 0 16 15,0 0 2-15,0 0 3 0,-8 15-7 16,6-5-6-16,-3 4-3 0,2 1-4 0,0 1-3 15,2 2 7-15,-3 1-25 0,4 0-15 0,0 2-24 16,-3-1-58-16,3 2 25 0,0-3-156 0,3 6-652 16,1 0 97-16,0-1 122 15,-1-7 62-15</inkml:trace>
  <inkml:trace contextRef="#ctx0" brushRef="#br0" timeOffset="-132162.51">29490 12691 639 0,'3'-2'251'15,"-3"2"-43"-15,0-6-32 0,0 6-27 0,0 0-14 16,7-2-2-16,-7 2 3 0,0 0-39 0,13 2-30 15,-13-2-36-15,11 4-134 0,-4-1-35 16,-1-2-56-16,-2 4-539 0,6 0 86 0</inkml:trace>
  <inkml:trace contextRef="#ctx0" brushRef="#br0" timeOffset="-131966.03">29421 12923 719 0,'0'0'205'16,"0"0"-16"-16,0 0-12 0,0 0-1 15,0 0-32-15,14 7-60 0,-7-6-2 0,-1 1-36 16,1-2-49-16,4 0-194 0,2 4-537 0,1 0 78 16</inkml:trace>
  <inkml:trace contextRef="#ctx0" brushRef="#br0" timeOffset="-131373.98">30341 12722 803 0,'0'-6'292'0,"0"-2"-26"0,-1 6 3 0,1-4-59 15,0 6-23-15,0-9-87 0,0 9-3 16,0 0 31-16,1-8-13 0,-1 8-23 0,0-6-10 16,0 6-5-16,6-4-11 0,0-1-12 0,-1 3-21 15,-5 2 11-15,15 0-16 0,-10 0-2 0,-5 0-8 16,21 5-6-16,-11 0 4 0,0 2-1 16,1 1-20-16,-2 3 0 0,-1 3 5 0,2 0-5 15,-4-1 2-15,-5 3-7 0,2 2 0 0,-6 1-13 16,2 1 5-16,-8 3-26 0,-1-4 11 15,-4 6 2-15,-3 0-25 0,-4 0-18 16,2-3 15-16,-13 6 15 0,4-5-2 0,1-6-5 16,5-1-13-16,-1-4 28 0,2-1 13 0,2-2 26 15,3-3 28-15,1 0-8 0,1 0 18 0,4-4-8 16,-4 3 26-16,7-3-8 0,1 0 13 16,-1-1-13-16,7-1-18 0,0 0 6 0,0 0 7 15,0 0-8-15,0 0 3 0,27-10-2 0,-15 10-19 16,-1 0-5-16,3 0-2 0,0-1 18 0,0 0-6 15,2 1-17-15,-1 0 2 0,1 0-2 16,-1 0-8-16,1 1-26 0,-1 0-20 0,6 4 3 16,-8 0-118-16,3-4-139 0,1 5-214 0,-6 0-267 15,0-4 98-15</inkml:trace>
  <inkml:trace contextRef="#ctx0" brushRef="#br0" timeOffset="-130849.52">31144 12812 1005 0,'0'0'290'0,"0"-4"-27"16,0 4-25-16,3-6-41 0,-3 6 8 0,0 0-23 15,0 0-34-15,0 0 14 0,0 0-42 0,0 0-5 16,0 0-7-16,0 0-16 0,0 0-3 15,0 24-12-15,-3-13 0 0,2 0-16 0,-2 3-2 16,0 0 0-16,0 3-5 0,-1 2-16 0,-2 2-15 16,1 1 11-16,-1-1-16 0,2 3-11 15,-2-3-25-15,3-1-56 0,-1 4-18 16,1-6-21-16,-1-3-79 0,1 1-66 0,2 1-589 16,1-7 97-16,0 4 25 0,1-4 98 0</inkml:trace>
  <inkml:trace contextRef="#ctx0" brushRef="#br0" timeOffset="-130218.4">31493 12801 808 0,'0'0'305'0,"0"0"-49"0,0 0-23 15,0 0-5-15,0 0-36 0,0 0-8 0,0 0-28 16,-4 17-10-16,1-8-15 0,-4 3-1 0,2 0-33 16,-3 3 11-16,0 2-11 0,-2 0-10 15,3-1-31-15,-3 5 16 0,-2 0-18 0,0-3-18 16,-2 2-13-16,4 0-23 0,0-3-16 0,1 0 9 16,1-3 9-16,1-5-17 0,1 1 5 0,2-2 5 15,-3 2 17-15,6-3-9 0,-2 0 7 16,0-4 3-16,3 2-13 0,0-5 10 0,0 0 11 15,0 0 7-15,0 0 5 0,3 7-2 16,-3-7 5-16,0 0-13 0,0 0 0 0,0 0 15 16,0 0-15-16,21-7 0 0,-21 7 16 15,7-2-32-15,2-1 11 0,-9 3-8 0,15 0-4 16,-8-2 4-16,-7 2 3 0,17 2-13 0,-7-2 10 16,-3 3-20-16,4-2 12 0,-1 0-35 15,3 1-6-15,-2-1 32 0,2-1-55 0,-3 1 4 16,1 2-1-16,-1-3 15 0,0 1-7 0,1-1 13 15,-2-1 2-15,-2-2-3 0,4 2 6 0,-4-3 7 16,-1-2 6-16,1 4-1 0,2-4 6 16,-4-1 15-16,0-3-5 0,-3 3 13 0,1 3 10 15,-3-4 2-15,3 2 6 0,-1-2-11 16,-2 2 0-16,0 2 21 0,0-3 5 16,0 7-5-16,-5-8-5 0,5 2-3 0,-3 2 5 15,3 4-12-15,-1-7-6 0,1 7 0 0,-6-1 1 16,6 1-3-16,0 0 15 0,0 0-8 0,-14 11-7 15,11-4 2-15,-1 1 1 0,1 2-6 16,-1 3-5-16,1-2 0 0,0 1-7 0,0 1 12 16,1 3 3-16,-4 1-13 0,6 0-13 0,-3-1-26 15,3 1-32-15,0 1-124 0,0-3-138 16,0 2-539-16,0 5 104 0,3-6 48 16,-3-4 129-16</inkml:trace>
  <inkml:trace contextRef="#ctx0" brushRef="#br0" timeOffset="-129606.47">32141 12933 747 0,'0'-7'264'0,"1"2"22"15,0 0 14-15,-1 5-78 0,-1-8-17 0,1 8-5 16,-1-7-36-16,1 7-18 0,0-8-13 0,0 8-21 16,0 0-9-16,0 0-11 0,0 0-3 15,0 0-7-15,0 0-20 0,0 0-6 0,0 0-92 16,-6 23 29-16,6-13-9 0,-3 3 9 15,2 0-16-15,-2 1 2 0,0 4 13 0,0 3-22 16,1-4-6-16,-3 2-10 0,2-2-11 16,1 2 29-16,0 1-97 0,-2-3-49 0,1-1-46 15,-7 5-98-15,10-6-447 0,5-1 92 0,-4-3 33 16</inkml:trace>
  <inkml:trace contextRef="#ctx0" brushRef="#br0" timeOffset="-129150.72">32368 12925 706 0,'0'-7'246'0,"0"7"15"0,0-9-31 15,0 6-20-15,0 3-10 0,3-8-24 0,-3 8 6 16,0-7-54-16,0 7 13 0,0-4-18 15,0 4-29-15,5-4 19 0,-5 4-28 0,9-3-4 16,-5 0-9-16,-4 3-10 0,13 0-27 0,-3 3 9 16,-1-2-1-16,-1 1-25 0,-1 2 5 15,4 0-18-15,-4 2 1 0,2-2-17 16,-2 3 14-16,0 1-3 0,-3 2-15 0,-1-2 2 16,-3 5-23-16,-3-2 8 0,-1 3 7 0,-6 1-4 15,3-1-11-15,-6 1-3 0,-1 2-19 16,-3 0 1-16,3-1-4 0,-1-5 2 0,-1 3 5 15,0-3 21-15,4 1 2 0,1-4 0 0,-1 3-9 16,2-4 9-16,3-1 23 0,3-1 3 0,-2 2 0 16,1-1 7-16,2-4 11 0,0 3-5 15,3-5 28-15,0 6-29 0,0-6 9 0,7 6 7 16,3-2-8-16,-1-1 13 0,1-2-7 16,2 1 7-16,1 2-13 0,-1-1-10 0,1-2 8 15,0 3-8-15,5-1 3 0,-1-3 7 16,0 4 8-16,3-1-25 0,-3-2-36 0,4 4-47 15,-8-3 6-15,5 1-200 0,-5 2-528 0,4-3 80 16,-4 5 90-16</inkml:trace>
  <inkml:trace contextRef="#ctx0" brushRef="#br0" timeOffset="-128289.47">33144 12975 806 0,'0'0'269'0,"-1"8"-21"16,0 0-18-16,-4-1-20 0,2 3-41 0,1-2 0 15,-3 7-26-15,-1-3 1 0,-2 4-27 16,4 2 24-16,-5 3-46 0,2-1-5 16,-1 3-26-16,1-2 10 0,-2 0-5 0,-2 2-33 15,4-3-8-15,0 4-38 0,1-3-11 0,-1-1-74 16,0-3-58-16,3-9-193 0,-2 7-465 0,6-3 104 15,-3 0 93-15</inkml:trace>
  <inkml:trace contextRef="#ctx0" brushRef="#br0" timeOffset="-127832.59">33328 13077 647 0,'4'-9'251'0,"-4"6"25"0,0 3-45 15,0-7-52-15,0 7-5 0,3-7-20 0,-3 7-14 16,0-8 22-16,0 8-42 0,4-2-7 0,-4 2-1 16,7-8-66-16,-1 8 21 0,1-3-13 0,0-1 20 15,7 1-10-15,-4 2-16 0,4-3-2 16,-4 2-7-16,3 2-14 0,3 0-1 0,-4 0-1 15,2 0-3-15,-1 2 1 0,3 3-21 0,-5-2-3 16,1 4-7-16,-1-3 10 0,-3 5-3 0,-1-3 3 16,-1 6-2-16,-4-3-4 15,-2 1-11-15,-5 5-4 0,-2 1 13 0,-4 0 14 16,-5 1-14-16,-2 2-18 0,-8-2-10 0,2 1 13 16,-3-1 11-16,-1-1-22 0,1 1 22 0,3-2 4 15,3-5-8-15,1 1 6 0,5-2-18 16,-1-3 28-16,3 4-10 0,3-6 5 0,2 2 5 15,1-2 15-15,1 3 16 0,3-6-21 0,3-1-5 16,0 0 0-16,9 7 13 0,2-7 3 0,9 0-9 16,5 0-6-16,9 2 11 0,9-2 1 0,3 0-18 15,22 4-18-15,0-1-10 16,-3-3-5-16,1 3-330 0,-5 2-472 0,1-5 103 16,-12 1 84-16</inkml:trace>
  <inkml:trace contextRef="#ctx0" brushRef="#br0" timeOffset="-123537.88">16346 8057 632 0,'0'0'222'16,"0"0"-17"-16,0 0-95 0,0 0-15 0,0 0 10 16,0 0-13-16,0 0-18 0,0 0-35 15,0 0 14-15,0 0 6 0,0 0-18 0,0 0 21 16,0 0-19-16,0 0-7 0,0 19-10 15,0-12 10-15,0 3-6 0,0-3-2 0,3 1-7 16,-3 2 7-16,0 0 3 0,3 3-8 0,-3-4-3 16,4-1 8-16,-4 2 13 0,3-3-18 0,0 1 34 15,1 2-24-15,0-3 21 0,3-1-52 16,2-4 126-16,1-2 0 0,11-1 3 0,7-5-34 16,20-9 3-16,13-3-8 0,18-9 0 0,13-6-18 15,3-7-4-15,25-10-40 0,7 0-53 0,7 0-115 16,2-7-100-16,0 4-617 0,-5 1 85 15,-5-1 101-15</inkml:trace>
  <inkml:trace contextRef="#ctx0" brushRef="#br0" timeOffset="-118566.26">18756 13496 798 0,'0'0'233'0,"0"0"5"0,0 0-43 16,0 0-19-16,0 0-7 0,-1-6-28 15,1 6-8-15,0 0-13 0,10-7-7 16,-2 5-8-16,-1-3-8 0,3 2-10 0,0-4-10 16,4 0 0-16,2 1-16 0,-2-6-10 15,3 4-7-15,1-7-11 0,2 2-10 0,-3-3-23 16,4-5 0-16,-1 3 3 0,-6-6-13 0,-1 0 20 15,1 2-13-15,-1-6 1 0,-2 2-3 0,-4 2-8 16,0 2 18-16,-1-2 8 0,-3 1-8 16,-2 5 13-16,-1-1-8 0,0 3 36 0,-1 0-13 15,-5 2-15-15,3 3 10 0,-1-1-2 0,-5 3-8 16,1 3-13-16,1 2 16 0,-3 2-6 16,3 2-2-16,-6 2 15 0,2 6-8 0,-6 7 1 15,4 4-24-15,-5 7 11 0,-2 14 10 0,0 2-13 16,6 8 28-16,0 0-7 0,1 7-1 15,5-4-12-15,1 5 8 0,1-1-3 16,3-3-18-16,2 0 12 0,1 1-1 0,1-2-1 16,-1-9-5-16,0-4 8 0,0-2-8 0,3-1-8 15,-6-2 16-15,6 3-15 0,-6-3-19 0,3-2-17 16,-4 1-65-16,-6-1-73 0,3-6-60 16,0-4-12-16,-10 2-167 0,7-4-360 0,0-5 61 15,-4-4 104-15</inkml:trace>
  <inkml:trace contextRef="#ctx0" brushRef="#br0" timeOffset="-118233.41">18496 13856 739 0,'0'-8'236'0,"3"1"-31"0,1 3-6 0,5-2-22 16,1-1-21-16,2-1-15 0,4 1-11 0,8 1-7 15,-3-4-15-15,6 6-21 0,-3-4 2 16,11 0-20-16,-5 1 0 0,1-1-10 0,3 3 5 15,-3-1-12-15,-3 0-1 0,2 2-5 0,-3 0-10 16,0-3-11-16,1 2 3 0,-7 0-10 16,2 4 8-16,-6-6-11 0,-3 7 13 15,0-3 3-15,-4 1 10 0,4 0-100 0,-7 0 69 16,6 0-20-16,-6-2-44 0,-7 4 141 0,10-2-25 16,-10 2 20-16,10 0-23 0,-10 0-18 15,0 0 10-15,11 2 0 0,-11-2-10 0,6 5-5 16,-5 0-11-16,-1 0-2 0,0 2-5 0,0 0-2 15,-1 4-9-15,1-3 9 0,-3 6 2 0,3-3-3 16,0 6-2-16,-3-3-21 0,3 4-12 16,0 0 2-16,0 0-49 0,0-3-22 0,0 2-119 15,-3-2-178-15,3 1-444 0,0-6 65 0,0-1 94 16</inkml:trace>
  <inkml:trace contextRef="#ctx0" brushRef="#br0" timeOffset="-118061.19">19152 13426 883 0,'0'0'304'0,"0"-8"-32"16,0 8-27-16,0 0-40 0,0 0-5 0,0 0-47 16,0 0-38-16,13 16-58 0,-9 1-80 0,3-2-82 15,0 9-44-15,-1 0-560 0,1 3 34 16,1 4 24-16</inkml:trace>
  <inkml:trace contextRef="#ctx0" brushRef="#br0" timeOffset="-117548.26">19322 13841 706 0,'0'0'241'16,"0"0"-42"-16,1-4 1 0,-1 4-13 0,0 0-6 15,0 0-68-15,4-4 20 0,-4 4-7 0,0 0-27 16,0 0-11-16,0 0-17 0,0 0-2 0,0 0-18 15,0 0-35-15,0 0 17 16,0 0-38-16,0 0 13 0,13 7 15 0,-13-7-18 0,0 0 5 16,13 0 8-16,-13 0 0 0,11-6-3 15,-7 5 24-15,5-1 7 0,-2-1-3 0,0-1 1 16,0 2 15-16,0-4-3 0,-1 4-23 16,2-4 13-16,-1 4 18 0,-1-1-2 0,-2 1-9 15,2-2 1-15,-6 4-10 0,8-6-3 0,-8 6-5 16,7 0-19-16,-7 0 19 0,9 0-23 15,-9 0 20-15,0 0-17 0,14 0 9 0,-10 5-4 16,-4-5-11-16,7 5 0 0,-1 0 21 0,-3-2-11 16,1 3 4-16,3-5-17 0,-3 4 1 0,2-2-8 15,-2 1 18-15,2-2-13 16,-2 1-5-16,-4-3-10 0,17 0 25 0,-10 0-20 0,2-3 20 16,-1-1-12-16,2-1-11 0,3-1 13 15,-5-1-2-15,2 0 43 0,0-1-28 0,1 4-11 16,-2-2-1-16,-2-1-50 0,0 2 82 15,0 0-4-15,-3 3-32 0,-1-4 24 0,4 4-8 16,-4-3 10-16,-3 5-18 0,7-3 3 0,-7 3 5 16,4-5-18-16,-4 5 23 0,0 0-5 15,0 0-8-15,0 0 0 0,10 8 1 0,-7-4 7 16,-3-4-16-16,0 11-10 0,3-4 19 0,-2 1-14 16,-1 1-38-16,3-1-5 0,-3 2-46 0,3-2-54 15,-3 2-59-15,3-3-79 0,-9 1-195 16,9-3-360-16,0-4 112 0,-3-1 43 15</inkml:trace>
  <inkml:trace contextRef="#ctx0" brushRef="#br0" timeOffset="-116786.61">19788 13481 837 0,'0'0'245'0,"0"-5"-40"0,0 5-16 15,0 0-22-15,0 0-11 0,0 0-5 0,0 25-31 16,0-11-12-16,0 1-1 0,-4 5-7 0,4 1-13 15,0 1-10-15,0 6-18 0,-3-8-3 16,6 4-17-16,-3-6 1 0,0 0-6 0,0-3 9 16,0-1-4-16,0-3 2 0,4 3 0 0,-4-3 0 15,3-4 5-15,-2 0 25 0,-1-3-4 16,0 3-1-16,3-5-7 0,-3-2 3 16,0 0-3-16,0 0-8 0,0 0 0 0,0 0-18 15,16-12-10-15,-15 4 8 0,6-1-3 0,-1-2-7 16,-2-1 7-16,-1 1-10 0,1-3 7 15,2-1-4-15,-2 3-8 0,0-3-3 0,2 5 5 16,-5-3-2-16,2 3 10 0,3 2-41 0,-6 1 26 16,4-3-11-16,-1 3 11 0,-3 4-26 0,3-2-3 15,0 1 32-15,-3 4-22 0,0 0 4 16,0 0 12-16,0 0-8 0,12 11-9 0,-9-5 9 16,0 2-2-16,0 3 0 0,-2-3 0 0,2 4 15 15,0 0-5-15,4 1-10 0,-3 0 23 16,-1 4-31-16,1-4 13 0,2 0 3 15,-2-1-14-15,-1 0 11 0,1-4 5 0,-1 2 11 16,1-3-29-16,-1 1 8 0,0-1 23 0,1-2-16 16,-1-2 3-16,-3-3 3 0,11 2 2 15,-11-2-17-15,13-10 14 0,-3 3-1 0,1-3-6 16,-1-5 2-16,0-2 8 0,4-1-7 0,-1-5 28 16,2-1-29-16,-2 2 16 0,-3 1-5 0,1 3 12 15,-2 3-1-15,-2 0-14 0,1 3-8 16,-2-1 14-16,1 3-6 0,-4 3 0 0,1-3-2 15,2 8 5-15,-1-4-16 0,-2 6 3 16,-3 0 10-16,0 0-15 0,10 8 8 0,-7-1-1 0,0 3 3 16,1 3 1-16,-4-1-6 15,3 5 2-15,-3-1-4 0,3 5 4 0,-3-2-4 16,0 1 4-16,0 0-7 0,4-1 8 0,-4-1-14 16,1-3-2-16,-1 2 8 0,3-6 8 15,-3 2-8-15,3-1-13 0,0-4-5 0,-2 1 13 16,2-1 5-16,3-4-1 0,-2-3 14 0,3 1-13 15,-7-2 10-15,0 0 3 0,23-9-6 0,-15 3 19 16,2 4-1-16,-3-6-12 0,2 5 5 16,-4-1 15-16,2-1-13 0,-1 0-17 0,1 3 2 15,-4-3 18-15,4 4 5 0,-7 1-23 16,7-5-5-16,-7 5 10 0,10 0 2 0,-10 0 6 16,14 2-8-16,-7 1-10 0,0 1 15 15,-1 0 1-15,5 4-4 0,-4 1-20 0,6-1 6 16,-2 4-11-16,-1-1-26 0,3 3 9 0,5 7-63 15,-8-6-71-15,4-3-110 0,-1 3-629 16,-3-3 104-16,4-3 54 0,-1-3 105 0</inkml:trace>
  <inkml:trace contextRef="#ctx0" brushRef="#br0" timeOffset="-116332.13">20940 13465 1005 0,'3'-7'310'0,"-3"7"-69"0,0-8-90 0,-3 4 5 16,0-1-31-16,3 5-7 0,-11-4-31 15,4 1 5-15,-3 2-17 0,-4 2-19 0,0 5-15 16,-6-5 5-16,3 8-18 0,-4-1 5 0,-3 0-2 16,5 1 0-16,-2-1-13 0,0 2-8 0,4 3 3 15,3-3-6-15,-2-3 11 0,6 3-5 16,-1-4-5-16,1 1 5 0,3-2-11 15,0 2-12-15,3 1 12 0,-2 2 14 0,5-3 4 16,-2 1-7-16,3 2-13 0,0 1 5 0,3 2-2 16,-2-4 22-16,2 4-22 0,0 2 23 15,1 1-19-15,-1-1 6 0,1 1 5 0,-1 5-8 16,0-3-2-16,-2 0-3 0,2 7 15 0,-3 0-9 16,0 0-11-16,0 0 15 0,0 0-7 0,0 0 7 15,-3 0-15-15,2 0 15 0,-2 0-7 16,0-1-10-16,-1-6-1 0,1 2 18 0,3-2 24 15,-4 0-26-15,4-4-8 0,-3-1-5 0,3-1-11 16,0-1 42-16,0-2-18 0,0 1 0 16,3-2-11-16,1-1 3 0,-1 1-5 15,4 0 0-15,0-6 21 0,0 5-26 0,2-4 7 16,2 2-27-16,-1-3 9 0,0-1-7 0,4 4-36 16,-3-4-17-16,3 0-55 0,-1-1-145 15,1 0-308-15,-1 5-181 0,-3-4 117 0</inkml:trace>
  <inkml:trace contextRef="#ctx0" brushRef="#br0" timeOffset="-116065.47">21110 13814 839 0,'0'0'243'16,"0"0"-28"-16,0 0-7 0,0 0-1 0,0 0-28 16,0 0-25-16,0 19-8 0,0-9-41 15,0 3-65-15,-3-3-9 0,3 7-28 0,-3-4 30 16,3 3-10-16,-1 0 15 0,-2 2-12 0,3 0 10 16,-3-1-16-16,3-1 21 0,-3 1-64 0,3-5-33 15,0 2-18-15,0-3-64 0,0 0-31 16,0-7-52-16,3 3-508 0,0-2 25 0</inkml:trace>
  <inkml:trace contextRef="#ctx0" brushRef="#br0" timeOffset="-115532.57">21237 13546 934 0,'0'-6'274'15,"0"6"-18"-15,-4-7-13 0,4 7-36 0,0-5-17 16,0 5-16-16,0 0-18 0,0 0-10 0,0 0-29 16,4-5-9-16,-4 5-21 0,0 0-3 0,0 0-7 15,0 0-3-15,17 3-15 16,-17-3-20-16,14 0 7 0,-4-1-16 0,0 1-4 16,1-3 5-16,2-1 0 0,-3 2-16 0,4 0 10 15,-3-4-9-15,-1 4 2 0,4-3-8 0,-4 2 3 16,0-2 30-16,-3 3-27 0,3 1 7 15,-4-2 10-15,-2-1-5 0,-4 4 0 0,11-2-5 16,-11 2 5-16,7-1-20 0,-7 1 0 0,0 0 2 16,6 4-12-16,-3 3 12 0,-3 2 8 15,0 0 2-15,0 7-15 0,0 0-5 0,-3 2 3 16,3 6 7-16,-3 1-7 0,3 4 7 16,-3 0-8-16,3 4-4 0,-1 1 4 0,1-2 1 0,0-4-8 15,-3 5 15-15,3-4 5 16,3-1-20-16,-3 3 8 0,1-4-1 0,-1-2-2 15,0 2-2-15,3-4-8 0,-3 1 20 0,0-6-10 16,0 4 15-16,0-6-17 0,0-3 4 0,3 2-4 16,-3-2 4-16,0-2 19 0,0-1-1 15,0-2-15-15,-3 0 3 0,3-1 10 0,-3-4-8 16,-1 4 0-16,-2-5-12 0,2 2 4 0,-7-2 11 16,2-2 3-16,-1 0-9 0,-2 0-27 0,-4-1 2 15,-1 1 0-15,3-1-33 0,-7-3-3 16,1 2-54-16,0 2-91 0,-4-1-111 0,6 1-576 15,2-1 106-15,1-1 63 0,2-2 85 0</inkml:trace>
  <inkml:trace contextRef="#ctx0" brushRef="#br0" timeOffset="-115301.31">21934 13816 583 0,'0'0'251'0,"4"-2"-13"0,-4 2-23 16,0 0-51-16,7-5-8 0,-7 5-15 16,10 0-16-16,-10 0-12 0,10-1-34 0,-10 1-33 15,17 6-41-15,-10-6-186 0,0 2-86 0,4 0-429 16,-4 3 23-16</inkml:trace>
  <inkml:trace contextRef="#ctx0" brushRef="#br0" timeOffset="-115130.48">21853 14071 834 0,'0'0'312'0,"0"0"-30"16,0 0-34-16,0 0-30 0,0 0-11 0,0 0-30 15,0 0-34-15,0 0-15 0,27-5-61 0,-17 5-62 16,-10 0-159-16,14 0-686 0,-4 5 114 0,-6-4 65 16</inkml:trace>
  <inkml:trace contextRef="#ctx0" brushRef="#br0" timeOffset="-114550.38">22721 13668 624 0,'0'-3'269'16,"0"3"-52"-16,0 0 27 0,0 0-68 0,5-9 8 15,-3 4-30-15,8 1-8 0,1-3-28 0,2 0 20 16,4-1-33-16,0-1-26 0,4 1-20 16,-1-3-20-16,-3-2-1 0,1 2 28 0,-2-4-78 15,2 3-1-15,-5-4 5 0,1 0-10 0,-4-2 3 16,-3 3 0-16,3-1 7 0,-6-1-10 0,-4 2 26 16,0 3 4-16,0-1-12 15,-4-2 3-15,-3 5 12 0,0-2-7 0,-2 3-3 16,-2 0-2-16,0-1 7 0,-2 6 10 0,-4-2-12 15,4 6 7-15,0 0-7 0,-5 1-8 0,0 6 10 16,2 2 13-16,-5 0-12 0,-3 12 9 16,3 0 8-16,-5 12-2 0,5 5-21 0,0 2 18 15,4-1-5-15,6 0-3 0,1 4 11 0,0 5-18 16,3-8 10-16,4-5-11 0,3 0 6 0,0 2-10 16,0-1 4-16,0-2 14 0,3 1-16 15,1 3-15-15,-1-1-11 0,-2-5-71 0,-1-4-80 16,-4 1-53-16,0-2-589 0,1-2 82 15,-1-2 87-15</inkml:trace>
  <inkml:trace contextRef="#ctx0" brushRef="#br0" timeOffset="-114361.41">22522 13865 739 0,'24'-10'241'0,"-3"2"-13"0,-1 2-41 0,4-1-11 16,0 3-17-16,4 0-11 0,2 0-38 0,1 0-30 16,3 2-21-16,1 2-59 0,2 5-39 15,4 0-137-15,-3 2-55 0,-4 1-516 16,-3 0 127-16</inkml:trace>
  <inkml:trace contextRef="#ctx0" brushRef="#br0" timeOffset="-113252.93">23196 13873 1021 0,'-4'-7'292'15,"-5"3"-16"-15,2-2-48 0,-4 1 7 0,-2 2-22 16,2-2-31-16,-3 3-31 0,-3 2 5 16,1 2-21-16,-2 2-19 0,-2 0-14 15,3 3-10-15,-4 1-18 0,4 4-2 0,0 1-8 16,3-1-5-16,0 1-23 0,7-1-21 0,-2 1-5 15,6-1-2-15,2-3 5 0,1 0-6 16,4 0-17-16,2-2 20 0,4-3-22 0,1 2 14 16,-1-4 3-16,4 0 8 0,0-2-13 0,-1-2 5 15,4 0 18-15,1-4 0 0,-5 2 8 0,3 0 0 16,-4-3 23-16,1 2-29 0,-2 0 8 16,-1-2 11-16,-1 4-29 0,-1-2 16 0,-1 3 13 15,-1-1 17-15,-2-2-28 0,-4 5 0 0,9-1-7 16,-9 1-21-16,8-6 26 0,-8 6 0 15,7-1-13-15,-7 1-3 0,0 0 0 16,0 0-7-16,0 0 2 0,10 8-5 0,-10-2 13 16,3-2-28-16,0 3 13 0,-2 0-11 0,6 0 3 15,-1 1 2-15,-2-5 13 0,3 4-10 16,2-6 3-16,-1 4 5 0,2-5-16 0,4-3 0 16,0 1 3-16,-1-6 0 0,7-3-3 0,-2-3 3 15,-1-7 23-15,3 0-25 0,-3-4 7 0,7-8 7 16,-6 3-4-16,-2 1-8 0,-5-2 5 15,3 3 12-15,-5-3-17 0,2 5 13 0,-4 1 0 16,-4 1 2-16,1 6-5 0,2 3 18 0,-3-3-26 16,-3 7 6-16,0-2 7 15,0 5-5-15,-3 3-5 0,0-1 0 0,-4 3-7 0,7 3 9 16,0 0 1-16,-16 11 7 0,11-1-15 16,-4 5 2-16,-1 3 3 0,3 3 3 0,2 1-6 15,-4 2 6-15,5 2-8 0,1 2-3 16,0-1 0-16,3-1-15 0,0-7 13 0,0 5-8 15,3-6 11-15,0 2-6 0,-3-2-3 0,7-2 4 16,-1-5 1-16,2 4 4 0,-1-7 2 0,0-1 7 16,5-2-9-16,-1 0 7 0,-1-3 17 15,0-2-22-15,1-3 13 0,-1-3-5 0,0-2 4 16,1 4-2-16,-1-7 6 0,-3 1-11 16,4 0 2-16,-5 0 14 0,1 1 1 15,0-2-9-15,-3 3 0 0,2 2-6 0,-2-1 6 16,-1 1 7-16,0 0-10 0,1 2 8 0,-1-2-18 15,-3 3 3-15,0 3-4 0,6-4 6 0,-6 4 0 16,0 0 0-16,0 0 3 0,0 0-3 16,5 11 0-16,-2-5-3 0,-3 6-2 0,0-2 8 15,0 1-13-15,0 3 5 0,0-1 5 0,0 0-6 16,0 2-6-16,0-3 4 0,0 3 0 16,0-1-12-16,0-3 4 0,0 3-19 0,0-3-17 15,0 2 9-15,0-4 7 0,0 0 5 0,0-1 3 16,0 0 13-16,3-4-3 0,-3 3-3 15,0-7 4-15,0 7 6 0,1-4 1 16,-1-3-13-16,0 0 13 0,6 4 5 0,-6-4-3 16,0 0 3-16,0 0-8 0,17-9 5 0,-13 4 6 15,3 1-3-15,-1-2-8 0,4-2 0 0,-2 1 16 16,5-3-3-16,-2-3-13 0,2 3 10 16,0-2 3-16,2-1 0 0,1-4-7 0,1 2 9 15,-3 3 1-15,3-4-6 0,-4 1-4 0,-1 4 19 16,0-2-1-16,-2 3-4 0,-2 1 14 15,-1 0 12-15,0 0-7 0,-1 1 2 0,2 0-3 16,-5 0 16-16,0 1-13 0,0 0 3 0,-2 4 5 16,-2-2-3-16,1 5 8 0,-6-10-23 15,1 10-2-15,5 0-1 0,-13 0 8 16,13 0-15-16,-16 5 4 0,5 0-1 0,4 2-4 16,-2 1-4-16,2 6 7 0,-1-3-10 0,2 6 8 15,2-2-3-15,1 2-5 0,3-2 8 0,0-4-6 16,3 6-12-16,4-1 5 0,0-1-5 15,7-3-13-15,2 2-44 0,2-3-18 0,3 0-101 16,-2-5-152-16,-1 4-589 0,2-5 105 0,-2 2 67 16,-1-4 113-16</inkml:trace>
  <inkml:trace contextRef="#ctx0" brushRef="#br0" timeOffset="-112068.51">24967 13808 709 0,'0'0'276'0,"0"0"-56"16,10 8-25-16,-10-6-78 0,3 4-7 0,-3 1 1 15,3 1-30-15,-3 0-4 0,0 1 0 16,0 0 13-16,-3 2-16 0,3 2 3 0,-3-1-16 16,0 1-17-16,1 1-1 0,-3-1 6 0,-2 4-8 15,6-2-18-15,-5-1-8 0,3-2-2 16,2-2 5-16,-2 2-3 0,0-3-17 0,3-2 9 16,-3-1-9-16,3 0 15 0,0 0 12 0,0-6-20 15,0 0 18-15,9 0-12 0,-9 0-9 16,11-12 6-16,-1 3 5 0,0-2-11 15,0-4 13-15,5-2 6 0,-2 2 5 0,1-3 14 16,-4 6-16-16,0-1 11 0,1 1-14 0,-1-1 7 16,-1 3-5-16,-1 3-2 0,-1-1 2 0,-1 1-3 15,-2-1-5-15,2 5-4 0,-1-3-1 16,1 5 10-16,-6 1-7 0,7-2-8 0,-7 2 8 16,0 0-5-16,13 8 5 0,-7-6 7 0,-4 6 13 15,-2 1-25-15,6-1 12 0,-3 2-25 0,-2 1-2 16,5 0 7-16,-3-1 10 15,-2 3-8-15,2-1 4 0,1-2-9 0,0 3 6 16,-1-3 9-16,3 0 9 0,-2-2-24 0,2 1 6 16,-2 1-6-16,6-4 19 0,-3 1-11 0,0-1 5 15,4-2 13-15,-1-4-13 0,0 2-17 16,4-6 19-16,2 1 1 0,2-3-15 0,0-6 12 16,-2-1-8-16,5-3 4 0,-5 0-4 0,2-2-4 15,0 1 12-15,-5 0-13 0,0 1 16 0,1 0-21 16,-4 1 19-16,-3 5-14 0,-1 1 6 15,-2 0-3-15,3 1-3 0,-4 1-5 16,-2 3 11-16,-1 0 7 0,0 4-5 0,0 0 0 0,-7-5 3 16,7 5-8-16,-15 6-3 0,6 1 9 15,-2 3 4-15,1 3-8 0,0-1-2 16,-4 3 0-16,4 6-12 0,0-2 9 0,2 1 8 16,1-3-7-16,1 2-1 0,2 0-7 0,3-2 2 15,1 0 8-15,0 1-5 0,2-4 5 0,4-2 5 16,1 3-10-16,4-2 8 0,2-3-1 15,5-1-7-15,1-1 5 0,2-6 5 0,3 3-23 16,0-3 21-16,0-3-8 0,0 0 10 0,3-5-10 16,-2-1 17-16,2 0-17 0,-4-3 8 15,1-1 2-15,-6-3-8 0,1 4 1 0,-4-5-6 16,1 2 11-16,-5 1 2 0,-4 2 18 0,0 1-21 16,-4-1-2-16,0 1-2 0,1 2 2 15,-8 0 15-15,1 1-17 0,0 3 12 16,-4-1-7-16,2 1-16 0,-7 1 8 0,5 2 2 15,7 0 3-15,-20 3 0 0,12 3-10 0,-1-2-3 16,-1 3 5-16,2 3 19 0,5 1-14 0,-1 0 6 16,-2 0-6-16,6 3 8 0,0 0-10 15,3-2-5-15,3 4-8 0,-2-3 13 16,4 0 5-16,2-1 2 0,3 0 11 0,1-4-23 0,-1 2 2 16,5-2-15-16,-2-3-33 0,5-2-8 0,0 3-28 15,-4-3-105-15,3-3-70 0,5-2-549 16,-2 1 61-16,1-5 143 0</inkml:trace>
  <inkml:trace contextRef="#ctx0" brushRef="#br0" timeOffset="-111616.98">26375 13698 801 0,'0'0'230'0,"0"0"-17"0,0 0-6 15,0 0-38-15,0 0-11 0,0 0-4 0,-7 18-39 16,4-1 3-16,-4-3 2 0,4 4-17 0,-1 0-9 16,-3 7-17-16,3-2-5 0,-2 2 0 15,0 0-1-15,2-1-17 0,-2 1-13 16,1-2 0-16,2 0-18 0,0-2 20 0,1-3-7 0,0 0-13 16,-1-5 11-16,0-1-22 0,3-2 9 15,-1 2 2-15,1-3 0 0,-1-2-21 16,1-2 16-16,-5 0-12 0,5-5 1 0,0 0-14 15,0 0-4-15,0 0 6 0,0 0 8 0,-11-15 4 16,8 7 1-16,-1-4-13 0,-5-1 18 16,5 1-3-16,-5-1 8 0,-2 1-5 0,1-1-11 15,-2 1 11-15,-1 0-3 0,-1 4-10 0,-2 0 5 16,3 5 6-16,-5-3 14 0,4 5-20 0,2 1 6 16,-3 4-6-16,4 0-5 15,-2 2 5-15,2 3 3 0,1 1-6 0,0 2 6 16,4 1-13-16,3 4-3 0,-2-1 5 0,5 1-2 15,3 0 3-15,1 1-16 0,0 2-10 0,3-1-6 16,3-1-14-16,4 0-24 0,-1-3-33 16,5-1-10-16,-2-3-128 0,-5-1-139 0,9-2-386 15,1-1 54-15,-1-1 100 0</inkml:trace>
  <inkml:trace contextRef="#ctx0" brushRef="#br0" timeOffset="-111392.25">26475 14216 842 0,'9'-7'309'0,"-9"7"-53"0,4-1-20 0,-4 1-26 16,0 0-26-16,3-3-12 0,-3 3-14 15,0 0-32-15,0 0 4 0,0 0-22 0,7 10-19 16,-3-7-9-16,-4 5 9 0,0-1-22 0,0 1 7 16,0 2-10-16,0 1-15 0,0 0-6 0,-4 3-2 15,4 0 15-15,-3 1-22 0,2 2 4 16,-5 1-30-16,3 3-39 0,-1-2-43 0,1 2-146 15,-2 0-384-15,-1-1-205 0,0-2 61 0,2-2 157 16</inkml:trace>
  <inkml:trace contextRef="#ctx0" brushRef="#br0" timeOffset="-110913.38">27298 13908 678 0,'3'-7'230'16,"-3"2"-17"-16,4 0-26 0,-2 1 12 0,-2 4-12 15,1-4-28-15,-1 4 10 0,0 0-23 16,0-7-8-16,0 7-15 0,0 0-3 0,0 0-36 16,0 0-7-16,0 0 8 0,0 0-14 0,0 0-12 15,-27 13-15-15,13-4 2 0,-2 2-10 0,-2 4-3 16,-2 1 0-16,-1 2-17 0,-3 0-9 15,3-1-2-15,3-2-2 0,-1 1 15 0,4-1-16 16,-1-5-4-16,6 0-11 0,-3 2-13 16,5-3 1-16,-1 0 17 0,5-2-10 0,-2 0 0 15,5-2 21-15,-3 3 2 0,4-2-18 16,5 0 18-16,1-1-2 0,1 2 5 0,3-1-8 16,1-3 2-16,-1 1 6 0,4 1-16 0,2-4 13 15,2 5-2-15,0-5 2 0,1 5 8 0,-2-4-3 16,3 0-33-16,-5 3-10 0,3-3-65 15,-2 4 9-15,2-4-49 0,-6 5-90 0,-13-2-189 16,9 0-354-16,2 3 80 0</inkml:trace>
  <inkml:trace contextRef="#ctx0" brushRef="#br0" timeOffset="-110694.04">27004 14395 749 0,'0'0'300'16,"0"0"-31"-16,0 0-34 0,0 0-12 0,0 0-26 16,0 0-28-16,0 0-5 0,25-4-21 0,-12 3-7 15,4 1-6-15,3 0-22 0,1 0-6 0,3 0-35 16,4 0-49-16,-5 1-82 0,4-1-82 16,1 4-159-16,-4-3-501 0,0 0 97 0,-1 0 87 15</inkml:trace>
  <inkml:trace contextRef="#ctx0" brushRef="#br0" timeOffset="-110098.48">27743 14083 773 0,'0'0'261'0,"0"0"-13"16,0 0-33-16,0 0-21 16,0 0-17-16,0 0-11 0,0 0-20 0,0 0-25 15,-11 18 2-15,8-10-21 0,2 4-18 0,-2 0 21 16,0 2-33-16,0 1-5 0,1 1 9 16,0-1-40-16,-1 1-5 0,3 1-36 0,-3-2-21 15,6-1-28-15,0-3 3 0,0-1-5 0,4-2-13 16,-3-1 20-16,7 1-2 0,-2-4 23 0,-2-4 2 15,4-2 13-15,-11 2 11 0,20-5 38 16,-9-1 12-16,-1-3 16 0,0 1 26 0,1 1 15 16,-5 0-41-16,1 3 38 0,-4-3-22 0,4 0-6 15,-4 5 0-15,4-4 11 0,-6 4-14 0,-1 2-25 16,9-7 16-16,-9 7-19 16,4-3 1-16,-4 3-11 0,3-5 0 0,-3 5-10 15,0 0 11-15,0 0-6 0,6 15-3 0,-6-9-4 16,1 0 12-16,-1 4-20 0,0 2 2 0,4-4 6 15,-1 2-24-15,0-2 3 0,1 2-2 16,3-3 2-16,-1 1-5 0,5-2 5 0,2-2 5 16,-3-2 7-16,5-2-9 0,5-2 5 0,-3-4-1 15,4-5-4-15,-2 1-1 0,2-5 9 16,-3 2-11-16,-1-3 7 0,0-6 14 0,0 3-11 16,-3 1 0-16,-4-2 13 0,-1 2-12 0,-1 0-9 15,-1 1 8-15,-4 2-4 0,0-2-1 16,-3 7-5-16,-3-5 7 0,0 7-14 15,0-2 14-15,-4 2-7 0,-1 1 3 0,-2 0-8 16,0 4-11-16,-1 2-9 0,1 1-16 0,-1 4-3 16,-1 1-66-16,2 1-41 0,-1 3-64 0,-1 3-307 15,7 1-318-15,2-1 60 0,0-4 94 16,6 4 56-16</inkml:trace>
  <inkml:trace contextRef="#ctx0" brushRef="#br0" timeOffset="-109786.21">28447 14141 655 0,'0'0'271'0,"0"-8"-89"15,0 3 122-15,0 5-30 0,-7-7 3 0,6 2-47 16,-5 4-30-16,6 1-11 0,-13-1-12 16,13 1-24-16,-21 2 1 0,8 5-18 0,2 1-29 15,-1 1-22-15,-4 0-16 0,6 4 5 0,-3 1-30 16,2 0-24-16,4-3-15 0,1 4-5 0,3-5-10 15,1 1 28-15,3-5-21 0,3 4 1 16,2-4-6-16,1 1 8 0,4-2 3 0,2-3-3 16,1-3 25-16,0 0-17 0,-4-4 20 15,7-2 13-15,-2 1-5 0,-2-1-8 0,0-2 10 16,-2-2 1-16,-1 1-6 0,0 2 5 16,-1-4-9-16,-4-1-6 0,-2 4-3 0,1 0 1 15,-4-1-9-15,0 2-7 0,0 0-7 0,0 0-16 16,-4 1-13-16,1 1-12 0,-1 3-39 15,-3 2-51-15,7 1-46 0,-13-6-123 0,13 6-576 16,-10 4 112-16,6-2 37 0,4-2 91 0</inkml:trace>
  <inkml:trace contextRef="#ctx0" brushRef="#br0" timeOffset="-109383.94">28713 14051 755 0,'6'-5'299'16,"-6"5"-5"-16,2-5-22 0,-2 5-50 16,0 0-12-16,0 0-25 0,0 0-19 0,0 0-12 15,0 0-6-15,13 10-12 0,-10-3-29 0,-1 1-4 16,0 0 4-16,-2 2-20 0,3 3-15 0,-3-2-13 16,0-1 2-16,0 5-7 0,0-2-26 15,0-1-2-15,-3-4-14 0,3 2 12 0,0-2-7 16,-1 1-6-16,0-1 4 0,-1-3 0 0,-1-3 1 15,0 4-6-15,3-6 13 0,0 0-15 16,0 0 17-16,0 0-17 0,-7-17 5 16,7 9-3-16,3-5 10 0,0-4-2 0,1 1-5 15,2-1 3-15,1-1-6 0,1-1 26 0,1-4-31 16,1 5 2-16,0 1 1 0,-2 1 5 16,2 2-18-16,-3 2 15 0,7-1 5 0,-4 2-20 15,1 2 13-15,-1 0 7 0,0 2-2 0,1 0-5 16,-1 4-3-16,1-1-18 0,-2 1-7 0,-2 3-11 15,-7 0-31-15,13 3-35 0,-6 4-33 16,-3-1-218-16,2 2-551 0,-5-2 129 0,2 0 40 16,-3 1 98-16</inkml:trace>
  <inkml:trace contextRef="#ctx0" brushRef="#br0" timeOffset="-109177.58">29192 13791 1016 0,'4'-4'248'0,"-4"4"62"0,3-4-52 0,-3 4-12 16,3-3-34-16,-3 3-22 0,0 0-24 15,0 0-17-15,0 0-3 0,6 11-13 0,-5-1-18 16,-1 3-10-16,-2 3-26 0,0 2-5 0,-4 5-12 16,2 2-1-16,-5 5-33 0,1 2 26 15,-9 8-56-15,0 2-32 0,4 1-48 16,3-17-28-16,-1 4 11 0,4-11-198 0,1 4-574 15,2-6 103-15,1-7 64 0,3 3 95 0</inkml:trace>
  <inkml:trace contextRef="#ctx0" brushRef="#br0" timeOffset="-108823.52">29451 13941 744 0,'1'-4'244'0,"-1"4"-12"16,7-4-40-16,-7 4-5 15,0 0-36-15,0-5-12 0,0 5-24 0,0 0-23 16,0 0-13-16,0 0 8 0,-17 12-18 0,7-6-2 16,-1 1-13-16,-3-1-26 0,-3 6-5 0,0-2-26 15,-4 0-12-15,1 0-26 0,0 1 26 16,-1-1-8-16,4-1 5 0,0-1 0 0,4-4-5 16,-1 4 15-16,4-3 11 0,3-3 20 0,-4 5 5 15,5-6-15-15,-1 5 17 0,0-2-12 0,3-2 28 16,0 3-18-16,4-5 3 0,-6 7 20 15,6-6-15-15,-3 6 21 0,3-7-24 0,6 10 13 16,-2-4-5-16,-1 1-16 0,5-2-2 0,-2 3 11 16,4 1-9-16,1 4-7 0,-1-3 0 15,3 2 5-15,3 1 0 0,-4 4-23 16,5 1 21-16,0 2-11 0,3 0-20 0,1 1-36 16,-1-2-64-16,-2-3-131 0,6 7-570 0,-4-2 48 15,4-3 105-15</inkml:trace>
  <inkml:trace contextRef="#ctx0" brushRef="#br0" timeOffset="-106393.49">21630 14879 545 0,'0'0'123'16,"0"0"63"-16,0 0-1 0,0 0-34 16,0 0-18-16,0 0 5 0,0 0-5 15,0 0-28-15,0 0 10 0,3-9-5 0,-3 9 8 16,0 0-26-16,0 0-2 0,0 0-39 0,0 0 21 15,5-7 10-15,-5 7-23 0,0 0 5 16,0 0-8-16,0-5-8 0,0 5-4 0,0 0 2 16,0 0 3-16,0 0-11 0,3-4-17 0,-3 4 20 15,0 0-6-15,0 0 11 0,0 0-17 0,3-6 17 16,-3 6-18-16,0 0 8 0,0 0-8 16,0 0-3-16,0 0-2 0,0 0 0 0,0 0 16 15,0 0-21-15,0 0 5 0,0 0 0 0,0 0-21 16,0 0 9-16,0 0 1 0,3 14-1 15,-3-5-19-15,0 3 8 0,0 2 13 0,1 4-13 16,-2 0 2-16,1 5 19 0,-3 2-19 16,3 0 6-16,-3 2-3 0,0-2 11 0,3 0-11 15,-5 0 2-15,5 1-9 0,-3-2-1 16,0-3 3-16,3-2-5 0,-4-2 10 0,4-2-18 16,0-4 21-16,0 3-3 0,0-4 3 0,0-2 2 15,0 2 8-15,-3-3-3 0,3 1-15 0,3-5 3 16,-3-3-16-16,4 5-25 0,-4-5-24 15,10 0-25-15,-10 0-71 0,14-8-60 0,-4 1-437 16,1 4-105-16,-1-2 48 0,3-2 93 0</inkml:trace>
  <inkml:trace contextRef="#ctx0" brushRef="#br0" timeOffset="-103714.24">21678 14941 519 0,'0'0'218'0,"0"0"-34"16,-3-7 36-16,3 7-28 0,0 0-31 0,0 0-7 15,0 0-6-15,-3-3 6 16,3 3-34-16,0 0-17 0,0 0-55 0,0 0-17 15,-1-5-3-15,1 5 23 0,0 0-10 0,0 0-10 16,-3-5-5-16,3 5 12 0,0 0-2 0,0 0-8 16,0 0 8-16,0 0 7 0,0 0-20 15,-4-5-5-15,4 5-18 0,0 0 13 0,0 0-3 16,0 0-2-16,0 0-8 0,-3 17 23 0,3-9-23 16,-3 5 0-16,3-1-8 0,-4 5 16 0,1-1-10 15,0 1-4-15,-1 0-4 16,1 4 10-16,0-3 26 0,-2 1-16 0,2-1 0 0,3 3 13 15,-3-3-38-15,2 0 17 0,-2-1 16 16,3-1-10-16,3-2-5 0,-3 2 4 0,0-4-9 16,1 1 2-16,-1-1 7 0,3 1-4 15,0-4 5-15,1 1-1 0,0 0 1 0,2-2-5 16,1-1 9-16,0 0 1 0,3-4-8 0,-3 2 11 16,3-2-27-16,1-3 11 0,-4 0 26 0,6 0-11 15,-2-4-17-15,2 0 15 0,0-6-13 16,2 2 2-16,-5-6 26 0,4 4-33 0,-1-7 13 15,1 1 28-15,-4-1-13 0,0-3-10 0,1 0-6 16,-1-1 16-16,-3-1-2 0,-1 2-11 16,2-2 5-16,-5 7 1 0,0-3-3 0,-3 1-3 15,3 2 10-15,-6 1-22 0,3-2 12 16,-6 1-2-16,2 0-1 0,-3 4 4 0,-3-3-4 16,0 6 3-16,-4-2-4 0,1 3 14 15,-2 0-10-15,-4 6 3 0,1-3 8 0,-3 1-21 16,1 1 23-16,3 1-18 0,0 1-13 0,3-1-2 15,-3 2 7-15,3-1 6 0,1 0 10 0,2 1-26 16,1 1 3-16,3 1-16 0,-3-2-15 16,3 2 0-16,4 2-13 0,3-5-5 0,-1 10-2 15,2-3-62-15,5-4-71 0,2 5-29 0,-1-2-118 16,9-2-414-16,1 3 59 0,-3-6 61 0</inkml:trace>
  <inkml:trace contextRef="#ctx0" brushRef="#br0" timeOffset="-103182.29">22318 14922 688 0,'0'0'274'0,"0"0"-16"0,0 0-37 0,0 0-4 16,-8-6-48-16,8 6-28 0,0 0 2 16,0 0-7-16,0 0-3 0,0 0-25 0,0 0 17 15,0 0-35-15,0 0-3 0,24 10-16 0,-17-7 3 16,1-2-22-16,2 0-4 0,0 1 6 0,0-2 13 15,4 0-19-15,0 0-4 0,-4-2-3 16,6 1-16-16,-2-3-14 0,-3 2 14 0,6-1-4 16,-4-2-6-16,2 2-5 0,-3-1-5 0,-1 3 11 15,0-3 7-15,-1-1 5 16,-1 2 0-16,-4-2-25 0,4 2 15 0,-2-2 58 16,-3 5-27-16,-4 0-100 0,6-7 33 0,1 5 18 15,-7 2-16-15,4-3 1 0,-4 3 10 0,0 0-26 16,0 0 13-16,0 0 11 0,0 0-4 15,-3 16-9-15,1-4 2 0,-7 2 10 0,6 3 6 16,-4 4 4-16,0 1-9 0,1 2-6 0,1 1 0 16,2 0 8-16,-3 1 2 0,2-1 1 0,-2 1 10 15,2 6-19-15,1-5-7 0,-1-2-10 16,0 1 0-16,1 1-41 0,0-5 13 0,3 1-54 16,-1-3-70-16,-2-5-9 0,3 6-82 0,-6-4-75 15,3-5-435-15,3-2 116 0,0 0 40 0</inkml:trace>
  <inkml:trace contextRef="#ctx0" brushRef="#br0" timeOffset="-102989.79">22441 15159 749 0,'0'0'295'16,"0"0"-29"-16,7-5-25 0,-1 2-16 15,1 1-36-15,4 0-4 0,5 0-27 0,2-2 4 16,9 1-29-16,4-1-26 0,0 3 3 0,11-2-20 16,-3-1-31-16,6 2-36 0,-1 1-31 15,1 0-58-15,2-1-175 0,-2 3-169 0,-1-1-370 16,-3-1 63-16,1-3 85 0</inkml:trace>
  <inkml:trace contextRef="#ctx0" brushRef="#br0" timeOffset="-102488.56">23364 14966 947 0,'0'0'291'0,"0"0"-19"16,0 0-44-16,-3-3-6 0,3 3-17 0,0 0-26 16,0 0-5-16,0 0-28 0,0 0-10 0,0 0-26 15,0 0-8-15,0 0-4 0,-11 9-11 0,11-5-16 16,-4 3-9-16,1 1 9 0,0 2-17 16,-1-2-18-16,-2 4 13 0,2-3-19 0,0-1-4 15,-2 2 10-15,2-2-11 0,1 1-14 0,0-2-17 16,-1 1 22-16,1-5-11 0,-1 5-8 15,1-3-12-15,3-5-6 0,0 9 9 16,-1-6 1-16,1-3 17 0,1 8-14 0,-1-8 21 16,7 5-8-16,-1-4-5 0,-6-1 15 0,11 2-2 15,-5-2 25-15,-6 0-17 0,15 2-8 0,-6-2 2 16,1 0 5-16,4 0-4 0,-3 0-14 16,2 3 16-16,-3-2-5 0,1 2-5 0,0-3 2 15,1 5 11-15,-2-2-21 0,1 1-3 0,-1 0 16 16,-3 2-6-16,4-3-9 0,-4 5 15 15,-1-2-16-15,-2 1 8 0,2-2-10 16,-6 2-3-16,0 6 16 0,-3-5-18 0,-4 6-8 16,1 0-38-16,-9 2-31 0,2-2-77 0,-4-1-54 15,3 5-4-15,-7-4-86 0,2-3-239 16,1 1-242-16,2-2 78 0,1-7 104 0</inkml:trace>
  <inkml:trace contextRef="#ctx0" brushRef="#br0" timeOffset="-102276.4">23356 14937 629 0,'5'-6'287'0,"4"1"-21"0,-5 0-13 0,6 0-30 16,0 1-28-16,1 0-19 0,2 2-20 15,7 0-5-15,-5-1-43 0,8 3-8 0,-2 0-16 16,3 3-40-16,-1-2-29 0,9 2-28 0,-5 2-112 15,0-2-70-15,7 10-611 0,-6-4 100 16,-1-1 58-16</inkml:trace>
  <inkml:trace contextRef="#ctx0" brushRef="#br0" timeOffset="-101869.4">23992 15065 678 0,'-9'1'174'0,"9"-1"8"16,-15 4-47-16,9 0 39 0,-4 3-35 0,-1-1-9 15,1 4-17-15,-3 1-36 0,2 2 20 0,1-1 0 16,-3 4-25-16,2 1 10 0,-2 1-13 0,6 6-10 16,-4-6 61-16,7 1-13 0,-2-2-2 15,3 2 0-15,1-2-18 0,2 0 0 0,0-2-18 16,2 0-7-16,4 1-3 0,1-4-5 0,0-2 12 15,7-2-12-15,-1 2 0 0,5-5-16 16,5-3-7-16,-6-2 2 0,7 0-2 16,1-4-1-16,2-4 4 0,-4-1-27 0,1-2 24 15,4-7-16-15,6-7 9 0,-7 5-14 0,-3-2 3 16,-7 1-3-16,1-3 0 0,-5 1 16 16,1-2-6-16,-7 3 3 0,-1 4-2 0,-6-3-16 15,-3 4-8-15,0-2 3 0,-4 2 3 0,-4 5 2 16,-5-2-3-16,1 1 1 0,-4 1-3 0,1 5 8 15,1 3-6-15,-3-2 6 0,6 6-21 16,-3 0-33-16,-1 6-38 0,2-2-1 0,3 3-112 16,-8 5-266-16,14-2-359 0,1-2 49 0,1 1 95 15</inkml:trace>
  <inkml:trace contextRef="#ctx0" brushRef="#br0" timeOffset="-101210.53">25316 15049 680 0,'3'-8'300'0,"-3"4"-39"0,3-3-13 0,-3 0-30 16,3 0-8-16,-1 4-21 0,0-2 11 16,-2-2-31-16,4 3-5 0,-4 4-8 0,0-7-8 15,0 7-15-15,3-7-23 0,-3 7 8 0,0 0-26 16,-7-4-5-16,7 4-15 0,0 0 7 15,-20 8-30-15,5-4 12 0,-7 9-4 0,1-2-4 16,-4 4-7-16,-5 1-10 0,2 0-8 0,-2 1 3 16,2 0-15-16,1-1 4 0,5-2-12 15,0 0 7-15,1-3-15 0,8 3 18 16,-2-5-18-16,2 0-10 0,3 3 20 0,-1-6-25 16,5 2-1-16,-1 3 1 0,4-5 0 0,2 1 4 15,-2 1 11-15,7-1-2 0,-1-4 9 0,4 4-12 16,3-3-13-16,4 0 23 0,2 1 6 15,2-2 9-15,3-1-25 0,2 2 0 0,4-3-3 16,-1 1 3-16,-3-2-8 0,4 0 16 0,1 3-3 16,-1-3 5-16,2 1-23 0,-4 0-30 0,-1 1-37 15,0-2-5-15,0 1-122 0,-7 3-93 16,-6-1-58-16,5 0-487 0,-2 2 80 0,-7 1 81 16</inkml:trace>
  <inkml:trace contextRef="#ctx0" brushRef="#br0" timeOffset="-101005.5">24950 15541 627 0,'0'0'271'0,"0"0"-43"0,0 0-31 15,0 0-21-15,0 0-27 0,0 0-13 16,0 0 25-16,0 0-20 0,34-5-16 0,-20 5-7 0,5 0-29 15,-1 0 4-15,6 1-22 16,0 0-7-16,0 1 13 0,7-1-26 0,6 4-10 16,4 0-77-16,-3 0-138 0,3-3-69 0,14 6-548 15,-7-3 67-15,-7-2 130 0</inkml:trace>
  <inkml:trace contextRef="#ctx0" brushRef="#br0" timeOffset="-100300.76">26310 15166 860 0,'-5'-8'289'0,"-3"1"-23"16,6-3-10-16,-6 7-3 0,4-2 24 0,4 3-88 16,-4-3-10-16,4 5-38 0,-3-10-97 15,3 7 30-15,0-2 18 0,3-2-15 0,1 2-36 16,6-1 2-16,-3-1 3 0,10-2 6 0,-3 1-6 16,5 0-10-16,-1 1-3 0,0 2-5 15,2 0 0-15,3 4-18 0,-2-2 8 0,0 3 21 16,-4 3-34-16,4-2 8 0,-1 5-8 0,-3 2-16 15,1-1-1-15,-5 3-6 0,0 1 23 0,-5 2-13 16,1 3 16-16,-8 1-16 16,-1 1-17-16,-2 5-11 0,-6-2-13 0,-6 9 11 15,-8 7-3-15,-4 0-8 0,-4-3-5 0,-1-2 3 16,0-2 5-16,0-5-10 0,7-1 12 0,3-9 1 16,5-4 12-16,4 3 13 0,0-7 10 15,2-3 1-15,-1 4 12 0,4-3 3 0,3-3 7 16,-2 0-2-16,6-2-3 0,0 0-15 0,0 0 30 15,0 0-12-15,0 0-5 0,23-17 2 0,-12 12 3 16,-1 0 23-16,7 0-29 0,-3 0-4 16,3 0-6-16,0 1 3 0,1 0 0 15,-2 0 13-15,5 1-2 0,-1 0-6 0,-3 3 0 16,-2 0 10-16,4 0-15 0,-1 1-10 0,3 1-8 16,-2 3-23-16,-1-3-36 0,-1 5-76 15,3-1-50-15,-6 2-163 0,6 0-419 0,-2 0 122 16,-2-4 38-16</inkml:trace>
  <inkml:trace contextRef="#ctx0" brushRef="#br0" timeOffset="-100002.13">27312 15141 944 0,'0'-7'338'0,"0"7"-31"0,0 0-25 0,3-3-32 16,-3 3-19-16,0 0-39 0,0 0-13 16,0 0-20-16,0 0-21 0,0 0-5 0,0 0-18 15,-6 25-2-15,6-15-21 0,0 5 21 0,-2 2-47 16,0 1-2-16,-5 4-15 0,4 2-16 0,2 0-7 15,-5 1-34-15,3-3-28 0,-1 3-30 16,1 0-34-16,0-4-97 0,-2 1-146 16,2 0-499-16,3-5 74 0,6-2 71 0,-4-4 60 15</inkml:trace>
  <inkml:trace contextRef="#ctx0" brushRef="#br0" timeOffset="-99423.3">27626 15091 798 0,'0'0'300'0,"3"-8"-32"0,-3 8-12 15,0 0-41-15,0 0-12 0,0 0-9 16,0 0-17-16,0 0-34 0,0 0-7 0,-1 21-13 16,-1-12-8-16,-1 2-10 0,0-1-5 15,1 7-8-15,-3-2-21 0,-2 2-2 0,0 4-12 16,0 1-16-16,0-2 18 0,-3 0-18 0,3 0-41 15,0-5 12-15,1 0-12 0,2 0 3 16,-3-5 10-16,4 3 2 0,1-5 6 0,-3 1 25 16,5-1-8-16,-3-1-7 0,2-2-13 0,0 2 5 15,1-7 10-15,-2 7-41 16,2-7-45-16,2 6 4 0,-2-6 0 0,2 2-2 0,-2-2 26 16,0 0 9-16,16 2 1 0,-8-2-6 15,-1 1 1-15,-7-1 2 0,16 0 8 0,-5 0-21 0,-4 0 18 16,6 0-5-16,-2 0 5 15,-1 0-10-15,4 0-15 0,-4 0-8 0,0 0 10 16,1 0 0-16,-1-1 6 0,-1 1 4 0,2-3-7 16,-4 2 15-16,0-2-16 0,2-4 4 15,-1 2 4-15,-1-3 16 0,1 1-18 0,-3-1 20 16,0-2-7-16,-3 2 30 0,5-1 11 0,-4 0-19 16,-2 1 14-16,2 0-3 0,0 2 10 0,-3-1-8 15,3 0 6-15,-3 2 23 0,0 5-26 16,1-9 18-16,-1 5-8 0,0 4-2 0,3-7-1 15,-3 7-9-15,0 0-1 0,0-5-9 0,0 5 6 16,0 0 4-16,0 0-1 0,0 0-17 16,-10 20 10-16,10-7 15 0,-4-1-18 15,1 1 8-15,0-1 0 0,-1 5-8 0,3 4-15 16,0-2-5-16,1-1 10 0,0 3-10 0,0 0-21 16,2-3 5-16,2 7-22 0,2-2-34 15,-2-1-36-15,9-5-74 0,-2-1-56 0,2-4-382 16,1 2-143-16,0-4 100 0,3-4 23 0</inkml:trace>
  <inkml:trace contextRef="#ctx0" brushRef="#br0" timeOffset="-99191.23">28413 15147 583 0,'3'-6'266'0,"-3"6"-35"0,0 0-27 0,0 0-14 16,0 0-14-16,0 0-32 0,0 0-14 0,0 0 11 16,0 17-33-16,-3-9-6 0,-1 7-5 15,3 0-33-15,-2 4 13 0,-3 3-8 0,3 2-18 16,-1-2 6-16,-2 7-4 0,-2 0-9 0,3 4-49 16,0 1-46-16,2-9-167 15,1 0-25-15,2 3-548 0,1-6 87 0,0-1 67 16</inkml:trace>
  <inkml:trace contextRef="#ctx0" brushRef="#br0" timeOffset="-98768.34">28686 15224 627 0,'0'0'256'0,"0"-8"41"16,0 8-59-16,0-7-11 0,0 7-47 0,0-4 1 15,0 4-12-15,4-6-8 0,-4 6-7 0,0 0-21 16,5-4-2-16,-5 4-29 0,2-4-10 16,-2 4 11-16,9-1-34 0,-2-1-3 15,-7 2-4-15,17 0-6 0,-8 2-7 0,-1-1-3 16,3-1-10-16,-1 4-1 0,0-1-1 0,1 0-16 16,-1 4-18-16,0-3 12 0,0 4 4 15,-1-2-21-15,-4 5 5 0,1 0 0 0,-5-1-26 16,3 3 3-16,-8-1-20 0,3 3 37 0,-8 2-27 15,-1 1-10-15,-1 0-24 0,-6 2 18 0,0 0 14 16,0-3-4-16,0-1-9 0,3 0 14 16,0-5 6-16,1-1-13 0,-1 0 26 0,4 0 20 15,3-3 10-15,0 0 31 0,-3-1-15 16,8-1 2-16,-3 0-2 0,2-1-8 0,3-4 23 16,0 0-20-16,9 8-6 0,2-8-2 15,3 0-2-15,3 0 1 0,3 0-4 0,1 0 3 16,6-2-9-16,1 2-7 0,6-1-7 0,3-3-29 15,-1 4-13-15,-3 4-107 0,1-8-141 16,1 4-537-16,-1 0 53 0,0 0 105 0</inkml:trace>
  <inkml:trace contextRef="#ctx0" brushRef="#br0" timeOffset="-98469.38">29493 15195 965 0,'0'0'304'0,"0"0"-48"0,3-4-31 0,-3 4-7 16,0 0-11-16,0 0-33 0,0 0-7 0,1 18-19 15,-1-11-28-15,0 7-9 16,-4-3 4-16,1 6-10 0,3 1-11 0,-4 2-4 16,4 0-18-16,-4 4-14 0,-2-1-1 0,4 2-19 15,-3 2-15-15,2-4-61 0,2 2-39 16,-2-5-171-16,0 1-267 0,3-4-296 0,5-1 51 16,-3-4 138-16</inkml:trace>
  <inkml:trace contextRef="#ctx0" brushRef="#br0" timeOffset="-98034.14">29728 15248 665 0,'2'-7'233'0,"-1"4"28"15,-1 3-20-15,5-7-31 0,-5 2-6 0,0 5-14 16,3-3-19-16,-3 3-7 0,4-7-56 0,4 3 17 15,-3 0-28-15,2 4-10 0,3-3-15 16,0-1-3-16,-3 2 8 0,4 1-5 0,-1 1-21 16,3 0 5-16,-2 0-15 0,-1 0 3 0,4 3-19 15,-1 1 6-15,-3-1 2 0,1 2-23 16,-4 3-15-16,2 0 5 0,-5 0 0 0,-1 3 10 16,-3 2-7-16,-6-1-3 0,-1 3-15 0,-3 3 15 15,-7 2-16-15,-4 2-2 0,-2 0-2 16,-1-2 10-16,-1-2-6 0,-9 10 1 15,4-9 15-15,7-1-23 0,2-5 15 0,0-1-5 16,6-2-12-16,2 2 7 0,-4-3 5 0,7-1 5 16,0-4 14-16,3 4-14 0,0-1 23 15,3-2 1-15,1-1 4 0,6 1-2 0,-3-5-3 16,11 6 6-16,-1-3-11 0,6-1-5 0,2 0 5 16,6-2 1-16,4 0 9 0,6 4-7 0,6-3 13 15,-2 2-37-15,7 1-4 0,-1-1-23 16,8 5-124-16,-9-3-104 0,-4 0-556 0,1-1 65 15,-2 0 81-15</inkml:trace>
  <inkml:trace contextRef="#ctx0" brushRef="#br0" timeOffset="-96482.27">30921 15241 788 0,'0'0'217'0,"0"0"-14"0,0 0-16 16,0 0-16-16,0 0-28 0,-1 20-10 0,-1-10-2 16,-1 2-26-16,3 3 0 0,0 0-18 0,0 5-13 15,0-4-7-15,3 1 4 0,1 3-14 16,2-1-11-16,1-1 0 0,1-3 2 0,5 1-1 15,-3-4-22-15,9 1 11 0,-3-6-18 0,2-2 2 16,1-5 9-16,1 0-17 0,1-3-9 16,6-2 10-16,1-8-18 0,1-1-6 0,-3-4 6 15,8-8 3-15,0 0-3 0,-7 3-1 0,-7 1-11 16,1 1 11-16,-3-1 22 0,-5 3-9 0,1 1 22 16,-4 5-9-16,0-2 24 15,-3 5-19-15,0-1-4 0,0 3-16 0,-4-1 25 16,2 4-6-16,-5-1 4 0,0 6-8 0,0 0-15 15,0 0-5-15,-15 15-2 0,7-2 2 0,-2 6 18 16,0 4-16-16,-4 6 14 0,-5 11 1 16,1 2-19-16,2 1 10 0,3 0 2 0,-2 4 0 15,4-4-2-15,-2 2-8 0,3-8 5 0,2-6-10 16,1-2 2-16,-2 1 11 0,2-6 12 0,3-3-20 16,0-3-7-16,-2 1-9 0,3-6 6 15,-4 2-18-15,3-2 7 0,-3-4-22 0,0-3-36 16,-2-1-34-16,-1 1-12 0,-1-5 20 0,1-1 5 15,10 0 10-15,-18-5 24 0,5-2 30 16,3 1-10-16,-4-6 43 0,4 2 16 16,-1-5-8-16,6 3 0 0,-3-3 8 0,5-1 5 15,3 2-3-15,3-1-28 0,3-5 16 0,5 5 0 16,3-3-19-16,8-2 6 0,0-2 0 16,16-3 20-16,1 0-33 0,0 0 13 0,1 0-6 15,2 0 4-15,-1 0 6 0,1 0-17 0,-1 0 13 16,-1 0 2-16,-2 0 8 0,5 4-15 15,-14-1 13-15,-5 7 14 0,2-2 14 0,-8 2-3 16,0 2 15-16,-5 4 1 0,-6-4 4 0,5 5-22 16,-10-2 9-16,-2 3-6 0,0-1 14 15,-1 1-2-15,-6 2-11 0,-1 0 4 16,-4 5-17-16,-2-1 16 0,-2 2 8 0,-2 3-25 0,1 2 12 16,-3 1-8-16,-1 1-10 0,6 6 3 15,-4 1-1-15,2-2-4 0,3 2 0 0,4 2 7 16,3 1 0-16,0-3-2 0,4 2-13 15,3-3 22-15,7-2-4 0,-1 5-15 0,3-5-1 16,3-1 21-16,8-1 3 0,5-2-9 0,-1-1 11 16,6-5-10-16,-2 2 8 0,1-4-11 0,-1-1-5 15,0-2 5-15,2 0-5 0,-5-4 11 16,2 0-3-16,-3-3-1 0,-4 0-1 0,-2-3-4 16,2 1 6-16,-6-1-3 0,3-4 1 15,-7 7 6-15,0-5-6 0,1 4 7 0,-4-3-6 16,-1 6 1-16,0-2-10 0,-2-1 4 15,-4 3-1-15,4 0-6 0,-2 3 12 0,-4 0-17 16,2 5 5-16,-7-6 13 0,7 6-13 0,-7-1-5 16,7 1-8-16,0 0 16 0,-13 11-1 15,9-3-2-15,-3 2 3 0,4-2-16 0,2 6 3 16,0-3 10-16,1 6 18 0,1 1-16 0,0 1 3 16,5-1 0-16,-1 5-2 0,4-1 5 0,-2-1-1 15,3 1-1-15,4 3 9 0,-1 0-7 16,2-3-6-16,-2 3 8 0,3 0-2 0,-5-7 7 15,2 4-2-15,-2-4 18 0,-2 2-23 0,-4-5-1 16,-2 0 32-16,-9 3-32 0,-4 4 14 16,-24 12-29-16,-31 9-12 0,-31-1-70 15,-42 16-322-15,-18-5-435 0,-29 2 76 0,-21-6 113 16</inkml:trace>
  <inkml:trace contextRef="#ctx0" brushRef="#br0" timeOffset="-93815.15">19149 15838 634 0,'0'0'318'0,"0"-7"-42"0,0 7-35 16,0 0-26-16,0-7-26 0,0 7-2 0,0 0-41 16,0 0 2-16,0 0-27 0,0 0 2 15,0 0-21-15,0 0 0 0,-7 22-20 0,7-12-5 16,-4 4 0-16,4 1-5 0,-3 1-11 0,2 0 3 16,1 3-15-16,0-1-11 0,-3-1 3 15,6 0-26-15,-2-4 6 0,-1 2-16 16,3-2 5-16,4-1 3 0,-3-2-8 0,2 0-8 15,4-4-9-15,1 1 4 0,-1-1-2 0,3-5-8 16,2-1 10-16,1 0-15 0,1-2 15 0,1-4 6 16,-4 0-1-16,3 0 3 0,0-4 0 15,0 4 11-15,-4-3 24 0,2-1-1 0,-6 5 4 16,1-1 6-16,1 1-1 0,-4 0-20 0,0-1-15 16,-1 3 7-16,1-1-7 0,0 0 0 15,-7 4 4-15,7-3 4 0,-7 3-11 0,10 0-5 16,-10 0 5-16,7 5 5 0,0 0-7 0,-4 1-1 15,1 1 3-15,2 2-12 0,1-2 14 16,0 2-4-16,0-1-8 0,0 0 18 16,6-1-1-16,1 0-9 0,0 0 20 0,0-4-23 15,5 0-5-15,-1-3 15 0,0 0 0 0,2-3-12 16,4-4 12-16,-3-3-12 0,2 0 17 0,-3-3 3 16,-2-3 0-16,2-2-21 0,-6 0 8 15,-1-1 16-15,-2-2-19 0,-4 1-2 0,0-2 16 16,-4 3 2-16,0 1-11 0,-3 4 14 0,-3-4 12 15,0 4-36-15,-1-1 21 0,-2 1-2 16,-5 3-9-16,4 0-7 0,-3 2 3 0,-1 4 5 16,1 0-8-16,-3 0-13 0,2 5-5 15,1 0-3-15,-3 4-9 0,2-1-6 0,1 4-28 16,3 0 8-16,-3 2-83 0,6 3-37 16,4 0-80-16,-6 1-156 0,12 2-418 0,1-2 62 15,1-1 116-15</inkml:trace>
  <inkml:trace contextRef="#ctx0" brushRef="#br0" timeOffset="-93438.06">20044 15990 760 0,'0'0'322'0,"-6"-9"-17"16,-2 4-44-16,2 2 8 0,2-3-36 15,-2 2 5-15,2-1-54 0,-2 2 21 16,-2-1-47-16,2 1-22 0,2 0-5 0,4 3-21 15,-10-3-10-15,3 2-13 0,7 1-18 0,0 0 15 16,-17 4-17-16,10-1-6 0,0 4-7 16,4 0-16-16,-4 2 6 0,4 1-13 0,-1 0 4 15,4 0-19-15,-3 4-3 0,3-5-1 0,3 3 1 16,1-2-13-16,-1 0 13 0,3 0-21 0,2-2 1 16,-1 1-1-16,3-1 8 0,-1-3-13 15,-1 0 8-15,2-2 8 0,0-2 4 0,-2-1 9 16,2-4-24-16,0-1 5 0,-1-3 6 15,-1 0 5-15,-1-5-11 0,-1 2 11 0,-2-3-6 16,-1-2 3-16,1 1-5 0,-4-1 18 16,3 1-7-16,-6-2-17 0,3 2 14 0,-4 3-8 15,1-1-2-15,2 2 4 0,-2 0-20 0,-3 2-5 16,5 4-23-16,-2-1-5 0,0 5-23 16,3 1 5-16,0 0-77 0,0 0-39 0,0 0-37 15,-17 11-150-15,17-4-442 0,6 1 31 0,-3 1 156 16,5-1-3-16</inkml:trace>
  <inkml:trace contextRef="#ctx0" brushRef="#br0" timeOffset="-93069.24">20291 15926 965 0,'0'-5'271'0,"0"5"18"15,3-6-25-15,-3 6-24 0,0-5-25 16,0 5-23-16,0 0-30 0,3-5-6 0,-3 5-18 15,0 0-15-15,0 0-16 0,0 0-9 0,7 19-17 16,-7-7 12-16,3 0-24 0,0 3-10 16,2 3 5-16,-2-1-36 0,0 2 5 0,0 0 8 15,-2-1-31-15,2-1-2 0,0-1-8 0,0-2 0 16,-2-2-3-16,-1-1 6 0,3 0-6 16,-3-4 11-16,0-1 0 0,0 0-8 15,0-6 10-15,0 0 3 0,0 0 0 0,0 0-1 0,0 0 1 16,7-24 0-16,-4 11 2 0,-2 0 19 15,5-4-16-15,-3 0-1 0,1 1-4 16,2-1 3-16,-1 0 7 0,2 2-13 0,-1-2-2 16,1 3 2-16,-1 1 3 0,2 1-6 0,-1 1-7 15,3-1 10-15,-1 3-7 0,-1 2 5 16,2-2-13-16,-3 6 7 0,4-3-4 0,-2 4-4 16,-2 0-22-16,-7 2-31 0,17 4-69 0,-10 2-53 15,0-3-80-15,-7 6-233 0,6-2-310 16,5 2 46-16,-7 1 67 0</inkml:trace>
  <inkml:trace contextRef="#ctx0" brushRef="#br0" timeOffset="-92842.01">20700 15833 801 0,'0'0'251'0,"3"-4"-47"0,-3 4-22 0,1-6 5 16,-1 6-31-16,0 0-7 0,0 0-16 15,0 0-16-15,0 0-19 0,3 17 1 0,-3-6-22 16,0 3 10-16,0 2-10 0,0 4-18 0,-3 5-21 16,2 3-10-16,-5 4 11 0,3 5-26 0,-1-2-21 15,-2 2-51-15,-2-3-46 16,5 0-54-16,-1 1-120 0,1-3-491 0,0-7 69 16,6-4 99-16</inkml:trace>
  <inkml:trace contextRef="#ctx0" brushRef="#br0" timeOffset="-92504.51">20922 15987 724 0,'3'-6'225'0,"-2"5"-20"0,-1 1-16 16,4-6-15-16,-4 6-23 16,0 0-17-16,0 0-14 0,0 0 0 0,0 0-20 0,0 0-8 15,-11 17-18-15,4-10-7 0,-6 3-31 0,2 2-18 16,-5-1-13-16,1 4-18 0,-1-1-10 15,-2 0-8-15,-2 2-30 0,3-1-6 16,0-3-27-16,0 1 22 0,3-3 10 0,4-2 91 16,0 0 37-16,2-3 3 0,2-1 5 0,-1-2-91 15,4 2 17-15,3-4 84 0,-4 3-38 16,4-3 16-16,0 0-4 0,0 0 14 0,0 0-3 16,0 0-5-16,0 0-5 0,0 0-13 0,25-4 8 15,-15 4-8-15,-10 0 0 0,16 0-13 0,-2 0 31 16,-1 1-10-16,-1 1-16 15,4 1 1-15,1 2-26 0,-3 0 25 0,6 0-15 16,2 3 10-16,-3 1-22 0,2 3-22 0,3-1-45 16,-4 4-31-16,1-3-143 0,3 6-349 0,0-3-207 15,-4-2 93-15,1-4 55 0</inkml:trace>
  <inkml:trace contextRef="#ctx0" brushRef="#br0" timeOffset="-92310.13">21630 16111 568 0,'0'-7'238'0,"0"2"-23"0,0 5-28 16,3-7-13-16,2 6-23 16,-5 1-10-16,9-3-44 0,-9 3-31 0,0 0-25 15,17 4-97-15,-13-1-36 0,0 3-115 0,2 3-446 16,-2-2-18-16</inkml:trace>
  <inkml:trace contextRef="#ctx0" brushRef="#br0" timeOffset="-92129.26">21675 16279 862 0,'0'0'284'16,"0"0"-76"-16,0 0 53 0,0 0-18 0,0 0-20 15,0 0-19-15,0 0-9 0,17-8-31 0,-7 7-26 16,0-2-18-16,0 3-33 0,5 3-28 16,-2 0-10-16,7-2-90 0,1 2-144 0,-7 1-196 15,13 1-425-15,1 0 63 0,-1-1 106 0</inkml:trace>
  <inkml:trace contextRef="#ctx0" brushRef="#br0" timeOffset="-90757.86">22830 16252 773 0,'0'-6'276'0,"-3"2"13"0,3 4-48 0,-1-11-26 16,1 7 18-16,0-3-26 0,0-1-25 0,1 2-18 15,-1-1 20-15,3-1-53 0,-3-2-9 0,3 3-24 16,2-1 1-16,1-2-1 15,-2 2-1-15,2 0-30 0,1-1-3 0,4 2 2 16,-2 0 13-16,1 2-32 0,-2-1 4 0,2 4-5 16,0-1-15-16,4 1 2 0,-4 1-13 0,3 1 8 15,-2 1-7-15,2 4-1 0,-2 1-12 16,2 1 2-16,-3 2-7 0,-2 3-6 0,-1 1 1 16,-1 3-29-16,-6 5 16 0,0 1-37 0,-6 3 22 15,-1 5-44-15,-14 11-34 0,1-2 16 16,-1-3-16-16,-6 0 1 0,-2-2-13 0,3-8 9 15,8-5 17-15,-1-6 30 0,4-2 25 0,-1-1 39 16,2-4 31-16,0-2-5 0,2-2 20 0,1 1 28 16,1-3-2-16,2 0-1 0,1-2-9 15,7 0-6-15,0 0-10 0,-7-9 13 16,7 9-21-16,4-8 11 0,-1 2-13 0,4 1-5 16,1-1 4-16,2 1-1 0,2 0-19 0,-1 0 21 15,3-1-16-15,3 1-20 0,-4 2 11 16,5-1 1-16,-1 2-12 0,0 2 11 0,0 0 9 15,4 2-10-15,0-1 3 0,-2 5-5 0,2-3-21 16,3 4-2-16,-3 1-42 0,-1 2-91 16,4-1-57-16,-3 3-102 0,-8-4-110 0,5 1-374 15,-2-1 72-15,2-4 48 0</inkml:trace>
  <inkml:trace contextRef="#ctx0" brushRef="#br0" timeOffset="-90456.51">23808 16206 678 0,'0'0'287'0,"0"0"-34"0,0-4-23 0,0 4-25 16,0 0-16-16,0 0-12 0,0 0-36 15,0-6-8-15,0 6-10 0,0 0-11 0,0 0 4 16,0 0-14-16,0 17-28 0,0-7-2 16,3 0-13-16,-3 3-13 0,0 2 8 0,3 3-26 15,-3 1-26-15,1 0 9 0,-1 4-32 0,3 2-25 16,-3-3-23-16,0 2-26 0,0 1-94 16,0-3-52-16,3 1-540 0,3-5 60 0,-4-1 81 15</inkml:trace>
  <inkml:trace contextRef="#ctx0" brushRef="#br0" timeOffset="-89881.98">24085 16242 895 0,'0'-4'300'0,"0"1"17"0,0 3-40 15,3-6-47-15,-3 6-10 0,0 0-15 0,0-6-31 16,0 6-15-16,0 0-18 0,0 0-13 0,0 0-13 15,0 0-21-15,0 23 4 0,0-11-16 0,-3 3-11 16,0 2-4-16,3 1-8 0,-4 1-16 16,1 5-4-16,0-4-6 0,2-1-5 0,-3 1-10 15,-2-3 8-15,6-2-6 0,-4-1 1 0,4-3 4 16,-3 2-15-16,3-3 3 0,-3-2 10 0,3-1 18 16,0-1-10-16,-1-1 0 15,1-5-14-15,0 7-1 0,0-7 7 0,0 0 5 16,1 4 5-16,-1-4-22 0,0 0 4 0,0 0 16 15,0 0-24-15,21-6 14 0,-12 5-19 0,-2-3 9 16,0 1-22-16,4 1 6 0,-1-1-5 16,0 0-5-16,4 0-6 0,-1 0 3 0,1 0-12 15,1-1-17-15,-2 4-9 0,0-2-31 0,0 0 33 16,1 0-22-16,-4 1 6 0,4-3-6 16,-7 4 24-16,3-2-6 0,-3-4 22 0,3 3-21 15,-6-2 37-15,3-2 25 0,-1 1 10 0,1-4 8 16,-6 3 6-16,2-1-6 0,0-2 13 0,-3 4-6 15,3-1 29-15,-6-1-15 16,3 0-1-16,0 1-2 0,-3 2 18 0,0-1-18 16,3-1 0-16,-2 0-8 0,2 3 8 0,0 4 3 15,-6-10-24-15,6 10 1 0,-3-4 12 0,3 4-18 16,0 0 1-16,0 0 4 0,0 0-5 16,0 0 3-16,-10 18-13 0,10-7 3 0,0 2 7 15,0-1-7-15,3 4 0 0,1 0-8 0,-1 2-8 16,0 0-7-16,5 3-18 0,1 0 2 15,2 3-56-15,0-4-16 0,5 1-130 0,-2-2-79 16,-1-3-599-16,1-1 105 0,6-1 61 0,-2-4 102 16</inkml:trace>
  <inkml:trace contextRef="#ctx0" brushRef="#br0" timeOffset="-89644.42">24919 16295 803 0,'0'0'261'15,"3"-4"-33"-15,-3 4-13 0,0 0-25 16,0 0-24-16,0 0-18 0,0 0-9 16,0 0-19-16,0 0-15 0,0 0-5 0,0 15-8 0,0-5 0 15,3 3-10-15,-3 0-16 0,0 3 1 16,2 3-13-16,-2 0-24 0,2 1-9 15,-2 1-29-15,4 3-66 0,-1 2-5 0,-3-7-108 16,-11 10-225-16,15-8-333 0,0-4 49 0,2-2 56 16</inkml:trace>
  <inkml:trace contextRef="#ctx0" brushRef="#br0" timeOffset="-89190.18">25168 16340 673 0,'0'-9'266'16,"3"2"54"-16,-2 0-36 0,-1 2 23 0,3-1-38 15,-3-1-18-15,4 3-46 0,-4-1-37 0,0 0 4 16,0 5-41-16,4-9-9 0,-1 6-12 16,0-3-7-16,2 2-16 0,0 2-5 0,2-3-5 15,3 4-13-15,-3-2-21 0,0 2-5 0,4 1-9 16,-2 1-1-16,-2 1-3 0,3 0 11 15,-2 3-23-15,1 1 10 0,-2 1-18 0,-3 2-7 16,3 0-3-16,-4 4-16 0,-2-1 1 16,-5 6 2-16,0-1-3 0,-3 2 19 0,0 1-39 0,-10 2-16 15,1 2-2-15,1-1-7 16,-4-3 22-16,4-2 11 0,-1-4-3 0,2 0 3 16,4-2 23-16,0-2 15 0,-1-2 13 0,4 1-3 15,1-3 24-15,-1 2-1 0,4-6 18 0,-2 4 1 16,-1-3-4-16,6-3-17 0,0 0 5 15,-1 5-5-15,1-5 5 0,0 0-21 0,0 0 6 16,0 0 5-16,0 0-3 0,28-5-3 0,-21 2-2 16,4 2-7-16,-2-2-3 0,-2 1-1 0,4 2 4 15,-4-1-3-15,3 0-6 16,0 1 6-16,4 1-21 0,-1 0-7 0,1 3-31 0,-1-2-41 16,2 3-69-16,-5-1-72 0,7 2-389 0,-3 0-222 15,-1-1 37-15,4 2 178 16,-3-4-16-16</inkml:trace>
  <inkml:trace contextRef="#ctx0" brushRef="#br0" timeOffset="-88938.09">25764 16373 652 0,'0'-10'279'0,"0"10"-33"15,0-5-23-15,0 5-16 0,3-3-33 16,-3 3-8-16,0 0-20 0,0 0-28 0,0 0-3 16,0 0-10-16,6 12-13 0,-5-5-2 0,-1 4-3 15,3 0-13-15,-3 3-10 0,0-1 3 16,3 4-29-16,-3 1-5 0,3 1-20 0,-3 0-10 16,1 0-88-16,2-3 19 0,-3 2-183 0,0 0-421 15,3 0-57-15,2-4 64 0</inkml:trace>
  <inkml:trace contextRef="#ctx0" brushRef="#br0" timeOffset="-88498.88">26013 16430 757 0,'0'-9'289'0,"4"-1"-66"0,-1 3 5 16,0-2 2-16,2 1-35 0,0 1-13 15,-2 0-11-15,2 0-46 0,4-1 3 0,-5 1-35 16,3-2 22-16,3 3-26 0,-3 0-9 0,0 0-3 16,3 2-8-16,1 0-18 0,1 1 3 15,-2 1-1-15,1 2-1 0,0 0-17 0,0 0 1 16,0 2-23-16,-3 2 7 0,2 2-7 0,1 1 0 16,-4 0-23-16,1 2 0 0,-6 5-13 15,1-1-3-15,-3 1-5 0,-3 1 11 16,1 4 20-16,-6 1-8 0,-2 0-38 0,-4-1-5 15,2 3 5-15,-7-1-11 0,6-2 11 0,-2-3-10 16,2-1 18-16,-1-3 4 0,7-2 9 16,-1 0 9-16,-1-2 29 0,2 2 0 0,1-4 8 15,-1 0 22-15,4 0 13 0,-1-2-7 0,1-1-13 16,0 1 12-16,3-4-7 0,-1 6-2 0,1-6-3 16,0 0-3-16,0 0 0 0,0 0-17 15,7 3 7-15,-7-3-8 0,0 0-2 16,14-1 15-16,-14 1-8 0,14-4-4 0,-6 4-9 15,-8 0 9-15,15 0-14 0,-7 0-12 0,3 0-8 16,1 2-10-16,-1 1-51 0,2-1-95 16,-2 2 46-16,-2 2-284 0,5-3-405 0,5 2 126 15,-7-1 13-15</inkml:trace>
  <inkml:trace contextRef="#ctx0" brushRef="#br0" timeOffset="-88218.24">26617 16667 898 0,'8'-2'282'0,"-1"0"-14"0,0 1-25 16,4 0-22-16,0-2-12 0,0 1-14 15,4 1-26-15,-2 0-13 0,0-2-5 0,5 1-23 16,1 1-10-16,-1-1-8 0,3 2-20 0,0-1-24 15,2 1 16-15,1 0-23 0,0 0-3 16,-3 0 21-16,2 1-44 0,-2 1-10 0,0-2-5 16,-4 1-28-16,3 2-44 0,-3-1-10 0,-6 0-56 15,2-2-57-15,-2 5-74 16,-5-3-81-16,-2 1-462 0,3-2 75 0,-7-1 38 0</inkml:trace>
  <inkml:trace contextRef="#ctx0" brushRef="#br0" timeOffset="-87951.96">26833 16531 898 0,'0'0'335'0,"-3"-5"-30"0,3 5-36 0,0 0-13 16,0 0-21-16,-1-5-48 15,1 5-18-15,0 0-10 0,0 0-21 0,0 0-15 16,0 0-3-16,0 0-25 0,0 0-3 0,7 21 0 16,-5-11-25-16,1 0 2 0,0 4-16 0,0 1 24 15,0 4-46-15,-2 0 0 0,-1 8-54 16,0 0-75-16,0 1-232 0,0 2-563 0,0 0 130 16,-1-2 34-16,-2-3 109 0</inkml:trace>
  <inkml:trace contextRef="#ctx0" brushRef="#br0" timeOffset="-85129.56">27709 16348 647 0,'0'-6'230'16,"0"6"-38"-16,-1-6-20 0,1 6-1 15,-1-7-17-15,1 7 12 0,-2-6-12 16,2 6-23-16,-4-6-21 0,4 6-8 0,0 0-2 16,0 0-21-16,0 0-7 0,0 0 2 0,0 0-18 15,-3 20 19-15,3-8-27 0,-3 2 3 16,3 4-7-16,-4 3-11 0,1 1 11 0,0 3 2 15,-1 0-26-15,1 2 16 0,0-1-18 0,1 2-8 16,-4-2-7-16,3 1-36 0,-4 1 20 0,7-1-67 16,-6-2-101-16,-1 0-114 0,3-1-40 15,8-5-453-15,-4 2 122 0,0-6 34 0</inkml:trace>
  <inkml:trace contextRef="#ctx0" brushRef="#br0" timeOffset="-84646.51">28378 16487 1082 0,'-3'-7'300'0,"3"1"-6"0,0-1-23 0,0 7-7 0,-1-7-41 15,-2 3-24-15,0 0-25 0,3 4-33 0,-7-6-13 16,7 6 23-16,-14 2-53 0,14-2 9 16,-18 6-15-16,8 1-7 0,-3 2-14 0,2 2-2 15,-5 4-20-15,6 1 2 0,-4 2-7 0,4 0-11 16,3 0 8-16,0-1-5 16,0-1-36-16,4 1 18 0,0-2-8 0,3-1 5 15,0-1-10-15,0 0 3 0,6-3-5 0,1 1 15 16,2 1-23-16,-1-5 15 0,3-1 3 0,-1 0-3 15,3-5-5-15,1-1 3 0,-3-1-3 16,6-2 2-16,0-2-14 0,-3-4 25 0,2 1-11 16,-1-5 4-16,-2-1-4 0,-3-1-7 0,1-1-7 15,-1-3-14-15,-1-1 36 0,-4 0-17 16,3-1-6-16,-6 2 1 0,1 1-6 0,-3 3 13 16,0 2-3-16,-3-1-10 0,3 3-2 0,-4 1-5 15,-2 1-14-15,-2 3 16 0,2 2 16 16,2 1-16-16,4 3-33 0,-13 2 5 15,5 4-21-15,-1 0-38 0,2 4 5 0,0 5-58 16,-1 0-50-16,-1 4-150 0,9-1-451 0,0-2 26 16,3-1 184-16,4-1-41 0</inkml:trace>
  <inkml:trace contextRef="#ctx0" brushRef="#br0" timeOffset="-84210.51">28833 16545 931 0,'0'0'300'0,"-3"-8"17"0,3 8-40 0,0-7-11 15,0 7-46-15,-2-6-26 0,2 6-4 16,-9-1-16-16,9 1-5 0,0 0-23 0,-20 8-26 16,10-2-15-16,3 2-5 0,-4 2-18 0,3 1-8 15,-3 2-13-15,0-1 24 0,1 2-34 16,3 1-7-16,2-2 17 0,-1 2-28 0,3-2 13 15,0 0-10-15,2-1-20 0,2 0 1 0,2-2 1 16,0-1 0-16,4 1 5 0,0-1-12 16,0-4-6-16,3 0 13 0,1-2-11 15,2-1 1-15,1-4 7 0,-1 1-10 0,0-6 18 16,2 1-10-16,-2-3 5 0,3-1 8 0,-4-5-21 16,2 0 0-16,-1-4-10 0,-3 4 5 15,-2-4-5-15,1-1-8 0,-5 5 13 0,-1-2-3 16,1 1 9-16,-1 2-12 0,-3 0-4 0,-3 1-3 15,3 2 16-15,-4 2-8 0,-2 0 0 0,2 1 2 16,-2 2-2-16,-2 1-5 0,4 2 5 16,-5 1-39-16,9 2 6 0,0 0-49 0,-15 6 5 15,6 2-59-15,9-1-23 0,-4 2-97 0,1 1-223 16,0 2-342-16,6-4 65 16,3 3 78-16,1 1 35 0</inkml:trace>
  <inkml:trace contextRef="#ctx0" brushRef="#br0" timeOffset="-83804.38">29278 16555 616 0,'0'0'308'16,"-3"-7"-42"-16,3 1 10 0,0 6 1 16,-5-5-47-16,2 1-30 0,3 4-11 0,-10-4-15 15,5 4-20-15,5 0-11 0,-19 0-15 0,19 0-10 16,-17 6-18-16,6 0-6 0,-2 1-19 15,3 1 1-15,-4 6-1 0,4-3-19 0,-1 6 5 16,1 0-7-16,2-1-8 0,0 1-5 16,0 1-15-16,5-3-1 0,3 0 9 0,-3 0-1 15,3-3-25-15,6 0 9 0,1-1 4 0,2-1-21 16,3-3 28-16,2 1-25 0,4-5 2 16,-2 0 18-16,0-3-5 0,2-3-18 0,-1 0 18 15,3-3-13-15,-2-3 2 0,1-5 6 0,-1 3-18 16,-4-3 3-16,3-2 17 0,-4-2-10 15,1 0 3-15,-4-5-3 0,-3 4-10 0,4-2 10 16,-5 0-3-16,-5 3-9 0,2 3 7 0,-3-2-11 16,0 3-4-16,0 2 10 0,-4 2 10 15,-2 0-10-15,0 2-5 0,-3 1 7 16,-1 2-2-16,-3 3 8 0,3 2-8 0,-1 2-13 16,-2 3-21-16,-1 2-66 0,0 1 18 0,4 2-100 15,-6-3-156-15,3 8-547 0,3-1 111 16,-2 0 63-16,8-4 94 0</inkml:trace>
  <inkml:trace contextRef="#ctx0" brushRef="#br0" timeOffset="-83397.31">29971 16567 893 0,'7'-4'292'16,"0"3"-18"-16,-3-1-31 0,6 0-36 0,-1 2-23 15,3 0-30-15,-2 0-39 0,4 2-61 16,-1-1-39-16,0 1-33 0,1 2-192 0,-1 2-542 16,-1 2 76-16,-6-1 39 0</inkml:trace>
  <inkml:trace contextRef="#ctx0" brushRef="#br0" timeOffset="-83210.23">29941 16802 796 0,'0'0'335'0,"0"0"-33"16,0 0-36-16,0 0-28 0,17-10-20 0,-10 9-37 15,6-3 14-15,1 3-52 0,-1 0-53 0,2 1-21 16,-2-4-59-16,4 8-133 0,-10-4-307 16,14 2-345-16,-5 1 45 0,-1-1 139 15</inkml:trace>
  <inkml:trace contextRef="#ctx0" brushRef="#br0" timeOffset="-82068.84">30632 16605 729 0,'0'0'279'15,"0"0"-56"-15,0-6 10 16,0 6-13-16,0 0-33 0,0 0 17 0,0 0-12 0,-2-7-2 15,2 7-65-15,0 0-4 0,0 0-6 0,0 0-13 16,0-5 3-16,0 5-3 16,0 0-20-16,0 0-7 0,0 0 1 0,0 0-7 15,0-6-5-15,0 6 6 0,0 0 14 0,0 0-17 16,0 0-16-16,2-4-8 0,-2 4-9 0,10-1 12 16,-10 1-10-16,16 0-6 0,-5 0 1 15,4 3-23-15,0-2-1 0,2 0 14 0,-2 5-16 16,7-2-5-16,-7 1 13 0,5 0-16 0,-6 2-5 15,4 0 19-15,-2 1-24 0,0 0-15 16,-5-1 5-16,-4 1-3 0,1 0-23 16,-2 0 24-16,-4 1-11 0,-1 0-2 0,-4-1 17 0,-3 2-2 15,1-2-8-15,-4 3 13 16,-1-1-5-16,0-1 3 0,-2-3-3 0,0 3 5 16,1-4-5-16,1 2 26 0,0 0-32 0,-1-3 37 15,7 2-3-15,-5-3 8 0,5 0 2 0,-2 1 13 16,1-2 1-16,5-2 4 0,-6 6-5 15,4-5 10-15,2-1-20 0,-5 5 21 0,5-5-26 16,0 0-8-16,0 0 33 0,0 0-23 0,0 0 1 16,7 8 20-16,-1-7-54 0,-6-1 25 15,11 4 19-15,-4 2-23 0,0-3-11 16,-1 2 21-16,5 0-6 0,-4 1-7 0,3 0 8 16,0 1-11-16,-6-1-7 0,5 0 15 15,-2 1-10-15,-2 0 5 0,-2 2-10 0,3-1 2 16,-5-2 6-16,-2 1-1 0,-2-1 6 0,-3 3-3 15,-5 0-5-15,1-2 15 0,-4 5-25 0,0-5 12 16,-6-1 6-16,6 1-21 0,-4 0 13 16,-1-2 10-16,3-1-10 0,-2-2-3 0,0 2 8 15,4-1 0-15,-2-1-5 0,6 1 5 0,-2-1-3 16,3-2-10-16,-1 2 18 0,4 0 1 16,6-2-42-16,-10 0-33 0,10 0-11 0,0 0-76 15,0 0-90-15,0 0-48 0,10-11-561 0,-1 10 90 16,7-6 56-16,-1 2 79 0</inkml:trace>
  <inkml:trace contextRef="#ctx0" brushRef="#br0" timeOffset="-81601.45">31510 16677 970 0,'0'-6'307'16,"0"6"-44"-16,0-6-19 0,0 6-27 16,0 0-22-16,3-5-21 0,-3 5-13 15,0 0-25-15,0 0-11 0,0 0-7 0,3 16-3 16,-6-7-10-16,3 2-23 0,-3-1 13 0,3 5-24 15,-1 2-25-15,-5 3 11 0,3 2-6 16,1 2-10-16,-3-1 5 0,-2 1-5 0,3-1-5 16,1 1-34-16,-1-2-7 0,-2 0 0 0,3-3-28 15,3-3-59-15,-1-1 17 0,-6 4-50 16,7-7-85-16,-3-2-69 0,3-1-202 0,3 3-290 16,1-8 111-16,-1 0-6 0</inkml:trace>
  <inkml:trace contextRef="#ctx0" brushRef="#br0" timeOffset="-81006.09">31770 16685 729 0,'0'0'276'0,"6"-4"-25"0,-6 4-15 16,0 0-34-16,0 0-2 0,1 14-34 0,-1-14-10 15,0 11-25-15,-1-1 7 0,0 0-33 0,-1 1 2 16,-1 1-20-16,-3 2-12 0,1 4 22 16,0-1-36-16,-3 0 14 0,4 3-14 15,-6 0 0-15,6-4-17 0,-2 0-6 0,-1-1-7 0,4-1-13 16,1-3 5-16,-4-1 13 0,3-2-5 16,0 1-8-16,1-2 18 0,0-2 23 15,2-1-29-15,0-4 6 0,-3 3-33 0,3-3 38 16,0 0-2-16,-3 6-14 0,3-6 11 0,0 0-7 15,0 0-11-15,0 0 10 0,0 0 5 16,0 0-2-16,0 0-3 0,0 0-2 0,23-9-18 16,-23 9 0-16,11-3-8 0,-2 3 13 0,1 0 2 15,-2-1 3-15,2 0-18 16,1 1-2-16,-4-2-21 0,6 2 5 0,-2-1-17 16,-1 2 4-16,3-1-5 0,-2-1-7 0,-1 0-1 15,0 1 14-15,1-3-1 0,-1 1 1 16,-1 0 7-16,2-3-5 0,-4 2 20 0,0-2 1 15,1-1 25-15,-2-2-8 0,2 2 5 0,-6-2 6 16,4 1-3-16,-2 2 5 0,-1-1 21 16,0 1-16-16,1 1-46 0,-3-1-40 0,2 0 9 15,-3 5 6-15,0-9 22 0,3 5 6 0,-3 4-13 16,2-7 23-16,-2 7-28 0,0 0 18 16,1-4-3-16,-1 4 5 0,0 0 6 0,0 0 2 15,0 0-3-15,-9 19-7 0,8-11-3 0,0 1 10 16,-2 2-9-16,0 2-1 0,0-1-10 0,3 4 7 15,0 0-19-15,0 2 6 16,0 0-4-16,0 1-21 0,3 0-38 0,3-1-54 16,-4-3-7-16,1 3-119 0,2-1-137 0,3 2-369 15,2-5 30-15,1-3 170 0</inkml:trace>
  <inkml:trace contextRef="#ctx0" brushRef="#br0" timeOffset="-80712.34">32397 16792 770 0,'0'-4'282'0,"0"4"-14"0,0 0-40 15,1-5-18-15,-1 5-38 0,0 0-9 16,0 0-7-16,0 0-25 0,0 0-8 0,0 0-10 15,0 0-24-15,0 16 13 0,0-5-22 0,-1-1 9 16,1 1-7-16,-2 6-23 0,2 0-2 0,-3-1-11 16,3 5-16-16,-3 0-19 0,3-2-17 15,-2 6-11-15,-4 0-63 0,3 0-32 16,3-6-121-16,0 0-36 0,3-1-520 0,1-1 39 16,0-2 103-16</inkml:trace>
  <inkml:trace contextRef="#ctx0" brushRef="#br0" timeOffset="-80285.77">32653 16798 634 0,'2'-7'292'0,"-2"3"-15"15,3-2-29-15,-3 6-46 0,4-7 59 16,-2 4-38-16,-2 3-100 0,1-5-13 0,-1 5-10 0,1-5-6 15,-1 5-14-15,3-5 9 0,-3 5-4 16,10-1-11-16,-10 1-5 0,10 1-5 16,-10-1-23-16,14 2-15 0,-8 1-11 0,1-1-12 15,1 2 4-15,0 5 1 0,-3-4-11 0,2 5 6 16,-1-2-13-16,-2 1 5 0,-3 3-6 16,-1-1-27-16,-3 4 43 0,-2 0-18 0,0 1-33 15,-7 2 13-15,-2-1 5 0,-2 1 7 0,3 0 8 16,-5-4-22-16,2 1-6 0,1-1 38 15,1-4-23-15,1 1-7 0,3-3 33 16,-1-1 10-16,6 1 3 0,-3-2 46 0,1-1-18 0,2 1 26 16,-1-2-9-16,3 0-17 0,3-4-12 0,-1 5 6 15,1-5 17-15,0 0-9 16,0 0-20-16,0 0 3 0,21 0-8 0,-21 0 5 16,14-3-3-16,-3 2-4 0,-1-2-1 0,3 1-2 15,-2 1-11-15,2 0 9 0,-3-1-4 0,4 1-7 16,1 1 13-16,-3 1-59 0,2 1-41 15,0 0-56-15,-4-2-34 0,7 5-69 0,-7-3-79 16,2 2-473-16,0-1 91 0,-1-2 44 0</inkml:trace>
  <inkml:trace contextRef="#ctx0" brushRef="#br0" timeOffset="-80006.63">33062 16741 1003 0,'0'0'310'0,"4"-5"-26"0,-4 5-15 15,3-5-39-15,-3 5-20 0,0 0-21 16,0 0-28-16,0 0-4 0,0 0-9 0,0 0-20 16,13 11-10-16,-10-4-16 0,-1 2-2 0,0 0-21 15,2 4 14-15,-4 2-35 0,3 0-4 16,-1 1-8-16,-1 3-7 0,-1 1-11 15,0-2-10-15,0 9-36 0,0-6 2 0,-1 0-112 16,-1-3-117-16,2 2-679 0,2-4 128 0,0 1 74 16,1-5 102-16</inkml:trace>
  <inkml:trace contextRef="#ctx0" brushRef="#br0" timeOffset="-79601.13">33273 16723 918 0,'4'-6'290'0,"0"5"-37"16,-4 1-28-16,6-6-7 15,-6 6 25-15,1-5-7 0,-1 5-44 0,3-4-24 16,-3 4-6-16,6-3-1 0,-6 3-43 0,11-3 10 16,-4 3-11-16,0-3 9 0,-7 3-39 0,17 3-8 15,-7 0-10-15,0-3 1 0,1 3-14 16,2 1-13-16,-6 1-20 0,7 0 3 0,-7 1-11 15,3 2-10-15,-4 0 3 0,2 3 7 0,0-3-4 16,-7 3-9-16,0 3-2 0,-3 1 16 16,-3 1-34-16,-6 1 10 0,1 2-10 0,-3-2 0 15,-1-1 13-15,-1 2 10 0,-4-1-2 0,2-2 10 16,3 0-6-16,0-1-14 0,3-4 12 16,-1 0-5-16,5 0 7 0,-1-2 14 0,2-2-6 15,-1 1 1-15,4-3-1 0,1 1 11 16,-3-2 4-16,5-3-7 0,0 7-15 0,0-7 0 15,10 5 7-15,0-3-25 0,7-2 15 16,0 1-3-16,10 1 1 0,4-1-13 0,5 0-18 16,21 5-59-16,-4-5-93 0,-17 5-370 0,19 0-333 15,-4-1 69-15,-10-4 125 0,0 2 78 16</inkml:trace>
  <inkml:trace contextRef="#ctx0" brushRef="#br0" timeOffset="-77633.24">16444 5651 634 0,'0'0'187'0,"0"0"-5"0,0 0 0 16,0 0-16-16,0 0-28 0,4 20-10 16,-4-13-20-16,3 1 66 0,0 6-16 0,1-5-4 15,3 5-18-15,-6-2-13 0,5-1-13 0,0 2 0 16,-2-4-13-16,2 1-20 0,-1 0-3 16,-2 0 21-16,1-1-29 0,2-5 19 15,1 3 12-15,2 0 13 0,3-3-38 0,4 1 5 0,8-5-1 16,4-5-4-16,23-4-13 0,11-8-5 15,16-8 2-15,11-5-5 0,3-7-61 16,38-7-36-16,-4-28-223 0,15 13-658 0,3-7 129 16,-1-4 50-16,-3-8 93 0</inkml:trace>
  <inkml:trace contextRef="#ctx0" brushRef="#br0" timeOffset="-75565.89">17850 17287 911 0,'3'-2'253'0,"-3"2"16"15,0 0-13-15,0 0-44 0,0 0-17 0,0 0-44 16,4-5-5-16,-4 5 5 15,0 0-23-15,0 0 5 0,0 0-23 0,0 0-5 16,0 0-21-16,0 0-4 0,0 0 7 0,0 0-8 16,0 0-25-16,0 0 0 0,-21 12-6 15,11-5 11-15,-8 4-23 0,2 2 5 0,-9 2-5 16,-2 1 0-16,0-2-16 0,-1 3 3 0,1-1 0 16,-1 1-2-16,2 0-6 0,-2-3 11 15,1 0-21-15,-1 2-3 0,7-4 3 0,-1 1 11 16,1-5-3-16,3 3 2 0,5-4-18 0,-2 1 11 15,2 0-3-15,3-3 0 0,0 0 3 16,3-1 2-16,0-1-7 0,1 1 10 0,1-1-3 16,-1 0-8-16,6-3 11 0,-7 4-8 15,4-1-5-15,3-3 5 0,0 0-10 0,-7 3 3 0,7-3 2 16,0 0 2-16,-3 3-7 16,3-3 10-16,0 0-15 0,0 0 10 0,0 0 0 15,0 0 3-15,0 0-6 0,10 5 8 0,-10-5-5 16,13 4 0-16,-5-3 0 0,2 1-8 15,3 4 14-15,1-4-9 0,3 4 16 0,3-1-8 16,5 1 0-16,-1 1-5 0,2-1 13 0,2-1-13 16,2 2 0-16,-2-1-3 0,3-2 21 15,-1 1-13-15,-2-1-10 0,-1-1-2 0,-2 0 7 16,-2 0 2-16,-3 0 3 0,-2-1-15 16,-1 0 13-16,0 1-9 0,-4-2 6 0,1 1 8 15,-4 0-13-15,-3-2 23 0,4 2 0 16,-4-2 2-16,-1 3-12 0,-6-3 2 0,7 2-2 15,-7-2 5-15,0 0 5 0,0 0-29 0,0 0 22 16,0 0-11-16,0 0 5 0,0 0 2 16,0 0-12-16,0 0-8 0,0 0 21 0,0 0-5 15,0 0-26-15,0 0-5 0,0 0-21 0,0 0-10 16,0 0-18-16,0 0-69 0,0 0 11 16,0 0-144-16,-20 0-625 0,20 0 113 0,0 0 69 15,0 0 113-15</inkml:trace>
  <inkml:trace contextRef="#ctx0" brushRef="#br0" timeOffset="-74785.38">18568 17390 632 0,'3'-4'212'0,"-3"4"-56"0,0 0-69 15,0 0 0-15,0 0-2 0,0 0 7 0,0-5 13 0,0 5-21 16,0 0 9-16,0 0 29 0,0 0-9 16,0 0-23-16,0 0-1 0,0-7-2 15,0 7 0-15,0 0 0 0,0 0-20 0,0 0-3 16,0 0 0-16,-7-3-15 0,7 3 15 0,0 0-26 16,0 0-7-16,0 0-1 0,-7 14 4 15,3-8-6-15,-2 2 0 0,5 1-13 0,-2 3 11 16,-3-1-8-16,3 4-3 0,2 0 1 0,-2 0-11 15,3-2 5-15,-3 4-8 16,-1 0 14-16,4-3-14 0,-1 1 11 0,-2-1 8 0,3 1 7 16,-3-1-26-16,3-3-12 0,-3 3 10 15,3-3-2-15,0 0 7 0,-1-1-5 16,1-1-11-16,-3-2 17 0,3 1-27 0,0-1 8 16,0 1-12-16,0-3 4 0,0 0-15 0,0-5-15 15,0 9-3-15,0-6 8 0,0-3 3 0,4 4-1 16,-4-4 8-16,0 0-7 0,0 0-16 15,0 0 0-15,0 0-10 0,14-11-59 0,-8 7-43 16,-6 0-78-16,4 2-444 0,-4-2 2 0</inkml:trace>
  <inkml:trace contextRef="#ctx0" brushRef="#br0" timeOffset="-71453.66">18346 17170 468 0,'0'0'233'0,"0"0"-31"15,-8-3-7-15,8 3-103 0,0 0 8 16,0 0 12-16,0 0-22 0,0 0 17 0,0 0-12 15,0 0-3-15,0 0 3 0,0 0-26 16,0 0-10-16,0 0 20 0,0 0-15 0,0 0 16 16,0 0-19-16,14-7-5 0,-14 7-7 0,21-4 5 15,-8 4-31-15,8-2 15 0,-1 0-17 0,4-1 17 16,4 0-18-16,-1-1 6 0,1 3-8 16,-1 0-3-16,3-2-10 0,-6 1 26 0,0-2-13 15,-3 4-8-15,0-1-2 0,-1-2-13 0,-3 2 13 16,-1 1-16-16,-4-3 33 15,1 3-12-15,-3 0 8 0,0 0 2 0,-3-2-23 16,-7 2 10-16,14 0 8 0,-14 0-5 0,14 0 10 16,-14 0-5-16,0 0-23 0,10 2-1 0,-10-2 1 15,0 0-18-15,3 3 3 0,-3-3-49 16,-3 5-29-16,3-5-63 0,-1 11 13 0,-5-5-131 16,6 2-487-16,-3 2 101 0</inkml:trace>
  <inkml:trace contextRef="#ctx0" brushRef="#br0" timeOffset="-70905.31">18961 17608 890 0,'0'-6'266'0,"-3"0"-30"0,2 2-85 16,1 4 0-16,-4-9-5 0,1 5-21 15,3 4 11-15,-3-6-18 0,2 1-8 0,1 5-15 16,-6-5-3-16,6 5 10 0,-6-5-7 0,6 5-13 15,0 0-8-15,0 0-23 0,-12 2 5 16,12-2 11-16,-6 7-16 0,2-1-5 0,1-2-23 16,3 2 0-16,-3 0 3 0,3 0 0 0,0 1-16 15,0-1-3-15,3 2 1 0,0-1-13 16,-2-3 18-16,2 0-29 0,4 3 24 0,0-3-21 16,0 2 1-16,3-5 1 0,0 2 6 0,0-1 8 15,0-1 4-15,1-2-12 0,-1-1 5 0,0 1 0 16,1-2 0-16,-1-2-2 0,3 0 12 15,-2 0-10-15,-1-4-3 0,-3 3 9 16,3-1 1-16,-3-2-4 0,-3-1 7 0,-1 1-2 16,3-1 4-16,-5 0-9 0,-1 1 7 0,0 0 8 15,0 0-20-15,-1-1 2 0,-2 0 10 16,0 0-10-16,0 2 5 0,-1 1 13 0,-2-1-16 16,1 1 9-16,-1 1-11 0,-1 2 5 0,1 0-10 15,2 2 2-15,4 2-10 0,-11-4-5 16,11 4-7-16,-13 5-29 0,13-5-10 0,-7 6-56 15,4-2-29-15,-1 1-53 0,1 0-69 0,2 3 33 16,-2-1-34-16,3 1-485 0,3 0 101 0</inkml:trace>
  <inkml:trace contextRef="#ctx0" brushRef="#br0" timeOffset="-70655.84">19367 17606 780 0,'0'0'259'15,"0"0"-26"-15,0 0-46 0,0 0 20 0,4 6-25 16,-4-6-6-16,0 0-15 0,-4 11-12 0,1-3 10 16,0 2-36-16,-5 3-11 0,1 1 3 0,-6 4-20 15,-4 4-5-15,0 1-14 16,-4 2-19-16,-6 8-62 0,-4-2-57 0,10-5-166 15,2-2-642-15,4-3 133 0,-1-4 51 0,1-4 118 16</inkml:trace>
  <inkml:trace contextRef="#ctx0" brushRef="#br0" timeOffset="-69916.36">20202 17395 501 0,'0'0'172'0,"3"-8"-19"0,-3 8 24 16,0-8-36-16,0 2 10 0,0 1 15 15,0 5-64-15,0-8 16 0,0 8 3 0,0-9-4 16,0 6 34-16,0 3-48 0,0-7-24 0,0 7 13 16,0-6-15-16,0 6-3 15,0 0-30-15,0 0 20 0,0 0-18 0,0 0-3 16,0 0-4-16,0 0 20 0,0 0-42 0,0 0 14 15,-4 19-13-15,4-10 0 0,-3 2 3 0,0 2-4 16,3 1-4-16,-3 1 8 0,2 2-19 16,-3-1 14-16,1 3-4 0,0-1 1 0,2 0-10 15,-2-1 7-15,0-2-2 0,0 1-3 0,3-1 5 16,-3-2-13-16,2 0-25 0,1 0 18 16,-3-1-23-16,3 0 2 0,0-3-23 0,0 0-15 15,0-1-43-15,0-2-27 0,0 2-12 0,0-2-74 16,0-1 8-16,3 0-277 0,-3-2-226 15,0-3 116-15</inkml:trace>
  <inkml:trace contextRef="#ctx0" brushRef="#br0" timeOffset="-69553.38">19986 17354 732 0,'-6'-5'266'0,"6"5"-13"16,0 0-5-16,0-4-56 0,0 4 11 0,0 0-24 16,0 0-20-16,0-7-21 0,0 7-10 15,0 0-21-15,10-3 3 0,-1 3-5 16,5-2-15-16,0 0-6 0,6 2-17 0,2-2-6 15,8 0 3-15,-2-1 8 0,6 2-39 0,0-1 13 16,3-2 3-16,0 2-11 0,-5-2-7 16,1 1 7-16,-2 1-27 0,-3-2 14 0,-4 3 11 15,0-2-15-15,-4 1 7 0,-3 2-13 0,0-1-10 16,-3-1 21-16,-1 1-13 0,-2 0-11 16,-1 0 11-16,-10 1-36 0,15 0-28 0,-9 1 15 15,0 1-2-15,-6-2-19 0,1 6-37 0,-1 0-45 16,0-6-60-16,-4 10-83 0,4-1-560 0,-6 0 107 15,6 0 83-15</inkml:trace>
  <inkml:trace contextRef="#ctx0" brushRef="#br0" timeOffset="-69029.73">20558 17717 542 0,'0'0'264'16,"0"-12"-34"-16,0 6 57 0,0 0-47 0,0 0-1 16,0 0-19-16,3 1-26 0,-3-1-12 0,3 0-16 15,0-2-12-15,1 3-21 0,2-3 0 16,-2 3-36-16,6 0 8 0,-3 1 3 0,0-2-29 15,2 3 3-15,-1 0-18 0,-1 2-10 0,0-1 0 16,-7 2 2-16,20 0-18 0,-13 2-12 0,-1 0 15 16,1 3-26-16,-2-1-2 0,1 0 15 15,-2 4-20-15,-4 1-26 0,3 1 18 0,-3 2-26 16,-3-1 8-16,-4 4 3 0,-1 1-3 0,1-1-2 16,-6 1 32-16,2 1-24 0,-2-1-4 15,-1-4 6-15,4 1 5 0,0-2 0 16,3 0 23-16,-3-4 7 0,3 1-9 0,3-1 9 15,-2-1-7-15,0-1 15 0,1-1-4 16,2 0-4-16,0 0 11 0,3-4-8 0,-4 5 5 16,4-5-7-16,0 0-5 0,0 0 9 0,0 0-12 15,13 3 0-15,-13-3-3 0,0 0 1 0,15-5-11 16,-5 4 15-16,-4-1-4 0,5 1-1 16,-1 0-25-16,0 1 10 0,1 0-10 0,-1 0-6 15,4 1-30-15,-1 0-18 0,5 4-30 0,-2-2 9 16,-1 4-104-16,-6-2-80 15,5 0-125-15,0 3-438 0,3-1 46 0,-3-1 131 16,-1 1 10-16</inkml:trace>
  <inkml:trace contextRef="#ctx0" brushRef="#br0" timeOffset="-68842.96">21070 17888 721 0,'3'-3'328'16,"-3"3"-34"-16,0 0 6 0,0 0-31 0,0-8-19 15,0 8-32-15,0 0-13 0,0 0-3 16,-10-3-38-16,10 3-34 0,0 0-14 0,-21 12-24 16,11-6-8-16,-4 3-45 0,4 2-34 0,0 0-74 15,-4 3-70-15,0 0-40 16,-3 2-159-16,7-2-437 0,4 1 20 0,-1-3 107 16</inkml:trace>
  <inkml:trace contextRef="#ctx0" brushRef="#br0" timeOffset="-68513.19">21746 17492 924 0,'0'0'302'16,"0"0"-31"-16,-3-9 3 0,3 9-75 0,0 0 9 16,0-4-24-16,0 4-18 0,0 0-17 15,0 0-19-15,0 0-9 0,0 0-6 0,0 0-43 16,0 0 4-16,0 0 9 0,-10 17-19 0,7-7 4 16,-1 4-6-16,3-1-11 0,-5 5-14 15,3-1 7-15,3 3-16 0,-7 2-9 0,4-1-11 16,0 0-23-16,-1 0-15 0,-3-2-31 15,3 2-23-15,-2-3-99 0,2-1-114 0,-2-9-43 16,5 7-473-16,-2 0 48 0,-4-5 141 16</inkml:trace>
  <inkml:trace contextRef="#ctx0" brushRef="#br0" timeOffset="-68232.2">21387 17446 885 0,'0'0'251'16,"0"0"-8"-16,8-8-43 0,2 5-8 16,3-3-18-16,5 0-36 0,6-1-10 0,6-1 0 15,5-1 0-15,-1 0-28 0,17-2-5 0,-7 0-16 16,8-1 0-16,2-1-12 0,-10 5 2 15,8-3-8-15,-11 4-22 0,-4 1-3 0,-6 1-8 16,0 1-36-16,-4 1 0 0,-2 2-27 0,-1 1-65 16,-4 0 51-16,0 0-66 0,-6 4-64 15,-3 0-36-15,-5 5-23 0,1 0-517 0,-7 4 56 16,0 1 128-16</inkml:trace>
  <inkml:trace contextRef="#ctx0" brushRef="#br0" timeOffset="-67732">21962 17736 844 0,'6'-9'330'0,"-5"3"-63"16,-1 1-65-16,0 5-18 0,3-8-28 0,-3 4 3 16,4-2-21-16,-4 1-25 0,3 0-11 0,1 2 13 15,-1-2-22-15,4 2-9 0,-1-1-2 16,2 1-18-16,-1 0-10 0,6 0 7 0,-2 2-28 15,-1 0 8-15,3 1-15 0,-2 0-11 16,2 2-7-16,-3 1-8 0,1 1-23 16,-1 1 20-16,0 0 14 0,1 0-9 0,-5 2-15 15,1-1-12-15,-4 1-6 0,-3 3-12 0,0-3-19 16,0 3 16-16,-6 0 0 0,2 1-31 16,-6-2 26-16,-1 2-8 0,1 1 18 0,-3-2 3 15,-1 0-3-15,1 0 15 0,-1-3 24 0,4 1 2 16,0-1 10-16,-1 0 21 0,4-1 12 0,-3-1 6 15,7-1-8-15,-5-1 12 0,5 1-4 16,-1-1 5-16,4-3-16 0,-6 6 1 0,3-3 7 16,3-3-16-16,0 0 4 0,0 0-9 15,10 4 6-15,-4-1 2 0,-6-3-20 16,15 1 8-16,-6 0-6 0,-2 0-2 0,1 1-6 16,2 0 16-16,-4 0-10 0,-6-2 5 0,14 3-18 15,-10-2 3-15,2 2-3 0,-2 0 15 16,-4-3-18-16,0 8 11 0,-1-3-5 0,-5 1-6 15,-1 1-7-15,-3 3 0 0,-4 0-13 0,0 0 2 16,1 0 3-16,-2-1-5 0,-1 0 5 0,2 0-18 16,-3-1-20-16,0 0-51 0,4-1-3 15,3 1-146-15,-5-2-195 0,8-3-322 0,1 1 90 16,-1-1 79-16</inkml:trace>
  <inkml:trace contextRef="#ctx0" brushRef="#br0" timeOffset="-67537.41">22471 17916 854 0,'0'0'264'0,"0"0"-26"16,0 0-15-16,0 0-26 0,0 0-10 15,-23 10-23-15,13-3-29 0,-5 3-9 0,-1 3-34 16,1 1-20-16,-1 1-29 0,-2 1-7 0,1 0-75 15,-3 4-112-15,6-1-64 16,-30 5-184-16,34-3-305 0,2-4 110 0</inkml:trace>
  <inkml:trace contextRef="#ctx0" brushRef="#br0" timeOffset="-67228.42">23001 17530 634 0,'3'-6'287'16,"-3"6"-11"-16,0 0-40 0,1-6-29 16,-1 6-15-16,0 0-15 0,0 0-18 0,3-4-21 15,-3 4-15-15,0 0-8 0,0 0-18 0,-3 17-10 16,3-9 0-16,-1 2-5 0,-2 3-21 15,0 2-2-15,0 1-7 0,2 2 4 0,-6 1-15 16,4-1-13-16,0 1 13 0,-4 2-23 0,3 2-23 16,-2-1-41-16,-2 0-54 0,5 0-3 15,-4-1-96-15,-2-2-157 0,2-3-325 0,3-1-38 16,0-3 135-16</inkml:trace>
  <inkml:trace contextRef="#ctx0" brushRef="#br0" timeOffset="-66945.78">22684 17481 593 0,'6'-5'279'0,"-2"2"-46"0,6-3-30 0,7 0-1 16,0 0-13-16,10-1-7 0,1-1-39 0,6-1-12 15,0 1 2-15,4-2-18 0,0 3-13 0,9-6-25 16,-2 5 8-16,-8-1-14 16,0 0 1-16,-2 0-11 0,-1 2-4 0,4 1-14 15,-10-1-25-15,-2 4-2 0,1-2-4 0,-6 2-53 16,-3 3-20-16,-2 0 10 0,-6 2-34 16,-2 4 11-16,-1-1-79 0,-7 3-150 0,0 5-449 15,-1 3 58-15,-5 3 93 0</inkml:trace>
  <inkml:trace contextRef="#ctx0" brushRef="#br0" timeOffset="-66393.45">23244 17723 757 0,'0'-10'289'0,"0"10"-27"0,0-5-19 0,0 5-28 15,0 0-16-15,0-6-19 0,0 6-45 16,0 0-15-16,0 0-7 0,0 0-5 0,0 0-24 16,0 0-2-16,0 0-23 0,-6 22-10 0,6-15 14 15,-2 5-32-15,-1 0-23 0,-3 0-11 16,5 0-2-16,-5 1 8 0,3-1-16 0,2-3-5 16,-5 1 3-16,6-3-3 0,-3 0-13 0,3 1 16 15,0-4-19-15,-4 3 45 0,4-2-14 16,0-5-10-16,0 7 31 0,0-7-2 15,4 5-16-15,-4-5 20 0,0 0 3 0,10 0 8 16,-10 0-11-16,0 0 6 0,16-2-18 0,-16 2 4 16,14-3-4-16,-7 2-5 0,0 0 2 15,4-2 10-15,-1 2-7 0,3 0-3 0,-2-2-3 16,2 1 4-16,1 1 9 0,-1-2-5 0,0 0 0 16,-1 2 1-16,1-1-4 0,-2-1-22 15,-1 2 28-15,0-2-21 0,0 2 16 0,-3-1-6 16,0-1 11-16,-1 1-13 0,2-2 10 15,-5 1 11-15,1 0 17 0,-1-1-7 0,3 0-13 16,-6 4 15-16,1-7-2 0,-1 7-13 16,3-7 12-16,-3 7 19 0,0-4-16 0,0 4-12 15,0-6 66-15,0 6 10 0,0 0-33 0,0-8-2 16,0 8-4-16,0 0-6 0,0 0-1 16,0 0-10-16,0 0-5 0,0 0-3 0,0 0-15 15,-17 17-13-15,14-9 23 0,-1 3-13 0,4 1-4 16,-1 0-9-16,-2 1 6 0,6 1-21 15,-6 4-43-15,3 0 7 0,0 1-84 0,3 0-23 16,-2 0-80-16,-5 1-219 0,12 1-382 0,-1-2 46 16,3-5 107-16,-1-3 29 0</inkml:trace>
  <inkml:trace contextRef="#ctx0" brushRef="#br0" timeOffset="-66193.69">23853 17974 1085 0,'0'0'343'16,"3"-3"-26"-16,-3 3-104 0,0 0-34 0,0 0-28 16,0 0-15-16,0 0-24 0,0 0-9 0,0 0-16 15,-24 5 0-15,10 2-26 0,-3 3-48 16,-1 3 2-16,-12 5-33 0,7-3-99 0,-5 2-124 16,4 3-547-16,3-1 53 0,-3-1 144 15</inkml:trace>
  <inkml:trace contextRef="#ctx0" brushRef="#br0" timeOffset="-65769.83">24605 17538 1052 0,'0'0'327'0,"0"-7"-2"0,0 7-59 15,0 0-15-15,0-7-23 0,0 7-31 0,0 0-28 16,0 0-2-16,0 0-22 16,0 0-6-16,0 0-29 0,0 0-10 0,-10 25-1 15,9-12-19-15,-3 2-1 0,1 4-15 0,-1 2 0 16,-2 1-23-16,3 1-5 0,-4 2-3 0,4 0-15 15,-5 0-28-15,2 0-16 0,2 1-61 16,-2-2-72-16,4-5-176 0,-14 5-118 0,10-6-348 16,5-3 20-16,-5-4 134 0,3-2 2 0</inkml:trace>
  <inkml:trace contextRef="#ctx0" brushRef="#br0" timeOffset="-65456.58">24194 17460 811 0,'0'0'233'0,"0"0"-18"0,0 0-23 16,0 0 5-16,24 2-23 0,-7-1-31 0,4-1-10 15,6 2-7-15,6-2-3 0,0-2-13 16,7 0-21-16,4-1 32 0,16-1-55 0,-10 1 14 15,-9 0-22-15,3-2-17 0,-1 3 5 16,-4-2 6-16,0 0-9 0,-6 2-30 0,-2 2-10 16,-3 0-3-16,-5 0-31 0,1 0-56 15,-3 5 33-15,-2-1-23 0,-4 4-79 0,-5-2-79 16,-17 3-167-16,14 2-325 0,-7 3 33 0,0 0 118 16</inkml:trace>
  <inkml:trace contextRef="#ctx0" brushRef="#br0" timeOffset="-65235.13">24867 17888 901 0,'4'-3'273'0,"-4"3"-24"0,0 0-29 0,0 0-13 16,0 0-25-16,0 0-26 0,0 13-20 0,-4-6 2 15,4 1-8-15,-3 3-17 0,0 2-26 16,-1 2-15-16,1 1-16 0,3 3-33 0,0-1-23 16,-3 0-33-16,6-2-82 0,0 3-95 0,-3-13-85 15,7 10-455-15,1-4 29 0,3-2 137 16</inkml:trace>
  <inkml:trace contextRef="#ctx0" brushRef="#br0" timeOffset="-64877.37">25202 17577 645 0,'0'0'296'0,"0"-4"-65"15,0 4-16-15,0 0-18 0,8-5-13 16,-8 5-22-16,10 0-11 0,-10 0-26 0,19 2-12 15,-7-2 15-15,1 3-23 0,1-3-11 16,6 4-25-16,-2 0 3 0,5 0-26 0,-2-1-8 16,3 1 3-16,3 2-7 0,-3-3 4 15,0 1-15-15,-1 1-20 0,0-2-1 0,-4 1-7 16,-2 0 8-16,0 1-14 0,-3-2-1 0,0-1-9 16,-4 3 6-16,4-2 2 0,-7 1-2 15,3 1 12-15,-7 1-7 0,3 1 18 0,-4-1-11 16,-2 1 26-16,-5 2 10 0,-5 4-7 0,-3 1 12 15,-5 5-15-15,-16 7 3 0,-3 0-21 16,-5 4 13-16,1 0 5 0,-2 0-8 0,-2 4-7 16,-10 4-44-16,11-8-120 0,-28 11-195 0,30-6-452 15,-2-4 55-15,0-2 119 0</inkml:trace>
  <inkml:trace contextRef="#ctx0" brushRef="#br0" timeOffset="-63953.2">25958 17999 916 0,'0'0'220'0,"0"0"-10"0,0 0 0 16,0 0-36-16,0 0 15 0,0 0-12 15,0 0-26-15,0 0-3 0,0 0-35 0,0 0 12 16,0 0-30-16,17-6-21 0,-7 2-10 0,1 0-23 16,-2-1 18-16,3-2-23 0,4-2-5 15,-2 1 10-15,-4 0-5 0,7-3-16 16,-6 1 6-16,-1-1-11 0,1 0 8 0,0 1-8 16,-6 1-7-16,2-1 5 0,-3 1-5 0,-1 2 2 15,0-1 5-15,-3 4-2 0,1-3 2 16,-2 1-12-16,1 6 15 0,-6-8-3 0,1 7-7 15,5 1-6-15,-10 0-4 0,10 0 2 0,-12 5 10 16,4 1-5-16,1 0-7 0,0 3 9 16,1-1-7-16,-1 2-10 0,0 1 0 0,4 0 15 15,-1 2 3-15,1 0-1 0,0 0-2 0,6-2 0 16,-3 1-7-16,3-2 10 0,4-1-14 16,2-1 6-16,-4 0-2 0,5-1-13 0,0-5 9 15,4 1-4-15,-1-2 15 0,1-1-2 16,-3-1-11-16,3-2 18 0,-4-2-17 15,3 1-6-15,1-2 16 0,-4-1-3 0,4 1 0 16,-4-3-6-16,0 2 24 0,-3 1-2 0,2 0-11 16,-4 1 15-16,1-1-2 0,-2 4 0 0,2-4-3 15,-1 4-7-15,-2-2-8 0,-3 4 16 16,5-6-11-16,-5 6-3 0,5-3 8 0,-5 3-20 16,0 0 10-16,0 0 36 0,7 13-31 0,-4-7 3 15,0 3-13-15,2 3 5 0,1 1-5 16,1 0-3-16,1 1 13 0,1 2 5 0,-2 0-12 15,3 0 4-15,-3-3 1 0,6 1-13 0,-9 0 12 16,3-2 6-16,-1-2-3 16,-2 0-2-16,3-1-21 0,-3 0 5 0,-1 0 3 15,-3-2-37-15,-3 1-1 0,-1-1-32 0,-4 1 1 16,-1-3-46-16,-2 0-103 0,-6-1-107 16,-3-3-75-16,3 1-345 0,-1-4 118 0,1 0 32 15</inkml:trace>
  <inkml:trace contextRef="#ctx0" brushRef="#br0" timeOffset="-63801.05">26006 17605 834 0,'0'-6'266'0,"4"3"-18"0,-4 3-35 16,7-5-57-16,-1 3-56 0,-6 2-54 0,0 0-151 15,17 6-609-15,-10-2 56 0</inkml:trace>
  <inkml:trace contextRef="#ctx0" brushRef="#br0" timeOffset="-62973.03">27516 17681 668 0,'2'-14'243'15,"4"-1"-46"-15,-6 5-10 0,3-1 46 0,-1 3-72 16,-1-1 23-16,0 1-25 0,-2 1-6 16,2 3-12-16,-2-3-13 0,0 2-23 0,-1-1 10 15,-1 2-17-15,-3-1-9 0,1 1-12 0,-5 1-8 16,-3 2-2-16,-1 2-24 0,0 0 6 16,-6 4-3-16,-1 1 3 0,-2 2-21 0,2 2 2 15,-3 1-1-15,3 0-29 0,1 2 5 0,3-1-13 16,3 1 0-16,0-3-4 0,4 2-6 15,4-4 15-15,-1 3-2 0,4 1-13 16,3-2 15-16,0 0-9 0,6 3-4 0,-2-1 9 16,9 1 14-16,-2 2-12 0,5-3-2 0,1 4 1 15,-3-3 1-15,4-1 16 0,-2 1-19 16,-2 0 8-16,0-3-16 0,-1 0 16 0,-3 0 6 16,0 0-1-16,-3-1 2 0,-2 0 1 0,1 1 2 15,-6 2-20-15,0 0 13 0,-7 1-1 16,-4 0 6-16,-5 4 0 0,-5 0-6 0,-6 1 8 15,-9 5-7-15,3-6-13 0,0-3 17 16,2-3-7-16,0-1 0 0,4-1 0 0,4-5 8 16,-3 2-11-16,6-3 11 0,0-3-8 15,6 0-25-15,0-2-42 0,1-1-20 0,5-2-77 16,5 1-84-16,3-3-8 0,3 0-74 0,11-2-359 16,0 2 24-16,10-2 22 0</inkml:trace>
  <inkml:trace contextRef="#ctx0" brushRef="#br0" timeOffset="-62535.41">27777 17988 924 0,'0'-7'330'0,"-3"2"-51"16,-1-4 10-16,-3 2-23 0,3-2-41 15,-2 3 21-15,-1-2-46 0,-3 1-13 0,2 0-26 16,-2 2-18-16,0 0-10 0,-3 2-28 0,2-1 0 15,-6 3-2-15,4 1-16 0,-2 1-16 16,2-1 9-16,0 5-39 0,-1 0 2 0,1 2-17 16,2 1 5-16,1-1-19 0,3 3-7 0,4-2-12 15,0 0-3-15,3 1-11 0,0-1 3 16,3-2 5-16,0 0 18 0,4-1-33 0,3 1 21 16,0-4-9-16,0 2 14 0,-3-2-6 0,4-2 5 15,-4 0 34-15,-7 0-3 0,16-1 8 16,-5 0-5-16,-4-3 25 0,2 3-10 15,-5-2 39-15,3 0-90 0,-3 2-57 0,3-4 37 16,-4 3-19-16,-3 2 80 0,10-4-87 16,-10 4 12-16,7-2 9 0,-7 2 1 0,4-4 6 15,-4 4 5-15,0 0-2 0,8-1-21 0,-8 1 3 16,0 0-3-16,0 0 15 0,12 3-2 16,-5 1-8-16,0 2 3 0,2 0-23 0,2 1-6 15,0 4-58-15,8 2 2 0,-4-1-82 0,-2 0 6 16,-2 0-290-16,8 1-325 0,-1-1 110 15,-1-2 57-15</inkml:trace>
  <inkml:trace contextRef="#ctx0" brushRef="#br0" timeOffset="-61785.45">28057 17979 931 0,'0'-12'223'16,"-3"3"15"-16,6 2-3 0,-6 1-4 15,6 0-16-15,-3 0-82 0,-3 0 31 0,6 0-6 16,-3 1-1-16,3 0-14 0,1-1-5 0,2-1-12 15,2 0-27-15,5-1-12 0,3-1-12 16,-1 2-6-16,6-2-44 0,-1 0 11 0,4 1-31 16,-3-2 13-16,2 0 5 0,-3-1-35 15,-2-1 12-15,-1 0-8 0,0-1-15 16,-1-4 2-16,-5-1-17 0,-2 1 5 0,-4 2 12 16,-2-2 6-16,1 1-3 0,-4-1 13 0,-4 2-5 15,1 0 22-15,-1 0 9 0,-5 2-11 16,-1 0 0-16,2 2 1 0,-5 1 4 0,-2 2 3 15,-1 0-23-15,-1 3 20 0,6 1 6 0,-2 3-21 16,-4 1 10-16,4 3-3 0,-2 2 4 16,-1 4 9-16,2 4-7 0,1 5-26 0,-2 6 23 15,2 2-7-15,2 2 15 0,5 6-18 0,-1 1 8 16,0 17-3-16,1-2 0 0,-2 2 13 16,5-1-11-16,-4-2-12 0,4-6-23 15,0-7 3-15,-4-1-19 0,3-1-51 0,-3-3-53 16,2-1 4-16,0-8-83 0,-2 1 1 15,0-8-22-15,3 0 28 0,-2-5 36 0,3 0 15 16,-1-3 59-16,-2-4 79 0,4 0 54 0,2-3 102 16,0 0-27-16,0 0 66 0,-19-15-85 15,16 9 85-15,-1-3-11 0,1 1-17 0,0-2 7 16,2-3-4-16,1 5-12 0,-4-4 4 0,4 2 23 16,0 2-24-16,0 1-7 0,-3-2 8 15,3 3-39-15,0 0 0 0,3 0-10 0,2-1-8 16,1 1-10-16,-2 2-13 0,7-2 0 0,1 1-5 15,2 0-12-15,3 2 17 0,3-1 8 16,4-1-28-16,4 2 9 0,2-2-11 16,-2 1-4-16,3 1 3 0,0-2-15 0,1 1-5 15,-3 0-6-15,8-1-2 0,-9-1-2 0,2 0 25 16,-5 1-23-16,2-1-10 0,-4-2 12 16,-5 1-4-16,0 0 2 0,-5 0-11 0,0-1 17 15,-2-2-6-15,-4 3 2 0,-1-1-10 0,-2-1 21 16,-1 2-5-16,-6 1 2 0,3-1-2 15,-4 1-11-15,-2 1 21 0,-1 0-26 0,2 3 16 16,-6-1-16-16,0 1 6 0,1 4-3 0,-2 0 33 16,1 1-31-16,-5 2 1 0,6 1 15 15,-3 5-16-15,2-1-5 0,5 1 3 16,-1 3 3-16,2 1 7 0,5-1-5 0,2 1 0 16,4 4 10-16,9 0-15 0,8 0-5 15,4-3-18-15,21 5-67 0,6 0-84 0,-7-8-272 16,10 0-509-16,4-6 159 0,1-2 26 0,5-4 122 15,-2-1 10-15</inkml:trace>
  <inkml:trace contextRef="#ctx0" brushRef="#br0" timeOffset="-59249.43">29062 18170 842 0,'0'0'253'15,"0"-7"-5"-15,0 7-4 0,0 0 9 16,0-5-71-16,0 5-31 0,4-7-21 0,4 2 16 15,0-2-33-15,3-1 2 0,3 0-23 0,3-1 16 16,0-3-34-16,3 1 15 0,1-1-19 16,4-4-6-16,-2 1-21 0,1-2-7 15,0-2 2-15,-1 0 6 0,-2-1-14 0,0-1-6 16,-2-1-7-16,-4-2-6 0,-2 1-19 0,4 0 21 16,-5 2 5-16,-3 2-26 0,-2-3 11 15,-1 5-6-15,-2-1-15 0,-1 3 5 0,0 2 6 16,-2 1-6-16,-1 0 3 0,0 3-3 0,-4-1-5 15,1 3-3-15,0 2 6 0,-4-1 2 16,4 5-12-16,-5-1 12 0,8 2-2 0,-16 2 9 16,6 4 17-16,2 0-14 0,-2 4-7 0,3 1 10 15,1 1-3-15,-2 1-22 16,5 1 20-16,0-1 7 0,6 2-10 0,-3 1 3 0,3 1-5 16,1 0 5-16,3 1-5 0,-1-3 10 15,1 3 15-15,0-3-28 0,1 4 21 16,2-4 5-16,-1-1-29 0,-2 1 14 0,1-1 7 15,1-1 0-15,-5-1-2 0,3-2 2 0,-4 0-31 16,4 0 18-16,-3 0-7 0,-4-2 13 16,-1 1-24-16,1 1 11 0,-3 0-11 0,-4-1 11 15,0 1-16-15,-1 1 28 0,-1-3-20 0,-1 0 0 16,3-1-5-16,-6 2-3 0,7-3-4 16,-2 0 19-16,1-2-4 0,4 1 38 0,1-1 0 15,-3-1 5-15,5-3 7 0,-3 4-4 16,3-4-3-16,0 0-8 0,0 0 11 15,0 0 0-15,23-13-24 0,-9 9 13 0,2-3 1 16,-1-1 17-16,5-2-35 0,1-4 4 0,0 3-17 16,6-3 17-16,-4-1 3 0,5 0-5 15,-4 0 16-15,-3 2-9 0,0 1 1 0,-5-1-5 16,1 3-1-16,-4 1 26 0,-2-2-28 0,-2 3 16 16,-4 0 7-16,2-1-16 0,-4 3-9 15,-3-1-1-15,0 0 6 0,0 1 2 0,-3 0 3 16,-1 1-3-16,-2 1-5 0,-2 1 2 0,1 2 6 15,0-2-26-15,7 3 13 0,-20 0-3 16,10 0 13-16,3 3-12 0,-4 1-1 16,2 0 8-16,-1 4-2 0,3 1-4 0,2 1 9 15,-1 2 7-15,6 1-15 0,0 2 13 16,3 1-1-16,5 1 4 0,-1 1-4 0,6 1-14 16,4-1 9-16,0-3-4 0,4 0-9 0,3-2-4 15,0-3 23-15,-1-1-6 0,5-2-7 16,-1-2 23-16,0-3-31 0,-2-1 13 0,-1-2 21 15,2-3-31-15,-2 0 2 0,0-4 8 0,-3 0-3 16,-7 0 1-16,6-4-1 0,-9 0-12 16,3 1 2-16,-6-3 8 0,0 1-10 0,-4 0-1 15,-1 1-2-15,0 0-2 0,-3 2 15 16,0 1 5-16,0 2-5 0,-6-2 23 16,4 1-24-16,-3 3-9 0,-2 2-3 0,-1-1 10 15,-1 2 3-15,2 1 3 0,7 1-6 0,-19 6-7 16,11-4 10-16,-2 5 2 0,3 1-7 15,-1 2 5-15,-1 2 0 0,5 3 2 0,-2 1 3 16,2 2-3-16,0 1-4 0,1 1 14 0,0 0-7 16,3 2-10-16,0-2 3 0,0 3 17 15,3 0 5-15,-3 1-12 0,3 0 2 0,4-1 8 16,-6-2-6-16,2 0-2 0,-3 0 3 0,0-3-3 16,3-1-20-16,-6 2-3 0,3-5 26 15,0 1-11-15,0-2 3 0,-3-2-20 16,2-2 12-16,0 1 10 0,-1-1-19 0,-2-1 17 15,1-3 2-15,0 0 1 0,2 0-8 0,1-5 22 16,0 0-19-16,0 0 10 0,0 0-6 16,-6-14 8-16,9 5 6 0,4-3-6 0,3-4-20 15,0-4 28-15,4-4-29 0,6-1 11 0,-2-1-2 16,2-8 17-16,7-1 1 0,-9 7 7 16,-1 6 15-16,0-1-12 0,-4 4 2 0,0 3-5 15,-1 0 0-15,-3 5-18 0,-1-2 26 16,-1 5-19-16,-1-1 6 0,-2 0-13 0,2 3 8 15,-1 0 10-15,1 0-18 0,-3 2 11 0,-2 1-11 16,-1 3 3-16,9-1-3 0,-9 1 2 16,0 0-9-16,7 8 7 0,-3-2-2 15,-1 1-1-15,-2 1 1 0,2 2 4 0,0-2-4 16,1 2-6-16,-4-2-12 0,6 2 10 0,-2-2-26 16,-1 1 0-16,4-1 3 0,-3-1 23 15,4 0-13-15,0-2 5 0,-4-3-12 0,6 0 38 16,-3 0-24-16,-7-2 9 0,16-3 20 0,-8 1-3 15,-1-3 0-15,0 0-2 0,2 0 31 16,-4-2-37-16,4 4 24 0,-5-2 0 0,2 0-3 16,-2 2-13-16,3 0-4 0,-7 3-11 15,7-6 15-15,-4 4 0 0,-3 2-7 16,4-6-3-16,-4 6-10 0,8-1 10 0,-8 1-2 16,0 0 17-16,0 0-22 0,12 5-6 0,-12-5 16 15,7 4-6-15,-3-1-4 0,-1 3 2 16,5-3-3-16,-2 1 3 0,1-3-5 0,1 3 15 15,-3-2 0-15,6-2-4 0,-1 0-9 0,0-2-7 16,4-2 2-16,-4-1-2 0,4-3 2 16,1-2 8-16,-2-2 0 0,-1-3 8 0,-1 0-8 15,0-3-10-15,-2 3-1 0,-2 0 6 0,-2 1 10 16,-3 1-2-16,1 1-1 0,-3 0-2 16,3 1 0-16,-3 1 8 0,0 1-5 0,-3 2 2 15,0 0-18-15,1 4 16 0,-3-1-9 16,5 4-14-16,0 0 23 0,-16 4-1 15,8 2-7-15,3 1-3 0,-3 2-2 0,4 3 18 16,-2 1-16-16,3 1 13 0,-2 3-18 0,2-1 13 16,3 0 0-16,0-1-10 0,0 1-13 15,6-1-10-15,-1-2 30 0,3 0-17 0,2-2 7 16,1-1 5-16,3-3-10 0,0-2 13 0,2 1-10 16,-2-4 15-16,1-2-5 0,1 0 18 15,-1-1-1-15,3-3 9 0,-2 2-6 0,0-3 6 16,-2 4 4-16,-3-3 3 0,3 1-4 0,-4 0 19 15,0 0-10-15,-1 2-7 0,-4-2 2 16,-5 3-20-16,13-3 7 0,-7 1-5 16,-6 2-10-16,10-2-5 0,-10 2 0 0,0 0 15 15,11 2-22-15,-11-2-1 0,4 6 33 16,-1 0-33-16,-3-2-4 0,3 3 1 0,0-1 3 16,-2 2 1-16,0-2 1 0,-1 1-7 0,3-2-17 15,2 2 4-15,-4-1 15 0,3-2-1 16,2-1-4-16,-2 0 21 0,7-2-10 0,-11-1 7 15,16-1 1-15,-3-2 7 0,-5-1-3 0,5-2 4 16,1-1 14-16,0-3 8 0,0 3-2 16,-1-1-3-16,2-2 2 0,-2 3 16 0,-3-1-28 15,1 2 15-15,-2 0-20 0,-2 0 10 16,0 3 0-16,2-3-11 0,-4 3 6 0,1-2 18 16,-2 5-16-16,-4 0-2 0,11-4 10 15,-11 4-13-15,13 2 11 0,-7 0 5 0,1 3-14 16,-2 1-17-16,4 1-18 0,-2 0-18 0,0 3 10 15,3 1-17-15,-3-1-19 0,0 4-63 16,0-5-19-16,4 4 26 0,-8-5-117 0,5 2-108 16,0-2-418-16,0-2 4 0,-1 0 127 0</inkml:trace>
  <inkml:trace contextRef="#ctx0" brushRef="#br0" timeOffset="-58768.53">31366 18092 773 0,'4'-15'319'0,"1"2"-22"0,-4 5-30 16,0 0-19-16,-1-1-23 0,0 3 18 15,0 2-20-15,0 4-16 0,-2-12-20 16,-3 9-36-16,0 1-10 0,5 2-16 0,-12-2-9 16,12 2-22-16,-18 4-12 0,11 3-5 0,-3-1-16 15,1 4-12-15,-2 1-16 0,4 3-10 0,2 3-2 16,-3-1-24-16,6 2-2 0,-1 0-38 16,0-1-6-16,3-2 0 0,6 1 14 0,-4-3 19 15,8 0 16-15,-2-2 3 0,0-1 4 0,3-3 27 16,-1-2-11-16,0 0 13 0,1-2 5 15,-1 0-11-15,4-3 4 0,-1 0 7 16,-3 0-11-16,6 0 11 0,-4-1 3 0,2-2-14 16,-1 0 4-16,5-2-9 0,-2 1-4 15,2 0 9-15,1-1-19 0,-1-1 4 0,0 1 13 16,1 0-23-16,-1 2-12 0,2-3-24 0,-1 2-10 16,-3 0-113-16,2-1-20 0,-5-1 11 15,3-1-6-15,-6 0 48 0,6-3-14 0,-11 3 19 16,5 0 24-16,-3-2 44 0,-3 0-4 0,-1 1 40 15,-3 1 9-15,0-3 16 0,0 3 7 16,-3-4 3-16,0 4-12 0,-5-1 1 0,4 2 14 16,-6 0 0-16,1 0-3 0,-2 3-8 0,1 0 3 15,0 2-5-15,-1 1 5 16,-2 2-8-16,3 1 16 0,-4 2-19 0,4 2 3 16,-4 2 8-16,4 3-7 0,3-2 7 0,2 6-16 15,-4-1 26-15,6 1-10 0,3 0-18 16,0 2 5-16,6 0 8 0,2 2-10 0,2 1-3 15,7 1-29-15,14 8-47 0,-1-9-127 0,-9-5-252 16,11 1-310-16,2-4 2 0,-2-3 133 16</inkml:trace>
  <inkml:trace contextRef="#ctx0" brushRef="#br0" timeOffset="-58676.86">32319 18314 322 0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4:48:42.3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10783 2358 529 0,'0'0'190'0,"-3"3"-6"0,3-3-15 0,-6 2-5 16,6-2-16-16,0 0-9 0,-1 4-17 0,1-4 14 16,0 0-13-16,0 0-5 0,0 0 2 15,20 2-33-15,-9-5-8 0,6 0-2 0,4-7-8 16,9 1-66-16,14-10-11 0,8-3 80 0,20-11-16 16,7-2 23-16,13-4-7 0,7 1-8 0,24-17-2 15,-3-2 9-15,3 2-14 16,6-3-27-16,5-2 4 0,-1 1-9 0,-9 3-4 15,-2 3-16-15,-29 11-21 0,-4 0 4 0,-4 4-14 16,-6 3 13-16,-4 7-15 0,-24 4 2 0,0 5-4 16,-17 5 12-16,-6 2-3 0,-4 3 9 15,-10 2-6-15,3 2-8 0,-7 2 13 0,-4 3-7 16,-6 0-34-16,0 0-41 0,4 11-81 0,-11-3-60 16,-3 3-61-16,-4 3-455 0,1 3 55 0</inkml:trace>
  <inkml:trace contextRef="#ctx0" brushRef="#br0" timeOffset="468.72">10787 2656 468 0,'10'-5'164'0,"-3"-1"-21"0,6-3-5 0,5-4-28 16,-1 0-7-16,10-3 84 0,10-9-13 15,5-5-34-15,20-6 6 0,6-3-28 0,11-4 0 16,5-1-3-16,6-2 0 0,23-12-23 0,-21 13-5 16,3 0-2-16,22-10-29 0,-1 2 6 15,-20 9-16-15,19-9 15 0,-18 8-15 0,-5 0-5 16,-4 3-5-16,-5-2 5 0,-4 3-13 0,-4 1 10 16,-4 5-17-16,-5 1 7 0,-16 10-10 15,-1 1-15-15,-8 3 17 0,-8 5 11 16,-8 3-18-16,-5 4 30 0,-6 0-15 0,0 1 8 15,-4 0-13-15,-3 4-2 0,-1-1-1 0,-3 3-17 16,-3 1-8-16,0 0-6 0,0 0-19 0,0 0-9 16,0 0-132-16,-13 13-47 0,7-4-197 15,-1-1-368-15,-1-1 49 0,2-1 109 0</inkml:trace>
  <inkml:trace contextRef="#ctx0" brushRef="#br0" timeOffset="22069.67">11881 5021 302 0,'0'-4'128'0,"0"4"-64"0,0 0 17 16,-3-6-27-16,3 6 0 0,0 0-18 0,0 0 30 16,-3-2-17-16,3 2-8 0,0 0 5 0,0 0-26 15,0 0 6-15,0 0 15 0,0 0-5 16,0 0 0-16,0 0 87 0,0 0-24 0,0 0 4 16,-1 16-3-16,1-12-29 0,0 3 34 15,0 2-31-15,0-1 16 0,0 2-21 0,1 2 13 16,-1-2-13-16,0 0-15 0,0 2-11 15,3-2 11-15,-3-1-5 0,3 1 5 0,-3-3-3 16,3 3-21-16,4-2 11 0,-4-1 44 0,4 0-80 16,1-4 67-16,5-3 4 0,4-2-9 0,7-4 2 15,24-11-2-15,17-11-21 0,14-5 41 16,5-6-31-16,5-4 3 0,28-16 8 0,-1-4 12 16,14-4-13-16,7-1-37 0,0 0-1 0,-4 0-18 15,-3 4-30-15,-3 6-39 0,-9 4-33 0,-24 13 4 16,-6 4-68-16,-6 8-15 0,-11-2-16 15,-16 9-171-15,-6 9-418 0,-15 5 70 0,-7 2 71 16</inkml:trace>
  <inkml:trace contextRef="#ctx0" brushRef="#br0" timeOffset="22817.58">11659 5213 504 0,'0'0'197'0,"7"-2"-69"0,-7 2-10 0,0 0 7 16,0 0-25-16,0 0 2 0,0 0-20 0,16 6-3 15,-13-2 9-15,2 1-12 0,1 3-12 0,-2 0-2 16,2 3-6-16,-2 2-5 0,2-1-15 15,-2 2 0-15,3 3 10 0,-4-4-5 0,4 1-13 16,-4 0 10-16,4-1-9 0,-2 2-4 0,1-2-12 16,1-3 15-16,2 0 3 15,2 0 53-15,0-5-84 0,6-3 82 0,3-4-79 16,14-7 25-16,17-12-20 0,21-9 17 0,13-8-7 16,5-6-8-16,23-15 6 0,2 1 12 0,-2-2-20 15,7-5 15-15,3-2-13 0,7-1 23 16,4-5-17-16,-4 0-32 0,2 8-40 0,-5 4-111 15,-10 4-137-15,-16 17-454 0,-5 2 65 0,-4 4 114 16</inkml:trace>
  <inkml:trace contextRef="#ctx0" brushRef="#br0" timeOffset="26193.03">10804 6461 470 0,'0'0'177'0,"0"0"-72"0,0 0-28 16,-3-2 7-16,3 2-7 0,0 0 2 0,0 0-30 16,0 0 0-16,0 0 12 0,0 0-10 0,0 0-30 15,0 0 25-15,0 0-28 0,0 0 18 16,0 0-13-16,0 14 38 0,0-9-35 0,3 3 17 16,-3-2-4-16,0 3 7 0,3 0-8 0,-2 0-23 15,2 0 29-15,-3-1-21 0,3 4-3 0,0-7-2 16,-3 3 5-16,4-2-12 15,-4 2-4-15,3-5 16 0,2 3-10 0,1-4 59 16,1-2-41-16,6 0 99 0,1-2-40 0,10-11-44 16,14-10-23-16,9-4 0 0,15-8-5 0,7-7-5 15,5 1 15-15,5-3 8 0,-4-4-21 16,4 0 11-16,-1 2 2 0,-5 0-16 0,1 3-17 16,-5 1 5-16,-5 6-2 0,-2 3 4 0,-14 8-7 15,-4 3-13-15,-10 5-41 0,-6 6-25 16,-4 4 23-16,-3 1-1 0,-8 5 42 0,-2 2-47 15,-1 4-115-15,-7-3-48 0,-3 10-497 0,0 1 87 16</inkml:trace>
  <inkml:trace contextRef="#ctx0" brushRef="#br0" timeOffset="26755.91">10521 6667 447 0,'0'0'126'0,"0"0"-24"0,0 0-12 15,0 0-3-15,0 0-3 0,0 0-4 16,0 0-32-16,0 0-7 0,9 18 3 15,-5-11 12-15,-1 1 0 0,4-1-30 0,0 3 5 16,0-1-6-16,-3 1-25 0,5-2 31 0,-2 5 0 16,1-3-18-16,1 1 17 0,-2-3 1 15,4 6-8-15,-5-5 10 0,1-2-7 0,0 2 17 16,-1-2-20-16,2-3 6 0,-1 2 40 0,-1 2 20 16,4-5-2-16,1-3-2 0,6-3-60 15,4-4 21-15,9-7 26 0,11-6-26 0,7-7 69 16,14-5-7-16,6-9-85 0,8-1-3 0,2-4 19 15,11 0-47-15,-3-1 24 0,3-3 12 0,-1 6-10 16,-6-4-16-16,0 4 1 0,-4 3 15 16,-5 1-13-16,-5 5-8 0,-6 2-7 0,-8 9-16 15,-9 5 11-15,-4 4-77 0,-14 5-3 16,3-2-48-16,-6 8-65 0,-3-1-526 0,-8 4 84 16</inkml:trace>
  <inkml:trace contextRef="#ctx0" brushRef="#br0" timeOffset="56184.44">13444 8491 570 0,'-5'-6'233'0,"5"6"-23"0,-6-3-20 16,6 3-16-16,-3-6-3 0,3 6-30 15,0 0-3-15,-4-1-30 0,4 1 9 0,0 0-30 16,0 0-5-16,0 0-18 0,0 0 11 0,0 0-14 16,0 0-7-16,0 0-1 0,0 0 1 0,0 0-5 15,3 15-11-15,-3-11-2 0,4 2-3 16,-1 0-4-16,0-1-9 0,0 2-2 0,2-1 2 15,-2-2 1-15,0 1-3 0,1 2 7 16,-1-3-7-16,0 2 5 0,1-3-5 16,-1 2-18-16,5-2-61 0,1 1 2 0,1-7 133 15,8-1-41-15,9-8-12 0,17-10 5 0,24-19-11 16,8-5 0-16,10-4-17 0,26-19 25 0,1-3-10 16,4 2-72-16,-2-3-8 0,5 3-17 15,-3 5-3-15,-1 0-13 0,-3 6-33 0,-25 18-44 16,-6-9-28-16,-6 22-570 0,-18 6 76 0,-4 2 95 15</inkml:trace>
  <inkml:trace contextRef="#ctx0" brushRef="#br0" timeOffset="62048.07">7228 9486 545 0,'-11'-3'192'0,"11"3"-21"0,-3-5-89 0,3 5 20 16,0 0 29-16,-7-2-44 0,7 2 0 15,0 0-38-15,0 0 56 0,-6-1-26 0,6 1-5 16,0 0 11-16,0 0-29 0,-3-6-5 0,3 6 11 16,0 0-21-16,0 0 0 0,0 0-16 0,0 0 11 15,0 0-13-15,0 0 10 0,0 0-12 16,0 0-11-16,0 0 11 0,0 0 17 0,0 0-20 15,0 0 2-15,0 0-12 0,30 5 5 16,-20-4 7-16,1 0-4 0,6-1 7 16,-4 0-18-16,5 0 20 0,-2 0-4 0,8 0 4 15,0 0-14-15,-3 0 14 0,3 0-12 0,6-1 10 16,1 1-18-16,0 0 11 0,7-6-9 0,-1 5 6 16,-3-1 2-16,4-3-20 0,4 2 10 15,-2 1 1-15,1-3-6 0,-3 3 20 0,3-4-5 16,-3 4 8-16,2-3-33 0,-9 4 15 0,3-1-15 15,-3-3 20-15,-1 3-5 0,1 1 6 0,0 0-24 16,-3-1 18-16,2-2 0 0,-2 4 0 16,0-2-7-16,2 1-16 0,-2-2 23 0,-1 3-15 15,1-1 2-15,-1 0 13 0,0 1-5 16,0-2 3-16,0 2 2 0,-3 0 2 0,1-1 9 16,2 2-9-16,-3-1-22 0,0 0 18 15,0 0-1-15,3-1 1 0,-3 1-11 0,0 0 6 16,-1-1-4-16,1 1 6 0,1 0 0 0,-1 1 0 15,-1-2 3-15,4 1-8 0,-5 0 13 16,5 0-6-16,-3 0 1 0,-1-3 4 0,1 3-12 16,1-2 15-16,2 2-22 0,-3 0 19 0,3-1 1 15,0 1-8-15,-3-1 10 0,7-4-15 0,-4 4 13 16,4 1-6-16,-3-2-7 16,3 1 15-16,-1-2 3 0,-2 2-15 0,2 0 7 15,-2-1-8-15,2 2-7 0,-5 0 13 0,-2 0-3 16,1 0 0-16,3 0 2 0,-6 0 3 0,2 0-10 15,-1 0 10-15,2 2 26 0,0-2-31 16,-1 1-20-16,-3-1 25 0,1 0 0 0,0 0 0 16,2 0-5-16,-2 1-5 0,0-1 25 0,-1 0-27 15,1 0 7-15,-5-1 7 0,2 1-7 0,0 0 16 16,1-1-14-16,-4 2-20 0,1-1 26 16,2-1-21-16,-2-1 8 0,-1 2-21 0,1 0 24 15,1 0 4-15,-3 0-9 0,3-1 7 0,-3 1-8 16,3-1 5-16,-1 1 1 0,-1-3-3 15,1 3-5-15,-1-2 2 0,4 2 18 16,-1-1-25-16,3 1 20 0,-2-1-5 0,2 1-3 16,0-5 6-16,-1 4-3 0,1 1-8 0,-3-2 11 15,5 2 10-15,-2-1-11 0,3-2-10 16,-3 2 14-16,2 0-6 0,-2-1 2 0,6 1 6 16,-3-3-1-16,-1 2 17 0,5 2-35 0,-4-1 11 15,0 0-5-15,3-1 15 0,-3-1-7 0,0 2 5 16,0 1-6-16,3-2 3 0,-3 1 8 15,0-2 0-15,0 2-11 0,0 0-17 0,0-1 36 16,-4 2-24-16,4 0 0 0,-3-1-4 0,0 1 4 16,2 0 6-16,-2 1-11 0,0-1 8 0,-2 0 8 15,2 0-3-15,-3 2-5 16,2 0 0-16,-2 1 0 0,5 0-3 0,-6-3 8 16,4 0-7-16,-1 4-6 0,0-2-10 0,1 0 16 15,-1 0 9-15,1 1 16 0,3-1-23 0,-3 0-2 16,2-1 2-16,1 3 10 0,-3-1-15 15,3-3 8-15,-1 1-11 0,-2 2 16 0,3-1-6 16,1-1 3-16,-6-1-15 0,2 0 7 0,3 0 14 16,-4 0-19-16,-2 0 13 0,-1 0 0 15,3-1-5-15,-5 1 16 0,1 0-11 0,1-2 0 16,0 2-10-16,-3 0 12 0,0-3-7 0,3 3-12 16,-4 0 12-16,1 0-5 0,0 0 15 0,-1 0-13 15,1-1 6-15,-4 1-13 0,4 0 7 16,-4 0 6-16,3 0-16 0,-2 0 26 15,0-2-24-15,-1 2 14 0,3-1-6 0,-3 1 16 16,2 0-15-16,-3-3 7 0,1 3 0 0,-10 0-10 16,18-1 20-16,-12 0-25 0,1-1 17 15,-7 2-9-15,14 0-3 0,-14 0 0 0,10 0 28 16,-10 0-16-16,7 0-12 0,-7 0 8 0,0 0 2 16,11 0 5-16,-11 0-2 0,0 0-16 0,0 0-12 15,10-2-19-15,-10 2-35 0,0 0-54 16,0 0-77-16,0 0-87 0,-4 6-483 0,4-6 112 15</inkml:trace>
  <inkml:trace contextRef="#ctx0" brushRef="#br0" timeOffset="73185.17">7170 11464 383 0,'-3'-5'131'16,"3"5"-39"-16,-6-1 90 0,6 1-5 0,-5-7 12 15,5 7-2-15,-7-1-21 0,7 1-20 0,-6-4 0 16,6 4-21-16,0 0 6 0,-4-3-18 15,4 3-19-15,0 0 24 0,-6-3-34 0,6 3 4 16,0 0-12-16,0 0-14 0,0 0-16 0,-8-4 8 16,8 4-24-16,0 0 11 0,0 0 5 15,0 0-15-15,0 0 5 0,0 0-11 16,0 0-2-16,34-2 13 0,-19 1-5 0,6 1-16 16,9 0-9-16,-3-3 9 0,8-1 0 0,5 1-5 15,4-2 6-15,21 1 9 0,5-2 16 16,7 3-28-16,19-5 0 0,0 2 2 0,4-2 16 15,2 6-10-15,4-3-6 0,3 5-7 0,-3-1 12 16,3-2-12-16,1 3 7 0,-7 1-17 0,2 1 2 16,-2-1-3-16,-3-1-76 15,5 0 7-15,-2 0-2 0,-4-1 17 0,-16 1 9 0,1-2-1 16,-5 1 6-16,-1-3 17 0,-5 4-5 0,-2-4-2 16,-3-2 28-16,-6 5-26 0,-1-5 16 15,-5 2 12-15,-8 0-17 0,-7 0 17 16,2-2-4-16,-4-1-6 0,2 6-5 0,-1-6 8 15,-6 3-11-15,4-3 26 0,-7 1-10 0,-3 3-13 16,1-2 11-16,-1 2 7 0,-1-3-24 16,1 5 12-16,-7-1 12 0,3-3 7 0,-1 2-9 15,-5-1-6-15,3 3 8 0,1-2-20 0,-4-1 17 16,-1 2 3-16,0 1-5 0,-2 0 2 0,1 0 3 16,-3 0-2-16,1-3 4 0,0 4-7 15,-3 0-7-15,2-1 12 0,-6 1-3 0,3-2 6 16,0 2-1-16,-10 0-7 0,13-1 2 15,-13 1 6-15,11 0-6 0,-11 0 3 0,11 0 6 16,-5-3-4-16,-6 3 1 0,11 0-6 16,-11 0 6-16,0 0 4 0,13-1-9 0,-13 1 9 15,7 1 9-15,-7-1-26 0,11-1 2 0,-11 1 13 16,0 0-8-16,10 0-4 0,-10 0-6 0,0 0 28 16,9 0 6-16,-9 0-1 0,0 0-22 15,0 0 2-15,11 1-16 0,-11-1 27 0,0 0-22 16,0 0-1-16,0 0 9 0,4 4-23 0,-4-4-15 15,0 7-38-15,0-7-87 0,-4 13-367 16,1-5-206-16,-1-1 109 0</inkml:trace>
  <inkml:trace contextRef="#ctx0" brushRef="#br0" timeOffset="87578.33">23244 9497 734 0,'0'0'225'0,"0"0"-10"16,0 0-18-16,0 0-30 0,0 0-24 15,0 0-12-15,0 0-24 0,0 0 11 0,0 0-5 16,0 0-21-16,0 0 5 0,0 0-25 0,0 0-13 16,24-4-11-16,-11 4 1 0,1 0-93 0,10 0 14 15,7 0 4-15,14 0-2 0,19 0 10 16,8 0-3-16,4-2 4 0,23-2 4 16,6 2 10-16,5 0-28 0,10-3 37 0,6 2-6 15,0 3 10-15,-2-3 0 0,-1-1-2 0,0 4 5 0,-3-2-21 16,-1-2 18-16,-3 3 5 0,0 2-9 15,-9 2-4-15,-5-3 3 0,-6 3 3 16,-18-3-3-16,-9 6 0 0,-1-5-2 0,-3 0 17 16,-10 4-27-16,-11-3 17 0,0 0 0 0,-3-1-5 15,-10 3 0-15,0-3 11 0,-4 1-24 0,-6-2 16 16,-1 0 7-16,1 4-10 0,-8-4 3 16,3 3 5-16,-4-3-1 0,-2 1-9 0,-3-1 15 15,3 0-13-15,-10 0 5 0,14 0 6 0,-14 0-6 16,10 0-10-16,-10 0 10 0,0 0-25 0,0 0-26 15,0 0-26-15,0 0-12 0,3 6-18 16,-3-6-162-16,0 0-99 0,-13 8-379 16,6-5 86-16</inkml:trace>
  <inkml:trace contextRef="#ctx0" brushRef="#br0" timeOffset="88784.65">7543 10491 657 0,'0'0'249'16,"0"0"-22"-16,0 0-22 0,0 0-13 0,0 0-25 16,0 0-98-16,0 0 0 0,0 0 10 0,0 0-5 15,0 0-30-15,0 0-29 0,0 0 21 0,0 0-5 16,0 0 7-16,0 0-2 15,0 0-26-15,13 2 26 0,-13-2 0 0,17 4-10 0,0-2 84 16,4 0-18-16,13-2-15 0,11 4-19 16,23-3 24-16,7-1-5 0,25 0-18 0,6-1 2 15,7-3 1-15,2 2-16 0,8-4 20 16,-3 6-14-16,0-3-1 0,0 1 5 0,3 2-12 16,-1-4-11-16,2 6-2 0,-2-5-11 0,-1 2 16 15,-2 0-8-15,-10-4-5 0,-2 3 3 0,-8-4 15 16,-1 4-23-16,-22-3 7 0,-1 1 1 15,-4-2-18-15,-2 4 15 0,-7-4-6 0,-1 3-1 16,-13-3-3-16,-11 5-13 0,-6-1 15 0,-3-3-10 16,-4 5 5-16,0-1 8 0,-8-2-2 15,-1 0-6-15,-2 2 8 0,1 1 7 16,-4-2-22-16,-4 1-16 0,2-1 0 0,-8 2-33 16,10-4-25-16,-10 4-78 0,0 0-25 0,0 0-100 15,0 0-591-15,3 6 97 0,-3-6 103 16,0 0 40-16</inkml:trace>
  <inkml:trace contextRef="#ctx0" brushRef="#br0" timeOffset="104330.07">9567 11593 440 0,'0'0'182'0,"-3"-7"-16"0,3 7-82 0,0 0 39 16,0 0-28-16,0-5-8 0,0 5-8 16,0 0 26-16,0 0-2 0,-5-5-6 0,5 5-8 15,0 0-19-15,0 0-19 0,-3-4 15 0,3 4 1 16,0 0-8-16,0 0-26 0,0 0 8 0,0 0-26 16,0 0 3-16,0 0 18 0,0 0-3 15,11-7 1-15,-4 6 9 0,6-4-17 0,4 4-11 16,7-6 18-16,7 4-7 0,6-2 2 0,15-5-7 15,2-1 7-15,5 0-21 0,5 0 9 16,1 0-14-16,7-2-2 0,13-2 16 0,7 2-14 16,-2-1 26-16,-1 3-17 0,-1 2-11 15,-16 1 10-15,0 0-10 0,-4 1 13 0,-3-1 0 0,0 5-11 16,-3-1-12-16,-11 0 5 16,-7 0-3-16,-2 4 11 0,-1-2-21 0,-7 0 7 15,-4-3-1-15,-2 4-4 0,-7 1 9 0,2-1-4 16,-6 1 6-16,-3-1-28 0,3 0 5 0,-4 1-44 15,-2-4-140-15,-4 4-11 0,0 0-340 16,3 0-103-16</inkml:trace>
  <inkml:trace contextRef="#ctx0" brushRef="#br0" timeOffset="105592.23">20404 11598 550 0,'-8'-1'176'0,"1"-3"-12"0,-3 4-82 15,0-2-2-15,3 0-4 0,0-1 9 16,-3 0-26-16,10 3 33 0,-14 0-31 0,8 0 8 15,6 0 24-15,-10-3-42 0,10 3-15 0,-11-4 4 16,11 4-19-16,0 0 5 0,0 0 7 0,0 0 10 16,0 0 1-16,0 0-21 0,0 0 8 15,21 10 4-15,-1-3 42 0,0-7-36 0,8 4-8 16,9 0-7-16,5-4-5 0,22 0 50 0,2 0 29 16,13 4 2-16,2-8-4 0,26 4-1 15,1-1-18-15,5-2-2 0,0-1-5 16,3 4-21-16,10-2-5 0,1 0 3 0,0-1-3 15,-1 3-5-15,-6 0-3 0,-1 3-15 0,-2-3 3 16,-1 1 2-16,-3 2 0 0,-4-3-15 0,-2 4 7 16,-6-3 11-16,-25 2-31 0,-1-3 18 15,-7 5-15-15,-3-3-19 0,-10-2 24 0,-14 0 10 16,1 3-13-16,-8-3-20 0,-1 3 20 0,-5-1-13 16,-4-2 23-16,-4 2-12 0,1-2-3 0,-5 0 5 15,-4 0 13-15,0 3-13 16,-5-3-15-16,-2 1-6 0,-5-1-4 0,6 4-11 0,-6-4-15 15,0 0 10-15,0 0-56 0,0 0-46 16,-14 8-74-16,7-6-162 0,-2 3-415 0,-3-3 60 16,-1-2 107-16</inkml:trace>
  <inkml:trace contextRef="#ctx0" brushRef="#br0" timeOffset="106109.05">20807 11756 491 0,'30'-5'131'0,"-3"2"76"0,8-2-20 0,-1 3-36 16,7 0 13-16,24-4-31 0,3 4 7 16,4-3-12-16,3 5-7 0,7 0-16 15,0 0 2-15,21 0 8 0,6 0-28 0,1 0-10 0,-1 0 3 16,1-1-6-16,-1 1-26 0,-3 0 16 15,0 1-5-15,0-1-2 0,-4 0-14 0,-3 4-7 16,-16-3 2-16,-5-1-33 0,-3-1 18 16,-3 4 8-16,-6-3-21 0,-1 0 16 0,-15 0-18 15,-5 0 20-15,-4 1-8 0,-7-2-4 0,-3 1 9 16,-1 1-7-16,-5-1-23 0,-1 0 13 0,-5 2-6 16,-4-2 11-16,1 0-69 0,-2 0 7 15,-3 0 85-15,2 0-3 0,-6-3 26 0,3 3-36 16,-10 0 23-16,15 0-2 0,-15 0 2 15,12 0-5-15,-12 0 0 0,0 0-16 0,7 0 1 16,-7 0-11-16,0 0-4 0,0 0-32 0,0 0-17 16,0 0-16-16,4 6-33 0,-4-6-85 15,0 0-130-15,0 0-553 0,-17 4 95 0,11 0 77 16</inkml:trace>
  <inkml:trace contextRef="#ctx0" brushRef="#br0" timeOffset="108052.49">9608 9419 604 0,'0'0'117'0,"0"0"-30"0,0 0 13 16,-7 3-28-16,7-3 20 0,0 0-31 0,0 0 19 15,0 0-34-15,0 0 10 0,0 0-7 0,0 0 7 16,0 0 0-16,0 0-20 0,0 0 0 0,-7 2 13 15,7-2 61-15,0 0-8 0,0 0 11 16,0 0 2-16,0 0-33 0,0 0-5 0,0 0 2 16,0 0-10-16,0 0 0 0,0 0-12 0,0 0 1 15,0 0-11-15,0 0-17 0,0 0-2 0,0 0 26 16,0 0-21-16,23 1 3 16,-8-1-8-16,4-3-7 0,3-1 17 0,11 4-4 15,1-2-9-15,8-2 6 0,-1 0 5 0,3 3 0 16,18-5-13-16,-1 5-3 0,5-5-2 0,-4 5 2 15,6-1 4-15,0 1-7 0,3 1 6 16,-3 1 1-16,1-2-4 0,-7 1 6 0,-8 1-16 16,-9-1 10-16,2 2-7 0,-5-2-3 0,-5 0 1 15,4 0 12-15,-7 0-3 0,-3 0-5 0,-4 1 8 16,-3-1-20-16,0 0-3 0,-3 0 8 16,-7 3 7-16,3-6-12 0,-3 6 4 0,-2-3-4 15,-1 0-18-15,-1 0-32 0,-3 2-55 0,-7-2-72 16,14-2-120-16,-11 2-551 0,-3 0 87 0,0 0 93 15</inkml:trace>
  <inkml:trace contextRef="#ctx0" brushRef="#br0" timeOffset="108833.65">9177 10684 752 0,'-4'-2'243'0,"1"-4"-43"0,3 6 10 0,-7-7-54 15,3 6-3-15,4 1 16 0,-3-5-15 16,3 5-11-16,-6-5-25 0,6 5-8 0,0 0-13 16,0-7-7-16,0 7-13 0,0 0-6 0,17 0 4 15,-7 0-4-15,3 0-7 0,5 0-2 16,9 0-16-16,7 0-77 0,7 0 16 0,7 0-34 15,20-2 6-15,4-4 45 0,3 4 1 0,-3-5-16 16,-1-1-15-16,2 4 28 0,-2-3 8 16,-2-2-8-16,3 0 61 0,-1 0-7 15,-3 1-21-15,-2-4 3 0,-2 2 10 0,-1 3-13 16,-6-1-5-16,-9-1-10 0,-10 5 13 0,-4-1-18 16,-4-2 2-16,-5 5-7 0,-4-3-6 0,-2 2 16 15,-1 2-5-15,-5 0 0 0,-2-4-29 16,-1 5-1-16,-7 0 1 0,-3 0-43 0,0 0-15 15,0 0-44-15,0 0-40 0,0 0-121 0,-31 6-507 16,15-4 33-16,-2 4 90 0</inkml:trace>
  <inkml:trace contextRef="#ctx0" brushRef="#br0" timeOffset="109138.53">9522 10684 660 0,'27'-1'228'0,"-6"-1"-16"0,4-3-43 16,12 3-5-16,4-4-5 0,17-4-3 0,3 3-28 15,4-3-3-15,-3 0-20 0,6-2 0 16,4 1-18-16,13-3 10 0,7 1-15 15,-3-2-7-15,0 0-14 0,-3 2 26 0,-4-3-31 16,-14 3-7-16,-6 4 10 0,0-3-16 0,-1 0 6 16,-6 4-16-16,-11-2-10 0,-7 3-2 15,-6 6-3-15,-3-6-6 0,-1 5-14 0,-6-1-8 16,-2-1-21-16,-1 3-13 0,-8 1-12 0,1 0 5 16,-1 3-149-16,-4-1-220 0,-2 3-350 0,-4-5 89 15,0 0 72-15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4:50:40.7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20622 6359 258 0,'-4'-9'102'0,"4"3"-22"0,0 6 25 0,0-6-3 15,0 6-107-15,0-4 25 0,0 4 21 16,-3-8-15-16,3 8 12 0,0-7 29 0,0 7-26 16,-1-3-10-16,1 3 68 0,-3-6-1 0,3 6-14 15,0 0 11-15,0-6-13 0,0 6-5 16,0 0-21-16,0 0 13 0,-3-4 5 16,3 4-40-16,0 0 4 0,0 0 23 0,0 0-43 15,0-7 28-15,0 7-10 0,0 0-5 0,0 0 0 16,0 0-3-16,0 0 8 0,-6-5-8 15,6 5-10-15,0 0 2 0,-1-3-7 0,1 3-3 16,0 0 13-16,0 0-7 0,-6-6-9 0,6 6 6 16,-3-3 2-16,3 3-4 0,0 0 7 0,-5-3-16 15,5 3 1-15,0 0 12 0,-6-6-23 16,6 6 16-16,-4-6-13 0,4 6 13 0,-3-2-11 16,3 2 13-16,-3-5-2 0,3 5 0 15,0 0-8-15,-4-4 12 0,4 4-17 0,0 0-2 0,-6-4-16 16,6 4-49-16,-3-4-30 15,3-2-175-15,0 6-452 0,0 0 99 0</inkml:trace>
  <inkml:trace contextRef="#ctx0" brushRef="#br0" timeOffset="6242.92">20725 6275 263 0,'0'0'90'0,"0"0"-6"0,-1-8 3 0,1 8 3 16,0 0-67-16,0 0-15 0,0 0 32 0,0 0 14 15,0 0-3-15,-3-6-15 0,3 6-8 0,0 0 11 16,0 0-21-16,-3-2 2 16,3 2 6-16,0 0 48 0,-3-6 21 0,3 6-11 15,0 0-4-15,-8-3-9 0,8 3-12 0,-3-6 13 16,3 6-11-16,-4-3 1 0,4 3 9 0,0 0-7 15,-6-5-28-15,6 5-13 0,-3-4 10 16,3 4-7-16,-4-4 2 0,4 4 6 0,-8-5-14 16,8 5 0-16,-6-6 21 0,3 5-20 0,3 1 10 15,-7-6-24-15,3 5 19 0,4 1-1 16,-10-8-12-16,6 7 8 0,-2-3 7 16,2 0-13-16,4 4 3 0,-13-6-13 0,9 4 6 0,-3 0 1 15,1-2 4-15,-1 2-16 0,0 1 7 16,-3-5 1-16,3 4 7 0,-3 2-4 15,2-4-4-15,-1 2-9 0,-2 0 15 0,0 0-13 16,-1-2 2-16,1 2 3 0,-3 1 0 0,4-3 11 16,-4 1-9-16,4 2 4 0,-3-5-11 0,2 6-85 15,-2-2 19-15,0 0 2 0,1-2 56 16,-1 4-28-16,-1-3 0 0,1 1 6 0,2 0-4 16,-2-1 1-16,0 2 15 0,-1 0-2 0,3-2 12 15,-6 1 0-15,4 0-5 0,-2 0 1 16,-1-1 19-16,-5 2-25 0,4-2 11 0,-3-1-16 15,2 1 18-15,-2 2 2 0,0-3 70 16,3 2-9-16,-4 1-11 0,0 0 11 0,0-4-9 16,2 4 2-16,-2 1 0 0,-3-3-20 0,4 3 15 15,-1 0-15-15,-3-2-3 0,4 0 10 16,-1 0-2-16,-3 1-10 0,4 0 5 0,-4 1-21 16,0 0 3-16,0 0-1 0,-1 0 6 0,2 0-2 15,-4 0-1-15,3 1-12 0,-1 0 4 0,1 1 6 16,-2 0-5-16,2 0-6 0,0-2 4 15,0 1 6-15,3 1-4 0,-3-1-5 0,0 4 4 16,3-5 3-16,-2 2-7 0,2 0-8 0,-3 2 5 16,3-2 5-16,1 2-10 0,-4 1 7 0,3-4 14 15,-2 4-21-15,2-3 17 16,-3 4-14-16,-3-2 7 0,3 3-2 0,-3-1 2 16,3-2-5-16,-3 2 0 0,3 0-13 0,-4 1 28 15,1-3 1-15,-1 3 9 0,2 0 1 0,1 0-16 16,-5-3 13-16,-4 6-15 0,3-3-24 15,-3 1 16-15,7-1-5 0,-8 1-2 0,4 0 9 16,-3 0-7-16,7 1 10 0,-8 0-10 0,4 0 3 16,1 1 9-16,-1 2-7 0,0-3-7 0,0 1 14 15,8-2-17-15,-4 2 15 0,2-2-10 16,1 4 0-16,0-1 10 0,1-3-2 16,-1 0-1-16,3 2 6 0,-3-1-8 0,4 4-10 0,-4-3 10 15,3 1 2-15,-2-3-2 0,2 6 15 16,0-4-17-16,1-1 2 0,-1 4 5 15,0-3-5-15,-2 1 5 0,3 2-5 0,-1-3-5 16,0 2 10-16,1 0-2 0,-1-1 2 0,0 3-8 16,1-1 11-16,-3 0-3 0,-2 3 3 0,1 1-16 15,1-1 0-15,-1 1-10 0,0 1 29 16,-1 0-4-16,2-2-4 0,-1 5 12 0,-3-2-7 16,3-2-8-16,-1 3 3 0,2 0-3 0,-1-1 0 15,0 0-6-15,-3 2 19 0,5-4-10 0,-1 2 10 16,-1 4-16-16,0-4 3 15,0 2-5-15,1-3 7 0,-4 1 14 0,5 2-11 16,-2-2-3-16,-3 4-2 0,-4 3 6 0,5-2-1 16,-6 2-5-16,6-2 0 0,4-5 7 0,-5 3-9 15,3-2 4-15,1-1-17 0,-9 10 23 16,6-5-1-16,2-3-4 0,0 1-8 0,-7 6-3 16,0 1 0-16,0-1 14 0,4 3 1 0,2-6-7 15,-5 3 8-15,7-3 2 0,-1-2-5 0,3 2-2 16,-7 4 15-16,5-1-13 0,-5 1-3 15,4-1-2-15,4-6 0 0,-8 8-2 0,8-5 15 16,2-1-8-16,-12 9-10 0,9-7 2 0,1-2 6 16,-1 1-1-16,-6 4-7 0,7 1 5 0,-1-8-2 15,-6 8 2-15,3 0 7 0,7-5 6 16,-10 5-33-16,2-1 17 0,1 0 16 16,4 1 0-16,0-8-3 0,2 3-8 0,-2 0-2 15,3 0 3-15,0-2 5 0,-1 4-6 0,-2-2-7 16,3 3 5-16,0-3 0 0,0 1 8 0,0-1-8 15,0 1 5-15,3 4-5 0,-3-4 10 16,0 0-15-16,3 2 5 0,-3 1 0 0,4-1 3 16,-2-2-14-16,-1 4 16 0,-1-4 3 0,3 2-8 15,0 2-2-15,1-3 7 0,-2 3-8 0,2-2 3 16,-1 3 8-16,-6 6-1 0,6-5-1 16,1-3-14-16,-1-1 10 0,4-2-14 15,-3 5 9-15,1-2-2 0,2 3 0 0,-4-6 2 0,1 6-4 16,3-1 9-16,-1-2-2 0,-2 3-13 15,-1 8 13-15,0-5 0 0,5-3 6 16,-5 0 1-16,0 10-12 0,0-8 8 0,4-2-3 16,-7 9 5-16,7-4-5 0,0-5-3 0,-1 0 11 15,-3 11-6-15,4-8 9 0,-1-2-22 0,2-2 22 16,-1-2-6-16,-1 4 0 0,1-1-5 16,-7 15 5-16,6-5-8 0,-2-6-2 0,5-3 0 15,-1-1 0-15,-1 3 5 0,-1-2-2 0,-2 10 2 16,6-4 2-16,-7 4 3 0,7-3-5 15,0-5 5-15,-2-2 3 0,1 1-3 16,1 3-7-16,-3 8-1 0,-1-7 0 0,2-4 9 16,2 0-4-16,-3 11-2 0,-1 1-13 0,-2 0 16 15,2-3-11-15,1 2 18 0,0-8-10 0,3 0 6 16,-3-2-6-16,3 8 7 0,-3-3-4 16,3-5-3-16,0 0 2 0,0-2-2 0,1 5 3 15,2-5 0-15,-6 2-9 0,6 1 6 0,-2-3 11 16,2 0-11-16,-2 2 2 0,2 2 3 0,0 0-5 15,1-4 8-15,-1 7-11 0,-2-5 1 0,3 3 2 16,-1-4-8-16,1 2 11 0,3 2-8 16,-4-2 10-16,4 2-5 0,-4-1 15 0,4-2-12 15,-3 3-6-15,3-3-2 0,-3 0 18 16,6 0-13-16,-3-5 7 0,-3 5 4 0,3-3-16 16,0 1 7-16,0-2-7 0,0 5-5 15,0-3 5-15,3 2 0 0,-3 0 5 0,3 1 2 16,1 0 1-16,-4-3-8 0,0 2 20 0,1 3-15 15,2-4-5-15,0 1-5 0,-3-2 10 0,3 3-6 16,-2-1 6-16,2-1 11 0,0 0-4 16,0 1-4-16,-3-2 5 0,3-4-6 0,-2 8-12 15,-1-3 7-15,3 1 1 0,-3 0-14 0,0 2 22 16,0-1-6-16,4-1 5 0,-4 1 7 0,0 0-14 16,3-1-1-16,-3 3 3 15,0-1-10-15,0-2 8 0,0 3-1 0,0-3-2 16,0 0 0-16,0 1 0 0,0 0 20 0,0-1-18 15,0-2-2-15,0 2 10 0,0 1-7 0,0-7-3 16,0 8 5-16,0 0 7 0,0-1-1 16,-3-3-4-16,3-1 3 0,0 3-7 0,0-2-3 15,0 5-6-15,0-2 4 0,0-1-6 0,-4 3 15 16,8-3 1-16,-4 4-11 0,0-3 16 0,0-1-16 16,0 3 19-16,0-3 4 0,0-1-10 15,3 3-10-15,-3-1 15 0,0-1-10 0,0 0 5 16,4-2-7-16,-1 4 12 0,0-3 0 0,-2 1-7 15,2-2 4-15,0 2 1 0,1-2-10 16,3 0-9-16,-1 1 11 0,-2-1 8 0,3 0-11 16,-1-1 9-16,2 0-9 0,-2 1 11 15,1-3-3-15,0 2 0 0,3-2 0 0,-6 3-5 16,2-3-5-16,1 0 10 0,0 1 3 0,0-2-3 16,-3 4 0-16,2-2 5 0,-2 1-2 0,2-3-8 15,-3 4-13-15,1 1 10 0,3-2 9 16,-3 1-4-16,-1-1-4 0,0 0 2 0,1 1 5 15,2-2-8-15,-3-1 6 0,2 2-11 0,-2-4 8 16,0 4-5-16,-2-4 7 0,5 0-7 0,-3-1 10 16,-2 0-5-16,2 1-2 15,3-1 2-15,-2 1 5 0,-3-2-13 0,2 3 6 16,0-2 15-16,0-1-6 0,1 1-9 0,-1 1-3 16,0-1-11-16,-3 0 16 0,4 1 0 0,-1-2 5 15,1 2-2-15,-3-2-3 0,2 0 0 16,0 5 0-16,3-6-8 0,-5 3 11 0,5 0 15 15,-3-1-18-15,1 0 5 0,0 0 8 0,-1 0-13 16,1-2 12-16,-1 1-9 0,0 1 5 0,1-2-1 16,2 1-4-16,-2 0 5 15,3-1-6-15,-3 0-7 0,2 0 0 0,-2 0 2 0,2-1-2 16,2 1 0-16,-2 0 15 0,-2 0-15 16,2 0 3-16,1 1 2 0,1-1 7 0,1 4 1 15,1-1 7-15,-3 0-7 0,4-1-10 16,-1 0-9-16,4 0 22 0,-4 1-22 0,3-2 29 15,-2 0-23-15,2 1 18 0,2-2-16 0,1 0-2 16,1-2 8-16,-3 1 2 0,4 0 8 0,-2 0-6 16,2-3 1-16,1 4-3 0,2-2-10 15,-3 0 20-15,1 1-10 0,-1-2 6 0,-1 1-11 16,3 1-3-16,1-2-2 0,-4 2 10 0,4-2-2 16,-1 1 7-16,0 1-10 0,4-3 0 0,-3 3-10 15,-1-2-64-15,8 9-1 0,-4-8 19 16,0 1 15-16,-7-2-23 0,13 7 20 15,-5-4 6-15,-1-4 5 0,6 8-8 0,-2 1 28 0,-1-6-38 16,-7-3 15-16,1 2 36 0,0-1-8 16,3 0-4-16,-4 0 6 0,1-1 9 15,3 1-16-15,-1 0 8 0,1-1 0 0,0-1 2 16,0 0-12-16,-1 0 15 0,2 0-13 0,-1-1 0 16,0 0 1-16,3 0 1 0,-2-1 11 0,1 1-7 15,2-1 2-15,-1-3-3 0,4 2 3 16,-1-1-8-16,-2 0 23 0,3-1-2 0,9 6 0 15,-6-7-11-15,-3 1-12 0,1-3 20 0,-1 1 0 16,0 1 5-16,2-1-2 0,-2 0-8 0,3 0 18 16,-3-1-28-16,0 1 15 0,3-1 10 15,-3 0-18-15,3 0 21 0,-3-1-10 16,3 1-5-16,-3 0 4 0,3-1 1 0,-3 1-11 16,3-1 14-16,0 2-6 0,0-3 10 0,4 2-7 15,-4-2-16-15,3 1 0 0,8 3 6 0,-4-3 2 16,-4-1 8-16,1 0 9 0,10 2-1 15,-7-2-24-15,-7-2 8 0,0 0-13 0,0 1 26 16,1 0-15-16,2 0 25 0,-5 0-26 0,5-2 18 16,0 0 1-16,0 0-9 0,2 1-7 0,12 1 21 15,-6-1-11-15,-5-1-17 0,12 3 22 16,-5-6 21-16,-2 0-36 0,-4 1 18 16,4-2-26-16,12 3 21 0,-9-2-23 0,-4-1 7 15,-2 0-7-15,2-2 25 0,-2 3-17 0,2-2 32 16,0-1-43-16,4 0 6 0,-4 2 4 15,4-1 16-15,-4 0-3 0,5 0 11 0,-1-2-3 16,-4 3-11-16,21-2 1 0,-14 0-3 0,8 2 13 16,-9 1-13-16,-2-4 8 0,-3 1 13 0,0 1-11 15,2-2-2-15,-2 1-8 0,2 1-23 16,1-1 5-16,-3 1 21 0,3-2-3 0,-1 0-10 16,1 1 5-16,17-2 2 0,-13-1 11 0,-2 2-8 15,-5-1-2-15,3-1-13 0,-3 1 10 0,2-1 2 16,-2-1-7-16,-1 1 2 15,4 2 11-15,-1-3-5 0,-1 1-8 0,15-1 7 16,-3-3 11-16,-10 2-5 0,-4 1-6 0,-3-1-15 16,17-3 11-16,-10 4 4 0,7-4 11 0,-7 3 79 15,-7-3-15-15,4 2 0 0,12-4-18 16,-2 1-3-16,-7 1 3 0,7 0-21 0,-4-4-2 16,-6 4 3-16,9-3-1 0,-9 2-12 0,9-2-9 15,-13 2 4-15,11-4-8 0,-1 0 10 0,0 1-10 16,1 2 15-16,2-4 10 0,-3 5-28 15,1-5-28-15,-8 2 34 0,4-1-6 0,3-1-12 16,-9 3 17-16,-5 1-30 0,-3-1-6 0,14-5-20 16,0 1 62-16,-7 2-14 0,6-3-35 0,-9 2 13 15,10-1-6-15,-10 0 16 0,-4 2 8 16,0-1 9-16,14-4-9 0,1-1 28 16,-3 1-6-16,-1 0 4 0,0-1-17 0,2-1-22 15,-2 3 0-15,-4-4-3 0,-4 5 34 0,-6 1-21 16,0 0 15-16,10-6-5 0,-7 4-5 15,-3 1 11-15,-3 1 7 0,5-3-16 0,5-6 4 16,-7 4-14-16,6-3 18 0,-3 3 1 0,0-6 2 16,5 0-11-16,-9 6-7 0,5-6 11 0,-1-2-27 15,-4 6 32-15,-5 2-9 0,9-7-17 16,0 0 30-16,-4 3-20 0,1-3-10 0,3-4-8 16,-3 3 21-16,0-4-6 0,3 4 1 15,-3-2 17-15,0-1-28 0,2 1 26 0,-2 1-21 16,-6 4 8-16,-1 1 8 0,6-5 15 15,-2-1-18-15,-1 4-10 0,-7 3-5 0,8-9 2 16,2 0 3-16,-5 0-8 0,5-1 11 0,-5-2-19 16,-6 5 21-16,5-6-5 0,-6 5 23 0,5-6-21 15,-5 6 3-15,3-7 8 0,1 6 10 16,-1-5-10-16,-3 4-90 0,-2 4 10 0,5-10 13 16,0 1-2-16,-1-1 10 0,-2 7 7 0,-5 2 8 15,4 1 11-15,0-12-9 0,4 1 14 0,0 2-11 16,-1-4 1-16,-3 2 1 0,0 0 14 15,-3 5-5-15,6-6 2 0,-9 6 7 0,-1 3-1 16,1-2 19-16,5-9-12 0,-2 7 8 16,0-9 4-16,-1 8-14 0,4-5 2 0,-7 6 17 15,1 3-24-15,-1-12 22 0,3 1-2 16,-2 5-3-16,-1 6-3 0,4-17-43 0,-1 5 36 16,0-3 3-16,-1 2-1 0,1 0 13 0,-2-1 0 15,-1-3-22-15,0 6-1 0,4-4 82 0,-4 1-25 16,0-1 17-16,1 10-7 0,-5 2-21 15,7-13-5-15,-2 1 3 0,-4 1-18 0,3-3 12 16,-3 1-15-16,7 1 26 0,-5-3-41 0,-2 4 23 16,4-4-5-16,-1 3-72 0,0-5 0 0,1 4 39 15,-1-2-26-15,0 0 17 16,1 6-11-16,-2-5-9 0,-2-1 64 0,4 0 39 16,-1-1-44-16,0-1-40 0,-2 2-9 0,-2 0 44 15,1 2-2-15,0-2-11 0,-1-2 3 0,2 4 18 16,2-2-21-16,-1 1 13 0,-1 0 5 0,-1-1 3 15,3 0 10-15,0 2-5 0,0 1 3 16,0-3-11-16,-3-3-2 0,4 3 17 0,-1 0-7 16,0 0-3-16,4-2 6 0,-1 2-13 0,-2-2-11 15,-1 0 13-15,0-1-15 0,1 2 5 0,-1 1 8 16,0 0-18-16,1 0 20 0,-4-3-18 16,4-1 1-16,-3 4 12 0,0-3 5 15,-1-2-2-15,2 3-6 0,-2 2 13 0,0 0-9 16,-3 0-6-16,2 7 7 0,-2 4 4 0,-1 2-4 15,1-14-7-15,-1-2 5 0,4 3 8 0,-3-2-5 16,2 2-1-16,-2 0-7 0,-1-1 3 16,0 8 2-16,1-11-5 0,3 2 3 0,-3 11-6 15,-1 0 3-15,0-10-2 0,1 1-4 0,2 0-4 16,-1-2 0-16,-2 1 10 0,0 1 0 0,3-4 13 16,-2 4-18-16,-1-3 2 0,1-1 8 15,-1 3 0-15,0-2-10 0,1-4 5 0,-3 4 5 16,2-1 11-16,0 1-24 0,-3-2 8 15,5 3-13-15,-4 0 6 0,-1 6 7 0,1-13 2 16,2 6 6-16,-3-3-1 0,0-1 4 0,0-3-9 16,3 3-2-16,-6-1-7 0,3-1-4 15,0 1 11-15,0 1-18 0,-3 1 13 0,3-4 5 16,-2 0 13-16,-3 0-13 0,2 1 0 0,0-2-2 16,-2-1-6-16,-1 4 21 0,2-2-18 0,-2-1 10 15,-1 0-8-15,-1 1 6 0,-1 2-8 16,2-2 5-16,-3 1 2 0,-1-4-4 0,1 2 7 15,0 2 5-15,-1-4-8 0,-2 3-14 0,-4-11 4 16,3 14 0-16,-4-15 8 0,2 14 5 0,-1 4-7 16,-7-15 2-16,7 15 5 15,-4-13-5-15,-3 1-3 0,4 12 14 0,-4-10-9 16,-3 0 16-16,-1 3-20 0,1-2 7 0,6 12 2 16,-9-10-12-16,3-2 0 0,2 13 8 0,-5-9-14 15,2 0 9-15,-3 1 4 0,7 8 9 0,-10-8-11 16,7 9-3-16,-7-6 1 0,-4 0 7 15,1 3 0-15,3-5-13 0,-3 5 0 0,-2 2-4 16,-2-4-1-16,0 4 10 0,6 8-2 0,-9-8 8 16,0 2-8-16,-4 1 10 0,3-2-18 0,-2 0 16 15,-1 2-3-15,3 4 10 16,-3-1-8-16,7 11-4 0,-10-10-3 0,3-2-6 0,-6 6 6 16,-1-1 3-16,0 1-3 0,11 9 2 0,-3-1-7 15,-12-7 10-15,1 3 0 0,10 7 2 16,0-2-4-16,-6 3 4 0,5-4-2 0,-1 3-7 15,-9-5 19-15,8 4-17 0,-1 2 3 16,-12-5 2-16,10 7-8 0,-13-3 11 0,11 5 4 16,-14-4-22-16,16 5 10 0,-4 4 7 0,-3-1 1 15,4 2-3-15,-3 1 3 0,-1-1-6 0,-1 1-12 16,0 1 20-16,-5 4-15 0,2-3 15 16,-4 4-5-16,0 0-8 0,1-2 5 0,0 3 9 15,-1 0-4-15,1 1-2 0,-1 1-8 0,-2 2-7 16,-1-2 12-16,0 2-4 0,-3 1 7 0,-4 4 10 15,0-4-10-15,-2 3 3 0,-1-2-9 16,-17 3-6-16,3-4 12 0,17 2-11 16,-2 2 6-16,-23-2 0 0,2 2 21 0,-8 1-11 15,1 0-8-15,-4 5 1 0,-6 0-6 0,-5 5 3 16,-36 8-8-16,-1 7-7 0,-7 8 9 16,-5 12-32-16,-5 5-37 0,-24 8-66 0,-6 8-133 15,-66 32-609-15,-9 7 118 0,-2-4 63 0,-2 5 88 16</inkml:trace>
  <inkml:trace contextRef="#ctx0" brushRef="#br0" timeOffset="13333.97">17173 3246 399 0,'0'0'141'0,"-3"-4"-6"0,3 4-7 15,0 0 3-15,0-7-21 0,0 7-10 16,0 0 2-16,0-7-17 0,0 7 17 0,0 0-7 16,0-7-67-16,0 7-15 0,0 0 22 0,0 0-6 15,0 0-14-15,0-4 0 0,0 4 21 16,0 0-13-16,0 0-5 0,0 0 8 15,0 0 4-15,-4-6-12 0,4 6-15 0,0 0 7 16,0 0-7-16,0 0 4 0,0 0 11 0,0 0-7 16,0 0 4-16,4 17 5 0,-4-10 11 15,0 0-33-15,-4 3-6 0,4 1 8 0,-1 1 10 16,1 1 5-16,0-1-2 0,-3 1-10 0,3 0 7 16,-3 0-2-16,3 1 10 0,0 2-24 0,-3-1 22 15,2 1-16-15,1-3-13 0,0 0 16 16,-3 3-14-16,3-5 24 0,-3 3-10 0,3-3 12 15,0 0-12-15,-3 1 15 0,3-4-36 0,0 0 13 16,-1 0-13-16,1 1 33 0,-3-5-20 0,3 3 2 16,0-2 16-16,0-5-36 15,0 10 33-15,-4-7 3 0,4-3-36 0,0 5-23 16,0-5-72-16,0 0-56 0,0 0-105 0,0 0-407 16,-10-9 64-16</inkml:trace>
  <inkml:trace contextRef="#ctx0" brushRef="#br0" timeOffset="13836.99">16827 3219 529 0,'0'0'218'0,"-7"-2"-29"0,7 2-22 16,-6-4-14-16,6 4-9 0,-3-4-24 0,3 4 3 15,0 0-13-15,-4-5-8 0,4 5-35 0,0 0 2 16,0 0-5-16,0 0 8 0,0 0-14 0,0 0 6 15,10-4-15-15,-3 4-13 16,4 0-5-16,5-4 12 0,5 0-7 0,0 1 0 16,5-1 0-16,2 0 10 0,2 0-21 0,1-2-2 15,-3 2-71-15,6-2 9 0,-3 1-17 0,-1 0 18 16,4-1-8-16,-3 0 5 0,0 2 12 16,-3-3-11-16,2 4 16 0,-3-2 1 0,-2-1 11 15,-4 3-6-15,-1 0 15 0,0-1-12 0,-6 1 10 16,0 2 7-16,-1-3 8 0,-2 3 3 15,-1 0-5-15,-3-1 15 0,2 1-36 0,-1-1 39 16,-8 2-6-16,13-1-17 0,-9-1 17 0,-4 2 14 16,10-1-22-16,-10 1 17 0,7-2-19 0,-7 2-20 15,0 0-8-15,0 0-21 16,0 0-20-16,0 0-69 0,7 5-33 0,-7-5-103 16,-4 8-470-16,4-3 73 0</inkml:trace>
  <inkml:trace contextRef="#ctx0" brushRef="#br0" timeOffset="14413.74">17549 3427 432 0,'0'0'159'0,"0"0"-16"0,0-6-20 16,0 6-8-16,0 0-25 0,0 0-3 15,0 0 0-15,0 0-31 0,0 0 6 0,0 0-6 16,0 0-23-16,0 0 16 0,0 0-3 0,0 0-18 16,3 21 10-16,-3-12-22 0,3 1 9 15,-6 4 6-15,3-1-3 0,0 1 0 0,0 4-22 16,0 0 17-16,0 0-13 0,0 2-8 0,0-3 14 15,-3 3 2-15,6-4-8 0,-6 5 0 0,3-4-2 16,0 0 2-16,0-1 11 0,0-3 4 16,3 0-33-16,-3 0 24 0,0 0-14 0,0-2 11 15,0 1 8-15,0-2-19 0,0-3 16 16,0 2-20-16,0-1 17 0,0-1-5 0,0-3 11 16,3 2-24-16,-3-1 21 0,0 0 2 15,0-5-12-15,0 7 20 0,0-7 11 0,0 7-6 16,0-7 0-16,1 4 3 0,-1-4-10 0,3 6-11 15,-3-6-20-15,0 0-62 0,3 1-181 0,-3-1-474 16,0 0 41-16</inkml:trace>
  <inkml:trace contextRef="#ctx0" brushRef="#br0" timeOffset="16853.47">23487 3259 348 0,'0'-9'130'16,"0"5"8"-16,0 4 1 0,0-7-19 15,0 7 67-15,0 0-3 0,-3-8-23 16,3 8-5-16,0 0-22 0,0-5-17 0,0 5-12 16,0 0-7-16,0 0-11 0,0 0 0 0,0 0-21 15,0 0 6-15,0 18-8 0,0-11 5 16,0 5-10-16,0 0-8 0,0 1-7 0,-2 3 7 16,-4 1-18-16,6 1-2 0,-3 3 5 0,0-3-8 15,3 4 0-15,-1-2-10 0,1-1-3 0,-3 3-5 16,3-2 8-16,0 0-7 0,0-1 1 15,0 0-7-15,3 1 16 0,-3-4-6 0,0-2 1 16,1 1-11-16,-1 1 2 0,0-2 11 0,0-2-2 16,0 1-1-16,3-2 6 0,-3-2-16 15,0 0-13-15,0-1-13 0,0-1 1 0,3 1 0 16,-3-2-11-16,0-2 10 0,0 2-50 16,0-6-91-16,-6 7-111 0,6-6-503 0,0-1 41 15,0 0 83-15</inkml:trace>
  <inkml:trace contextRef="#ctx0" brushRef="#br0" timeOffset="17543.46">23449 3185 337 0,'0'-6'208'0,"-1"2"-9"0,-2-1-4 16,3-1-26-16,0 6-8 0,0-8 0 16,-3 4-25-16,3 4-8 0,0-8-20 0,0 3-9 15,0 5-4-15,3-6-10 0,1 0-11 0,3 4-3 16,-3-4-12-16,6 0-20 0,-1 1 4 0,2 0-4 15,-1 2 7-15,5-3-8 16,-2 1-10-16,3 2-5 0,2 0 8 0,2 1-8 16,-3-1 10-16,0 2-7 0,-3 1-6 0,4 0-9 15,-5 1-6-15,4 0 8 0,-3 3-3 0,0 1 0 16,2-1 0-16,0 4-7 0,-5-2 4 16,1 1 14-16,-3 5 2 0,-2-4-8 0,-2 3-17 15,-4-1 15-15,-1 3-6 0,-6 4-4 0,0-5 5 16,-6 9 7-16,-1-4-7 0,-7 2-19 0,0 3 9 15,-1-5-26-15,0 2 10 0,-2-2-10 16,5-1 7-16,-2-1 1 0,0-3 4 0,8-2 1 16,-1 1 2-16,-1-3-5 0,4-4 8 15,3 3 5-15,-2-4-3 0,1 3 13 0,2-5-10 16,2 3 3-16,4-4-4 0,-7 2 4 16,7-2-8-16,0 0-3 0,0 0 5 0,0 0-7 15,0 0 10-15,0 0 5 0,0 0-11 0,0 0 6 16,0 0-10-16,0 0 15 0,0 0 10 0,25 1-5 15,-16 0 0-15,-2 4 1 0,3-3 6 16,-2 4-19-16,2-3 19 0,0 3-1 0,1 2-27 16,-1 0 19-16,4 0-1 0,-4 2 19 0,3-2-16 15,1 2 5-15,-4 0-12 0,0-2 15 0,1 5-6 16,-1-5 3-16,0 0-2 0,1 1 7 16,-1-1 6-16,-1 1-3 0,-1-1-13 0,2-3-5 15,-3 2 5-15,2 0 8 0,-1 0-11 16,-1 0 1-16,1-3 2 0,-3 1-13 0,3 3-25 15,-2-4-5-15,1 0-62 0,0 0-56 16,-7 3-136-16,6-1-481 0,0-1 51 0,-1 1 162 16</inkml:trace>
  <inkml:trace contextRef="#ctx0" brushRef="#br0" timeOffset="17887.58">24041 3656 634 0,'0'0'251'0,"0"0"-20"0,3-4-16 16,-3 4-41-16,0 0-11 0,0 0-14 0,0 0-8 16,0 0-21-16,0 0-25 0,0 0 10 0,0 0-6 15,0 0-9-15,0 0-18 0,6 11-8 16,-5-6-3-16,-1-5 3 0,0 11-13 0,0-2 6 15,-1-2-14-15,1-1 3 0,0 2-13 0,0-3-2 16,0 2-8-16,0-1 5 0,1 2-5 0,-1-1-5 16,0-3 16-16,0 3-24 15,0-1 13-15,0-1 8 0,0 1-19 0,0-1-1 0,0-5 1 16,0 10-17-16,0-7 0 0,3 1 3 0,-3-4-6 16,0 8-18-16,0-8 1 0,0 6-8 15,0-6-44-15,0 5 20 0,0-5-40 16,0 0-103-16,0 5-304 0,0-5-279 0,0 0 69 15,0 0 89-15</inkml:trace>
  <inkml:trace contextRef="#ctx0" brushRef="#br0" timeOffset="18229.48">24051 3500 511 0,'0'-4'210'0,"0"4"0"0,-2-8-43 0,0 4-16 15,2 4 0-15,-3-7-36 0,3 7-3 16,0-6-22-16,0 6-5 0,0 0 7 0,-3-4-16 16,3 4-29-16,0 0-19 0,0 0 28 0,0 0 16 15,0 0-31-15,0 0-21 0,0 0 3 0,0 0 3 16,0 0-8-16,0 0-6 0,0 0-1 16,0 0 7-16,0 0 28 0,0 0-28 0,0 0-16 15,0 0 11-15,0 0 7 0,0 0-4 0,0 0 12 16,9-4-23-16,-9 4 3 0,1-4 15 15,-1 4 8-15,3-8-8 0,-3 8-3 16,3-5-5-16,-3 5 3 0,0-4 5 0,0 4 13 16,0 0-28-16,3-4 2 0,-3 4-7 0,0 0-14 15,0 0-1-15,1-4-1 0,-1 4 8 0,0 0-11 16,0 0-30-16,0 0-5 0,0 0-31 16,0 0-120-16,11 9-195 0,-8-6-353 0,3 1 87 15</inkml:trace>
  <inkml:trace contextRef="#ctx0" brushRef="#br0" timeOffset="18891.91">24752 3350 445 0,'0'0'120'0,"0"0"11"0,0 0-19 0,-3-5-4 16,3 5-21-16,0 0 20 0,0 0-40 16,0 0 20-16,0 0-31 0,0 0 34 0,0 0-26 15,22-3-26-15,-14 0-2 0,5 2 10 0,0 1-13 16,2 0 14-16,6-2-14 0,-2 1 8 0,4 0-41 16,0-2 30-16,4 3-14 0,4-3 7 15,0 3 5-15,3-1-13 0,6-1 6 0,1 2 20 16,1-4-41-16,1 4 5 0,-2-1-18 0,1 0 36 15,-4-1-13-15,-4 2 11 0,0 0-29 0,0-3 11 16,0 2 12-16,-7 1 6 0,1 0-6 16,-4-2 0-16,-3 2 1 0,-1 0-11 15,3-1-3-15,-8 1 6 0,1 0-8 0,-2 0 0 0,-3 0 8 16,-1-1 5-16,1 1 2 0,-2 0-2 16,-2 0 7-16,-7 0 6 0,17 0-8 15,-17 0 2-15,11 0-2 0,-5 0 5 0,-6 0-8 16,0 0 9-16,11 0-14 0,-11 0-20 0,0 0-31 15,0 0 12-15,0 0-88 0,0 0-16 16,3-5-170-16,-3 5-400 0,0 0 65 0</inkml:trace>
  <inkml:trace contextRef="#ctx0" brushRef="#br0" timeOffset="19359">25565 3141 345 0,'0'0'118'15,"0"0"-23"-15,0 0-3 0,0 0-8 0,0 0 6 16,0 0 7-16,7 20-30 0,0-17-9 0,-3 3 12 15,2 0-22-15,4 2-12 16,-3-4 8-16,4 3 12 0,-1-1-18 0,1 2 21 16,-2-4-15-16,4 2-14 0,-2 0-17 0,1-3 28 15,-1 3-8-15,0-2 3 0,0 0 5 0,0 0 18 16,-2 0-28-16,4 0-11 0,-3 1-12 16,1-3 12-16,-4 0 9 0,0 2-12 0,3-2-14 15,-3-1 28-15,0 0-8 0,-1 3-21 0,-2-3 14 16,-4-1-4-16,11 2 6 0,-11-2-2 15,9 6-26-15,-9-6 25 0,4 0-15 0,-4 0 5 16,6 2-2-16,-6-2 14 0,0 0-4 0,1 8 0 16,-1-8-10-16,-7 8-1 0,0 0 1 15,1-1-8-15,-5 2 5 0,-2 0 2 16,-2 1 8-16,-1 1-4 0,-2 0 78 0,1 0-25 16,-3 3-3-16,3-4-7 0,0 1-13 0,-1 1-29 15,2-1-12-15,3-1-77 0,-2 0-35 16,2 1-329-16,2 0-276 0,1-1 59 0</inkml:trace>
  <inkml:trace contextRef="#ctx0" brushRef="#br0" timeOffset="20024.72">26823 3125 473 0,'0'0'161'15,"0"0"-5"-15,0 0-28 0,0 0-5 0,0 0-10 16,0 0-18-16,0 0-1 0,-6 20-2 0,5-9-10 15,-2 4-15-15,0 2 12 0,-5 4-25 16,2-1 23-16,-1 3-11 0,2 0-17 0,-4 2 7 16,2-4-15-16,1 4-5 0,2-4-23 0,-2 1 23 15,-2 2-6-15,5-3-9 0,1-5-3 0,-3 1 13 16,2 0-19-16,0-6 6 16,3 3 0-16,-4-3-15 0,4 0 7 0,-3-3 3 0,0 3 12 15,3-2-14-15,-5-5 30 0,5 3-8 16,-3-2-10-16,3-5-26 0,-3 9-9 0,3-9-65 15,0 0-177-15,0 0-406 0,0 0-47 16,-10-17 106-16</inkml:trace>
  <inkml:trace contextRef="#ctx0" brushRef="#br0" timeOffset="20452.22">26433 3053 430 0,'0'0'174'0,"-3"-3"-34"0,3 3 4 0,-7-4-27 16,7 4-1-16,0 0-9 0,-3-4-2 0,3 4-31 15,0 0 6-15,0 0-11 0,0 0-10 16,0 0-6-16,20-4 6 0,-10 4-18 0,4 0 0 16,7 0 5-16,0-2-20 0,2 1 2 0,7-1-5 15,-2 2 18-15,3-4-26 0,3 3 21 16,1-1 49-16,2 1-16 0,4-3 5 16,-1 2-7-16,-1-1-1 0,0 1-10 0,-5 1-4 15,-1-2-1-15,-3 1-3 0,-2 2-7 0,-4-4 0 16,0 3 5-16,-4 0-10 0,-3 1 0 0,-3 0 3 15,0-1-14-15,-1 0 3 0,-3 1 3 16,1 0-26-16,-4 0 16 0,-7 0-6 0,11 0-2 16,-11 0 0-16,0 0 2 0,5 3-10 0,-5-3-25 15,0 0-16-15,-4 10-15 0,1-6-34 0,0 0-10 16,0 4-61-16,0-1-59 0,-1 3-438 16,4 0-61-16,-3 0 64 0</inkml:trace>
  <inkml:trace contextRef="#ctx0" brushRef="#br0" timeOffset="21039.66">27192 3643 808 0,'0'0'236'16,"0"-5"-16"-16,0 5-23 0,0 0-10 15,0 0-21-15,0 0-25 0,0 0-13 0,0 0-13 16,0 0-10-16,0 0-13 0,0 0-12 0,4 15-19 16,-4-8-2-16,0 1 2 0,0 2 1 15,0 1-21-15,0 2-3 0,-1 2-2 0,-2-1 5 16,-3 1-18-16,4 2 3 0,-4-1 2 16,2 1 0-16,-2 0 5 0,3-1-15 0,0 1 8 15,-1-2-11-15,1 0 3 0,-5 1 0 0,5-5-13 16,0 3 3-16,2-3 7 0,-5-1 6 0,3 2-11 15,2-3 0-15,-5-1 0 0,6 0 18 16,-3-2-22-16,-2-1 1 0,-1 1 21 0,3-2-12 16,-1 1-1-16,-3-3-2 0,1-1-3 0,6-1 6 15,-17 0-9-15,17 0 1 0,-17-4 10 0,6-3-5 16,4 2-6-16,-3-2-4 0,0 1 2 16,0-2 3-16,3 0-3 0,-1 2-3 15,2-4 6-15,-1 3-11 0,1-1-9 0,2 1 4 16,-2 2 8-16,3-2-18 0,-2 1-13 0,2-1-10 15,3 2-2-15,3-2-34 0,-3 1-28 16,6-1-64-16,-1-1-87 0,-2 4-563 0,4-2 79 16,0-1 85-16</inkml:trace>
  <inkml:trace contextRef="#ctx0" brushRef="#br0" timeOffset="21404.32">27216 3400 478 0,'2'-8'154'0,"-2"8"7"0,0 0-28 16,0 0-25-16,0 0-16 0,0 0-3 0,0 0 4 15,0 0-1-15,-12 14-10 0,8-9-31 16,1 1 8-16,3 2-6 0,-3-5-17 0,-1 4 3 16,4-3 12-16,-3 2-10 0,3-1-18 15,0-5-21-15,-3 9 19 0,3-9 7 0,0 4 8 16,0-4-23-16,0 0-6 0,0 0 14 16,0 0 7-16,0 0-8 0,0 0-14 0,24-13 4 15,-16 8 8-15,-3-2 2 0,2 3 1 0,-1-4 7 16,2 2-3-16,-2-1-7 0,-2 3-10 0,-1-2 2 15,3 3-15-15,-5-1 0 0,-1 4-49 16,9-4-5-16,-9 4-15 0,0 0-26 0,0 0-207 16,0 0-410-16,0 0 80 0</inkml:trace>
  <inkml:trace contextRef="#ctx0" brushRef="#br0" timeOffset="31280.94">17576 3303 327 0,'0'0'113'0,"0"0"-1"0,0 0-4 16,0 0 5-16,-11-15 40 0,11 15-22 15,0 0 22-15,-3-2-27 0,3 2-70 0,0 0-18 16,-3-5 14-16,3 5-4 0,0 0-30 0,0 0 21 16,-7-4-4-16,7 4-9 0,0 0 5 15,0 0-11-15,-7-1-5 0,7 1 11 0,0 0-18 16,0 0 17-16,0 0-12 0,0 0-3 0,0 0 8 16,0 0-15-16,-14 3-13 0,14-3 38 0,0 0-33 15,0 0 48-15,0 0-53 16,0 0 18-16,0 0-24 0,0 0 11 0,0 0-8 15,0 0 3-15,0 0 20 0,0 0-17 0,0 0 9 16,0 0 3-16,0 0-10 0,28-2 23 0,-28 2-18 16,7-2-5-16,0-2-10 0,-7 4 20 15,6-4 5-15,-5 0 11 0,-1 4-6 0,3-4-7 16,-3 4-1-16,3-7 11 0,-3 7 3 0,0-6-26 16,0 6 17-16,0 0-4 0,-10-2-5 0,10 2 7 15,-10-2-13-15,10 2 16 0,0 0-10 16,-14 2 7-16,14-2-13 0,-14 2-4 15,11 2 12-15,-4-3-16 0,7-1 9 0,-7 8-3 16,1-7 0-16,6-1 10 0,-4 7-28 0,0-5 7 16,4-2-14-16,-3 6 27 0,3-6-17 15,0 0-3-15,0 0-16 0,8 9 19 0,-8-9 25 16,9 0-15-16,-9 0 10 0,7 0-13 0,-7 0 10 16,0 0-2-16,0 0 5 0,14 0 8 15,-14 0 5-15,0 0-19 0,7-5 12 0,-7 5 1 16,0 0 9-16,0 0-16 0,0 0 10 0,3-4 0 15,-3 4 3-15,0 0-21 0,0 0-12 0,0 0 7 16,0 0-59-16,0 0-89 0,-21 10-144 16,18-7-342-16,3-3 43 0</inkml:trace>
  <inkml:trace contextRef="#ctx0" brushRef="#br0" timeOffset="32281.8">18211 3228 330 0,'0'0'125'16,"0"0"-15"-16,0 0-2 0,0 0-3 0,0 0-11 15,0 0-1-15,0 0-4 0,-13 1-27 0,13-1-9 16,-6 5 6-16,6-5-10 0,0 0 22 0,-8 2-12 16,8-2-46-16,0 0 28 0,-7 2 8 15,7-2-24-15,0 0 14 0,-6 4-9 0,6-4 9 16,0 0-21-16,-4 3-44 0,4-3 39 0,0 0 38 16,0 0 3-16,-6 5 2 15,6-5-7-15,0 0-11 0,0 0 1 0,0 0 4 0,0 0-17 16,0 0 12-16,7 6-7 0,-7-6 0 15,10 4 4-15,3-1-1 0,-3-3-6 0,1 1-20 16,6 2 17-16,0-3-10 0,4 2 9 16,3-2-17-16,3 1-2 0,1-1 8 0,5 0-8 15,-2 0 13-15,0 1-18 0,3-1 23 0,0 0-15 16,0 0 2-16,0 0 0 0,0 0 1 16,-3 0 12-16,0 4-11 0,0-4 1 0,-1 0-10 15,-5 0-1-15,2 1 9 0,-3 0-22 0,-4-1 27 16,1 1 4-16,0-1-15 0,-5 0 16 0,2 1 2 15,-2-2-10-15,-4 2-8 16,1-1 15-16,1 0 13 0,-4 2-20 0,0-2-10 16,-3 3 12-16,-7-3-7 0,17 0-47 0,-11 0 14 15,-6 0-19-15,11 0 39 0,-11 0-10 0,10 0 69 16,-10 0-13-16,7 1 23 0,-7-1-8 16,0 0 23-16,0 0-10 0,14 0 3 0,-14 0-26 15,0 0 16-15,0 0-16 0,0 0-18 0,0 0-18 16,7-1-2-16,-7 1-31 0,0 0-39 0,0 0-43 15,0 0-117-15,0 0-34 0,0 0-525 16,-14-8 49-16,14 8 71 0</inkml:trace>
  <inkml:trace contextRef="#ctx0" brushRef="#br0" timeOffset="32796.42">18885 3163 483 0,'-3'-5'118'0,"3"5"-3"16,0 0-12-16,0 0-4 0,0 0-12 15,0 0-5-15,0 0-5 0,0 0-28 0,-3-6 12 16,3 6-12-16,0 0-11 0,0 0 8 0,0 0-23 15,0 0 36-15,0 0-31 0,0 0 31 16,20 11-41-16,-13-10 13 0,0 4-13 0,2-3-5 16,2 3 2-16,-4-2-5 0,3 2 11 0,1-1-3 15,2 0-16-15,-3 0-2 0,4 1-2 16,-1-2 17-16,-2 3 5 0,2-3 21 0,-3 1-41 16,1 0 21-16,0 2-19 0,2-2-4 0,-2 0 2 15,-2-1 13-15,2 3-13 0,-1-4 0 0,0 2 7 16,-3-1 1-16,1 0 2 0,1 1-20 15,-5-1 10-15,2-2 13 0,2 2-13 0,-8-3 8 16,7 3-11-16,-4-2 23 0,-3-1-25 16,7 4 23-16,-7-4 5 0,9 2 13 0,-9-2-5 15,0 0 7-15,5 2-15 0,-5-2-18 16,3 5 24-16,-3-5-17 0,0 0-17 0,0 0 38 16,0 0-25-16,0 0 13 0,-11 8-21 0,4-4 12 15,-3 2 6-15,-4 2-20 0,-2-1 22 0,1 1-4 16,-7 1-9-16,4 1-2 0,-6 0 1 15,4 0-4-15,-1 1 8 0,0-2-5 0,1 1-30 16,0-1 7-16,2 1-5 0,2 2-8 0,1-3-35 16,2-1-21-16,3 0-52 0,2 1-88 0,-1-1-255 15,5 0-193-15</inkml:trace>
  <inkml:trace contextRef="#ctx0" brushRef="#br0" timeOffset="33445.21">19829 3144 511 0,'0'0'185'0,"0"0"-6"0,0-6-36 0,0 6-12 15,0 0 7-15,0 0-33 0,0 0-13 16,0 0-15-16,0 0-13 0,-4 15 15 0,1-5-7 16,3 2 0-16,-3-1-19 0,-1 6-12 0,0 1-18 15,4 0 26-15,-3 6-3 0,0 1-8 16,0-2 3-16,-1 2 3 0,1 2-3 16,0-2-13-16,3 1 5 0,-4-1-30 0,4 0 30 15,-4 0-2-15,4-4-11 0,-3-2-15 0,3 2 16 16,-1-4 7-16,1 2-13 0,-3-3 16 0,3-1-5 15,0-1 4-15,0-3-6 0,0 1-7 16,-3-2-4-16,3 1-26 0,0-2-10 0,0-1 13 16,0-4-36-16,-3 2-13 0,3-6-89 0,-4 8-113 15,1-5-479-15,3-3 49 0</inkml:trace>
  <inkml:trace contextRef="#ctx0" brushRef="#br0" timeOffset="34124.11">19737 3104 542 0,'-4'-4'174'0,"1"-1"-25"0,0-1-11 15,-1 3-18-15,3-2-7 0,1 5-13 0,-3-6-1 16,0 2-1-16,3 4 2 0,0-8-31 16,6 3 5-16,-1 0-25 0,4 2-6 0,2-3-2 15,0 1 23-15,8-1-33 0,2 1 10 0,0-2-11 16,2 3-17-16,5 0 20 0,-1 1 3 0,1-1-8 15,2 1-7-15,-2 2 5 0,3 1-16 16,-1 1 5-16,-2 0 8 0,-1 3-13 0,1 1-7 16,-5-1 2-16,1 4-7 0,-3-2-1 15,-4 1 0-15,0 5-12 0,-7-4 10 0,-3 4 13 16,0 1 7-16,-7 0-10 0,-3 2-2 16,-5 3 9-16,-5 3 1 0,-5 0-10 0,-2 2 4 15,-13 8-9-15,-2-5-13 0,8-2 9 0,0-7 12 16,2 1-6-16,-2-2 17 0,6-4-17 0,4 1-10 15,0-4 28-15,1 0-13 0,4-2 3 16,-1 1 2-16,3-4 0 0,-1 0 1 0,5-2 1 16,-1-1-9-16,7-1 5 0,0 0 15 0,0 0-18 15,0 0 13-15,-6-9-8 0,6 9 0 0,10-9-7 16,-4 7-16-16,4-3 16 0,1 2-3 16,-1-3 0-16,-3 4 10 0,7 2-2 0,-4 0-16 15,0 0 5-15,4 0 16 0,-1 4-3 16,1-3-17-16,-1 5 12 0,2 1-5 0,-2 1-10 15,1 1 20-15,0 0-3 0,-1 2-4 16,4 0-18-16,-4 2 15 0,1-1-3 0,-3-1-5 16,0-1 1-16,-1 0 12 0,2 1 8 0,-5-2-21 15,4-1 0-15,-4 0 16 0,-1-4 0 16,2 3-8-16,-1 0 7 0,-1-3-4 0,-2 2-18 16,2-1-3-16,-2-3 2 0,0 2-27 0,2 0-49 15,-2-1-44-15,2-2-141 0,-2 3-470 0,2-1 56 16</inkml:trace>
  <inkml:trace contextRef="#ctx0" brushRef="#br0" timeOffset="34667.44">20636 3561 673 0,'3'-8'243'0,"-3"8"-31"0,0-8 1 16,0 5-14-16,0 3-40 0,3-7 13 0,-3 7-21 15,0-6-28-15,0 6-3 0,0 0-20 0,0 0-1 16,-3-4-6-16,3 4-9 0,0 0-28 0,0 0-4 15,0 0 1-15,0 0 1 0,0 0-18 16,0 0 0-16,6 13 2 0,-9-5-2 0,3 5-3 16,0-2-15-16,0 3 0 0,0 2 10 0,-3-2-23 15,3 6 11-15,-3-4-6 0,3 1 10 0,-1 1-4 16,1-1 2-16,-3 2-11 0,0-2 4 16,3-1 4-16,0-2-10 0,-3 4 11 15,3-4 12-15,-1-1-36 0,-2 0 23 0,3 2-17 16,0-5 12-16,-4 2-5 0,1 0 23 0,3-3-35 15,-1-1 17-15,1 0 0 0,-3-4 13 0,0 3 13 16,0-2-13-16,0-3-23 0,-1 1 13 16,4-3 7-16,-11 4 1 0,11-4-21 0,-16 0 10 15,16 0 5-15,-18-7-10 0,8 6-2 0,3-3 10 16,-4 1 2-16,2-1-15 0,-1 1 8 0,3 0 2 16,0-1-12-16,0 1 14 15,3 2-7-15,4 1-25 0,-9-4-13 0,9 4-6 16,-8-4 24-16,8 4-11 0,0 0 1 0,0 0-29 15,0 0-10-15,14-9-31 0,-14 9-5 0,10 0-102 16,-6-4-51-16,3 3-569 0,0-1 77 16,0 1 72-16</inkml:trace>
  <inkml:trace contextRef="#ctx0" brushRef="#br0" timeOffset="35039.57">20636 3300 496 0,'-4'-4'128'0,"1"0"-8"0,3 4-7 15,-7-4-13-15,7 4-8 0,-7-2-2 16,7 2-26-16,0 0 0 0,0 0 12 0,-14 6-24 15,11-2-17-15,0 0-1 0,3-4-1 0,-3 9-2 16,3-5 2-16,0 0 5 0,0-4-22 16,3 9 9-16,-3-4-15 0,3-1 11 0,-3-4-3 15,7 7-16-15,-4-5 11 0,-3-2-8 0,10 2-5 16,-10-2 11-16,8 0 12 0,-8 0-18 0,0 0 5 16,13-4 8-16,-7 0 0 15,-2 2-16-15,-4 2 9 0,4-8 1 0,-1 5 27 16,-3-2-24-16,0 5 1 0,3-9-6 0,-3 7 5 15,0 2 6-15,0 0-3 0,-6-8-21 0,6 8-41 16,0 0 29-16,0 0-179 0,-17 9-533 16,10-2 51-16</inkml:trace>
  <inkml:trace contextRef="#ctx0" brushRef="#br0" timeOffset="43548.46">17214 4120 291 0,'0'0'54'0,"0"0"18"0,0 0-13 15,0 0-24-15,0 0 27 0,0 0-1 0,0 0-12 16,0 0 2-16,0 0-7 0,0 0-6 0,16-9 11 15,-16 9-39-15,0 0 28 16,11-2-15-16,-11 2-15 0,10 0 18 0,-10 0 2 16,14 0-8-16,-7 0 8 0,-7 0-25 0,16-3 25 15,-5 6-20-15,2-3 5 0,-1 0 10 0,4 1-8 16,1-1-18-16,-3 1 32 0,7-1-29 16,-1 2 15-16,4-2-23 0,0 3 8 0,6-2 0 15,1-1 13-15,-3 1 41 0,6 1-41 0,0-1 2 16,3-1-12-16,1 0 9 0,7 0-19 15,-4 0 19-15,4 0-12 0,-2-1 100 0,-2 1-31 16,4-2-2-16,-1 1 2 0,1 1-15 0,-1 0 7 16,4 0 3-16,-3 0-7 0,3 0-9 0,2 0-17 15,12-1 5-15,-10 1 7 16,-4 0-2-16,-4 0 0 0,4 1-5 0,-1-1-10 16,-1 1-1-16,1 1-9 0,1-1-1 0,-4-1 0 15,1 0-15-15,2 4 21 0,-2-4-8 16,-1 1 7-16,5 1-15 0,-2-1 0 0,14 1 8 15,-9 1 5-15,-5-3-5 0,2 0-21 0,2 0 18 16,-4 0-5-16,15-3-10 0,-10 1 26 0,-8 1-1 16,1-1-15-16,-4 1 6 0,-1-3-16 15,-5 3 10-15,3-2 20 0,-5-1-20 0,-5 0-7 16,3 1 17-16,-7 0-23 0,-1 1 39 16,-2 1-31-16,0-3-5 0,-4 3 18 0,0-1 0 15,-1 1 10-15,-5 1-10 0,2-1-93 16,-3-2 34-16,-2 3 0 0,2-2 20 0,-10 2 72 15,13-1 1-15,-8 0-14 0,-5 1-2 0,9-3-6 16,-9 3-17-16,0 0-6 0,7-2-30 0,-7 2 8 16,0 0-52-16,0 0-35 0,0 0-75 15,0 0-146-15,-21 7-394 0,18-5 39 0</inkml:trace>
  <inkml:trace contextRef="#ctx0" brushRef="#br0" timeOffset="44673.99">23746 4275 184 0,'13'1'82'0,"2"1"-21"16,5-1-10-16,1 1 13 0,9 1-15 0,9-2-3 15,5 0 26-15,17 1 81 0,4 2-22 16,7-3 2-16,3-1-36 0,6 0 3 0,19 0 8 16,-1 2-11-16,3-4-5 0,2 1-2 15,2 0-101-15,3 2 19 0,5-5 7 0,-2 2-17 16,1 2 12-16,-1-1-7 0,-4 1 17 15,-7-1-15-15,-2-2 0 0,0 1-18 0,-17 1 16 16,17 1 5-16,-17-3-13 0,-3-1 10 0,2 3 15 16,-5-2-4-16,-7 2-9 0,-1-2-9 0,-3 1 7 15,-11 2 8-15,-10 0-29 0,-2-1 19 16,-5 1 12-16,-3 0-5 0,-1 0-7 0,-4-1-29 16,-5 1 47-16,0 0-19 0,-10 0 4 0,6 0-1 15,-6 0 28-15,0 0-23 0,-1 0 126 0,-3 0-44 16,-2 0 3-16,2 0-1 15,-10 0-22-15,13 0-26 0,-13 0-2 0,0 0-9 16,11-3-1-16,-11 3-29 0,0 0-8 0,0 0-27 16,0 0-19-16,0 0-38 0,0 0-146 0,-3 5-532 15,3-5 74-15</inkml:trace>
  <inkml:trace contextRef="#ctx0" brushRef="#br0" timeOffset="56936.39">16701 10175 281 0,'0'0'108'0,"0"0"-3"16,0 0-18-16,-1-7 10 0,1 7-20 15,0 0 10-15,0 0-8 0,0 0-5 0,0-5 3 16,0 5-10-16,0 0 14 0,-3-5 1 0,3 5-18 16,0 0-5-16,3-7-8 0,-3 7-79 15,0 0 31-15,0 0-21 0,1-8 18 0,-1 8 23 16,0 0 15-16,0-3 37 0,0 3-9 0,0 0-2 16,0 0 3-16,0 0-11 0,0 0-5 15,3-7 0-15,-3 7-5 0,0 0 1 0,0 0-9 16,0 0-7-16,0 0-1 0,0 0-27 0,0 0 15 15,0-7 10-15,0 7 3 0,0 0 2 0,0 0 3 16,0 0-13-16,0 0 10 0,0 0 3 16,0 0 2-16,0 0-12 0,0 0 12 15,0 0-9-15,0 0-86 0,-3-4 6 0,3 4 31 16,0 0-9-16,0 0 1 0,0 0 31 0,0 0-24 16,0 0 9-16,0 0 1 0,0 0-7 15,0 0 8-15,0 0-3 0,0 0 6 0,0 0-16 16,0 0 12-16,0 0 6 0,0 0-10 0,0 0-13 15,0 0 28-15,0 0-23 0,0 0-3 16,0 0 11-16,0 0 12 0,0 0-7 0,0 0-3 16,0 0 18-16,7 19-18 0,-7-17 8 0,3 6 5 15,-2-2 5-15,-1 2-2 0,0-4-13 0,3 5 0 16,-3 1-24-16,0-4 42 16,3 6 28-16,-3 0-6 0,0-4-35 0,0 4 0 15,0 1 8-15,3-3-8 0,-3 4 2 0,0-5-2 16,0 7-10-16,0-5 20 0,1 3-15 0,-1-3 22 15,3 3-22-15,-3-3 28 0,0 4-15 16,0-3-1-16,3 1-7 0,-3-1 23 0,0 1-13 16,3 1 3-16,-3-3-19 0,0 4 17 0,0-5 12 15,0 4-31-15,1-3 0 0,-1 3 3 0,3-3 43 16,-3 1-25-16,0 1-16 0,0-3 21 16,0 1-16-16,0 0-7 0,0-1 18 0,0-2-3 15,0 2-13-15,0 3 6 0,0-4-4 0,0 1-22 16,0-3 33-16,0 1-7 0,0 2 17 15,0-2-17-15,0-1-6 0,0 1 5 16,0 0-2-16,0-1 10 0,0 0 3 0,0-1 0 16,0 1 5-16,0 1-26 0,0 1 13 0,0-1 0 15,0-1-11-15,0 1 19 0,0 0-3 16,0-1 0-16,4 1-17 0,-4-4 12 0,0 4 12 16,0-1-9-16,0 3-6 0,3-3 1 0,-3 0 2 15,0 1 5-15,3-4-5 0,-3 3 3 0,1 1-9 16,-1 1 17-16,0-1-1 0,0 0 21 15,3 1-26-15,-3-1 2 0,0 0-17 0,0 1 10 16,3-1-5-16,-3 2 5 0,0-3 5 16,0 1 3-16,0 2 0 0,0 1-11 0,0-2 3 0,0 1 0 15,3-1-13-15,-3-1 13 16,0 2 31-16,0-2-21 0,1 5 31 0,-1-4-46 16,0 0 0-16,0 0 5 0,3 1 8 0,-3-2-6 15,0 5-4-15,0-3 2 0,3 1 12 16,-3-3-17-16,0 2 5 0,0-2 0 0,3 5 5 15,-3-2 11-15,0-3-21 0,0 5 10 0,0-4-8 16,0 1 6-16,0 0-8 0,0-2-1 0,0-1 9 16,0 3-18-16,0-5 4 0,0 3 1 15,0-3 0-15,0 2 2 0,1-2 1 0,-1-5 12 16,0 10-8-16,0-3 8 0,4 1 0 0,-1 2 6 16,-3 0-14-16,0 3 11 0,3-1 2 0,-3 1 5 15,0-1-7-15,0 2-5 16,0-2-3-16,-3 2 2 0,3 0 11 0,0-3-11 15,-3 3-7-15,3-3 13 0,0 3-3 0,0-3-5 16,0-1 10-16,-4 5 1 0,4-5-4 0,-1 5 1 16,1-5 7-16,0 3 6 0,-3-1-21 15,3-4 18-15,0 6-13 0,0-3-15 0,0-1 2 16,0 1 8-16,0 0 2 0,0-1-2 0,0-2-2 16,0 0 22-16,0 1-25 0,0 4 0 15,0-3 10-15,0 0 6 0,0-3-1 0,0 3-3 16,3-2-14-16,-6 0 2 0,6 1 12 0,-3-1-2 15,-3 0-10-15,3 0 5 0,0 1 8 16,3-2 0-16,-6 2 4 0,6-1-14 16,-3 0 10-16,0 0-6 0,0-1-2 0,0 1 0 15,0 1-18-15,0-2 8 0,0 1 10 0,0-4 5 16,-3 3 3-16,3 3 5 0,0-3-1 0,0 0-32 16,0-1 25-16,0-1-8 0,0 2 9 15,0 0-9-15,0-7 16 0,-3 10-18 0,3-5 5 16,0-2 10-16,0-3-15 0,0 10 7 0,0-5-4 15,0-5 7-15,0 10 3 0,0-10-6 0,0 7-17 16,0-7 10-16,0 7 2 0,0-7-7 16,0 8 10-16,-3-5-13 0,3 3 5 0,0-6 16 15,0 4 5-15,0-4-3 0,0 8 3 16,0-8-16-16,0 7 11 0,0-7-3 16,0 7-2-16,0-7-3 0,0 3-13 0,0-3 21 15,0 0-16-15,0 8 3 0,0-8 10 0,0 0 8 16,0 5-16-16,0-5 1 0,0 0 7 0,0 0-18 15,0 0 13-15,0 0 8 0,0 5 20 16,0-5-10-16,0 0-21 0,0 0 13 0,0 0 1 16,0 0-4-16,0 0-14 0,0 0-9 0,0 0-22 15,0-22-31-15,0 9-75 0,-7 2-155 0,10-4-415 16,1-2 48-16</inkml:trace>
  <inkml:trace contextRef="#ctx0" brushRef="#br0" timeOffset="58248.71">16636 10276 447 0,'0'0'139'0,"0"0"32"0,0 0-25 0,0 0-10 16,0 0-31-16,0 0 28 0,0 0-21 16,0 0-14-16,0 0-1 0,0 0-15 0,0 0 23 15,0 5-36-15,0-5-3 0,0 0-78 0,0 0 14 16,0 0-27-16,0 0 58 0,0 0-36 0,0 0-9 15,0 0-4-15,0 0-7 16,0 0 26-16,0 0-3 0,0 0-11 0,0 0 6 16,0 0 5-16,0 0 0 0,0 0 0 0,0 0-7 15,0 0 12-15,0 0-21 0,0 0 14 0,0 0 2 16,0 0 8-16,0 0-6 0,0 0-2 16,-4 2 26-16,4-2-37 0,0 0 6 0,0 0 8 15,0 0 5-15,0 0 7 0,0 0-10 0,0 0 13 16,0 0-8-16,0 0 8 0,0 0 8 0,0 0 4 15,0 0 1-15,0 0 13 0,0 0-26 16,0 0 48-16,0 0-20 0,0 0 8 0,0 0-8 16,0 0 0-16,0 0-2 0,7-17-37 15,-4 8 4-15,2-1 27 0,1-3-10 0,-2 3-10 0,2-5 13 16,1 3-24-16,-1-3 11 16,2 1 8-16,-4-3-16 0,5 0 13 0,-2 2-13 15,0 2 19-15,-3 0-14 0,2-4-12 0,1 7 7 16,-4-3 10-16,1 4-27 0,0 1 27 0,-1-2 3 15,1 6-18-15,-4-2 16 0,3-1-6 16,0 4-10-16,0-2 3 0,-2 1-6 0,-1 4-14 16,0-6 14-16,0 6-17 0,3-7 22 0,-3 7-4 15,0 0-6-15,0 0 9 0,6 0-9 0,-6 0-2 16,0 0 7-16,0 0 9 0,0 0-14 16,0 0 21-16,0 0-23 0,1 13 2 15,-1-13 1-15,0 0-1 0,0 0 6 0,4 6-3 0,-4-6 0 16,0 5-5-16,0-5 0 0,3 7-8 15,-3-4 26-15,3 3-16 0,-3-6-2 16,4 8 0-16,-4-4 12 0,3 3-7 0,3 1-7 16,-2-1 12-16,-1 3-13 0,2-2 6 0,1 2-1 15,-2 1-7-15,2-1 12 0,1 1-4 0,-1-3-1 16,-1 6 1-16,1-4 4 0,-2-2-7 16,2 2 0-16,1 0 5 0,-3 0 0 0,0-4-15 15,2 1 22-15,-3 3-1 0,1-3-4 0,2 1-4 16,-2-1 4-16,0-2-7 0,-1 0 2 15,0 2-2-15,-2-6 5 0,2 6 8 16,0-4-11-16,-3-3 21 0,4 7-10 0,-1-6 2 16,0 5-17-16,-3-6 12 0,0 0 7 0,3 6-1 15,-3-6-4-15,5 2-14 0,-5-2 9 0,0 0-2 16,0 5-13-16,0-5 8 0,0 0 16 16,0 0-24-16,0 0 20 0,3 5 1 0,-3-5-23 15,0 0-6-15,0 0-4 0,0 0-26 0,0 0-49 16,0 0-56-16,0 0-90 0,0 0-509 0,0 0 61 15,-5 4 80-15</inkml:trace>
  <inkml:trace contextRef="#ctx0" brushRef="#br0" timeOffset="62323.89">17145 10008 102 0,'0'0'66'0,"-7"-2"85"0,7 2 0 16,0 0-10-16,-7-5 3 0,7 5-22 15,0 0-83-15,-6-2 20 0,6 2-21 16,-4-5 21-16,4 5-23 0,0 0 41 0,0 0-26 16,-6-3 3-16,6 3-34 0,0 0 36 0,0 0 42 15,-4-5-22-15,4 5 9 0,0 0-3 16,0 0-5-16,0 0-8 0,0 0 0 0,-4-4-10 16,4 4 5-16,0 0-8 0,0 0-5 0,0 0-10 15,0 0 18-15,0 0-10 0,-3-6-16 0,3 6 8 16,0 0-8-16,0 0-10 0,0 0 5 15,0 0-10-15,0 0 8 0,0 0-13 0,0 0 5 16,0 0 10-16,14 0-23 0,-14 0 8 0,0 0-16 16,10-2 24-16,-10 2 4 15,0 0-17-15,7-2 2 0,-7 2 3 0,7-3-5 16,-7 3-6-16,0 0 6 0,10-1-3 0,-10 1-13 16,0 0 13-16,7 0-2 0,-7 0-3 0,0 0 0 15,11 0 8-15,-11 0-16 0,0 0 21 16,10-2-13-16,-10 2 10 0,0 0-18 0,10 0 13 15,-10 0-5-15,0 0-2 0,9 2 4 0,-9-2 11 16,0 0-10-16,12 0-11 0,-12 0 16 0,6 1-13 16,0 2 2-16,-6-3 8 0,7 3-10 15,-7-3 3-15,11 1-1 0,-11-1-7 0,7 5-1 16,-1-4-9-16,-2 0 17 0,3 2 9 0,-3 2-17 16,2-3 9-16,1-1-3 0,-1 4 10 15,2-3-5-15,-4-2 5 0,2 6-8 16,1-5-7-16,-1 4 5 0,2-2 0 0,-1-1-3 15,2 2 16-15,-5 0 2 0,6-4 0 0,-3 6-7 16,0-5-13-16,0 6 5 0,3-4 7 16,-3-2 3-16,0 5-15 0,-1-5 15 0,5 4-2 15,-4-3-14-15,0 5 9 0,2-4-3 0,-1-2 10 16,-1 5-8-16,2-5-7 0,-2 4 13 0,1-3-3 16,1 3 12-16,-2 0-27 0,0-5 18 15,0 6 4-15,0-4-4 0,0-2-3 0,-1 6 5 16,1-5-2-16,1 4-3 0,-2 0 0 0,1-5-3 15,-1 6 3-15,-2-4 5 0,3 3-2 16,0-3 4-16,0-1 4 0,-1 5-9 16,-2-3-2-16,3 1 8 0,0 0-8 0,-1-2 5 15,1 3-15-15,1-2 12 0,-2 4-2 0,1-3 5 16,0 0-12-16,3 1 2 0,-3-2 2 0,0 4 0 16,2-4-2-16,-1 4-13 0,2-2 13 15,-3-2 0-15,-1 4 3 0,2-4-3 0,-1 4 2 16,2-1 3-16,-2 0-8 0,1-1 8 0,-2 2 18 15,1-1-5-15,0-3-8 0,3 6-10 16,-6-3 8-16,5-2-9 0,-2 1 1 0,0 3 0 16,0-2 8-16,-3-2-6 0,3 3-2 0,2-2 0 15,-5 0 15-15,6 3-7 0,-6-2-1 0,3 2 16 16,2-1-15-16,-1-3-8 16,-2 4 2-16,1 1 8 0,0-1-2 0,1-1-1 15,1 3 6-15,-2-2 2 0,0 0-15 0,0 1 10 16,3-1-5-16,-3 0-10 0,-1 1 20 0,2-1 0 15,-1 0-2-15,2 1-18 0,-5-1 10 16,2 0-10-16,2 1 10 0,-1-1-3 0,-1 0 8 16,1 1-5-16,1-1 3 0,-2 0-6 0,-2 1 13 15,5-1-10-15,-5 0 8 0,3 1 0 0,0-1-11 16,0 0 11-16,-1 2-8 0,1 1-8 16,0-1 8-16,0-1 5 0,0-1-10 0,-1 1 3 15,2 1-6-15,-1-2 0 0,2 5 6 16,-2-4 4-16,1 1-2 0,2 0 5 0,-4-3 1 15,1 3-1-15,4-2-3 0,-2 0 9 16,-2 2-14-16,0 1 6 0,4-5-11 0,-2 5 18 16,-2-2-2-16,1-1-3 0,2 2 5 0,-4-2-7 15,4 1-3-15,-2-1-11 0,-1-1 11 16,2 2-10-16,-2-2 10 0,1 2 8 0,2 0-8 16,-1 0-5-16,-1-1 7 0,2 1 1 0,-3 1 5 15,3 0-6-15,1-2 8 0,-1 5-15 0,4-2 13 16,-4-3-11-16,0 5 3 15,1-3-10-15,-2-1 20 0,4 2-10 0,-2 1 5 16,0-2-5-16,-1 0 0 0,3 3 8 0,-2-4-18 16,-1 1 7-16,1 1-4 0,2 2 4 0,-2-2 8 15,-1-3 0-15,3 6 3 0,-2-4-5 16,-1-1-3-16,0 1-3 0,1 2 6 0,-2-2-1 16,1 0 6-16,1 0-6 0,-1 1-7 0,0-1 10 15,1 1-7-15,-4-3-1 0,3 2 3 0,0 1 3 16,0 0-8-16,0-1 2 0,-3-2 8 15,4 5 6-15,-4-2-24 0,2-3 10 0,-1 2 11 16,-1 2-3-16,3-2-2 0,-4-2-6 0,5 2 0 16,-4 0 6-16,2-2 0 0,2 2 2 15,-4-3-3-15,0 5 8 0,3-3-10 16,0-4 6-16,-3 6-1 0,0-5-5 0,0 4-3 16,3-5 3-16,0 3 3 0,-3 1-3 0,4-1-3 15,-4-1 11-15,2 1-3 0,-2-1-8 16,1 3 6-16,1-3-8 0,1 0 2 0,-3-3 3 15,4 4-7-15,-4 1 7 0,3-1 10 0,1 2-23 16,2 1 8-16,-4-3-67 0,2 1 3 0,-4-1 8 16,3 1 12-16,1 1-2 0,-1 0 7 15,0-3 3-15,-2 3-5 0,4-2 10 16,-5 2 13-16,4 1-7 0,-4-3 4 0,3 1 11 0,0-2-3 16,0-2-5-16,-3 3 20 0,3 1-20 15,-2-1 0-15,1-1 23 0,-2 3-2 16,0-5-1-16,1 3-12 0,1 0 4 0,-2-4 32 15,0 4-26-15,3-1 2 0,-3 1-7 0,0-1 23 16,2 0-16-16,-1-1-7 0,-1-1 13 0,0 5-3 16,2-3-3-16,-1 0 8 0,-1-1-10 15,3-1 8-15,0 2-9 0,0 1 17 0,-3 1-9 16,3-3-9-16,1 2 1 0,-4-1 6 0,6-2-2 16,-2 3-1-16,-2-1-4 0,-2 3 14 0,4-3-9 15,-4 0 7-15,3-1 0 0,-4-1-10 16,2 2 0-16,-1-1 0 0,2-2 17 0,-2 1-17 15,1 2-2-15,-2-4 9 0,-2 3 3 16,2-4-5-16,1 4-2 0,0-2 7 0,-3 1 10 16,2-3-15-16,1 4-2 0,-4-4 27 15,5 3-30-15,-5-3 18 0,1 1-10 0,2 2-11 16,-2-3-2-16,2 1-11 0,-3 1 21 0,2-3 13 16,-5-1-11-16,9 6 14 0,-8-3-11 0,-1-3 10 15,6 2-7-15,-6-2 12 0,4 6 11 16,-4-6-23-16,0 0 30 0,6 0-15 0,-6 0-23 15,0 0 36-15,0 0 10 0,0 0-10 0,0 0-3 16,0 0 8-16,0 0 8 0,8-7-36 16,-8 7-31-16,3-10-5 0,-3 3-31 0,0 4-128 15,-3-5-92-15,3 1-476 0,0-1 87 16</inkml:trace>
  <inkml:trace contextRef="#ctx0" brushRef="#br0" timeOffset="62807.58">19603 11676 504 0,'0'0'205'0,"0"0"-29"15,0 0-20-15,0 0-10 0,0 0-2 0,0 0-24 16,0 0-8-16,0 0-7 0,0 0-12 0,0 0-12 16,10 17-1-16,-9-12-14 0,2 2-17 15,0-1-87-15,1 1 9 0,-1 5 24 0,0-3-2 16,2 2 12-16,1-2 0 0,-3 4-28 0,4-1 31 16,-4 5 4-16,1-3-7 0,3 1 18 15,-3 1-17-15,2-4-4 0,-3 3 21 0,1 1-20 16,2-4 15-16,-3 1 2 0,2-1 11 15,-2-2-26-15,1 1 10 0,-1 0 3 0,0-3-13 16,1 2 11-16,-1-3-1 0,0 1 11 16,0-2-16-16,-3-2 10 0,5 3 9 0,-5 0 6 15,3-1 32-15,0-2-57 0,-3 1 39 0,0-5-26 16,0 4 13-16,0-4 38 0,3 6 0 0,-3-6 75 16,0 0-50-16,0 6 19 0,0-6-33 15,0 0-24-15,-9 2 3 0,9-2 5 0,-14 0-23 16,14 0-2-16,-21-1-1 0,7 1-12 0,-6 1-5 15,-4 1 2-15,-7-1 3 0,-10 6-24 0,-14 0-7 16,1 3-13-16,-4 4-40 0,-1 2-91 16,-5 1-194-16,9 2-511 0,0-4 91 15,0-5 85-15,8-1 48 0</inkml:trace>
  <inkml:trace contextRef="#ctx0" brushRef="#br0" timeOffset="66116.39">20122 11998 312 0,'0'0'166'0,"0"0"11"0,0 0-21 15,0 0-92-15,0 0 59 0,0 0-46 0,0 0-19 16,0 0 40-16,0 0-21 0,0 0-16 16,0 0 13-16,0 0-7 0,0 0 2 0,0 0-5 15,0 0 18-15,0 0-18 0,0 0-3 0,0 0-2 16,0 0 5-16,0 0 5 0,0 0-13 15,0 0-2-15,0 0-15 0,0 0 4 16,0 0 3-16,0 0 0 0,0 0-5 0,0 0 8 16,0 0-26-16,0 0 0 0,-10-14 23 0,10 14-20 15,-3-3 7-15,3 3-18 0,0 0 13 16,-3-5-2-16,3 5 7 0,-3-5-20 0,3 5 2 16,-4-7 3-16,4 1 8 0,0 6-8 0,-3-7-5 15,-1 3-3-15,3-2 15 0,-2-2-12 0,3 1 3 16,-3 2-4-16,0-7 1 0,0 4 3 15,2-2-1-15,1 0 13 0,-3-3-23 0,0 3 8 16,3-2 10-16,-3-1-8 0,3 1-12 0,-1-1 5 16,-2-2-1-16,3 5 4 0,0-6 4 15,0 5-2-15,0-2 2 0,-4-4-5 16,4 6 6-16,0-3-1 0,0-1-15 0,0 1 10 16,-3 0-2-16,3-1-5 0,0 3 2 0,0-1-3 15,0 0 6-15,-1-1 2 0,1-1 5 0,-3 4-7 16,3-3 13-16,0 2-24 0,0-2 16 15,0 0-11-15,0 1 4 0,0-1 14 0,-3 3-15 16,3-4 11-16,0 3-24 0,0-1 13 0,0-2 3 16,0-2 2-16,0 6-18 0,0-4 8 0,-3-1 10 15,3 1 1-15,0 3-6 0,0-2 2 16,-1-3-12-16,-2 6 16 0,3-3-27 0,0-1 1 16,0 2 10-16,0-1 18 0,-3-1-1 15,3 4 1-15,0-3-8 0,0 2-10 0,0-2 20 16,0 3-7-16,-3-3-8 0,3 3-8 15,0-3 6-15,0 4 2 0,0 0-5 0,0-2 5 16,0 2-3-16,0 0-2 0,0 0 5 0,0 1 10 16,0-2-12-16,0 1 2 0,-3 2 13 15,3-1-26-15,-2 1 5 0,2 0 6 0,0-2 2 16,0 2-3-16,0-2 11 0,-3 1-1 0,3 0-7 16,0-4 3-16,-3 5-13 0,3 0 12 0,0-2-2 15,-3 2-2-15,3-1 12 0,0 0-13 16,0 1 14-16,0-1-22 0,0 0 24 0,-1 0-28 15,1 2 15-15,0-3 2 0,0-1 1 16,-3 3 20-16,3-2-28 0,0 2 0 0,0-1 7 0,3 1-2 16,-3 0-5-16,1-2 3 15,-1 2-4-15,0-1 12 0,0-2 12 0,3-1-18 16,-3 2 2-16,0-4 3 0,0 3-5 0,0-4 10 16,0 3-4-16,0-1-17 0,0-4 14 0,0 6-6 15,0-3-2-15,-3-3 8 0,3 7-3 16,0-6-3-16,0 5 21 0,0-3-15 0,0 5 2 15,0-4-8-15,0 3 1 0,0 0-3 0,0 1 5 16,0-1 17-16,0 3-17 0,0-2 11 16,0 2-11-16,0-1-3 0,0 0 6 15,0 1-3-15,0-1 0 0,0-1-5 0,0 3 7 16,0 2-12-16,3-4-3 0,-3 0 8 0,0 1 5 16,0-1 8-16,0 3-8 0,0 0-3 0,0-2 1 15,0 0 9-15,0 7-9 0,0-10 9 16,0 7-4-16,3-2-3 0,-3 5 5 0,0-8 3 15,0 1-3-15,0 7-8 0,3-8-4 0,-3 5-1 16,0-4 16-16,0 7-6 0,0-9-2 0,0 6 5 16,0-2 3-16,2-2-13 0,-2 7 10 15,3-11 0-15,-3 4 5 0,3 0-20 0,-3 3 15 16,3-4-18-16,-3 1 1 0,3 0 9 0,-2-3 8 16,-1 3-7-16,3-1 4 0,-3 3 19 15,0-1-26-15,3 0 7 0,-3-2-17 16,0 3 12-16,0 5 1 0,3-10-6 0,-3 7 8 15,0 3 0-15,0-7 13 0,0 7-6 0,1-9-17 16,-1 9 0-16,0-3 7 0,0 3 6 16,3-5-1-16,-3 5-4 0,0 0 7 0,0-8-2 15,0 8-11-15,0 0 3 0,0-3-11 0,0 3-25 16,0 0-5-16,0 0-12 0,0 0-14 0,0 0 8 16,0 0-69-16,0 0-34 0,0 0-9 15,0 0-144-15,8 13-433 0,-5-8 31 0,-3 2 90 16</inkml:trace>
  <inkml:trace contextRef="#ctx0" brushRef="#br0" timeOffset="66817.52">19873 10443 302 0,'0'0'133'0,"0"0"-26"0,0 0 19 16,0 0-27-16,0 0-1 0,0 0-50 0,0 0 73 15,0 0 12-15,0 0-77 0,0 0 5 0,0 0 11 16,0 0 10-16,0 0 0 0,0 0 20 16,0 0-30-16,0 0 2 0,0 0 3 0,0 0-5 15,0 0 12-15,11-12-17 0,-8 5-14 0,1-4-9 16,2-1 5-16,1 2 22 0,3-5-50 0,-3 2 20 16,3-6-18-16,1 1 2 15,-1 1 19-15,0 1-19 0,1-1 1 0,-1-1 10 16,-3 4-21-16,2 2 6 0,-1-2 4 0,-1 3-30 15,-1 3 41-15,-2-1 5 0,2 0-26 0,-1 2-4 16,-2 1 17-16,0-3-18 0,0 6 0 16,1-2-10-16,-1-2 5 0,0 6-10 0,-3-6 3 15,4 4 7-15,-4 3-5 0,3-7-5 0,-3 7 7 16,7-1-9-16,-7 1 1 0,0 0-4 0,10 0 23 16,-10 0 2-16,7 3-17 0,0 2 9 15,0 2-17-15,0-3-5 0,0 5 2 0,3 3 13 16,4-1-8-16,-4 3 24 0,4-3-1 0,-1 6-25 15,4-2 10-15,-3 3-10 0,0-1 15 16,2-2-3-16,-1 2-4 0,-2-1-8 16,0-1 30-16,2-3-23 0,-5 2-7 0,3-3 3 15,-3 2 14-15,-3-3-2 0,0-1-7 0,0-1-6 16,0-1 8-16,-1-3 23 0,-2 3-18 0,2 0 31 16,-1-2-5-16,1 0-36 0,-5-4 43 15,-1-1-23-15,6 7 19 0,-3-2-1 0,0-3-18 16,-3-2 13-16,1 5-22 0,-1-5 4 0,0 0 10 15,0 0 6-15,6 5-24 0,-6-5 16 0,0 0-15 16,0 0 20-16,0 0 3 0,0 0-24 16,0 0 8-16,0 0-7 0,0 0-39 0,0 0-30 15,0 0-75-15,0 0-59 0,0 1-307 16,0-1-240-16,0 0 61 0,0 0 41 0</inkml:trace>
  <inkml:trace contextRef="#ctx0" brushRef="#br0" timeOffset="68608">20116 8924 342 0,'0'0'185'0,"0"0"9"0,0 0-30 0,0 0-72 16,0 0-5-16,0 0-12 0,0 0 22 0,0 0 15 16,0 0-12-16,-10-5 0 0,10 5 2 0,0 0-14 15,0 0 29-15,0 0-32 0,0 0-11 16,0 0-38-16,0-4 18 0,0 4 2 16,-3-7-7-16,3 7 20 0,0-5-13 0,0 5 5 15,-1-6-15-15,-2 2-28 0,3 4 26 0,0-10-13 16,0 5 30-16,0-1-33 0,-3 0-15 15,3-3 10-15,0 1-23 0,0-1 23 0,0-5-5 16,0 4 0-16,0-5 2 0,0 1-15 0,0-1 6 16,0-4-6-16,3 1 3 0,-3 1-1 0,0-2 3 15,3-2-4-15,-2 1 14 0,-1 3-15 16,3-2 18-16,-3-2-15 0,3 2 2 0,-3-2-18 16,3 3 6-16,-3-1 4 0,1-4 4 0,-1 5-1 15,3 0 10-15,-3-3-23 0,0 3 16 16,3 0 5-16,-3 3-5 0,0-4 7 0,0 1-18 15,0-1-2-15,0 6-2 0,0-5 24 16,3 2-14-16,-3 1 23 0,0 0-26 0,0 1 5 16,0 1-5-16,0-2 2 0,0 4 3 15,1-3-5-15,3 3 0 0,-4-2 16 0,0 2-16 16,0 3 25-16,0-2-22 0,0-2 15 0,0 3 33 16,0-2-2-16,0 3 7 0,0 1-5 0,-4-3-5 15,4 2-5-15,0-1 15 0,-1 1-9 16,1 0-24-16,0 1 23 0,0 0-18 0,0-1 3 15,0 4-11-15,-3-2 6 0,3-2-11 0,0 1 8 16,0 3-8-16,0-4 1 0,0 0 12 0,-3 1-10 16,6-1 5-16,-3 1-15 15,0-1 2-15,0 1-5 0,0-3 5 0,0 2 8 16,0-1-8-16,0 1 3 0,0 0-8 0,0-1-5 16,0 0 0-16,0 2 10 0,0-3 3 0,0 2-15 15,0-2 2-15,-3 3-5 0,6-3 15 16,-6 2 5-16,3-1-15 0,0 0 5 0,0 2 0 15,-3-2-12-15,3 1 12 0,0 0 5 0,0 1 5 16,-1-3-17-16,-2 2-3 0,3 1 7 0,0-1 9 16,-3-1-1-16,3 1 3 0,0 1-11 15,-3-1 11-15,3 4-8 0,0-4 5 0,-1 0-12 16,1 3-6-16,-3 1 23 0,3-2-22 0,0-1 22 16,0 7-10-16,-3-8 3 0,3 8-18 0,0-9 2 15,0 9-2-15,-4-4 20 16,4 4 8-16,0-7-18 0,0 7 2 0,0 0-4 15,-1-5-19-15,1 5 9 0,0 0 12 0,0 0 5 16,-3-7-18-16,3 7 0 0,0 0 18 0,0 0-18 16,0 0 6-16,0 0 7 0,0-5-10 15,0 5-8-15,0 0-8 0,0 0-2 0,0 0-3 16,0 0-25-16,0 0 28 0,0 0-29 0,0 0-17 16,0 0-38-16,0 0 1 0,4 17-24 0,-4-17-62 15,4 10-59-15,-8-3-297 16,4-1-220-16,0-1 102 0,-4 2 47 0</inkml:trace>
  <inkml:trace contextRef="#ctx0" brushRef="#br0" timeOffset="69198.28">19907 7968 534 0,'0'0'236'0,"0"0"-29"15,0 0 36-15,0 0-15 0,0 0-8 16,0 0-56-16,0 0 3 0,0 0-19 0,0 0-30 16,0 0 2-16,0 0-5 0,4-18-2 0,-4 11-26 15,4-3-3-15,-1 2-20 0,0-6 6 0,1 3 4 16,-1-3-13-16,0-1-10 0,4 1 1 15,0 0-22-15,-3-4 1 0,2 1 20 0,1 2-15 16,-1-2-8-16,-1 2 0 0,-2 4 3 0,4-3-10 16,-4 4-4-16,0 2 7 0,1-2 4 0,2 2-3 15,-3-1-7-15,-1 1 5 0,1 3 3 16,0-2-21-16,-3 4 13 0,3-4-18 16,-2 4 5-16,2-2-8 0,0 3 16 0,-3 2-8 15,7-1-7-15,-1 0 12 0,-6 1-5 0,11 1-2 16,-4 0-14-16,3 4 19 0,1-3-8 0,-1 6 13 15,4-3-16-15,-1 2-9 0,1 1 4 16,3 2 5-16,1 2-2 0,-2-2 10 0,2 4 6 16,-2-3-6-16,1-1 10 0,-3 2-12 0,0-2 2 15,-4-2 5-15,3 2-10 0,-2-3 0 0,-1 1 0 16,-3-5 13-16,4 4-18 0,-5 0 17 16,-2-4 9-16,2 2-16 0,-2-2 3 0,2 4 10 15,-2-7-8-15,0 6-2 0,-4-6 12 0,6 4 6 16,-6-4-29-16,4 4 21 0,-4-4-15 15,3 1-1-15,-3-1 8 0,0 0 19 16,0 0-14-16,0 0-25 0,0 0 5 0,0 0-1 16,0 0-27-16,0 0-49 0,0 0-102 0,0 0-200 15,0 0 23-15,3 3-453 0,-3-3 41 0,0 0 138 16</inkml:trace>
  <inkml:trace contextRef="#ctx0" brushRef="#br0" timeOffset="73452.33">20547 12134 458 0,'0'0'112'16,"0"0"-37"-16,0 0 22 0,0 0-10 0,0 0 54 15,0 0-16-15,0 0 0 0,0 0-12 16,0 0-28-16,0 0 14 0,0 0-1 16,0 0-27-16,0 0 4 0,0 0-9 0,0 0-10 15,0 0-9-15,0 0 6 0,0 0-9 0,0 0 2 16,0 0 10-16,0 0 18 0,0 0-10 16,0 0-5-16,0 0 28 0,0 0 0 0,0 0-10 15,0 0 33-15,0 0-33 0,0 0-31 0,0 0 23 16,0 0-23-16,0 0 8 0,0 0-8 0,3-8 10 15,-3 8 1-15,8-10-32 0,-5 8 21 16,3-7 3-16,-2 0-21 0,2-1 3 0,-2 1-8 16,6-2-15-16,-3 0 20 0,0-3-18 0,3 3 16 15,1-3-26-15,-2-1 20 0,2-3-5 16,3 1-73-16,-1 2-4 0,4-3 24 16,-3 1-1-16,0-1-4 0,2 1 2 0,-1 0 15 15,1-1-7-15,-1-2 12 0,1 3 1 0,2-1-11 16,-2 2 16-16,-2-1 2 0,0 2-10 15,0-2 15-15,2 0-4 0,-2 5-6 0,-3-2 13 16,1 2-3-16,-1-1 5 0,0 2 8 0,0-2-10 16,1 4 5-16,-5-2-7 0,7-2 9 0,-4 5-2 15,-3-2-10-15,3-1-3 0,1 0 21 16,-1 1-11-16,0 2 14 0,1-2-17 0,-5 3-4 16,4-1 8-16,-2-2-11 0,2-1 8 0,-1 4 15 15,2-3-10-15,-4 2-10 0,3 1 25 16,-3 0-10-16,3-3-12 0,-3 3 9 15,0-1-2-15,0 1 0 0,0-1 0 0,0 1 10 16,2 2-22-16,-2-3 12 0,1 1 0 0,-1-1-16 16,-1 1 21-16,1-1 3 0,3-1-8 0,-3 1 8 15,0 1-8-15,0-1-3 0,3 2 16 16,-3-5-16-16,0 3-4 0,2-2 12 0,-1 2-3 16,-1-2-4-16,3 3-1 0,-1-1 3 0,-1-3 0 15,2 2 0-15,-3 0 8 0,4 0 0 16,-2-3-24-16,-2 2 19 0,3 3-8 0,-2-1-3 15,-1 1 0-15,2-3 29 0,-2 3-14 16,1-1-22-16,1 2 30 0,-2-5-4 0,4 1-14 16,-4 2-5-16,3 1 11 0,-1-3-3 15,-1 2-5-15,2-2 13 0,0 0-14 0,1-3 1 16,-4 2 8-16,5 1-3 0,-1-1-10 0,-1 1 2 16,0 2 13-16,1-3 5 0,-1-2-20 0,0 3 5 15,1 2 0-15,-1 0 2 0,0-1-7 16,1 1 13-16,-1 0 9 0,0-1-24 0,-3 5 1 15,3-4 4-15,-3 1 9 0,3 0 11 0,-2 0-8 16,1 0-15-16,-2 2-5 0,0-3 7 0,3 1 10 16,-3 1-7-16,6-4 10 15,-2 2 11-15,-1-1-21 0,0 0 5 0,1-1 15 16,2 2-10-16,-2-1-7 0,2-3-4 0,-3 3 17 16,1 1-14-16,-1 1-5 0,0 2 11 0,-2-2 0 15,2 0 7-15,0 0-20 0,0 0 28 16,-3 1-29-16,0 0 16 0,3 0-15 0,-3-1 18 15,0 2 2-15,0-1-10 0,3-1 3 0,-3 0-1 16,0 2-9-16,2-1 9 0,-2-1-2 0,1 0 10 16,2 2-15-16,-1-2 8 0,-2-2-16 15,4 1 28-15,-1 0-17 0,-3-1-1 0,4 0 3 16,-1-3-5-16,3 4 10 0,-2-2-18 0,-1 2 19 16,0-1-6-16,1 1 2 0,-1 0-10 0,3-3 6 15,-6 4 2-15,0-2-5 16,0 1 15-16,4 0-15 0,-2 1 10 0,-2-3-5 15,0 3 0-15,0-1 0 0,0 1 10 0,3-1-12 16,-4 4 7-16,2-5 0 0,-1 1-8 0,2 1-4 16,-2 0 4-16,1-3-2 0,-2 3 15 15,1 0-17-15,0 1 12 0,-1 0 2 0,2 0-9 16,-1-2-6-16,-1 3 3 0,1-2 8 0,0 2-1 16,0-3-7-16,-1 3 25 0,-2-1-14 15,3 0-22-15,0-2 16 0,0 1-2 0,-1 2 7 16,1-1-5-16,0-1-10 0,0-2 2 0,-3 6 8 15,2-3 10-15,1-1-7 0,-1 2-1 0,-1-1 6 16,1 0-8-16,-2-1-8 16,2 3 11-16,-2-2-16 0,2 0 16 0,1 3-11 15,-3-4 10-15,-1 4-4 0,4-4 15 0,-1 2-21 16,-2 1 11-16,4-2-14 0,-2 1 14 0,-3 0 12 16,4 0-12-16,-1 3-11 0,2-6 11 15,-1 5 2-15,-1-4-8 0,1 0-4 0,1 3 27 16,1-2-23-16,-2-1 6 0,0 1-3 0,3 2-3 15,-3-2 3-15,0-3-10 0,0 6 10 0,0-2 10 16,0-2-7-16,1 4-13 0,-3-2 7 16,1 2 1-16,-1-2-1 0,-2 3 3 0,4 0 13 15,-7 2-23-15,6-6 12 0,-2 3 14 0,-4 3-14 16,6-6 3-16,-6 6 0 0,5-2-2 16,-5 2 40-16,6-6-20 0,-6 6-23 15,0 0 18-15,4-1-15 0,-4 1 17 0,0 0-9 16,0 0 19-16,3-6-9 0,-3 6-8 0,0 0 5 15,0 0 5-15,3-1-11 0,-3 1 4 0,0 0-6 16,0 0-7-16,0 0 12 0,0 0-15 16,0 0 0-16,0 0-26 0,0 0-17 0,0 0-24 15,0 0 6-15,0 0-16 0,0 0 3 0,0 0-59 16,0 0-54-16,0 0-26 0,0 0-552 16,-3 14 66-16,0-10 75 0</inkml:trace>
  <inkml:trace contextRef="#ctx0" brushRef="#br0" timeOffset="74098.31">22352 10008 542 0,'0'0'200'16,"0"0"-16"-16,-3-5-15 0,3 5-26 0,0 0-7 16,0 0-8-16,0 0-20 0,0 0-14 15,0 0-20-15,0 0-4 0,20 3-1 0,-20-3-16 16,14 2 1-16,-4-1 0 0,0 1-8 0,1 2 13 15,2-3-5-15,1 1-24 0,-1-2 4 0,4 1 7 16,-3-1-6-16,4 3 17 16,-2-3-19-16,1 2 0 0,0-2-15 0,0-2 8 15,0 2-3-15,0-3 7 0,1 2-4 0,-2 1-8 16,-1-2 15-16,-2 1-23 0,-3-1 11 0,4 0 20 16,-7 0-56-16,3 2-6 0,-10 0 21 15,14-1-2-15,-7 1 50 0,-7 0-43 0,10-1 18 16,-10 1 3-16,11-1-3 0,-11 1 10 0,0 0-17 15,10 0 4-15,-10 0-7 0,0 0 7 0,0 5-7 16,0-5 0-16,-7 13-13 0,3-5 13 16,-3 3-18-16,0 4 25 0,-1 2-12 0,-3 1-1 15,0 2-7-15,4 0-5 0,-3 0 10 0,4 2-2 16,-5-3 10-16,4 3-18 0,3-6-8 16,-2 1 15-16,1-3-12 0,-1-1 13 0,3 1-1 15,1-3-12-15,-3-3 13 0,2 2 4 16,0-3-19-16,2 3 29 0,-2-3-11 0,3 1-6 15,-4-3 0-15,4 0-3 0,-3 2 8 16,3-7-5-16,0 7 10 0,-1-6 3 0,1-1 0 16,0 7-16-16,0-7-4 0,0 0-4 0,-3 8-4 15,3-8-13-15,0 0-23 0,7 2-36 0,-7-2-103 16,0 0-17-16,8 0-105 0,-8 0-449 16,9-2 50-16,-9 2 120 0</inkml:trace>
  <inkml:trace contextRef="#ctx0" brushRef="#br0" timeOffset="78409.02">23272 10033 406 0,'0'0'172'0,"0"-7"-62"0,0 7 0 0,-4-2-33 16,4 2-11-16,-4-6 6 0,4 6-5 0,-3-5-8 16,3 5-1-16,0 0 14 0,-4-6-33 15,4 6-1-15,0-6 5 0,0 6-17 0,0 0 15 16,-6-1-26-16,6 1 3 0,0 0 69 15,0-7 21-15,0 7-3 0,0 0-18 16,0 0-5-16,0 0-8 0,-4-3 13 0,4 3-15 16,0 0-6-16,0 0 1 0,-3-6 12 0,3 6-23 15,0 0-4-15,0 0-19 0,0 0-10 0,0 0 5 16,0 0-20-16,0 0 15 0,0 0-26 16,0 0 6-16,0 0 2 0,0 0 3 0,0 17-6 15,3-10-15-15,-3 1 1 0,1 2 17 0,-1 0-3 16,3 4-4-16,-3-1-19 0,0 2 11 0,3 6 0 15,-3-2-1-15,0-1 11 0,3 4 0 16,-3 2 6-16,0 2 1 0,3-1-4 0,-3 1-21 16,1 5 20-16,-1-3-9 0,0 1 14 15,0 0-1-15,0 3-1 0,0 0-3 0,-1 2 6 16,1 0 2-16,-3 1 3 0,0-2-3 16,3-2-7-16,0-4 15 0,-3 7-18 0,3-3 7 15,-3-4 4-15,3 2-1 0,-1-3-15 0,1-1 10 16,-3 0-5-16,3 0 18 0,0 0 0 0,0-5-3 15,0 1-5-15,-3 0 8 0,3-3 0 16,0 2 3-16,0-1-4 0,0-1-1 0,0-4-1 16,0 1 1-16,3-1-4 0,-3 1-1 0,0 0 1 15,0-1-6-15,0-1-1 0,3 0 15 16,-2-1-20-16,-1 3 5 0,0-4 8 0,0 3-8 16,0 0-13-16,0-3 11 0,0 3 2 15,3-3-10-15,-3 3 20 0,0-3-10 0,3 0-5 16,-3 3-5-16,0-4 13 0,3 3 0 15,-3-1-6-15,0-4 1 0,0 5-8 0,3-2 5 16,-2-2 0-16,-1 1 2 0,0 3 6 0,3-2 5 16,1-3 0-16,-4 5-3 0,3-2 5 0,-2-3-28 15,2 5 24-15,-3-1-17 0,3-2 1 16,1 3 10-16,-4-3 6 0,3 0-9 0,0 3 14 16,-3-2-14-16,4-2 3 0,-4 4 3 0,3-2-8 15,1-1 0-15,-4-2 13 0,3 5-6 0,0-2-9 16,-2-3 2-16,2 2 5 15,-3-2-10-15,3 2 2 0,-3 0 14 0,3 0-34 16,-2-1 17-16,-1 1 17 0,3-2-6 0,-3 2-5 16,3-2 5-16,-3-1-10 0,3 3 0 0,-2-2 5 15,-1 0 5-15,0 1-3 0,4-1-2 16,-4-1 18-16,0 1-13 0,3-1 8 0,-3 0-5 16,0-3-8-16,0 4 10 0,3-3-7 0,-3-1 4 15,0 3 9-15,0-7-24 0,1 8 5 0,-1-6-4 16,0-2 32-16,3 8-9 0,-3-8-9 15,-3 5 14-15,3-5-83 0,3 3 27 0,-3-3 14 16,0 0-12-16,0 0 38 0,0 7-23 0,0-7 13 16,0 0-16-16,0 0 4 0,0 0-12 15,0 6 42-15,0-6-10 0,0 0-19 16,0 0 4-16,0 0-6 0,0 0 25 0,0 0-9 16,6 3 17-16,-6-3 1 0,0 0 17 0,0 0-31 15,0 0-12-15,0 0 15 0,0 0 0 0,0 0 8 16,0 0-21-16,0 0 8 0,0 0 13 15,0 0-26-15,0 0-10 0,0 0-25 0,3-17-42 16,-3 17-33-16,1-7-43 0,-1 4-185 0,0-2-411 16,3 3 55-16,-3-5 85 0</inkml:trace>
  <inkml:trace contextRef="#ctx0" brushRef="#br0" timeOffset="79108.7">23131 11668 629 0,'0'0'174'0,"3"-4"-33"0,-3 4-13 15,0 0-10-15,0 0-13 0,0-6-13 0,0 6 3 16,0 0-24-16,0 0-2 0,0 0-2 0,0 0-6 16,0 0 1-16,3-7-21 0,-3 7-21 0,0 0 29 15,0 0-29-15,0 0-2 0,0 0 13 16,0 0 0-16,15 14-24 0,-8-11 9 0,-1 4-11 16,0-1 8-16,2-1-8 0,-1 5 5 0,0-1-10 15,3 0 3-15,0 2 9 0,0-3 1 0,-3 5 36 16,4-1-52-16,-4-3-2 0,5 0-3 15,-4 1 1-15,-1-3 14 0,0 1 1 0,-1 2 0 16,1-5-3-16,0 5-5 0,-3-3 8 16,5 0-6-16,-5-1-2 0,-1-1 0 0,1 0-8 0,3-2 24 15,-4 3-6-15,-2-5-15 16,2 5-8-16,-3-6 3 0,6 4 15 0,-2 1 10 16,-4-5 1-16,3 3 25 0,0 2-49 0,-3-5 5 15,0 0 60-15,8 2-4 0,-8-2 22 0,0 0 7 16,3 5-23-16,-3-5-26 0,0 0 21 15,0 0 4-15,0 0 45 0,0 0-37 0,0 0-12 16,0 0 2-16,0 0-17 0,10-10-1 0,-6 4 6 16,2-6 4-16,2 2-7 0,2-7 13 0,0 2-28 15,1-2-6-15,2 0-7 0,-3 1 18 16,4-1-8-16,-1 1-3 0,1-1-2 0,-1 2-3 16,-1 1 3-16,1 0-7 0,-3 2-14 15,1-1 0-15,-2 5 19 0,-2-1-8 0,0 1 15 16,0 1-21-16,-3-1 24 0,2 5-26 15,-2-4-3-15,-1 4 11 0,3-2-13 0,-5 1 5 16,3 1 5-16,-1-1-3 0,-3 4-7 0,7-6 0 16,-7 6 3-16,3-3 7 0,-3 3-13 0,3-4-12 15,-3 4 4-15,0 0 19 0,4-5-21 16,-4 5-18-16,0 0 21 0,0 0-24 0,0 0-25 16,0 0 51-16,0 0-45 0,0 0-60 0,0 0 8 15,6 12-92-15,-6-12-113 0,3 1-494 0,-1 6 59 16,-2-5 143-16</inkml:trace>
  <inkml:trace contextRef="#ctx0" brushRef="#br0" timeOffset="82205.48">23223 13076 94 0,'3'-5'44'0,"-3"5"-11"0,1-6-25 0,-1 6 99 16,3-7-17-16,-3 7 33 15,0-6-21-15,0 6 6 0,0-5 9 0,0 5-9 0,0-6-24 16,0 6 19-16,0 0-14 0,0-8-99 0,0 8 25 15,0-6 11-15,0 6 23 16,0 0-26-16,0 0 35 0,0-6-52 0,0 6 9 16,0 0-20-16,-3-5 10 0,3 5 3 0,0 0 12 15,0-8-12-15,0 8 23 0,0 0-14 0,0 0 19 16,0-6-15-16,0 6 9 0,0 0-45 16,0 0 71-16,0 0-43 0,0 0 10 0,0 0-7 15,-1-5 9-15,1 5 55 0,0 0-14 0,0 0-4 16,0 0-14-16,0-6-2 0,0 6 5 15,0 0-17-15,0 0 4 0,0 0-10 0,0 0 16 16,0 0-13-16,0 0-1 0,0 0 9 0,1-7-16 16,-1 7 0-16,0 0-8 0,0 0 3 15,0 0-3-15,0 0 3 0,0 0-8 16,0 0 6-16,0 0-6 0,0 0 0 0,0 0 1 16,0 0-6-16,0 0 5 0,0 0-2 0,0 0-19 15,0 0 16-15,0 0 3 0,0 0-10 0,0 0 2 16,0 0-3-16,0 0-2 0,0 0 20 15,0 0-10-15,0 0 3 0,0 0-8 0,0 0 5 16,0 0 3-16,0 0-13 0,0 0 5 0,3 17 15 16,-3-17-10-16,3 5-5 0,-3-5 5 0,0 8-12 15,0-4 27-15,0 1-12 0,0 2 2 16,0 0-15-16,0-3 10 0,0 6 0 16,0-3 3-16,0 1-11 0,0 2-2 0,0 3 5 15,0-4-2-15,0 1-1 0,0 4 1 0,-3-3-1 16,3 3 6-16,0-3-6 0,-3 4 16 15,3-1-6-15,0 0-17 0,-1 1 3 0,-2 0 14 16,3 1-7-16,-3 2 13 0,0-2-3 0,3 0-2 16,-1 1 5-16,-2-1-13 0,3 1 2 15,0 1 6-15,-3 0-3 0,3-1 5 0,0-1-2 16,-3 1 7-16,3 1-20 0,0-1 10 0,-4 4-12 16,4-2 14-16,0-1 11 0,0-3-13 0,0 6 3 15,0-3 0-15,-1 0 12 0,1 0-22 16,-3-1 7-16,3 1 0 0,0-3-15 0,-3 3 25 15,3 1-7-15,0-1-8 0,0-2 12 0,-3 2-19 16,3-2 20-16,0-3-21 0,-1 4 21 16,1-2-8-16,0 0-13 0,0 0 3 15,-3-3 5-15,3 4 15 0,0-1-15 0,0-1 0 16,0-1 8-16,-3 4-3 0,3-3-7 0,0-2 9 16,0 5-2-16,-3-2-2 0,2 2 2 0,1-3 5 15,-3-2-7-15,3 3-1 0,-3 1-2 16,3-3-5-16,0 0 8 0,-4 4 5 0,0-2-1 15,4-1-7-15,0 0 3 0,-3 0 10 0,3-3-26 16,-3 2 18-16,3-3 10 0,-3 0-2 16,3 3-5-16,0-2-11 0,-1-3-2 15,1 2-10-15,0-3 10 0,0 3 10 0,-3-2 5 16,3 0-18-16,0 3 11 0,0-1-8 0,0 0 2 16,0-1 16-16,0 1-16 0,0 2 3 15,0 0-5-15,0-4 5 0,0 6 8 0,0-3-13 16,0-1 15-16,0 4-2 0,0-3-6 0,-3 2-14 15,3-1 17-15,0-1 0 0,0 1-13 0,-3-2 16 16,3 4 2-16,0-3-2 0,-1 2-21 16,-2-2 10-16,3 1 14 0,0-1-14 0,0-2 0 15,0-1 6-15,0 2-8 0,0-2-3 0,-4 2 11 16,4-3-11-16,0 1 6 0,0 0 7 0,0 1-5 16,0-1 10-16,0-2-20 0,0 2 15 15,0-4-8-15,0 3 1 0,0 0 4 16,0 0-2-16,0-7 10 0,0 11-4 0,0-6 1 15,0-5-17-15,0 9 13 0,0-6-9 0,0-3 12 16,0 8-12-16,0-8 12 0,0 6-12 16,0-6 6-16,0 0-15 0,0 8 15 0,0-8 8 15,4 3-1-15,-4-3 1 0,0 6-3 0,0-6-2 16,0 0 5-16,0 0-3 0,0 0-5 16,0 6 5-16,0-6 5 0,0 0-7 0,0 0 40 15,0 0-10-15,0 4-5 0,0-4 11 0,0 0-39 16,0 0 61-16,0 0-20 0,0 0 3 0,0 0-6 15,0 0-2-15,0 0-3 16,0 0 8-16,0 0-10 0,0 0 0 0,0 0-16 16,0 0-7-16,0 0-8 0,0 0-26 0,0 0-28 15,0 0-58-15,0 0-39 0,0 0-64 0,0 0-126 16,0 0-442-16,0-16 82 0,0 16 56 16</inkml:trace>
  <inkml:trace contextRef="#ctx0" brushRef="#br0" timeOffset="83016.19">22912 14433 442 0,'0'0'213'0,"-3"-7"-1"0,3 7-20 0,0 0-28 16,0 0-16-16,0 0-9 0,0 0-6 15,0 0-5-15,0-5-23 0,0 5-8 0,0 0-18 16,0 0-10-16,0 0 1 0,0 0-6 0,0 0 5 16,0 0-23-16,0 0 5 0,0 0-10 0,17 7 2 15,-10-4-14-15,0-1 1 0,-4 4-4 16,4-4 0-16,-1 4-6 0,2-2 0 0,-1 3-4 16,-1-3 7-16,1 4-3 0,0-2-2 0,0 1-2 15,-1 1 12-15,1 0-13 0,0 1 3 16,0-1-8-16,-3 0-5 0,5 1 3 0,-5-1 2 15,3 0 16-15,0 1-29 0,-3-1 11 0,2 2-3 16,-2-3-2-16,2 1-1 0,2-2 1 16,-5 1 5-16,0-3-3 0,1 3 2 15,-1-6 4-15,0 6-6 0,1-4-3 0,-1 2-12 16,-3-2 20-16,0-3-12 0,7 7 7 0,-6-3-8 16,-1-4 1-16,3 3 17 0,-3-3-5 0,3 6 11 15,-3-6-8-15,3 4-65 0,-3-4 37 16,0 0 69-16,0 0-11 0,7 0-89 0,-7 0 21 15,0 0 30-15,0 0 28 0,0 0-23 0,0 0 0 16,0 0-2-16,7-7 13 0,0 2-21 16,-4-2 23-16,1-2-8 0,-1-1-5 15,1-2 3-15,2 3-10 0,1-3 7 0,0 1 13 16,-3-1-13-16,2-1-10 0,1 1 15 0,4-1-12 16,-2-1 5-16,-5 1-1 0,6 1-9 0,-2 1-1 15,-2 1 3-15,1 2 0 0,-1-2-7 16,-2 2-4-16,3 1 24 0,-3 0-13 0,-1 1-15 15,3 0 15-15,-2 0-10 0,-1 3 12 0,0-3-7 16,-3 6 10-16,4-8-30 0,-4 8 14 16,4-4 19-16,-1 0-13 0,-3 4 13 0,0 0-6 15,4-5-7-15,-4 5 2 0,0-4 3 0,0 4-2 16,0 0 4-16,3-4 1 0,-3 4 12 16,0 0-10-16,0 0-10 0,3-4 0 15,-3 4-8-15,0 0 16 0,0 0-24 0,0 0-19 16,0 0 14-16,0 0-12 0,0 0-44 0,0 0-5 15,0 0-41-15,0 0-3 0,0 0-143 0,0 0-509 16,-10 14 64-16,10-11 143 0</inkml:trace>
  <inkml:trace contextRef="#ctx0" brushRef="#br0" timeOffset="83232.64">23291 14371 760 0,'0'0'217'15,"0"0"-22"-15,0 0-24 0,0 0-7 0,1-5-38 16,-1 5-27-16,0 0 4 0,0 0-55 0,0 0-37 16,0 0-103-16,0 0-211 0,0 0-395 0,0 0 73 15</inkml:trace>
  <inkml:trace contextRef="#ctx0" brushRef="#br0" timeOffset="85587.57">22639 15326 232 0,'0'0'128'0,"0"0"-51"0,0-6-5 0,0 6 25 16,0 0-35-16,0 0 2 0,0 0-16 0,0 0 3 15,3-4-5-15,-3 4-7 0,0 0 7 16,0 0 26-16,0 0-60 0,0 0 6 15,0 0-7-15,0 0 17 0,11 0-15 0,-11 0 4 16,0 0-9-16,0 0 25 0,0 0-10 0,0 0-7 16,0 0 4-16,0 0 19 0,0 0-9 15,0 0-12-15,16 0-10 0,-16 0 20 0,0 0-5 16,4 5-2-16,-4-5 78 0,0 0 24 0,0 0-36 16,0 0-43-16,0 0-13 0,0 0-8 15,0 0 28-15,0 0 13 0,0 0-36 0,0 0 41 16,0 0-5-16,0 0-13 0,0 0-2 0,0 0 7 15,0 0-12-15,0 0-3 0,-28 0-3 0,28 0-7 16,-13-1-8-16,3 1 13 0,10 0-18 16,-17 0 12-16,7 0-4 0,-1 1 2 15,-2-1-10-15,3 2-13 0,-4-1 5 0,3 1 6 16,-3 1-1-16,1-1 8 0,-1 0-5 0,1-2-13 16,2 4-2-16,-6-1 4 0,4-2 4 0,-5 4 4 15,2-3-18-15,-2 4 9 0,1-2 17 16,0-1-29-16,-1 2 12 0,-1 0 6 0,1-2-4 15,-2 2 7-15,3-1-20 0,-1-1 13 0,-1-1-3 16,1 1 3-16,1 2-1 0,-3-3 4 16,5 1-11-16,-1 0 10 0,1-3-5 0,-1 1 13 15,-1 0-28-15,3-1 48 0,-3 2-35 0,4-2 2 16,-2 0-15-16,-1 0 12 0,1-2 6 0,-1 4 5 16,-1-4-16-16,3 2 0 0,-3-1 11 15,4 0-5-15,-2-2-1 0,-1 3 16 16,1-2-15-16,-1 1-6 0,2 1-15 0,-3 0 16 15,3-2 7-15,0 1 5 0,-3 1-10 0,4-4 0 16,-5 4-8-16,5 0 21 0,-4 0-18 0,3 0 5 16,-3 0 8-16,0-1-11 0,0-1-2 15,4 1 3-15,-2 1 12 0,-1 0-3 0,-2-1 9 16,5 1-16-16,-1 0 0 0,-3 0-8 0,3 0 8 16,1 0 10-16,0 0-15 0,-2 0 3 0,2 0 2 15,-1 0-8-15,1-3 5 0,-1 6-14 16,4-3 19-16,-1 0 1 0,-3 1-8 0,4-1 10 15,-4 1 0-15,4-1 8 0,-3 0-16 0,-1-1 23 16,4 0-22-16,-4-2 10 0,1 3-8 16,3 0-8-16,-1 0 13 0,0 0-10 15,-2 0 13-15,3 0-3 0,0 0 13 0,0 0-21 16,-1 0 8-16,1-2-7 0,0 2 2 0,-1 0 2 16,1-1 1-16,0 1 20 0,10 0-21 0,-17 0-7 15,7-1 3-15,2 2 4 0,8-1 1 16,-16 0-1-16,6 0-9 0,2 1-1 0,8-1 8 15,-16 0 3-15,9 2 7 0,-1-2-3 0,8 0 1 16,-16 0-10-16,16 0 2 0,-15 0-16 0,9-2 14 16,6 2 4-16,-13 2-4 0,5-2 4 15,8 0-7-15,-13 0 8 0,13 0 2 16,-13 0-8-16,13 0-4 0,-11 0-6 0,11 0 15 16,0 0 6-16,-11 0 0 0,11 0-6 0,-9 0 8 15,9 0-2-15,-8 0 2 0,8 0 1 16,0 0-11-16,0 0-3 0,-13 0 6 0,13 0 7 15,0 0 8-15,-10 0-3 0,10 0-7 0,0 0 17 16,0 0-25-16,0 0 3 0,0 0-13 0,-14 0 23 16,14 0-8-16,-10 0-13 0,10 0 21 15,-7-2-13-15,7 2 13 0,-11 0-13 0,11 0-6 16,0 0-4-16,-16-1 13 0,16 1 2 0,-11-1-15 16,11 1-1-16,-7 0 17 0,7 0-1 15,0 0-18-15,-13-3 18 0,13 3-18 16,0 0 11-16,-8 0-6 0,8 0 0 0,0 0 3 15,0 0 0-15,-9-2 5 0,9 2 5 0,0 0-23 16,0 0-2-16,0 0-14 0,-7-1-9 0,7 1-11 16,0 0 0-16,0 0-12 0,0 0 10 15,0 0-44-15,0 0-18 0,0 0-92 0,-3 10-38 16,3-10-492-16,6 3 49 0,-6-3 79 0</inkml:trace>
  <inkml:trace contextRef="#ctx0" brushRef="#br0" timeOffset="86385.02">21001 15140 542 0,'0'0'205'0,"4"-6"2"16,-4 6 13-16,0 0-23 0,0 0-20 15,0 0-3-15,0-4-5 0,0 4-15 0,0 0-8 16,0 0-31-16,0 0 3 0,0 0-11 0,0 0-2 15,3-4-28-15,-3 4 7 0,0 0 3 0,0 0-20 16,0 0-8-16,0 0-11 0,0 0-4 16,0 0-6-16,0 0-2 0,0 0-5 0,0 0-6 15,-13 12 4-15,9-5-17 0,-3-1 11 0,0 1-15 16,-3 5 15-16,1-2-8 16,-2 1-2-16,1 2 0 0,-1-2-5 0,4 0 2 15,-3-3 3-15,0 4-16 0,2-2 11 0,-2 0-3 16,1-2-5-16,1 1 13 0,1-1-18 0,1 2 23 15,-1-3-18-15,1 1 0 0,-2-1 0 16,2-1 7-16,2-2 1 0,1 3-13 0,0-6 20 16,-1 6-10-16,1-4 11 0,-1 1-4 0,4-4-1 15,-4 6 2-15,4-6-8 0,-3 4 10 0,3-4 5 16,-3 5 6-16,3-5-11 0,-4 3-25 16,4-3 13-16,0 0 10 0,0 0 4 15,-3 3 22-15,3-3-3 0,0 0-77 0,0 0 2 0,0 0-2 16,0 0-10-16,0 0 28 0,0 0 5 15,0 0-7-15,0 0-9 0,0 0 6 16,0 0-5-16,0 0-3 0,17 0 18 0,-17 0-7 16,11 4 2-16,-5-1 0 0,1 0 17 0,4 2-6 15,-1 2 1-15,0 0-7 0,4 1 18 0,-1 2-10 16,-3 0 0-16,7 3-5 0,-4-1 12 16,-1-4 6-16,1 6-6 0,1-4 3 0,-4 1-5 15,0-1-8-15,1 0 8 0,-1-2 0 0,-1-1 0 16,-1-2 7-16,-1 3-2 0,0-2-7 15,-1-3 14-15,-3 4-9 0,1-6 2 16,3 6 23-16,-4-4-21 0,1 1 14 0,-4-4-24 16,6 3-2-16,-6-3 5 0,4 4-6 0,-4-4 27 0,0 0 9 15,6 3-9-15,-6-3 7 16,0 0-5-16,0 0 5 0,0 0-21 0,0 0 3 16,0 0-10-16,0 0 16 0,0 0-11 0,0 0-11 15,0 0-22-15,0 0-46 0,0 0-77 0,0 0-77 16,5-11-49-16,-5 11-529 0,0 0 89 15,6 1 72-15</inkml:trace>
  <inkml:trace contextRef="#ctx0" brushRef="#br0" timeOffset="88222.04">19620 15256 468 0,'0'0'143'0,"-3"-5"-51"16,3 5-51-16,0 0 11 0,0 0 37 15,0 0-27-15,0-5-21 0,0 5 7 0,0 0-2 16,0 0 3-16,0 0-18 0,0 0 17 0,0 0-20 16,0 0 3-16,0 0 8 0,0 0-47 15,0 0 0-15,0 0-48 0,0 0-39 0,0 0 0 16,17 10-30-16,-16-8-39 0,2 3-28 0,0-2 41 16,0 2-102-16</inkml:trace>
  <inkml:trace contextRef="#ctx0" brushRef="#br0" timeOffset="89624.03">19494 15396 368 0,'0'0'169'0,"6"-5"-36"16,-6 5-13-16,0 0-2 0,4-3-13 16,-4 3-26-16,10-1 6 0,-10 1-31 0,7-4-1 15,0 2 11-15,-7 2-10 0,10-2-21 0,-6-1 3 16,-4 3-2-16,10-2 9 0,-3 1-10 0,-1-1-7 16,-6 2-3-16,14-5-5 0,-10 5 10 15,-4 0-5-15,10-1-18 0,-4-2 29 0,-6 3 9 16,0 0-10-16,11-1-61 0,-11 1 105 0,7-3-18 15,-7 3-64-15,3-3 30 0,-3 3-2 16,0 0 5-16,7-6 62 0,-7 6-57 16,0 0-10-16,0 0 0 0,0 0 0 0,0 0-2 15,0 0 10-15,-10-8-1 0,10 8-14 0,0 0 9 16,-10-1 3-16,10 1-4 0,0 0-17 16,-17 1 6-16,17-1 7 0,-11 0-9 0,11 0-6 15,-17 0 13-15,10 0-16 0,-2 4 9 0,1-1-19 16,-2-3 10-16,0 3 11 0,-4 0 0 0,4-1-13 15,-3 0 10-15,2 1 1 0,-3-2-1 16,0 3-10-16,4-4-5 0,-7 5 7 16,4-3-4-16,2 1-3 0,-6 0 17 0,4-1-17 15,-5 0 8-15,5 2 7 0,-4 0 3 0,0 0-13 0,-1-1-8 16,5 0 16-16,-4-3-8 16,-1 5-3-16,2-3 6 0,1-2-11 0,-1 3 21 15,1-1 0-15,-1 0-11 0,-1-1 19 0,3-1-26 16,-3 0 12-16,4 0 6 0,-2 4 15 0,2-8-20 15,0 4-8-15,-1 0 5 0,1 0-13 16,1 0 31-16,2 0-17 0,-3-1 4 0,2-1-15 16,1 2-3-16,0 0 16 0,-1-1 7 0,-1 0-15 15,1 1-8-15,1 0 11 0,0-3 2 0,10 3-2 16,-21 0-11-16,11 0 21 0,-1-2-8 16,1 1-8-16,0 1 8 0,-4 0-2 15,4-1-13-15,0 1 15 0,-4 1-3 0,1-2 1 16,1 1-1-16,-4 1 1 0,2-2 0 0,1 1-3 15,-1 0-3-15,-3 0 11 0,3-3-1 16,-3 3-1-16,0 0 6 0,-3-3-14 0,5 3 4 16,-4 0-4-16,1 0 12 0,-3-3-5 0,2 3-5 15,4-4 0-15,-2 4 3 0,-3-1-3 16,3-3-8-16,-4 1 18 0,7 3-7 0,-3-2-3 16,0 0 2-16,4-1 6 0,-2 3-5 0,-1-3 2 15,2 3-8-15,-3 0-5 0,3-2 21 0,1 1-2 16,0-3-11-16,-2 4 10 0,2 0 0 15,-1-1-2-15,1-1-19 0,-1 2 9 16,0 0 4-16,0-1 9 0,1 2-4 0,-1-1 4 16,-3 0-17-16,4 0-4 0,-2 0 5 0,-1 0 0 15,2 2 2-15,1-4 14 0,-2 4-16 16,-1-2 12-16,2 0-14 0,0 0 7 0,-3-2 23 16,4 4-23-16,-2-2 0 0,2 0 18 0,-4 0-13 15,4 0 0-15,-2 0-10 0,2 0 0 0,0 0 7 16,-5 0 8-16,5 0-12 0,-4 0-6 15,3 0 0-15,-3-2 3 0,3 2 3 0,0 2 12 16,-2-2-5-16,1 1 8 0,-1-1-11 16,2 0-14-16,0 0 9 0,-3 0 11 0,4 0-1 15,-2 4-19-15,5-4 12 0,-4 3 0 16,1-3-5-16,3 0 2 0,-1 0-7 0,4 1 25 16,-2-1-20-16,-2 2 8 0,4-2-11 0,7 0 10 15,-16 3-12-15,8-2 15 0,8-1 0 16,-13 0 1-16,13 0-6 0,-10 1 2 0,2 1-25 15,8-2 28-15,-10 0 8 0,10 0-10 0,0 0-3 16,-13 0 2-16,13 0 6 0,-8 0-13 0,8 0 20 16,0 0-15-16,-13 0 10 0,13 0-28 15,0 0 29-15,-13 0-9 0,13 0 11 0,0 0 10 16,-11 0-20-16,11 0-14 0,-10 0-2 0,10 0 1 16,-7-2 19-16,7 2-14 0,-11-1 43 15,11 1-57-15,-10 0 26 0,10 0 8 16,-13-1-3-16,13 1-5 0,-11-3-2 0,11 3 10 15,-9 0-11-15,9 0-7 0,-7-2 3 0,7 2 12 16,-11-1-3-16,11 1 9 0,0 0-14 0,-13 1 1 16,13-1 5-16,0 0 2 0,0 0 5 15,-7-1-7-15,7 1 2 0,0 0-10 0,0 0 5 16,-11-2 3-16,11 2 2 0,0 0 0 0,0 0-15 16,0 0-10-16,0 0-18 0,0 0-39 15,0 0 11-15,0 0 4 0,0 0-37 0,0 0 1 16,-6 5-24-16,6-5-19 0,0 0-41 15,0 0-112-15,0 0-466 0,14 7 66 0</inkml:trace>
  <inkml:trace contextRef="#ctx0" brushRef="#br0" timeOffset="90177.13">17497 15298 401 0,'3'-8'246'0,"-2"4"13"0,-1 4-16 16,3-5-44-16,-3 5 4 15,0-5-32-15,0 5-30 0,0 0 43 0,0-6-30 0,0 6-1 16,0 0 1-16,3-5-34 0,-3 5-15 16,0 0-7-16,0 0-19 0,0 0-5 0,0-7 3 15,0 7-18-15,0 0-3 0,0 0-15 16,0 0 0-16,-13 12-13 0,9-9 0 0,-2 5-2 15,-5-1-6-15,4 1-12 0,-3 2 2 0,-4 0-12 16,4 0 2-16,0-3-3 0,-1 5-5 0,2-6-7 16,-1 5 0-16,2-7-1 0,-2 6 11 15,4-5 3-15,-1 0-3 0,-1 0-3 0,2 0 0 16,2-2 16-16,1-1 2 0,-3 3-10 16,6-5 13-16,-7 2 7 0,7-2-17 15,0 0 2-15,-8 3 5 0,8-3 1 0,0 0 4 16,0 0-5-16,0 0 3 0,0 0-3 0,-3-10 8 15,3 10 0-15,0 0-3 0,0 0-22 0,0 0 14 16,8-10 9-16,-8 10-14 0,9 0 1 16,-9 0 5-16,10-1-8 0,-10 1 2 0,10 0-7 15,-10 0-3-15,15 1 1 0,-9-1-1 0,4 7-7 16,-2-7 4-16,2 6 4 0,0-2 9 16,1 1 1-16,-1 2-11 0,3-1 13 0,1 1-2 15,-1 0 7-15,4 1-20 0,-6-1 30 0,3 0-12 16,2 1 0-16,-2-2-3 0,0 1-8 15,0-2-2-15,-1-2 3 0,1 4-34 16,0-1-13-16,-4-2-30 0,4-4-70 0,-7 0-109 16,3 4-564-16,3-1 77 0,-6-2 59 0,3-1 121 15</inkml:trace>
  <inkml:trace contextRef="#ctx0" brushRef="#br0" timeOffset="91849.46">16937 14684 470 0,'0'0'226'0,"0"6"-34"15,0-6 18-15,0 0 17 0,0 0-19 16,0 0-37-16,0 0-35 0,0 0-54 0,0 0-13 16,0 0-10-16,0 0 12 0,0 0 42 0,0 0-57 15,0 0-17-15,0 0 63 0,-13-14-5 0,13 14-17 16,-2-6 4-16,-1 1 1 0,0-2 2 16,0 0 2-16,3 2-14 0,-3-2 4 0,2-6-23 15,-2 3 3-15,3-1-15 0,-3-3 17 0,3-1-15 16,0 3 8-16,-3-5 5 0,2-2 10 15,1-1-23-15,0 3-3 0,-3-2 1 16,3-4 7-16,0 2 3 0,0-4-28 0,-3 2-3 16,3 1-3-16,0-2 6 0,-4 5 7 0,4-5-23 15,0 5-10-15,-1-5 23 0,-2 2-18 0,3 4 11 16,0-7 2-16,-3 7 0 0,3-4 7 16,0 3-10-16,-3-2-7 0,3 1-10 0,0 3 9 15,0-2-7-15,-1 0-2 0,1 0 7 0,0 1 8 16,0 3-8-16,0 3 0 0,0-4-3 0,0 1 16 15,0 0-30-15,0 3 9 0,0-3-2 16,0 5 10-16,0-5-2 0,-3 5 2 0,3-5 2 16,3 7-7-16,-3-3 5 0,0 1-2 0,0 1-3 15,0-3 13-15,0 4-8 0,0-1-5 16,-3 0 3-16,3 0 4 0,0 0-12 16,0 1 5-16,0-1-5 0,3 0 0 0,-6 0 5 15,6 2 2-15,-3-2 1 0,0 0-3 0,0 2-3 16,0-2-4-16,1 2 9 0,-1 1 9 0,0-2-4 15,0-1-7-15,0 1-2 0,0 3-1 16,0-2 13-16,0 1-10 0,0-1-10 0,0 0 10 16,-1 2 10-16,1-2-5 0,0 1-2 0,-3-1 2 15,3-1-5-15,0 4 5 0,0-2-5 0,0-2 10 16,-3-1-15-16,3 2-2 0,0 1 4 16,0 0 6-16,-3-1-6 0,3 0-5 0,0 0 21 15,0-3-15-15,-3 3 7 0,3 1-5 16,0-1 7-16,-1 1-4 0,1-1-13 0,0-1 17 15,0-1 4-15,0 1-9 0,0 0-12 16,-3-1 7-16,3 1 11 0,0-2-3 0,-4 2-2 16,4-1-11-16,0 0 18 0,0 1-7 0,0-1 2 15,0 0 13-15,0 0-26 0,-3 2 16 16,3-2-8-16,0 0-5 0,-1 2 2 0,1-2 14 16,0 2-14-16,0-1-5 0,0-1 8 0,0 2 5 15,0 0-10-15,-3 0 5 0,3 2 23 0,0-1-35 16,0-1 6-16,0 0 14 0,0 2 0 15,0 5-8-15,-3-13 5 0,3 11-15 0,0-4-1 16,0 6 14-16,0-9-3 0,0 9 13 16,0-8-6-16,0 8-19 0,0-7-6 0,0 2 18 15,0 5 5-15,0-6-8 0,0 6 31 16,0-7-28-16,-3 1 3 0,3 6 2 0,0-5-2 16,0 5-11-16,0 0 0 0,0-8 3 0,0 8 3 15,0-6-1-15,0 6 13 0,0-6-5 0,0 6-2 16,0 0 5-16,0 0 2 0,0-9 3 15,0 9-21-15,0 0 16 0,0 0 2 0,0 0-18 16,-1-3 13-16,1 3-15 0,0 0 8 0,0 0-1 16,0 0-5-16,0 0-20 0,0 0-8 0,0 0-15 15,0 0-31-15,0 0 34 16,0 0-42-16,0 0-12 0,0 0-16 0,0 0-79 16,1 16-39-16,-1-7-660 0,-1 1 111 0,-2-2 65 15,-3 0 78-15</inkml:trace>
  <inkml:trace contextRef="#ctx0" brushRef="#br0" timeOffset="92423.4">16718 13431 496 0,'0'0'207'0,"0"0"-7"16,0 0-16-16,0 0-7 0,3 6-3 0,-3-6-13 15,0 0-2-15,0 0 5 0,0 0-31 0,0 0 36 16,0 0-21-16,0 0-25 0,0 0 13 16,0 0-34-16,0 0-15 0,0 0 8 0,0 0 2 15,0 0-17-15,-3-21-4 0,3 13-22 0,0 1 8 16,3-3-11-16,-2 2-13 0,2-7 1 15,0 2-6-15,0-2 8 0,1-3 13 16,0-2-31-16,2 2 0 0,-2-1 10 0,-1 0-20 16,1-1 7-16,2 2 3 0,-3 1 0 0,2-1-20 15,-2 3-16-15,1-2 31 0,-1 3-8 16,0 3-7-16,0 0 17 0,0-1-10 0,-2 3-2 16,2 2 2-16,-3 1 11 0,3-1-13 0,-3 1 22 15,3-1-12-15,-3 3-15 0,2-2 4 0,-2 6-4 16,3-8 7-16,-3 6-15 0,0 2 0 15,6-5 13-15,-6 5-13 0,0 0 2 0,0 0 18 16,11 1-22-16,-11-1 4 0,9 6-5 0,-1 0 16 16,-1-4-8-16,-1 7 5 0,5-1 0 15,-4-2-15-15,2 1 13 0,-2-1-6 16,4 1 1-16,-4 5 4 0,3-2-2 0,-1-2 5 16,-1-1-10-16,2 2 3 0,-3-2 7 0,-1-1-13 15,2 2 5-15,-1-1 6 0,-1 1 2 16,-2-2-20-16,2 2-11 0,2-4-15 0,1 3-13 15,-5 2-33-15,-1-1-51 0,1 0-46 0,0-6-116 16,-1 11-549-16,-3-3 106 0,0 0 27 0,0-3 111 16</inkml:trace>
  <inkml:trace contextRef="#ctx0" brushRef="#br0" timeOffset="106748.3">19774 15430 460 0,'0'0'118'15,"0"0"0"-15,0 0-11 0,0 0 16 0,0 0-15 16,-3 3-1-16,3-3-2 0,0 0-5 0,0 0-16 16,0 0 3-16,0 0-30 0,0 0 43 15,0 0-31-15,0 0-3 0,0 0-22 16,0 0 30-16,0 0 23 0,0 0-25 0,0 0-13 16,0 0 5-16,0 0 0 0,0 0-3 0,0 0-22 15,0 0 12-15,0 0-5 0,0 0-15 16,0 0 2-16,0 0-18 0,0 0 24 0,-21-7-11 15,21 7 5-15,0 0-5 0,-7-3 0 0,7 3-12 16,0 0 9-16,-10-2-14 0,10 2 4 0,-10-5 0 16,10 5 3-16,-10 0 0 0,10 0 3 15,-10 0-11-15,3 0 3 0,7 0 7 0,-17 0-7 16,10 0-21-16,7 0 18 0,-18 0-4 0,8 0-4 16,0 0 8-16,-1 4-7 0,-2-4 5 15,-1 1-11-15,1 1 13 0,-1-2-10 16,0 1 3-16,1 1-3 0,-4 2 2 0,-1-1-12 15,2 0 18-15,-2-1-11 0,1 1 8 0,-3 1 3 16,3-1-3-16,-1 0 16 0,-2 1-9 0,0-1-12 16,2 1 3-16,-3-1-11 0,2-2-2 15,-2 4 10-15,0-2 8 0,1-1-13 0,-1 3 20 16,0-3-15-16,2 2-10 0,-2-1 0 0,0-2 15 16,4 4-13-16,-3-3 13 0,3 1 31 0,-1 1-44 15,-2-3 3-15,0 1 0 0,2 3 8 16,-2-2 2-16,3 1-5 0,-1-1 10 0,-1 0-10 15,1-3 8-15,1 4-3 0,0-1-16 0,0-3 24 16,0 4-10-16,-4-1 10 0,4-2-3 16,-3 4-10-16,3-3-3 0,-4-1 14 15,0 1-17-15,2 2 17 0,1-1-9 0,-3-3-2 16,4 3 3-16,-3-1 2 0,6 0-8 0,-6-1 3 16,2-1-10-16,5 0 13 0,-5 4-16 0,2-3 15 15,2 1 1-15,0-2-13 0,1 0 15 16,-1 1 20-16,0 1-17 0,0-2-8 0,1 0 28 15,-1 0-20-15,1 0-8 0,-1 3-3 0,3-3 14 16,-2-3-19-16,-1 3 8 0,1 0-10 16,-1 0 17-16,0 0-7 0,0-2 8 0,-2 1-8 15,5 1 5-15,-6 0-5 0,4 0-2 16,-5 0-6-16,1 0 5 0,3-2 1 0,-3 2 22 16,0-1 1-16,0 1-16 0,0 0-13 15,0-4 8-15,3 4-7 0,-3 0 19 0,-3 0 1 16,3 0-8-16,4 0 11 0,-5-1-14 0,5-1-17 15,-1 2 28-15,-3 0-6 0,0-1-2 0,3 1-17 16,0-1-9-16,-2-2 44 0,1 3-25 16,2 0 14-16,-1 0-24 0,1 0 14 0,1 0-12 15,-1 0 10-15,0-3 0 0,2 2 10 0,-2 1-20 16,-1 0 15-16,1-3-15 0,3 3 15 0,-4-2-28 16,3 1 0-16,0 1 46 15,-2 0 3-15,3 0-14 0,-1-2-24 0,2 2-22 16,-1-1 37-16,10 1-1 0,-21-4 9 0,11 4-9 15,2 0 6-15,-2 0-6 0,0 0 6 0,10 0-5 16,-17 0-6-16,10-1-7 0,-3 1 41 16,10 0-34-16,-14-2 8 0,14 2 11 0,-13 0-19 15,13 0 11-15,-11 0-8 0,11 0 12 0,-13-1 11 16,13 1-15-16,-10 0-31 0,10 0 18 0,0 0 8 16,-14-1-16-16,14 1 20 0,0 0 22 15,-7 0-32-15,7 0-30 0,0 0 48 0,-10-3-15 16,10 3-20-16,0 0 17 0,-11 0 1 0,11 0 12 15,0 0 3-15,-7-3-6 0,7 3-17 16,0 0 43-16,0 0-5 0,-9-1-12 16,9 1 2-16,0 0 7 0,0 0-14 0,0 0-17 15,-4-3 14-15,4 3 7 0,0 0 6 0,0 0-8 16,0 0-26-16,0 0-5 0,0 0-15 0,0 0-16 16,0 0-15-16,0 0-20 0,13-11-108 15,-13 4-215-15,15-2-382 0,1-3 60 0,2-2 68 16</inkml:trace>
  <inkml:trace contextRef="#ctx0" brushRef="#br0" timeOffset="108034.25">17016 14726 383 0,'0'0'236'0,"0"0"-65"0,0 0-7 16,0 0-20-16,-11 0 25 0,11 0 7 0,0 0-32 15,0 0 17-15,0 0-20 0,-7-4 30 0,7 4-28 16,0 0-2-16,-9-6-36 0,8 4 15 16,1 2-2-16,-7-6-92 0,3 2-6 0,1-1 14 15,0-3-11-15,-1 1-31 0,-2 3 46 16,-2-2-2-16,5-2-26 0,-3 0 24 0,2 1-24 16,-2-3 28-16,2 2-15 0,-2-5-23 15,1 1 36-15,-1-1 15 0,2-3-23 0,-6-1 39 16,4 1-21-16,-2-4 0 0,2-3 8 0,-1 1-18 15,1-1-3-15,2-2 18 0,-3 0-17 0,3 0 4 16,1 0-7-16,0 0-8 0,-1 0 2 16,1 0 1-16,0 0-18 0,-2 0-8 0,5 0 12 15,0 0-1-15,-3 6 6 0,3-4-6 0,-3 0-6 16,3 3-3-16,0-2-7 0,0 4 8 16,-3-3-11-16,2 0 24 0,1 2-22 15,0-2 1-15,0 3 31 0,-3 1-36 0,3-2 22 16,0 2-6-16,0-1-12 0,-3 2 9 0,3 1-11 15,0 0 31-15,-3 0-20 0,3 1 15 16,3 0-16-16,-3-1-12 0,0 0 8 0,0 3 12 16,0-3-10-16,0 0 0 0,0 4-3 0,0-5 1 15,0 1-3-15,0 2 10 0,3-2 5 0,-3 0-13 16,0 0 6-16,0 1 0 0,0-1-11 16,0 1 10-16,0-3-9 0,0 2 9 0,0 1-12 15,0-1 13-15,3-2-1 0,-3 1-2 0,0 0-5 16,1 1 5-16,-1-2 8 0,3 2-6 0,-3-2 1 15,3 4-1-15,-3-3 1 16,3 2-11-16,-3-1-5 0,4 3 24 0,-3-2-4 16,-1 1-4-16,0 2-6 0,3-1 9 0,0-1-14 15,-3 2 8-15,3 1 0 0,-2-4-8 0,2 6 8 16,-3 1-2-16,3-4 2 0,-3 4 2 16,3-1-4-16,-3-1 9 0,0 1 4 0,1 1-9 15,-1-3 1-15,3 3 7 0,-3 3-18 0,0-4 18 16,0 2 1-16,0-2 7 0,0 2-21 0,0 2-5 15,0-3 6-15,0 7 15 0,4-8-13 16,-4 5 0-16,0 3-13 0,0-9 28 0,0 4-15 16,0 5 5-16,0-7-7 0,0 7 2 0,0-7 2 15,0 7-7-15,3-4 10 0,-3 4 0 0,0-7-5 16,0 7-12-16,0-7 19 16,0 7 11-16,0-4-25 0,0 4 1 0,0-7 4 15,0 7 15-15,0-7-24 0,0 7 6 0,0 0-2 16,1-4 9-16,-1 4-2 0,0 0 3 0,0 0 2 15,-1-6-8-15,1 6 11 0,0 0-13 16,1-5-11-16,-1 5 22 0,0 0-6 0,0 0 2 16,0-10 1-16,0 10-1 0,0 0-2 0,0-4 0 15,0 4-2-15,0 0-6 0,0 0 11 16,-1-7-3-16,1 7 2 0,0 0-4 0,0 0 4 16,0 0 6-16,0-5-13 0,0 5 5 15,0 0-3-15,0 0-7 0,0 0-11 0,0 0 6 16,0 0-28-16,0 0-16 0,0 0-10 0,0 0 2 15,0 0-43-15,0 0 0 0,0 0-126 16,4 15-598-16,-4-4 58 0,0-3 98 0,-4-1 64 16</inkml:trace>
  <inkml:trace contextRef="#ctx0" brushRef="#br0" timeOffset="114998.37">28399 15116 296 0,'-3'-1'139'0,"3"1"-9"16,0 0-35-16,0 0 79 0,0 0-8 0,0 0-4 15,0 0-14-15,-1-7 1 0,1 7-1 16,0 0-12-16,0 0 12 0,0 0-15 0,0 0-33 16,-3-3 20-16,3 3-2 0,0 0-5 0,0 0-13 15,0 0-1-15,0 0-19 0,-3-6 20 0,3 6-21 16,0 0 5-16,0 0-9 0,0 0-17 16,-3-4 17-16,3 4-27 0,0 0-2 15,0 0-23-15,0 0 11 0,0 0 2 0,0 0-21 16,-2-5-2-16,2 5-3 0,0 0 8 0,-6-6-5 15,6 6-1-15,-3-1 4 0,3 1-3 16,0 0-1-16,-7-7-9 0,4 4 20 0,-1 0-28 16,4 3 10-16,-9-7-5 0,4 2 5 0,2 3-10 15,-2-3 10-15,-3 1 5 0,1-2 26 16,-1 2 8-16,-1 0-14 0,2-3 9 0,0 3-6 16,-2-2-20-16,1-1 23 0,-2 4-8 0,3-4-5 15,-1-1-13-15,-2 5 8 0,0-2-8 0,0-2 6 16,0 1-3-16,0-2-16 15,-1 2 11-15,-2-2-1 0,3 1 4 0,2-1 17 16,-5 1-13-16,3 2 6 0,-1-1-6 0,1-1 5 16,0 4-9-16,0-5 12 0,0 2 7 0,0-2-25 15,-1 1 21-15,1 2-21 0,0-3 13 16,-1 3 5-16,1-4-15 0,0 1 0 0,-1 4 4 16,1-3-1-16,2-1-1 0,-5 1-3 0,0 0 1 15,2-2 20-15,1 1-23 0,-3 0-2 0,2 1 28 16,4-3-26-16,-2 6 0 0,-2-2-5 15,4-2 0-15,1 1-8 0,-4-1 1 0,2 1 17 16,-2-3-5-16,5 2 10 0,-6 1-7 0,3 1-13 16,1 0 2-16,1 0 1 0,-4-1 20 15,2-3-16-15,2 6-2 0,-1-3 5 16,0 1 13-16,0-2-36 0,0 6 18 0,2-4 21 16,-3-1-24-16,1 2 1 0,0 0-1 0,0-3 1 15,3 5 4-15,-5-3 6 0,5-2 7 16,-3 6-25-16,0-4 25 0,1-1-15 0,-1 1-7 15,3 0 9-15,-3 0 8 0,0-1-10 0,1 2 0 16,-1 0-5-16,0-3-2 0,3 3 1 0,-2-1 17 16,-1 0-19-16,3-2 29 0,-2 3-24 15,-1 0-2-15,3-2 13 0,-2 0-11 0,-1 3-2 16,3-2 7-16,-3-2-17 0,3 4 18 0,-2-3 2 16,0 0 0-16,2 0 3 0,-2 0-8 15,-2 1 0-15,5 0-3 0,-1-1 0 16,-2 0 11-16,-1 0 0 0,1-3-8 0,1 3-8 15,-1 1 6-15,2-1 2 0,-2 0-6 0,2-2 12 16,-3 0 1-16,3 0-4 0,-2 0 4 0,-1 2 4 16,1-2-16-16,2-2-1 0,-3 1-4 15,3 2 15-15,-3 1-2 0,1-3-8 0,0 2 28 16,1-3-21-16,-2 3 1 0,1-3-8 0,2 1 15 16,-5 0 0-16,4 3-2 0,-1-3 0 15,-1 2-3-15,1-2-13 0,-1 1 0 0,1-2 1 16,-2-1 7-16,1 4 7 0,0-3-4 0,-3 1 0 15,3-1-6-15,0 1-2 0,0 0-5 0,-3-3 22 16,3 3-9-16,0 0 12 16,-2 1-17-16,1-4 4 0,3 3 11 0,-3 2-13 15,1-1-2-15,1 0-9 0,-2 0 4 0,4 0 17 16,-2-1-13-16,-1 1 19 0,-3-1-16 0,6 1 2 16,-2 5 11-16,-1-5-18 0,4 2 2 15,-5-1-9-15,4 0 14 0,-2 1-10 0,0-1-4 16,-1 3 12-16,4-2-5 0,-5 1-3 0,5-1 23 15,-4 0-15-15,4-1-5 0,-4 4 18 0,1-2 0 16,1-1-16-16,2 2-7 16,-4 0 5-16,1-3 5 0,-1 1 2 0,0-1 16 0,0 4-20 15,3-2 7-15,-2-1-5 0,2 2 2 0,-2-1-12 16,0-1 10-16,-2 0-2 0,4 2 7 16,-2 0-18-16,-2-3 5 0,2 3 11 15,2 0-6-15,-2-2 3 0,-1-1-5 0,1 3 8 16,-2 0-3-16,1-2-3 0,1 0 13 0,-1 3-10 15,1-2 5-15,-2-2 6 0,1 4-16 16,1-2-1-16,-1 1 6 0,-1-3 0 0,2 2 8 16,-1 0-18-16,0-2 10 0,-3 1 8 0,3 0 7 15,2 3-20-15,-3-4 7 0,0 2 11 0,2-2-3 16,-1 3 3-16,3-1-20 0,-5 0 1 16,1-1 14-16,4 3-13 0,-5-1 2 15,5-4 1-15,-2 7 4 0,-2-4-7 0,1-1 13 16,1 2 5-16,-1-1-8 0,0-1 0 0,0 4 5 15,0-2-12-15,1-4-6 0,-1 7 3 16,-1-4 0-16,2-1 10 0,-1 3-13 0,-2-2 8 16,1-1-10-16,3 3 7 0,-3-1 6 0,1-2 12 15,-1 4-20-15,2-4 21 0,-1 4-9 16,1-2-2-16,2 1-5 0,-3-1 0 0,0-2 3 16,1 4 5-16,-1-2-8 0,0 0-3 0,0-1 3 15,0 0-13-15,2 5 18 0,-3-6-5 0,0 3-5 16,2-2 13-16,-1 4-21 0,2-4 11 15,-3 1 2-15,3 2 2 0,-4-4 6 16,2 4-11-16,0-3 3 0,0 3-5 0,0-2 8 16,0 0-21-16,1 0 13 0,-1 3 7 0,0-4-4 15,3 4 9-15,-2-3-14 0,-1 1 4 16,3-2 11-16,-3 5-6 0,1-6 3 0,-1 5-7 16,4-3-3-16,-4 2 5 0,3-2-3 0,-3 3 11 15,4-2-13-15,-4 0 12 0,7 4 9 16,-7-6-11-16,4 4-10 0,-4-2 18 0,7 4-29 15,-7-5 26-15,7 5 11 0,-4-7-8 0,-2 6-11 16,3-2 3-16,3 3 8 0,-4-5-5 16,1 1 2-16,3 4-15 0,-7-7 13 15,3 2-26-15,1 4 2 0,3 1 6 0,-7-7 20 16,7 7 19-16,-3-10-96 0,-1 10-2 0,-3-4-3 16,7 4 8-16,-3-6 18 0,1 1 26 0,2 5 27 15,-8-8-17-15,5 6 43 0,3 2 3 16,-4-7-2-16,1 6-1 0,3 1-2 0,-3-6-6 15,3 6-2-15,-5-4-15 0,5 4 12 0,0 0-4 16,0 0 4-16,-6-5-20 0,6 5 5 0,0 0-12 16,0 0-11-16,-1-3 18 15,1 3-41-15,0 0 7 0,0 0-12 0,0 0-15 0,0 0 5 16,0 0-34-16,0 0-17 0,0 0-11 0,0 0-18 16,12 11-35-16,-12-11-103 0,10 5-630 15,-4-3 93-15,1 2 66 0,2-1 146 16</inkml:trace>
  <inkml:trace contextRef="#ctx0" brushRef="#br0" timeOffset="115592.51">26584 13091 545 0,'0'0'215'0,"0"0"30"16,3-8-65-16,-3 8-11 0,0 0-21 0,3-2 0 16,-3 2-2-16,0 0-28 0,0 0 8 0,0 0-27 15,0-5 45-15,0 5-55 0,0 0 24 0,0 0-6 16,0 0-4-16,0 0-1 0,0 0-22 16,0 0 12-16,-6-5-21 0,6 5-9 0,0 0-8 15,-7-3-3-15,7 3 3 0,-15 0-16 0,3 3-5 16,-2-1-7-16,0 1-11 0,-6 1 1 0,2-1 14 15,-2-2-20-15,3 6-7 0,-1-7 28 16,-1 7-36-16,3-4 15 0,-3 2-13 0,6-3-7 16,-1 2 2-16,0 0 11 0,1-4-11 0,2 5 13 15,1-4 1-15,3 0 1 0,-3 1-7 16,3-1 0-16,0 0-5 0,7-1 3 16,-10 4 9-16,3-2-7 0,7-2 5 0,-10 0-2 15,10 0-18-15,-7 1 27 0,7-1-24 0,0 0-1 16,0 0 13-16,-10 3 0 0,10-3-8 0,0 4-5 15,0-4 18-15,3 10 8 0,-2-3-21 16,2 0-4-16,-3 3-1 0,3-2 0 0,1 5 13 16,-1-1 8-16,0 3-1 0,-3 1-4 0,5 0 0 15,-4 1-19-15,0 1 26 0,3 0-10 0,-4 0-12 16,0-3 4-16,3 2 13 16,-3-3-10-16,2-2-3 0,-2 4 13 0,1-7 1 15,-1 4-4-15,1-2 6 0,-1-3 5 0,0-1-8 0,0 1 2 16,3-2 4-16,-3-2 9 0,0 3-22 15,0-2 12-15,0-5-3 0,3 6 4 16,-3-6 1-16,0 6 1 0,0-6 8 0,0 0-14 16,0 0 4-16,0 0-14 0,0 0-5 0,0 0-12 15,0 0-11-15,0 0-10 0,0 0-125 0,0 0-105 16,0 0-65-16,0 0-483 0,0 0 64 16,4-14 87-16</inkml:trace>
  <inkml:trace contextRef="#ctx0" brushRef="#br0" timeOffset="115717.05">26405 13428 749 0,'0'0'231'0,"0"0"-162"0,5 5-264 0,-9 1-444 16</inkml:trace>
  <inkml:trace contextRef="#ctx0" brushRef="#br0" timeOffset="119069.75">19802 11947 92 0,'0'0'18'0,"0"0"5"16,0 0 43-16,0 0-63 0,0 0 10 15,0 0 22-15,0 0-40 0,0 0 21 0,-4-7-1 16,4 7-12-16,0 0 40 0,0 0-35 0,0 0 7 16,0 0-33-16,0 0 26 15,0 0-29-15,0 0-25 0,0 0 77 0,-6-4-18 16,6 4-29-16,0 0 16 0,0 0-12 0,0 0 12 15,0 0-5-15,0 0-8 0,0 0-8 16,0 0 21-16,0 0 0 0,0 0-10 0,0 0-5 16,0 0 22-16,0 0-73 0,0 0 50 0,0 0 1 15,0 0-31-15,0 0-8 0</inkml:trace>
  <inkml:trace contextRef="#ctx0" brushRef="#br0" timeOffset="132825.84">26799 12600 63 0,'0'0'39'16,"-4"6"-16"-16,1-3 20 0,0 3-25 0,0-3-15 15,3-3 5-15,-4 9-8 0,1-3 2 16,-4 0 21-16,6-4-36 0,-2 4 29 0,0-2-19 15,0 1-28-15,3-5 49 0,-4 6-18 0,1-2 31 16,3-4 15-16,-3 6 16 0,3-6-1 0,-2 4-25 16,2-4 43-16,-6 5-30 0,6-5-13 15,-3 2 10-15,3-2-5 0,0 0 2 0,-7 4-12 16,7-4 5-16,-6 4-23 0,6-4 30 0,0 0-45 16,-7 0 25-16,4 5-11 0,3-5-12 15,0 0 18-15,-5 4-36 0,5-4 88 0,0 0 24 16,-6 2 6-16,6-2-69 0,0 0 28 0,0 0 56 15,0 0-3-15,0 0 16 16,0 0-28-16,0 0 26 0,0 0-3 0,0 0-16 16,-11-1 8-16,11 1 0 0,0 0-30 0,0 0-3 15,0 0-11-15,0 0 19 0,0 0-31 0,0 0-13 16,0 0 49-16,0 0-34 0,0 0-5 16,0 0-30-16,0 0-62 0,0 0 0 0,0 0 24 15,0 0-14-15,-13-1 16 0,13 1 25 0,0 0-12 16,0 0-8-16,0 0-1 0,0 0 12 0,0 0-12 15,0 0 4-15,0 0 22 0,0 0-12 16,0 0-8-16,0 0-10 0,0 0 10 0,0 0 2 16,0 0-2-16,0 0 5 0,0 0-7 15,0 0 12-15,0 0-23 0,0 0 18 0,0 0-5 16,0 0-5-16,0 0 34 0,0 0-35 16,23 5 14-16,-23-5-8 0,15 3 3 0,-8-3 4 15,5 1-12-15,0 5 28 0,1-5-15 0,1-1-18 16,3 0 17-16,4 0-4 0,0 5 7 15,1-5-7-15,1 1-6 0,0-1 1 0,0 1 9 16,1 1 1-16,3-2 5 0,0 1-3 0,-2-1-7 16,-1 0 14-16,3 1-19 0,0 2 12 0,2-2 3 15,-6-1-8-15,1 2-8 0,0-2 1 16,2 0 4-16,-5 0-4 0,3 1 12 16,0-1-15-16,-4 0 20 0,4 3-9 0,-3-1-1 0,-4-1-3 15,4-1-7-15,0 1 3 0,1-2 17 16,-1 1-13-16,-3 1 19 0,2-1-11 15,-1 0-18-15,-4 0 3 0,3 0 18 0,2 0 8 16,-6 0-11-16,3 0-2 0,-1 0-1 0,-1 0-12 16,1 0 10-16,-1 0-7 0,-2 0-1 0,0 0 1 15,3 0-1-15,-5 0-10 0,1 0 8 16,1 0 3-16,-3 0 4 0,1 0 11 0,-1-1-3 16,-1 1-7-16,-1 1-3 0,-8-1 0 0,17 0-5 15,-6 0 10-15,-2 0 2 0,-9 0-7 0,14 0 11 16,-4 0-17-16,-3 0 17 15,3 0-22-15,-10 0 19 0,17 0-8 0,-10 0-8 16,-7 0 11-16,14 0-6 0,-4 0-7 0,-10 0 10 16,13 0-2-16,-6 0 2 0,-7 0 2 0,11 0 3 15,-11 0 3-15,15 0-13 0,-15 0 5 16,11 0-8-16,-11 0 6 0,11 0 20 0,-11 0 10 16,10 0-28-16,-10 0 0 0,8 0 0 0,-8 0-8 15,0 0 11-15,10 0-3 0,-10 0 28 0,0 0-33 16,7 0 5-16,-7 0 25 0,0 0-14 15,0 0 1-15,9 2-4 0,-9-2-13 0,0 0 13 16,0 0 25-16,0 0-23 0,0 0-2 16,0 0-21-16,0 0-23 0,0 0-92 0,0 0-59 0,0 0-71 15,0 0-590-15,0 0 93 16,-11-9 126-16</inkml:trace>
  <inkml:trace contextRef="#ctx0" brushRef="#br0" timeOffset="133277.76">27896 12389 716 0,'0'0'277'0,"0"0"-21"0,-1-6-18 16,1 6-28-16,0 0-16 0,0 0-22 0,0 0-16 15,0 0-18-15,0 0-15 0,0 0-5 0,0 0-13 16,15 14-3-16,-9-9-36 0,-1 2-2 16,4 0 6-16,0 3-24 0,-1 1 15 0,0 2 6 15,2-4-16-15,3 4-5 0,-2-2-3 0,-1 2-22 16,0-1 22-16,1-4-14 0,-2 6-4 0,1-3-4 16,1-1-1-16,-1-2-7 0,0 4 5 15,-2-3-5-15,-1-2-6 0,2-1 6 16,-5 2-5-16,5-1 10 0,-4 0-11 0,1-6 4 15,-5 6 1-15,5-4 6 0,-3 2 0 0,1-3-15 16,0 2 17-16,-1 0-15 0,-3-4 6 16,4 2-1-16,-4-2 3 0,3 7-6 0,-3-7-9 15,5 2 9-15,-5-2 9 0,0 0-8 0,2 6 7 16,-2-6 0-16,3 4-7 0,-3-4 7 0,0 0-4 16,0 4-4-16,0-4 32 0,-10 10-19 15,3-3 13-15,-10 6 1 0,-7 3-29 0,-14 9 0 16,-6 4-28-16,-20 10-95 0,-25 3-194 0,10 1-574 15,-14 0 72-15,-3-5 146 0,-33 7 26 0</inkml:trace>
  <inkml:trace contextRef="#ctx0" brushRef="#br0" timeOffset="140860.44">20236 11905 378 0,'0'0'141'0,"0"0"-31"15,0 0-23-15,0 0-15 16,0 0-39-16,0 0 29 0,0 0-19 0,0 0-28 16,0 0 9-16,0 0 11 0,0 0-17 0,0 0 5 15,0 0-5-15,0 0 10 0,0 0-7 16,0 0-26-16,0 4-8 0,0-4 21 0,0 7 12 15,0-7-15-15,0 6 5 0,0-6-35 0,3 4 12 16,-3-4 16-16,0 0 15 0,0 7-3 0,0-7-15 16,3 3 8-16,-3-3-14 0,0 0 29 15,0 0 8-15,0 5 13 0,0-5-24 0,0 0 39 16,3 6 5-16,-3-6-5 0,0 0-67 0,0 0 1 16,0 0 35-16,0 0 59 15,0 0-8-15,0 0 3 0,0 0 33 0,1 4-53 16,-1-4 27-16,0 0-9 0,0 0-19 0,0 0 18 15,0 0-12-15,0 0-8 0,0 0 23 0,0 0 5 16,0 0 10-16,0 0-15 0,0 0-28 16,0 0 17-16,0 0-14 0,0 0 2 0,0 0-6 15,0 0 11-15,0 0-13 0,0 0-7 0,0 0-11 16,0 0-5-16,0 0 11 0,0 0-6 0,4-17-25 16,-4 17-42-16,0-4-1 0,0 4-24 15,-4-8 64-15,4 2-44 0,0 6 32 0,0-10-24 16,-1 4 26-16,-2-3 2 0,3 2 6 0,0-1-24 15,-3-2 21-15,3 2-12 16,0-3 35-16,-3-3-10 0,3 3-21 0,-4-3 39 16,4 2-26-16,-3-1-3 0,3-2 19 0,-3 2-24 15,-1-2 11-15,4-2 2 0,-3 2 8 0,-1 0-23 16,1-2 20-16,2 0 1 0,-2 4-19 16,0 0 13-16,3-2 13 0,-3 2-18 0,3-1-5 15,0-1-7-15,-1 4 20 0,1-3-8 0,-3 2 13 16,3-2-8-16,0 0 8 0,-3 1-13 0,0-1-8 15,3 2 1-15,0-2 12 0,-5-1-7 16,2 3-1-16,3-3 26 0,-3 0-23 0,2 0 3 16,-2 2 5-16,0-3-13 0,3 2 5 15,-3-3 0-15,-1 6-2 0,4-3-1 0,-3-3 14 16,0 6-9-16,3-4-7 0,-3 4 10 16,3-3-20-16,-2 0 13 0,-1 3-6 0,3 0 8 15,-3-3-10-15,3 4 5 0,0-2 10 0,-3 2 6 16,3-1-11-16,-1-3-13 0,-2 6 6 0,3-4 12 15,0-1-18-15,-3 3-5 0,3 0 21 16,0 1 10-16,-3-4-28 0,3 5 18 0,0-2-1 16,0-1-7-16,-1 0 0 0,-2 1-2 0,3 0 4 15,0 0-9-15,-3-2-1 0,3 1 13 0,0 3-5 16,-3-2-3-16,3 0 9 0,0-2-4 16,-4 2-4-16,4 2-1 0,-1-3 3 15,1-2 15-15,0 5-22 0,-3-2 2 0,3 1 12 16,-3-1 6-16,3 1-8 0,-3-2-5 0,3 3 5 15,0 2-5-15,-1-5-2 0,-2 6 2 16,3-3-3-16,-3 1-7 0,3-2 0 0,0 1 15 16,-3 1 2-16,3 0-4 0,-1-2 25 0,-2 1-33 15,0 0 18-15,3-1-16 0,-4 1 1 16,0 0 4-16,4-2 6 0,-3 1-5 0,0-2 4 16,0-1-7-16,2 4 5 0,-2-2-7 0,0-1-1 15,3 0 16-15,-3 1-16 0,2 2 6 0,-2-3 0 16,-1-2-9-16,4 5 4 15,-3-2 17-15,3 2-28 0,-1-1 13 0,-2 1-5 0,3 1 16 16,-3 1-6-16,3-1-5 0,-3 1-18 16,3-1 25-16,0-2-7 0,-1 5-10 0,1-2 18 15,-3-2-13-15,3 0 7 0,0 1-7 16,-3 5 15-16,3-4-10 0,0-3 0 0,0 3 3 16,0 2-21-16,0 4 10 0,0-13-2 0,-3 8 15 15,6 0 8-15,-6-3-18 0,3 3-5 0,0 5 15 16,0-12-5-16,0 8-3 0,0-2 14 15,0-1-4-15,0 1-9 0,0 2-9 0,0 4 22 16,0-13-11-16,0 9 2 0,0-2-2 0,0-1 3 16,0 7 7-16,0-11-13 0,3 6 11 15,-6 1-8-15,6-2 15 0,-3 6-25 16,0-10 8-16,0 5-3 0,0 5 7 0,0-9 11 16,0 9-16-16,0-8-2 0,0 5 5 0,0 3-5 15,0-8 0-15,3 1 10 0,-3 4-18 0,0-4 16 16,0 0-21-16,3 5 28 0,-2-4-2 15,-1-1-3-15,0 7 0 0,0-10-2 0,0 6 17 16,3 0-10-16,-3 4-15 0,0-10-2 0,3 5 4 16,-3 5 3-16,0-6 3 0,0 6 4 15,0-7-12-15,0 7 10 0,0-7-2 16,3 2-8-16,-3 5 5 0,0-4-11 0,0 4 29 0,1-6-15 16,-1 6 2-16,0-9-5 0,0 9-5 0,0 0 5 15,0-8-3-15,0 8 16 16,3-4-13-16,-3 4-5 0,0 0 10 0,-3-6-5 15,3 6-5-15,0 0 10 0,0-8-7 0,0 8 4 16,0 0-7-16,3-5-8 0,-3 5-2 0,0 0 17 16,0 0-2-16,0 0 11 0,0-4-14 15,0 4-5-15,0 0-4 0,0 0 19 0,0 0-4 16,0 0-13-16,0 0 12 0,0 0-4 0,0 0-3 16,0 0 5-16,0-6-13 0,0 6 15 0,0 0 1 15,0 0 2-15,0 0-5 0,0 0 3 16,0 0-3-16,0 0 2 0,0 0-4 15,0 0-1-15,0 0-2 0,0 0 2 0,0 0 14 0,0 0-11 16,0 0-11-16,0 0-1 0,0 0 14 16,0 0-2-16,0 0 0 0,0 0 15 15,0 0-9-15,0 0-1 0,0 0-5 0,0 0 0 16,0-7 0-16,0 7 15 0,0 0 11 0,0 0-29 16,0 0 3-16,0 0-8 0,0 0 11 0,0 0-3 15,0 0 0-15,0 0-3 0,0 0 1 16,0 0 4-16,0 0-2 0,0 0-10 0,0 0 18 15,0 0-21-15,0 0 21 0,0 0-8 0,0 0 0 16,0 0-5-16,0 0-1 0,0 0 6 16,0 0 0-16,0 0 3 0,0 0-11 15,0 0 16-15,0 0-8 0,0 0-10 0,0 0 15 16,0 0-3-16,0 0-9 0,0 0 4 0,0 0 8 16,0 0-7-16,0 0-3 0,0 0 5 15,0 0-5-15,0 0-1 0,0 0 4 0,0 0 2 16,0 0-3-16,0 0-2 0,0 0 8 0,0 0-13 15,0 0 7-15,0 0 11 0,0 0 2 0,0 0-13 16,0 0 19-16,0 0-14 0,0 0 1 16,0 0-11-16,0 0-7 0,0 0 2 0,0 0-2 15,0 0 17-15,0 0-2 0,0 0-8 0,0 0 3 16,0 0-5-16,0 0-5 0,0 0-1 0,0 0 19 16,0 0-6-16,0 0-7 15,0 0-5-15,0 0 12 0,0 0-4 0,0 0 1 16,0 0-4-16,0 0-3 0,0 0 11 0,0 0-8 15,0 0 7-15,0 0 6 0,0 0 7 0,0 0-8 16,0 0-4-16,0 0 4 0,0 0 11 16,0 0-31-16,0 0 16 0,0 0-1 0,0 0-10 15,0 0 6-15,0 0 14 0,0 0-9 0,0 0-19 16,0 0 19-16,0 0-16 0,0 0 20 0,0 0-4 16,0 0 2-16,0 0-5 0,0 0 5 15,0 0 20-15,0 0-38 0,0 0 13 0,0 0-8 16,0 0 6-16,0 0-1 0,0 0 0 15,0 0 11-15,0 0-16 0,0 0 8 0,0 0 2 16,0 0 9-16,0 0-19 0,0 0 20 16,0 0-7-16,0 0 6 0,0 0-12 0,0 0-9 15,0 0-5-15,0 0 2 0,0 0-3 0,0 0 26 16,0 0-25-16,0 0 7 0,0 0 3 0,0 0-11 16,0 0 11-16,0 0-3 0,0 0 3 15,0 0 0-15,0 0-6 0,0 0 4 0,0 0-1 16,0 0 5-16,0 0 3 0,0 0-5 0,0 0-3 15,0 0 10-15,0 0 9 0,0 0-24 16,0 0 25-16,0 0-22 0,0 0 0 0,0 0-6 16,0 0 8-16,0 0-2 0,0 0-5 0,0 0-9 15,0 0 22-15,0 0-19 0,0 0-23 16,0 0 21-16,0 0-41 0,0 0-33 16,0 0 17-16,0 0-9 0,0 0-4 0,0 0 1 15,0 0 18-15,0 0-65 0,0 0 1 0,-10 14-21 16,6-13-89-16,4 4-431 0,0-5 70 0</inkml:trace>
  <inkml:trace contextRef="#ctx0" brushRef="#br0" timeOffset="143080.57">20592 12089 419 0,'0'0'172'15,"0"0"-21"-15,0 0-16 0,0 0 1 0,0 0 2 0,0 0-22 16,0 0-45-16,0 0-45 0,0 0 104 16,0 0-7-16,0 0 3 0,0 0 2 15,0 0-44-15,0 0 34 0,0 0-23 0,0 0-29 16,0 0 29-16,0 0-18 0,0 0-8 0,0 0-10 16,0 0 23-16,0 0-3 0,0 0-13 0,0 0-7 15,0 0 10-15,0 0-5 0,0 0-18 16,0 0 13-16,0 0-5 0,3-23-13 0,0 21-5 15,-3-4 2-15,4 0-2 0,2 1 2 0,-3-3-17 16,1-1-6-16,3 0 13 0,0-3-4 0,0 1-7 16,2-1-4-16,-1 1 8 0,2-3 2 15,0 1-21-15,1-1 6 0,2 1-3 16,-3-3 34-16,4 0-39 0,0-1 2 0,0 3 11 16,-1-3 15-16,5-1-31 0,-2 3 34 15,5-7-28-15,-1 3 20 0,0 0-16 0,-2 1 1 16,2-3 0-16,1 3 12 0,3 0-15 0,-6-4-5 15,5 5 21-15,-3 1-3 0,1-4-13 0,-1 2 10 16,1-3-2-16,0 5 2 0,-1-4-20 16,0 5 10-16,-3-4 16 0,1 2-8 0,-1 3-18 15,3-8 10-15,-3 8-10 0,-3 0 5 0,3-3 2 16,-3 1 16-16,3-1-13 0,-1 3 3 16,-1 1 7-16,1 0-15 0,-2-4 10 15,-3 6-2-15,6-4 5 0,-4 4-10 0,1-5-9 16,0 1 12-16,-1 4-24 0,-2-2 20 0,2 1 3 15,4-2-2-15,-3-1 7 0,0 2-5 16,-1-2-5-16,2-2 5 0,1 2-15 0,-2 0 8 16,0-2-65-16,3 2 21 0,-1 1-21 0,-1-1 16 15,1-1 13-15,-1 1-6 0,1-2 11 0,1 5 10 16,-3-3-18-16,3 1 8 0,-3-3-8 16,3 6 0-16,-3-3 10 0,3 2 8 0,-4-2 8 15,5-2 2-15,-2 4 8 0,-1-2-13 0,4 0 2 16,-4 3 16-16,4-4 0 0,-4 4 0 0,1-3-5 15,2 1 3-15,2-1-8 0,-3-1 17 16,0 2 6-16,0 0-13 0,1-4-5 16,-2 3 0-16,2 0 10 0,2-1-5 0,-3 1 2 15,-2-3-2-15,4 2-7 0,-1 2 7 0,-2-3 2 16,2 0-4-16,0 0 17 0,-2 1-17 16,2-2 4-16,-2 0 6 0,2 2 2 0,-2-1-10 15,-2 3 3-15,3-2-6 0,0-2 8 0,-3 2 0 16,3-2-7-16,-3 0 4 0,3 1 6 15,-1-1-18-15,-1 2 7 0,1 1 13 0,-1-2-7 16,1 0 0-16,1 1-9 0,-3-2 12 0,3 2-14 16,-3 3 5-16,3-3 6 0,-4 0-3 15,2 4 8-15,-2-3 2 0,1 1 18 16,-1 1-36-16,1 4 6 0,-2-3-3 0,-1 1 2 16,1-1 0-16,-2 1 11 0,3 2-10 0,-6 1 14 15,3-1-14-15,-3 4 20 0,1-4-21 0,3 0 6 16,-6 1-1-16,2 5 1 0,0-4 10 15,0-1-13-15,0 2-3 0,-1 0 6 0,1-2-6 16,0 4 1-16,0-5-11 0,-4 6 15 0,4-3-7 16,-4 3 26-16,1-4-16 0,0 4-5 0,-4 2-3 15,8-7-2-15,-6 5 13 16,-2 2-3-16,6-6 0 0,-6 6 5 0,3-1-7 16,-3 1 15-16,0 0-26 0,4-7 3 0,-4 7-5 15,0 0 5-15,0 0 7 0,7-2 1 0,-7 2 12 16,0 0-12-16,0 0-6 0,0 0-5 15,0 0 3-15,4-5-2 0,-4 5 1 0,0 0-1 16,0 0 7-16,0 0-31 0,0 0 3 0,0 0-13 16,0 0-8-16,0 0 6 0,0 0-29 15,0 0-10-15,0 0-20 0,0 0-34 0,0 0-17 16,-8 15-78-16,5-8-232 0,-1-2-279 0,-2 0 81 16</inkml:trace>
  <inkml:trace contextRef="#ctx0" brushRef="#br0" timeOffset="143704.46">22417 10003 504 0,'0'0'197'0,"-7"-2"-23"16,7 2 0-16,0 0-31 0,0 0 8 15,0 0-30-15,0 0 4 0,0 0-25 16,0 0-11-16,0 0-17 0,0 0 8 0,0 0-9 16,0 0-20-16,0 0 6 0,0 0-9 0,17 12 11 15,-7-10-15-15,0 1-8 0,1-3-6 16,2 1-2-16,-2-1-2 0,2 3 12 0,4-3-9 15,-3-3 1-15,3 2-2 0,1 1-12 0,1 0 2 16,-1-3 10-16,-2 1-10 0,-1-2 13 0,-2 3-21 16,1 0 15-16,-1-3-4 0,-1 2 10 15,-3 1 20-15,1 0-13 0,-3-1 3 16,4-2-28-16,-5 4 0 0,-6 0 20 0,10-2-5 0,-3-1-5 16,-7 3 8-16,8-4 0 0,-8 4 2 15,6-1 3-15,-6 1-11 0,0 0 3 16,7-1-10-16,-7 1-5 0,0 0-23 0,0 0 25 15,0 0-10-15,3 11 3 0,-9-4 10 0,5 1-5 16,-5 6 0-16,-1 0-8 0,-4 3 20 0,4 6-22 16,-5 1-3-16,1-2 2 0,4 0-4 15,-3 6-8-15,-1-7 17 0,4 4 6 0,-2-3-21 16,2-3 24-16,-1 4-6 0,2-5-10 0,2-2 5 16,-5-1-7-16,5-2-4 0,0 1 12 0,0-4-22 15,1 0 26-15,0 2-7 0,-1-5 15 16,1-1-8-16,3-1-7 0,-3 3 2 15,3-2 10-15,-3-2-10 0,3-4-2 0,0 7-1 16,0-7 11-16,-2 8 3 0,0-6-19 0,2-2 0 16,0 0-4-16,-4 7 12 0,4-7 0 15,0 0-13-15,0 0-38 0,0 0-30 0,0 0-68 16,0 0-171-16,6 1-542 0,-6-1 104 0,0 0 136 16</inkml:trace>
  <inkml:trace contextRef="#ctx0" brushRef="#br0" timeOffset="143859.87">22642 10399 261 0,'0'0'-54'0</inkml:trace>
  <inkml:trace contextRef="#ctx0" brushRef="#br0" timeOffset="145828.87">20513 12818 463 0,'0'0'128'0,"0"0"23"0,0 0-77 0,0-4 67 15,0 4 10-15,0 0-13 0,0 0-15 16,0 0-16-16,0 0-9 0,0 0 4 0,0 0-17 15,0 0-9-15,0 0-9 0,-4-6-6 0,4 6 1 16,0 0-6-16,0 0-23 0,0 0 26 0,0 0-18 16,0 0 3-16,0 0-6 0,0 0-2 15,0 0-3-15,0 0-23 0,0 0 16 0,0 0 10 16,0 0-11-16,13 10-12 0,-8-6 13 16,-2 0-21-16,0 0 10 0,1-1 11 0,-1 1-11 15,3 0 11-15,-2 2-18 0,4-1 10 16,-2 1-3-16,1 1-5 0,-1-1 3 0,1 0-8 15,4 0 0-15,-4 2-5 0,-1-1 15 0,4 1-2 16,-2 0 10-16,1-1-5 0,-2-2-5 0,0 2 25 16,3 1-30-16,-3 2-3 0,3-3-2 15,1 1 22-15,-1-1-14 0,0 3 7 0,1-2 5 16,-1-1 0-16,0 3 0 0,1-3 15 0,-1 1-46 16,3 2 31-16,-2-2 3 15,-1 2-3-15,0-3 0 0,4 3-10 0,-7-2-3 16,7 3 11-16,-4-2-6 0,0 0 3 0,1-2-16 15,1 2-2-15,-1 0 11 0,0 0-9 0,-1-1 3 16,3 3-5-16,-2-3 11 0,-1 1-14 16,4-1 21-16,-4 0-18 0,0 2 0 0,4-3 5 15,-4 1 8-15,3 2 0 0,-2-2-16 0,2 1 24 16,-2 0-19-16,2-2 8 0,0 0 11 0,-1 3-19 16,1-3 6-16,1 1-16 0,-1 2 6 15,1-3 7-15,0 3-2 0,3-1-6 16,-4 3-2-16,1-4 10 0,0 3 18 0,-1-3-15 0,4 2-16 15,-6-2 11-15,6 4-3 0,-4 0-6 16,2-4 6-16,-2 4 13 0,4 1-15 16,-3-1 22-16,3 1-17 0,-1-1-16 0,-1 1 18 15,1-1 0-15,2 1-15 0,-2-3 15 0,2 4-20 16,-1-3 17-16,0 2-2 0,1-1 13 16,-2 1-26-16,-2-4 6 0,0 2 4 0,3 2 13 15,-1-2-12-15,-5-3-3 0,6 2-1 0,-4-3 6 16,2 3 8-16,-2 0-3 0,1-1-7 0,-1 1 4 15,-2-1-12-15,2 0 18 16,1-1-16-16,0 2 23 0,-4-2-12 0,4 4-1 16,2-1 4-16,-1-1-6 0,1-1-11 0,-1 1 1 0,-2 2 15 15,7-1-2-15,-3 3 7 0,1-3-23 16,-2 3 29-16,5-3-16 0,-3 3-6 16,1-3 1-16,-1 1-2 0,-1 0 4 0,0-1 1 15,1 2 14-15,1-3-14 0,-4-1 4 0,-2 1 1 16,4 0 5-16,-4-1-14 0,-2 1-1 0,3-1 12 15,-1 0-8-15,1 0-9 0,-1 0 17 16,-1-1-3-16,0 2 3 0,-1-3-2 0,0 3 2 16,-1 0-2-16,3 1 7 0,-2-2-13 0,-1 1-7 15,4-2 10-15,-4 6-3 0,0-3 6 16,1-1-18-16,-1 4 17 0,2-3 8 0,0 0-7 16,-3 0 5-16,1 0-13 0,-2 2 5 15,2-2 0-15,0 2 2 0,-3-1 1 0,4-4-6 16,-2 4 6-16,-2-3 10 0,0-1-8 15,0 0 0-15,0 1-3 0,0 0 1 0,-1-2-3 16,2-1 0-16,-2 5 0 0,1-5-5 0,-1 1 15 16,-2 0-10-16,4 0-8 0,-2 1-10 0,4-4 18 15,-4 3 6-15,2 0-9 0,-4 0 3 16,5-3 8-16,-5 3-11 0,6-1-5 0,-3-2 6 16,-3 3-1-16,2-3-2 0,-2 0 15 0,2 1 1 15,2-2-22-15,-5 1 14 0,3 1-3 0,-2-1 3 16,-1-1-11-16,1-2 13 15,-4-1-13-15,10 7 8 0,-9-4 3 0,-1-3 2 16,6 4 5-16,-6-4-7 0,5 3-1 0,-5-3 3 16,2 4-2-16,-2-4-6 0,3 4 16 0,-3-4-18 15,6 0 8-15,-6 0-8 0,0 0 2 16,5 5 11-16,-5-5-1 0,3 3 6 0,-3-3-15 16,0 0 9-16,0 0-7 0,0 0 11 0,0 0-9 15,7 2 19-15,-7-2 2 0,0 0-64 16,0 0-21-16,0 0 26 0,0 0 41 0,3 5-12 15,-3-5-9-15,0 0 4 0,0 0 4 0,0 0 13 16,0 0 49-16,0 0-57 0,0 0-12 0,0 0-3 16,0 0-59-16,0 0-61 15,0 0-85-15,0 0-307 0,0 0-248 0,-7-15 62 16,4 7 99-16</inkml:trace>
  <inkml:trace contextRef="#ctx0" brushRef="#br0" timeOffset="146344.97">22570 14172 550 0,'1'-6'153'0,"-1"6"6"16,0 0-26-16,0 0-15 0,0 0-5 0,0-7-16 16,0 7-13-16,0 0-9 0,0 0 6 15,0 0-9-15,0 0-5 0,10 15-16 0,-7-11-13 16,0 1-12-16,4 3 30 0,-3 0-5 0,2 1-15 16,-2 1 5-16,3 5-10 0,3-2 0 0,-3-1 7 15,0 3-7-15,-1 1-18 0,2-2 2 16,-1 3 0-16,-1-4 1 0,4 7-1 15,-2-7-5-15,-2 4 8 0,1-3-10 0,0-2 5 16,-1 5-8-16,-1-4 13 0,1-3-11 0,0-1 9 16,-2-1-6-16,-1 2 3 0,1-2 10 15,-1-1-3-15,1 1 3 0,-1-2 13 0,-2-2-15 16,2 3 12-16,0-2 21 0,-3 0-36 0,0-5-1 16,3 7-4-16,-3-7 13 0,1 6 33 0,-1-6-34 15,3 2 37-15,-3-2-9 0,0 7-4 16,0-7-26-16,0 0 16 0,0 0-6 0,0 0 18 15,0 0-33-15,0 0 0 0,0 0 0 0,0 0 5 16,-13 1-5-16,13-1 2 0,0 0 8 0,-15-8-12 16,8 8-3-16,-5-2 2 0,-6-3 10 15,-3 4-27-15,-6-2-1 0,-4 1-9 16,-10 4 4-16,-24 2-130 0,-17 10-408 0,-10 2-255 16,-4 0 90-16,-10-5 71 0</inkml:trace>
  <inkml:trace contextRef="#ctx0" brushRef="#br0" timeOffset="167692.44">28840 12026 573 0,'0'0'192'0,"0"0"-16"0,0 0-22 0,0 0-8 15,0 0-3-15,0 0-17 0,0 0-1 16,0 0-28-16,0 0 13 0,0 0-25 0,0 0-3 15,0 0 5-15,-10 0-13 0,10 0-2 0,0 0-6 16,0 0-14-16,0 0-12 0,0 0 9 0,0 0-3 16,0 0-7-16,0 0 17 0,0 0-15 15,0 0 20-15,0 0-61 0,0 0 3 0,0 0 53 16,0 0-46-16,0 0-28 0,0 0 152 0,0 0-76 16,0 0 37-16,0 0-36 0,-7-8-5 0,7 8 17 15,-3-9-9-15,3 1-6 0,-2 0 1 16,0-2 4-16,-1 0-2 0,-1-5-3 15,4 3-2-15,-2-8-13 0,2 2 13 0,-5-6-29 16,5-1 1-16,0-1-8 0,0-2-8 0,0-1 23 16,0-1-5-16,3-5-5 0,-3 5-10 15,3-4 5-15,-2 1 3 0,-1-1-9 0,4 4 14 16,-4 1-13-16,0 1 2 0,5-4 6 0,-5 4-6 16,0 3-23-16,1-2 29 0,-2 2-1 0,2-1 1 15,-1 1-11-15,1 0-5 0,-1 3-13 16,0 3 14-16,0-4-1 0,3 0 5 0,-3 3 3 15,0 2-18-15,0-4 7 0,0 4-7 0,0-3 13 16,0 3-13-16,0 0 25 0,0 3-12 0,-3-2-8 16,3 0 10-16,0 5-13 15,-1-2 16-15,1 0-10 0,-1 2 10 0,-1-2-3 16,2 2-8-16,-3-1-14 0,3 0 9 0,0 1 11 16,-4-5-13-16,4 7 10 0,-1-5 2 0,0 3-14 15,-1-1 4-15,-1-2 3 0,3 1-8 16,-3 0 3-16,3 0-5 0,-3 2 5 0,3-2 5 15,-1 1-13-15,1-2 6 0,-3 1-1 0,3-1 18 16,0 3-7-16,0-4-16 0,0 2-3 0,0 2 16 16,0-2 3-16,0 2 2 0,0-1-20 15,0 2 12-15,3-2 6 0,-3 2-6 0,0 2 16 16,0-4-13-16,1 3-5 0,-1 2 5 0,0-3-3 16,0 4-7-16,-1-3 33 0,-2 1-38 15,3 2 12-15,0 1-15 0,0-4 16 16,0 3 9-16,0 3 1 0,-3-2-3 0,3-1 3 15,0 7 0-15,3-8-14 0,-3 4 9 0,0 4-3 16,-3-7 10-16,3 7-12 0,0-7 4 0,0 7 3 16,0-7 1-16,0 7 9 0,0 0-20 15,0-7 5-15,0 7 10 0,0 0-10 0,0-4-3 16,0 4 1-16,0 0 10 0,0-7-6 0,0 7-2 16,0 0 0-16,0 0-8 0,0 0 11 0,-3-5-3 15,3 5-5-15,0 0 10 0,0 0-15 16,0 0 7-16,0 0 3 0,0 0-10 0,0 0-26 15,0 0 11-15,0-4 7 0,0 4-28 16,0 0 12-16,0 0-22 0,0 0-13 0,0 0-8 16,0 0-51-16,3 17-79 0,-3-15-85 15,0 6-586-15,-3-1 79 0,3 0 80 0,-1-3 102 16</inkml:trace>
  <inkml:trace contextRef="#ctx0" brushRef="#br0" timeOffset="168359.49">28586 10858 460 0,'0'0'128'16,"0"0"59"-16,0 0 8 0,0 0-26 0,0 0-62 16,-1 6 93-16,1-6 12 0,0 0-28 0,0 0-17 15,0 0-14-15,0 0 6 0,0 0-13 16,0 0-23-16,2-21 2 0,1 12-12 0,3 1-26 16,-1-4 15-16,1-3-25 0,1-1-15 0,3-3 22 15,1-2-17-15,-4 2-14 0,3-4 11 16,1 3-10-16,2-3 5 0,-3 3-31 0,1 0 18 15,-1 1-2-15,2 0-11 0,-7 4 13 16,2 0-13-16,2-1-15 0,-5 7 13 0,4-1-8 16,-2 0 0-16,-1 2 18 0,-3-1-31 0,1 2 8 15,2 1 15-15,-3-1-12 0,1 2-13 0,1 0 4 16,-1 0 9-16,-2 3-19 0,-1 2 27 16,6-8-14-16,-6 8-12 0,7-2-6 0,-7 2 6 15,8 0 4-15,-8 0-12 0,0 0 5 0,13 2-8 16,-13-2 16-16,10 6 0 0,-4-4-11 15,-2 3 6-15,3-2 15 0,0 6-31 0,2-2 15 16,-2-1-4-16,4 4-1 0,-1 0 3 16,0 2 11-16,1 1-11 0,-1-1-3 0,4 1 11 15,1 4-16-15,-4-2 11 0,1 1 2 0,1-2 13 16,-2-1-24-16,-1 1 4 0,0-3-8 16,2-1 20-16,-2-2-10 0,-5 3 2 0,2-3 9 15,0-3-11-15,-3 3-3 0,2-2 3 0,-1-2 5 16,-3 3 0-16,1-3-2 0,2 0 7 0,-3 0 3 15,2-1-18-15,-4-3 7 0,6 7 11 16,-6-7 3-16,1 3-1 0,-1-3 3 0,6 4-23 16,-6-4 2-16,3 3 19 0,-3-3 1 15,1 5 1-15,-1-5-15 0,0 0 7 0,0 0 6 16,6 3-11-16,-6-3 2 0,0 0 4 16,0 0-17-16,0 0-24 0,0 0-32 0,3 6-55 15,-3-6-142-15,0 0 8 0,-3 4-261 0,3-4-358 16,0 6 94-16,0-6 62 0,0 0 113 0</inkml:trace>
  <inkml:trace contextRef="#ctx0" brushRef="#br0" timeOffset="172607.69">20602 12283 381 0,'0'0'138'16,"-4"-3"-5"-16,4 3 8 0,0 0-103 16,0 0-4-16,0 0 48 0,0 0-34 0,0 0-12 15,0 0-13-15,0 0 15 0,0 0-2 16,0 0-5-16,0 0 18 0,-3-4-21 0,3 4 0 16,0 0 5-16,0 0 6 0,0 0-14 15,0 0 19-15,0 0-16 0,0 0-18 0,0 0 31 16,0 0 33-16,0 0-38 0,0 0-5 0,0 0 7 15,0 0-4-15,0 0-1 0,0 0 0 0,0 0 39 16,0 0-39-16,0 0 5 0,0-8 11 16,0 8-3-16,0 0-18 0,0 0 18 0,0 0 11 15,0 0-14-15,0 0-2 0,-3-3-2 0,3 3 17 16,0 0-23-16,0 0-5 0,0 0 3 0,-1-7 30 16,1 7-12-16,0 0 0 0,0 0-21 15,0 0 3-15,0 0 4 0,0-6-17 16,0 6 11-16,0 0-12 0,0 0-1 0,0 0-1 15,1-5 3-15,-1 5-13 0,0 0 11 0,3-6-14 16,-3 6 16-16,3-8-3 0,-3 8-2 16,3-3-3-16,-3 3 6 0,1-8-6 0,2 2-7 15,-3 6 15-15,3-8-3 0,0 5 8 0,0-2-10 16,-2-4-1-16,2 4 24 0,1 0-36 0,0-4 28 16,-1 2-12-16,3 0-21 0,-2-3 10 15,-1 2-8-15,4-1 11 0,-3 0 2 0,3-4 0 16,-1 5 11-16,-2-2-8 0,2 2 17 15,-1-3-35-15,1 3 5 0,1-1 13 0,-1-3-5 16,-2 3-16-16,2 1 16 0,2 0-21 0,-2-1 13 16,-2 1 10-16,3-2-10 0,-1 2-10 15,2 0 15-15,1-3 0 0,-2-2-5 0,0 3-2 16,4 2-1-16,-5-3-2 0,4 0 18 0,1 1-8 16,-4-2 3-16,3-1-14 0,0 2 6 15,0-3-2-15,1 4-3 0,0-5 12 0,1 5-7 16,-2-5 8-16,5 3 8 0,-5-1-14 0,4 1-2 15,-1-2 15-15,0 3-22 0,-2-3 12 0,2 3-15 16,-1-3 12-16,1 0-4 0,0 4 20 16,-2-1-16-16,2-3 8 0,1 4-2 15,-4-1-5-15,3-1-1 0,-1 0 16 0,1 2-15 16,-2-3 2-16,2 3-5 0,0-2 0 0,1 2 10 16,-1-1 0-16,-1-3-5 0,1 6 0 15,1-2-15-15,-4-2 0 0,3 0 18 0,-2 3-16 16,-1-1 21-16,3 0 0 0,-2-2-6 0,-1 2-14 15,0 0 12-15,1 1 0 0,2-4-5 0,-2 5 2 16,-1-4-2-16,3-1 11 0,-2 3-6 16,-1 0-16-16,0-2 4 0,4 2 17 0,-4-1-10 15,4-3 8-15,-4 4-16 0,3-5 23 0,2 3-9 16,-2-2-9-16,1-2 6 0,-1 4-3 16,2-2 10-16,-2-1-5 0,4 2 5 15,-4-1-18-15,-2-1 26 0,6 4-33 0,-4-3 5 16,2 2 17-16,-2-2-19 0,4-3 17 0,-4 3-8 15,2 1 8-15,-2 0-5 0,1-4-7 0,2 6 14 16,-1-3-14-16,-2-3 4 0,4 5 3 16,-3-2-5-16,4-1 5 0,-5 3 0 0,4-1 5 15,-3 1-10-15,3-1 0 0,-4 0 15 0,5 1-5 16,-2 0-5-16,-1-1-5 0,1 1 10 0,2-1-2 16,1 2-6-16,-5 1 8 0,0-1-7 15,3 1 4-15,-3 0 6 0,0-1-5 0,3-1-6 16,0 0 8-16,0-1-13 0,0 1 6 0,0-1 12 15,0 0-7-15,-4 1 17 0,2-5-28 16,-2 9 6-16,1-3-3 0,-1-2 10 16,-2 3 3-16,2 2 4 0,-3-2-6 0,1 1-9 15,-1 1 16-15,0-3-26 0,-2 4 21 0,2 0-11 16,-4-1 16-16,1 0-13 0,4 1 2 0,-4-1 4 16,2 3 4-16,-2-2-20 0,1 0 12 15,2-2 3-15,-1 1-20 0,2-2 12 0,-4 3-12 16,3-2 10-16,1 0 20 0,-1-2-7 0,0 1-3 15,1 2-5-15,-1-2-10 0,0 2 5 0,0-2 5 16,0-2-3-16,0 2 18 16,1 0-22-16,-1 1 14 0,0-2-9 0,1-1-1 15,-4 4 3-15,2-3 11 0,-2 3-9 0,1-1 16 16,1 0-18-16,-5 0 3 0,3 2-3 0,-1-1 28 16,2 1-56-16,-5 0 17 0,3 0-12 15,-2 2 16-15,-1 0 4 0,1-2 3 0,-1 4-8 16,4-2 1-16,-7 5 12 0,4-8-3 0,-1 6 16 15,-3 2-5-15,5-8-15 0,-4 5 9 16,-1 3-4-16,4-7-11 0,-4 7 8 0,3-5 13 16,-3 5-21-16,4-3 6 0,-4 3-11 0,4-6 15 15,-4 6 4-15,3-3-4 0,-3 3 1 0,4-5 4 16,-4 5 9-16,3-3-21 0,-3 3 7 16,0 0-12-16,3-5 12 0,-3 5 11 0,0 0-18 15,0 0 5-15,4-3-2 0,-4 3 9 16,0 0-17-16,0 0 13 0,3-6 9 0,-3 6-9 15,0 0-3-15,0 0 0 0,0 0 13 16,0 0-16-16,0 0 6 0,0 0 2 0,0 0-8 16,0 0-9-16,0 0 27 0,0 0-23 0,0 0 6 15,0 0 7-15,0 0-21 0,0 0 22 0,0 0-27 16,0 0-2-16,0 0-18 0,0 0-46 16,0 0 8-16,0 0 15 0,0 0-18 0,0 0 5 15,0 0-95-15,0 0-55 0,0 0-88 0,-13 13-445 16,9-11 56-16,-3 4 66 0</inkml:trace>
  <inkml:trace contextRef="#ctx0" brushRef="#br0" timeOffset="173210.24">22393 10058 609 0,'0'0'238'0,"0"0"-41"16,-4-5-13-16,4 5-25 15,0 0-18-15,0 0-8 0,0 0-3 0,0 0-22 16,0 0 2-16,0 0-31 0,0 0-2 0,0 0 0 16,21 6 0-16,-14-4-16 0,-1 0-5 0,1 1 8 15,4-1-94-15,-1-2 1 0,-3 1 40 16,6 4-16-16,-2-4 7 0,-1 0-4 0,4-1-14 15,-4 0 26-15,0 0-15 0,0 0 3 0,0 0 7 16,0 0 0-16,-10 0 15 0,15 0 14 0,-5 0 7 16,0 0-28-16,-10 0 43 0,14 0-2 15,-8 0-24-15,-6 0 37 0,11-1-36 0,-11 1 27 16,10-1-45-16,-10 1 18 0,7-2 7 0,-7 2-20 16,9-4-5-16,-9 4-5 0,0 0 15 15,8 0 0-15,-8 0 5 0,0 0-13 16,0 0-4-16,0 0-17 0,0 0 4 0,10 7 17 15,-10-4-5-15,0 3-7 0,0 3-3 0,-3 4 10 16,0 0-7-16,2 4 5 0,-5 4-8 0,2-2 12 16,-3 6-12-16,4-1 5 0,-4 1 6 15,4-3-4-15,-4 0-2 0,3 2-2 0,0-1-6 16,-2-1 16-16,2-2-23 0,-2-2 15 0,3 0-2 16,2 1-3-16,-6-6 5 0,4 4 3 0,3-4-11 15,-3-1 3-15,-1-4-5 0,4 4 2 16,-3-6 14-16,3 1-9 0,-3 1-7 15,3 1 0-15,0-5 15 0,-4 0-7 0,4 2 12 0,0-6-7 16,0 9-8-16,-3-6 7 0,3-3 1 16,0 7 0-16,0-7-3 0,-3 6 8 15,3-6-16-15,0 0-25 0,0 6-10 0,0-6-42 16,0 0-56-16,0 3-160 0,0-3-513 0,0 0 69 16,0 0 67-16</inkml:trace>
  <inkml:trace contextRef="#ctx0" brushRef="#br0" timeOffset="174521.48">23337 10188 527 0,'0'0'194'0,"0"0"-76"0,0 0-21 0,0 0 52 15,0 0 33-15,0-5-44 0,0 5 23 16,0 0-30-16,0 0-24 0,0 0 8 0,0 0-23 16,0 0-5-16,0 0-7 0,0 0-11 15,0 0 8-15,0 0-18 0,0 0-8 0,0 0-10 16,0 0 2-16,0 0 1 0,0 0-11 15,0 0 0-15,0 0-12 0,0 18 12 0,0-11-10 16,-1 4-10-16,1 2 15 0,0-1-2 0,-3 7-11 16,3 0 5-16,0 0-7 0,0 5 10 0,0 1 0 15,0 1-7-15,0 1-1 0,0 3-5 16,0-4 1-16,4 5 22 0,-4-3-18 0,3 5 6 16,0-3-14-16,-3-3 16 0,6 3-15 0,-5 1 2 15,2 1 6-15,-3 3-9 0,0-3 6 0,3-3-8 16,-3 0 0-16,0 9 8 15,0-5-3-15,0 2 3 0,0 1-3 0,-3-3 3 16,3 2 0-16,-3 1 13 0,2-1 7 0,-2 1-7 16,0-3-14-16,3-1 27 0,-3 3-32 0,0-6-2 15,2-1 26-15,-2 2-26 0,0-3 11 0,3-1 7 16,-4 0-10-16,4 1 12 0,-4-2-25 16,4-2 13-16,-3 1 0 0,3-6-8 0,0 2-8 15,-3-1 19-15,3-1-4 0,0-1 4 0,-1-3-6 16,1-2-7-16,-3 5 2 0,3-5 2 0,0 1 6 15,0-5-15-15,0 5 2 16,0-2 7-16,3-3-7 0,-3 2-2 0,-3-2-3 0,3-1 15 16,0 3-15-16,0-2 10 0,0-1-13 0,0 0 24 15,0 0-11-15,0 1-5 0,0-4 0 16,0 4-3-16,0 0 1 0,0-2 7 16,0 2 2-16,0-4 11 0,0 3-15 0,0-1-8 15,0-1 2-15,0 0 3 0,0-5 8 0,0 10-3 16,0-6 10-16,0-4 1 0,0 0 19 0,3 6-27 15,-3-6 18-15,0 5 25 0,0-5-31 16,1 6-4-16,-1-6 38 0,0 0-65 0,-4 4 34 16,4-4-7-16,0 0 40 0,0 0-15 0,0 0-18 15,0 0 8-15,0 0-3 0,0 0 10 0,0 0-15 16,0 0 3-16,0 0-11 16,0 0-7-16,0 0-5 0,0 0-42 0,0 0 8 0,0 0-40 15,0 0-6-15,0 0-33 0,0 0-51 16,4-15-121-16,-11 13-230 0,7 2-302 0,0 0 51 15,-7-1 77-15</inkml:trace>
  <inkml:trace contextRef="#ctx0" brushRef="#br0" timeOffset="175099.33">23045 11715 570 0,'-3'-7'208'15,"3"7"-14"-15,0-7-10 0,0 7-15 0,0 0-30 16,-4-3-22-16,4 3-1 0,0 0-1 0,0 0-26 16,0 0-4-16,0 0-16 0,0 0 5 15,0 0-2-15,0 0-29 0,0 0 14 0,15 10-22 16,-9-2 17-16,1-1-24 0,0 3 5 0,2 0-7 15,-1 3 2-15,2-2 0 0,0 5-7 0,1-3 4 16,-4-1 3-16,3 5-5 0,1-3-15 16,-2-2 7-16,-2 3-10 0,4-5 16 15,-4 5 22-15,3-5-35 0,-4 4 7 0,2-3-17 16,-2-4 12-16,1 1-18 0,-1 2 32 0,-2-3-14 16,-1 1 5-16,2-2-2 0,-2-2-11 15,3 3 1-15,-5-6 0 0,2 6 40 0,0-5-2 16,0 3 5-16,-3-5-18 0,3 7-12 0,1-4 37 15,-4-3 6-15,0 0 5 0,0 0-15 0,0 0-11 16,11-11 11-16,-5 5-26 0,-2-2-26 16,-1-3 19-16,4 3 2 0,-3-5 5 0,2 3 5 15,-2-5-13-15,3 3-7 0,-4-1 2 0,4-2 18 16,0 4-17-16,-3-5 1 0,-1 7-7 0,3-2 11 16,-2-2-3-16,-1 3-11 15,0 2-12-15,2 1 82 0,-2-2-3 0,0 1-10 0,1 0-11 16,-1 4-2-16,-3-2 3 0,3-1-13 15,1 4-11-15,-4-2-2 0,0 5 11 0,3-8-24 16,0 5 18-16,-3 3-18 0,0-7 18 16,0 7-43-16,3-7 15 0,-3 7-25 0,0 0-1 15,0-3-5-15,0 3-58 0,0 0 2 0,0 0-21 16,0 0-20-16,0 0-49 0,0 0-360 0,0 0-315 16,0 0 76-16,0 0 146 0</inkml:trace>
  <inkml:trace contextRef="#ctx0" brushRef="#br0" timeOffset="178119.75">29432 12666 412 0,'0'0'240'0,"0"0"-38"0,-8-2 1 16,8 2-6-16,0 0 20 0,-3-5-35 0,3 5-21 15,0 0-17-15,0 0-4 0,-4-1-24 16,4 1-17-16,0 0-19 0,0 0 2 0,0 0 12 16,0 0-27-16,0 0-21 0,0 0 10 0,0 0 1 15,0 0-21-15,0 0 2 0,0 0 5 0,0 0 9 16,0 0-24-16,0 0 10 0,0 0 21 16,0 0-23-16,24 6 7 0,-17-5 6 0,4 0 0 15,-1-1-26-15,0 0 23 0,4 0-18 16,1 0 3-16,-2 0-16 0,6 0 23 15,2-1-20-15,0 1 13 0,4-3-5 0,-2 3-3 16,4-3 13-16,-3 2-21 0,3 1 10 0,1 0-7 16,-1 0-2-16,3-2 2 0,1 1 0 0,-7 1-1 15,7 0-4-15,-1 0 5 0,-2 0-10 16,0 0-13-16,2-3 28 0,-2 2-13 0,3 1-13 16,-7-1-4-16,3 1 9 0,-4-2 9 0,2 2-4 15,-1-1 1-15,0 0-13 0,-1 1 15 0,1 0-10 16,0 0 13-16,-3-3-13 0,2 3 0 15,1 0 2-15,-1 0 1 0,-4 0-8 0,1 0 7 16,4 0 11-16,-8 0-15 0,2 3 12 16,3-3-10-16,-5 1-3 0,-1-1 3 0,3 1 11 15,-2 1-4-15,-3-1-7 0,4-1-2 16,-3 0 2-16,0 0 2 0,-1 0 3 0,1 0-5 16,-3 0 8-16,1 1-8 0,0-1 5 0,-2-1 5 15,0 1-2-15,2 1-10 0,-2-2 25 16,0 1-36-16,-10 0 31 0,16 0-16 0,-7-1 21 15,1 2-23-15,-10-1-5 0,12-1 46 0,-4-1-28 16,-8 2 13-16,12 0-16 0,-12 0 5 0,12-1 18 16,-12 1-10-16,8 0 11 0,-8 0-14 15,7-1-17-15,-7 1 10 0,0 0 2 0,11-3 0 16,-11 3-7-16,10-2-5 0,-10 2 17 16,0 0-12-16,11 0 2 0,-11 0 8 0,9 0-11 0,-9 0-4 15,7 0 0-15,-7 0 9 16,10 0-1-16,-10 0-9 0,8-2 1 0,-8 2 15 15,0 0 12-15,10-2-19 0,-10 2-4 0,0 0 11 16,0 0-20-16,8-3 4 0,-8 3 6 0,0 0 15 16,0 0-15-16,0 0 2 0,0 0-8 15,0 0-4-15,8 0-6 0,-8 0-10 0,0 0-7 16,0 0-11-16,0 0-28 0,0 0-3 0,0 0-33 16,0 0-22-16,0-8-227 0,0 8-554 15,0-1 74-15,0 1 76 0,-3-9 121 0</inkml:trace>
  <inkml:trace contextRef="#ctx0" brushRef="#br0" timeOffset="178584.19">30693 12341 645 0,'-3'0'240'0,"3"0"-38"0,0 0-2 15,-5-5-36-15,5 5-8 0,0 0-10 0,0 0-13 16,0 0-18-16,0 0-2 0,0 0-18 0,0 0-8 16,0 0-6-16,14 11-9 15,-10-7-10-15,2 1-16 0,-2 0 23 0,4 0-21 16,2 5 14-16,-1-3-29 0,1 1 23 0,3 3-17 16,-2 2 7-16,0-3-10 0,2-1-8 0,-2 4 15 15,0 2-17-15,2-1 17 0,1 1-22 16,-4-1 10-16,0-3-11 0,1 3 1 0,-1-3 2 15,0 3 0-15,1-3-10 0,-2-1-6 0,-2 1 9 16,0-5-11-16,3 3 5 0,-6-2 8 0,3 0-3 16,-4 0-2-16,3-3-10 0,-2 2 12 15,0 0 3-15,1-4 0 0,-3 4-5 0,1-2 4 16,0 0-4-16,-3-4 5 0,4 4-15 0,-1 1 20 16,-3-5-5-16,3 2-18 0,-3-2 69 15,5 6-54-15,-5-6 11 0,3 4 10 16,-3-4 2-16,0 0-20 0,0 0 18 0,0 0 0 15,3 5-13-15,-3-5-16 0,0 0 24 0,0 3-8 16,0-3 0-16,0 0-5 0,-11 9 0 16,-2-1-10-16,-8 0 2 0,-8 8 18 0,-13 2-20 15,-10 7-6-15,-9 8-35 0,-4-1-113 0,-3 6-427 16,-4-1-300-16,-7 2 90 0,-4-10 99 0,-4 1 85 16</inkml:trace>
  <inkml:trace contextRef="#ctx0" brushRef="#br0" timeOffset="184620.11">20502 12893 378 0,'-3'-2'164'16,"3"2"-5"-16,0 0 12 0,0 0-38 0,0 0-84 15,-7-4 20-15,7 4-38 0,0 0 30 0,0 0-20 16,-1-4-25-16,1 4 107 16,0 0-26-16,0 0 21 0,-3-6-26 0,3 6-8 15,0 0 8-15,0 0-5 0,0 0-10 0,0 0 0 0,0 0-11 16,0 0-12-16,-3-4 8 0,3 4-9 16,0 0-14-16,0 0-6 0,0 0 8 15,0 0-5-15,0 0 2 0,0 0 6 0,0 0-24 16,0 0 8-16,0 0-7 0,0 0 4 0,0 0-12 15,0 0 10-15,0 0-20 0,0 0 7 16,0 0 0-16,0 0-2 0,0 0 7 0,14 10-7 16,-14-10 0-16,4 6-1 0,-4-6-4 0,9 2 5 15,-5 4 15-15,-1-2-18 0,3 0 10 16,-1-1-7-16,1 1 5 0,-2 0-18 0,3 1 5 16,-1 0 15-16,2-1-20 0,-2-1 15 15,1 5-2-15,0-3-1 0,-1 0-7 0,2 2 18 16,-1-3-15-16,2 0-6 0,-2 2 16 0,1-2-8 15,-2 3 5-15,1-3-17 0,0 0 12 16,0 2 8-16,3-2-21 0,-4 3 13 0,-2-3 0 16,4 0-2-16,-2 2 2 0,1-2-3 0,-1 3 6 15,1-1-5-15,1-2-1 0,-2 3-7 0,1 1 28 16,0-2-92-16,-1-2 3 0,2 4 19 16,2-1-9-16,-4 1 15 0,5-2 10 0,-1 2-15 15,-3-4 18-15,3 3-5 0,0 3 7 0,0-2-7 16,-3-1 33-16,4 3-23 0,-1-3 10 15,-3 1-2-15,4-1 15 0,-2 1-3 16,1 0-9-16,-3-1 45 0,4-1-41 0,-4 1 8 16,2 0-18-16,2 2-10 0,-4-1 18 0,3 0-6 15,-2-1 1-15,5 3 2 0,-4-3 8 16,2 1-2-16,-1 2-6 0,3-2 28 0,-1 2-15 16,1-2 3-16,1 5-11 0,-1-2 18 0,0-3-15 15,2 6 10-15,-2-3-5 0,5 3-15 0,-5-3 7 16,4 3 16-16,-3-3-3 0,0 4-13 15,2-5 36-15,-2 5-35 0,-3-5 9 0,3 0 1 16,-1 3-8-16,-3-2 12 0,4-2-12 0,-1 3-5 16,1 0 8-16,-4-4 12 0,3 2-5 15,-2 1 3-15,0-1-1 0,3 1 1 16,-4-3-3-16,3 6-5 0,-2-5 23 0,2 0-18 16,1 1 0-16,-4-2 3 0,0 4 0 0,4-3 12 15,-4 1-20-15,3-1 0 0,-2 0 0 0,2-1 18 16,-1 2-15-16,-2-2-14 0,3 0 14 15,-2 1 0-15,-1-1-19 0,3 0 14 0,-2 1-6 16,-1-1 10-16,0 0-4 0,4 1 4 0,-4-2 6 16,1 1-10-16,2 2-9 0,-6-3 9 0,7 0-8 15,-4 2 20-15,3 0-28 0,-2-2 28 16,2 2-15-16,1-1-3 0,-4 0 24 16,3 0-16-16,-2-4 2 0,2 3-2 0,-2 3 21 15,-1-3-8-15,0 0-21 0,1 0 10 0,2 1-7 16,-3-4 10-16,4 3 3 0,-3 1-8 15,3 1-2-15,-1-2 12 0,-3 0-26 0,4 1 24 16,-1-4 2-16,2 3-17 0,-2 3 17 0,-3-3-8 16,4 1 1-16,2-2-3 0,-4 2 13 0,1-4 0 15,1 3-16-15,2 3 18 0,-2-3-4 16,0 1-16-16,0-2 2 0,2 2 11 0,-1 1-8 16,-2-2-11-16,4 0 14 0,-6-2 0 0,5 3 9 15,-2 0-19-15,-1 1 9 0,-1-1-4 0,1 0 17 16,1 1-25-16,-1-2 17 0,0 1-1 15,-2-1-12-15,2 0 14 0,-2-1-16 0,0 2 6 16,-2-1-1-16,2 1-4 0,-1-1 7 16,0 0 2-16,1-3 6 0,-4 3-6 0,3 3-7 15,-1-3 3-15,-1 0 2 0,2-1 2 16,-3-1 3-16,3 2-10 0,-3 1 5 0,0-2 0 16,0 0-5-16,3-1-5 0,-3 3 25 0,0-2-10 15,2-2-17-15,-1 3 14 0,-1 0 3 0,-1-6-10 16,-2 7 21-16,2-2-32 0,-2-3 3 15,3 3 24-15,-3-4-14 0,2 3 3 0,-2-2 0 16,2 1 3-16,-3 1-6 0,2-4 1 16,-2 4 14-16,-3-5 22 0,7 6-32 0,-4-4-4 15,-3-2-4-15,7 6-9 0,-7-3 2 16,6-1 6-16,-6-2 4 0,6 4-2 0,-6-4 18 16,2 4-16-16,-2-4 3 0,6 0 5 0,-6 0-7 15,4 5 2-15,-4-5 2 0,0 0 3 16,6 2 8-16,-6-2 0 0,0 0-8 0,4 3-10 15,-4-3-5-15,3 4 0 0,-3-4-16 0,7 3 23 16,-7-3 11-16,0 0 10 0,0 0-10 0,0 0-16 16,7 0 3-16,-7 0 10 0,0 0 5 15,0 0 8-15,5 4-13 0,-5-4-5 0,0 0 11 16,0 0-4-16,0 0-2 0,0 0-15 16,0 0 5-16,2 4 2 0,-2-4 1 0,0 0 7 15,0 0 8-15,0 0-13 0,0 0-3 16,6 0-2-16,-6 0 5 0,0 0 3 0,0 0-8 15,4 5 12-15,-4-5-17 0,0 0 15 0,0 0-5 16,0 0-15-16,0 0 28 0,0 0-6 0,0 0 3 16,7 3-4-16,-7-3-4 0,0 0-2 15,0 0 18-15,0 0-18 0,0 0-3 0,4 2 14 16,-4-2-27-16,0 0 9 0,0 0-14 0,0 0 8 16,0 0-45-16,0 0-45 0,0 0-194 0,0 0-486 15,0 0 99-15,0 0 65 16</inkml:trace>
  <inkml:trace contextRef="#ctx0" brushRef="#br0" timeOffset="185369.17">22533 14108 399 0,'0'0'146'0,"0"0"-75"0,0 0 22 16,0 0-58-16,0 0 81 0,0 0 17 0,0 0-16 15,0 0 6-15,0 0-25 0,13 8-14 0,-12-2 3 16,-1-6 3-16,3 9-1 0,0-6-20 16,-3 4 6-16,3 0 12 0,1 1-11 15,-3 1-12-15,2 0-10 0,0 0-15 0,1 5 9 16,-1-2-7-16,3 3 0 0,-2 1-13 0,-1 2-20 15,3-3-54-15,-4 2 18 0,1 1-24 16,3-2 24-16,-2 1 8 0,-1 0 10 0,1 3 2 16,-1-2-2-16,4 0-11 0,-3-2 19 0,-1-1-6 15,2-1 5-15,-3 3 3 0,1-4 11 0,0-3-27 16,0 0 29-16,-2 3-5 0,3-4-6 16,-1 1-2-16,0-2 8 0,-2 1-5 0,-1-2 7 15,3-1-18-15,0-1 21 0,-3 2-5 0,3-3-21 16,-2 0 3-16,-1-4 12 0,3 10 24 0,-3-6-3 15,0-4 64-15,0 3 18 0,0-3 33 16,0 8-66-16,0-8 35 0,0 0-20 16,0 0-7-16,0 0 19 0,-3 5-24 0,3-5-6 15,0 0 20-15,0 0-17 0,-17-5-23 0,17 5-6 16,-15 0 3-16,3-1-10 0,-3 0-10 0,2 1 9 16,-4-2 1-16,3 2-23 0,-7 2 2 15,0-1 6-15,-1 0-3 0,1-1-3 0,0 4 16 16,1-2-11-16,2 0 1 0,-2 0-1 0,3 1-2 15,0-1 3-15,3 0-16 0,0-2 5 0,4 0 8 16,-3 1-3-16,2 2-7 0,4-1-11 16,0 0-4-16,7-2-1 0,-14 0-2 15,14 0 2-15,-13 0-12 0,13 0-8 0,-6 0 15 16,6 0 3-16,0 0 2 0,0 0-2 0,0 0-52 16,0 0-30-16,0 0-21 0,0 0-107 15,0 0-650-15,0 0 66 0,0 0 103 0,0 0 79 16</inkml:trace>
  <inkml:trace contextRef="#ctx0" brushRef="#br0" timeOffset="187467.79">22745 15196 749 0,'0'0'218'15,"7"-5"-23"-15,-7 5-21 0,0 0-5 16,0 0-24-16,0 0-11 0,0 0-17 0,0 0 9 16,0 0-29-16,0 0-18 0,0 0 11 15,0 0-8-15,0 0-5 0,0 0-3 0,0 0-8 16,0 0-17-16,0 0 7 0,0 0-15 16,0 0 3-16,0 0 2 0,0 0-15 0,0 0 15 15,0 0 0-15,-24 7-10 0,24-7 2 0,-18 1 3 16,12 1-92-16,-5 1 7 0,-1-1 21 15,-3 0 3-15,2-2 15 0,-1 1 2 0,1 2 6 16,-2 0-29-16,2-2 11 0,-4-1 22 0,3 0 9 16,-3 4 7-16,0-3 18 0,-1-1-44 0,-5 2 11 15,3-2-6-15,-1 0 14 0,-3 0-19 16,0 0 13-16,0 0-2 0,-3 0 23 0,0 0-13 16,-4-2-21-16,0 4-7 0,-3-2 7 0,3 0 9 15,-3 0 6-15,-4 0-14 0,4 0 9 16,-1 0 1-16,-8 0 0 0,1 1-24 15,1 1 14-15,0-2 20 0,0 0-26 0,0 0 16 16,4 0-13-16,3 3 5 0,0-3-5 0,-1-3-1 16,-3 3 19-16,7 0-10 0,-3 0-1 0,0 0-2 15,0-2 13-15,3 1-21 0,0 1 8 16,-2-2 11-16,5 1-6 0,1-3-10 0,2 4-8 16,2 0 15-16,-1-1 1 0,0-1 0 0,0 1-9 15,4 1 6-15,-4-3 3 0,3 2-8 16,4 1 7-16,-3 0 14 0,2 0-21 0,1 0 7 15,0-2 3-15,0 2-7 0,0 0-3 16,0 0-6-16,0 0 14 0,3-1 2 0,-3 1 3 16,1 0-6-16,1 1-14 0,-2-1 12 15,4 0-11-15,-5 2 9 0,5-2 4 0,-1 0 1 16,-3 0-3-16,3 1-3 0,-3 2 8 0,0-2-10 16,3 1 18-16,-3-1-15 0,0-1 4 0,3 4 8 15,-2-3-17-15,1 1 7 0,2-1-13 16,0-1 39-16,-1 2-24 0,4-2 11 0,-1 0-11 15,1 3-2-15,10-3 8 0,-17 0 7 0,10 0 6 16,0 1-13-16,7-1 2 0,-13 0-10 16,13 0 0-16,-11 1 8 0,11-1 2 0,-10 2-15 15,10-2 7-15,0 0-7 0,-10 0 0 16,10 0 36-16,0 0-11 0,-11 0 3 0,11 0 10 16,0 0-38-16,0 0-23 0,0 0 8 0,0 0 25 15,-10 0-8-15,10 0 16 0,0 0-10 16,0 0-16-16,0 0 13 0,0 0 13 0,0 0-16 15,0 0 8-15,0 0-2 0,0 0 4 0,0 0 4 16,0 0-19-16,-7 0 11 0,7 0-6 0,0 0-2 16,0 0-3-16,0 0 3 0,0 0-26 15,0 0 13-15,0 0-22 0,0 0 11 16,0 0-17-16,0 0-15 0,0 0-6 0,0 0-17 16,0 0-52-16,0 0-74 0,1 7-56 0,-1-7-494 15,10 1 46-15,-10-1 71 0</inkml:trace>
  <inkml:trace contextRef="#ctx0" brushRef="#br0" timeOffset="190655.41">31207 13126 442 0,'0'0'131'0,"0"0"5"0,0 0-32 16,9 0 12-16,-9 0-24 0,0 0-18 0,4 4 13 15,-4-4-20-15,0 0-11 0,6 3-7 16,-6-3-3-16,5 4-3 0,-5-4-10 0,0 0 19 16,5 4-17-16,-5-4-4 0,0 0 2 15,5 2-10-15,-5-2 11 0,0 0 9 0,0 0-7 16,6 3-8-16,-6-3-64 0,0 0-5 0,0 0 24 16,0 0-4-16,7 1 39 0,-7-1-36 15,0 0 8-15,0 0 12 0,0 0 9 0,0 0-6 16,13-4 10-16,-13 4-7 0,0 0-1 0,11-2 6 15,-11 2 10-15,0 0 26 0,0 0-13 0,6 0 64 16,-6 0-16-16,0 0 24 16,0 0-96-16,0 0 19 0,0 0 13 0,0 0-19 0,0 0 19 15,0 0-8-15,0 0 15 0,0 0-21 0,0 0-1 16,0 0-11-16,0 0-11 0,0 0 11 16,0 0 0-16,0 0-8 0,0 0-10 15,0 0 13-15,0 0 5 0,-17 14-3 0,13-7-9 16,-5-1 11-16,2 6-19 0,-4-2 27 0,1 0-9 15,-4 5-6-15,0-3-20 0,-3 2 41 0,4 3-11 16,-5-2-15-16,-1 2-7 0,-2 1-4 16,0 0 12-16,1 4-1 0,-4-4-10 0,-10 12 5 15,10-8-6-15,-1 1-1 0,4-2 7 0,-11 7 13 16,7-6-21-16,3-1 10 0,-4-3-4 16,6 2 12-16,-4 0-7 0,5-3-11 15,-4 3 11-15,3 0 9 0,-1-2-14 0,-2 3 7 16,3 0-8-16,-4-3 8 0,3-1 6 0,-2 4-6 15,1-2-10-15,-1 3 10 0,2-4-3 0,-2 0-4 16,2 6 15-16,0-6-1 0,-2 2-6 16,2 0 6-16,-3-2 1 0,3-1-5 0,1 3 5 15,-4-2-13-15,3 0 2 0,4-4-7 0,-3-1 15 16,3 4-10-16,0-2 8 0,-4 1-13 0,4-2 13 16,0-1-11-16,0 4 8 0,-1-1-2 15,-2 1-8-15,6-2-3 0,-6 0 23 0,3-2-12 16,0 4-8-16,0-2 7 0,0 2-9 15,3-3 4-15,-3 1 6 0,3-1 12 0,-3 1-2 0,3-3-13 16,-3 1 2-16,4 1-15 16,-1-3 21-16,1 3-3 0,0-3 18 0,-2 4-25 15,1-5 4-15,1 2 1 0,-1 1 5 0,-3-1-14 16,7 1 9-16,-6 1 10 0,1-3-6 0,-2 3-4 16,3-3-11-16,-3 4 1 0,4-5 7 15,1 4 7-15,-1-4-7 0,-1 1 8 0,4 0-13 16,-3 1 18-16,2-2-6 0,-2 3 6 0,3-2-15 15,-4-3 2-15,4 7 7 0,-1-5 21 0,-2 3-33 16,3-1 5-16,-1-2-10 0,1 3 20 16,0-3 1-16,-1 0-22 0,1 4 9 15,3-4-14-15,-5 2 16 0,3-1-2 0,0-1-3 16,-2 4 18-16,1-4-11 0,0 1-7 0,3-3 5 16,-2 3 8-16,1-2-16 0,1-1 5 15,0 1 3-15,0-1 13 0,0-4-10 0,0 4-3 16,-2-1-10-16,1 1 4 0,2-1 29 0,-1 1-15 15,2 0 2-15,-4-3-5 0,2 2 16 0,1 0-18 16,2-1-14-16,-2-2-2 0,2 4 16 16,-3-3-6-16,5 0 19 0,-6-1-11 0,5-1-20 15,-1 1 17-15,1 0-2 0,3-4 0 0,-8 5 0 16,5-2-25-16,0 2 40 0,3-5-18 0,-4 4 6 16,1 0 20-16,3-4-20 0,-4 4-11 15,4-4-18-15,-3 4 62 0,3-4-41 16,0 0-5-16,-3 4 20 0,3-4-7 0,-7 2-6 15,7-2 16-15,0 0 17 0,0 0-6 0,-4 5 14 16,4-5-53-16,0 0 22 0,0 0 57 16,0 0-54-16,0 0 37 0,0 0-63 0,-3 2 55 15,3-2-50-15,0 0 11 0,0 0 11 0,0 0 30 16,0 0-3-16,0 0-15 0,0 0 0 16,0 0-36-16,0 0 23 0,0 0 19 0,0 0 9 15,0 0-33-15,0 0 31 0,0 0-23 0,0 0-6 16,0 0 11-16,0 0 3 0,0 0-3 0,0 0-8 15,0 0-18-15,0 0-4 16,0 0-35-16,0 0-40 0,0 0 0 0,0 0-417 16,0 0-333-16,0 0 102 0,0 0 55 0</inkml:trace>
  <inkml:trace contextRef="#ctx0" brushRef="#br0" timeOffset="192748.06">28990 13293 350 0,'-3'-4'103'0,"1"-2"-6"0,2 6-23 0,-5-6-7 15,-1 4-37-15,6 2-2 0,-7-9-2 16,-1 7 2-16,2-4-18 0,-1 3-2 15,0-2 5-15,-3-4-3 0,3 7 8 0,-3-4 26 16,5-1 25-16,-5 2-18 0,1 0 3 0,2-2-39 16,0 4 11-16,0-2-3 0,2 0 71 15,-3 0 27-15,6 4-4 0,2 1-19 0,-12-7-22 16,8 5 24-16,4 2-18 0,-3-5-28 0,3 5-80 16,-7-4 21-16,7 4 21 0,-3-6-4 0,3 6-4 15,-5 0 23-15,5 0-6 0,0 0-7 16,0 0 8-16,-5-7 40 0,5 7-25 0,0 0 39 15,-5-1-39-15,5 1 7 0,0 0-12 0,0 0 5 16,0 0-2-16,0 0-1 0,0 0-7 16,0 0-3-16,0 0-3 0,0 0-2 15,0 0-5-15,0 0 5 0,-3 8-7 0,3-8-16 16,2 14 10-16,-1-10 13 0,-1 5-18 0,0 0 16 16,1 4-11-16,-1-1 5 0,-1 2 8 0,1 3-15 15,-1 1 10-15,-1 3 10 0,-1-2-7 16,3 6-1-16,-3 0-12 0,0 0 2 0,3 0 5 15,-4 0-2-15,1 0-5 0,0 0-21 0,3 0 41 16,-2 0-10-16,-4 0 8 0,3 0-6 0,3 0 6 16,-1 0-21-16,-2 0-3 0,0 2 27 15,3 2-24-15,-3-2 0 0,3 0 8 16,-2 0-16-16,0 1 8 0,-1-1 26 0,0-2-23 16,3 4-6-16,-3-1-2 0,3-2-5 0,0 4 13 15,-1-3-3-15,-3 1-5 0,4 1 7 0,-3-1 9 16,3-2-14-16,0 4 14 0,-3-3-9 15,3-2 6-15,0 0-10 0,0-1-1 0,-1-5-2 16,1 3 13-16,-1-4-13 0,1-1 8 0,0 4-11 16,0-7-2-16,-2 5 18 0,2-6-18 0,0 3 7 15,0-3-4-15,0 1-8 0,-3 1 10 16,6-3 5-16,-6 1-10 0,3 2 12 0,0-5-4 16,3 5 2-16,-3-5-3 0,0 5 1 15,0-5 10-15,0 5-23 0,2-5 10 0,-1 4 15 16,-1-3-10-16,1 3 3 0,-1-3 7 15,0-1-17-15,3 3-9 0,-3-4-1 0,0 1 9 16,0 2 0-16,3-2 11 0,-3 0-5 0,0-2-3 16,0 2 2-16,0-2-12 0,0 2 7 0,4-3 11 15,-4 1 2-15,1 2-7 0,-1-3-3 16,0 1-5-16,0 0 7 0,3 1 21 0,-3-3-23 16,0 0 13-16,3 0-5 0,-3 1-16 0,3-3 21 15,-1 0-13-15,-1 2-3 0,-1-6 16 16,1 8-10-16,-1-8-11 0,0 7-2 15,0-7-3-15,0 4 16 0,0-4-1 0,0 6-4 16,0-6 14-16,0 0-17 0,3 7 13 0,-3-7-11 16,0 4 6-16,0-4 17 0,0 0-25 0,0 5 5 15,0-5-2-15,0 0-3 0,0 0 7 16,0 0 8-16,0 7 3 0,0-7 0 0,0 0-13 16,0 0 18-16,5 3-18 0,-5-3 15 0,0 0-10 15,0 0-5-15,0 0-7 0,0 0-37 0,0 0-30 16,0 0-108-16,-2-17-112 0,-1 12-528 15,0 2 67-15,2-4 84 0</inkml:trace>
  <inkml:trace contextRef="#ctx0" brushRef="#br0" timeOffset="193381.59">28536 14591 755 0,'-7'-7'220'0,"7"7"-31"16,-4-1-17-16,4 1 2 0,0 0 5 16,0 0-38-16,0 0-24 0,0 0 11 0,-3-4-10 15,3 4-15-15,0 0-19 0,0 0-17 0,0 0-14 16,0 0-7-16,0 0 6 0,0 0-9 0,14 12 13 15,-7-5-20-15,-1 1 3 0,-2 0 12 16,6 0-28-16,-3 1-5 0,3 1 7 0,-3 0-4 16,4 3 10-16,-1-3-6 0,0 0-12 0,3 3-5 15,-3-2 12-15,0 1-2 0,1-2 5 16,-4 0-13-16,3-1 8 0,-3 0-13 0,2-1 6 16,-4-1 7-16,2 1-16 0,-1-2-7 0,1-2 8 15,-3 3-1-15,2-1 6 0,-2-2-11 0,-1 0 16 16,1 0 2-16,-1 0-2 0,0-1 31 15,-3-3 2-15,0 0-51 0,8 7 30 16,-8-7-17-16,3 3 94 0,-3-3-48 0,0 0-5 16,6 0-13-16,-6 0-16 0,0 0 3 0,0 0 0 15,0 0 13-15,7-12 0 0,-5 6-26 16,0-3 8-16,1-1 13 0,3-2-21 0,-4 1 0 16,4-4-2-16,-2 4 10 0,5-3-8 0,-5-3 18 15,5 5-2-15,-4-2-29 0,1 0 13 0,-2 3-7 16,3-3 5-16,0 4-3 0,-2 0-8 15,-3 2 11-15,4 0 0 0,-3 1-3 0,-2 0 2 16,5 2-17-16,-3-1 10 0,-1 0 8 0,1 3-24 16,-3 3 6-16,3-8-5 0,-3 5 2 0,0 3 8 15,4-5-18-15,-4 5 5 16,3-7-18-16,-3 7 8 0,0 0-5 0,3-2 2 16,-3 2-13-16,0 0-4 0,0 0-26 0,0 0-47 15,14 6 21-15,-14-6-35 0,4 4-67 0,-8 2-213 16,7-2-389-16,-3-4 52 0,4 4 96 15</inkml:trace>
  <inkml:trace contextRef="#ctx0" brushRef="#br0" timeOffset="197184.37">31270 13122 337 0,'0'0'197'0,"0"0"3"0,0 0-28 0,0 0-19 16,0 0-9-16,3-6-11 0,-3 6-3 16,0 0-27-16,0 0-19 0,5-7 6 0,-5 7 4 15,3-1-25-15,-3 1 3 0,0 0-21 0,3-7 3 16,-3 7 41-16,0 0-41 0,4-3 25 0,-4 3-18 15,0 0 11-15,3-5 7 0,-3 5-15 16,0 0 5-16,0 0 11 0,0 0 2 0,0 0-21 16,3-2-2-16,-3 2-10 0,0 0-8 0,0 0 7 15,0 0-14-15,0 0-1 0,0 0-5 0,0 0-5 16,0 0-8-16,0 0 6 0,0 0-11 16,-8 14 0-16,0-5 13 0,0-2-12 0,1 5 12 15,-3 2-16-15,-7 3 9 0,4-1-9 16,-5 5 4-16,-2 1-11 0,-1 1 12 0,-9 6 4 15,2 1-14-15,-3 2 14 0,-2-1-19 16,2 2 16-16,-4-1-3 0,0-1 0 0,-2-2-5 16,0 1 11-16,2-2-11 0,1 2 3 0,0-3-8 15,4-4 5-15,6-3 2 0,0 0 4 16,-8 5-11-16,2-5-11 0,10 1 17 0,-4-2-4 16,3-1-4-16,-2 1-4 0,2 3 12 0,3-3-6 15,-4 3-11-15,1-2 14 0,0 0-3 0,1 0-3 16,5-3-2-16,-5 3 13 0,0-1 0 15,-1 0-11-15,2-2 16 0,-2 3-11 16,0-1 1-16,0 0 2 0,-2-2-20 0,2 3 12 16,-3 0 3-16,0-2 3 0,3 0-6 0,-3 3 16 15,0-4-18-15,0 1 7 0,4-2 6 16,0-1-13-16,-1-2 10 0,1 2-2 0,4 0 4 16,-3-1-20-16,-1-1 13 0,2 1-2 0,-1-3 7 15,1 4 3-15,5-1-8 0,-5-1 10 0,2-1-13 16,4-1 9-16,-4-1-12 0,2 2 17 15,1-1-4-15,-1-2-32 0,3 1 35 0,-2-2 0 16,2 2-7-16,-2 1-11 0,3-1 13 0,-1 1-5 16,1-3 8-16,-4 2-11 0,4 1 8 15,0-1 3-15,-4 1-10 0,4 2 2 16,0-3 5-16,-4 0 0 0,4 0-13 0,0 1 6 16,-1-1 12-16,-2-1-15 0,2 0 7 0,1-1-4 15,2 2-9-15,-3-2 14 0,2 2-6 0,0-3 21 16,-1 1-13-16,2 2-12 0,1-3 14 15,-2 1 4-15,2-1-22 0,0 0 14 0,0 0 0 16,3-3-19-16,-2 4 11 0,1-1 8 0,-1-4-11 16,2 4 26-16,-2-1-16 0,3-2 16 15,0 1-12-15,-1-3-1 0,1 5 0 0,3-7-8 16,-6 6 1-16,1-3 4 0,2 2 14 0,-1-1-14 16,4-4 6-16,-7 6-11 0,4-4 8 15,-3 2-5-15,2-1 0 0,4-3 13 16,-7 7-15-16,4-4-1 0,1-2 6 0,2-1 7 15,-8 7-13-15,4-7 19 0,4 0 4 0,-7 6-20 16,3-4 18-16,4-2-3 0,-6 6-2 0,3-3-10 16,3-3-1-16,-7 4-4 0,4-1 2 15,3-3-3-15,-11 5 11 0,9-3-11 0,2-2-7 16,-11 7 10-16,10-6 0 0,1-1 10 0,-9 3 1 16,4 1-11-16,5-4-13 0,-3 4 8 0,3-4 12 15,-5 0 11-15,5 0-8 0,0 0-7 16,-8 6 10-16,8-6-18 0,0 0 5 15,0 0 7-15,0 0-9 0,-4 2-11 0,4-2-43 16,0 0-16-16,0 0-56 0,0 0-31 0,0-9-76 16,0 9-597-16,0-7 95 0,-3 4 51 15,3-1 64-15</inkml:trace>
  <inkml:trace contextRef="#ctx0" brushRef="#br0" timeOffset="197590.28">29205 14699 647 0,'2'-8'289'15,"-2"8"-30"-15,0-2-13 16,0 2-24-16,0 0-40 0,0 0-10 0,0 0-6 16,0 0-25-16,0 0-26 0,0 0 0 0,0 0-13 15,-11 12-7-15,11-5-13 0,-4 1-8 0,1 2 11 16,0 1-34-16,-1 0 5 0,0 0-10 15,1 4-10-15,-1 1 3 0,-2-1 7 0,5 0-13 16,-5-2-5-16,3 0 3 0,-1-1-11 0,0-4 8 16,-2 5-2-16,5-4-11 0,-2 0 1 15,0 0-9-15,0-2 6 0,2 0 5 0,0-3-8 16,-1 3 21-16,-1-4-21 0,3 4 8 16,0-7 0-16,-3 7 3 0,3-7 2 0,0 8 0 15,0-8 10-15,0 0-20 0,3 6-3 16,-3-6 21-16,0 0-8 0,7 0 20 0,-7 0-17 15,0 0-8-15,24-6 10 0,-11 1-10 0,4 2 2 16,-3-4 6-16,6 0-8 0,1 2-3 0,3-3 11 16,0 0-1-16,0 1-14 0,3-1-22 15,1 1 1-15,0 0-61 0,-2 4-63 0,-2-2-65 16,3 0-753-16,-2 0 140 0,-4 2 72 0,-2-2 88 16</inkml:trace>
  <inkml:trace contextRef="#ctx0" brushRef="#br0" timeOffset="210133.46">28734 14698 240 0,'0'0'49'0,"0"0"-6"16,0 0-2-16,0 0-25 0,0 0-83 15,-10 3-148-15</inkml:trace>
  <inkml:trace contextRef="#ctx0" brushRef="#br0" timeOffset="212404.57">28276 14908 279 0,'0'0'120'0,"0"0"-5"0,0 0-33 15,0 0 7-15,0 0-7 0,0 0-10 0,0 0-10 16,0 0-11-16,0 0 8 0,0 0-16 15,0 0-33-15,0 0-53 0,0 0 4 0,0 0-40 16,0 0-159-16,0 0-361 0</inkml:trace>
  <inkml:trace contextRef="#ctx0" brushRef="#br0" timeOffset="213652.07">26211 5517 511 0,'0'0'180'0,"0"0"1"0,0 0-22 15,-5-1 41-15,5 1-26 0,0 0 8 0,0 0-19 16,0 0-17-16,0 0-15 0,0 0-19 0,0 0-7 15,0 0-13-15,0 0-2 0,-8 10-11 16,8-2-20-16,0 0 13 0,-3 1-18 0,3 3 2 16,-1 4-5-16,-3 2-10 0,1 1-8 0,0-1-2 15,-1 1 0-15,1 3-23 0,0-1 30 0,2-1-12 16,-5 0 2-16,6 3 5 0,-3-6-2 16,0 0-18-16,1 1 2 0,-1-1-5 0,0-2-15 15,0 1-3-15,2-5-2 0,-2 3-3 0,0-5-40 16,3 1-40-16,-3 0-1 0,-1 0-98 0,-3-1-169 15,7-5-438-15,-2 2 67 0,-3-5 110 16</inkml:trace>
  <inkml:trace contextRef="#ctx0" brushRef="#br0" timeOffset="213993.73">25773 5560 437 0,'0'0'200'0,"0"0"-41"0,0 0-3 16,0 0 48-16,11-9-6 0,0 5-17 0,5-1-35 16,2-1-5-16,2-2 18 0,7-2-31 15,4 1-34-15,0 0 24 0,3-5-13 0,0 3-3 16,1-1-20-16,12-1 3 0,-7-1-11 0,-5 3-2 15,-3-1 5-15,5 2-26 0,-3-2 0 0,-3 0-18 16,0 3 6-16,-4 2-1 0,-7-2-18 16,1 5 19-16,0-3-21 0,-8 5 0 0,4-3 5 15,-7 3 2-15,0-4-32 0,1 3 19 0,-1 3-27 16,-3-4-10-16,0 4-6 0,-7 0-2 16,13 4-21-16,-9-1-18 0,-1 3-20 0,-3 2-90 15,0 1-524-15,0 3-21 0,-3 3 41 16,1-1 77-16</inkml:trace>
  <inkml:trace contextRef="#ctx0" brushRef="#br0" timeOffset="-214693.25">26447 5728 780 0,'0'0'187'0,"0"0"66"15,0 6-25-15,0-6-31 0,0 0-2 0,0 0-29 16,0 0-25-16,0 0-15 0,0 8 1 0,0-8-16 16,0 8-12-16,0-5-24 0,0 3-1 15,-3 2 18-15,3 0-20 0,-3 1-11 0,2 0-12 16,-1 2-13-16,-3 2 2 0,2-2-10 0,1-1-7 16,-3 2-16-16,2-2 18 0,0 0-8 0,2-2 0 15,-2 0-2-15,0-1-5 0,3 0 5 16,-4 0-13-16,4-3 7 0,-1 2 1 0,-2 0-3 15,3-6 0-15,0 9 0 0,-3-6 13 0,3-3 18 16,0 7-23-16,0-7 15 0,-3 3-15 0,3-3 23 16,0 5-18-16,0-5 0 0,0 0-3 15,0 0-10-15,0 9 16 0,0-9-1 16,0 0 6-16,0 0-26 0,0 2 2 0,0-2 6 16,6 5-13-16,-6-5 10 0,11 1 13 0,-11-1-28 15,15 0 10-15,-7 0 25 0,-8 0-15 16,18 0-7-16,-11 0-3 0,6 0 13 0,-4 0-8 15,-1-1-5-15,-8 1-8 0,18 0 11 0,-9-3-1 16,0 3-12-16,-9 0 10 0,13-2 15 0,-13 2-12 16,13 0-6-16,-7-1 11 0,-6 1-10 15,11-1-4-15,-7-4-1 0,-4 5 14 0,6-4-9 16,-3-1 10-16,-3 5-14 0,1-9 9 16,2 5 7-16,-3-2-10 0,0 6 5 0,0-9-2 15,-3 3-1-15,3 2 1 0,0 4-6 16,-4-11 14-16,1 7-19 0,3-2 13 0,0 6 0 15,-3-8 0-15,2 5-5 0,1 3-2 0,-3-8 12 16,3 8-7-16,-3-6 9 0,3 6-4 0,-3-2-3 16,3 2 0-16,0 0-5 0,0-6-5 15,0 6 5-15,0 0-7 0,0 0-1 0,0 0 3 16,0 0 7-16,0 0 3 0,-3 14-10 0,4-6-15 16,-2 1 22-16,1 0 9 0,0 2-6 0,0 2 8 15,0 2-19-15,0-2 6 0,0 2 0 16,0 0-10-16,0 1 3 0,0-4 14 0,0 3-17 15,1 1 20-15,-1-4-12 0,0 1 2 16,2-1 2-16,-2 1 8 0,0-4-2 0,0 1-5 16,3-2 9-16,-3-2-19 0,0 2 17 15,0 1-5-15,0-7-13 0,3 5 24 0,-3 0 4 16,0-7 3-16,2 7-7 0,-2-7-9 0,1 6-4 16,-1-6-11-16,0 6-10 0,0-6 18 0,0 6-7 15,0-6 25-15,1 4-26 0,-1-4 13 16,0 0 21-16,0 6-8 0,0-6-13 0,0 0 2 15,0 0-12-15,0 6-13 0,0-6-23 0,0 0-53 16,0 0-34-16,0 0-77 0,0 0-691 0,0 0 85 16,0 0 96-16,16-13 70 0</inkml:trace>
  <inkml:trace contextRef="#ctx0" brushRef="#br0" timeOffset="-213865.9">26946 5686 606 0,'-6'-1'248'0,"6"1"21"0,0 0-51 16,0 0-8-16,0 0-11 0,0 0-27 0,0 0-31 15,0 0-16-15,-1-6-7 0,1 6-6 0,0 0-25 16,0 0 8-16,0 0 2 0,0 0-15 16,20 7-18-16,-9-7-7 0,-1 2 12 0,5 2-21 15,1-4 9-15,5 1-14 0,-1-1 3 0,4 2 5 16,0-4-12-16,5 2 9 0,0-1-19 0,-1 1 27 16,4-1-20-16,-3-4 2 15,-3 5-22-15,-5-1 4 0,3 0-7 0,-3-1 12 16,-4-1-14-16,0 2 7 0,-3 1 5 0,0-2-11 15,-1 2 19-15,-3-1-23 0,-2 1 25 0,-8 0-12 16,18 0-4-16,-13 0 22 0,-5 0-24 0,11-3-5 16,-11 3-10-16,10 0 26 0,-10 0-11 15,0 0-4-15,10 0 7 0,-10 0-26 0,0 0 8 16,11-1-13-16,-11 1-23 0,0 0-33 0,0 0-23 16,9 0 8-16,-9 0-27 0,4 4-34 0,-4-4-93 15,8 3-623-15,-2-3 76 0,0 0 83 16,-6 0 73-16</inkml:trace>
  <inkml:trace contextRef="#ctx0" brushRef="#br0" timeOffset="-213459.82">28057 5459 657 0,'0'0'318'0,"0"0"-32"0,0 0-27 15,0 0-52-15,0 0-35 0,0 0-8 16,0-8-16-16,0 8-23 0,0 0-14 0,0 0-4 15,0 0-22-15,0 0 2 0,0 0 0 0,0 24-18 16,0-15-5-16,-3-1-8 0,0 4 0 16,3 2 8-16,-4 2 11 0,1 0-32 0,-1 0-10 15,3-3-2-15,-2 4-3 0,0-4-5 0,3 0-2 16,-3 1 2-16,2 0 13 0,0-4 2 16,-1 1-25-16,-1 2 12 0,3-4-27 15,0 2-11-15,0-2-13 0,0-1-7 0,0-1-3 16,-3 0-23-16,3 0-5 0,0-1 6 0,0-1 22 15,0-5-200-15,-1 1-611 0,1-1 79 0,0 0 90 16,0 0 107-16</inkml:trace>
  <inkml:trace contextRef="#ctx0" brushRef="#br0" timeOffset="-213056.45">27859 5371 601 0,'-4'-4'218'0,"4"4"-34"0,0 0-5 16,-3-6-20-16,3 6-6 0,0 0-22 0,0 0-16 16,0 0 3-16,0-4-11 0,0 4-25 0,0 0 5 15,0 0-28-15,0 0 8 0,0 0-3 16,11-4-11-16,-11 4-22 0,13-2 15 0,-3 1-10 15,4 1 10-15,-1-3-13 0,3 2 8 0,-1-2-20 16,2 2-6-16,0 1 3 0,1-1 8 16,4-4 12-16,-4 4-17 0,3 0-21 0,3-1 30 15,0-2 1-15,-4 1-3 0,1 0-12 16,0 1 19-16,-1-1-32 0,0 2 2 0,-9-4 13 16,6 5 0-16,-4-1 2 0,-6 0 3 0,7-1 6 15,-7 2 6-15,3-3-17 0,-1 2-13 16,-9 1 21-16,11-2-26 0,-7 1 0 0,-4 1-18 15,11 0 21-15,-11 0 2 0,9-3-28 0,-9 3-44 16,0 0-20-16,9 4 36 0,-9-4-36 0,0 8-97 16,0-8-95-16,-2 9-507 0,-1-1 59 15,3 0 118-15</inkml:trace>
  <inkml:trace contextRef="#ctx0" brushRef="#br0" timeOffset="-212731.83">28392 5625 509 0,'0'0'133'0,"0"0"-5"0,0 0-15 0,0 4-11 15,0-4 0-15,3 6 52 0,-3-6 5 0,0 11-8 16,1-4-18-16,-1 1-21 0,0 2 4 16,0 1-6-16,0-1-5 0,0 1-23 15,0 3-8-15,0-3-18 0,0 3 18 0,0-3-33 16,0 3 8-16,0-2-6 0,0 1 19 0,0-2-31 16,0-1 9-16,-1 2-6 0,2-3 9 15,-2-1-7-15,1 0 0 0,0 1 2 0,0-2-22 16,1 0-3-16,-1-1-6 0,0 1-27 0,0 0-60 15,0 0-48-15,-7 0-243 0,10-3-404 0,0 2 50 16,1-5 126-16</inkml:trace>
  <inkml:trace contextRef="#ctx0" brushRef="#br0" timeOffset="-212243.82">28884 5618 760 0,'0'0'251'0,"-3"-7"2"15,3 7-23-15,0 0-15 0,0 0-23 16,0-2-18-16,0 2-17 0,0 0-19 0,0 0-3 15,0 0-19-15,0 0-11 0,0 0-8 0,-3-6-23 16,3 6-10-16,0 0-3 0,0 0-14 0,16 0 17 16,-16 0-13-16,18 0-3 0,-8 0-7 15,7 1-2-15,-3-1-3 0,7 3-11 0,2-3-7 16,-2 2 18-16,3-2-18 0,3 0 15 0,-3 0-15 16,1-2 10-16,-2-1-10 0,4 3 3 15,-6-1-6-15,-1 1-2 0,1 0-3 0,-1 0-18 16,-7 0 24-16,2-2-6 0,-5 2 3 0,3-1-6 15,-2 2 14-15,-1-2 2 0,-10 1-3 16,17 0-17-16,-17 0 2 0,12 0 8 16,-7 0 25-16,-5 0-12 0,11 0-1 0,-11 0-22 15,9 0 12-15,-9 0-20 0,0 0 13 0,11 0-8 16,-11 0 8-16,0 0-6 0,8-3-10 0,-8 3-20 16,0 0 3-16,0 0-24 0,0 0-38 15,9 3-49-15,-9-3-10 0,0 0-94 0,4-4-111 16,-4 4-437-16,0 0 56 0,0 0 74 0,0 0 108 15</inkml:trace>
  <inkml:trace contextRef="#ctx0" brushRef="#br0" timeOffset="-211761.48">29686 5436 711 0,'0'0'277'0,"0"0"-9"0,0 0-40 0,1-2-28 16,-1 2-21-16,0 0-28 0,0 0-13 0,0 0-15 16,0 0-8-16,0 0-10 0,4 13-5 15,-1-7-26-15,-1 1 0 0,-2 0 3 0,1 4-13 16,-1-1-2-16,0 2-6 0,0-1-5 15,-1 3-12-15,-1-3-4 0,2 3 1 0,-3-3 0 16,3 3-3-16,0-3-4 0,0 0 6 16,0 1-1-16,-3-3-11 0,3 1 5 0,0-2-13 15,0 1-7-15,0-1 0 0,0-1-8 0,0 0-3 16,0 1-25-16,0-1-34 0,0-3-14 16,-2 2-68-16,2-6-137 0,-5 3-544 0,2 2 70 15,0-4 54-15</inkml:trace>
  <inkml:trace contextRef="#ctx0" brushRef="#br0" timeOffset="-211420.04">29518 5267 877 0,'0'0'254'0,"-2"-6"-29"15,2 6-15-15,0 0-5 0,0 0-23 0,0 0-14 16,0 0-14-16,11-2-29 0,-11 2 14 16,0 0-22-16,17 2-30 0,-7-2 13 0,-1 2-28 15,1 2 5-15,-1-4-8 0,7 0 5 0,-5 0 3 16,6 0-41-16,1 0 28 0,-2 0-31 16,5 1 41-16,-4-1-17 0,4 0-6 15,1-1-3-15,-7 1 1 0,4 0-23 0,-4 0 15 0,-1-1-18 16,2-2-8-16,-4 3 23 0,4-2-20 15,-2 2 3-15,-1 0 4 0,-3 0-7 0,1 0 5 16,-1 0-61-16,0 0 12 0,-2 2-27 16,2 1-24-16,0-2-33 0,-1 3-44 0,-1 1-99 15,-4 4-630-15,4 2 112 0,-6 2 62 0,1-4 79 16</inkml:trace>
  <inkml:trace contextRef="#ctx0" brushRef="#br0" timeOffset="-210984.86">30039 5657 622 0,'0'0'335'0,"0"0"-151"0,0 0 8 16,0 0-10-16,0 0-21 0,0 0-5 0,0 0 13 16,0 0 0-16,0 0-38 0,0 0-16 0,0 0-3 15,0 0-19-15,0 0-11 0,0 0-1 16,15-7-4-16,-15 7-15 0,10 0-1 0,-10 0-7 15,14 0-11-15,-6 1-7 0,-8-1-5 0,15 2 15 16,-4 2-26-16,-4-2 6 0,4 0-11 0,-2 3 6 16,1-1-8-16,-3 1-11 15,0-1 8-15,3 2-2 0,-6 1-8 0,2-2 10 16,-3 2 11-16,-2 0-19 0,-2 0 14 0,-2 3-26 16,-3-2-6-16,-1 4 9 0,-4-1-4 0,-2 0 4 15,3-2-14-15,-4 3-2 0,4-3 8 16,-4 0 7-16,7-5 0 0,-3 3-2 0,3-1-8 15,-3 0 3-15,6-2 15 0,-2 2-10 0,-1-2 20 16,4 0-13-16,0-1 3 0,3-3 8 0,-5 6 5 16,5-6-11-16,0 0 11 15,11 7 0-15,-1-6-8 0,0-1 10 0,4 0 6 0,2 1-8 16,2-1 2-16,-1 2-2 0,4-4-8 0,1 2 3 16,-1-1 2-16,2 1-8 0,-1 0-14 15,-1 0-29-15,2 0-26 0,0 0-63 16,0 0-62-16,4-13-80 0,0 18-529 0,-5-4 61 15,-3 0 95-15</inkml:trace>
  <inkml:trace contextRef="#ctx0" brushRef="#br0" timeOffset="-210530.64">30669 5659 1013 0,'0'0'284'0,"-3"-6"-41"0,3 6 3 0,0 0-23 16,0 0 7-16,0 0-53 0,-1-6 5 15,1 6-31-15,0 0-13 0,0 0-8 0,10-4-20 16,-3 3-12-16,1 1-4 0,5-1-14 0,0-2-9 15,2 1-9-15,4 2-1 0,2 0-2 0,3 0-10 16,-1 0-1-16,0 0-9 0,0 0-6 16,1 0 13-16,0 0-23 0,-1 0 16 0,-2 0 4 15,3 0-17-15,-3 0-6 0,-1 0 1 16,-3 0-11-16,0 0-13 0,0 0 8 0,-3 0 13 16,0 0-7-16,-1 0 1 0,-6 0 6 15,4 0-15-15,0 0 15 0,-11 0-3 0,13 0-7 16,-13 0 10-16,13 0-8 0,-13 0 13 0,10 0-8 15,-10 0-17-15,10 0 33 0,-10 0-26 16,0 0 5-16,10 0-2 0,-10 0-8 0,0 0 15 16,0 0-15-16,10 0-10 0,-10 0-11 0,0 0-25 15,0 0-15-15,4 5-42 0,-4-5-78 0,-10 5-198 16,7-1-535-16,1-1 103 0,2-3 58 16,-12 6 116-16</inkml:trace>
  <inkml:trace contextRef="#ctx0" brushRef="#br0" timeOffset="-209655.85">31854 5420 675 0,'0'0'243'0,"-1"-9"-33"15,1 9-7-15,0 0-4 0,-2-2-27 16,2 2-19-16,0 0 3 0,-3-5-12 16,3 5-3-16,0 0-29 0,0 0-15 0,0 0-10 15,0 0-12-15,0 0 1 0,0 0-4 0,0 0-8 16,0 0-15-16,-10 21 2 0,4-10-5 16,1 3-10-16,-1 3 10 0,-1 0 0 0,-3 2-13 15,2 0 3-15,-1 1-5 0,2 1-23 0,2 1 15 16,-4-6 10-16,2 4-25 0,3-3 7 0,-2-1 8 15,3-3-23-15,0-1 5 0,1 1 8 16,-4-4-11-16,3 1 6 0,3 0-3 0,-2-3-12 16,0 0-14-16,-1 0 3 0,3-1 18 0,0-1-10 15,0-5-3-15,-3 6-82 16,3-6-56-16,0 0-97 0,-10-5-156 0,10 5-369 16,8-9 43-16,-6 0 100 0</inkml:trace>
  <inkml:trace contextRef="#ctx0" brushRef="#br0" timeOffset="-209297.86">31612 5293 757 0,'-4'-7'266'0,"4"7"1"0,0 0-14 0,-3-2-25 15,3 2-34-15,0 0-20 0,0 0 0 16,7-6-17-16,-7 6-24 0,14-3-21 0,-1-1 9 16,2 1-22-16,4 2-17 0,-1-3 28 0,6 2-30 15,3-2 2-15,-3 0-11 0,3 1-7 16,1-1-28-16,-1 0-8 0,1-2 26 0,-5 5-18 16,2-5-5-16,-2 2 2 0,1 1 3 0,-6 1-23 15,5-1 28-15,-3 2-16 0,-2-4-15 0,-3 5 1 16,-2-2 30-16,-3 2-29 0,3-2 9 15,-3-1 2-15,-1 2-10 0,-1 1 2 16,-1-2-25-16,-7 2-26 0,11 2 13 0,-11-2-13 16,9 6-30-16,-8-4-47 0,-1 5-33 0,0 3-102 15,-1-2-495-15,-2 6-63 0,0-3 69 16,-3 4 102-16</inkml:trace>
  <inkml:trace contextRef="#ctx0" brushRef="#br0" timeOffset="-208463.88">32166 5536 770 0,'0'0'256'0,"0"0"-3"0,0 0-22 15,0 0-14-15,0 0-22 0,0 0-29 0,0 0-17 16,0 0-1-16,0 0-33 0,0 0-5 16,0 0-7-16,0 0-14 0,-1 23-12 15,0-16-15-15,-1 2 7 0,-1 2-23 0,0 0 10 16,1 2-10-16,-3-2-5 0,2 2 0 0,-1 0 3 15,1 0-16-15,-1-2 8 0,1 0-19 0,2-1 27 16,-2-1-16-16,0 0-7 0,0-2-1 16,2 1-2-16,0-1 8 0,-1-3-6 0,2 2 1 15,0-6 2-15,-6 6-8 0,6-6 13 0,0 5-15 16,0-5 7-16,0 0 19 0,0 0-34 16,0 0 8-16,0 0 7 0,0 0-22 0,0 0 32 15,0 0-4-15,0 0 2 0,0 0 5 0,0 0-10 16,0 0-15-16,0 0 10 0,0 0-3 0,0 0-2 15,0 0 10-15,9-17-13 16,-9 17-4-16,0 0 4 0,14 5-10 0,-14-5-3 16,17 1 16-16,-10-1-5 0,0 1-6 0,4-1 6 15,-1 2-3-15,3-2-5 0,-2 1 0 0,2-1-15 16,-2 0 17-16,-1 0 1 0,0 0-13 16,1 2 28-16,-1-4-13 0,2 2-5 0,-12 0 2 15,18-3 1-15,-11 2-11 0,0 0 6 0,0-4 4 16,0 4-12-16,-1-2 5 0,-2-1-3 15,-1-1 11-15,2-1 4 0,-3 0-7 0,-2 2-7 16,1-2 4-16,-2 0 6 0,-1-1-1 0,-3 3-10 16,2-4 1-16,2 2 9 0,-2 2-4 15,0-3 9-15,0 1-7 0,1 3 8 16,-3-2-18-16,2 2 7 0,-1-3-4 0,4 6-1 16,-4-4 0-16,4 4-4 0,-6-4 6 0,6 4-9 15,0 0 5-15,0 0 10 0,0 0-8 0,-10 8 0 16,8-1 1-16,0 0 7 0,-1 2-5 15,-1-1 10-15,3 3-3 0,0 2-4 0,-1-1 2 16,-1 2 0-16,0 1 13 0,0 1-11 0,3-1 14 16,0 1-14-16,0 0-2 0,0-1 8 0,-1 0-8 15,2-4 5-15,-2 3-8 16,0-1 6-16,1 0 15 0,0-3-13 0,1 4-8 16,-2-5 3-16,1-1 3 0,0 0 2 0,0-1 3 0,-2-3 2 15,2 3-2-15,2 0-1 0,-4-3 6 16,4 2 2-16,-2 0-17 0,0-6-13 15,0 9-19-15,0-6-22 0,1 3-8 0,-1-6-26 16,0 4-79-16,0-4-51 0,0 5-471 0,0-5-130 16,1 3 63-16,-1-3 108 0</inkml:trace>
  <inkml:trace contextRef="#ctx0" brushRef="#br0" timeOffset="-208331.25">32432 5903 197 0</inkml:trace>
  <inkml:trace contextRef="#ctx0" brushRef="#br0" timeOffset="-207219.6">26221 6878 885 0,'0'0'254'0,"0"-9"-4"0,4 7-12 0,-4 2-20 16,0-7-29-16,0 7-22 0,0-6 7 15,0 6-41-15,0 0-18 0,0 0-5 0,0 0-15 16,0 0-13-16,-4 25-5 0,4-12 7 16,0 4-25-16,-3 0-3 0,1 3 16 0,0 1-36 15,-4 3 5-15,4 2-8 0,-3 1 5 16,2 0-12-16,-1 1 0 0,-3-3-3 0,4-3-3 16,2 0 11-16,-2 0-6 0,0-5-9 0,0 0-19 15,1-5-2-15,0 2-13 0,2-3-23 0,-3 2-30 16,0-8-27-16,3 6-7 0,-1-9-107 15,1 6-630-15,-2-5 84 0,2-3 70 16,-5 1 71-16</inkml:trace>
  <inkml:trace contextRef="#ctx0" brushRef="#br0" timeOffset="-206905.17">25951 6859 601 0,'4'-8'179'0,"3"0"-5"16,3 1-18-16,3-1-28 16,-2-2 8-16,9 2-3 0,0-2-25 0,1 1-3 15,0-3-18-15,7 4 12 0,-5-2-24 0,4 3-1 16,1-1-15-16,5-2 2 0,-5 3-7 0,-1 3-13 15,-2-4 8-15,2 1-11 0,-1 1-5 16,-8 2 6-16,3-2-19 0,0 4 3 0,-2 0 8 16,-1-3-13-16,-4 4 2 0,0-4 8 0,-4 4-20 15,0-1 5-15,1 1-18 0,-2 1 18 16,-2-4-24-16,-7 4-17 0,11-2-43 0,-11 2 27 16,0 0-23-16,13 6 1 0,-13-6-93 0,-6 7-58 15,6-3-541-15,0 3 80 0</inkml:trace>
  <inkml:trace contextRef="#ctx0" brushRef="#br0" timeOffset="-206026.25">26478 7128 696 0,'0'0'238'16,"0"0"-26"-16,0 0-27 0,0 0-6 0,0 0-31 15,0 0-15-15,0 0 6 0,0 0-40 16,0 0-7-16,3 16-25 0,-3-10 0 0,0 3 14 16,-3 0-1-16,3 1-21 0,-3 3-18 0,2-3 0 15,-2 0-8-15,-4 4-5 0,4-3 5 16,2 2-20-16,-5-4 5 0,3 0-15 0,2 2-9 16,-2-3-1-16,0-2-1 0,0 2 13 0,3-4 3 15,-3 3 0-15,1-1 2 0,2-6 3 0,-3 8 7 16,3-5 1-16,0-3-16 0,0 8 33 15,0-8-35-15,-3 5-3 0,3-5 30 16,0 0-12-16,0 0-2 0,0 0-4 0,3 3-1 16,-3-3-6-16,0 0 13 0,0 0 0 0,14 0-11 15,-14 0-9-15,13-1 4 0,-13 1-4 16,15-1 2-16,-7 1 13 0,-8 0-6 0,15-1-7 16,-7 0-10-16,-2-3 2 0,4 3 6 0,-3-1-1 15,-7 2-10-15,17-1 16 0,-10-3-6 0,1 1-22 16,-2-1 7-16,1 0 3 0,-1-2 4 15,1-1 4-15,0 2-6 0,-3-3 5 0,-1 0 16 16,2 0-3-16,-3 0 10 0,1 1 1 0,0 0 9 16,-1-2 16-16,-1 6-20 0,-1-5 9 15,1 3-14-15,-1 5 9 0,0-10 4 0,0 7-14 16,0 3-13-16,0-6-2 0,0 6 18 16,0 0-2-16,0 0-6 0,0 0-10 0,0 0 8 15,-4 16 2-15,4-8-5 0,-3 1 5 16,0 2-7-16,3 3 12 0,0-3-12 0,0 3 10 15,-1 1-21-15,0-3 8 0,1 2 15 0,0 2-7 16,0-4 0-16,0 3-21 0,1 0 0 0,-1-3-15 16,0 2 18-16,1 1-31 0,-1-5-16 15,0 1-4-15,3 2-34 0,0-4-30 0,0-1 7 16,-2 0-100-16,2 0-355 0,4-7-174 16,-3 2 99-16</inkml:trace>
  <inkml:trace contextRef="#ctx0" brushRef="#br0" timeOffset="-205666.73">27073 7129 785 0,'0'0'256'0,"0"-4"-18"16,0 4-38-16,0 0-5 0,0 0-39 0,0 0 2 16,0-6-14-16,0 6-16 0,6-2 2 0,-6 2-50 15,17-2 14-15,-6-2 4 0,3 3-27 16,4-2-4-16,4-1-1 0,1 1-17 0,-1-3 0 16,8 4-8-16,-2-4 7 0,-1 5-9 0,1-2-9 15,-1-1-14-15,-3 1 4 0,2 2 1 0,-8-4-14 16,3 4 11-16,-4 0 0 0,0 0 0 15,-2 0-20-15,-3-3 4 0,-1 4-7 0,0-1-10 16,-2 1-14-16,-2-1 9 0,-7 1-34 16,10 1 26-16,-10-1-59 0,8 1 0 0,-8-1-41 15,0 6-69-15,0-6-62 0,0 2-532 16,0-2 70-16,-5 7 96 0</inkml:trace>
  <inkml:trace contextRef="#ctx0" brushRef="#br0" timeOffset="-205372.28">27907 6918 903 0,'0'0'256'0,"0"0"-51"0,0-7 10 16,0 7-41-16,0 0-8 0,0 0-30 0,0-7-13 15,0 7 0-15,0 0-13 0,0 0-3 16,0 0-12-16,3 21-11 0,0-12-17 0,-3 0 10 16,0 7-13-16,3-4-8 0,-3 3-7 0,0 2-3 15,0 4 0-15,-3-3 8 0,3 1-34 16,0 4-2-16,-3-4 0 0,0 3-8 0,2-3-18 16,-5 4-7-16,6-5-5 0,-3 0-19 0,2-3-43 15,-2 0-12-15,0-4-1 0,-1 3 5 0,4-5-4 16,-1 0-52-16,0-2-82 15,-4-4-550-15,2 3 53 0,3-4 114 0</inkml:trace>
  <inkml:trace contextRef="#ctx0" brushRef="#br0" timeOffset="-205028.57">27705 6869 801 0,'0'0'253'16,"-4"-2"-28"-16,4 2-15 0,0 0-18 0,0 0-20 0,11-6-26 15,-5 5 5-15,-6 1-34 0,18-3 16 16,-3 3-25-16,-3-4-3 0,2 2-10 16,2 1-16-16,2-3 5 0,0 0-12 0,3 2 7 15,-2-3-7-15,2-1 2 0,-1 3-15 0,0 0 8 16,1-3-6-16,-4 4-22 0,1-3 2 0,-2 2 2 15,-2-1 6-15,-1 1-3 0,-2 1-5 16,0-2-5-16,-2 3-6 0,-2 0-4 0,1 0-8 16,-8 1-23-16,10-1-29 0,-10 1-7 0,13 1-10 15,-10 1-15-15,1 5-42 0,-8 2-122 16,1-1-44-16,3 3-584 0,-3 3 106 0,-1 3 56 16,1-1 120-16</inkml:trace>
  <inkml:trace contextRef="#ctx0" brushRef="#br0" timeOffset="-204717.85">28177 7086 908 0,'6'-4'297'0,"-6"4"-10"15,0 0-34-15,4-3-15 0,-4 3-30 0,0 0-11 16,0 0-31-16,0 0-2 0,0 0-23 0,0 0-11 15,9 11-2-15,-7-5-28 16,-2 1-8-16,0 6-10 0,0-1 15 0,0 2-25 16,-1 3-23-16,0-1 7 0,-2 2 0 0,0 0-12 15,0 3 4-15,0-3-9 0,2-1-14 0,-2-1 9 16,0 2-4-16,-1-1-19 0,1-2 12 16,0 2 0-16,-1-6-8 0,3 3-12 0,-2-4 15 15,0-1-44-15,0 0-15 0,3 3-13 0,-1-3-10 16,1-5-64-16,0 1-33 0,-9 4-177 15,12-5-550-15,4 0 97 0,1-4 108 0,-8 0 58 16</inkml:trace>
  <inkml:trace contextRef="#ctx0" brushRef="#br0" timeOffset="-204136.07">28730 7117 632 0,'0'0'212'15,"0"0"1"-15,-6-6-11 0,6 6-8 16,0 0-9-16,0-2-27 0,0 2-4 16,0 0-13-16,0 0-44 0,0 0 21 0,-3-6-16 15,3 6-15-15,0 0-10 0,0 0-13 0,0 0 15 16,20 0-20-16,-9 0-20 0,1 0-6 0,-1 1 8 16,6-1-10-16,0 0-1 0,2 0-4 15,-3 0 15-15,4 0-13 0,4 3-8 0,-3-3 19 16,2-3-8-16,1 2-19 0,0 1 17 0,-3-2-12 15,2 2-4-15,-2-1-5 0,-3 1 18 16,-2-1-11-16,-2 1-18 0,0-3 21 16,0 0-13-16,-4 3 23 0,-1 0-4 0,-2-1 4 0,4 1-49 15,-11 0 16-15,15 0 0 0,-15 0 2 16,12-1 6-16,-12 1 5 0,7 0-19 16,-7 0 24-16,0 0-20 0,13-1-9 0,-13 1-9 15,0 0-29-15,0 0-41 0,4 2-38 0,-4-2-69 16,-4 8-653-16,4-8 120 0,-9 7 57 0</inkml:trace>
  <inkml:trace contextRef="#ctx0" brushRef="#br0" timeOffset="-203410.05">29859 6811 826 0,'3'-4'266'0,"-1"0"11"0,-2 4-1 15,2-9-53-15,-2 7-10 0,0 2-21 16,3-7-26-16,-3 7-28 0,0 0-23 0,0 0-2 16,0 0-13-16,0 0 2 0,0 0-2 15,7 18-21-15,-7-4-4 0,0-2-6 0,-1 7-8 16,0 0-2-16,-4 0-3 0,2 5-5 15,1 0-7-15,-3 1-11 0,-2 0 6 0,3 0-16 16,-2-2 0-16,4-2 5 0,-3 1-13 0,2-4-10 16,1 0-10-16,-4-3 5 0,3 1-36 0,2-5-10 15,-2 2-33-15,0-3 2 0,0-1 3 16,0-2-54-16,-1 1-358 0,1-4-362 0,-1 1 109 16,4-5 73-16</inkml:trace>
  <inkml:trace contextRef="#ctx0" brushRef="#br0" timeOffset="-203127.03">29620 6792 703 0,'-2'-6'231'0,"2"6"-21"0,0 0-23 16,0 0-19-16,11-4 9 0,-4 0-13 15,7 1-18-15,3-4-28 0,3 4-11 0,2-3 1 16,5-2-21-16,-1 1 2 0,2 3-20 0,2-2 8 16,2-3 23-16,2 1-41 0,-4 2-8 0,1-2-5 15,4 1-10-15,-4 3 5 16,-5-2-5-16,-3 4-21 0,-1 0-53 0,-5-2-24 16,1 4-22-16,-1 0-19 0,-2 4-63 0,-7-4-98 15,0 9-511-15,-2 0 66 0,-3 2 107 16</inkml:trace>
  <inkml:trace contextRef="#ctx0" brushRef="#br0" timeOffset="-202703.05">30081 7171 714 0,'0'0'263'0,"0"0"-17"16,0 0 41-16,10-10-47 0,-10 10-20 15,3-2-5-15,-3 2-20 0,4-6-11 0,-4 6-35 16,3-3-14-16,-3 3-1 0,8-1-9 0,-2-4-10 16,-6 5-18-16,10 0-15 0,-10 0-13 0,16 5-2 15,-11-4-13-15,5 2-6 0,-3 1-7 16,3 0-2-16,-6 2 7 0,5 2-18 0,-5 1 3 16,2-1-13-16,-1 1-13 0,-5 1 5 0,0 3-10 15,-3-4 10-15,0 2-5 0,-5 3 0 0,-2-1 11 16,0 2-24-16,-5 0 16 0,-1-1-11 15,-1-3-12-15,6-1 17 0,-3 0 11 0,1-2-18 16,6-1 3-16,-3 0 2 0,0 0 7 16,6-3 6-16,-4 2 2 0,2-1 1 15,3-3-6-15,0 0 0 0,3-2-2 0,0 0 0 16,0 0-1-16,0 0 9 0,17 6-14 0,-7-7 14 16,3-2-11-16,3 1-10 0,-1 1 10 0,3 0 2 15,2 0 6-15,-3 0-5 0,4-3-11 16,0 4 3-16,1-1-10 0,-1 2-18 0,-3-1-31 15,2 0-25-15,1-1-47 0,-3 2-53 0,-7 3-226 16,7-3-463-16,0 0 103 0,-1-1 48 16,-2-1 113-16</inkml:trace>
  <inkml:trace contextRef="#ctx0" brushRef="#br0" timeOffset="-202328.7">30774 7049 811 0,'0'0'246'16,"-3"-9"-36"-16,3 9-13 0,0 0 59 0,0-6-6 16,0 6-27-16,0 0-31 0,0 0-10 15,0-6-18-15,0 6-8 0,0 0-26 16,0 0-17-16,10-3-13 0,-2 2-8 0,1 1 10 15,2-3-22-15,3 6-6 0,4-6-2 0,-2 3-3 16,5-2-16-16,-1 2-1 0,4 0-1 16,-3 0-8-16,6 0-9 0,-4 0-11 0,-2-1 10 15,3 2 8-15,0-1-21 0,-4 0 11 0,-2 0-16 16,0 0 21-16,-2 0-8 0,-3 2-15 0,-2-2-5 16,-1 3-5-16,0-3 9 0,1 1-1 15,-2-1-9-15,-9 0-10 0,11 0 3 0,-4 0-31 16,-7 0-4-16,0 0-48 0,7 4-16 15,-4 1-27-15,-3-5-74 0,0 0-15 0,-3 8-637 0,3-7 58 16,0-1 41-16,0 0 113 16</inkml:trace>
  <inkml:trace contextRef="#ctx0" brushRef="#br0" timeOffset="-202062.06">31609 6904 934 0,'0'0'281'0,"0"0"-12"15,0-4-44-15,0 4 3 0,0 0-41 0,0 0-13 16,0 0-15-16,0 0-26 0,0 19-10 0,0-10-5 16,-1 3-19-16,0-1 9 0,1 4-19 15,-5 3-12-15,5-2 5 0,-3 2-20 0,1 0-1 16,-3 6-10-16,2-2-12 0,-1-1 14 0,-3 1-19 15,4-3-37-15,2 2-12 0,-2-7 4 16,0 6-63-16,0-8-38 0,3 2 12 0,-1-3-136 16,-10 2-150-16,11-5-431 0,0-4 116 0,1 2 28 15</inkml:trace>
  <inkml:trace contextRef="#ctx0" brushRef="#br0" timeOffset="-201793.19">31370 6859 688 0,'0'0'266'0,"10"-9"-38"0,-3 2 8 0,3 4-19 16,4-3-43-16,2-3 8 0,2 1-36 15,6 1 2-15,3 0 1 0,-3-2 2 0,6 1-26 16,1 0-15-16,-3 3-12 0,4-1-9 0,-3 0-17 15,5 4 2-15,-6-4-13 0,2 3 9 16,-7-1-12-16,-1 1-19 0,-5 2-24 16,3 1-46-16,-6-1-25 0,0 2-5 0,-4 0-37 15,1 4-83-15,-15 0-185 0,8 3-425 0,-1 0 38 16,-6 5 108-16</inkml:trace>
  <inkml:trace contextRef="#ctx0" brushRef="#br0" timeOffset="-201308.83">31811 7118 760 0,'0'0'230'0,"0"0"82"0,0 0-33 0,0 0-38 16,13-9 0-16,-13 9-37 0,7-2-7 15,-7 2-22-15,4-4-24 0,-4 4-13 0,10 0-20 16,-10 0-8-16,0 0-8 0,13 1-23 0,-5 4-4 15,0-4-11-15,-3 4-13 0,1-1-10 0,2 2-5 16,-3 1-16-16,0-3 0 0,-2 4-14 16,0 1 6-16,-2-1-22 0,-1 0 0 0,0 2-39 15,-2 2 24-15,-3-3-37 0,0 0 3 16,-4-1 8-16,5 1-10 0,-5 0 15 0,2-2 20 16,0 1-5-16,-2 0-7 0,0-5 2 15,0 3 13-15,1 1 3 0,2-5 38 0,-1 4 20 16,3-3 5-16,-2 2 24 0,3-3-11 0,1 2-7 15,2-4-11-15,-9 7 16 0,9-7-13 16,-5 4 0-16,5-4-10 0,-2 4 5 0,2-4 2 16,0 0-18-16,0 0-14 0,4 7-4 0,2-1 26 15,0-5 0-15,-1 2 3 0,2 2-15 0,1 2-4 16,0-3-1-16,0 3 6 0,1 0-6 16,-2 1 4-16,0 1-10 0,0-1 3 0,-3 1 12 15,2 0-2-15,-5 1-5 0,2 0-3 0,-3 2 1 16,0-3 4-16,-3 2-5 0,1-3 3 15,-3 0 0-15,0 2 2 0,-4-3-2 16,-1 1-5-16,3-1-8 0,-7-1-8 0,4-3-28 16,0-2-36-16,-4-1-99 0,0 0-103 0,2-3-604 15,3-1 69-15,0 0 85 0,4-5 107 16</inkml:trace>
  <inkml:trace contextRef="#ctx0" brushRef="#br0" timeOffset="-200858.63">32098 7034 540 0,'0'0'215'0,"6"-2"2"0,-6 2-25 15,11-4-36-15,-4 2-17 0,2 1-22 16,-9 1 1-16,23 0-3 0,-11-1-30 16,5 1 7-16,1 0-5 0,2 0-8 0,3 1-17 15,-1-1 2-15,1 0-6 0,1 0 1 0,-3 1 10 16,6 1-35-16,-7-2 12 0,7 0-5 15,-4 0-10-15,-1 0-1 0,-2 1 9 0,1 2-1 16,-3-3-15-16,0 0 5 0,-5 0 8 0,0-3 20 16,1 6-38-16,-4-1 46 0,0-2-13 0,0 0-7 15,-10 0-16-15,11 0 21 0,-2 0-16 16,-9 0 16-16,0 0-13 0,11 0-13 0,-11 0-16 16,0 0 1-16,0 0-57 0,0 0-7 0,0 0-41 15,1 2-16-15,-1-2-99 16,0 0-73-16,-11 7-493 0,11-1 69 0,-2-4 82 15</inkml:trace>
  <inkml:trace contextRef="#ctx0" brushRef="#br0" timeOffset="-200435.28">32853 6928 703 0,'0'0'200'0,"0"0"5"0,0-7-34 0,0 7 21 15,0 0-10-15,0 0-36 0,0 0-18 0,0 0-8 16,-1-5-12-16,1 5-16 0,0 0-13 16,0 0-5-16,0 0 3 0,0 0-13 0,0 0-10 15,4 13-8-15,-3-6-2 0,-1 0 12 0,0 4-28 16,3 2 10-16,0-2 6 0,-3 3-18 0,2-2 2 16,-2 8-5-16,0-3 0 0,0 1 0 15,-2-2 13-15,2 1-18 0,-3 1 2 0,3 0 11 16,-3-4-13-16,3 1 0 0,0-3 0 15,-1 3-26-15,1-3-5 0,-1-1-13 16,1-1-14-16,0-2-4 0,0 0 24 0,-2-5-42 16,1 3-76-16,-10 2-238 0,11-7-380 0,0-1 14 15,0 0 105-15</inkml:trace>
  <inkml:trace contextRef="#ctx0" brushRef="#br0" timeOffset="-200056.41">32693 6836 685 0,'0'0'157'0,"0"0"24"0,0 0-19 16,0 0-45-16,0 0 14 0,0 0-6 0,0 0-50 15,0 0 42-15,20-1 1 0,-20 1-16 16,21 0-9-16,-8 0-14 0,3 0 3 0,-1-1-13 16,2 1-10-16,4-2 18 0,-4-1-6 0,5 2 29 15,-2-1-31-15,2 1-28 16,1-1 5-16,-4 0 29 0,1-1-11 0,1 2-18 16,-1 0-16-16,-1 0 11 0,-3-3 13 0,0 4-31 15,-2-1 18-15,0 0-5 0,0-1-13 0,-4 2-5 16,0-3 15-16,1 3-15 0,-2-1 13 15,-9 1 2-15,11 0-30 0,-11 0 22 0,14-2-7 16,-8 2-13-16,-6 0 18 0,0 0-18 0,12-1-23 16,-12 1 3-16,0 0-26 0,11 3 10 15,-11-3-12-15,0 6-42 0,1-4-122 0,-1-2-39 16,-7 12-580-16,4-3 78 0,2 0 98 0</inkml:trace>
  <inkml:trace contextRef="#ctx0" brushRef="#br0" timeOffset="-199165.22">33219 7053 770 0,'0'0'279'0,"0"0"5"0,0 0-41 0,0 0-35 16,7-2 12-16,-7 2-26 0,0 0-27 0,0 0-27 16,0 0-9-16,0 0 5 0,5 8-37 0,-5-1 6 15,-2-2-18-15,-1 2 6 0,3 1-37 16,-3 5-2-16,2-3 7 0,-2-1 6 0,0 2-24 16,-1 2-10-16,2-2 11 0,-3 2-11 0,2-1-5 15,0-4 11-15,-1 5-24 0,1-3 3 0,0-2 13 16,2 0-3-16,-2-1-5 0,-1 1 3 15,1-4-3-15,3 2-3 0,-1-3-17 0,1-3 17 16,-1 8 1-16,-4-2-6 0,5-6-2 0,0 4 7 16,0-4 6-16,0 0-13 0,0 7 20 15,0-7-13-15,0 0-4 0,0 0-1 0,0 0-7 16,-3 5-1-16,3-5 6 0,0 0-5 16,0 0-13-16,0 0-3 0,0 0-5 0,9 3 18 15,-9-3-10-15,4 5 8 0,-4-5 5 16,11 2-14-16,-4-1 4 0,-1 1 4 0,1 1-7 15,3-2 8-15,-10-1 7 0,17 0 3 0,-9 0-8 16,2 0-2-16,-1 0-1 0,2 0 6 0,-11 0 0 16,14 0-3-16,-5-1 15 0,-1-2-17 15,-4 0 9-15,5 2 4 0,-9 1 2 0,11-6-13 16,-8 3-15-16,1-2 25 0,2 2-15 0,-5-3-13 16,-1 6 16-16,3-9-8 0,-3 3-6 15,0 6-4-15,0-10-3 0,-3 8 5 16,3 2 13-16,-2-10-5 0,-3 4-2 0,1 1 1 15,0 1-4-15,4 4 8 0,-6-7-11 0,3 4 15 16,3 3-14-16,-4-7-6 0,4 7 15 0,-6-6 3 16,6 6-15-16,-2-2-8 0,2 2 12 15,0 0-1-15,0 0-9 0,0 0 6 0,0 0 7 16,0 0 6-16,0 0-1 0,0 0-2 0,-11 8 13 16,11-8-3-16,-2 9-3 0,-1-7 19 15,3 6-26-15,-3 1 5 0,3-1 5 0,0 6-18 16,-3-3 8-16,3 3 15 0,-1-3-15 0,0 6 2 15,-4-2 11-15,2 3 2 0,3-1-17 0,-1 1 2 16,-3 2 7-16,1-3 3 16,0 0-5-16,2 0-15 0,0 1 10 0,-4-2 10 15,2 0-3-15,3-1-2 0,-2-3 8 0,0 2 5 16,-1-4-3-16,3 0-7 0,-3 2 12 0,3-3 13 16,-4-4-2-16,4 2-16 0,-1 0 0 15,1 0 11-15,0-7-14 0,-1 8 9 0,1-1 14 16,0-4 4-16,0-3-19 0,0 7-23 0,0-7 11 15,0 7-6-15,0-7 44 0,0 0-20 0,-2 4 10 16,2-4-16-16,0 0-7 0,0 0-6 16,-3 7-27-16,3-7-88 0,-10 0-284 0,10 0-542 15,0 0 107-15,0 0 82 0,0 0 115 16,-7-10 54-16</inkml:trace>
  <inkml:trace contextRef="#ctx0" brushRef="#br0" timeOffset="-181027.93">16903 9308 529 0,'0'0'223'0,"0"0"-13"0,0 0-23 0,-3-7-26 16,3 7 13-16,0 0-20 0,0 0-8 15,-1-4-13-15,1 4-82 0,0 0-2 0,-3-4-3 16,3 4 15-16,0 0-23 0,-3-6 9 0,3 6 22 16,0 0-23-16,0 0 0 0,-4-4 10 0,4 4-5 15,0 0-17-15,0 0 7 0,0 0 12 16,0 0-14-16,0 0-16 0,-10-1-16 0,10 1 37 16,0 0-24-16,0 0-15 0,0 0 16 0,-7 9-11 15,7-9-20-15,-6 6 20 0,5-3 16 0,1-3-11 16,-3 8-20-16,3-4-15 15,0-4 12-15,0 7 16 0,0-7-3 0,0 7 0 16,0-1-8-16,0-6 3 0,3 5-18 0,-2 1 16 16,-1-6 2-16,6 4-10 0,-3-1 10 0,-3-3-11 15,7 1 16-15,-7-1-7 0,7 2 2 16,-7-2 2-16,0 0 9 0,0 0-4 0,17-3 1 16,-14 0-8-16,1-1 5 0,-4 4 3 0,6-8-8 15,-3 5 13-15,-1-3 5 0,1 4-3 16,-3 2-2-16,0-9-1 0,0 9-9 0,0-7 5 15,0 7 7-15,-3-7-10 0,3 7-5 0,-5-2 5 16,5 2 0-16,-10 0-10 0,10 0 13 16,0 0 0-16,-16 2-8 0,16-2 5 0,-11 7-10 15,8-5-3-15,-1 3 11 0,1-2-21 16,3-3 5-16,-7 7-3 0,7-6-12 0,0-1 8 16,-7 7 12-16,7-7 6 0,0 7-29 0,0-7 13 15,0 0-3-15,0 0 16 0,7 3-10 16,-7-3 0-16,0 0 17 0,0 0-7 0,0 0-3 15,17-10 8-15,-14 5-2 0,1 2 4 0,0 0-2 16,-1-1 0-16,-3 4-15 0,7-8 20 0,-7 5 8 16,0 3-3-16,3-7-7 0,-3 7 12 15,3-7-10-15,-3 7-5 0,0 0 0 0,-3-7-15 16,3 7-6-16,0 0-30 0,0 0-5 16,0 0-13-16,0 0-92 0,0 0-31 0,-21 14-262 15,21-11-260-15,-3 4 51 0</inkml:trace>
  <inkml:trace contextRef="#ctx0" brushRef="#br0" timeOffset="-179705.88">16623 9718 711 0,'0'0'225'15,"0"0"-28"-15,0 0-12 0,0 0-27 0,0 0-1 0,0 0 4 16,0 0-38-16,0 0-3 16,0 0 3-16,0 0-16 0,0 0 1 0,0 0-21 15,0 0 3-15,0 0-14 0,0 0-1 0,0 0-4 16,0 0-9-16,0 0-6 0,0 0-2 16,0 0-11-16,-4-7-4 0,4 7-6 0,0 0-10 15,0 0 3-15,0 0-9 0,0 0 14 0,0 0-15 16,0 0 1-16,0 0 6 0,0 0-7 0,0 0 4 15,0 0-9-15,0 0-11 0,0 0 10 16,0 0 5-16,0 0-7 0,3 15-8 16,-3-15 7-16,0 0-7 0,4 6 3 0,-4-6-3 0,0 0 5 15,3 4-7-15,-3-4 12 0,0 0-23 16,0 0 18-16,0 0 5 0,0 0-2 16,0 0 2-16,0 0-10 0,0 0 3 0,0 0 5 15,0 0 15-15,0 0-5 0,0 0-6 0,0 0-7 16,7-10 3-16,-7 10-3 0,0 0 16 15,0 0-14-15,0 0 19 0,0 0-16 0,0 0-2 16,0 0-11-16,0 0 11 0,0 0-13 0,0 0 0 16,0 0 10-16,-28 5-5 0,22-3 2 0,2 3-2 15,-2 0-5-15,2-4 5 16,1 6 3-16,-4-2-1 0,6-1-9 0,-2 4-14 0,0-2 9 16,3-4-4-16,-3 5-2 0,3-2 3 15,0-5-16-15,0 11 6 0,3-9 17 0,-3-2 0 16,6 6-12-16,-5-5 4 0,-1-1-14 15,11 2 27-15,-11-2 1 0,0 0 2 0,16-4-3 16,-13-1-7-16,5 4 7 0,-8 1-2 0,7-7 0 16,-1 4 15-16,-2-2-15 0,-1 2 0 15,0-3 5-15,0 4 5 0,-2-4 0 0,3 1 16 16,-4 5-11-16,3-7 3 0,-3 2-6 0,0 5-2 16,0-7 8-16,0 7-5 0,0 0-8 0,-3-4 10 15,3 4-7-15,-8-4 10 16,8 4-3-16,0 0-18 0,0 0 23 0,0 0-22 0,0 0-11 15,0 0 18-15,-17 7 0 0,17-7-8 16,-3 6-17-16,3-6-9 0,0 4 9 16,0-4-14-16,0 0-2 0,4 8 16 0,-4-8-19 15,3 7 21-15,-3-7-10 0,6 0 0 0,-6 0 20 16,0 0 0-16,0 0-7 0,0 0 17 0,0 0 6 16,15-5 9-16,-15 5 14 0,0 0 15 15,0-7-5-15,0 7-8 0,0-5 0 0,0 5 8 16,-5-8-16-16,5 8 1 0,-9-2-6 0,9 2-28 15,-10 0-40-15,10 0-119 0,-11 3-291 16,7 4-338-16,-2-1 74 0,-1-3 112 0</inkml:trace>
  <inkml:trace contextRef="#ctx0" brushRef="#br0" timeOffset="-169309.94">20109 9332 332 0,'0'0'138'15,"0"0"-10"-15,0 0-43 0,-3-6 2 0,3 6 61 16,0 0-4-16,0 0-3 0,-3-4-1 16,3 4-17-16,0 0 21 0,0 0-1 0,-4-4-30 15,4 4-62-15,0 0-13 0,0 0 6 0,-3-3 2 16,3 3-26-16,0 0 11 0,0 0-11 0,0 0 1 15,0 0-1-15,0 0 3 16,-18 7-10-16,18-7 0 0,-6 4 13 0,6-4-11 16,-3 7-2-16,2-5 12 0,1-2-7 0,-3 8-20 15,3-8 17-15,0 0-15 0,0 6-3 0,0-6-4 16,0 0-1-16,0 4-12 0,0-4 20 16,0 0-21-16,3 5 8 0,-3-5 11 0,0 0-1 15,7 2 13-15,-7-2-10 0,0 0 6 0,0 0 1 16,13-4 4-16,-13 4-4 0,8-6-7 0,-2 5 5 15,-2-5-5-15,-1 4 16 0,0-3-6 16,-3 5-20-16,4-10 12 0,-1 8 14 0,0-4-6 16,-3 3 3-16,1-4 2 0,-1 7 0 0,0-8-17 15,0 8 17-15,0-7-10 16,0 7 0-16,-1-7-23 0,1 7 31 0,-6-4 0 16,6 4-10-16,-10-1-14 0,10 1 22 0,-10 0-9 15,10 0 6-15,-14 1-8 0,14-1-16 0,-13 1 4 16,5 2 14-16,5 1 3 0,-4-1-12 15,7-3 9-15,-7 6-7 0,4-5 0 0,3-1-8 16,-6 7 3-16,4-4 10 0,2-3-23 0,0 8-3 16,0-4 14-16,0-4-17 0,5 4 32 0,-5-4-24 15,6 6 6-15,1-5 7 0,-7-1 6 16,10 0-11-16,-10 0-20 0,14-1 35 16,-14 1 1-16,13-6-3 0,-5 6 31 0,-2-1-29 0,-6 1-2 15,7-7-5-15,-3 7 20 0,-4 0-22 16,6-8 4-16,-3 6 24 0,-3 2-3 15,5-7-18-15,-5 7 12 0,0-4-6 0,0 4-9 16,0 0 16-16,-5-6 10 0,5 6-31 0,-6-5 21 16,6 5 0-16,-7-1-3 0,7 1 21 15,-10 0-21-15,10 0-2 0,-11 5-3 0,11-5-8 16,-9 3 8-16,5-2-15 0,1 4-3 0,3-5-7 16,-7 2-3-16,3 4 0 0,4-6-23 0,-3 3 5 15,3-3-8-15,0 0 11 0,0 8 2 16,0-8-3-16,0 0 14 0,0 0-6 0,0 0 3 15,3 6-3-15,-3-6 24 0,0 0-19 0,0 0 11 16,0 0 12-16,0 0-7 0,0 0-31 0,0 0-8 16,0 0-117-16,0 0-13 15,0 0-98-15,11-5-393 0</inkml:trace>
  <inkml:trace contextRef="#ctx0" brushRef="#br0" timeOffset="-167871.3">20158 9785 417 0,'0'0'115'0,"0"0"-13"0,0 0 6 0,0 0 48 16,0 0 13-16,0 0-26 0,0 0-10 0,0 0 13 16,0 0-10-16,0 0 5 0,0 0-16 15,0 0-25-15,0 0 0 0,0 0 15 0,0 0-8 16,0 0-14-16,0 0-29 0,-5-17 0 0,5 17-6 15,0 0 9-15,-6-2 0 0,6 2-3 0,0 0 0 16,-7-3-8-16,7 3-2 0,0 0-3 16,-7-2-13-16,7 2-2 0,0 0 2 0,-11-3-4 15,11 3-9-15,0 0-2 0,-9 0-2 0,9 0-6 16,0 0-5-16,-7 5 3 16,7-5 3-16,-4 5-6 0,1-1-8 0,3-4 9 15,-3 6-6-15,-1-1-8 0,4 2 8 0,-1-4-2 16,1-3 2-16,0 10-10 0,0-5-3 0,1 2 16 15,-1-7-16-15,4 7 8 0,-4-3 3 16,0-4-6-16,3 7-7 0,0-4-3 0,-3-3-2 16,4 7 10-16,-4-7-6 0,3 0 1 0,-3 0 0 15,0 0 0-15,0 0 2 0,10 0 8 0,-10 0 10 16,0 0-7-16,8-5-3 0,-5 0-5 16,-3 5 5-16,3-7 2 0,1 7 9 0,-4 0-6 15,3-8 0-15,-3 8 5 0,3-7 0 0,-3 4-12 16,0 3 7-16,0-7 5 15,0 7-5-15,0-7 8 0,0 7-13 0,-3-4 13 16,3 4-21-16,-3-7 16 0,3 7-8 0,-4-2 18 16,4 2-18-16,-6-5-11 0,6 5 9 0,-11 0 4 15,11 0 6-15,0 0-5 0,-13 0-14 16,13 0 22-16,-11 2-4 0,11-2-4 0,-7 5-11 16,4-3 1-16,3-2 1 0,-7 6-4 0,4-4 5 15,0 2 5-15,3-4-8 0,-4 4 8 0,4-4 0 16,-4 9-2-16,4-4-11 0,0-5 8 15,0 0 2-15,4 9 11 0,-4-9-3 0,3 2-10 16,-3-2-13-16,4 6 16 0,-4-6-6 0,6 1 5 16,-6-1-7-16,0 0-8 0,10-1 21 15,-10 1-1-15,11-4-2 0,-7 2-5 16,-4 2 10-16,9-7-15 0,-5 6 13 0,-1-2 2 16,-3 3-5-16,4-8 0 0,0 2 0 0,-1 5 10 15,0-5-5-15,-3 6 8 0,3-6-21 16,-3 6 6-16,1-6 14 0,-1 6-1 0,3-6-1 15,-3 6-10-15,0 0-5 0,-4-8 2 0,4 8-10 16,0 0 8-16,-9 0 3 0,9 0 4 0,0 0 9 16,-14 0-22-16,14 0 16 15,-7 4-2-15,7-4-16 0,-10 4 11 0,5-4-3 0,-1 6 2 16,6-6-5-16,-6 4 3 0,6-4 8 0,-4 7-19 16,1-6 16-16,3-1-10 15,-3 7-15-15,3-7-1 0,-1 5-7 0,1-5 7 16,0 0 18-16,0 0-12 0,1 7-1 0,-1-7 11 15,6 3-10-15,-6-3-6 0,0 0 8 0,10-1 5 16,-10 1 1-16,0 0 1 0,0 0 6 16,14-5-13-16,-14 5 21 0,4-3-3 0,-4 3 8 15,3-6-1-15,-3 6-4 0,0 0 4 0,0 0 4 16,3-4-22-16,-3 4 22 0,0 0-19 0,-3-6 21 16,3 6 0-16,0 0-16 0,0 0 6 15,-4-5-11-15,4 5-20 0,0 0-11 0,0 0-27 16,0 0-70-16,0 0-120 0,-10 8-553 0,10-3 121 15,0-5 22-15</inkml:trace>
  <inkml:trace contextRef="#ctx0" brushRef="#br0" timeOffset="-161991.29">23079 9365 575 0,'0'0'210'16,"0"-8"-13"-16,3 4-53 0,-3 4-34 0,0 0-3 15,0-6-2-15,0 6-23 0,0-4-13 16,0 4 6-16,0 0-9 0,-3-10 6 0,3 10 7 16,0-5-28-16,0 5 85 0,0 0 10 0,-3-4-26 15,3 4-12-15,0 0-11 0,0 0 13 0,-3-6-26 16,3 6-7-16,0 0-8 0,0 0-17 16,0 0-9-16,-3-3 8 0,3 3-7 0,0 0-13 15,0 0 7-15,0 0-2 0,0 0-11 0,0 0 1 16,0 0-3-16,0 0-10 0,0 0 7 15,0 0 1-15,0 13-8 0,0-13-16 16,0 0 0-16,3 5 11 0,-3-5-3 0,0 0 0 16,6 3-10-16,-6-3 13 0,0 0-16 0,0 0 13 15,15-1-7-15,-15 1-1 0,9-4 6 0,-9 4-3 16,7-6 10-16,-3 0-2 0,-4 6-1 16,4-4-7-16,-1-1-2 0,0 2 12 0,-3 3 0 15,0-7-10-15,0 7 11 0,0-7-11 0,0 7 5 16,-6-6-3-16,6 6-2 0,-11-2-7 0,4 2 7 15,7 0-8-15,-16 1 21 16,5 3-18-16,-2-1 15 0,2-2 0 0,1 4-10 16,0-3 0-16,3 4-3 0,-4-1 14 0,5 1-11 15,-1 1-5-15,4 0 5 0,-1 1 0 0,0-5-11 16,1 4-7-16,3 0 6 0,-3-4 1 16,3-3-9-16,3 9-11 0,0-4 8 0,-3-5 3 15,11 2 2-15,-5-2 20 0,-6 0-12 0,11 0 2 16,-11 0-4-16,17-4-4 0,-11 0 11 0,-2 1 3 15,3-4-4-15,-3 2 14 0,2 2 5 16,-5-4-11-16,5-1 9 0,-6 1-9 0,3 4 21 16,-3-4-7-16,0 0 2 0,0 7-3 0,-3-10-10 15,0 6 5-15,-1 0-2 0,-2-2 2 0,2 2-12 16,0-1-1-16,-2 2 11 0,6 3-8 16,-10-6 0-16,10 6 5 0,-7-1-10 15,7 1-11-15,0 0-22 0,-11 8-8 0,11-2-26 16,0-6-17-16,-3 11-52 0,3-7-46 0,0-1-112 15,3 5-518-15,1 2 85 0,3-3 77 0</inkml:trace>
  <inkml:trace contextRef="#ctx0" brushRef="#br0" timeOffset="-161140.02">23356 9636 821 0,'0'0'248'15,"0"0"-15"-15,-3-8-38 0,0 6-1 0,3 2-37 16,0 0-17-16,-7-4 4 0,7 4-14 0,-7-4-7 15,7 4 3-15,-10 0-34 0,10 0 8 16,0 0-13-16,-14 0-6 0,14 0-6 0,-7 6-6 16,1-4-8-16,2 0 6 0,0 3-3 0,4-5-18 15,-6 10 2-15,2-4-19 0,1-4-6 0,0 5-16 16,3 0 4-16,-3-4-1 0,3 4-2 16,3-4-14-16,-3-3 4 0,0 8 10 15,3-3-8-15,-3-5 10 0,4 3-18 0,2 2 8 16,-6-5 8-16,11 0-13 0,-11 0 12 0,10-2-9 15,-10 2-1-15,10-6 19 0,-4 1-9 0,-1 2-12 16,-2-4 13-16,1 5-3 0,-1-4 3 16,3 1 2-16,-6 0-2 0,4-2 4 0,-1 5-7 15,-3-4-7-15,0 6 17 0,3-8 3 0,-3 4 0 16,0 4-15-16,0-6 4 0,0 6 1 0,-3-6 12 16,3 6-30-16,0 0 10 0,-10-1 3 15,10 1-21-15,0 0 8 0,0 0 28 0,-17 4-18 16,13 0 0-16,4-4-13 0,-7 6 15 15,4-3 1-15,0 2-3 0,0-2-3 0,3-3-9 16,-4 8 9-16,1-3-5 0,3-5-15 16,0 7 3-16,0-7 10 0,0 5-6 0,0-5 3 15,0 7 1-15,0-7 1 0,7 1-4 0,-7-1-6 16,0 0 6-16,0 0 7 0,16-4 6 0,-16 4-8 16,8-4 5-16,-2-1 10 0,-2 0 0 15,-4 5-10-15,6-7 2 0,-2 5 3 0,-1-4 8 16,-3 6-3-16,3-8 20 0,-3 5-17 0,0 3 10 15,0-7-3-15,0 7 8 0,-3-7-7 0,3 7-14 16,-4-5 4-16,-2 2 6 0,6 3-7 16,-10-2 11-16,10 2 2 0,-11-1-18 0,11 1 5 15,0 0 5-15,-13 1 0 0,13-1-7 16,-10 3-8-16,6 2-21 0,4-5-10 0,-4 9-89 16,1-8-228-16,3 6-497 0,0 0 108 15,0-4 32-15,0-3 96 0</inkml:trace>
  <inkml:trace contextRef="#ctx0" brushRef="#br0" timeOffset="-160187.62">23356 10088 143 0,'0'0'56'0,"0"0"-56"16,0 0 23-16,0 0-23 0,0 0-5 0,0 0 0 15,0 0-51-15</inkml:trace>
  <inkml:trace contextRef="#ctx0" brushRef="#br0" timeOffset="-158949.16">23097 9211 494 0,'0'0'217'0,"0"0"-43"0,-3 5 18 0,3-5-13 16,0 0-17-16,0 0 4 0,0 0 16 0,0 0-21 15,0 0-25-15,0 0-118 0,0 0 33 16,0 0 15-16,0 0-20 0,0 0 49 0,0 0-28 15,0 0 30-15,0 0 8 0,0 0-23 0,-4-16-16 16,4 9-27-16,0-1 12 0,0-3-13 0,0-5 1 16,0 1-4-16,3-3 12 15,-2-7-35-15,5 0 22 0,-3-7-1 0,1-5-5 16,4-13-23-16,1-3 13 0,-2 0 8 0,3-4-8 16,1-1 2-16,-1-1-2 0,4 1-21 0,-1-3 27 15,-3 4-9-15,1 0-28 0,-1 0 5 16,-3 4 21-16,4 3 10 0,-5 10 23 0,7-3-20 15,-6 8-39-15,0 3 46 0,-3 7 29 0,-1 0-1 16,0 7-2-16,-2-3-15 0,2 3-11 0,0 0-15 16,1 3 7-16,-4 4 6 0,3-3-16 15,-3 4 19-15,4 2-6 0,-4-6 0 0,0 9 3 16,3-2-6-16,-3-1-12 0,0 0 8 0,0 3-1 16,0 1 8-16,0-2 0 0,0 6-17 15,0-10 7-15,0 5-13 0,0 5 20 16,0-4-12-16,0 4-5 0,4-6-11 0,-4 6-25 15,0-7-44-15,0 7 24 0,0 0-9 0,0 0-1 16,0 0-6-16,0 0-16 0,0 0-22 0,0 0-57 16,0 0-51-16,0 0-25 0,-7 17-602 15,0-9 66-15,0-1 78 0,0 0 68 0</inkml:trace>
  <inkml:trace contextRef="#ctx0" brushRef="#br0" timeOffset="-158481.34">23124 7974 744 0,'0'0'210'0,"0"0"-31"16,0 0-4-16,0 0-30 0,0 0-11 0,0 0-14 15,0 0-5-15,0 0-2 0,0 0 4 0,0 0-1 16,0 0-6-16,0 0-36 0,0 0-59 0,0 0 1 15,0 0 45-15,0 0-17 0,14-6 20 16,-11-1 2-16,4-1-10 0,-3-1 3 0,6 0 13 16,-4-2-13-16,5-3-16 0,-4 3-12 15,6-6 15-15,-2 3 21 0,-1-3-21 0,3 2-18 16,-2 3-15-16,-1-2 7 0,-3 3 1 16,4-3-9-16,-1 4 11 0,-1-4-12 0,-1 6 7 15,-1 1-3-15,-1 1 5 0,-2-1-7 0,2 0-8 16,-2 5-5-16,3-4-5 0,-3 4 8 15,-1-3 2-15,-3 5 3 0,10 0-11 0,-10 0-2 16,0 0 0-16,14 7 10 0,-8-4 15 0,-2 2-27 16,3 2 9-16,-1 1 3 0,2 1-20 0,1-1 7 15,-2 2 11-15,0 4 17 0,4-3-17 16,-5-1-6-16,4 2 3 0,-2-2 3 0,-1 0 10 16,3-1-18-16,-4 4 2 0,5-2 11 15,-4-3 7-15,3 1-10 0,1-1-7 0,-2 2-16 16,-2-5 0-16,0 5-36 0,4-3-2 15,-2 0-34-15,-5-3-58 0,5 4-65 0,-4-9-112 16,1 9-476-16,-2-1 66 0,2 0 90 0</inkml:trace>
  <inkml:trace contextRef="#ctx0" brushRef="#br0" timeOffset="-157815.78">23165 7116 545 0,'0'-7'228'0,"0"7"-34"0,3-5-2 0,-3 5-26 15,0 0-12-15,0 0-18 0,0 0-16 0,0 0-18 16,0 0-22-16,0 0 12 0,3 21-13 0,-3-14-2 16,1 3-21-16,-1 1 6 0,0 3-11 15,4-2 8-15,-4 2-16 0,0 2 3 16,0-1-10-16,0-3-10 0,0 5 17 0,0-4-30 0,-4-1 8 15,4 2-11-15,0-2-13 0,0 1 8 16,-1-4-48-16,1 1-16 0,-3-2-8 16,3 1-150-16,0-1 68 0,-3-2-55 0,-17 3-96 15,16-2-417-15,4-4 88 0</inkml:trace>
  <inkml:trace contextRef="#ctx0" brushRef="#br0" timeOffset="-157408.96">22796 7050 732 0,'0'0'243'0,"-4"-6"5"0,4 6-28 0,-3-2 21 16,3 2-21-16,-3-7-20 0,3 7 15 0,-3-7-31 15,3 7-10-15,0 0-13 0,0-7-17 0,0 7-14 16,6-6-20-16,4 0-2 0,4 0-3 16,0-3-18-16,10 1-3 0,3 0-30 15,7-2 12-15,0 1 4 0,1-2-19 0,13-2-13 0,-4 3 3 16,4-5-13-16,-4 5 0 0,-6 2 1 0,13-5 1 16,-10 3-12-16,-3 2 8 15,-1 0-6-15,-2 1 1 0,-8 3-14 0,1-2 16 16,-4 2-5-16,-4 0-2 0,-3 1-6 0,-1 1-5 15,-4-2 0-15,1 2 0 0,-3 1 23 16,1 0-25-16,-5-3-8 0,-6 4-8 0,10 0-2 16,-10 0-21-16,0 0-28 0,3 6-5 0,-3-6-44 15,-9 11-122-15,9-11-111 0,-10 7-555 0,3 0 131 16,2 2 40-16,-1-1 116 0</inkml:trace>
  <inkml:trace contextRef="#ctx0" brushRef="#br0" timeOffset="-156104.84">23638 7190 773 0,'0'-8'217'0,"0"8"1"0,-2-7-19 16,-1 3-14-16,3 4-32 0,-6-4-15 15,6 4 13-15,-11 0-15 0,11 0-36 16,-20 2-8-16,10 4 8 0,-4-2-5 0,4 3-19 16,-4 6-22-16,-3-2 5 0,1 4 0 0,1 1-8 15,2 0-2-15,-1 2-8 0,4-2-11 0,-4 1-7 16,7-1 8-16,0-4-10 0,4 3-3 16,-3 1-11-16,5-5 6 0,1 3-26 0,0-3 11 15,4 1-1-15,-1-3 13 0,4-1-17 0,3-4 12 16,1 3-23-16,-1-1 20 0,4-5-14 0,-4 0 9 15,3 1 3-15,1-4-2 0,-1 1 9 16,1-3-4-16,-3 0-11 0,-2-2 16 0,2 2-11 16,-4-2 3-16,-1-1 0 0,-2 3 10 15,-1-3-10-15,-3 0 11 0,0 2-16 0,0 5 2 16,-7-10-7-16,1 7-16 0,-1-2 24 16,0 3-9-16,0 1 1 0,7 1-28 0,-16-1 12 15,8 1-33-15,8 0-28 0,-13 0-15 0,13 0-70 16,0 0-40-16,-4 1-31 0,4-1-530 0,0 0 56 15</inkml:trace>
  <inkml:trace contextRef="#ctx0" brushRef="#br0" timeOffset="-155446.79">23764 6678 470 0,'0'-7'182'16,"0"7"-13"-16,0-10-13 0,-3 6-10 0,1-2-20 15,2 6 12-15,-3-9-13 0,0 5-10 0,0 0 31 16,2-2-25-16,-2 3-16 0,-3-3-16 0,2 3 6 15,-6-4-8-15,3 2-23 16,-3 1 2-16,-1-2-17 0,-5 3 5 0,-2-3-11 16,-2 0 3-16,-4 2-20 0,0-2 12 0,-4 4-4 15,-3 1-6-15,-2-4-5 0,-2 5 28 0,-8 0-25 16,-2 5-21-16,-14 0 3 0,-2 2 4 16,-1 1 6-16,8 6-5 0,-4-1 2 0,0 3 1 15,6 5-1-15,1 2-15 0,3 2 13 0,0 5 2 16,7 3 3-16,1 6-15 0,9-3-11 0,0 4 18 15,7 2-17-15,3 6 37 0,5 1-30 16,4 1 3-16,6 2-11 0,3 0-5 0,6 3 19 16,4-4-12-16,7 2 6 0,5-3 6 0,6-2 6 15,5 0-19-15,12-3 2 0,9 1 30 16,4-8-15-16,-2-13 16 0,-1-2-16 16,6-3 3-16,1-6 0 0,2-5-21 0,1-4 21 15,6-5 7-15,1-6-20 0,-1-4-2 0,10-12 15 16,1 4 5-16,-7-10 7 0,-7-4-12 0,-1-1 20 15,-5-6-12-15,-6 2 4 0,-6-12-9 16,-3-1 12-16,-2-7-18 0,-10 0 3 0,-8 6 2 16,-3-16 1-16,-7 10-6 0,-3-1 0 0,-8 1-5 15,0 1 11-15,-10 0-16 0,-5 1 2 16,-6 4-7-16,-6 7 20 0,-4 2-15 16,-12 4 5-16,-5 5-2 0,-17 3 7 0,-9 5-12 0,6 9 14 15,-3 4-17-15,-2 6 10 0,-8 6 1 16,-1 2-9-16,-16 2-2 0,2 9 0 0,8 3 2 15,7 5 3-15,6 8-25 0,21-3-39 16,-1-8-226-16,1 32-582 0,16-8 81 0,5-4 107 16,13-8 72-16</inkml:trace>
  <inkml:trace contextRef="#ctx0" brushRef="#br0" timeOffset="-152633.28">23312 9751 340 0,'0'0'120'16,"-3"-7"-2"-16,3 7 0 0,0 0-26 15,0 0-15-15,0 0-13 0,-3-1 15 0,3 1-2 16,0 0-21-16,0 0 23 0,-4-5-20 0,4 5 8 15,0 0-16-15,0 0 13 0,-3-5 15 16,3 5 37-16,0 0-6 0,0 0-3 0,-7-5-4 16,7 5-11-16,0 0 0 0,0 0-8 0,0 0 6 15,0 0 5-15,-4-2-21 0,4 2-20 0,0 0 22 16,0 0-35-16,0 0 18 0,0 0-20 16,0 0-11-16,-6-4 3 0,6 4-8 15,0 0 2-15,0 0 8 0,0 0-12 0,-4 16-6 16,4-10 3-16,0 6-10 0,-3-2 2 0,3 0 3 15,-3 7 7-15,2 0-15 0,-2-1-2 0,-1 7 0 16,1-3 9-16,-1 4 1 0,4 1-10 16,-6-2 17-16,3 2-15 0,2 0 3 0,-2 2 10 15,0-2-10-15,3 0 2 0,-3 1-5 16,3 4 5-16,-2-4 3 0,2 0-8 0,0 1 0 16,0 1-2-16,-3-1 5 0,6-1 7 0,-3 1-5 15,-3 0 0-15,3 0 1 0,3-1-19 0,-1 1 36 16,-4-2-28-16,2 0-15 0,0-2 7 15,0 2 11-15,0-3-6 0,0-2 13 0,0 2 1 16,0-1-1-16,0-3-13 0,0 4 1 0,0-4 17 16,0 3-18-16,0-2 14 0,-3 0 17 15,3-3-23-15,0 1-5 0,0 1 2 16,0 2-4-16,0-8 4 0,-3 5 1 0,3 1 5 16,0-3 17-16,0 3-17 0,0-3 0 0,0 1 10 15,-3 0-18-15,3 0 2 0,0 1 26 0,0 0-15 16,0 0-8-16,0 1 5 0,0-4-4 15,0 1-4-15,0-2 16 0,0 2-15 0,0 0 12 16,0 1-12-16,0-4-1 0,0 3 3 0,0 0-5 16,0-3 3-16,0 3 10 0,0 0-1 15,0-2-19-15,3 2 14 0,-3-1 4 0,0-3-19 16,0 6-2-16,0-4 17 0,0-1 4 16,3 2-9-16,-3-2 6 0,3 2-6 0,-1 1 19 15,1-4-24-15,-3 5 14 0,3-2-14 16,-3-2 3-16,3 1 5 0,-2-1 0 0,-1 2 0 15,3-3-2-15,0 4 5 0,-3-5-19 0,0 5 17 16,3-5 1-16,-3 7-14 0,0-5 9 0,3 1-7 16,-3 0 18-16,1-1-16 0,-1 3 1 15,0-2 4-15,0-1-4 0,0-2 9 0,0 5-9 16,0-2 4-16,0-1 3 0,-1-2-2 0,1 3-11 16,0-1 21-16,0 0-15 0,-3-1 7 0,3-1 0 15,0 3-8-15,0-2 6 0,0-3 7 16,0 2-7-16,0-2-1 0,0 2 8 0,3 0-15 15,-3 0 5-15,0-1 3 0,0-2 20 16,0 2-23-16,0 0 10 0,0-1 0 0,0 2-7 16,1-2-8-16,-1 2 5 0,0-3 2 15,0 1-2-15,0 2-2 0,0-2 9 0,0-1-7 16,0 3 3-16,0-3-13 0,0 1 23 0,3-1-26 16,-6 1 23-16,6-5-5 0,-3 4-10 15,0-2 23-15,0-5-26 0,0 9 21 0,0-6-5 16,0 3 20-16,0-6-5 0,0 0-23 0,0 7 31 15,0-7 35-15,0 5-81 0,0-5-47 0,0 0 9 16,0 0 22-16,0 0 13 0,0 0 26 16,0 0-6-16,0 0-2 0,0 0 8 15,0 0-3-15,0 0 8 0,0 0 7 0,0 0-15 16,0 0 1-16,0 0-12 0,-3-18 6 0,3 18-23 16,0 0-18-16,0-7-99 0,-7 7-357 15,7 0-383-15,7-10 117 0,-7 3 72 0,0-1 71 16</inkml:trace>
  <inkml:trace contextRef="#ctx0" brushRef="#br0" timeOffset="-147177.83">23076 9176 163 0,'0'0'77'15,"0"0"-3"-15,0 0-28 16,0 0 6-16,-3-4-17 0,3 4 12 0,0 0 22 0,0 0-23 15,0 0 15-15,0 0-12 0,0 0-34 16,-3-6 29-16,3 6-52 0,0 0 3 16,0 0 23-16,0 0-26 0,0 0-41 0,0 0 1 15,0 0 9-15,0 0 9 0,0 0-4 0,0 0-30 16,0 0 21-16,0 0-3 0,-4 12-16 0,4-12 29 16,0 0 13-16,0 0-32 0,0 8 42 15,0-8-23-15,0 0 46 0,0 0-16 0,0 0 8 16,3 7 6-16,-3-7-9 0,0 0-22 0,0 0 40 15,4 1-17-15,-4-1-3 0,0 0 2 16,0 0-2-16,3 6-5 0,-3-6-13 0,0 0 0 16,3 1 8-16,-3-1-18 0,0 0 38 0,5 7-12 15,-5-7-1-15,0 0-2 16,6 3-10-16,-6-3-85 0</inkml:trace>
  <inkml:trace contextRef="#ctx0" brushRef="#br0" timeOffset="-145506.72">20564 12150 558 0,'0'0'209'0,"0"0"-22"0,0 0-13 16,0 0-7-16,0 0-27 0,0 0-1 0,0 0-22 15,0 0 6-15,0 0-31 0,0 0 13 0,0 0-10 16,0 0-8-16,0 0-7 0,0 0-6 15,0 0 18-15,0 0-15 0,0 0 17 0,0 0-35 16,0 0 0-16,0 0 5 0,0 0-8 0,0-17-12 16,3 11-6-16,-3 6 14 0,3-11-9 0,-2 9 6 15,2-7-31-15,3 1 23 16,-5 0-11-16,5-4-2 0,-1 1 3 0,1 0-5 16,1-3-11-16,2 3 0 0,-1-3 6 0,-1-1-3 15,6-3-16-15,-2 1-43 0,-1 2-17 0,3-3 4 16,2 0 3-16,-2-1 17 0,4-4-7 15,-3 1 3-15,3 4-3 0,-4 0 13 0,1-1 5 16,-1-1-10-16,2 2 7 0,-2 3 11 0,-3-3-6 16,4 1 13-16,0 2-32 0,0-2 29 15,-1-1 9-15,-3 3-6 0,4-2-2 0,-1 2 7 16,1 1 11-16,-3-3-13 0,3 1 2 0,-1-2 3 16,0 2-18-16,1-3 11 0,-1 1 7 0,2 1-13 15,-2-1 38-15,1 0-27 16,0-3-6-16,0 3 1 0,-1 0-4 0,4 1 22 15,-6-2-11-15,5 2 10 0,1-2-23 0,1-1 26 16,-1-2-6-16,0 3 1 0,0-5-10 0,0 6 7 16,0-4-23-16,3 2 31 0,-6-3-8 15,7 3 2-15,-4-2-4 0,0 1 5 0,0-1-8 16,0 3 5-16,1-2 2 0,2-3-12 0,-7 6 18 16,1-2 13-16,3 3-19 0,-3-3 22 0,3 2-27 15,-4 1 8-15,2 1-10 0,-2-1 8 16,4 0 2-16,-4 1-12 0,1 3 7 15,0-2 8-15,0 1-11 0,-1-1 6 0,1 4 0 0,-3-3-3 16,-1 4-10-16,4-3 7 0,-1 1 11 16,-3-1-3-16,4 1-2 0,-4 2 10 15,4-1-34-15,-4-1 24 0,3 1 0 0,-2-2 7 16,2 2-18-16,-1 2 9 0,1-7-4 0,4 5 6 16,-4-2-8-16,0 4 8 0,2-5-8 0,-2 2-3 15,5-3 8-15,-2 3 3 0,2-2-6 16,2 0 11-16,-3 3-21 0,4-4 6 0,0 3 2 15,-1-1 5-15,1 3 10 0,-1-4-30 0,0 3 12 16,1 3 6-16,-4-4-6 0,3 0 1 0,-2 4 7 16,-2-2 3-16,-1 2-3 15,1-1 2-15,-1-1-14 0,-2 3 4 0,1-2 16 16,-1 0-13-16,0 2 0 0,1-1 3 0,-4 0-37 16,1 1 37-16,-4 3-3 0,3-2 10 0,-3-1 5 15,0 4-25-15,0-2 18 0,-1 3 2 16,-2-4-7-16,2 4-3 0,-2-1 5 0,0-2-15 15,2 4 12-15,-6 1 21 0,4-6-36 0,-4 6 8 16,7-2 5-16,-7 2 5 0,3-5-15 0,-3 5-5 16,6-1 20-16,-6 1 8 15,0 0-13-15,5-5 20 0,-5 5-20 0,0 0 8 0,0 0-11 16,0 0 16-16,6-4-33 0,-6 4-19 16,0 0-15-16,0 0-15 0,0 0-138 0,0 0-80 0,0 0-89 15,0 0-402-15,0 0 100 16</inkml:trace>
  <inkml:trace contextRef="#ctx0" brushRef="#br0" timeOffset="-143888.25">30475 4807 286 0,'3'2'154'16,"-3"-2"25"-16,6 2-25 0,-6-2 25 0,2 9-54 15,-1-3 18-15,0 2-22 0,2 0-93 0,2 3 72 16,0 3 15-16,3 5 13 0,1 4-33 0,4 4 22 16,8 12-17-16,3 3-36 0,1 2 28 15,14 12 1-15,3 2-50 0,3 1 34 0,2-2-13 16,-1-2 0-16,4-1-3 0,2-1 11 0,-4-5-8 16,1 1 0-16,-10-13-5 0,-1 3 0 15,-3-5 12-15,2-1-37 0,-6-2 14 16,2-1-25-16,-8-8 18 0,-4-5-23 0,-5 0 0 15,-1-6 10-15,-2 1 21 0,-3-2-26 0,1-2 28 16,-1-1-25-16,-1-3 48 0,-1 2-64 0,-1 2 41 16,-1-5-17-16,-2 1-4 0,-1-2-55 15,-3-2 2-15,0 0 10 0,11 0-5 0,-11 0 5 16,0 0-7-16,0-13-32 0,0 8-9 0,0-7-23 16,0 4-11-16,0-3-110 0,-5-4-143 0,2 4-502 15,0-6 103-15,0 1 135 16</inkml:trace>
  <inkml:trace contextRef="#ctx0" brushRef="#br0" timeOffset="-143641.25">31322 4922 716 0,'-4'-5'274'0,"4"5"-15"15,0 0-37-15,0 0-17 0,-17 18-8 16,-3 6-25-16,-14 17 9 0,-24 26-14 0,-38 36-8 16,-21 15-3-16,-51 57-28 0,-54 22-551 0,9 4-352 15,-8-1 89-15,-18-8 76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4:56:29.4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3369 4492 368 0,'-4'-1'131'0,"-3"-4"-1"0,7 5-10 0,-10-7-20 15,4 6 21-15,1-2-11 0,5 3 2 16,-9-5-22-16,5 2 7 0,-2 2-17 0,6 1-11 15,-4-6 2-15,4 6 1 0,-10-4-18 0,10 4 2 16,-4-3-5-16,4 3-28 0,0 0 18 0,-9-2-18 16,9 2 13-16,0 0-23 0,0 0-5 15,0 0 27-15,0 0-27 0,0 0 15 16,0 0-15-16,33 5 12 0,-19-5 16 0,9 3-31 16,2-3 23-16,5 0 6 0,4-3-16 0,7 0 17 15,4 1-4-15,14-2-13 0,5 0-13 16,-2-1 16-16,-3 2 25 0,5-1-10 0,-5 1-42 15,5 0 17-15,-6-4 17 0,4 5-3 0,-11-3-9 16,10 4 12-16,0 0-20 0,1-5-1 0,-4 3-9 16,-6-2-6-16,-8 2 0 0,4-1 83 15,10 0-19-15,-10-2-10 0,10-1-82 16,-9 3 16-16,8-3 4 0,-9 1 1 0,-6 2 28 0,15-4-13 16,-9 2 10-16,7 1-13 0,-8-1 1 15,-8 1 10-15,2 1 2 0,2-3 10 16,-4 1-2-16,1 3-8 0,-2-2-4 0,0-2 17 15,3 3-18-15,-4-1 10 0,0 1-2 0,1 0-5 16,-7 0 7-16,0-2-18 0,0 4 16 0,7-4-10 16,-7 3 10-16,0-1-13 0,5-1 2 15,-5 0-7-15,0 3 5 0,-3-3-3 0,2 4 6 16,-6-2 10-16,0-1-11 0,0 0-14 0,-3 3 4 16,-4-4 10-16,3 3-9 0,-7 2 20 0,2-5-8 15,-2 4 2-15,-2-1-4 0,-1 1 2 16,-1 1-15-16,2-4 25 0,-4 4-12 15,-7 0-8-15,13-1 15 0,-6-1-3 0,-7 2-9 16,11 0-3-16,-11 0 25 0,6-1-17 0,-6 1-3 16,0 0 8-16,11-1-3 0,-11 1-10 0,0 0 20 15,10 0-5-15,-10 0-12 0,0 0 14 16,0 0-14-16,0 0 4 0,10 0 1 0,-10 0 20 16,0 0-26-16,0 0 9 0,0 0 1 0,0 0-14 15,0 0-11-15,0 0-11 0,0 0-32 0,0 0-70 16,-3 9-58-16,-4-6-121 0,-3 4-473 15,3 0 74-15,-7 1 64 0</inkml:trace>
  <inkml:trace contextRef="#ctx0" brushRef="#br0" timeOffset="2927.11">3420 6571 432 0,'0'0'166'0,"-6"-4"73"0,6 4-27 16,-4-1-15-16,4 1-10 0,-4-5-33 0,4 5-6 16,0 0-38-16,-7-2-10 15,7 2 10-15,0 0-18 0,-3-6-18 0,3 6 1 16,0 0-4-16,0 0-20 0,0 0-15 0,0 0 8 16,0 0-11-16,0 0-2 0,0 0 5 0,27 6-1 15,-13-5 4-15,0 2-8 0,6 1-3 16,1 0-5-16,9 0 0 0,-2 0-10 0,9 2 4 15,2-3-1-15,4 2 4 0,2-2-2 0,-1 1 0 16,15-4-13-16,-4 0 3 0,-5 0-77 0,12 0 5 16,3 0 0-16,1-4 25 0,-1 2 14 15,3 1-6-15,3-4 26 0,1 1-10 0,0-2 7 16,2-1-15-16,2-1 20 0,13-4 14 0,4 3-1 16,-1-4 8-16,3 1-5 0,-2-1 15 15,-1-3-8-15,-3 3-7 0,-8-1-13 16,-11 3-3-16,-2-3-12 0,-4 6 20 0,-2-3 8 15,0 1-16-15,-4-1 21 0,0 0-10 0,-4 2 7 16,1 0-17-16,0 1-3 0,-15 0 7 0,-1 3 11 16,-2 0 2-16,-3-2-9 0,1 1-14 15,-5 3 8-15,-2-3 18 0,2 4-8 0,-9-4-2 16,2 5-8-16,-2-2 7 0,-3-1-14 0,-2 4 14 16,-1-3 14-16,1 1-16 0,-6 0-13 0,4-1 8 15,-7 2-5-15,3 1 15 16,-2 0 1-16,1-1-1 0,-2-2-10 0,-7 3 8 0,11-2-11 15,-11 2-7-15,10 0 5 0,-10 0-13 16,0 0-28-16,10 0-59 0,-10 0-95 0,0 0-28 16,0 0-81-16,0 0-403 0,0 0 46 15</inkml:trace>
  <inkml:trace contextRef="#ctx0" brushRef="#br0" timeOffset="5483.61">3481 8735 442 0,'-6'-2'192'0,"6"2"-23"0,-7-7-23 15,3 6 0-15,4 1 8 0,-7-3-29 0,7 3-94 16,-10-4-6-16,10 4 27 0,-3-2-17 0,3 2 11 16,-7-4-20-16,7 4-3 0,0 0 8 15,-7-4 0-15,7 4-14 0,0 0 1 0,0 0-2 16,0 0-19-16,0 0 19 0,0 0 17 0,0 0-5 15,0 0-33-15,0 0 10 0,0 0 10 0,31 4-25 16,-17-4 25-16,-1 4 8 0,8-2-7 16,0-2 2-16,-1 0 15 0,10 4-18 0,-2-1 1 15,2-2-6-15,8 5-5 0,0-3 26 0,3 2-18 16,3-2 2-16,14-2 11 0,4 5 48 0,-1-5 5 16,4 4-28-16,4-3 16 15,-1-2 5-15,4 0 2 0,7 0-18 0,-8 0-15 16,4-1 0-16,-2-3-13 0,1 2 11 0,-1 2-19 15,2-2 1-15,-4-3-1 0,2 4 13 0,1-5-12 16,-2 2-3-16,-3 2 0 0,-1-4-8 16,-3 5 3-16,0-5-3 0,-4 3-5 0,-13-1 15 15,-4 0-4-15,1-2 20 0,-4 5-11 0,0-2-4 16,1-1 9-16,-1 1-24 0,-1-4 9 0,-2 5 16 16,0-4-3-16,-4 5-21 0,3-5 9 15,-6 3-1-15,-3-4 11 0,2 2-6 0,-5 2 26 16,2-3-15-16,-7 5-5 0,-2-2-3 15,5-2 0-15,-6 2-21 0,0-1 26 0,-3 2 1 16,0 1-11-16,-1-2 2 0,-3-1-7 16,1 4 5-16,-4 0 5 0,0-2-5 0,-7 2-3 15,12-4 6-15,-4 3 9 0,-8 1-7 0,10-1 0 16,-10 1-12-16,0 0 12 0,10-2-18 0,-10 2 2 16,0 0-14-16,7 0-16 0,-7 0-52 15,0 0-88-15,0 0-173 0,0 0-537 0,-14 10 82 16,4-4 123-16,-4-4 34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4:56:56.4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5270 2953 476 0,'-4'-2'181'0,"0"-3"-83"0,4 5 7 0,-9-4-34 16,9 4 85-16,-8-4-15 0,2 2-13 16,6 2-8-16,-7-3-12 0,3-1-1 15,4 4-4-15,-10-3-14 0,10 3 9 0,-7-1-19 16,7 1 26-16,-7-5-10 0,7 5 2 0,-6-1-38 15,6 1 23-15,-7-3-8 0,7 3 5 0,0 0-15 16,-8-3-10-16,8 3-8 0,0 0-2 16,0 0-19-16,0 0 16 0,0 0 5 0,0 0-12 15,25-2 4-15,-8 1-12 0,6-1 20 0,13-4-26 16,5 4 8-16,20-10 0 0,0 2 1 0,1 1 4 16,0-2-13-16,5-1 1 0,-1 2-14 15,1-1 6-15,-1 0 21 0,-4 3-9 0,0-2-2 16,-1 5-13-16,-4-3 19 0,-9 3 1 0,-10 2-9 15,-1-1 10-15,-2 2-6 0,-4-1 1 0,0 0-1 16,-8 0-4-16,1 1-1 16,-6 0-2-16,-1 0 8 0,0 1-6 0,-4 0 6 15,1 1-3-15,-4-1 0 0,0 1-21 0,-10 0-17 16,15 0-13-16,-15 0-74 0,12 0-57 0,-5 1-107 16,-4 0-223-16,-3-1-358 0,8 1 109 15,-8-1 75-15</inkml:trace>
  <inkml:trace contextRef="#ctx0" brushRef="#br0" timeOffset="889.84">8671 2889 831 0,'0'0'233'16,"0"0"-94"-16,0 0-37 0,0 0 8 0,0 0-18 16,0 0-5-16,0 0-20 0,0 0 17 0,0 0-17 15,0 0-11-15,14-1 0 0,3-1-17 16,3 1 32-16,11-1-22 0,3-2 2 16,8 0-17-16,19-4 9 0,0 2 6 0,1-2-3 0,0 1-36 15,6-1 3-15,0 1 10 0,0-3 28 16,1 2-20-16,-1 1-18 0,0-3 2 0,-3 3 5 15,3-1-9-15,-6-2 7 0,-1 5 2 16,-2-3-7-16,-4 1 15 0,-7 1-15 0,-11 0 12 16,-6 3-17-16,-3-2 13 0,-2 1-4 0,-2 2-4 15,-3-2-10-15,-5 3 10 0,-1-2-6 16,-2 2-4-16,1-1 2 0,-7 1-20 0,3 1-3 16,-10 0-23-16,14 0-54 0,-14 0-51 0,7 0-133 15,-4 1-502-15,-3-1 72 0,-3 6 103 0</inkml:trace>
  <inkml:trace contextRef="#ctx0" brushRef="#br0" timeOffset="1761.3">17053 2833 865 0,'0'0'184'0,"0"0"-2"0,0 0-36 0,-11 0 2 15,11 0-38-15,0 0 23 0,0 0-28 0,0 0-13 16,0 0-12-16,0 0-6 0,0 0 8 0,0 0-18 16,0 0-16-16,0 0-1 0,34-8-4 15,-13 3 8-15,3 1-15 0,10-2-23 0,1-2 15 16,19-2-5-16,-2 1-10 0,5 1-26 16,-2-1 5-16,3-1-38 0,1 0-23 0,-4 3-33 15,3-3-21-15,0 2-264 0,3 1-350 16,-6-3 79-16</inkml:trace>
  <inkml:trace contextRef="#ctx0" brushRef="#br0" timeOffset="2135.52">18861 2700 504 0,'0'0'141'16,"7"3"27"-16,-7-3 22 0,7 3-19 15,-7-3-25-15,13 0 8 0,2 0-39 0,-2-3 31 16,8 2-31-16,6-1 3 0,4-2-21 0,6-3-7 16,1 1 4-16,20-2-14 0,3-3-16 0,1 0-8 15,6 3-41-15,1-4-199 0,3 2-105 16,13-3-484-16,-16 3 89 0</inkml:trace>
  <inkml:trace contextRef="#ctx0" brushRef="#br0" timeOffset="2870.89">22260 2791 540 0,'0'0'202'0,"0"0"8"0,-4 4-131 15,4-4 21-15,0 0-3 0,0 0 21 0,0 0-23 16,0 0-8-16,0 0 2 0,0 0-20 0,0 0 34 16,20-1-47-16,-9-1-2 0,6 1 7 15,4-2 3-15,9-2 13 0,8 1-44 0,23-4 3 16,10 1-10-16,15-4-1 0,10 2 3 0,-4-2-33 16,4 1-64-16,-4 1-128 0,5 3-537 15,5-6 58-15</inkml:trace>
  <inkml:trace contextRef="#ctx0" brushRef="#br0" timeOffset="3539.63">24724 2856 785 0,'-6'2'215'16,"6"-2"-12"-16,0 0-35 0,-11 0-14 0,11 0-3 15,0 0-2-15,0 0-6 0,0 0 26 0,27 5-10 16,-3-5-31-16,7 0 2 0,19 0-10 0,23-2-33 16,29-1 18-16,15-3-13 0,6 0 6 15,0-1-14-15,7 1-4 0,7-2-27 16,33-3 1-16,-2 1-13 0,-7-3-79 0,-35 5-159 0,7-4-681 15,-6-1 89-15,6-3 80 0,-9 0 115 0</inkml:trace>
  <inkml:trace contextRef="#ctx0" brushRef="#br0" timeOffset="5190.96">7652 4004 496 0,'-4'-3'210'0,"4"3"10"0,0 0-56 16,-6-5 110-16,6 5-49 0,0 0-48 0,0 0 10 15,0 0-21-15,-7-3-23 0,7 3-17 16,0 0-19-16,0 0-10 0,17-1 6 0,-3 0-24 15,10-2 1-15,13 0-11 0,28-4 10 0,7 0-5 16,23-5-2-16,18-2-6 0,4-2-22 0,37-4-39 16,3 3-23-16,3-8-94 0,-33 11-221 15,51-5-491-15,0-9 56 0,-8 1 105 0</inkml:trace>
  <inkml:trace contextRef="#ctx0" brushRef="#br0" timeOffset="11368.34">19309 5147 586 0,'0'0'146'0,"0"0"-11"0,0 0-30 0,0 0-10 0,0 0-8 16,0 0 20-16,0 0 1 0,0 0-18 0,0 0 9 15,0 0-19-15,24 3-14 0,-14-3 8 16,8 0-7-16,5-3 23 0,12 3-16 15,6-2-8-15,23-5 24 0,8 1-11 0,24-8 52 16,14 3-8-16,12-4-16 0,2 1-20 0,33-5 3 16,7 1-8-16,4-2 7 0,5 2-25 0,-1 1 0 15,-1-1-18-15,-1 3 3 0,2 3-5 16,-5-3 4-16,-30 6-35 0,-4-4-59 0,-3 6-90 16,-4-2-202-16,1-1-514 0,-4 0 99 0,-3-5 116 15</inkml:trace>
  <inkml:trace contextRef="#ctx0" brushRef="#br0" timeOffset="11759.34">23015 4885 775 0,'0'0'279'0,"0"0"-5"15,0 0-44-15,0 0 3 0,0 0-41 0,34-1-20 16,-13-4-29-16,12 2 3 0,5-2 5 16,28-5-31-16,26-1-10 0,7-1-25 15,13 0-108-15,-9 3-307 0,64-8-489 0,5-5 81 0,9-10 109 16</inkml:trace>
  <inkml:trace contextRef="#ctx0" brushRef="#br0" timeOffset="50808.64">7963 6878 578 0,'7'-3'133'0,"-3"-5"-7"16,2 6-1-16,1-4-23 0,1-2 19 0,1 0-37 15,-2 5 1-15,0-5-4 0,3 1-34 0,-3 0 24 16,0 0-25-16,-1 5 36 0,2-4-2 15,-2 1-50-15,1 0 1 0,-4 2-5 0,4-2 2 16,-4 2-8-16,5-1 6 0,-5 1-8 0,1-1 5 16,2 1 2-16,1 2-17 0,0-1 0 0,0-2 2 15,3 2-13-15,0 2 39 16,1-5-31-16,2 4 11 0,1 1 4 0,0 0 31 0,6-2-22 16,0 1-35-16,4 1 124 0,1 0-54 15,8-4 8-15,-2 2 5 0,3 1-11 0,0 0-4 16,5-1-1-16,-5-2-35 0,4 3 25 15,5-2-18-15,-1-1 8 0,-1 1-15 0,3-3-19 16,-2 4-55-16,1-4-47 0,2 5-737 0,-7 0 103 16,2-4 48-16</inkml:trace>
  <inkml:trace contextRef="#ctx0" brushRef="#br0" timeOffset="54408.37">17234 7250 588 0,'0'0'233'0,"0"0"-31"15,1-6-20-15,-1 6-10 0,0 0-14 0,0 0-22 16,0 0-11-16,0 0-20 0,0 0-18 0,0 0-5 16,0 0-5-16,0 0-3 0,0 0-15 0,0 0 10 15,10 14-10-15,-4-5 3 0,-3 0-14 16,-2 1 3-16,2 4-15 0,0 1 5 0,1-2-10 15,0 5-11-15,-1 1 11 0,-3-1 2 0,3-1-4 16,-3 0 1-16,3-1-7 0,-2 1 0 0,-1-2 0 16,3-2 0-16,-3 0-12 15,3-4 7-15,-3-1-8 0,3 3 3 0,-3-4 10 16,0 0 10-16,0-4 3 0,0-3-16 0,0 0 19 0,0 0-19 16,0 0-10-16,-3-19-7 0,3 6 30 15,0-5-10-15,0-1-74 0,0 1 8 0,3-7 4 16,1-3-12-16,3 3 20 0,-3 0 6 15,2 4-6-15,1-1 21 0,-4 2-16 0,5 4-2 16,-2 0-8-16,-2 1 28 0,3 4 1 0,2 2-6 16,-1 0 3-16,-1 2 20 0,2 0-10 0,2 5-8 15,-1 1 13-15,-3 2-12 0,3 0 19 16,4 3-12-16,-1 3 18 0,-2 0-12 0,2 4-17 16,-1 1 1-16,4 1 7 0,-6 2 27 0,1 2-19 15,2 1-3-15,-3 1-7 0,-2-6 10 0,1 5-28 16,1 1 5-16,-2-5-18 0,-1 1-30 15,-1 1-21-15,1-2-95 0,-1-6-59 16,2 1-501-16,-1 0 59 0,-1-5 45 0</inkml:trace>
  <inkml:trace contextRef="#ctx0" brushRef="#br0" timeOffset="55055.21">17727 7421 650 0,'0'0'207'0,"0"0"-15"0,0 0-3 16,0 0-35-16,0 0 0 16,0 0-9-16,0 0-22 0,0 0 0 0,0 0 0 15,0 0-5-15,0 0-21 0,0 0-2 0,20 7-16 16,-14-6-20-16,2 2 20 0,-8-3-10 16,13 0 8-16,-13 0-8 0,15-3-30 0,-3 0-16 15,-5 2 18-15,4-6-72 0,-1 4 18 0,-3-4-38 16,3-1 33-16,0 0 21 0,-3-2-14 0,0 2 9 15,0-5 7-15,0 3-18 0,-1 0 11 16,-2 1 2-16,-1-2 48 0,0 1-68 0,-2 3 89 16,-1 2 13-16,0-2 2 0,0 0-27 0,-4 0-9 15,1 4 21-15,-4-1-20 0,7 4-3 0,-11-3 0 16,11 3 8-16,-13 3-23 16,6 1-3-16,-3 0-18 0,3 3 3 0,1 0 0 15,2 3-6-15,-3-2 1 0,4 5 12 0,-1-4-7 16,1 4-5-16,3-1 10 0,0-2-3 0,3 4-17 15,4-2 9-15,-3 1 6 0,2-2-26 16,4 3 18-16,1-4 8 0,-1 1-3 0,3-3 1 16,1-1-14-16,0 0 8 0,3-4-5 0,-3 1 18 15,3-4-13-15,4 0 13 0,-1-4-15 0,1 1 2 16,3-4 3-16,-1-1 4 0,1-1-17 16,0 0 18-16,-3-4-8 0,-4 2 3 0,3 1-11 15,-6-4 16-15,3 3-8 0,-4-1 5 0,-2 1 1 16,-4 1 9-16,0-4 1 0,-4 6-26 0,3-3-3 15,-5 2 8-15,-1 1-13 16,0 1 10-16,-4 4 11 0,1-4-10 0,3 7 9 16,-10-5-2-16,3 5 21 0,7 0-34 0,-17 5 1 15,10 2 7-15,-3-3-5 0,3 5 2 0,-3 4 6 16,3-1-1-16,1 2-4 0,1-2 12 16,2 3-10-16,3-1 7 0,0 2-4 0,0-5-3 15,3 4-8-15,2-4 1 0,1 3-11 0,4-3 7 16,7-3-1-16,-3-1-11 0,7-1-8 0,6-3-23 15,1-3-35-15,6-2-60 0,-4-2-79 16,8 1-629-16,-4-5 76 0,0 1 77 16,0-3 72-16</inkml:trace>
  <inkml:trace contextRef="#ctx0" brushRef="#br0" timeOffset="55542.21">18861 6984 911 0,'0'0'243'0,"0"-5"3"0,0 5-31 0,0 0-54 0,-3-4 3 16,3 4-36-16,0 0-3 0,0 0-7 0,0 0-5 16,0 0-14-16,0 0-19 15,0 17-4-15,3-6-4 0,-3 3-10 0,0 5-4 16,4 2-19-16,-4 4 4 0,4 2-4 0,-4-1-19 15,3 0 19-15,-3-1-11 0,0 0-8 0,3 0 1 16,-3-3-1-16,3-1-2 0,-2 0 0 16,2-4-8-16,-3 1 1 0,3-3-17 0,-3-4 14 15,0 2-18-15,0-5 5 0,3 2 25 0,-3-2-2 16,0-1-8-16,0-3-12 0,0-4 7 16,-3 6-15-16,3-6-8 0,0 0 13 0,0 0 0 15,-7-14-1-15,1 5-1 0,3 1-1 16,-1 0 11-16,-3 1 7 0,0-3 0 0,0 2 11 15,1 1-11-15,-5 2-15 0,1-1 0 16,-3 0 2-16,-1 5 8 0,3 1 0 0,-6 0-12 16,1 5 1-16,1-2 1 0,2 5 3 0,-1 1 4 15,1 4-9-15,3-1 7 0,2 1 7 0,2-1-7 16,5 3 3-16,-2 0-1 0,6 2-4 16,1-2-21-16,2-2-3 0,2 1 8 0,2 1-35 15,-3-4 9-15,7 0 11 0,-1 1-29 0,4-3 4 16,-3-2-35-16,0-3-53 0,3-4-120 15,0 6-517-15,0-4 59 0,0 0 68 0</inkml:trace>
  <inkml:trace contextRef="#ctx0" brushRef="#br0" timeOffset="55800.36">19145 7550 685 0,'0'0'262'0,"0"0"-1"16,0 0-13-16,0 0-41 0,0 0-7 16,0 0-46-16,0 0-11 0,0 0-10 0,0 0-15 15,0 0-6-15,0 10-12 0,0-4 0 0,0-1-8 16,1 2-15-16,2 1-13 0,-3 0-10 0,0 2 12 16,0 1-22-16,0-1 7 15,3-2-13-15,-3 2-2 0,0-2-8 0,0-1 3 16,3 3-23-16,-3-3-3 0,0 0-38 0,0-3-6 15,0 3-9-15,0 0-6 0,0-4-3 0,0-3-14 16,0 7-49-16,0-7-126 0,0 0-87 16,0 0-430-16,0 0 54 0,0 0 77 0</inkml:trace>
  <inkml:trace contextRef="#ctx0" brushRef="#br0" timeOffset="56118.62">19131 7319 642 0,'0'0'289'0,"0"0"-30"16,0-4-11-16,0 4-12 0,0 0-50 15,0 0-12-15,0 0-12 0,0 0-24 0,0 0-13 16,0 0-4-16,0 0-11 0,0 0-18 0,0 0-5 16,0 0-3-16,0 0 16 0,0 0-20 0,0 0-29 15,-3-7 13-15,3 7-28 0,0-5 12 16,0 5-15-16,-3-11 11 0,3 5-11 0,-1 2-5 15,-2-2 8-15,3 1-10 0,0 0-3 0,-3-1 0 16,3 0 10-16,0 6 8 0,-3-8-13 0,0 4 3 16,3 4-8-16,-1-7-18 15,1 7 3-15,-4-3-16 0,4 3-7 0,0 0-54 16,0 0-105-16,-7 10-313 0,7-3-352 0,-3-2 61 16,0 2 115-16,3 1 20 0</inkml:trace>
  <inkml:trace contextRef="#ctx0" brushRef="#br0" timeOffset="56815.95">20284 7084 808 0,'0'0'256'0,"0"0"-20"0,0 0-34 15,0 0 8-15,0 0-36 0,0 0-3 0,0 0-27 16,0 0-19-16,0 0-12 0,0 0-13 16,0 0 2-16,0 0-5 0,-28 0-15 0,14 6 13 15,1-4-28-15,-4 6-16 0,0-4 2 16,3 3-22-16,-3 1 0 0,0 1-11 0,0-1 6 16,3 0-18-16,-3 1 2 0,3-1-8 0,1 2-27 15,-1-2 15-15,4 3 5 0,0-7-36 16,2 5 38-16,2-2-28 0,2 0 8 0,1 0 16 15,0-3-4-15,3 3-4 0,3-1 2 0,3-4 26 16,1 5-8-16,1-4-13 0,5 2 8 0,1-3 8 16,-1 3-21-16,5-3 16 0,-1 2-8 15,3 0-6-15,0-3 9 0,-2 1 2 0,3 2 2 16,-1-1 4-16,0-2 9 0,1 4-30 16,-1-3 25-16,-2 1 3 0,1 1-1 0,-1-1-6 15,-5 1-12-15,4-3 17 0,-6 2-6 16,3 1-8-16,-1-2 8 0,-2-1 3 0,-1 0-21 15,0 5 0-15,-4-5-45 0,2 1 1 0,-1 3-27 16,-4-3-42-16,-3-2-112 0,6 7-550 16,-6 0 46-16,-3-5 86 0</inkml:trace>
  <inkml:trace contextRef="#ctx0" brushRef="#br0" timeOffset="57098.07">20065 7517 829 0,'0'0'233'0,"-11"1"-26"0,11-1-10 16,0 0-20-16,0 0-29 0,0 0-9 0,0 0-19 16,18 7-5-16,-11-4-13 0,6-2-9 0,-2 3-17 15,5-2-1-15,2 4-1 0,3-5-15 16,-2 3-11-16,2 0 1 0,3-1 5 0,-1 1-11 15,2-3 11-15,-1 2-18 0,0 1-11 0,-1-2 4 16,-2 0 1-16,3 0 4 0,-3 1-22 0,-4-2 11 16,3-1 6-16,-6 0-14 15,3 1-13-15,-4-1-17 0,-2 2-3 0,2-4-82 16,-9 2-271-16,2 0-463 0,-6 0 125 0,0 0 71 16</inkml:trace>
  <inkml:trace contextRef="#ctx0" brushRef="#br0" timeOffset="59548.81">21353 7104 701 0,'0'-4'279'0,"-3"0"-41"0,0 0-56 0,3 4-1 16,-1-7-14-16,1 7 32 0,-3-7-55 0,3 7-3 15,-3-3-1-15,3 3-4 0,-3-7-49 16,3 7-15-16,0 0 15 0,0 0-16 0,0 0-12 15,0 0 0-15,0 0-13 0,-4 16 11 0,1-8-24 16,3 7-5-16,-4 2 15 0,4 1-22 0,-1 1-8 16,-2 6-13-16,0 0-13 0,0 0 3 15,3 0-8-15,0-3-23 0,-3 3 13 16,3-5-26-16,3 2 13 0,-3-5-8 0,3-1-17 16,0-3-1-16,0-1-10 0,2-2 24 0,-2 0 22 15,1-3 8-15,2-2 23 0,1-3-23 16,-1-2-10-16,-6 0 12 0,21-9 16 0,-14 2 26 15,4-1 7-15,-1 0-3 0,0-3 1 0,1-2 7 16,-1 3-5-16,-1 0 8 0,-1 1 18 16,-1 1 7-16,-1 1-22 0,-2 0-9 0,2 0-4 15,-2 3 2-15,0-2-10 0,2 4-13 0,-2-3 18 16,-4 5-13-16,0 0 1 0,10 0 4 0,-10 0-5 16,11 7 16-16,-5 1-11 15,1-1-15-15,2 4 5 0,-1 2 16 0,2-3-11 16,3 1 0-16,-2 2-7 0,2-3-13 0,-2 0 22 15,6 0-14-15,-4-3 17 0,2 0 6 0,1-2-19 16,2-4-4-16,2-6 7 0,-3 2-3 16,1-2 11-16,1-6-13 0,-1-3-5 0,0 2 10 15,-2-5-5-15,-2-4 13 0,-1 3-8 0,-6-2 5 16,4-3-15-16,-4 5 13 0,-4-3 5 0,-3 4-3 16,3 0 3-16,-3 2 2 0,-3 3 3 15,3-2-18-15,-4 1 5 0,-2 1-18 0,1 1 21 16,-4 4-11-16,2 0 6 0,0 4-11 0,-3-1-7 15,3 4-18-15,7 0-8 0,-17 7-46 0,7 1-16 16,3 2-35-16,-6 5-146 0,8 2-535 16,5-3 84-16,-3-2 54 0</inkml:trace>
  <inkml:trace contextRef="#ctx0" brushRef="#br0" timeOffset="59923.8">22103 7233 765 0,'0'0'310'0,"3"-7"17"0,-3 7-25 0,0-5-74 16,0 5-10-16,0-5-11 0,0 5-18 0,0 0-17 15,0 0-8-15,0 0-29 0,-25 8-4 16,16-3-26-16,-2 6-3 0,1-1-12 16,0 1-11-16,2 4-7 0,1 1-8 0,-2 3-8 15,2 2-20-15,0-4-8 0,3 0-7 0,4-4-16 16,0 1 8-16,4 0-8 0,0-4 7 15,6-1-12-15,3-2 3 0,5-4 7 0,-2-3 6 16,5-1-11-16,0-5 2 0,3-2 1 0,-1-3-10 16,4-3 9-16,-3-4 3 0,-3 0-7 0,-7 0 33 15,3 1-28-15,-3-4 12 0,-4 3-5 16,0-1 14-16,-6 3-17 0,2 0 22 0,-2-1-16 16,-4 3 2-16,-1 2-12 0,-2-1 2 0,0 5-8 15,-4-2 4-15,-3 8-9 0,0-4 13 16,-1 4-33-16,-3 4 5 0,-2-1-12 0,2 6-52 15,3 0-26-15,-2 0-86 0,-1 3-119 16,7 4-583-16,-2-4 75 0,4-1 86 0,2-1 85 16</inkml:trace>
  <inkml:trace contextRef="#ctx0" brushRef="#br0" timeOffset="60331.3">22379 7196 852 0,'4'-4'215'16,"-4"4"-18"-16,0 0-26 0,3-2-17 0,-3 2-18 16,0 0-6-16,0 0-9 0,13 6-11 15,-9 1 15-15,0-1-38 0,3 2-10 0,-1 4-5 16,1 1-6-16,4-1-20 0,-5 3 3 16,4-1-13-16,-3 3 7 0,0-2-17 0,0-2-29 15,-1 1 19-15,-2-2-14 0,-1 1-4 0,1-4-11 16,-1 1-21-16,1-2 6 0,-4-1-15 0,0 0-3 15,0-4 20-15,0-3-5 0,0 0-10 16,0 0 29-16,0 0-4 0,0 0 21 0,-14-18 16 16,11 8 10-16,3 1-19 0,-1-7 35 0,-2 0 1 15,3 2 16-15,0-3-8 0,0-1 16 16,0 1-31-16,3 2 8 0,-2 4-3 0,2-6-8 16,0 5-2-16,1 1 0 0,3 1 7 15,-3 0-14-15,5-1-1 0,-2 3-5 0,4 2 2 16,-4-2-7-16,3 2 10 0,3 1-15 15,-6 1 5-15,3 2-23 0,-3-2 2 0,3 4-30 16,-10 0-21-16,14 0-20 0,-11 5-21 0,4-4-25 16,-7-1-74-16,0 0-93 0,8 8-522 0,-5-4 80 15,-3 1 86-15</inkml:trace>
  <inkml:trace contextRef="#ctx0" brushRef="#br0" timeOffset="60516.98">22748 7050 691 0,'1'-6'294'16,"-1"6"-33"-16,0 0-51 0,0-4-16 0,0 4-14 15,0 0-24-15,0 0-21 0,0 0-1 0,6 13-17 16,-6-5-7-16,4 5-15 0,-4-2-3 0,3 5-7 16,0 2-24-16,2 4-10 0,-4-3-2 15,0 6-36-15,-1 0 17 0,4 1-32 0,-4 3-39 16,0-9-87-16,0-4-82 0,0 11-586 0,0-5 95 15,0-5 74-15</inkml:trace>
  <inkml:trace contextRef="#ctx0" brushRef="#br0" timeOffset="60717.77">23022 7079 824 0,'4'-3'294'0,"-1"2"-46"0,-3 1-12 15,0 0-19-15,0 0-17 0,0 0-31 0,0 0-26 16,0 0-2-16,-3 16-10 0,-5-7-19 16,1 2-45-16,-6 3-49 0,2-3-44 0,-5 6-10 15,-2-2-104-15,-5 3-134 0,5-3-522 0,-3 2 94 16,2-3 50-16</inkml:trace>
  <inkml:trace contextRef="#ctx0" brushRef="#br0" timeOffset="60880.25">22799 7278 811 0,'11'1'281'0,"-1"3"-25"0,3-2-17 15,1 3-7-15,0-2-32 0,0 4-36 16,2 1 0-16,-1 0-31 0,-2 0-21 0,4-3 6 16,-3 2-26-16,0 3-12 0,-1 1-27 0,1-2-19 15,-1 0-16-15,-2-1-44 0,-4 1-192 0,6-1-626 16,0 0 99-16,-2-1 59 0</inkml:trace>
  <inkml:trace contextRef="#ctx0" brushRef="#br0" timeOffset="70408.89">7248 8965 519 0,'-10'-3'207'16,"10"3"-15"-16,-9-2-15 0,9 2 23 15,-8-2-52-15,8 2-51 0,-7-1-17 0,7 1-3 16,0 0 10-16,-9-4-16 0,9 4-12 0,0 0 10 16,-4-2-12-16,4 2-4 0,0 0-42 15,0 0 17-15,0 0 5 0,0 0 0 16,0 0 13-16,28 2 13 0,-12 1 13 0,5-3-31 15,6 0-5-15,1 0-11 0,9-5 65 0,4 4-3 16,1-2-5-16,5 0-26 0,1 2 18 16,14 1-15-16,-1-3 8 0,1-1-31 0,-11 3 5 15,-3-1 20-15,-1 2-28 0,1 0 16 0,-4 0-13 16,-2 0-13-16,-5 0 31 0,-6-1-19 0,0 2-17 16,-4-2 13-16,-3 2 2 0,-4-2-17 15,-2 2 7-15,-2-2 0 0,-1 2-10 0,-2-2-6 16,1 1-38-16,-7 0-35 0,-7 0-72 0,10 0-1 15,-10 0-45-15,3-1-126 0,-3 1-509 16,0 0 57-16,0 0 124 0</inkml:trace>
  <inkml:trace contextRef="#ctx0" brushRef="#br0" timeOffset="71004.55">9019 8966 655 0,'0'0'210'0,"-9"-4"-6"16,9 4-17-16,0 0-20 0,-5-2-21 0,5 2 5 15,0 0-3-15,0 0-17 0,0 0-26 16,22-9-3-16,-8 8-10 0,6-5-15 0,10 2 5 15,7-4-11-15,22 0-14 0,6-4 7 0,23 1-26 16,-2 1 8-16,6-3 11 16,-3 4-14-16,4 1-2 0,-19 5-8 0,3-4-12 15,15-1-6-15,3 1 6 0,1-1-1 0,0 2-10 16,-1-1 6-16,1-2 2 0,-21 3-13 0,0-1 18 16,-5 0 7-16,-2 2-22 0,-4-2-3 15,-5 1-20-15,-6 6-31 0,-17-3-72 0,-6-1-18 16,-10 8-678-16,-2-1 67 0,-8 3 84 0</inkml:trace>
  <inkml:trace contextRef="#ctx0" brushRef="#br0" timeOffset="84783.73">10362 7906 458 0,'0'0'140'0,"0"0"70"16,-13-3-20-16,13 3 17 0,0 0-28 0,-10 0-23 15,10 0 6-15,0 0-32 0,-10-3 8 16,10 3-10-16,0 0-15 0,-7 0-23 0,7 0 9 16,0 0-29-16,0 0-1 0,0 0 2 0,0 0-17 15,0 0 13-15,0 0-29 0,0 0 8 0,0 0 0 16,21 11 11-16,-5-6-27 0,2-3 21 15,9 5-30-15,4-6 15 0,10 1-3 0,-1 2-2 16,5-3-16-16,0-1-2 0,3 0 10 0,-4 0 5 16,4 0-10-16,-1 0 18 0,19-1-26 0,-1-3 13 15,-4 2-10-15,1 1 0 0,-12-3 0 16,-7 1-8-16,1 3 2 0,0-3 1 0,-6-2 0 16,-4 3-1-16,-4 1-4 0,-2-3 5 0,-4 4 2 15,-4-3-5-15,-2 2 5 0,-2-2 3 16,-2 3 2-16,-1-3-4 0,-6 3-27 15,-7 0-32-15,14 0-70 0,-14 0-51 0,1 0-156 16,-1 0-510-16,0 0 78 0,0 0 99 0</inkml:trace>
  <inkml:trace contextRef="#ctx0" brushRef="#br0" timeOffset="100688.46">18834 8183 670 0,'0'0'177'0,"0"0"-1"0,0 0 1 0,0 0-16 16,0 0-2-16,0 0-105 0,24-8 28 15,-10 2 10-15,-1 3-10 0,8-3-23 0,3-3 2 16,-1 1 8-16,8-2-25 0,0-4 2 16,7 3-13-16,6-6 13 0,1 1-23 0,2-2 0 15,-1 1 0-15,-6 2-7 0,-9 1 9 0,3 3-7 16,-3-3 13-16,0 3 12 0,-7 2-30 15,3-1 20-15,-7 3-2 0,-2 1-34 0,-2-4 19 16,1 5-26-16,-6 1-44 0,-1-2-105 0,-6 6-135 16,-1 0-446-16,-3 0 77 0</inkml:trace>
  <inkml:trace contextRef="#ctx0" brushRef="#br0" timeOffset="101064.12">18734 8340 624 0,'12'1'246'0,"-12"-1"-11"16,19-6-20-16,-8 4-112 0,6-3-9 0,3-2 16 15,5 1-15-15,5-8 10 0,1 4 49 0,13-6-8 16,4-1-26-16,-3 2 5 0,3-3-25 15,2 1 5-15,-4 2-15 0,-2-3-11 16,4 1 0-16,-11 5-25 0,-3 1 8 0,-3 1-11 16,0 0-5-16,-1-4 2 0,-5 6-9 0,-1 0-3 15,-4-1-6-15,0 4 4 0,-6 0-1 0,3-1-2 16,-7 3-11-16,4-3 16 0,-4 5-10 16,-3 0 7-16,1-4-15 0,-2 4-8 0,1 1 13 15,-7 0-10-15,0 0-11 0,7-2 21 0,-7 2-12 16,0 0-19-16,0 0-5 0,0 0 8 0,0 0-44 15,0 0-48-15,0 0-18 0,0 0-54 16,0 0-120-16,0 0-548 0,-10 9 79 0,10-9 93 16</inkml:trace>
  <inkml:trace contextRef="#ctx0" brushRef="#br0" timeOffset="105265.49">10220 9025 588 0,'0'0'210'0,"0"0"-28"0,0 0 15 16,0 0-28-16,0 0-3 0,0 0-15 0,24-7-89 16,-14 4 15-16,0-4-13 0,7 0-3 0,0 3-33 15,7-3 23-15,6-7 0 0,1 6 8 16,15-9-13-16,1-1 26 0,1 3-28 0,-4-4-1 15,4 2-15-15,-4 0 8 0,-3-5-8 0,4 4-7 16,-11 3 20-16,-3 4-23 0,-1-3 15 0,1 3-18 16,-3-3-12-16,-7 4 2 15,2 3 15-15,-3-4 6 0,-2 4 0 0,-4 0-8 0,-2 4 7 16,0-2-20-16,-2 2-2 0,-1-3-8 0,-1 5-18 16,-1 0-21-16,-7 1-68 0,6-2-37 15,-6 2-107-15,0 0-512 0,0 0 75 0,-10 9 73 16</inkml:trace>
  <inkml:trace contextRef="#ctx0" brushRef="#br0" timeOffset="105627.63">10384 9175 568 0,'20'-10'205'15,"-3"1"-16"-15,3 0-33 0,1-1 3 0,-1 1-26 16,8-1 3-16,2-7-11 0,1 6-25 0,11-10 5 16,2 2-23-16,-3 0 10 0,1-4-8 0,-2 2-12 15,1 2 7-15,-7 1-2 0,-4 4-8 16,9-7-12-16,-5 5-17 0,-6 0 1 0,2 2-10 15,-2 1 2-15,2-2 6 0,-6 0-14 0,0 7-4 16,-4-2 4-16,-3 2 1 0,1 1 2 16,-5 0-5-16,1 2-18 0,-4 0-5 15,0 1 8-15,-2 0-13 0,-2 4-16 0,1-2-12 16,-7 2-59-16,0 0-8 0,0 0-92 0,-3 8-130 16,2-4-413-16,-2 4 64 0,0-1 83 15</inkml:trace>
  <inkml:trace contextRef="#ctx0" brushRef="#br0" timeOffset="109721.06">7502 10106 570 0,'-11'-3'195'16,"11"3"-29"-16,0 0-33 0,0 0-2 0,0 0-1 15,-6-2-2-15,6 2-20 0,0 0-8 16,0 0 5-16,0 0-44 0,0 0 24 0,13-8-29 15,-5 6 23-15,5-5-28 0,1 5 8 0,6-4-7 16,7-1-29-16,7 1 15 0,3-4-2 0,19 0-8 16,2-2-2-16,3-1 12 15,4 1-20-15,-3-1 13 0,2-2-16 0,-2 2 8 16,0-2-13-16,-1 1 3 0,-3 3 2 0,-2-1 49 16,-2-1-5-16,-13 4 8 0,-7 0-8 0,-3 2 12 15,-1 0-19-15,-5-2 9 0,-1 7 0 16,-4-4-40-16,0 2 22 0,-5 0-7 0,-2 2 8 15,-3-1-16-15,1 1 8 0,-1-1 10 0,-4 3-28 16,-6 0-16-16,12-1 19 0,-12 1-11 16,9-4-10-16,-9 4-8 0,0 0-20 0,0 0-51 15,0 0-80-15,0 0-89 0,3 4-571 0,-3-4 51 16,1 3 87-16</inkml:trace>
  <inkml:trace contextRef="#ctx0" brushRef="#br0" timeOffset="116764.18">7789 14237 639 0,'-6'-4'233'16,"6"4"-102"-16,-1-9-6 0,-2 6 6 0,-1-2 10 0,4 5-29 15,-3-8 6-15,3 8-28 16,-1-7 20-16,1 7-13 0,-3-3-5 0,3 3-7 15,-3-7-1-15,3 7 3 0,0 0-5 0,-3-2-26 16,3 2-20-16,0 0 13 0,0 0-11 0,0 0-10 16,6-6 6-16,-6 6-1 0,0 0-10 15,0 0-5-15,21 1 15 0,-11 4-18 0,1-3 11 16,-1-2 5-16,6 2-11 0,-2 2-4 0,3 0-1 16,1-2 0-16,3 1-7 0,1-1 12 0,3-1-22 15,5 2 17-15,1 0-4 0,0-2-4 16,0-1-9-16,3 0 9 0,0 2-17 15,4 1 15-15,3-6 0 0,3 6-5 0,1-2 5 16,-1-2 3-16,-2 1-5 0,2 0-6 0,1-3 13 16,-1 3-12-16,0-2 4 0,1 2 1 15,-1 0-6-15,1 0 1 0,-1 0 4 0,1 0 1 16,-4-1-8-16,2 2 20 0,2-2-17 0,-4 2 9 16,1-1-2-16,-1-1-12 0,2 1 17 15,-1-1-13-15,-1 1-9 0,-1-2 12 0,2-1 12 16,-4 2-9-16,-4 1-1 0,0-2 16 0,0-1-12 15,-3 1 6-15,-1-1-1 0,1 1-1 0,-4-3 8 16,-2 5-16-16,-1-1 1 16,-1 0-3-16,-2-4 20 0,0 5-25 0,-2-1 0 15,-4 1 3-15,1-2 17 0,-2 1-20 0,-3-1 12 16,3 0-14-16,-4 2-1 0,0 0 13 0,0 0-2 16,0-2-6-16,-3 1 13 0,-7 1-4 15,14 0-6-15,-14 0 5 0,10-1-3 0,-10 1 16 16,10 0-18-16,-10 0 28 0,8-1-20 0,-8 1 7 15,0 0-7-15,10 0-5 0,-10 0 2 0,0 0 0 16,0 0 3-16,10 0-8 0,-10 0 10 16,0 0 3-16,0 0-19 0,0 0 14 0,0 0 0 15,9-3 2-15,-9 3-2 0,0 0-1 0,0 0-7 16,0 0-10-16,0 0 8 0,0 0-6 16,0 0-43-16,0 0-77 0,0 0-59 15,5 5-156-15,-5-5-469 0,-5 5 91 0,5-5 106 16</inkml:trace>
  <inkml:trace contextRef="#ctx0" brushRef="#br0" timeOffset="122928.83">19138 14470 94 0,'-7'-4'13'0,"7"4"38"16,0 0-20-16,-6-1 12 0,6 1-9 0,0 0 4 15,0 0-28-15,-7-3-20 0,7 3 51 0,0 0-18 16,-6-4 69-16,6 4 0 0,0 0-28 16,0 0 36-16,0 0 3 0,0 0-93 0,0 0 26 15,-5-2-3-15,5 2-13 0,0 0 11 0,0 0-3 16,0 0 8-16,0 0 74 0,0 0-13 15,0 0 16-15,-3-5-3 0,3 5-2 16,0 0-21-16,0 0-13 0,0 0 8 0,0 0-87 0,0 0 18 16,0 0 2-16,0 0 26 0,0 0-5 0,0 0 2 15,0 0-12-15,0 0 20 16,0 0-3-16,0 0-12 0,0 0-8 0,0 0 3 16,0 0 9-16,0 0 4 0,0 0-8 0,0 0-3 15,0 0-13-15,0 0 3 0,0 0 0 0,0 0-23 16,0 0 18-16,0 0 4 0,0 0-6 15,0 0-16-15,0 0 5 0,0 0 5 0,0 0 0 16,0 0-3-16,0 0-4 0,0 0 12 0,0 0 5 16,0 0-12-16,27 4 7 0,-20-3 6 0,-7-1-9 15,17 2-2-15,-4-2 18 0,-1 0-17 16,4 1 1-16,2 2 1 0,3-1 5 16,2 0-8-16,4-2 10 0,4 0-2 0,0 5-23 0,6-3 23 15,5-1 4-15,-8-1 17 0,10 2-32 16,1-2 6-16,2 0-8 0,1 0 10 15,14-2 13-15,-10 2-10 0,12-1 8 0,-2-2-1 16,-11-1-10-16,10 0-23 0,-9 0 26 0,-8 2 3 16,1-3-4-16,-5 1 22 0,2-2-16 0,-8 5-3 15,0-6-10-15,-3 5 18 0,-1-1 8 16,-5-1-8-16,-5 2-23 0,1 1 0 0,-2-4 15 16,-4 5-2-16,-2 0 5 0,-2-1-36 0,2 0 67 15,-6-1-39-15,4-1 23 0,-5 2-7 16,1 1 4-16,-7 0-9 0,11-3-44 15,-5 1-10-15,-6 2-31 0,7-4-36 0,-7 4-146 16,0 0-15-16,3-2-525 0,-3 2 64 0,0 0 88 16</inkml:trace>
  <inkml:trace contextRef="#ctx0" brushRef="#br0" timeOffset="123754.35">22044 14358 325 0,'-7'-2'112'16,"7"2"26"-16,-20-1 6 0,13-1-39 0,-4 0 2 16,4 0-17-16,-2 1-11 0,-2 0-51 15,11 1-15-15,-14-2 5 0,5 2 3 0,1-4 7 16,-2 4 18-16,10 0-16 0,-13 0 9 0,5 0-8 16,8 0 68-16,-10-1 17 0,10 1-6 0,-7-1-11 15,7 1-24-15,0 0 30 0,-9-5-49 16,9 5 51-16,0 0-22 0,0 0-1 0,0 0-7 15,0 0 3-15,26-1-16 0,-12 1 10 0,7 0 5 16,3-2-30-16,6 2 7 0,1 0-12 16,3-1 12-16,5-3-18 0,5 2-2 15,17 0-74-15,1-4 2 0,2 4 59 0,4-4 5 16,1-1 0-16,3 3-5 0,0-2 3 0,6-2 5 16,-6 3-19-16,1 0 19 0,-2-2-5 0,-3 0 7 15,0 6-5-15,-3-4 11 0,1 1-24 16,-1 1 5-16,-4-2 6 0,-10 5 2 0,-6 0 5 15,-4 0 16-15,-4 0-31 0,0 0 8 0,-6 0-1 16,1 0 3-16,-1 2-17 0,-8 1 19 0,-2-3-9 16,0 0-1-16,-2 1-4 15,-4 0-4-15,-2-1 9 0,1 0-6 0,-4 1-10 0,0-1-10 16,1 2-31-16,-4-2-61 0,-7 0-28 0,11 2-60 16,-13 1-160-16,2-3-505 0,4 2 85 15,-4-2 127-15</inkml:trace>
  <inkml:trace contextRef="#ctx0" brushRef="#br0" timeOffset="124332.43">25206 14484 532 0,'17'0'205'0,"4"0"-6"15,2 0-25-15,12-1-5 0,9 1-18 0,0-2 0 16,25 1-25-16,-1-3-1 0,1 2-22 0,6 0-14 16,0 0-12-16,4-2-3 0,17 2-7 15,3-4-3-15,0 6-5 0,0-2-3 0,1-3 0 16,-1 3-10-16,-14 2 0 0,17 0-7 0,0 0-11 16,-2 2-2-16,0-2 17 0,-2 2-20 15,-19 1 8-15,3-1-21 0,-3-2 11 0,-6 0 4 16,-3 0-7-16,2 0 20 0,-4 0-22 15,-3 0-8-15,-13-3 20 0,-11 1 18 0,2 0 0 16,-8 0-23-16,-2 1-10 0,-5-1-11 0,-2 1 16 16,-4-3-8-16,-4 2 26 0,-1 0-23 15,-3-2-10-15,2 4-16 0,-6-3-26 0,-2-11-245 16,-1 13-532-16,-1-2 50 0,-6-1 119 0</inkml:trace>
  <inkml:trace contextRef="#ctx0" brushRef="#br0" timeOffset="132097.57">10496 7843 171 0,'0'0'67'0,"0"0"-14"16,0 0-2-16,0 0-4 0,0 0-9 0,0 0-7 15,0 0 2-15,0 0 13 0,0 0-20 0,0 0-1 16,0 0 1-16,0 0-21 0,0 0 28 15,7-7-5-15,-7 7-38 0,0 0 28 0,0 0 5 16,0 0-2-16,0 0 2 0,0 0-8 16,4-3-28-16,-4 3 39 0,0 0-34 15,0 0-12-15,0 0 61 0,9-1-39 0,-9 1-17 16,0 0 10-16,0 0-13 0,0 0-8 0,0 0-17 16,0 0-24-16,0-4-130 0</inkml:trace>
  <inkml:trace contextRef="#ctx0" brushRef="#br0" timeOffset="137010.41">4011 8736 424 0,'3'-3'157'0,"-3"3"-12"16,0 0-22-16,0 0 18 0,0 0-39 0,0 0 6 16,0 0 2-16,0 0-31 0,0 0 6 15,0 0-1-15,0 0-22 0,0 0-11 16,0 0 23-16,0 0-17 0,0 0 4 0,0 0-7 16,0 0-13-16,0 0 7 0,0 0-17 0,0 0 2 15,0 0-5-15,0 0 13 0,0 0-2 16,0 0-6-16,0 0-12 0,-27 2-6 0,27-2 0 15,0 0 6-15,-7 2-21 0,7-2 15 0,-9 3 0 16,9-3-7-16,-7 1 15 0,7-1-5 0,0 0-10 16,-11 2-6-16,5-2-25 0,6 0 39 15,-10 4 2-15,10-4-16 0,-12 3 1 0,6-3 9 16,6 0-12-16,-10 1 0 0,3 4 8 0,-1-3 2 16,2-2-4-16,-1 3-17 15,1 1 14-15,-5-1-13 0,4 1 12 0,-3-1-7 16,0 0 0-16,-1 2 10 0,1-1-18 0,-2 0 16 15,0-1-8-15,-1 3-8 0,-4-3 15 0,3 2-12 16,-3 2 20-16,0 0-20 0,0-1 10 16,-1 1 13-16,-5 1-31 0,2 0 23 0,-3 3-20 15,4 1 10-15,-4-3 2 0,0 1-2 0,-3 4 2 16,2-3 16-16,2 2-18 0,2-1 8 16,-2-4-11-16,5 6-7 0,-2-4 12 0,2 0-7 15,-2-1 12-15,3 3-22 0,0-2 2 0,3-1 13 16,-2-1-16-16,1 2 6 0,2-2 5 15,-1 1 10-15,-2-1-13 0,2 0 8 16,0 3 0-16,0-1-11 0,4 0-4 0,-6 1 10 0,1-3-36 16,2 2 7-16,-4 3 6 0,3-2-11 15,-4 3-7-15,2-3 8 0,-2 4-1 0,-3 0 6 16,5-2-21-16,-8 3-15 0,3 2 33 16,1 1-23-16,-4-1 38 0,3-1-28 0,0 0 29 15,-2 1-8-15,3 3-16 0,-1-2 31 0,4-2-20 16,-4 3 25-16,2 1 3 0,1-2-26 15,1-2 15-15,0 4 19 0,-1-1-16 0,-1-2 28 16,1 6-7-16,1-2 4 0,-1-1-17 0,1 1-10 16,1 3 14-16,1 0-11 0,-1-1 22 15,-2 1-13-15,5 0 18 0,-4-1-7 16,4-2 10-16,2 3-3 0,-3-2 8 0,4 1 7 16,-4-5 6-16,7 5-21 0,-3-2 11 0,4-1-3 15,-5 2 28-15,4 1-21 0,0 4 4 0,1 1-4 16,-2-4-7-16,2 3 15 0,-1-2-5 15,0 6 6-15,4-7 4 0,-4 0-10 0,3 5 13 16,1-3-2-16,0-1-11 0,-1 5 0 0,1 1 26 16,0-1-34-16,0 4 1 0,2-5 2 0,-2-1-13 15,2 0 26-15,1 1-18 0,1-2 10 16,2 3 10-16,-2-3 6 0,2 5-34 16,0-8 18-16,4 8-2 0,-1 1-3 0,-2-2-16 15,4 0 9-15,1 0 12 0,1-3-13 0,1 0-7 16,-1 0 2-16,0-4 6 0,1 0-9 15,2 4 6-15,-3-8-3 0,1 1 13 0,-1-2-5 16,3-2-2-16,1 2-1 0,-4-3 0 0,4 0 1 16,0-2-3-16,0-2 7 0,-1-1 16 0,3 1-13 15,2-5-5-15,0 5 7 0,-1-4-7 16,3-1-7-16,-4 0 19 0,5 0-12 0,0 0 8 16,-1-4-13-16,-2 5 4 0,-1-5-1 0,0 0-11 15,-3 0 15-15,-1-1-12 0,-2-2 10 16,2 5-5-16,-3-3 18 0,0-2 15 0,1 3-13 15,-4-2 5-15,-1-1 16 0,1-1-3 16,-7 0 3-16,11 4 7 0,-11-4 3 0,6 2 0 16,-6-2-15-16,0 0 12 0,0 0-17 15,0 0-8-15,0 0-13 0,0 0-8 0,0 0 1 16,0 0-19-16,0 0-15 0,0 0-10 0,0 0-77 16,0 0-31-16,-14-16-112 0,11 14-581 0,0-4 99 15,-1 4 26-15,-2-3 93 0</inkml:trace>
  <inkml:trace contextRef="#ctx0" brushRef="#br0" timeOffset="137347.54">2760 11080 575 0,'0'-7'226'0,"0"7"-11"15,0 0-26-15,0 0-12 0,0 0-21 0,0 0-33 16,0 0 12-16,0 0-7 0,0 0-20 0,0 0-19 16,21 9-7-16,-14-5-5 0,3 3-8 15,-4-3-15-15,2 0-5 0,2 3 4 0,0 0-12 16,0-4 0-16,1 5-5 0,-1-3 3 0,0 0-9 16,1 2 1-16,-1-3-5 0,-1 0 7 15,2 3-13-15,-4-1 1 0,0-2 4 16,0 0-9-16,3 0-1 0,-6-4 11 0,2 6 12 15,-2-4 16-15,2 3-13 0,-3-3 46 0,-3-2-13 16,1 9-10-16,-1-4-2 0,-4 1 12 16,-3 8-23-16,-6 1-8 0,-7 3 6 0,-8 15-8 15,-6 1-23-15,0-1-36 0,-3 6-33 0,2-2-13 16,-3 4-133-16,7-8-82 0,-3 9-556 0,6-8 60 16,1 0 89-16,4-5 51 0</inkml:trace>
  <inkml:trace contextRef="#ctx0" brushRef="#br0" timeOffset="138483.28">4422 11651 611 0,'-11'0'192'0,"11"0"-28"0,-7-3-13 0,7 3-5 16,-6-2-3-16,6 2 1 0,-7-3-39 0,7 3-75 15,-8-2-4-15,8 2 12 0,0 0-4 16,-9-2 12-16,9 2 0 0,0 0 38 0,-7-5-35 16,7 5 15-16,0 0-33 0,0 0-3 15,-10-1 13-15,10 1-26 0,0 0 8 0,0 0 3 16,0 0-16-16,0 0 0 0,0 0 16 0,0 0-19 15,0 0 4-15,26-2 1 0,-8 1-4 16,3 1 7-16,5-4 1 0,5 3 15 0,0-2-19 16,8-1 14-16,4 1 23 0,-2-4-47 0,1 4 8 15,16-5 1-15,1 1-24 0,-2 0 18 16,-3 5 0-16,1-4 10 0,-3 3-9 0,-11-1-4 16,0 2 24-16,3 0-26 0,-10-1 2 0,0 0-9 15,-3 3 12-15,0 0 2 0,-7-2-7 0,0 2-7 16,-1-1 4-16,-2 1 13 0,-3 0-10 15,-2-4-7-15,-1 4 30 0,-2 0-10 16,0 0-11-16,-2 0-2 0,-1 0 18 0,-4 0-23 16,-6 0 15-16,15 0-25 0,-15 0-3 0,9 0-15 15,-9 0-11-15,7 4-33 0,-7-4-71 16,0 0-44-16,4 1-573 0,-4-1 73 0,7 2 81 16</inkml:trace>
  <inkml:trace contextRef="#ctx0" brushRef="#br0" timeOffset="139214.29">7187 11611 614 0,'-4'-3'199'0,"4"3"29"0,-6-7-31 16,0 7-56-16,6 0 15 0,-7-4-12 0,7 4-78 15,-5-4-4-15,5 4-29 0,0 0 26 16,0 0-18-16,0 0 30 0,11-10-22 0,-4 10 5 16,6 0 7-16,1 0-25 0,3-2 20 15,4 2-10-15,3 2-2 0,6-2-13 0,2 0 22 16,2 1-24-16,9 5 4 0,23-3-18 16,2 1 8-16,-2 0-12 0,5 3 6 0,1-4-1 15,-4 4-11-15,0-7 0 0,-2 5-2 0,1-3-3 16,-15-1 7-16,-4-1 6 0,-4 0-8 0,0 0-2 15,-2 0 4-15,-8 0-9 0,0 0 4 16,-3 0-2-16,-4-1 13 0,-2 1-8 0,-2 0-15 16,-2-2-23-16,-1 1 5 0,-3 2-39 0,-3-2-12 15,-1 0-226-15,-6-2-445 0,4 3 67 16,-7 0 61-16</inkml:trace>
  <inkml:trace contextRef="#ctx0" brushRef="#br0" timeOffset="140008.66">10595 11516 360 0,'-13'0'187'0,"2"0"-8"15,1-1-15-15,0 1-10 0,-1 0-21 0,1 0 5 16,-2-1-10-16,12 1-28 0,-18 0 7 0,11-3 6 15,7 3-21-15,-14 0 6 0,14 0-19 16,-13-2-15-16,13 2 2 0,-7 5-9 0,7-5-6 16,0 0 5-16,0 0-12 0,0 0-16 0,23 7 15 15,-8-5 27-15,9 1-14 0,2-3-15 0,9 7 2 16,3-7-15-16,20 8 3 0,3-6 8 16,1 3-70-16,6-2-10 0,3 4-8 0,2 0 3 15,19 3-5-15,-4-2 5 0,4 2 2 0,-19-2 11 16,-2-1 8-16,5-1-4 0,-7-2 6 15,-1 4 18-15,3-1 28 0,-2-4-18 16,-1 2 13-16,-3-3-33 0,3-2 5 0,-6 3-1 16,-7-1 32-16,-8-2-6 0,1 0 3 0,-7-1 23 15,4-3-46-15,-4 4 15 0,-7-3 31 0,-4-1-20 16,1 1 7-16,-6 0-2 0,-2-1 7 16,-3 0-26-16,-2 0 14 0,0 1-29 0,-5-3 6 15,0 3-14-15,-2-2-40 0,-4 2-51 0,-1-2-121 16,-3 2-540-16,1-1 54 0,-4 4 94 0</inkml:trace>
  <inkml:trace contextRef="#ctx0" brushRef="#br0" timeOffset="144932">8897 12371 368 0,'0'0'159'0,"0"0"51"16,0 0-6-16,0 0-9 0,3-5-11 16,-3 5-35-16,0 0 9 0,0 0-14 0,0 0-9 15,3-5-22-15,-3 5-13 0,0 0-67 0,0 0 18 16,3-3 19-16,-3 3-19 0,0 0-3 0,0 0 4 16,0 0-37-16,0 0 16 15,0 0-8-15,0-7-3 0,0 7 6 0,0 0-13 16,0 0 4-16,0 0-9 0,0 0 5 0,0 0 18 15,0 0-21-15,15 8 5 0,-12-2-5 0,1-5 11 16,2 4-8-16,-2 0 0 0,2 0-6 16,1-3-4-16,-3 5 17 0,2-6-12 0,-2 5-3 15,2-2 10-15,-2-3-7 0,3 5 7 0,-4-5 6 16,4 4-11-16,-7-5 29 0,13 1-22 16,-5-2-17-16,5-4 31 0,1-3 18 0,7-3-29 15,6-6 26-15,18-13-15 0,9-11 2 16,7-3-17-16,1 1 9 0,3-6-9 0,4-1-6 0,-1 5-18 15,0-1-86-15,-3 4-22 0,-4 0-219 16,-2 6-469-16,-1-3 65 0,-14 13 86 16</inkml:trace>
  <inkml:trace contextRef="#ctx0" brushRef="#br0" timeOffset="162487.37">4294 9461 524 0,'0'0'233'15,"0"0"-84"-15,0 0-11 0,-3-8 5 0,3 8-53 16,0 0 51-16,-6-2-13 0,6 2-11 0,-7-1-4 16,7 1-6-16,-14 0-7 15,14 0-10-15,-20 3-26 0,6 2 13 0,-3 2-11 16,-4 2-25-16,-3 0 15 0,-7 5-9 0,-12 7-14 16,-2 2-8-16,-2 4 19 0,-12 6-6 0,-3 4-4 15,-3 6-6-15,-2 2-3 0,-3 3 6 16,-1 2-10-16,-1 1-6 0,-3 2-5 0,6 7 3 15,-6 3-8-15,-16 14-15 0,1 6 7 0,-2-1-2 16,7 3 0-16,5 0 0 0,16-15 2 0,-11 16-4 16,3 4-4-16,17-15 9 0,4 9-19 15,0-2 16-15,3 1 5 0,7 2-5 0,0 2 3 16,6-1 4-16,2 4-10 0,8 1 6 0,2 5-6 16,2 0-5-16,7-2 16 0,4-1 0 15,4 2 9-15,5-7 1 0,2 4-13 0,5-2 8 16,4 2-8-16,1-7 10 0,5 2-15 15,2-9 15-15,3-2-2 0,-1-4 5 0,7-7-11 16,-3-13-9-16,0-3-4 0,0-5-2 0,6-2 16 16,-2-2 2-16,6-5-2 0,1-2-14 0,2-6 17 15,4 1-1-15,-1-8 8 0,3 1 2 16,-3-7-5-16,-6-3 0 0,0-1 1 0,0-5-4 16,-3 1 24-16,0-5-8 0,-3 4-13 0,2-5 3 15,-6 0 13-15,0 0-21 0,0 0-8 16,-4-2 11-16,-2-2 7 0,-2 4 3 15,-1 0-8-15,-2 0-25 0,4 0 38 0,-10 0-43 0,3 0 55 16,-10 0-24-16,14-2-4 0,-7 1 9 16,-7 1 12-16,7-3-8 0,-7 3 11 0,0 0-33 15,3-2 14-15,-3 2 4 0,0 0 2 16,0 0-16-16,0 0 6 0,0 0-13 0,0 0-6 16,0 0-37-16,0 0-52 0,0 0-66 0,-10-9-70 15,10 9-583-15,-6 0 67 0,6 0 104 0</inkml:trace>
  <inkml:trace contextRef="#ctx0" brushRef="#br0" timeOffset="162829.87">2996 12981 824 0,'0'0'263'0,"0"0"-22"15,0 0-21-15,0 0-33 0,0 0-5 0,0 0-21 16,24 10-20-16,-17 0-11 0,3-2-4 16,1 5-24-16,1-2-10 0,3 4-7 0,1 1-14 15,-4 0-1-15,7 0-86 0,-4-3 3 0,4 4 3 16,-1-3 0-16,-1-2 5 0,0 2-11 16,0-4 9-16,-3-2 7 0,0 1 5 15,-1-1 5-15,-3-1-7 0,1-1 7 0,-4-4 8 16,3 5 7-16,0-4-22 0,-7 1 115 0,-3-4-44 15,4 3 28-15,-4-3-2 0,0 0-5 16,-17 13-21-16,4-3-23 0,-15 17 0 0,-16 24-71 16,-17 13-195-16,-19 36-681 0,-12 18 118 0,-11 19 89 15,-50 56 62-15</inkml:trace>
  <inkml:trace contextRef="#ctx0" brushRef="#br0" timeOffset="170541.08">13420 14496 811 0,'0'0'235'0,"0"0"-17"0,-4-5-21 0,4 5-5 16,-7-2 8-16,7 2-44 0,-4-6 20 0,4 6-76 16,0 0 33-16,-7 0-35 0,7 0-1 15,0 0-10-15,0 0-20 0,0 0 9 0,-6-5 1 16,6 5-15-16,0 0-14 0,0 0 3 0,0 0-12 16,16-5-1-16,-5 3 3 0,3 1 3 15,3-3-9-15,3 2-12 0,4-3 8 16,4 4-10-16,2-2-70 0,4-1-7 0,4-2 15 15,3 2-3-15,-3-3 11 0,3 3 18 0,3-2-14 16,-6-2-6-16,-1 4 17 0,1-3 2 16,0-1-2-16,-7 2 16 0,-5 2-13 0,2 0 9 15,-7-1 17-15,-1 1-16 0,-3 1 10 0,1-2-5 16,-5 5 25-16,-2-2-20 0,-5-3 8 0,1 4-10 16,-7 1-16-16,3-3 15 15,-3 3-7-15,0 0-5 0,-21-4 8 0,8 4-11 0,-7 4 13 16,-1-1 5-16,-6-3-13 0,-4 7-5 15,-10-1 1-15,3-1 12 0,-17 3-8 0,1 4 13 16,0-5-5-16,8-1-3 0,-11 1 3 16,9 0 8-16,7-4 5 0,-1 1-5 0,-1-1-13 15,5-3 7-15,4 1-7 0,0-1 8 0,2 3 9 16,9-3-12-16,-1 0 8 0,6-3 0 0,-1 3-8 16,4 0-5-16,2 0-29 0,3-1 21 15,3 1 6-15,7 0 2 0,0 0-3 0,0 0-2 16,0 0 2-16,24-12-5 0,-7 7-15 0,6 3-10 15,2-4-39-15,12-1-77 0,2 3-598 0,1-2 68 16,1 2 19-16</inkml:trace>
  <inkml:trace contextRef="#ctx0" brushRef="#br0" timeOffset="173044.55">20690 9133 714 0,'0'0'197'0,"-6"-5"74"0,6 5-33 16,-3-3-18-16,3 3-48 0,0 0-6 0,0 0-7 15,0 0-26-15,0 0-8 0,-8 11-7 0,8-3-5 16,0 5-26-16,3 4 7 0,-3 2-12 16,0-1-7-16,3 4-27 0,-1 3 14 0,-2 4-3 15,3 0-8-15,0-2-23 0,1 5 5 0,-1 1-20 16,0-6-23-16,4 4-18 0,3-3-26 0,-3-4-23 15,3-2-161-15,7-2-604 16,-3-4 71-16,4-4 96 0</inkml:trace>
  <inkml:trace contextRef="#ctx0" brushRef="#br0" timeOffset="173529.44">22116 8999 785 0,'-4'-6'205'0,"4"6"-10"0,-6-3 20 0,6 3-31 16,0 0-2-16,-3-7-26 0,3 7-3 15,0 0-14-15,6-7-37 0,-6 7-7 0,7-2 2 16,2-3-5-16,-1 4-13 0,2 1 1 0,0-2-24 16,4 2-15-16,-1-1 3 0,-1 2 2 0,4 1-10 15,-2-2 4-15,0 4-24 0,3 0 9 16,-4 1-22-16,0-1-13 0,-2 4-6 0,-1-4 4 16,-3 2 14-16,1 6-10 0,-5-2 34 0,-3-2-46 15,-3 6 9-15,-2-1-7 0,-1 2 8 16,-4-4 3-16,3 3 4 0,-4-3 0 15,1 2-4-15,0-4 4 0,-1 1 3 0,2-3-2 16,2 1 12-16,3-1-18 0,-3 0 3 0,3-3-13 16,-2 2 10-16,3-3 3 0,2 3 3 15,-2-3-3-15,3-3 2 0,4 9 11 0,-1-4-3 16,0 2 0-16,4-4-8 0,1 4 16 0,2-1 0 16,2-2-8-16,0 4-7 0,4-4 25 0,2 0-36 15,3 5-46-15,2-1-18 0,-2-1-105 16,6 0-634-16,4-2 56 0,-1 1 115 0</inkml:trace>
  <inkml:trace contextRef="#ctx0" brushRef="#br0" timeOffset="174005.46">23248 9015 819 0,'0'-8'268'0,"0"8"-22"0,3-7-28 0,-3 7-16 16,0-6-23-16,3 5-18 0,-3 1-17 0,10-7-14 15,-3 4 1-15,0 2-19 0,3-5-14 0,1 5-14 16,5-2-5-16,-1-1 3 0,5 2-20 16,1-2-6-16,3 2-10 0,-1 0-13 15,1 2 16-15,0-1-10 0,-3 1-11 0,-1 1-18 16,1-1-10-16,0 2-33 0,-8-1 12 0,1 3-4 15,-1-1-6-15,-6 3-10 0,0-4 8 16,-3 5-13-16,-1 3 7 0,-6-3 1 0,-1 0-11 16,0 2 18-16,-2-1-7 0,-1-1 23 0,0-1 10 15,0 1-6-15,0-1 1 0,-3 1 7 0,4-3 21 16,1 1 8-16,-1-2-6 0,2 2 1 16,1-3 20-16,3-2-13 0,-10 6-2 0,7-5 12 15,3-1-5-15,0 0-17 0,-3 8-1 0,3-8 16 16,0 0 10-16,9 2-13 0,-9-2 5 0,14 4-12 15,-8-2 2-15,5-1-5 16,-4-1 5-16,3 1 0 0,1 1-11 0,-1 2 11 16,-1-1-5-16,-1 2-12 0,-1-2 17 0,3 3-6 15,-1-4-17-15,-4 5 6 0,-2 0 6 0,0 0 6 16,-6-1-15-16,3 6 10 0,-8-1-16 16,-1 3 1-16,-5-1-21 0,0 3-21 0,1 0-12 15,-5-1-21-15,2 0-59 0,-2-4-102 0,2 6-622 16,-2-3 97-16,0-3 88 0</inkml:trace>
  <inkml:trace contextRef="#ctx0" brushRef="#br0" timeOffset="174656.07">24738 8775 573 0,'-4'-7'284'0,"1"5"8"0,-1-3-8 15,4 5-10-15,-6-5-54 0,6 5-18 16,-3-5-20-16,3 5-26 0,0 0 3 0,0 0-39 15,0 0 5-15,0 17-9 0,3-9-19 0,0 3-10 16,0 2 5-16,1 5-18 0,-1-3 16 0,0 3-39 16,-2 3 3-16,2 0 0 0,-3-3-19 15,3 4 6-15,-3-4-15 0,4 5-16 0,-4-4 11 16,1-2-29-16,-1-2 8 0,0-3 5 0,0 1 13 16,0-2 3-16,0-3 2 0,0-1-3 0,0 0 1 15,-1-3 14-15,1-4-27 16,0 0 0-16,0 0 10 0,0 0-6 0,0 0-6 15,0 0 1-15,0 0 1 0,0 0 10 0,1-19-13 0,-1 19 8 16,3-8-6-16,0 5-4 0,2-3-3 16,0 5 10-16,1-2 6 0,-2 0-9 15,4 2 1-15,2 1-16 0,-1 0 21 0,2 0-13 16,-11 0 0-16,17 0 3 0,-3 0-6 0,-4 0 3 16,0 0 8-16,1 0-6 0,-1 0 9 0,0 0-1 15,-10 0-8-15,17 0 6 0,-10-6-11 16,3 2-2-16,0-1 8 0,-3-1 5 0,0 0-3 15,0-2-3-15,-3 0 16 0,2 1-20 0,-2 0 30 16,-1-3-18-16,0 3-2 0,-3 0-8 16,0 2 13-16,3-1-11 0,-3 2 21 0,0 4-8 15,1-7-17-15,2 3 20 0,-3 4 5 16,0 0-15-16,0 0-8 0,3 14 5 0,-3-3 0 16,4 4-18-16,-3 9 8 0,2 1 2 0,0 8-45 15,-3 2-4-15,7 15-27 0,-4 0-21 0,2 1-120 16,-5 5-335-16,-2-3-285 0,-1 0 36 15,-3-12 106-15,-1-5 53 0</inkml:trace>
  <inkml:trace contextRef="#ctx0" brushRef="#br0" timeOffset="175453.33">19100 9326 883 0,'0'-2'268'0,"-3"-4"-48"15,3 6-2-15,-7-6-18 0,1 4-24 0,6 2-27 16,-14 0 2-16,4 5-26 0,0-2-15 0,-4 10-20 16,0-1-3-16,0 7-3 15,1 2-2-15,-1 4-15 0,0 2-11 0,5 4 6 16,1-4-24-16,5 2 6 0,2-2-6 0,2-1-5 15,2-2-20-15,4-1 15 0,0-2-12 16,3-4 4-16,4-1-12 0,0-7-1 0,6-3-2 16,-3-4 13-16,7-2-13 0,3-7 13 0,4-3-20 15,-3-5 15-15,13-8 2 0,-4-2-10 0,-3-5-5 16,1-2 18-16,-9 5-8 0,-1-6 3 16,-5 3-5-16,-7 5 17 0,-5 1 1 0,-1 3-23 15,-4-1 17-15,-6 4 13 0,0 0-28 0,-5 3 24 16,-5-2-27-16,-5 9-2 0,-2-2 3 15,-4 9 2-15,0 1 2 0,-4 3-24 16,-5 5-19-16,-1 7-41 0,-7 3-115 0,-18 16-192 16,29-1-440-16,9-8 58 0,4-2 129 0,0-6 28 15</inkml:trace>
  <inkml:trace contextRef="#ctx0" brushRef="#br0" timeOffset="177784.48">22180 8672 611 0,'-3'-7'208'0,"0"0"1"0,3-1-22 0,-3 1 18 15,3 0-15-15,-1 2-14 16,-2-1-9-16,3-1-6 0,-3 4-33 0,0-4-23 16,2 2 10-16,-3 2-20 0,4 3-13 0,-9-7-6 15,5 7-4-15,4 0-13 0,-21 0 7 0,8 1-7 16,-4 6-13-16,-3 4-10 0,-4 5-74 16,-11 12-1-16,1 1 4 0,0 8-6 0,-1 1 5 15,-5 12 28-15,6 6-17 0,-1 2-4 0,5 1 27 16,9-7-1-16,4 3-15 0,0-1 16 0,7 3 2 15,3 0-21-15,7-14 21 0,4 13-10 16,2-10 2-16,7 2 6 0,8-5-6 0,3-4 11 16,4 0 7-16,9-8-15 0,4-1-11 15,4-6 29-15,6-6-3 0,0-5-30 0,-10-8 30 16,1-5 8-16,5-2-13 0,11-7 31 16,3-5-23-16,-2-4 7 0,9-13-4 0,0 0 7 15,-2-7-5-15,-5-5-13 0,-7-4 18 0,-5-5 18 16,-6-5-18-16,-8-3 10 0,-5-5 11 15,-9-1-11-15,-11 7-5 0,-5 1-7 0,-13-2 20 16,-2 2-8-16,-7 1-15 0,-10-5 5 0,-8 5-5 16,-6 5-26-16,-6 6 21 0,2 13-6 0,-3 6-4 15,-9 5-6-15,-8 9 6 0,-4 1 10 16,-3 11-3-16,1 7-10 0,1 1 10 0,2 5-7 16,7 5-8-16,2 5 5 0,6 4-36 15,7 2-28-15,6 4-5 0,9-1-36 0,13-5-123 16,5-14-74-16,10 12-504 0,6-4 97 15,4-1 64-15</inkml:trace>
  <inkml:trace contextRef="#ctx0" brushRef="#br0" timeOffset="178409.96">22768 8001 639 0,'0'0'290'0,"-9"-2"-39"15,9 2-42-15,-1-6-11 0,1 6-19 0,-6-3-15 16,6 3 7-16,0-7-17 0,0 7-19 0,6-9-7 15,-2 3-15-15,4-4-8 0,4 3-16 0,-1-1 4 16,-1-3-22-16,4 0 3 0,-1 0-7 16,1 1 7-16,2-4-33 0,-1 2 21 0,-2-4-14 15,3 1-7-15,-5 0-8 0,0-2-7 0,0-1-8 16,-2 1-5-16,-2 1-21 0,0-1 26 16,-6 0-21-16,2 1 14 0,-3 2 4 15,0 1-2-15,-3-1-11 0,2 5 1 0,-6-1 7 16,0 3 0-16,1-1 1 0,-1 4-9 0,-7 1 6 15,4 3 15-15,-4 5-31 0,1 3 6 0,-5 4 15 16,5 4-6-16,-5 8 3 0,2 1-15 16,1 15 8-16,5-4-11 0,-3 10 3 0,6-5-3 15,5-4 11-15,2 2-3 0,0-2 3 0,2 15-1 16,2-8-2-16,3-9-8 0,-1 1 6 0,1-3-8 16,-1 1-8-16,2-2-5 0,-1-6-21 15,-1 0-4-15,-2-2-29 0,2 0-8 0,-1-3-35 16,-2-6-103-16,-3 4-621 0,0-6 73 15,-3 2 85-15,2-7 77 0</inkml:trace>
  <inkml:trace contextRef="#ctx0" brushRef="#br0" timeOffset="178599.43">22550 8268 685 0,'24'-12'239'0,"-3"-1"-27"0,-1 2-23 0,2 0-20 0,1 1 5 16,7-1-23-16,1-3-43 15,-3 4-21-15,6 2-20 0,0-2-14 0,-3 2-81 16,3 1 15-16,-7 0-214 0,0 7-513 0,-3-1 67 16</inkml:trace>
  <inkml:trace contextRef="#ctx0" brushRef="#br0" timeOffset="179616.96">23172 8093 670 0,'-4'-7'259'0,"-2"4"-44"16,3-2-39-16,-4 2-7 16,0-1-13-16,0 1-15 0,-3 3-33 0,10 0-11 15,-18 0-10-15,8 3 0 0,0 1-18 0,-1-1-2 16,2 2 12-16,-1 5-20 0,3-4-8 0,-1 1-5 15,2-2-23-15,2 5-20 0,1 0 20 16,3-5-5-16,0 3-3 0,0-1-17 0,3 0 4 16,1-4-17-16,2 4 7 0,2-6 34 0,-1 4-8 15,2-5-6-15,-2 1-7 0,4-1-2 0,-11 0 23 16,17-1-14-16,-7-2 17 0,-3 0-1 16,0 3-3-16,-7 0 1 0,13 0 30 15,-6-2 3-15,-7 2-15 0,10-1-14 0,-10 1 11 0,7-4-23 16,-7 4 10-16,0 0 8 0,7 0-26 15,-7 0 3-15,0 0-8 0,0 0 8 16,11 4-10-16,-11-4 2 0,6 3 5 0,-3 0-5 16,-2 1-5-16,5-1 3 0,-2 2 7 0,0-2-10 15,2 2 26-15,1-3-14 0,-1-2-14 0,-6 0 7 16,12 0 8-16,-12 0-8 0,16-8 3 16,-6-1 7-16,1-6-7 0,-1-3-14 0,-3-4 17 15,6 1-11-15,-3-10 7 0,-3 5-7 0,1-7-2 16,-1 1-3-16,2 0 5 0,-5 2 12 0,2 0-12 15,-1 5 8-15,-2-1-8 0,-3 7 3 16,3-3 2-16,-3 6-3 0,0-1 9 0,0 5-11 16,0-4 10-16,0 7-18 0,-3 1 3 0,3 0-15 15,-3 6 22-15,3 2-4 0,0 0-9 16,0 0 27-16,-8 12-21 0,5-2-11 16,3 5 3-16,0 2 21 0,0 1-13 0,6 5 5 15,-1 1-3-15,-2 0-2 0,4-2 10 0,-1 0-15 16,4 0 18-16,-2-4-21 0,2-1-7 0,-4-6 12 15,5 3 23-15,-4-4-20 0,3-2-2 16,0-2 9-16,4-4 3 0,-4-2 0 0,4 0 11 16,-1-2-16-16,5-4 12 0,-5-4-1 0,0 2-9 15,1-6-7-15,-4 4 20 0,4-1-15 0,-7-3 13 16,3 3-15-16,-2-1 9 16,1 2 16-16,-5 0-12 0,2 3-14 0,-2 0 26 15,-1-1-31-15,2 5 6 0,-2-2 4 0,0 2-7 16,1-3 5-16,-4 6-15 0,0 0 23 0,0 0-13 15,0 0 7-15,12 9 3 0,-11-4-2 16,2 5 4-16,0 0-9 0,2 3 2 0,-2-1 13 16,3 3-11-16,-2-1 14 0,3-2-19 0,-1 2 1 15,1-1-11-15,-3 1 18 0,3 1-26 0,-1-7 6 16,-2 2-5-16,0 0-21 0,-1-2 15 16,3-1 16-16,-5 0 17 0,2 0-12 0,0-4 16 15,-3 2-19-15,0-5 8 0,0 0-5 0,0 0 0 16,0 0 2-16,0 0 11 0,7-14 10 15,-7 7-18-15,0 3 2 0,0-4-7 0,3-5 26 16,-3 4-21-16,5-1 15 0,-2-4-18 16,4 3 6-16,-1-6 2 0,1 3-8 0,4 2-2 15,-1-5 21-15,3 1-3 0,1-1 7 0,-1 0-17 16,2 1-9-16,1-1-6 0,-2 3 32 16,-1-3-15-16,0 7 8 0,-5-3-5 0,2 3 30 15,0 0-28-15,-5 1 8 0,1 1 33 0,0 0-22 16,-5 1 1-16,2 0-19 0,0 3 17 15,-3-3-21-15,0 7 11 0,-6-8-7 0,-1 8-4 16,1-1 1-16,6 1 7 0,-21 2-7 0,14 4 0 16,-4-2-6-16,1 9-4 0,3-4-9 0,1 7 11 15,6-5 13-15,3 7-5 16,7 0-23-16,8 4 7 0,16 4-28 0,13-2 0 16,8-6-79-16,10-18-118 0,30 14-635 0,8-13 70 15,6-11 117-15,3-7 43 0</inkml:trace>
  <inkml:trace contextRef="#ctx0" brushRef="#br0" timeOffset="184978.57">21565 8043 463 0,'0'-7'156'16,"0"3"-38"-16,-3-2 89 0,3 6-7 16,0-8-3-16,0 1-28 0,0 7-11 15,-3-8-1-15,3 8-12 0,0-4-14 0,0 4-21 16,0-6-2-16,0 6-39 0,0 0-3 0,0 0 3 15,0 0 0-15,0 0-20 0,0 0 2 16,13 13 3-16,-6-3-18 0,0 0 13 0,0 7-11 16,-1 1 5-16,5 4-9 0,2 3-9 0,-3 3-2 15,1 2 11-15,-1-2-14 0,4 3 13 0,-1-3-4 16,-3 1-1-16,2-3 0 0,-3 1-8 16,1-5-7-16,-2-3 2 0,2 1 6 0,0 0-16 15,-4-5 8-15,2-3-3 0,-2 2 8 0,-2-3 0 16,3-3-3-16,-4 1 1 0,0-1 4 0,1-1 6 15,-3 0-21-15,2-2-3 16,0 1 42-16,-3-3-13 0,3 1 10 0,-3-4 7 16,0 6-17-16,0-6-16 0,0 0-20 0,0 0-54 15,0 0-58-15,-9 2-57 0,9-2-44 0,-11-2-271 16,4-3-330-16,0 4 100 0,0-3 68 16</inkml:trace>
  <inkml:trace contextRef="#ctx0" brushRef="#br0" timeOffset="185431.55">21510 8321 660 0,'-3'-5'264'0,"3"5"-26"15,-3-5-21-15,3 5-22 0,0 0-29 0,0 0-17 16,0 0-4-16,0 0-14 0,0 0-26 0,17 10 10 15,-10-5-18-15,3 4 13 0,1-1-23 0,-1 5-17 16,3-1 4-16,4 1-13 0,-3-1-7 16,3 3 2-16,0 1-15 0,-3 0-10 0,3-5 20 15,-3 6-15-15,3-4-23 0,-4-1 20 0,-3-4 3 16,4 1 2-16,-7-1-10 0,6 0 19 0,-5-2-14 16,-1-1-97-16,-1 1 97 15,1 0 21-15,0-4 74 0,-3 0-108 0,2 1 29 16,-6-3 2-16,0 0 8 0,0 0-23 0,13-10 13 15,-12 5-11-15,-1-3 5 0,0 0 1 0,3-2-6 16,-6-4 6-16,6 4-3 0,-3-5-26 16,0 1 18-16,4 1-2 0,-4-3-26 0,0 2 13 15,0 3-5-15,0-4 15 0,0 5-20 0,0-2-6 16,3 2 4-16,-3 0 6 0,0 3 6 16,0 3-20-16,0-3 2 0,-3-1-23 0,3 2-3 15,0 6-2-15,3-7-23 0,-3 7-6 0,0 0-2 16,4-4 16-16,-4 4-49 0,0 0-23 0,0 0-31 15,10 10-103-15,-14-3-91 0,8-4-528 16,-1 2 80-16,0 2 97 0,1-4 74 16</inkml:trace>
  <inkml:trace contextRef="#ctx0" brushRef="#br0" timeOffset="185556.64">21989 8326 724 0,'0'0'182'0,"0"0"-103"0,0 0-304 0,0 0-390 16</inkml:trace>
  <inkml:trace contextRef="#ctx0" brushRef="#br0" timeOffset="-207518.84">13700 17481 583 0,'0'0'215'0,"-10"-5"-23"16,5 2-82-16,-1 1-5 0,2-2-8 0,4 4 16 15,-10-6-16-15,7 3-17 0,-4 1 22 0,7 2-12 16,-7-4-14-16,7 4 24 0,-7-4 0 15,7 4-33-15,-6-3 7 0,6 3-36 0,-4-4 19 16,4 4-24-16,0 0 8 0,0 0 0 0,0 0-13 16,0 0 3-16,20-8-1 0,-9 6 1 0,3 1 0 15,6-2 15-15,3 0-33 0,5 2 7 16,3-4 21-16,-1 2-31 0,1-1 16 0,8-1-13 16,-8 1-24-16,2 1 32 0,-2 0-29 0,0 0 6 15,-3 2-1-15,-5-1 1 16,1 0-21-16,-3 1 7 0,-2-1 1 0,-1 2 15 15,-5-2-5-15,1 0-11 0,-4 2 14 0,1 0-11 0,-4 0 10 16,-7 0-2-16,10 0-31 0,-10 0 6 16,0 0 27-16,0 0-22 0,0 0-9 15,0 0 11-15,0 0-23 0,-24 6-8 0,24-6-63 16,-13 1-60-16,6-1-33 0,3 3-517 0,-3-1 110 16</inkml:trace>
  <inkml:trace contextRef="#ctx0" brushRef="#br0" timeOffset="-206648.25">15118 17390 793 0,'0'0'230'0,"0"0"-20"16,0 0-41-16,-6-3 8 0,6 3-34 16,0 0-5-16,0 0-10 0,0 0-15 0,0 0-13 15,0 0 0-15,0 0-13 0,0 0-11 0,16-6 4 16,-9 5 4-16,7 0-4 0,-1-1-29 16,2-1 23-16,4 0-20 0,2-1 2 0,3 0-7 15,0-1-1-15,4 1-12 0,-2-2 10 0,2-1-20 16,2 2-6-16,-2-1 9 0,-1-1-14 15,1 1 21-15,-1 0-23 0,-2 1 4 0,-6 1 9 16,2 0-11-16,-3 1-15 0,-2-1 16 16,-1 3-3-16,-2-3 2 0,-3 3 5 0,1-1-7 15,-5 0 0-15,-6 2-16 0,0 0-14 16,0 0 9-16,7 5-10 0,-7-5 3 0,-17 7-8 16,3-2-6-16,-2 2 19 0,-5-1-3 0,-3 1-12 15,-4 1 12-15,-3 2 3 0,0-3-13 16,-3 2 0-16,0-1 5 0,0-1 18 0,4-1-8 15,2 0-2-15,1-2 2 0,6 0 0 0,1 1 11 16,2-1 0-16,2-2-6 0,2 1-33 16,1-2-5-16,2 2 0 0,4-2 16 0,4 1 2 15,3-2-21-15,0 0 34 0,0 0-3 0,0 0 11 16,0 0-9-16,30-2 6 0,-15 1 0 16,5-3-8-16,3 1 11 0,2-2 4 15,-1 0-25-15,2 0 10 0,-1 1 8 0,2-2 3 16,-3-1 7-16,0 2-5 0,-4 0 8 0,1 0 7 15,-3 2-25-15,-2-2 7 0,-2 2 11 16,-1 0 7-16,-3 2 11 0,2-2 2 0,-3 1 31 16,-2 1-23-16,-1 0-11 0,-6 1-9 0,0 0 7 15,0 0-26-15,0 0 11 0,0 0-21 16,-22 7-8-16,7-1-63 0,2 0-65 0,-5-2-86 16,-6 5-584-16,4 0 128 0,-4 1 28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5:00:52.1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3208 4516 678 0,'-7'-3'143'0,"7"3"54"0,0 0 13 0,-10-2-13 15,10 2-12-15,-7-1-17 0,7 1-9 16,0 0-18-16,-7-1-31 0,7 1 3 0,0 0-21 16,-7-3 8-16,7 3-18 0,0 0 2 15,0 0-10-15,0 0-7 0,-6-3-1 0,6 3-22 16,0 0 7-16,0 0-10 0,0 0 8 16,0 0-8-16,0 0-6 0,34 6 17 0,-18-6-37 15,6-3 5-15,8 1 11 0,4 1-8 0,8-1 0 16,18-6-7-16,2 1 17 0,-1-1-33 0,5-2 23 15,-4 2 0-15,-1-2-8 0,1 3-15 16,-5-2-5-16,1 1-20 0,-10 3-21 0,-7 1-41 16,-3-2-6-16,-3 6-99 0,2-5-112 0,-3 8-518 15,-3-3 59-15,-7 0 103 0</inkml:trace>
  <inkml:trace contextRef="#ctx0" brushRef="#br0" timeOffset="511.54">4282 4584 660 0,'0'0'312'15,"-4"-3"-20"-15,4 3-44 0,-7-3-20 16,7 3-31-16,0 0-15 0,0 0-8 0,0 0-31 15,0 0-17-15,17-10-6 0,0 8-2 0,3-5-13 16,8-2-11-16,6 1-9 0,18-8-19 0,2 1 14 16,2 1-26-16,1 1-3 0,1-1-54 15,0 3-79-15,0-3-76 0,-3 5-275 0,0-1-407 16,-8 2 78-16,-8 1 132 0</inkml:trace>
  <inkml:trace contextRef="#ctx0" brushRef="#br0" timeOffset="1386.97">9029 4486 478 0,'0'0'223'0,"-6"5"-70"16,6-5 50-16,-10 2-11 0,10-2-39 0,-11 2 1 16,11-2-8-16,-7 1 58 0,1 3-32 0,6-4 7 15,-6 1-25-15,6-1-11 0,0 0-10 0,0 0-18 16,0 0-12-16,0 0 17 15,0 0-20-15,0 0-13 0,16 8-5 0,-2-11-13 0,6 1-15 16,10-1-8-16,9-3-5 0,22-3-8 0,4 1-74 16,17-7-20-16,4 3-14 0,3-3-27 0,-15 7-46 15,-1-2-73-15,-2 2-106 16,-2-1-503-16,-2 0 93 0,-1 1 105 0</inkml:trace>
  <inkml:trace contextRef="#ctx0" brushRef="#br0" timeOffset="2418.53">15774 4579 632 0,'0'0'235'0,"0"0"-10"0,-3-3-35 0,3 3-6 16,0 0-30-16,0 0-8 0,0 0-16 0,0 0-15 15,0 0-2-15,0 0-23 0,0 0-11 16,28 3 16-16,-4-1-29 0,9-2 24 0,11-2-11 16,21-2 3-16,8-8-33 0,23 0 10 15,3-3-1-15,7 0-9 0,3-3 5 0,4 1 12 16,2-1-17-16,-1 0-18 0,5-1-13 16,-2 4-23-16,3-5-62 0,-8 8-120 0,1-11-169 15,3 12-460-15,-17-3 71 0,-3 3 102 0</inkml:trace>
  <inkml:trace contextRef="#ctx0" brushRef="#br0" timeOffset="29062.77">15620 9703 371 0,'0'0'135'0,"0"0"-12"0,-3-3-100 15,3 3 5-15,0 0 11 0,0 0 9 0,0 0-17 16,0 0 10-16,-3-7-3 0,3 7 11 0,0 0-18 15,0 0-11-15,0 0 88 0,0 0-21 16,0 0 5-16,0 0-10 0,0 0-8 0,-4-2 0 16,4 2-2-16,0 0-18 0,0 0-3 0,0 0-13 15,0 0 8-15,0 0 8 0,10-5 5 0,-10 5-15 16,12-1 7-16,-3 1 0 0,1-2 3 16,1 1-16-16,2-3 13 0,1 2-5 0,6 1 3 15,1-2-11-15,-1-1-7 0,4 4-5 16,0-5 4-16,4 0 1 0,2 5-5 0,-2-5 7 15,3 3-15-15,0 1 5 0,3-5-26 0,0 5 14 16,-3 1-73-16,3-3-4 0,0-1 27 16,-3 1 6-16,6 2-3 0,-2 0 59 0,2-4-7 15,-3 5 9-15,7-1 6 0,-7 0-3 16,5-5 0-16,-5 6-2 0,0 0-19 0,0 0 14 16,0-2-6-16,0 2-12 0,-3-1 10 0,3 1-11 15,-3-2-2-15,-1 0 18 0,-2 2-23 0,-1-1 18 16,-2 1-5-16,-1-2-3 0,-1 2 2 15,1 0 6-15,-3 0-8 0,-1 0 8 0,1-1-26 16,-1 0 18-16,0-2 3 0,-2 1-5 0,2 2 4 16,-3 0 6-16,0-1-10 0,-3 0-3 15,0 1-3-15,2-5 3 0,-4 4 0 16,1 1-2-16,-3 0-1 0,1 0-2 0,-2-2 13 16,1 1-6-16,-3-1-17 0,-7 2 20 0,14 0 13 15,-7-2-5-15,-7 2 30 0,7-1-10 0,-7 1 6 16,10-2 12-16,-10 2 21 0,0 0-26 15,0 0 10-15,10 0 3 0,-10 0 20 0,0 0-28 16,0 0-12-16,0 0 17 0,0 0-20 0,0 0 18 16,0 0-26-16,0 0 5 0,0 0-2 0,0 0-16 15,0 0-17-15,0 0 9 0,0 0-25 0,0 0 0 16,0 0-30-16,0 0-8 16,0 0-47-16,0 0-79 0,0 0-143 0,0 0-496 0,-27 2 86 15,27-2 77-15</inkml:trace>
  <inkml:trace contextRef="#ctx0" brushRef="#br0" timeOffset="35270.42">22413 2645 591 0,'0'-9'146'0,"0"9"-18"15,0-7 0-15,0 7-21 0,0-6 37 0,0 6-24 16,0-4 10-16,0 4 6 0,0 0-23 0,-3-6-8 16,3 6-21-16,0 0 16 0,0 0-18 15,0 0-8-15,0 0-15 0,0 0-10 0,0 0 7 16,0 0-10-16,0 0 31 0,3 23-29 0,-3-11-14 16,1 3 7-16,-1 1-8 0,0 1-5 15,0 4 5-15,3 0 1 0,-3-1-4 0,3 1-4 16,-3 1-21-16,0-2 21 0,3 1-11 15,0 0-7-15,-2-1-11 0,-1-1 11 0,3 0-16 16,0-2 13-16,-3-1-25 0,5 0-14 0,-5-3-27 16,3 0-26-16,0-3-5 0,0 0-44 15,-2-1-120-15,2-5-517 0,0 2 59 0,0-5 84 16</inkml:trace>
  <inkml:trace contextRef="#ctx0" brushRef="#br0" timeOffset="35598.86">22433 2578 662 0,'-3'-8'195'0,"3"8"-52"0,3-6-10 0,-3 6-10 16,4-6 0-16,-4 6-33 0,7-4-3 0,0 4-16 15,-7 0 1-15,21 0-3 0,-8 4 72 0,5-2-5 16,1 2-36-16,2 2-16 0,3 0-2 15,3 3 2-15,-3 0-12 0,0 0 0 0,3 1-6 16,1 2-9-16,-1 1-1 0,-6-1 8 0,-1-1-15 16,-2 1-9-16,-2 0 1 0,0-2 21 15,-8 3-6-15,2-2-2 0,-5 3-11 0,-2-2 6 16,-3 4 13-16,-4 0-42 0,-6 3 44 16,-2 1-23-16,-10 2-8 0,1 0 16 0,-13 4-6 0,3-6-12 15,5-1-8-15,-2-6 0 0,1 2 0 16,6-4-18-16,0 0 3 0,8-3-31 15,-2-2-74-15,5 0-116 0,1-1-660 0,2-2 88 16,7-2 47-16,0-1 124 0</inkml:trace>
  <inkml:trace contextRef="#ctx0" brushRef="#br0" timeOffset="36006.25">23162 2892 762 0,'0'0'264'16,"6"-3"-13"-16,-6 3-29 0,0 0-9 0,0 0-21 15,0 0-44-15,0 0-76 0,0 0-11 0,0 0-9 16,11 0-11-16,-11 0-8 0,0 0-2 16,7-4-13-16,-7 4 2 0,7-7-7 0,-1 4-29 15,-2-6 9-15,6 3-1 0,-3-3-5 0,0 0 3 16,-1 0-23-16,-1 1 25 0,1-3 8 0,-2 1-2 15,2 1 12-15,-3 0 15 0,1 1 16 16,-4 0-5-16,3 1-3 0,-6 2-15 16,3-3 18-16,-1 3 3 0,1 5-6 0,-9-9 3 0,6 6-11 15,-4 1 6-15,7 2 5 0,-14 2-3 16,4 0-12-16,0 1 7 0,2 3-8 0,-2-2 11 16,4 4-16-16,-1-1 3 0,-1 5-5 15,5-2 5-15,0 1-15 0,3 1 14 0,0 0 12 16,0 1-32-16,3 0 13 0,0 1-7 0,8 1 7 15,-4-4-13-15,6-1 11 0,1 2-33 0,3-1-14 16,4-4-43-16,0-2-10 0,-1-1-64 16,4-1-110-16,-7-3-57 0,11-2-437 0,1-1 79 15</inkml:trace>
  <inkml:trace contextRef="#ctx0" brushRef="#br0" timeOffset="36207.55">23660 2352 847 0,'-3'-6'307'0,"0"1"-28"0,3 2-41 0,0 3-26 16,0 0-27-16,0 0-1 0,0 0-38 0,0 0 5 15,-3 22-15-15,3-7-21 0,0 4-26 16,0 6 14-16,3 2-9 0,-3 6-12 0,3 2 3 16,-3 2-29-16,0 1-12 0,0 4-32 0,3 12 9 15,-6-1-121-15,-3-2-23 0,2-9-122 16,1-2-587-16,0-3 94 0,0-6 35 15,1-4 73-15</inkml:trace>
  <inkml:trace contextRef="#ctx0" brushRef="#br0" timeOffset="36543.5">23644 2904 591 0,'0'-4'182'15,"0"-2"20"-15,0 6-46 0,3-6-26 0,-3 6 6 16,1-9-18-16,2 6-16 0,3 2-10 0,1-4-17 15,1 2 17-15,2 0-33 0,3 2 7 16,1-2-10-16,-1 1-17 0,8-2 2 16,0 2-3-16,-2-2-33 0,2 1-43 0,4-3 0 15,-5 2-21-15,4-2-31 0,0-2 1 0,0 0 12 16,-1-1 31-16,-5 1 0 0,2-3 17 16,-3-1 65-16,-3 2 5 0,-4 0 23 0,0 1-7 15,-2-2 24-15,0 3 45 0,-6 0-26 0,1 2-26 16,-3-1-8-16,0 1-30 0,0 6 31 0,-5-6 5 15,0 3-16-15,5 3-15 0,-17 2 25 16,7 3-25-16,0 0 0 0,-1 2 5 0,1 2-10 16,-4 0 5-16,4 3-15 0,0 1-1 0,2 2-7 15,1 2 10-15,1-2-2 0,-1 1-29 0,4 3-17 16,3-6-8-16,3 4-5 16,1-2-31-16,2 1-31 0,1-6-56 0,7 0-121 15,-7-5-101-15,14 1-359 0,-2-3 64 0</inkml:trace>
  <inkml:trace contextRef="#ctx0" brushRef="#br0" timeOffset="36987.8">24341 2739 573 0,'8'-13'235'0,"-5"1"49"0,-3 1-48 0,0 4 53 15,0-1-117-15,0 3 40 0,-3-2-30 16,3 1-31-16,-1 0-44 0,-3 2-14 0,1 0-9 16,3 4 18-16,-10-5-35 0,10 5 7 0,-10 1 6 15,10-1-24-15,-17 9 0 0,10-3-7 0,-3 5-6 16,-1 0 1-16,1 4-21 0,3 2 20 15,-3 3-25-15,3 2-15 0,3-6 5 0,-2 3-6 16,6 0-4-16,0 0 2 0,3-2-8 16,1-1 21-16,5-2-16 0,-1-2 3 0,7-1-25 15,-3-4-1-15,8 0-10 0,-2-2-51 16,2-4-13-16,1-2 8 0,0-3-31 0,6-4-38 16,-7-3 53-16,7-3-17 0,-3-5 0 0,-3-4 20 15,3-10 97-15,0-9-12 0,-3-1 20 0,-2-4 15 16,-4-1 46-16,1 0 26 0,-2 1 59 15,-4 10-31-15,-6 7 67 0,3-3-72 0,-4 9 36 16,1-1-28-16,-4 7-29 0,0-2-7 0,0 7-36 16,0 0-5-16,0 1-12 0,0 1-9 15,3 3 1-15,-6 2 2 0,6 1-21 16,-3 5 13-16,0 0 9 0,0 0-24 0,-6 18 10 16,6 0 0-16,-1 7-2 0,-2 2-6 0,-1 12-4 15,1-1-1-15,-1 14-2 0,1 0-21 0,-1-1-12 16,1 0-52-16,0-9-2 0,-2 8-89 15,3-7 76-15,5-11-157 0,-4-3-150 0,2-4-386 16,0-6 63-16,2-5 111 0</inkml:trace>
  <inkml:trace contextRef="#ctx0" brushRef="#br0" timeOffset="37279.58">24649 2842 616 0,'-1'-9'236'0,"-2"1"-8"0,3 0-36 15,-3 2-5-15,3-1-11 0,0 3 6 16,-3-1-29-16,3 5-32 0,0-9-9 0,0 9-30 15,0-9 0-15,3 7 5 0,3-2-13 0,-2 0-4 16,7 0-24-16,-2-1-13 0,2 1-13 0,3 1-7 16,2-2-8-16,-1 0 11 0,1 2-14 15,1-2-4-15,-3 0 7 0,0 2 18 0,-4-2-23 16,4 1 8-16,-4-1 4 0,-3 2 16 0,4-3 24 16,-2 0 1-16,-2 5-4 0,-3-3 10 0,2 1-18 15,-1 1 25-15,-5 2-14 16,11-3 9-16,-11 3-20 0,5-5-5 0,-5 5-18 0,0 0 7 15,0 0-7-15,0 0 10 0,10 8-5 0,-6-5 6 16,-4 4-19-16,0-1 5 0,0 3 3 16,0-1-8-16,0 0-7 0,0 3-16 15,3-1-2-15,-3 0-44 0,1 1 10 0,2 1-43 16,0-1-46-16,0-1-54 0,-2-4-92 0,2 2-538 16,0-3 93-16,4 1 48 0</inkml:trace>
  <inkml:trace contextRef="#ctx0" brushRef="#br0" timeOffset="37435.68">25005 2478 706 0,'0'0'312'16,"0"-7"-63"-16,0 7-29 0,-1-4-13 16,1 4-28-16,0 0-2 0,0 0-52 0,4 19-43 15,-1-9-15-15,-3 2-118 0,5 5 2 0,-4 2-199 16,3 3-528-16,3 0 98 0</inkml:trace>
  <inkml:trace contextRef="#ctx0" brushRef="#br0" timeOffset="37746.83">25117 2726 965 0,'0'0'322'0,"1"-6"-17"0,-1 6-34 16,0-6-13-16,0 6 19 0,0-6-162 15,0 6 0-15,0 0 13 0,0-6-23 0,0 6-18 16,0 0-30-16,0 0 9 0,0 0-12 0,0 0-3 15,0 0 0-15,0 0-10 0,-8 23-15 0,8-13-13 16,-3 0-13-16,3-1-3 0,0 1 8 16,0 1-10-16,3-1-3 0,-3-3-4 0,3 1-1 15,2-2 18-15,1 1-8 0,-2-4 3 0,5 0 3 16,-2-2-8-16,1-1 2 0,-8 0 26 16,20-6-2-16,-10 3-6 0,-3-2 8 0,3-3-10 15,-3 1 7-15,0-1-4 0,-3-2-9 0,2 0 1 16,-3-1 13-16,-2 1-1 0,2 1 1 15,0 1-16-15,-3 0-10 0,0 2-13 16,0-1-23-16,-3 3-26 0,3 4-28 0,-7-4-2 16,7 4-56-16,-10 0-14 0,10 0-61 0,-7 6-199 15,6-2-359-15,-2 1 110 0,3-2 44 0</inkml:trace>
  <inkml:trace contextRef="#ctx0" brushRef="#br0" timeOffset="38074.5">25377 2736 765 0,'7'-3'330'16,"-7"3"-54"-16,0 0-30 0,6-2-3 0,-6 2-25 16,0 0-29-16,0 0-17 15,0 0-34-15,0 0-5 0,11 5-20 0,-11-5-6 16,3 6-4-16,-2-2-1 0,-1 1-23 0,0-5-9 16,3 9-9-16,-3-5 0 0,3 1 3 0,-3-5-5 15,3 6 0-15,-1-3-3 0,-2-3-4 16,1 5-14-16,-1-5-5 0,0 0 19 0,0 0-14 15,0 0 0-15,18-12-4 0,-8 2-22 0,4-6 6 16,-4 4 54-16,0-1-13 0,-2-1-10 16,5 2-42-16,-6 1 42 0,3 1 10 0,-6 1 10 15,3 3-36-15,-1 0-12 0,1 0 22 0,2 4-17 16,-4 0-19-16,-5 2 11 0,13 3 0 16,-2 3-2-16,-1 3-6 0,0 2 10 15,1 4-22-15,2 1-24 0,5 7 1 0,-2 2-27 16,2 0-48-16,-2 1-68 0,2-1-257 0,-2 1-517 15,2 1 107-15,-5-3 57 0,3 1 115 0</inkml:trace>
  <inkml:trace contextRef="#ctx0" brushRef="#br0" timeOffset="38526.11">22464 3600 921 0,'14'2'284'0,"7"-2"-28"0,6 1-20 15,38-4-16-15,27-9-21 0,8-1 6 0,16-3-15 16,44-9-27-16,11 0-24 0,10 0-1 0,4-5-10 15,17 3-16-15,7 0 9 0,-2-2-9 16,-4 4-2-16,7 0-38 0,-7 4-10 0,-4-3 2 16,-12 0-13-16,-16 3 2 0,-10 1-9 0,-37 5-16 15,-6 3-2-15,-5-1-1 0,-10 5-71 0,-7-5-133 16,-24 7-315-16,-8-3-399 16,-7-1 99-16,-21-1 93 0,-9 3 53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5:02:59.3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29664 12091 634 0,'0'0'169'16,"-4"-8"-5"-16,1 6-41 0,3 2 69 0,-3-6-18 15,3 6 15-15,-1-9-48 0,-2 8-5 16,3 1-13-16,-6-7-13 0,6 7-3 0,-3-6-15 15,3 6-7-15,-5-2 4 0,5 2-7 0,0 0-2 16,-3-7-24-16,3 7-7 0,0 0 7 0,-4-2-7 16,4 2-3-16,0 0-10 0,0 0 2 15,0 0-7-15,-3-5-6 0,3 5-9 0,0 0-1 16,0 0 3-16,0 0 5 0,28 5-10 0,-15-3 2 16,8 1-10-16,10-2 11 0,9 0-9 15,8-1 1-15,19 2-6 0,-1-4 11 0,-4 1-8 16,3 1 11-16,4-1-14 0,-7-4 14 15,2 5-1-15,-13 0-2 0,-6-1-11 0,-1 1 3 16,-2-1 3-16,-5 1-8 0,-3-3 0 0,0 3-2 16,-6 0-1-16,-1 0 3 0,-7-2-10 0,1 2-3 15,-1 0-20-15,-6 0-11 0,0-1-4 16,2 1 7-16,-4 0-21 0,1 0-7 0,0 0-15 16,-2 3-9-16,4 0-60 0,-3-3-67 0,2 1-558 15,-1 0 63-15,1-1 83 0</inkml:trace>
  <inkml:trace contextRef="#ctx0" brushRef="#br0" timeOffset="690.02">31448 12108 744 0,'0'0'210'16,"-3"-6"-15"-16,3 6-44 0,-7-2 15 0,7 2-28 16,-3-7-17-16,3 7-37 0,-3-3 65 0,3 3 4 15,0 0-7-15,-2-6-15 0,2 6-16 0,0 0-23 16,0 0-2-16,0 0-8 0,0 0-34 15,0 0 1-15,11-3 15 0,-11 3-10 0,17 2-14 16,-1-2 7-16,-1 1-4 0,6 1-7 0,3 1 0 16,7-2 5-16,2 0-3 0,5-1-7 0,7-1 7 15,-1 0 1-15,4-4-21 0,11 4 17 16,2-2-22-16,4-1 15 0,-1-1-17 0,0 0 4 16,-1-3 0-16,2 2 1 0,0 0-11 15,0 0 5-15,0-1 0 0,-4 0-15 0,1-1 10 16,-4 1 5-16,-10 4-4 0,-7-4-1 0,-1 4 18 15,-1-4-13-15,0 6-7 0,-10-3 4 16,2 1-4-16,-1 1 2 0,-5 1-5 0,-2-3 0 16,-2 4 5-16,0-1-2 0,-5-1-6 0,1 1 6 15,-3 1-1-15,0-1-15 0,-4 1 11 0,4 0 7 16,-4 0-5-16,0 0 13 0,-10 0-31 16,18 1 25-16,-10-1-1 0,0 0-1 0,0 1-3 15,-8-1-2-15,13 2 10 0,-7-1-2 0,-6-1-8 16,9 0-10-16,-9 0 23 0,9 0-8 15,-9 0 20-15,0 0-17 0,10 0 13 16,-10 0-24-16,6 4 8 0,-6-4 5 0,0 0 3 16,0 0-10-16,0 0 2 0,11 0-5 0,-11 0 5 15,0 0-13-15,0 0 21 0,0 0-10 0,0 0-6 16,0 0 13-16,10 1-7 0,-10-1 10 16,0 0-13-16,0 0 7 0,0 0-12 0,0 0 13 15,0 0-11-15,0 0 1 0,0 0 4 0,0 0-7 16,0 0 5-16,7 0 0 0,-7 0-20 0,0 0-21 15,0 0-69-15,0 0-131 0,0 0-632 0,0 0 82 16,0 0 64-16,0 0 82 0</inkml:trace>
  <inkml:trace contextRef="#ctx0" brushRef="#br0" timeOffset="10296.14">25561 12058 381 0,'0'0'202'0,"-9"-6"-20"0,7 5-13 16,2 1-11-16,-12-4-104 0,8 0 18 16,-2 2 0-16,-1 1-34 0,7 1 57 0,-16-4-26 15,8 2 56-15,-2 1 1 0,-1-1-21 16,4 1 0-16,0-3-11 0,7 4-2 0,-17 0-17 15,10-1 17-15,7 1 8 0,-13-2-34 0,13 2 1 16,-8-2-14-16,2-1-9 0,6 3-8 16,0 0 12-16,0 0-7 0,0 0-20 0,-7 8-1 15,7-8 9-15,0 0-14 0,17 8 18 0,-3-2-5 16,3-5 3-16,4 6-11 0,6-4 6 0,4 4-3 16,-4-4-15-16,4 2 7 0,0 1-5 15,0-2-2-15,3 1 10 0,-3-2-18 0,-1 4 18 16,1-2-5-16,-3-1 0 0,2 1-13 0,-3-2-8 15,-2 3 18-15,-2-4-5 0,-2-2 3 0,0 6 2 16,-2-3-2-16,-1-2-8 0,-2 4 2 16,-4-3 3-16,1-2 1 0,-2 3-14 15,2 0 10-15,-6-1-9 0,5-2 2 0,-4 0 7 16,-8 0 6-16,10 2 0 0,-3 1-11 0,-7-3 8 16,11 1-10-16,-5 0 2 0,-6-1-9 15,0 0-16-15,13 2-11 0,-13-2-61 0,0 0-107 16,8-3-36-16,-8 3-538 0,10 0 82 0,-6-1 44 15</inkml:trace>
  <inkml:trace contextRef="#ctx0" brushRef="#br0" timeOffset="10871.99">26973 12108 506 0,'0'0'177'0,"0"0"-23"16,0 0-34-16,0 0 3 15,0 0-11-15,0 0-17 0,0 0-8 0,0 0 3 16,0 0-11-16,28 8-15 0,-18-8-3 0,7 2 6 16,-3-2-16-16,7 3-5 0,3-3 13 0,-1 0 18 15,4 0-23-15,-2-3-21 0,5 3-7 16,-2-2-9-16,3 2 19 0,-4-2-18 0,3-1 18 15,-6 1-21-15,-3 1 8 0,3 1 16 0,-3-2-14 16,-1 1-17-16,-3-2 2 0,-1 2 3 0,-1 1 5 16,-2 0-15-16,-2-1-9 0,2-1-6 15,-3 1-9-15,-2 1-35 0,2 0-49 0,-10 0-44 16,20-1-60-16,-16 1-14 0,6 1-484 16,-4 0 85-16</inkml:trace>
  <inkml:trace contextRef="#ctx0" brushRef="#br0" timeOffset="11404.9">28262 12227 519 0,'0'0'177'15,"0"0"-19"-15,0 0-9 16,0 0-3-16,0 0 0 0,0 0-6 0,0 0-19 16,0 0-16-16,0 0-5 0,0 0 5 0,0 0-18 15,0 0-18-15,0 0 5 0,0 0-2 0,0 0-21 16,0 0-15-16,22-5 7 0,-16 6-15 15,1 1 18-15,6-1-18 0,1 0 6 0,6 2-11 16,4 0 5-16,4-3 5 0,6 3-17 0,9-3 2 16,-1 0-3-16,5 3 8 0,-1-3-26 0,1 0 32 15,22 0-29-15,-4-5-13 0,0 4 5 16,-4 1 0-16,-9 0 11 0,-11-2-21 0,-7 2-20 16,0 2 22-16,-3-4-58 0,-8 4-82 15,-6-2-49-15,-17 0-110 0,14 3-401 0,-10 0 60 16</inkml:trace>
  <inkml:trace contextRef="#ctx0" brushRef="#br0" timeOffset="29285.06">25688 13847 284 0,'-3'-6'207'15,"3"6"-41"-15,-7-8 6 0,7 6-19 0,-6-3-12 16,6 5-18-16,-5-10-13 0,2 8 5 0,0-4-15 16,-1 1-3-16,1 0-4 0,-1 0-1 0,1 2-8 15,-3-4 6-15,5 5-16 0,-6-3 13 16,4 2-38-16,0-4 15 0,3 7 7 0,-7-4-19 15,4 0 4-15,3 4-92 0,-7-3 18 0,7 3-20 16,-5-4-1-16,5 4 6 0,-6-4 15 0,6 4 0 16,0 0-20-16,0 0 12 15,0 0 1-15,0 0 17 0,24 8-10 0,-7-7 3 16,0 1-1-16,7-2 6 0,4 0-13 0,3 0 5 16,6 0 3-16,4 1-8 0,4-1-46 0,-2 3-18 15,1-1 2-15,-2 0-25 0,-1-2 3 16,-1 5 25-16,-8-2-28 0,-4-1 30 0,2 3-50 15,-6-3 20-15,-4 2-82 0,-2 0-441 0</inkml:trace>
  <inkml:trace contextRef="#ctx0" brushRef="#br0" timeOffset="29779.81">27008 13837 509 0,'9'2'161'0,"-9"-2"-25"0,18 0-6 0,-5 0-14 15,1-2-4-15,0-1 55 0,3 2-11 0,0 1-31 16,3 0 13-16,2-3-10 0,-1-1-18 16,1 2-12-16,1 0-1 0,-5 1-13 0,3-4 3 15,0 5-12-15,-4 0-16 0,5-1-26 16,-7 0-10-16,2-1-15 0,-2-1-6 0,1 3-33 16,0-1-25-16,-4 1 5 0,1 0-52 0,4 0-81 15,-13 0-133-15,13 0-410 0,-3 0 87 16</inkml:trace>
  <inkml:trace contextRef="#ctx0" brushRef="#br0" timeOffset="30156.17">28290 13776 381 0,'0'0'143'15,"13"0"-5"-15,-3 2 60 0,-2-2 6 16,2 0-42-16,3 2-14 0,1-2 18 0,-1 0-20 16,2 3-38-16,-2-3 15 0,4 0-11 0,0 0-27 15,3 0-3-15,0 1 2 0,-5-1-15 0,9 0-82 16,0 3-10-16,1-6 13 0,1 2 0 16,1-1 0-16,1-1-77 0,4 1 20 0,-6 2 29 15,4-3-77-15,-2 1-31 0,-1-3-57 0,-4 5-529 16,-2-2 108-16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5:03:48.9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25421 15626 650 0,'-7'-3'184'0,"7"3"-18"0,-9-2 65 16,9 2-32-16,-4-5-17 0,4 5-5 0,-6 0-21 16,6 0-18-16,0 0-10 0,0 0-31 15,0 0-5-15,0 0-2 0,0 0-5 16,0 0 4-16,0 0-33 0,0 0-4 0,34 0-1 0,-14 0-3 15,7 4-9-15,4-4 7 0,6 0-20 16,8-4 12-16,4 4-2 0,15 0-16 16,1-1-15-16,3-2-10 0,2 3-33 0,-3 0-24 15,2 0-37-15,-5-4-40 0,-2 2-86 0,0 2-576 16,-9 2 77-16,-7-2 89 0</inkml:trace>
  <inkml:trace contextRef="#ctx0" brushRef="#br0" timeOffset="375.46">27056 15658 511 0,'0'0'203'0,"0"0"-14"0,0 0-20 15,0 0-8-15,0 0-23 0,27 0-12 0,-13-2-26 16,7 2-8-16,2 2-5 0,4-4 3 0,4 2 9 16,3 0-22-16,0 0-23 0,4 0 2 0,3 0-10 15,-7 0-20-15,10 2-57 0,1 2-12 16,-4-1-67-16,4-2-103 0,13 6-532 0,-8-4 103 16</inkml:trace>
  <inkml:trace contextRef="#ctx0" brushRef="#br0" timeOffset="719.97">28457 15645 670 0,'0'0'241'0,"0"0"2"15,13-4-8-15,-13 4-40 0,11 0-13 0,-11 0-13 16,16 0-6-16,-4 0 12 0,1 0-78 15,4 0-74-15,3 4 2 0,1-4 1 0,3 0-18 16,2-4-6-16,-1 4 14 0,10 0-24 0,4-4-13 16,0 0-81-16,-18 2-305 0,44 1-328 15,0-3 78-15</inkml:trace>
  <inkml:trace contextRef="#ctx0" brushRef="#br0" timeOffset="10492.5">29855 10449 563 0,'-10'-6'151'0,"3"-1"2"0,-1 2 8 0,-2-1-2 15,1 0-44-15,2 5 3 0,1-4 49 0,-2 1-14 16,1 1-12-16,1-2-21 0,-1 4-30 16,0-2-1-16,0-1-14 0,3 4-4 0,4 0-2 15,-10-7-10-15,4 4 5 0,6 3-18 0,-6-1-5 16,6 1 3-16,-8-6-14 0,8 6-12 15,0 0 0-15,0 0 16 0,0 0 4 16,0 0-12-16,0 0 15 0,0 0-11 0,17 15-9 16,-3-12 4-16,10 4-14 0,10 0-1 0,7-4 5 15,17 4-15-15,5-1-25 0,-3-4-27 0,8 3-22 16,-2-4-38-16,-2 0-155 0,1 2-311 16,2-1-129-16,-4 0 19 0</inkml:trace>
  <inkml:trace contextRef="#ctx0" brushRef="#br0" timeOffset="10932.12">31260 10426 494 0,'0'0'166'0,"0"0"13"0,0 0-38 16,34-4 2-16,-20 1-7 0,-1 3-26 15,1-1-10-15,7 1 18 0,3-2-34 0,7 1 8 16,3-1-15-16,10-2-36 0,1 2 0 15,2 1-39-15,1 1-53 0,0-3-36 0,-3 1-59 16,19 7-514-16,-5-3 38 0</inkml:trace>
  <inkml:trace contextRef="#ctx0" brushRef="#br0" timeOffset="11245.32">32632 10522 793 0,'0'0'195'16,"-8"-4"-19"-16,8 4-25 0,-3-5 13 0,3 5-10 15,0 0-11-15,-2-5-10 0,2 5-15 0,0 0-18 16,0 0-13-16,13-7-5 0,-2 6-1 0,1-2-6 16,9-1-6-16,6 4-5 0,4-3-10 15,12-1-16-15,23 1-23 0,12 3-63 16,12-7-78-16,15 12-662 0,5-3 56 0,10-1 105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5:06:03.0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4380 11936 481 0,'0'0'207'0,"-6"3"-28"0,6-3-2 16,-10 0-93-16,10 0 1 0,0 0-3 0,0 0-8 15,-11 0-23-15,11 0 16 16,0 0-11-16,0 0-2 0,0 0-18 0,-10-3 2 0,10 3 3 15,0 0-13-15,0 0 18 0,0 0-28 0,0 0 51 16,0 0-59-16,0 0-7 0,-7-2 7 0,7 2-10 16,0 0 3-16,0 0 2 15,0 0 3-15,0 0 4 0,0 0-6 0,0 0 6 16,28-4-4-16,-18 0-8 0,0 0-3 0,7-2 21 16,0-1-15-16,3-1-16 0,1 3 23 0,0-5 13 15,2 0-25-15,1 0 7 0,-2 0-8 16,1 0 3-16,1-3 16 0,0 2-11 0,-3-2-3 15,-1 4-9-15,4-1 30 0,-4-4-26 0,0 5 13 16,-5 0 1-16,1 2-9 0,-2-1 8 0,-3 1-30 16,2 2 92-16,-3 0-21 0,-3 0 18 15,4 2-13-15,-7-1 3 0,5-2-8 0,-6 6-5 16,-3 0-5-16,7-7-12 0,-7 7 9 0,3 0-10 16,-3 0-2-16,0 0-6 0,0 0-15 15,0 0 3-15,-20 7-18 0,10 0-13 16,-3 1 15-16,-1 0 8 0,-6 4-5 0,-1 1-3 15,-4-1 13-15,2 3-25 0,-4 2 20 0,0-2-5 16,2 0 5-16,1-2 2 0,4 2-12 0,-1-5 10 16,0 3-2-16,1-3-6 0,3 0 5 15,4 0-7-15,-4 0 2 0,6-1 8 0,-2-3-2 16,3-1-3-16,2 2 0 0,-2-4-6 0,6 2 11 16,-5-3-5-16,5 4 10 0,-2-4-10 0,6-2 13 15,-8 5-11-15,8-5 1 16,0 0 7-16,0 0-15 0,0 0 15 0,0 0-18 15,0 0 16-15,18-13-6 0,-9 6 8 0,2 3 0 16,2-3 3-16,2 0-8 0,1-3 8 0,5 1-14 16,-4-4 9-16,4 3 5 0,3 2-11 15,-4-4 8-15,4-1 5 0,0-2-4 0,-3 5-6 16,2-1 2-16,-2-3 8 0,-1 3 6 0,0-3-24 16,1 4 8-16,0 1 0 0,-1-4 13 0,-2 3-21 15,-1 2 13-15,-3-2-7 0,-1 3-6 16,1-1 11-16,-4 1 2 0,1 3 5 0,-2 0-10 15,-2-3 15-15,0 4-7 0,1-4 2 0,-2 7-5 16,-3-4-5-16,4 0 6 0,-7 4 1 0,6-2 11 16,-6 2-10-16,4-2-8 15,-4 2 5-15,0 0-10 0,0 0 7 0,0 0-2 16,0 0-28-16,0 0 0 0,0 0-31 0,7 11-10 16,-7-11-59-16,-3 8-74 0,3-1-584 0,-4-1 82 15,1-1 126-15</inkml:trace>
  <inkml:trace contextRef="#ctx0" brushRef="#br0" timeOffset="1992.06">9902 11997 404 0,'0'0'141'0,"0"0"-3"0,0 0-10 0,0 0-31 16,0 0 8-16,0 0-8 16,-11-6-35-16,11 6-8 0,0 0 4 0,0 0-4 0,0 0 8 15,0 0-21-15,0 0 17 0,11-10-34 0,-8 5 19 16,4 0-12-16,0 0 2 0,3-3 8 16,4 0-10-16,-1-1-6 0,5-6-2 15,1 4-5-15,2-3 77 0,3-4-23 0,1 1-3 16,2 1-72-16,7-9-5 0,3 0 6 0,-6 6-11 15,-7 3 8-15,4 1-5 0,-2-2-3 16,-1 2 18-16,-1 2-7 0,0 1 22 0,-5 2-15 16,-1 2 8-16,-1-3-13 0,-3 3-5 0,-1 2 33 15,-2-1-36-15,-1 3 26 0,0-2 3 0,-2 3-14 16,-2-1-7-16,-2 4 16 0,-4 0-16 16,0 0-3-16,0 0-7 0,0 0-3 0,-14 14 28 15,3-8-30-15,-2 4 10 0,-4 0-18 16,-3 4 8-16,-1-1 12 0,-3 2 13 0,0 3-12 0,0-1-1 15,-6 1-5-15,2 1-4 16,-9 6 32-16,5-5-33 0,6-4 1 0,1 1 24 16,-2 1-1-16,0-3-17 0,5-1-4 0,3-3 15 15,1-1-7-15,-1 3-1 0,4-5 6 0,2 1-11 16,-1-1 8-16,7-4-5 0,-3 3 8 16,2-2-16-16,2-2 5 0,2-2 8 0,-2 4-5 15,6-5 5-15,0 0 0 0,0 0 13 0,0 0-13 16,0 0 2-16,27-14-4 0,-17 5 15 0,8-1-13 15,-2-5 10-15,5 5-15 0,3-6 15 16,0-2-5-16,0 1 5 0,3-2 1 0,0-1 14 16,11-5-15-16,-11 6-22 0,1 2 12 0,6-8 20 15,-3 4-2-15,-4 8 2 0,-3-2-20 16,1 0 21-16,-5 0-24 0,3 7-2 16,-2-2-51-16,-1 2-44 0,-5 1-143 0,-2 7-481 15,-4 0 102-15</inkml:trace>
  <inkml:trace contextRef="#ctx0" brushRef="#br0" timeOffset="17058.12">7218 14458 596 0,'-7'6'238'16,"-3"-4"-118"-16,-1 2 18 0,4-1 57 0,-2 0-16 16,2-1 5-16,-1 1-32 0,2-1-22 15,-1-2-12-15,1 4-13 0,6-4 7 0,-11 3-2 16,11-3-20-16,-7 1 2 0,1-1-30 0,6 0-4 16,0 0 9-16,-7 5 5 0,7-5-31 0,0 0-3 15,0 0-10-15,0 0 18 0,0 0-7 16,0 0-27-16,24-7 17 0,-8 1 6 0,2-4-9 15,5 1-3-15,4-6 0 0,4-1 10 16,8-9-10-16,2 0-5 0,-4 0 11 0,3 0-1 16,-4 0-31-16,-5 4 16 0,-5 2-11 0,1 4 19 15,-3-1-13-15,-3 3-8 0,-4 1 12 16,3-1-4-16,-6 5-3 0,0 0-7 0,-4-2 17 16,1 3-2-16,-1 3 0 0,-4-2 2 0,1 1 5 15,-4 0 9-15,-2 0-14 0,-1 5-7 0,0 0-21 16,0 0-8-16,0 0 6 0,-23 7 2 15,8 3-2-15,-2 5-11 0,-7 3 13 0,-10 15 13 16,0 1-7-16,-4-1 2 0,0 7-21 0,-2-5-35 16,2 2-47-16,-3-3-71 0,6 5-423 15,5-3-201-15,-1-2 78 0,7-7 106 0</inkml:trace>
  <inkml:trace contextRef="#ctx0" brushRef="#br0" timeOffset="18433.79">12660 14366 504 0,'0'0'192'0,"-6"-4"-13"16,6 4-26-16,0 0-12 0,0 0-10 15,0 0-21-15,0 0-13 0,0 0-2 0,0 0-16 16,0 0-5-16,0 0-2 0,0 0 5 0,0 0-13 16,9-6 15-16,-9 6-2 0,11-5-10 15,-4 3-1-15,0-1-10 0,6-2 6 16,1-3-8-16,-1 1-106 0,5-3 37 0,-2 0-23 15,5-5 35-15,0 7-17 0,-1-7 7 0,1 5 10 16,0-1-9-16,-1-2 12 0,0 5 0 0,-2-3-6 16,-2 4-1-16,-1-3 17 0,-2 3-20 15,1-1-6-15,-4 3 9 0,0 0 9 0,-3 0 11 16,0 3 13-16,0 0-1 0,-1-4-15 0,-6 6 65 16,0 0-4-16,0-2-4 0,0 2-13 0,0 0-13 15,0 0 0-15,-27 10 2 0,14-2-2 16,-2 1-15-16,-5-1-11 0,-3 7 23 0,-2 0-9 15,-2-2-6-15,-1 4-5 0,1-2 5 16,0 0-16-16,-3 0 9 0,5-2 4 0,-2 2 6 16,3-5-16-16,0 3 8 0,4-2 0 15,-1-3-5-15,3 2 2 0,2-3-7 0,2 0 7 16,1-1-5-16,3-1-2 0,-1-1-8 0,1-1-8 16,6-3-2-16,-2 4 0 0,6-4 15 0,0 0 5 15,0 0-7-15,0 0-9 0,0 0 6 16,16-15 8-16,-2 8-13 0,-3-2 5 0,9-6 3 15,0 4-37-15,8-5-14 0,-1-3-73 0,1 2-252 16,9-8-431-16,0 3 85 0,-9 3 79 0</inkml:trace>
  <inkml:trace contextRef="#ctx0" brushRef="#br0" timeOffset="43635.01">13528 17049 430 0,'0'0'125'0,"-6"-1"-15"0,6 1 0 0,0 0 8 16,-7-3 15-16,7 3-36 0,0 0-5 0,-6-3-7 15,6 3-8-15,0 0-11 0,0 0 78 16,-5-4-27-16,5 4-7 0,0 0-10 0,0 0-5 16,0 0-16-16,0 0-20 0,-6-2 0 0,6 2 5 15,0 0-21-15,0 0 6 0,0 0-3 0,0 0-10 16,0 0-3-16,0 0-10 0,0 0-2 16,0 0-1-16,0 0-4 0,0 0-9 0,0 0 19 15,20-3 5-15,-20 3-11 0,13 0-2 0,-5-2-8 16,-1 2 24-16,-7 0-19 0,16-2 8 15,-8 2 0-15,2-3 5 0,0 1 11 16,1 1-19-16,-1-2-10 0,3 0-56 0,1 2 18 16,-4-2-44-16,7 2 26 0,-3-1 16 0,3-2 1 15,0 2 9-15,-3-1 17 0,3 0-40 0,3 0 30 16,-3 0 5-16,1 1-12 0,3-2 2 16,-2 1 5-16,2 0 8 0,-3 0 0 0,1-1 0 15,2 2 0-15,0-2 28 0,-1 0-16 0,-2 1 4 16,3-1-19-16,1 3 23 0,-1-3-7 15,0 1 12-15,-1-3-7 0,1 5 3 0,0-3-16 16,-1 0-5-16,4 1 7 0,-4-1 6 0,0 1-1 16,-2 0 4-16,3-1-19 0,-1 1 13 15,0 1 3-15,-3-1 12 0,1 0-17 0,2-1-21 16,0 1 15-16,-2 1 11 0,-1-2-8 16,3 3-8-16,-2 0 6 0,1-1 9 0,-1 1-7 15,3 0-7-15,-1 0 78 0,-2-1-4 0,5 2-18 16,-6-2 4-16,4 2-12 0,-4 0-5 0,6 0 5 15,-2 0-2-15,-1 0-11 0,1 0 2 16,0 0-12-16,-1 0 16 0,1 0-16 0,-1 2 2 16,0-4 3-16,1 2 3 0,3 0-11 0,-3 2-5 15,-1-4 13-15,4 4-2 0,-3-4-8 0,-1 4-1 16,4-2-12-16,-3 0 16 16,3-2 2-16,-4 4-11 0,1-2-12 0,0 0 5 15,-1 0-2-15,3 2 7 0,-5-2-5 0,-1-2-3 16,4 2-5-16,2 0-2 0,-9 2 8 0,7-4 2 15,-2 2-16-15,-1 0 24 0,3 2-3 0,-5-2-2 16,2-2 7-16,2 4-10 0,1-1 8 16,0 0-11-16,-2-1 6 0,2 1-6 0,0 1 3 15,-1-2 0-15,1 0 8 0,0 0-8 0,-2 0 10 16,2 1-2-16,0-1 2 0,-1 1-15 0,1-1 7 16,0 0-9-16,-2 0 12 0,2 0-8 15,-3 3 3-15,2-2 13 0,1 1-21 16,0-2 8-16,1 1-2 0,-1 1 12 0,0-1 0 15,-1 2-5-15,1-2-2 0,0-1-1 0,-1 4 1 16,4-1 7-16,-3-1-2 0,-2-1-11 0,5 0 9 16,-3 5-1-16,0-5-10 0,-1 2 2 15,1 0-2-15,0-2 10 0,2 1-10 0,-2 2 5 16,3 0-3-16,-4-3-4 0,4 3 1 0,3-1 9 16,-3 0-13-16,-3 1 23 0,3-4-26 0,3 5 0 15,-3-4 16-15,-3 2-6 0,7-2 13 16,-2 0 8-16,1 3-18 0,1-2-2 0,-1 1 2 15,1-2 2-15,2 1-2 0,-2 0 13 0,0-2-8 16,2 4-5-16,1-2 10 0,-3 1-5 16,2-2-5-16,-2 0 3 0,-2 3-13 0,5-2 23 15,-4 1-16-15,4-2-2 0,-3 3 10 16,2-2 0-16,-2 1-5 0,3-1 0 0,-1 1 15 16,-2-2-20-16,2 3 5 0,-2-2-7 0,3 1 2 15,-1 1 2-15,-2-3 6 0,3 3-1 0,-1-2 6 16,-2 1-8-16,3-1-5 0,-1-2 15 15,1 4-15-15,0-2-5 0,-4 1 4 0,5-2 1 16,-3 1 5-16,2-1 13 0,0 0-13 0,-1-1 0 16,1 0 10-16,-3 2-10 0,3-2 8 0,-1 0-5 15,1 0 2-15,0-2-5 0,-1 2-11 0,-2 0 19 16,3-2-13-16,-4 0 5 16,4-1-3-16,-7 2-7 0,4-1 18 0,2-2-11 15,-5 4-2-15,1-2 8 0,2-1-6 0,-1 1 8 16,0 0-5-16,1 0-10 0,-4 1 13 0,4-2-1 15,2 0-4-15,-2 2 4 0,2-1 1 0,1-2 2 16,0 2-5-16,0-1 5 0,0 2-5 16,-1-4 10-16,4 4-15 0,-6-2 3 0,3 0 7 15,-1 2 2-15,1-2-7 0,0-1-7 0,-1 1 7 16,-3 0-5-16,1-1 12 0,2 3-22 0,-2-3 23 16,-1 1-14-16,-2 0 22 15,2 0-21-15,-7 1 0 0,4-1 2 0,0-1 8 0,-3 2-13 16,2-2-2-16,-2 1 10 0,0 2-5 15,-2-1 13-15,-4-2-11 0,1 4 3 0,-1-2 5 16,-2-1-7-16,-2 1-8 0,2 0 12 0,-3 0 16 16,1 2-31-16,-1-2-7 0,-1-1 30 15,-1 3 8-15,-1-3 5 0,-1 1-36 0,-2-2 69 16,2 2-7-16,-1-2 13 0,-2-1-14 0,0 0-20 16,1 0 6-16,-1-5 7 0,-3-3-18 0,3 1 12 15,1-3-4-15,-1-2-10 0,0-1 7 16,-3-2-8-16,4 0-4 0,-4-5 2 0,1 0-6 15,-1-4-4-15,3 0 5 0,-6 1 5 0,2-9-11 16,1 1 19-16,-4 0-16 0,1 0 6 0,0 1 7 16,-1-3-5-16,-2 4-18 15,5-1 20-15,-5 0-10 0,-2 3-5 0,2 0 11 16,-1 0-3-16,0 3-31 0,-4 1 15 0,-1-1 18 16,1 3-45-16,-3-3 7 0,1 4 28 0,-1-2 0 15,1 4 3-15,-2-2-29 0,-1 3 19 0,1-1 14 16,-4 2 1-16,1 2-8 0,1-1 8 15,-3 0-3-15,2 2 21 0,2 5-49 0,-2-3-7 16,2 0 7-16,-5 2-3 0,0 2 11 0,1-2-3 16,2 2 0-16,-6 0 3 0,4 1-5 0,-3 2 2 15,1-4 5-15,-1 5 13 16,-1-1-20-16,3 0 2 0,-3 0 13 0,1 1-5 16,-4 1-5-16,2-1 2 0,-2 1 16 0,0 1-11 15,2-1 1-15,-5 2-6 0,2 2-10 0,2-1 10 16,-5 1 11-16,0 0-6 0,0-1-4 15,-4 4 4-15,-2-1 13 0,-1-1-12 0,-6 2 7 16,0 2-8-16,-1-1-2 0,-3-1 8 0,-13 4-6 16,6-1-12-16,-4-2 12 0,-2 4 3 0,0-3 6 15,3 3-4-15,0 0-15 0,6-1 0 16,-6 2 8-16,-3-2-2 0,2 2 7 0,1-1-3 16,-3 2-22-16,-1-1 37 0,1 1-22 0,-1-2 2 15,1 3 14-15,2-1-24 0,-1 2 23 0,2-1-13 16,0 0 5-16,2-1 3 15,1 3-7-15,0-3-14 0,8 0 19 0,2-3 2 16,-9 6-5-16,9-5-8 0,2 2 15 0,1-4 4 16,1 4-17-16,-3-1 9 0,2-2 7 0,2 1-15 15,2-2-3-15,-3 1 13 0,3-1 2 16,4-2-7-16,3 1 10 0,-3-2 0 0,3 0-5 16,-3 0 3-16,4 0-11 0,-4 0 11 0,3 0 7 15,0 0-18-15,3-2 1 0,-5 1 7 0,5 1 5 16,0-2 0-16,-2 1-8 0,2-3 6 0,4 4 7 15,-3 0-5-15,4-1-10 0,-2-1 5 16,-5 1 11-16,2 0-14 0,-3-2 8 0,1 3-5 16,2-2 10-16,-3 1 1 0,4-3-11 0,-4 4 5 15,1-3 0-15,2 3-10 0,0-3 2 16,2-1 6-16,-1 4-1 0,-1-1-9 16,4 1 7-16,-3-2-13 0,-1 0 20 0,4 2-17 15,-7 0 5-15,0 0 8 0,5 1-11 0,-2-1 0 16,-2 3 3-16,-1-2 21 0,3 4-14 0,-2-3-4 15,2 1 7-15,-2 1 5 0,5-1 0 16,-2 1-10-16,-1 0-5 0,8 0 25 0,-4-1-22 16,4 0-8-16,-4 1 10 0,7-1-8 0,-4 0 11 15,4 1 9-15,-3-3-17 0,2 4 10 0,2-2-5 16,-2 2 13-16,1-3-10 0,3 0-6 16,-5 3 3-16,4-1-5 0,-4 2 15 15,1-5-17-15,0 5 7 0,2-3-13 0,-5 2 23 16,4-1-7-16,-4 2-1 0,1 0-2 0,0-2-5 15,2 0 5-15,-2 0-3 0,3 0 6 0,-1-1-11 16,2 0 13-16,2 0-2 0,0-1 0 16,0 0-1-16,1 1-7 0,0-1 0 0,2 1 7 15,1-2-9-15,0 2 9 0,2-2-9 0,-2 1 9 16,1-2-2-16,9 0 8 0,-15 1 0 0,8 1 2 16,-2-2-18-16,9 0 3 0,-14 4 8 15,7-3-1-15,7-1-2 0,-13 0 5 0,5 2-7 16,8-2 4-16,-16 2-4 0,9-1 7 0,-1 0-8 15,-2-1 3-15,10 0 5 0,-13 1-12 16,5 1 17-16,-1-1-10 0,9-1 3 16,-11 1-1-16,1-1 1 0,10 0 4 0,-10 4-12 15,3-2 8-15,7-2-8 0,-11 1-3 0,5 1-7 16,6-2-1-16,-10 4 19 0,6-3-3 0,4-1-13 16,-14 5 13-16,7-3 0 0,1 2-5 15,-1 2 2-15,-3-3 6 0,3 2-6 0,0 2 8 16,-3 0 1-16,-1-1-4 0,5 1-4 0,-7 2 7 15,5-2-8-15,-2 4 6 0,3-4-16 0,-4 5 13 16,1-3-3-16,1 2 1 16,2 2 2-16,-1 1 0 0,-1 1-5 0,2 0-6 15,0 5 4-15,-1 0 9 0,2 1 3 0,-1 0-2 16,1 3-11-16,2 0 6 0,-3 0 2 0,3 2 0 16,1 0 0-16,0 0 0 0,-1 3-3 0,1-1 11 15,3 0-11-15,-3-2-15 0,3 2 23 16,-3 0-2-16,3-2 2 0,0 1 5 0,0-2-4 15,0 0-14-15,0-3 5 0,0 0 3 0,3-1-7 16,-3-2 7-16,0 2 2 0,0-1-7 0,3-2 13 16,-3-2-6-16,0 0-4 15,0-1 9-15,0-3 1 0,0 1 5 0,0-3-13 0,3-1-3 16,-3 3 1-16,0-4-1 0,0-3-2 0,0 4-8 16,0-4 18-16,-3 2-2 0,6 0-3 15,-3 0 15-15,0 2-17 0,0 0-29 0,0 1-46 16,0 2-76-16,-14 7-306 0,19-1-375 15,-5-1 81-15,-3-1 83 0,-5-2 50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1T05:08:18.3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2210 3995 414 0,'0'0'156'0,"0"0"8"15,0 0-95-15,0 0 8 0,10-3 2 0,-10 3-10 16,0 0 77-16,0 0 11 0,0 0-37 0,0 0-10 0,0 0 8 16,0 0-13-16,0 0-16 0,0 0-12 15,0 0-16-15,0 0 9 0,0 0-24 16,0 0-13-16,0 0 3 0,0 0 2 0,3 8-15 15,-3-8 5-15,3 6-5 0,1-3 16 0,0 1-9 16,-3 0-4-16,-1-4-3 0,9 4 0 16,-8 1-5-16,-1-5-5 0,9 5-8 0,-5-2-2 15,6-2-6-15,-10-1 46 0,17-6-43 0,0-2-46 16,8-10 131-16,15-10 10 0,8-13-31 0,10-9 38 16,11-8-7-16,6-1-19 0,20-19 9 15,-3 6-57-15,4-2-46 0,0 2-92 16,-21 18-218-16,7 0-442 0,0 1 25 0,-7-1 146 15</inkml:trace>
  <inkml:trace contextRef="#ctx0" brushRef="#br0" timeOffset="3123.22">2012 5142 437 0,'-4'5'146'0,"4"-5"-10"15,3 6 2-15,-3-6-100 0,4 8-4 16,3-2 14-16,-4 2 11 0,1 1-38 0,3-1 20 16,2 0 20-16,-4 1-23 0,2 0 11 0,2 1 10 15,-2 0-41-15,3-1 30 0,-2 1-4 16,1-4-13-16,-2-1 5 0,4 2 38 0,-1-7 5 16,4 0 64-16,6-9-73 0,7-11 65 0,18-15 27 15,12-17-122-15,10-11 14 0,34-30 13 0,8-9-19 16,4-2-14-16,4 3-55 0,0 0-137 15,9 6-155-15,0-1-442 0,-6 5 87 0</inkml:trace>
  <inkml:trace contextRef="#ctx0" brushRef="#br0" timeOffset="6339.86">2042 6450 332 0,'0'0'77'16,"0"0"8"-16,0 0-34 0,0 0 8 0,0 0-18 16,0 0 12-16,3 4 9 0,-3 1 7 0,0-5-18 15,4 9-2-15,-3-2 10 0,5 2 51 16,-5-1 12-16,5 1-17 0,-3 1-10 0,4 0-13 15,-4 1-10-15,2-2 4 0,1 0-6 0,-2 1-12 16,2-3 4-16,0 1-1 0,2 1-22 16,-4-2 7-16,5-2 18 0,1-1-3 0,1-1 24 15,2-3 2-15,8-10-62 0,7-4 16 0,13-14-20 16,17-19-21-16,6-7 33 0,25-23 11 0,11-10-19 16,1-3-73-16,3-3-155 15,-2 10-547-15,3-1 59 0,-7-2 77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D2C39-7B57-4AFB-ACA8-04536FF1D629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7F59E-C9D8-4F6D-B57F-1B58BC4A8F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2276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7F59E-C9D8-4F6D-B57F-1B58BC4A8F36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259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B1130-291C-9142-FBF1-4B24F0E57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9D847A-E84E-3F33-F6C9-92903E8C3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E14E-A573-E69A-5A03-22B6F6B3E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2B5C5-B923-E5B7-24C7-7D87BF348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DD300-C95F-2F34-6398-FE45BBFFE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0233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12C69-21DB-E545-4F9C-15B0F9E9E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58CA0-3E31-0EAD-9EBF-A88485BD0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382DA7-D76C-1922-AF54-E77AF32AE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8AE02-6898-9706-7084-0CA31E728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8C71D-3065-4235-FA18-174F8CE90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7129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A70D2-E30A-540C-567F-42589832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60F1C-61D5-CBA4-CC9A-AA0FCBA74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687FC-702D-3700-4138-D8F5F9DF6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D826F-C093-3E10-2A27-0825DA347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22A84-841E-EEB0-0C32-C3A6E5C06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267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0898E-81B2-8BEF-D256-B87AEEBBE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6F749-4046-215D-33DD-07B050B70E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AA76F8-A5E4-9EF3-E848-AB6A4FC728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D00FF-3966-67D8-AD96-F62AE2813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D7A43-30C4-507B-608B-ED50F249B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6E3CAC-BA7F-856E-642F-FFC7BD460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861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AB9E6-C6EB-AF81-1E4C-D378EDDF1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E9FFE-B8D8-7995-3E81-4E8AF0AE3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B8CC9-6EC5-577D-1BB5-50495ADB9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8D42E3-2DC7-8408-672D-43B4FC80DC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BA09B4-FE35-9848-212B-DB8574FB2C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D70A7E-1F53-93BA-0937-54DD3C05E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738EA9-C397-7E16-24F3-8850895DF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7990EC-2B8F-B082-B87F-AB033789C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2588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FEDF5-B6A6-1ACD-E4C5-6FE8FDEA4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704BD2-A04D-8FED-AA25-7A009BD9A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102961-DB16-F912-1416-7B91612A8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271AD-457F-A8E5-6E19-395F17A6C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084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1EC52C-6F54-7653-7747-C11BC3F73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B0CD48-5756-A0EA-AE73-8954628FD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109D5-7799-4300-C26F-DD5F588EF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59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7F5CB-3375-8487-F9E6-3BEF5622E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1F862-F6EE-A8A0-1D18-017CEF0E8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9AE95-28F0-2A26-30DD-1FADBDC42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C3C726-DCDE-FE09-71B4-144C09CFB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49805E-211F-7D87-26D9-3A2CCD418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4E558-3898-676D-97E6-33CD698E8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551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C19A2-189F-E35A-C90F-317767E2E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B07906-C4B1-B1E5-6519-20C63A491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F53A1-9887-9E4A-E180-F0D8FC2E47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22D82-0252-509A-DE45-9A2BAC368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E376A-A4B7-030B-67C2-71974E18B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C3F13-EB21-2DA4-2B86-70F8D32C7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353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846B5-4261-9CA4-0B66-32559EF0B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A13B8-477A-A499-BF56-8F3FD9E53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D8795-CB6B-4D0A-517B-1B09E73CD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C4FC5-2806-0CEE-CD20-318912209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4F415-B559-BA42-5D5F-FB99310F3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198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513E5B-46C4-2E0B-5295-8D2B8E0E2E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5EE44-0FCB-250C-25D9-3BDC88B3D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8030D-8980-A0F3-71C8-D94BBF148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BFB0F-4B9A-56D3-31F1-3CFAAC275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297CD-DB4C-3530-BDC8-DFFC73992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29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F716FD-407F-EB25-D4D9-2E7F8BDA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BEF9F-2DEE-4F70-117F-C80A45DFD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B98A0-CCFE-8DFF-4E00-4868DB6A50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55C72-D98D-4434-912B-44805550480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08A19-E13B-E870-EC26-18DBD9CAEC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55C80-B122-11E3-DC2A-D7AAFFBDC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8A615-44BC-4FA1-BD8B-9186A58345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503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customXml" Target="../ink/ink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customXml" Target="../ink/ink1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customXml" Target="../ink/ink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customXml" Target="../ink/ink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customXml" Target="../ink/ink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8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0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A5FAE-CF42-8DE9-1B42-0368C4691A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Deadlocks</a:t>
            </a:r>
          </a:p>
        </p:txBody>
      </p:sp>
    </p:spTree>
    <p:extLst>
      <p:ext uri="{BB962C8B-B14F-4D97-AF65-F5344CB8AC3E}">
        <p14:creationId xmlns:p14="http://schemas.microsoft.com/office/powerpoint/2010/main" val="2091379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FFD790-2C63-B524-CFD6-8E285F50ACFC}"/>
              </a:ext>
            </a:extLst>
          </p:cNvPr>
          <p:cNvSpPr txBox="1">
            <a:spLocks noChangeArrowheads="1"/>
          </p:cNvSpPr>
          <p:nvPr/>
        </p:nvSpPr>
        <p:spPr>
          <a:xfrm>
            <a:off x="802834" y="1354816"/>
            <a:ext cx="10098846" cy="3664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consists of resources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types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. . .,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  <a:p>
            <a:pPr lvl="1"/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cycles, memory space, I/O devices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resource type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instances.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process utilizes a resource as follows:</a:t>
            </a:r>
          </a:p>
          <a:p>
            <a:pPr lvl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 </a:t>
            </a:r>
          </a:p>
          <a:p>
            <a:pPr lvl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</a:p>
          <a:p>
            <a:pPr lvl="1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release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8983247-3AE2-3E27-45A7-C593F48851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65108"/>
            <a:ext cx="8229600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Model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579F49A-F68A-D0C1-7233-02C0954E0E14}"/>
                  </a:ext>
                </a:extLst>
              </p14:cNvPr>
              <p14:cNvContentPartPr/>
              <p14:nvPr/>
            </p14:nvContentPartPr>
            <p14:xfrm>
              <a:off x="2004120" y="1450080"/>
              <a:ext cx="4003560" cy="3448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579F49A-F68A-D0C1-7233-02C0954E0E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94760" y="1440720"/>
                <a:ext cx="4022280" cy="346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9221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3DD0CAD-2E0D-D8DE-611C-206047267E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7045" y="255685"/>
            <a:ext cx="7762875" cy="5762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with Semaphores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02A4B8A-E7EC-D2A6-4448-CC1965685C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8682" y="1077338"/>
            <a:ext cx="6959600" cy="4860925"/>
          </a:xfrm>
        </p:spPr>
        <p:txBody>
          <a:bodyPr/>
          <a:lstStyle/>
          <a:p>
            <a:r>
              <a:rPr lang="en-US" altLang="en-US" dirty="0"/>
              <a:t>Data:</a:t>
            </a:r>
          </a:p>
          <a:p>
            <a:pPr lvl="1"/>
            <a:r>
              <a:rPr lang="en-US" altLang="en-US" dirty="0"/>
              <a:t>A semaphore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altLang="en-US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dirty="0"/>
              <a:t>initialized to 1</a:t>
            </a:r>
          </a:p>
          <a:p>
            <a:pPr lvl="1"/>
            <a:r>
              <a:rPr lang="en-US" altLang="en-US" dirty="0"/>
              <a:t>A semaphore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altLang="en-US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dirty="0"/>
              <a:t>initialized to 1</a:t>
            </a:r>
          </a:p>
          <a:p>
            <a:r>
              <a:rPr lang="en-US" altLang="en-US" dirty="0"/>
              <a:t>Two threads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1</a:t>
            </a:r>
            <a:r>
              <a:rPr lang="en-US" altLang="en-US" dirty="0"/>
              <a:t> and 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2</a:t>
            </a:r>
          </a:p>
          <a:p>
            <a:r>
              <a:rPr lang="en-US" altLang="en-US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en-US" b="1" i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  </a:t>
            </a:r>
          </a:p>
          <a:p>
            <a:pPr marL="0" indent="0"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wait(s</a:t>
            </a:r>
            <a:r>
              <a:rPr lang="en-US" altLang="en-US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wait(s</a:t>
            </a:r>
            <a:r>
              <a:rPr lang="en-US" altLang="en-US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altLang="en-US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altLang="en-US" b="1" i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:  </a:t>
            </a:r>
          </a:p>
          <a:p>
            <a:pPr marL="0" indent="0"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wait(s</a:t>
            </a:r>
            <a:r>
              <a:rPr lang="en-US" altLang="en-US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wait(s</a:t>
            </a:r>
            <a:r>
              <a:rPr lang="en-US" altLang="en-US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521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8FDBD1-F6D1-5A7B-885A-7D1FE62CC10B}"/>
              </a:ext>
            </a:extLst>
          </p:cNvPr>
          <p:cNvSpPr txBox="1">
            <a:spLocks noChangeArrowheads="1"/>
          </p:cNvSpPr>
          <p:nvPr/>
        </p:nvSpPr>
        <p:spPr>
          <a:xfrm>
            <a:off x="952240" y="1725830"/>
            <a:ext cx="10287519" cy="41359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Mutual exclusion: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only one thread at a time can use a resource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 and wait: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thread holding at least one resource is waiting to acquire additional resources held by other threads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preemption: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Resources cannot be preempted , a resource can be released only voluntarily by the thread holding it, after that thread/process has completed its task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Circular wait: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there exists a set {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of waiting threads such that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waiting for a resource that is held by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that is held by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that is held by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waiting for a resource that is held by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E4F039BA-498F-E224-486C-EE02DA8DF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60" y="996264"/>
            <a:ext cx="84251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Deadlock can arise if four conditions hold simultaneously.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C614CFF-9C30-D4DD-E17A-C0F093E699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4500" y="232277"/>
            <a:ext cx="7937500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Characterization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24B82D7-9E50-71B1-564C-58ECC8963D4C}"/>
                  </a:ext>
                </a:extLst>
              </p14:cNvPr>
              <p14:cNvContentPartPr/>
              <p14:nvPr/>
            </p14:nvContentPartPr>
            <p14:xfrm>
              <a:off x="860760" y="482040"/>
              <a:ext cx="10287360" cy="3915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24B82D7-9E50-71B1-564C-58ECC8963D4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1400" y="472680"/>
                <a:ext cx="10306080" cy="393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3052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DEE8BBF-D4F7-3935-9CEB-8D9875B59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929" y="204841"/>
            <a:ext cx="7683500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Resource-Allocation Graph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B82FDA-C0AA-E7C7-4D9F-4DDA29A77917}"/>
              </a:ext>
            </a:extLst>
          </p:cNvPr>
          <p:cNvSpPr txBox="1"/>
          <p:nvPr/>
        </p:nvSpPr>
        <p:spPr>
          <a:xfrm>
            <a:off x="944880" y="904240"/>
            <a:ext cx="984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 allocation graph is a directed graph used to describe deadlocks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428CBA8-4A03-A92D-FA42-F2C2ABA8A43D}"/>
              </a:ext>
            </a:extLst>
          </p:cNvPr>
          <p:cNvSpPr txBox="1">
            <a:spLocks noChangeArrowheads="1"/>
          </p:cNvSpPr>
          <p:nvPr/>
        </p:nvSpPr>
        <p:spPr>
          <a:xfrm>
            <a:off x="1286172" y="1950734"/>
            <a:ext cx="6618307" cy="4019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is partitioned into two types:</a:t>
            </a:r>
          </a:p>
          <a:p>
            <a:pPr lvl="1"/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}, the set consisting of all the threads in the system.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{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}, the set consisting of all resource types in the system</a:t>
            </a:r>
          </a:p>
          <a:p>
            <a:pPr lvl="1"/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request edge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directed edge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endParaRPr lang="en-US" altLang="en-US" sz="2400" i="1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endParaRPr lang="en-US" altLang="en-US" sz="2400" i="1" baseline="-25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assignment edge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directed edge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A7703817-E1CB-2D27-E6F1-F36825420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154" y="1427487"/>
            <a:ext cx="52148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set of vertices </a:t>
            </a:r>
            <a:r>
              <a:rPr kumimoji="0"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 set of edges </a:t>
            </a:r>
            <a:r>
              <a:rPr kumimoji="0"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F12CBE7-1375-7666-947A-0276D240D1BC}"/>
                  </a:ext>
                </a:extLst>
              </p14:cNvPr>
              <p14:cNvContentPartPr/>
              <p14:nvPr/>
            </p14:nvContentPartPr>
            <p14:xfrm>
              <a:off x="602280" y="712080"/>
              <a:ext cx="10020960" cy="5189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F12CBE7-1375-7666-947A-0276D240D1B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2920" y="702720"/>
                <a:ext cx="10039680" cy="520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2246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5B7E8EE-D2EE-A2E6-4EED-932972660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330" y="1040448"/>
            <a:ext cx="3765550" cy="4598352"/>
          </a:xfrm>
        </p:spPr>
        <p:txBody>
          <a:bodyPr>
            <a:normAutofit/>
          </a:bodyPr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instance of R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instances of R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instance of R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instance of R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holds one instance of R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is waiting for an instance of R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holds one instance of R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one instance of R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is waiting for an instance of R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holds one instance of R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0A137322-1B5E-54B5-42D9-516EE410D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643" y="1060769"/>
            <a:ext cx="2697171" cy="399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40A26CF-151D-3DE2-B719-A2EBF5724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04" y="274966"/>
            <a:ext cx="9103655" cy="53720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Resource Allocation Graph Example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D4BDB916-203F-96B6-8C83-8860ADA25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954" y="1040448"/>
            <a:ext cx="2642922" cy="3907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503B5B-927B-74EF-157F-1519F1091321}"/>
              </a:ext>
            </a:extLst>
          </p:cNvPr>
          <p:cNvSpPr txBox="1"/>
          <p:nvPr/>
        </p:nvSpPr>
        <p:spPr>
          <a:xfrm>
            <a:off x="7599680" y="6229237"/>
            <a:ext cx="46901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cycle in a graph results in Deadlock</a:t>
            </a:r>
            <a:endParaRPr lang="en-IN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51D881-067E-F826-4A11-5C91AD4C6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123" y="5253999"/>
            <a:ext cx="4975877" cy="7696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1D8157-DB51-4559-3FA5-536088FFBEE6}"/>
              </a:ext>
            </a:extLst>
          </p:cNvPr>
          <p:cNvSpPr txBox="1"/>
          <p:nvPr/>
        </p:nvSpPr>
        <p:spPr>
          <a:xfrm>
            <a:off x="6184883" y="5314959"/>
            <a:ext cx="1031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cycle 1: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28F03-37CB-B08D-53FB-E85536F9D856}"/>
              </a:ext>
            </a:extLst>
          </p:cNvPr>
          <p:cNvSpPr txBox="1"/>
          <p:nvPr/>
        </p:nvSpPr>
        <p:spPr>
          <a:xfrm>
            <a:off x="6205203" y="5599439"/>
            <a:ext cx="1031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cycle 2: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2747F6D-1388-2AAD-90E9-CD0587146C4B}"/>
                  </a:ext>
                </a:extLst>
              </p14:cNvPr>
              <p14:cNvContentPartPr/>
              <p14:nvPr/>
            </p14:nvContentPartPr>
            <p14:xfrm>
              <a:off x="7338960" y="2217600"/>
              <a:ext cx="4565160" cy="3922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2747F6D-1388-2AAD-90E9-CD0587146C4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29600" y="2208240"/>
                <a:ext cx="4583880" cy="394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301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34503A92-6332-1513-633A-18D466CE1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216" y="609147"/>
            <a:ext cx="2880149" cy="3678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DFBD22-5B13-E993-8D38-550A5D06DA27}"/>
              </a:ext>
            </a:extLst>
          </p:cNvPr>
          <p:cNvSpPr txBox="1"/>
          <p:nvPr/>
        </p:nvSpPr>
        <p:spPr>
          <a:xfrm>
            <a:off x="802640" y="53161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cycle in a graph but there is no deadlock</a:t>
            </a:r>
            <a:endParaRPr lang="en-IN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1F6FAF-3C34-C7E0-D77B-16CC455EC87B}"/>
              </a:ext>
            </a:extLst>
          </p:cNvPr>
          <p:cNvSpPr txBox="1"/>
          <p:nvPr/>
        </p:nvSpPr>
        <p:spPr>
          <a:xfrm>
            <a:off x="934720" y="5296654"/>
            <a:ext cx="10261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resource-allocation graph does not have a cycle , then the system is not in a deadlocked state. If there is a cycle, then the system may or may not in a deadlocked state. </a:t>
            </a:r>
            <a:endParaRPr lang="en-IN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BA93FA-5B45-FA2D-DCD4-CB1A2D0C8760}"/>
              </a:ext>
            </a:extLst>
          </p:cNvPr>
          <p:cNvSpPr txBox="1"/>
          <p:nvPr/>
        </p:nvSpPr>
        <p:spPr>
          <a:xfrm>
            <a:off x="812800" y="2388998"/>
            <a:ext cx="58521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graph contains no cycles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no deadlock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graph contains a cycle 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only one instance per resource type, then deadlock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several instances per resource type, possibility of deadlock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77C5949-08E2-C2FB-A1AA-08BA1E6F4D72}"/>
                  </a:ext>
                </a:extLst>
              </p14:cNvPr>
              <p14:cNvContentPartPr/>
              <p14:nvPr/>
            </p14:nvContentPartPr>
            <p14:xfrm>
              <a:off x="1969920" y="234000"/>
              <a:ext cx="9263160" cy="6292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77C5949-08E2-C2FB-A1AA-08BA1E6F4D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60560" y="224640"/>
                <a:ext cx="9281880" cy="631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39370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1CC1C89-140D-8949-32E9-07932ED865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3103" y="234633"/>
            <a:ext cx="7577137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for Handling Deadlocks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A393F12-37D0-D920-CF8D-7B0FBE9D640B}"/>
              </a:ext>
            </a:extLst>
          </p:cNvPr>
          <p:cNvSpPr txBox="1">
            <a:spLocks noChangeArrowheads="1"/>
          </p:cNvSpPr>
          <p:nvPr/>
        </p:nvSpPr>
        <p:spPr>
          <a:xfrm>
            <a:off x="862329" y="1168083"/>
            <a:ext cx="10293351" cy="27943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Ignore the problem and pretend that deadlocks never occur in the system.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that the system will </a:t>
            </a:r>
            <a:r>
              <a:rPr lang="en-US" altLang="en-US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enter a deadlock state: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Deadlock avoidance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 the system to enter a deadlock state , detect it  and then recover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56DCB9-9E86-69D5-66A1-CB04423F3A03}"/>
              </a:ext>
            </a:extLst>
          </p:cNvPr>
          <p:cNvSpPr txBox="1"/>
          <p:nvPr/>
        </p:nvSpPr>
        <p:spPr>
          <a:xfrm>
            <a:off x="862328" y="4319588"/>
            <a:ext cx="95329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PalatinoLTStd-Roman"/>
              </a:rPr>
              <a:t>The first solution is the one used by most operating systems, including Linux</a:t>
            </a:r>
          </a:p>
          <a:p>
            <a:pPr algn="l"/>
            <a:r>
              <a:rPr lang="en-IN" sz="1800" b="0" i="0" u="none" strike="noStrike" baseline="0" dirty="0">
                <a:latin typeface="PalatinoLTStd-Roman"/>
              </a:rPr>
              <a:t>and Windows</a:t>
            </a:r>
          </a:p>
          <a:p>
            <a:r>
              <a:rPr lang="en-US" dirty="0"/>
              <a:t>kernel and application developers to write programs that handle deadlocks, typically using approaches outlined in the </a:t>
            </a:r>
            <a:r>
              <a:rPr lang="en-IN" dirty="0"/>
              <a:t>second solution.</a:t>
            </a:r>
          </a:p>
          <a:p>
            <a:r>
              <a:rPr lang="en-US" dirty="0" err="1"/>
              <a:t>SYstems</a:t>
            </a:r>
            <a:r>
              <a:rPr lang="en-US" dirty="0"/>
              <a:t> like databases—adopt the third solution, allowing deadlocks to occur and then managing the recovery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D348FD0-1019-97C8-0BAF-6CC5C294A532}"/>
                  </a:ext>
                </a:extLst>
              </p14:cNvPr>
              <p14:cNvContentPartPr/>
              <p14:nvPr/>
            </p14:nvContentPartPr>
            <p14:xfrm>
              <a:off x="2099880" y="3240360"/>
              <a:ext cx="8485920" cy="2528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D348FD0-1019-97C8-0BAF-6CC5C294A5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90520" y="3231000"/>
                <a:ext cx="8504640" cy="254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0112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>
            <a:extLst>
              <a:ext uri="{FF2B5EF4-FFF2-40B4-BE49-F238E27FC236}">
                <a16:creationId xmlns:a16="http://schemas.microsoft.com/office/drawing/2014/main" id="{CA8D35F8-D1B4-5832-BA4B-D6E936E95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6305" y="216271"/>
            <a:ext cx="7800975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7818DB79-34A0-D278-DDCE-C8AE18B3D7D0}"/>
              </a:ext>
            </a:extLst>
          </p:cNvPr>
          <p:cNvSpPr txBox="1">
            <a:spLocks noChangeArrowheads="1"/>
          </p:cNvSpPr>
          <p:nvPr/>
        </p:nvSpPr>
        <p:spPr>
          <a:xfrm>
            <a:off x="1253772" y="1717511"/>
            <a:ext cx="10186387" cy="3362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Mutual Exclusion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not required for sharable resources (e.g., read-only files); must hold for non-sharable resources</a:t>
            </a:r>
          </a:p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 and Wait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must guarantee that whenever a thread requests a resource, it does not hold any other resources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 threads to request and be allocated all its resources before it begins execution or allow thread to request resources only when the thread has none allocated to it.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resource utilization; starvation possible</a:t>
            </a:r>
          </a:p>
        </p:txBody>
      </p:sp>
      <p:sp>
        <p:nvSpPr>
          <p:cNvPr id="6" name="Text Box 1028">
            <a:extLst>
              <a:ext uri="{FF2B5EF4-FFF2-40B4-BE49-F238E27FC236}">
                <a16:creationId xmlns:a16="http://schemas.microsoft.com/office/drawing/2014/main" id="{31323318-00AC-6949-7F83-EBF964239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906" y="937208"/>
            <a:ext cx="78009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Invalidate one of the four necessary conditions for deadlock: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1168CC2-7D96-DF71-5579-30EAF2107431}"/>
                  </a:ext>
                </a:extLst>
              </p14:cNvPr>
              <p14:cNvContentPartPr/>
              <p14:nvPr/>
            </p14:nvContentPartPr>
            <p14:xfrm>
              <a:off x="1031760" y="1240560"/>
              <a:ext cx="10111680" cy="3805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1168CC2-7D96-DF71-5579-30EAF210743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22400" y="1231200"/>
                <a:ext cx="10130400" cy="38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325F94B-1DDB-4C76-AB20-4C5E6879DFFF}"/>
                  </a:ext>
                </a:extLst>
              </p14:cNvPr>
              <p14:cNvContentPartPr/>
              <p14:nvPr/>
            </p14:nvContentPartPr>
            <p14:xfrm>
              <a:off x="10482480" y="2157120"/>
              <a:ext cx="576360" cy="15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325F94B-1DDB-4C76-AB20-4C5E6879DF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73120" y="2147760"/>
                <a:ext cx="595080" cy="3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3689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7">
            <a:extLst>
              <a:ext uri="{FF2B5EF4-FFF2-40B4-BE49-F238E27FC236}">
                <a16:creationId xmlns:a16="http://schemas.microsoft.com/office/drawing/2014/main" id="{8513742C-6DAD-E679-0C8A-AFC54854A2E1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1085853"/>
            <a:ext cx="10134600" cy="4446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Preemption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process that is holding some resources requests another resource that cannot be immediately allocated to it, then all resources currently being held are released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Preempted resources are added to the list of resources for which the thread is waiting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 will be restarted only when it can regain its old resources, as well as the new ones that it is requesting</a:t>
            </a:r>
          </a:p>
          <a:p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Circular Wait: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Impose a total ordering of all resource types, and require that each thread requests resources in an increasing order of enumeration</a:t>
            </a:r>
          </a:p>
          <a:p>
            <a:pPr lvl="1"/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026">
            <a:extLst>
              <a:ext uri="{FF2B5EF4-FFF2-40B4-BE49-F238E27FC236}">
                <a16:creationId xmlns:a16="http://schemas.microsoft.com/office/drawing/2014/main" id="{0F7861C4-E45C-0E53-C71D-C26E03F90E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6305" y="216271"/>
            <a:ext cx="7800975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Prevention (contd..)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FBF51DC-F8CE-F1F7-8448-E5E74B80EDBC}"/>
                  </a:ext>
                </a:extLst>
              </p14:cNvPr>
              <p14:cNvContentPartPr/>
              <p14:nvPr/>
            </p14:nvContentPartPr>
            <p14:xfrm>
              <a:off x="1720800" y="452520"/>
              <a:ext cx="9560160" cy="5889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FBF51DC-F8CE-F1F7-8448-E5E74B80EDB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11440" y="443160"/>
                <a:ext cx="9578880" cy="590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5630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42E196-1C4E-FDDF-B9F8-3F47C1BA78DA}"/>
              </a:ext>
            </a:extLst>
          </p:cNvPr>
          <p:cNvSpPr txBox="1"/>
          <p:nvPr/>
        </p:nvSpPr>
        <p:spPr>
          <a:xfrm>
            <a:off x="876300" y="44398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0290AC-C094-3664-67C1-40199D1D3DE1}"/>
              </a:ext>
            </a:extLst>
          </p:cNvPr>
          <p:cNvSpPr txBox="1"/>
          <p:nvPr/>
        </p:nvSpPr>
        <p:spPr>
          <a:xfrm>
            <a:off x="876300" y="928985"/>
            <a:ext cx="97917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lang="pt-BR" sz="20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pt-BR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pt-BR" sz="20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{R</a:t>
            </a:r>
            <a:r>
              <a:rPr lang="pt-BR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</a:t>
            </a:r>
            <a:r>
              <a:rPr lang="pt-BR" sz="20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BR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2, ..., </a:t>
            </a:r>
            <a:r>
              <a:rPr lang="pt-BR" sz="20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Rm </a:t>
            </a:r>
            <a:r>
              <a:rPr lang="en-US" sz="20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the set of resource types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assign to each resource type a unique integer number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i.e., F: 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N, where N is a set of natural numbers.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F(tape drive) =1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F(disk drive) =5</a:t>
            </a:r>
          </a:p>
          <a:p>
            <a:pPr lvl="2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F(printer) =12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Circular wait condition cannot hold if the following rules are used.</a:t>
            </a:r>
          </a:p>
          <a:p>
            <a:pPr algn="l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FC79A7-D523-00CC-BF15-6B0F0F461000}"/>
              </a:ext>
            </a:extLst>
          </p:cNvPr>
          <p:cNvSpPr txBox="1"/>
          <p:nvPr/>
        </p:nvSpPr>
        <p:spPr>
          <a:xfrm>
            <a:off x="1243012" y="2986832"/>
            <a:ext cx="90582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Rule 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Initially each process(or thread) can request any resource type R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. After that , a process can request instances of resource type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if and only if F(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 &gt; F(R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). 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i.e., if a process want tape drive and printer at the same time must first request the tape drive and then request the printer.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201F04-F051-2197-A1D4-E14F03749BC3}"/>
              </a:ext>
            </a:extLst>
          </p:cNvPr>
          <p:cNvSpPr txBox="1"/>
          <p:nvPr/>
        </p:nvSpPr>
        <p:spPr>
          <a:xfrm>
            <a:off x="1299209" y="4725313"/>
            <a:ext cx="91725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Rule2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If a process requesting an instance od resource type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must have released any resources R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such that F(R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 &gt;= F(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j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59C377-987F-3748-65E3-B9C08B944564}"/>
              </a:ext>
            </a:extLst>
          </p:cNvPr>
          <p:cNvSpPr txBox="1"/>
          <p:nvPr/>
        </p:nvSpPr>
        <p:spPr>
          <a:xfrm>
            <a:off x="1009649" y="6134100"/>
            <a:ext cx="10572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Possible side effect of Deadlock prevention is </a:t>
            </a:r>
            <a:r>
              <a:rPr lang="en-I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device utilization </a:t>
            </a:r>
            <a:r>
              <a:rPr lang="en-IN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system throughput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F93EE4D-CC10-96EC-EF59-95AC44A5A68B}"/>
                  </a:ext>
                </a:extLst>
              </p14:cNvPr>
              <p14:cNvContentPartPr/>
              <p14:nvPr/>
            </p14:nvContentPartPr>
            <p14:xfrm>
              <a:off x="1120320" y="1219680"/>
              <a:ext cx="10117800" cy="5391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F93EE4D-CC10-96EC-EF59-95AC44A5A68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0960" y="1210320"/>
                <a:ext cx="10136520" cy="541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51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0DC4A-F66E-3013-8E89-10050BCD0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0169F10-E564-35F2-C28E-95FAFEE752DF}"/>
              </a:ext>
            </a:extLst>
          </p:cNvPr>
          <p:cNvSpPr txBox="1">
            <a:spLocks noChangeArrowheads="1"/>
          </p:cNvSpPr>
          <p:nvPr/>
        </p:nvSpPr>
        <p:spPr>
          <a:xfrm>
            <a:off x="1240971" y="2424113"/>
            <a:ext cx="9945189" cy="2422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Simplest and most useful model requires that each thread declare the 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number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resources of each type that it may need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deadlock-avoidance algorithm dynamically examines the resource-allocation state to ensure that there can never be a circular-wait condition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Resource-allocation 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defined by the number of available and allocated resources, and the maximum demands of the processes.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9E0C40FB-452F-33F6-6736-416E6900D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417" y="819061"/>
            <a:ext cx="1046661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that the system has some additional </a:t>
            </a:r>
            <a:r>
              <a:rPr kumimoji="0"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priori </a:t>
            </a:r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available like currently available resources, currently allocated to each process, and the future requests and releases of each process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F79FEE6-AE0F-814B-7A81-23147C041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1205" y="226431"/>
            <a:ext cx="7762875" cy="5762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Avoidance</a:t>
            </a:r>
          </a:p>
        </p:txBody>
      </p:sp>
    </p:spTree>
    <p:extLst>
      <p:ext uri="{BB962C8B-B14F-4D97-AF65-F5344CB8AC3E}">
        <p14:creationId xmlns:p14="http://schemas.microsoft.com/office/powerpoint/2010/main" val="3066652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2922C-742D-4A11-6989-B246E29F9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24E1AD8F-39DB-EF7A-55F6-26FF05B11B48}"/>
              </a:ext>
            </a:extLst>
          </p:cNvPr>
          <p:cNvSpPr txBox="1">
            <a:spLocks noChangeArrowheads="1"/>
          </p:cNvSpPr>
          <p:nvPr/>
        </p:nvSpPr>
        <p:spPr>
          <a:xfrm>
            <a:off x="787083" y="768519"/>
            <a:ext cx="8092758" cy="4914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a thread requests an available resource, system must decide if immediate allocation leaves the system in a </a:t>
            </a:r>
            <a:r>
              <a:rPr lang="en-US" alt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 state</a:t>
            </a:r>
          </a:p>
          <a:p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System is in </a:t>
            </a:r>
            <a:r>
              <a:rPr lang="en-US" alt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 state 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there exists a sequence &lt;</a:t>
            </a:r>
            <a:r>
              <a:rPr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1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1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T</a:t>
            </a:r>
            <a:r>
              <a:rPr lang="en-US" altLang="en-US" sz="21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of ALL the threads  in the systems such that  for each T</a:t>
            </a:r>
            <a:r>
              <a:rPr lang="en-US" altLang="en-US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resources that T</a:t>
            </a:r>
            <a:r>
              <a:rPr lang="en-US" altLang="en-US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still request can be satisfied by currently available resources + resources held by all the </a:t>
            </a:r>
            <a:r>
              <a:rPr lang="en-US" altLang="en-US" sz="2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1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with</a:t>
            </a:r>
            <a:r>
              <a:rPr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 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is:</a:t>
            </a:r>
          </a:p>
          <a:p>
            <a:pPr lvl="1"/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</a:t>
            </a:r>
            <a:r>
              <a:rPr lang="en-US" altLang="en-US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resource needs are not immediately available, then </a:t>
            </a:r>
            <a:r>
              <a:rPr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1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wait until all </a:t>
            </a:r>
            <a:r>
              <a:rPr lang="en-US" altLang="en-US" sz="2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1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finished</a:t>
            </a:r>
          </a:p>
          <a:p>
            <a:pPr lvl="1"/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1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finished, </a:t>
            </a:r>
            <a:r>
              <a:rPr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1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obtain needed resources, execute, return allocated resources, and terminate</a:t>
            </a:r>
          </a:p>
          <a:p>
            <a:pPr lvl="1"/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1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terminates, </a:t>
            </a:r>
            <a:r>
              <a:rPr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1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altLang="en-US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obtain its needed resources, and so on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1ECFCE-BFF5-1850-67AE-1C995E3272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9440" y="148555"/>
            <a:ext cx="8229600" cy="5762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 State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53EB2CD9-E0F5-6632-F9D6-C4005AFB6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608" y="1685609"/>
            <a:ext cx="2693351" cy="2693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E9BF8A-AE23-25B7-140E-85A9D818ABE0}"/>
              </a:ext>
            </a:extLst>
          </p:cNvPr>
          <p:cNvSpPr txBox="1"/>
          <p:nvPr/>
        </p:nvSpPr>
        <p:spPr>
          <a:xfrm>
            <a:off x="802640" y="4877475"/>
            <a:ext cx="898144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system is in safe state 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no deadlocks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a system is in unsafe state  possibility of deadlock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Avoidance  ensure that a system will never enter an unsafe state.</a:t>
            </a:r>
            <a:endParaRPr lang="en-IN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68A11FB-14F8-E17B-68B7-1FED4027442C}"/>
                  </a:ext>
                </a:extLst>
              </p14:cNvPr>
              <p14:cNvContentPartPr/>
              <p14:nvPr/>
            </p14:nvContentPartPr>
            <p14:xfrm>
              <a:off x="1074960" y="1042560"/>
              <a:ext cx="10949040" cy="4959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68A11FB-14F8-E17B-68B7-1FED402744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5600" y="1033200"/>
                <a:ext cx="10967760" cy="497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410A07D-5657-A807-E895-CEFEA4AE9EFC}"/>
                  </a:ext>
                </a:extLst>
              </p14:cNvPr>
              <p14:cNvContentPartPr/>
              <p14:nvPr/>
            </p14:nvContentPartPr>
            <p14:xfrm>
              <a:off x="8826840" y="2222280"/>
              <a:ext cx="2091240" cy="1468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410A07D-5657-A807-E895-CEFEA4AE9EF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17480" y="2212920"/>
                <a:ext cx="2109960" cy="148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0490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104B3-1775-DB1B-39F9-13703EC7A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92AEFB9-64ED-4F19-3A13-38DF02E8A2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2920" y="221016"/>
            <a:ext cx="7645400" cy="57626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Avoidance Algorithms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0A383A-3CC1-3596-3849-D7B5D42E17D3}"/>
              </a:ext>
            </a:extLst>
          </p:cNvPr>
          <p:cNvSpPr txBox="1"/>
          <p:nvPr/>
        </p:nvSpPr>
        <p:spPr>
          <a:xfrm>
            <a:off x="1076960" y="952976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instance of a resource type</a:t>
            </a:r>
          </a:p>
          <a:p>
            <a:pPr marL="1257300" lvl="2" indent="-342900">
              <a:buFont typeface="Wingdings" panose="05000000000000000000" pitchFamily="2" charset="2"/>
              <a:buChar char="v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a resource-allocation graph</a:t>
            </a:r>
          </a:p>
          <a:p>
            <a:pPr lvl="1">
              <a:buFont typeface="Monotype Sorts" pitchFamily="-84" charset="2"/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instances of a resource type</a:t>
            </a:r>
          </a:p>
          <a:p>
            <a:pPr marL="1257300" lvl="2" indent="-342900">
              <a:buFont typeface="Wingdings" panose="05000000000000000000" pitchFamily="2" charset="2"/>
              <a:buChar char="v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 the Banker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Algorithm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3EF5949-0239-15DF-E2CB-90F04159F15B}"/>
                  </a:ext>
                </a:extLst>
              </p14:cNvPr>
              <p14:cNvContentPartPr/>
              <p14:nvPr/>
            </p14:nvContentPartPr>
            <p14:xfrm>
              <a:off x="1209240" y="844560"/>
              <a:ext cx="7682040" cy="2074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3EF5949-0239-15DF-E2CB-90F04159F15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99880" y="835200"/>
                <a:ext cx="7700760" cy="209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7142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1513D-573C-39BB-FF7F-1EF983065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5E77398-CA94-07CD-15CB-D6409A1258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6929" y="315772"/>
            <a:ext cx="7831138" cy="57626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Resource-Allocation Graph Scheme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F6C66AB-F5EA-EAAE-8C65-F63704F161F8}"/>
              </a:ext>
            </a:extLst>
          </p:cNvPr>
          <p:cNvSpPr txBox="1">
            <a:spLocks noChangeArrowheads="1"/>
          </p:cNvSpPr>
          <p:nvPr/>
        </p:nvSpPr>
        <p:spPr>
          <a:xfrm>
            <a:off x="741314" y="3521127"/>
            <a:ext cx="7457849" cy="2861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Claim edge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converts to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request edge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when a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requests a resource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Request edge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converted to an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assignment edge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when the  resource is allocated to the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thread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When a resource is released by a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thread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assignment edge reconverts to a claim edge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Resources must be claimed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 priori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in the system.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CBB14E-9DCF-DAC9-BACB-484F5CB62263}"/>
              </a:ext>
            </a:extLst>
          </p:cNvPr>
          <p:cNvSpPr txBox="1"/>
          <p:nvPr/>
        </p:nvSpPr>
        <p:spPr>
          <a:xfrm>
            <a:off x="612139" y="1142850"/>
            <a:ext cx="74578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Claim edge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A Thread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 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 request a resource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in future, represented by a dashed line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 edge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 Thread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 resource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represented by solid edge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 edge :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Assigned resource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to process 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represented by solid edge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endParaRPr lang="en-IN" sz="2400" dirty="0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239F1844-D985-60F5-5990-690A61D0A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575" y="782480"/>
            <a:ext cx="2938003" cy="296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3592527-5F43-DF3F-0F4C-3A647EFE983F}"/>
              </a:ext>
            </a:extLst>
          </p:cNvPr>
          <p:cNvCxnSpPr/>
          <p:nvPr/>
        </p:nvCxnSpPr>
        <p:spPr>
          <a:xfrm flipV="1">
            <a:off x="8915400" y="2781300"/>
            <a:ext cx="504825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DA14E00-88A5-FC59-6581-754C9F5D5C24}"/>
              </a:ext>
            </a:extLst>
          </p:cNvPr>
          <p:cNvSpPr txBox="1"/>
          <p:nvPr/>
        </p:nvSpPr>
        <p:spPr>
          <a:xfrm>
            <a:off x="8391934" y="3326220"/>
            <a:ext cx="1438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Claim edge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i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569240-1A06-479D-242F-D9A638FD991A}"/>
              </a:ext>
            </a:extLst>
          </p:cNvPr>
          <p:cNvCxnSpPr>
            <a:cxnSpLocks/>
          </p:cNvCxnSpPr>
          <p:nvPr/>
        </p:nvCxnSpPr>
        <p:spPr>
          <a:xfrm flipH="1">
            <a:off x="11168522" y="1151812"/>
            <a:ext cx="376288" cy="629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39BF747-B624-9182-9780-96FD4E880C45}"/>
              </a:ext>
            </a:extLst>
          </p:cNvPr>
          <p:cNvSpPr txBox="1"/>
          <p:nvPr/>
        </p:nvSpPr>
        <p:spPr>
          <a:xfrm>
            <a:off x="10768522" y="736848"/>
            <a:ext cx="14382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r>
              <a:rPr lang="en-US" alt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edge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i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35560D1-EB7A-2CF4-75AF-202E863F4405}"/>
              </a:ext>
            </a:extLst>
          </p:cNvPr>
          <p:cNvCxnSpPr>
            <a:cxnSpLocks/>
          </p:cNvCxnSpPr>
          <p:nvPr/>
        </p:nvCxnSpPr>
        <p:spPr>
          <a:xfrm>
            <a:off x="9111071" y="1151812"/>
            <a:ext cx="447675" cy="4705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8B01E00-7D84-A3B1-344D-6C88218A3A64}"/>
              </a:ext>
            </a:extLst>
          </p:cNvPr>
          <p:cNvSpPr txBox="1"/>
          <p:nvPr/>
        </p:nvSpPr>
        <p:spPr>
          <a:xfrm>
            <a:off x="8070010" y="736848"/>
            <a:ext cx="18450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</a:t>
            </a:r>
            <a:r>
              <a:rPr lang="en-US" altLang="en-US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edge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861FAFF-1720-6EED-40BB-C08701D329AE}"/>
                  </a:ext>
                </a:extLst>
              </p14:cNvPr>
              <p14:cNvContentPartPr/>
              <p14:nvPr/>
            </p14:nvContentPartPr>
            <p14:xfrm>
              <a:off x="1033200" y="685080"/>
              <a:ext cx="10576440" cy="5182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861FAFF-1720-6EED-40BB-C08701D329A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3840" y="675720"/>
                <a:ext cx="10595160" cy="520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9424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7D30C-53A8-BCBF-F0B1-D6E6F8D67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C9C3A4-FBC0-44F5-DB28-C516E9088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75" y="3336754"/>
            <a:ext cx="2638425" cy="2659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6A2156-9A24-5533-F443-2D1B4F24CE06}"/>
              </a:ext>
            </a:extLst>
          </p:cNvPr>
          <p:cNvSpPr txBox="1"/>
          <p:nvPr/>
        </p:nvSpPr>
        <p:spPr>
          <a:xfrm>
            <a:off x="561974" y="813138"/>
            <a:ext cx="806767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suppose that thread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requests resource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request can be granted only if converting the request edge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4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an assignment edge </a:t>
            </a:r>
            <a:r>
              <a:rPr lang="en-US" sz="2400" b="1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="1" i="1" u="none" strike="noStrike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4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sz="24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i="1" u="none" strike="noStrik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not result in the formation of a cycle in the resource-allocation </a:t>
            </a: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F81C58-7DE7-B111-0AB1-ED3726B8FDC9}"/>
              </a:ext>
            </a:extLst>
          </p:cNvPr>
          <p:cNvSpPr txBox="1"/>
          <p:nvPr/>
        </p:nvSpPr>
        <p:spPr>
          <a:xfrm>
            <a:off x="542924" y="244792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cycle-detection algorithm in O(n</a:t>
            </a:r>
            <a:r>
              <a:rPr lang="en-IN" sz="2400" b="0" i="0" u="none" strike="noStrike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9321AB-F8FD-71E7-D44D-FAC32807EA71}"/>
              </a:ext>
            </a:extLst>
          </p:cNvPr>
          <p:cNvSpPr txBox="1"/>
          <p:nvPr/>
        </p:nvSpPr>
        <p:spPr>
          <a:xfrm>
            <a:off x="533400" y="2993765"/>
            <a:ext cx="838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2400" b="0" i="0" u="none" strike="noStrike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Suppose that T</a:t>
            </a:r>
            <a:r>
              <a:rPr lang="en-US" baseline="-25000" dirty="0"/>
              <a:t>2</a:t>
            </a:r>
            <a:r>
              <a:rPr lang="en-US" dirty="0"/>
              <a:t> requests R</a:t>
            </a:r>
            <a:r>
              <a:rPr lang="en-US" baseline="-25000" dirty="0"/>
              <a:t>2,</a:t>
            </a:r>
            <a:r>
              <a:rPr lang="en-US" dirty="0"/>
              <a:t> which is currently free, we cannot allocate it to T</a:t>
            </a:r>
            <a:r>
              <a:rPr lang="en-US" baseline="-25000" dirty="0"/>
              <a:t>2</a:t>
            </a:r>
            <a:r>
              <a:rPr lang="en-US" dirty="0"/>
              <a:t>, since this action will create a cycle in the graph, which is in unsafe state.</a:t>
            </a:r>
            <a:endParaRPr lang="en-IN" dirty="0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35077C97-D57E-095C-70F2-FD0740FCD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122" y="397123"/>
            <a:ext cx="2442703" cy="2462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96263D8-4485-2EA8-EDB5-9746FA9BEE40}"/>
                  </a:ext>
                </a:extLst>
              </p14:cNvPr>
              <p14:cNvContentPartPr/>
              <p14:nvPr/>
            </p14:nvContentPartPr>
            <p14:xfrm>
              <a:off x="2671200" y="2750400"/>
              <a:ext cx="8722080" cy="3763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96263D8-4485-2EA8-EDB5-9746FA9BEE4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61840" y="2741040"/>
                <a:ext cx="8740800" cy="378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542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B5880B3-86C4-A0E8-55D6-0326332DB3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57599"/>
            <a:ext cx="7772400" cy="57626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Banker’s Algorithm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576EBD-4423-55B6-63E8-842C49124075}"/>
              </a:ext>
            </a:extLst>
          </p:cNvPr>
          <p:cNvSpPr txBox="1"/>
          <p:nvPr/>
        </p:nvSpPr>
        <p:spPr>
          <a:xfrm>
            <a:off x="895349" y="958334"/>
            <a:ext cx="1041082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Banker’s Algorithm is used in the system that contains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instances of resource type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where as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resource-allocation graph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used for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instance of resource type.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new process enters the system, it must declare the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number of instances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each resource type it may need, which is not exceeded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number of resources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requests a set of resources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the system must determine whether the allocation of these resources will leave the state in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 or unsafe state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If it is 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 state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 will be allocated otherwise process must wait until the resources are available.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two algorithms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 Algorithm ( for safe or not)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Resource-Request Algorithm( for granting the requests safely)</a:t>
            </a:r>
            <a:endParaRPr lang="en-IN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AED0D85-B440-78D0-090F-C1D8AD3937F1}"/>
                  </a:ext>
                </a:extLst>
              </p14:cNvPr>
              <p14:cNvContentPartPr/>
              <p14:nvPr/>
            </p14:nvContentPartPr>
            <p14:xfrm>
              <a:off x="1294200" y="1296000"/>
              <a:ext cx="9420840" cy="4548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AED0D85-B440-78D0-090F-C1D8AD3937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84840" y="1286640"/>
                <a:ext cx="9439560" cy="456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3853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3F2299A-DDBA-D515-21B3-CF83A088F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8487" y="383009"/>
            <a:ext cx="7586662" cy="4318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Structures for the Banker</a:t>
            </a:r>
            <a:r>
              <a:rPr lang="ja-JP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ja-JP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Algorithm </a:t>
            </a:r>
            <a:endParaRPr lang="en-US" alt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0FDEF17-E2C8-29FF-4487-E54A4FA8E563}"/>
              </a:ext>
            </a:extLst>
          </p:cNvPr>
          <p:cNvSpPr txBox="1">
            <a:spLocks noChangeArrowheads="1"/>
          </p:cNvSpPr>
          <p:nvPr/>
        </p:nvSpPr>
        <p:spPr>
          <a:xfrm>
            <a:off x="1192213" y="1654175"/>
            <a:ext cx="9885362" cy="43878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Vector of length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If available [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there are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instances of resource type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matrix. 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i,j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process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request at most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instances of resource type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altLang="en-US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Allocation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matrix.  If Allocation[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i,j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currently allocated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instances of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altLang="en-US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matrix. If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i,j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need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more instances of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complete its task</a:t>
            </a:r>
          </a:p>
          <a:p>
            <a:pPr lvl="2">
              <a:buFont typeface="Webdings" panose="05030102010509060703" pitchFamily="18" charset="2"/>
              <a:buNone/>
            </a:pPr>
            <a:b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i,j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i,j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–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i,j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8FAF5B56-AEAA-7FE5-8A02-D9C9A9274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562" y="898675"/>
            <a:ext cx="103561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kumimoji="0"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number of processes, and </a:t>
            </a:r>
            <a:r>
              <a:rPr kumimoji="0"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number of resources types. </a:t>
            </a:r>
          </a:p>
        </p:txBody>
      </p:sp>
    </p:spTree>
    <p:extLst>
      <p:ext uri="{BB962C8B-B14F-4D97-AF65-F5344CB8AC3E}">
        <p14:creationId xmlns:p14="http://schemas.microsoft.com/office/powerpoint/2010/main" val="144912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1B525B-BF3E-874F-CFF3-FF1C8441C98C}"/>
              </a:ext>
            </a:extLst>
          </p:cNvPr>
          <p:cNvSpPr txBox="1">
            <a:spLocks noChangeArrowheads="1"/>
          </p:cNvSpPr>
          <p:nvPr/>
        </p:nvSpPr>
        <p:spPr>
          <a:xfrm>
            <a:off x="885825" y="1157288"/>
            <a:ext cx="8591550" cy="4943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lang="en-US" altLang="en-US" sz="2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en-US" altLang="en-US" sz="2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vectors of length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respectively.  Initialize:</a:t>
            </a:r>
          </a:p>
          <a:p>
            <a:pPr marL="1543050" lvl="3" indent="-342900">
              <a:buFontTx/>
              <a:buNone/>
            </a:pP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</a:p>
          <a:p>
            <a:pPr marL="1543050" lvl="3" indent="-342900">
              <a:buFontTx/>
              <a:buNone/>
            </a:pP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false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 1, …,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an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that both: </a:t>
            </a:r>
          </a:p>
          <a:p>
            <a:pPr marL="800100" lvl="1" indent="-342900">
              <a:buFont typeface="Monotype Sorts" pitchFamily="-84" charset="2"/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(a)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Monotype Sorts" pitchFamily="-84" charset="2"/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(b)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Work</a:t>
            </a:r>
          </a:p>
          <a:p>
            <a:pPr marL="800100" lvl="1" indent="-342900">
              <a:buFont typeface="Monotype Sorts" pitchFamily="-84" charset="2"/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If no such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exists, go to step 4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Allocation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b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true</a:t>
            </a:r>
            <a:b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 to step 2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==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all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the system is in a safe state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1E7712F-8101-8AF1-C426-DACB7837F3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55830"/>
            <a:ext cx="8229600" cy="57626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Safety Algorithm</a:t>
            </a:r>
          </a:p>
        </p:txBody>
      </p:sp>
    </p:spTree>
    <p:extLst>
      <p:ext uri="{BB962C8B-B14F-4D97-AF65-F5344CB8AC3E}">
        <p14:creationId xmlns:p14="http://schemas.microsoft.com/office/powerpoint/2010/main" val="4157698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CA679F2-D9E5-044A-D772-24D7E8A18C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5626" y="391178"/>
            <a:ext cx="7924800" cy="4572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Resource-Request Algorithm for Process P</a:t>
            </a:r>
            <a:r>
              <a:rPr lang="en-US" altLang="en-US" sz="32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189F8C4-DAE2-DF80-C322-D0D26538CEF1}"/>
              </a:ext>
            </a:extLst>
          </p:cNvPr>
          <p:cNvSpPr txBox="1">
            <a:spLocks noChangeArrowheads="1"/>
          </p:cNvSpPr>
          <p:nvPr/>
        </p:nvSpPr>
        <p:spPr>
          <a:xfrm>
            <a:off x="822325" y="1033144"/>
            <a:ext cx="10598150" cy="52152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Monotype Sorts" pitchFamily="-84" charset="2"/>
              <a:buNone/>
            </a:pP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suppose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T</a:t>
            </a:r>
            <a:r>
              <a:rPr lang="en-US" altLang="en-US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made a request, 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request vector for process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If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process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wants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instances of resource type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altLang="en-US" sz="2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Need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go to step 2.  Otherwise, raise error condition, since process has exceeded its maximum claim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Available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go to step 3.  Otherwise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must wait, since resources are not available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rabicPeriod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Pretend to allocate requested resources to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by modifying the state as follows:</a:t>
            </a:r>
          </a:p>
          <a:p>
            <a:pPr lvl="3">
              <a:lnSpc>
                <a:spcPct val="100000"/>
              </a:lnSpc>
              <a:buFontTx/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	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Available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Available 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–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Request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;</a:t>
            </a:r>
          </a:p>
          <a:p>
            <a:pPr lvl="3">
              <a:lnSpc>
                <a:spcPct val="100000"/>
              </a:lnSpc>
              <a:buFontTx/>
              <a:buNone/>
            </a:pP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	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Allocation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Allocation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+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Request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;</a:t>
            </a:r>
          </a:p>
          <a:p>
            <a:pPr lvl="3">
              <a:lnSpc>
                <a:spcPct val="100000"/>
              </a:lnSpc>
              <a:buFontTx/>
              <a:buNone/>
            </a:pP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	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Need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Need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–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Request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;</a:t>
            </a:r>
          </a:p>
          <a:p>
            <a:pPr lvl="2">
              <a:lnSpc>
                <a:spcPct val="100000"/>
              </a:lnSpc>
              <a:buClr>
                <a:srgbClr val="CC6600"/>
              </a:buClr>
              <a:buSzPct val="110000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safe  the resources are allocated to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</a:p>
          <a:p>
            <a:pPr lvl="2">
              <a:lnSpc>
                <a:spcPct val="100000"/>
              </a:lnSpc>
              <a:buClr>
                <a:srgbClr val="CC6600"/>
              </a:buClr>
              <a:buSzPct val="110000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unsafe 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must wait, and the old resource-allocation state is restored</a:t>
            </a:r>
          </a:p>
        </p:txBody>
      </p:sp>
    </p:spTree>
    <p:extLst>
      <p:ext uri="{BB962C8B-B14F-4D97-AF65-F5344CB8AC3E}">
        <p14:creationId xmlns:p14="http://schemas.microsoft.com/office/powerpoint/2010/main" val="3823655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9555C6A-4721-2DAA-B882-D5F48566C6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2750" y="380999"/>
            <a:ext cx="7664450" cy="5762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of Banker</a:t>
            </a:r>
            <a:r>
              <a:rPr lang="ja-JP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ja-JP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Algorithm</a:t>
            </a:r>
            <a:endParaRPr lang="en-US" alt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23E7F33-281D-3BCA-63AC-74838243F6B5}"/>
              </a:ext>
            </a:extLst>
          </p:cNvPr>
          <p:cNvSpPr txBox="1">
            <a:spLocks noChangeArrowheads="1"/>
          </p:cNvSpPr>
          <p:nvPr/>
        </p:nvSpPr>
        <p:spPr>
          <a:xfrm>
            <a:off x="852487" y="1189038"/>
            <a:ext cx="9977438" cy="45402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a System with 5 threads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and </a:t>
            </a:r>
          </a:p>
          <a:p>
            <a:pPr marL="0" indent="0"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3 resource types: 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 instances), 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(5instances), and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 instances)</a:t>
            </a:r>
          </a:p>
          <a:p>
            <a:pPr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Snapshot at time 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alt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</a:t>
            </a:r>
            <a:r>
              <a:rPr lang="en-US" alt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</a:t>
            </a:r>
            <a:r>
              <a:rPr lang="en-US" alt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endParaRPr lang="en-US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A B C	       A B C 	      A B C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	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1 0	      7 5 3 	       3 3 2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	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0 0 	       3 2 2  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 0 2 	       9 0 2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 1 1 	       2 2 2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0 0 2	        4 3 3  	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5A9849-C492-807C-F82B-283E3AEB0181}"/>
              </a:ext>
            </a:extLst>
          </p:cNvPr>
          <p:cNvSpPr txBox="1"/>
          <p:nvPr/>
        </p:nvSpPr>
        <p:spPr>
          <a:xfrm>
            <a:off x="7372350" y="2579708"/>
            <a:ext cx="432435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altLang="en-US" sz="2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en-US" alt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 B C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7 4 3 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1 2 2 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6 0 0 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0 1 1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sz="2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4 3 1 </a:t>
            </a:r>
            <a:endParaRPr lang="en-I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807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ick Vector Art, Icons, and Graphics for Free Download">
            <a:extLst>
              <a:ext uri="{FF2B5EF4-FFF2-40B4-BE49-F238E27FC236}">
                <a16:creationId xmlns:a16="http://schemas.microsoft.com/office/drawing/2014/main" id="{F23E4A33-DF16-B44B-D6EE-1A9C39818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66" y="5231814"/>
            <a:ext cx="488265" cy="488265"/>
          </a:xfrm>
          <a:prstGeom prst="rect">
            <a:avLst/>
          </a:prstGeom>
          <a:noFill/>
        </p:spPr>
      </p:pic>
      <p:pic>
        <p:nvPicPr>
          <p:cNvPr id="3" name="Picture 4" descr="Tick Vector Art, Icons, and Graphics for Free Download">
            <a:extLst>
              <a:ext uri="{FF2B5EF4-FFF2-40B4-BE49-F238E27FC236}">
                <a16:creationId xmlns:a16="http://schemas.microsoft.com/office/drawing/2014/main" id="{57CFD0BE-A0FC-C8E4-3BDA-3B3E05D23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395" y="4608910"/>
            <a:ext cx="488265" cy="488265"/>
          </a:xfrm>
          <a:prstGeom prst="rect">
            <a:avLst/>
          </a:prstGeom>
          <a:noFill/>
        </p:spPr>
      </p:pic>
      <p:pic>
        <p:nvPicPr>
          <p:cNvPr id="2" name="Picture 4" descr="Tick Vector Art, Icons, and Graphics for Free Download">
            <a:extLst>
              <a:ext uri="{FF2B5EF4-FFF2-40B4-BE49-F238E27FC236}">
                <a16:creationId xmlns:a16="http://schemas.microsoft.com/office/drawing/2014/main" id="{4E0395CE-5012-9566-A8F7-F18E1FFDD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537" y="3339594"/>
            <a:ext cx="488265" cy="488265"/>
          </a:xfrm>
          <a:prstGeom prst="rect">
            <a:avLst/>
          </a:prstGeom>
          <a:noFill/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719961-2557-CFBE-43BC-A620DD044C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318714"/>
              </p:ext>
            </p:extLst>
          </p:nvPr>
        </p:nvGraphicFramePr>
        <p:xfrm>
          <a:off x="6837680" y="1748084"/>
          <a:ext cx="3454402" cy="397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486">
                  <a:extLst>
                    <a:ext uri="{9D8B030D-6E8A-4147-A177-3AD203B41FA5}">
                      <a16:colId xmlns:a16="http://schemas.microsoft.com/office/drawing/2014/main" val="3555723546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93398847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065381310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9523769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133294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386295518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19493523"/>
                    </a:ext>
                  </a:extLst>
                </a:gridCol>
              </a:tblGrid>
              <a:tr h="412589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634671"/>
                  </a:ext>
                </a:extLst>
              </a:tr>
              <a:tr h="430926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123315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193166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40948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3629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552607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0590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7484608-73EE-F940-F949-2076FEFF6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597238"/>
              </p:ext>
            </p:extLst>
          </p:nvPr>
        </p:nvGraphicFramePr>
        <p:xfrm>
          <a:off x="10571480" y="1754505"/>
          <a:ext cx="1347369" cy="3980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4172639995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692118124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736575732"/>
                    </a:ext>
                  </a:extLst>
                </a:gridCol>
              </a:tblGrid>
              <a:tr h="38730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050962"/>
                  </a:ext>
                </a:extLst>
              </a:tr>
              <a:tr h="433987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75513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425299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603876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892835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820508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662180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20EF1FD6-68C9-9198-7D81-4B685CA8C45F}"/>
              </a:ext>
            </a:extLst>
          </p:cNvPr>
          <p:cNvGrpSpPr/>
          <p:nvPr/>
        </p:nvGrpSpPr>
        <p:grpSpPr>
          <a:xfrm>
            <a:off x="1242645" y="585140"/>
            <a:ext cx="1393090" cy="400110"/>
            <a:chOff x="5489525" y="1699594"/>
            <a:chExt cx="1393090" cy="50664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9AAA73-30EC-CC21-BC5A-51358FACB0C2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506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ED558EA-DF93-19A3-FDDD-86BDDD8A7659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5A9C3B2-47B1-6CB3-5A5F-7F3E3564DECE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b="1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3D36FC7-1A9A-2983-4C79-117B03A06B4E}"/>
              </a:ext>
            </a:extLst>
          </p:cNvPr>
          <p:cNvGrpSpPr/>
          <p:nvPr/>
        </p:nvGrpSpPr>
        <p:grpSpPr>
          <a:xfrm>
            <a:off x="10637520" y="3371655"/>
            <a:ext cx="1362610" cy="400110"/>
            <a:chOff x="5479365" y="1699594"/>
            <a:chExt cx="1362610" cy="40011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D1D582-4086-E944-63BC-2FB214F8C636}"/>
                </a:ext>
              </a:extLst>
            </p:cNvPr>
            <p:cNvSpPr txBox="1"/>
            <p:nvPr/>
          </p:nvSpPr>
          <p:spPr>
            <a:xfrm>
              <a:off x="5997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DA4B28-F687-8B81-AE4A-B93BDD488840}"/>
                </a:ext>
              </a:extLst>
            </p:cNvPr>
            <p:cNvSpPr txBox="1"/>
            <p:nvPr/>
          </p:nvSpPr>
          <p:spPr>
            <a:xfrm>
              <a:off x="641525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0F70EE-BED5-A721-AA49-4D3CD9C1BDC5}"/>
                </a:ext>
              </a:extLst>
            </p:cNvPr>
            <p:cNvSpPr txBox="1"/>
            <p:nvPr/>
          </p:nvSpPr>
          <p:spPr>
            <a:xfrm>
              <a:off x="547936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FBA40EE-B6CB-826F-4C93-CDD96558DF99}"/>
              </a:ext>
            </a:extLst>
          </p:cNvPr>
          <p:cNvGrpSpPr/>
          <p:nvPr/>
        </p:nvGrpSpPr>
        <p:grpSpPr>
          <a:xfrm>
            <a:off x="10650805" y="3975434"/>
            <a:ext cx="1342290" cy="410270"/>
            <a:chOff x="5499685" y="1689434"/>
            <a:chExt cx="1342290" cy="41027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C5E1B1-77EB-8542-3E34-56CDB7372C6B}"/>
                </a:ext>
              </a:extLst>
            </p:cNvPr>
            <p:cNvSpPr txBox="1"/>
            <p:nvPr/>
          </p:nvSpPr>
          <p:spPr>
            <a:xfrm>
              <a:off x="5997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6E2963-CD3C-DEBC-70D7-B92988B5CC1D}"/>
                </a:ext>
              </a:extLst>
            </p:cNvPr>
            <p:cNvSpPr txBox="1"/>
            <p:nvPr/>
          </p:nvSpPr>
          <p:spPr>
            <a:xfrm>
              <a:off x="641525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722C06-729C-4A7B-88FA-E479F3349BEF}"/>
                </a:ext>
              </a:extLst>
            </p:cNvPr>
            <p:cNvSpPr txBox="1"/>
            <p:nvPr/>
          </p:nvSpPr>
          <p:spPr>
            <a:xfrm>
              <a:off x="5499685" y="168943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IN" sz="20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CCF65EB-6A45-3679-229A-8573840F7616}"/>
              </a:ext>
            </a:extLst>
          </p:cNvPr>
          <p:cNvGrpSpPr/>
          <p:nvPr/>
        </p:nvGrpSpPr>
        <p:grpSpPr>
          <a:xfrm>
            <a:off x="10660965" y="4595194"/>
            <a:ext cx="1352450" cy="400110"/>
            <a:chOff x="5398085" y="1699594"/>
            <a:chExt cx="1352450" cy="40011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11674D-F1FC-7C0F-1D68-D486C60B2E5E}"/>
                </a:ext>
              </a:extLst>
            </p:cNvPr>
            <p:cNvSpPr txBox="1"/>
            <p:nvPr/>
          </p:nvSpPr>
          <p:spPr>
            <a:xfrm>
              <a:off x="58552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0E73604-D25A-FFE5-9829-0FB682DDC85F}"/>
                </a:ext>
              </a:extLst>
            </p:cNvPr>
            <p:cNvSpPr txBox="1"/>
            <p:nvPr/>
          </p:nvSpPr>
          <p:spPr>
            <a:xfrm>
              <a:off x="632381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EA0F80-4ACA-DA45-D235-D655DA7EB091}"/>
                </a:ext>
              </a:extLst>
            </p:cNvPr>
            <p:cNvSpPr txBox="1"/>
            <p:nvPr/>
          </p:nvSpPr>
          <p:spPr>
            <a:xfrm>
              <a:off x="53980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6299FBA-C960-7B10-F82C-90B5FF98B78B}"/>
              </a:ext>
            </a:extLst>
          </p:cNvPr>
          <p:cNvGrpSpPr/>
          <p:nvPr/>
        </p:nvGrpSpPr>
        <p:grpSpPr>
          <a:xfrm>
            <a:off x="10660965" y="5214954"/>
            <a:ext cx="1342290" cy="400110"/>
            <a:chOff x="5398085" y="1699594"/>
            <a:chExt cx="1342290" cy="40011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EEFB5E5-1A61-6117-C06E-5228C6D34AFD}"/>
                </a:ext>
              </a:extLst>
            </p:cNvPr>
            <p:cNvSpPr txBox="1"/>
            <p:nvPr/>
          </p:nvSpPr>
          <p:spPr>
            <a:xfrm>
              <a:off x="58552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6E222C9-8D22-4041-01F5-57D74C5ECF06}"/>
                </a:ext>
              </a:extLst>
            </p:cNvPr>
            <p:cNvSpPr txBox="1"/>
            <p:nvPr/>
          </p:nvSpPr>
          <p:spPr>
            <a:xfrm>
              <a:off x="631365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971BFA6-6E93-3D88-53F2-3E472C7F0B43}"/>
                </a:ext>
              </a:extLst>
            </p:cNvPr>
            <p:cNvSpPr txBox="1"/>
            <p:nvPr/>
          </p:nvSpPr>
          <p:spPr>
            <a:xfrm>
              <a:off x="53980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C5DAF0D-C32F-28B8-1C35-6477F4F6F5C1}"/>
              </a:ext>
            </a:extLst>
          </p:cNvPr>
          <p:cNvSpPr txBox="1"/>
          <p:nvPr/>
        </p:nvSpPr>
        <p:spPr>
          <a:xfrm>
            <a:off x="10347175" y="1408850"/>
            <a:ext cx="2056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b="1" i="1" dirty="0"/>
              <a:t>(Max</a:t>
            </a:r>
            <a:r>
              <a:rPr lang="en-US" altLang="en-US" b="1" dirty="0"/>
              <a:t> – </a:t>
            </a:r>
            <a:r>
              <a:rPr lang="en-US" altLang="en-US" b="1" i="1" dirty="0"/>
              <a:t>Allocation)</a:t>
            </a:r>
            <a:endParaRPr lang="en-IN" dirty="0"/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DA09962D-007A-DF9E-23C0-4F846A17C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592776"/>
              </p:ext>
            </p:extLst>
          </p:nvPr>
        </p:nvGraphicFramePr>
        <p:xfrm>
          <a:off x="8574063" y="26356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C79B460B-42F2-6AAE-C00F-12B4402E6221}"/>
              </a:ext>
            </a:extLst>
          </p:cNvPr>
          <p:cNvSpPr txBox="1"/>
          <p:nvPr/>
        </p:nvSpPr>
        <p:spPr>
          <a:xfrm>
            <a:off x="843280" y="132080"/>
            <a:ext cx="485648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Finish[0]=false and need</a:t>
            </a:r>
            <a:r>
              <a:rPr lang="en-IN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ED05AF6-3B98-DE27-D539-1EDBBC21CA8A}"/>
              </a:ext>
            </a:extLst>
          </p:cNvPr>
          <p:cNvGrpSpPr/>
          <p:nvPr/>
        </p:nvGrpSpPr>
        <p:grpSpPr>
          <a:xfrm>
            <a:off x="10640645" y="2715594"/>
            <a:ext cx="1393090" cy="410270"/>
            <a:chOff x="5489525" y="1699594"/>
            <a:chExt cx="1393090" cy="41027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1877BFE-469D-512D-579E-547A79261C21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E97C8C3-49AA-6EBD-244E-83F7D7CB65BB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73CF4E-5751-5152-C3F5-5C51F84E91A9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B92C2BF-0F8E-47C0-C68E-6C7EB29A6FDD}"/>
              </a:ext>
            </a:extLst>
          </p:cNvPr>
          <p:cNvGrpSpPr/>
          <p:nvPr/>
        </p:nvGrpSpPr>
        <p:grpSpPr>
          <a:xfrm>
            <a:off x="3183205" y="595300"/>
            <a:ext cx="1393090" cy="400110"/>
            <a:chOff x="5489525" y="1699594"/>
            <a:chExt cx="1393090" cy="60978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7709454-E9C0-B7A7-4625-1F459F0D0C8D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158B31-FCC9-F6DC-4153-93EF39AD8F60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CF8AFF2-F80D-5DF6-662C-6388B159BC94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EB2067F7-9FA4-E0CF-AA28-BC6EE116CA92}"/>
              </a:ext>
            </a:extLst>
          </p:cNvPr>
          <p:cNvSpPr txBox="1"/>
          <p:nvPr/>
        </p:nvSpPr>
        <p:spPr>
          <a:xfrm>
            <a:off x="4646637" y="61909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en-IN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9B0E6F1-9FC2-A818-0D6C-B7013A7B4D35}"/>
              </a:ext>
            </a:extLst>
          </p:cNvPr>
          <p:cNvSpPr txBox="1"/>
          <p:nvPr/>
        </p:nvSpPr>
        <p:spPr>
          <a:xfrm>
            <a:off x="2677746" y="60638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9BCEC42-D160-308D-DDC8-A26171503551}"/>
              </a:ext>
            </a:extLst>
          </p:cNvPr>
          <p:cNvGrpSpPr/>
          <p:nvPr/>
        </p:nvGrpSpPr>
        <p:grpSpPr>
          <a:xfrm>
            <a:off x="1232485" y="1387780"/>
            <a:ext cx="1393090" cy="324000"/>
            <a:chOff x="5489525" y="1699594"/>
            <a:chExt cx="1393090" cy="49378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E4B5B0F-586B-E64F-5970-5406DF5AE3E3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8E1D3D6-F81A-06EC-7C76-4213D0EE498F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9A01F91-0FE0-F3DF-D27F-4E1B5414BB1A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685E49B2-F6B3-2839-31A2-EBDBA3E3106E}"/>
              </a:ext>
            </a:extLst>
          </p:cNvPr>
          <p:cNvSpPr txBox="1"/>
          <p:nvPr/>
        </p:nvSpPr>
        <p:spPr>
          <a:xfrm>
            <a:off x="853440" y="944880"/>
            <a:ext cx="485648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Finish[1]=false and need</a:t>
            </a:r>
            <a:r>
              <a:rPr lang="en-IN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64E6D9C-9404-769E-AAAF-6B5B6C7BB601}"/>
              </a:ext>
            </a:extLst>
          </p:cNvPr>
          <p:cNvGrpSpPr/>
          <p:nvPr/>
        </p:nvGrpSpPr>
        <p:grpSpPr>
          <a:xfrm>
            <a:off x="3173045" y="1397940"/>
            <a:ext cx="1393090" cy="400110"/>
            <a:chOff x="5489525" y="1699594"/>
            <a:chExt cx="1393090" cy="60978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07CE29-C43C-DCED-A609-9D5465F86F88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8020F4A-D4C9-3CE9-634B-13525EA16A70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C89E937-20E8-A6F6-259C-17A33E34DFB6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1FB0E33-DF04-66E5-91AA-CAAE77F7D668}"/>
              </a:ext>
            </a:extLst>
          </p:cNvPr>
          <p:cNvSpPr txBox="1"/>
          <p:nvPr/>
        </p:nvSpPr>
        <p:spPr>
          <a:xfrm>
            <a:off x="4666957" y="140141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9192A20-256C-4739-48E7-C44F55AAD4CF}"/>
              </a:ext>
            </a:extLst>
          </p:cNvPr>
          <p:cNvSpPr txBox="1"/>
          <p:nvPr/>
        </p:nvSpPr>
        <p:spPr>
          <a:xfrm>
            <a:off x="2667586" y="140902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71FB1AE-3FD2-F432-7806-F0495C613269}"/>
              </a:ext>
            </a:extLst>
          </p:cNvPr>
          <p:cNvSpPr txBox="1"/>
          <p:nvPr/>
        </p:nvSpPr>
        <p:spPr>
          <a:xfrm>
            <a:off x="1230044" y="1773876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A88B8F8-8C18-CDD4-C8F2-B26C20535AF0}"/>
              </a:ext>
            </a:extLst>
          </p:cNvPr>
          <p:cNvSpPr txBox="1"/>
          <p:nvPr/>
        </p:nvSpPr>
        <p:spPr>
          <a:xfrm>
            <a:off x="1252807" y="2160237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2D0DF7D-E7F4-2B2B-6487-95B5FB7EE22E}"/>
              </a:ext>
            </a:extLst>
          </p:cNvPr>
          <p:cNvGrpSpPr/>
          <p:nvPr/>
        </p:nvGrpSpPr>
        <p:grpSpPr>
          <a:xfrm>
            <a:off x="2572827" y="2139917"/>
            <a:ext cx="1393090" cy="400110"/>
            <a:chOff x="5489525" y="1699594"/>
            <a:chExt cx="1393090" cy="56997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7A01006-8C7B-0300-7EED-6034D52E8BB0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551AA72-9D2C-9F01-5893-0F792CC2375A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88A4028-DF8B-C954-765E-4D08F64EB5AC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IN" sz="2000" dirty="0"/>
            </a:p>
          </p:txBody>
        </p: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8B8EB157-908F-85A1-F086-F69C892FE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059698"/>
              </p:ext>
            </p:extLst>
          </p:nvPr>
        </p:nvGraphicFramePr>
        <p:xfrm>
          <a:off x="8574063" y="26356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29AA55FD-FCDC-065A-FCF8-ACC5D3F2884C}"/>
              </a:ext>
            </a:extLst>
          </p:cNvPr>
          <p:cNvGrpSpPr/>
          <p:nvPr/>
        </p:nvGrpSpPr>
        <p:grpSpPr>
          <a:xfrm>
            <a:off x="1344245" y="2972740"/>
            <a:ext cx="1393090" cy="324000"/>
            <a:chOff x="5489525" y="1699594"/>
            <a:chExt cx="1393090" cy="49378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54F5C88-D0C4-0CCA-A29A-76C41BF71991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1C47EAD-8CA3-D9BE-4675-3B08DAA7CA6B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2C21E6B-21FA-EBA7-3454-6A4794DAA580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IN" sz="2000" b="1" dirty="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0267D223-D5DE-D306-664E-FFD5D50E57ED}"/>
              </a:ext>
            </a:extLst>
          </p:cNvPr>
          <p:cNvSpPr txBox="1"/>
          <p:nvPr/>
        </p:nvSpPr>
        <p:spPr>
          <a:xfrm>
            <a:off x="955040" y="2509520"/>
            <a:ext cx="46736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Finish[2]=false and need</a:t>
            </a:r>
            <a:r>
              <a:rPr lang="en-IN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3D5F23B-AFCD-7F9F-9E10-95B20CB62537}"/>
              </a:ext>
            </a:extLst>
          </p:cNvPr>
          <p:cNvGrpSpPr/>
          <p:nvPr/>
        </p:nvGrpSpPr>
        <p:grpSpPr>
          <a:xfrm>
            <a:off x="3284805" y="2982900"/>
            <a:ext cx="1393090" cy="400110"/>
            <a:chOff x="5489525" y="1699594"/>
            <a:chExt cx="1393090" cy="609780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DFF8CFF-F188-5F50-47EF-4EA77EE4D8B8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1D15598-34A5-703D-78B0-9E23B3D6504F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F958386-AC90-D9C4-D719-D78B8B66D062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IN" sz="2000" b="1" dirty="0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515CE851-A952-5CBA-ACFD-7D6455E3D628}"/>
              </a:ext>
            </a:extLst>
          </p:cNvPr>
          <p:cNvSpPr txBox="1"/>
          <p:nvPr/>
        </p:nvSpPr>
        <p:spPr>
          <a:xfrm>
            <a:off x="4778717" y="297621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en-IN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A17E6EC-B880-94D5-CA6A-42F38A69D601}"/>
              </a:ext>
            </a:extLst>
          </p:cNvPr>
          <p:cNvSpPr txBox="1"/>
          <p:nvPr/>
        </p:nvSpPr>
        <p:spPr>
          <a:xfrm>
            <a:off x="2779346" y="296350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519D819-3149-E0B5-B8F1-ABEFEB9A9746}"/>
              </a:ext>
            </a:extLst>
          </p:cNvPr>
          <p:cNvGrpSpPr/>
          <p:nvPr/>
        </p:nvGrpSpPr>
        <p:grpSpPr>
          <a:xfrm>
            <a:off x="1354405" y="3846500"/>
            <a:ext cx="1393090" cy="324000"/>
            <a:chOff x="5489525" y="1699594"/>
            <a:chExt cx="1393090" cy="49378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3E9286A-6310-3CC5-A6ED-F15E9EE6DE07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7387362-424A-8FE2-BD83-832C552480AC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D645F33-1770-1B12-9453-CCBD8EC0EFCF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991B24BE-6FA4-0EA6-D45A-5E47D0EA6352}"/>
              </a:ext>
            </a:extLst>
          </p:cNvPr>
          <p:cNvSpPr txBox="1"/>
          <p:nvPr/>
        </p:nvSpPr>
        <p:spPr>
          <a:xfrm>
            <a:off x="965200" y="3342640"/>
            <a:ext cx="4734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Finish[3]=false and need</a:t>
            </a:r>
            <a:r>
              <a:rPr lang="en-I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6D0F3A0-5F43-8773-7B8C-8A814CED0B95}"/>
              </a:ext>
            </a:extLst>
          </p:cNvPr>
          <p:cNvGrpSpPr/>
          <p:nvPr/>
        </p:nvGrpSpPr>
        <p:grpSpPr>
          <a:xfrm>
            <a:off x="3294965" y="3856660"/>
            <a:ext cx="1393090" cy="400110"/>
            <a:chOff x="5489525" y="1699594"/>
            <a:chExt cx="1393090" cy="609780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699C5B0-463D-852F-F2AB-54E4507C1053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7A2FEC5-7113-EFCD-BFE8-D95E02C45C34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9C7981C-2D86-E85A-AE98-8CDF736F1754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IN" sz="2000" b="1" dirty="0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5875CEF3-9BD9-B8E3-123E-ACC72DFE0DB4}"/>
              </a:ext>
            </a:extLst>
          </p:cNvPr>
          <p:cNvSpPr txBox="1"/>
          <p:nvPr/>
        </p:nvSpPr>
        <p:spPr>
          <a:xfrm>
            <a:off x="4788877" y="386013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4E5A1CF-5BC4-ABBA-2EEF-898268BA3DA9}"/>
              </a:ext>
            </a:extLst>
          </p:cNvPr>
          <p:cNvSpPr txBox="1"/>
          <p:nvPr/>
        </p:nvSpPr>
        <p:spPr>
          <a:xfrm>
            <a:off x="2789506" y="386774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BC1B721-85B0-57AC-2DFE-E0E90291512B}"/>
              </a:ext>
            </a:extLst>
          </p:cNvPr>
          <p:cNvSpPr txBox="1"/>
          <p:nvPr/>
        </p:nvSpPr>
        <p:spPr>
          <a:xfrm>
            <a:off x="1341804" y="4212276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382C574-3505-139C-581B-1D36B1897BD4}"/>
              </a:ext>
            </a:extLst>
          </p:cNvPr>
          <p:cNvSpPr txBox="1"/>
          <p:nvPr/>
        </p:nvSpPr>
        <p:spPr>
          <a:xfrm>
            <a:off x="1354407" y="4568157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82213F5-AF36-ADD5-86B6-4BB5C9A5D687}"/>
              </a:ext>
            </a:extLst>
          </p:cNvPr>
          <p:cNvGrpSpPr/>
          <p:nvPr/>
        </p:nvGrpSpPr>
        <p:grpSpPr>
          <a:xfrm>
            <a:off x="2674427" y="4547837"/>
            <a:ext cx="1393090" cy="400110"/>
            <a:chOff x="5489525" y="1699594"/>
            <a:chExt cx="1393090" cy="71641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47B8EEA-AFEF-3793-EC28-5C8E056F002F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43CFC89-6F82-FF94-7842-5539B77A50D0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3713AE1-6352-FBF3-E93E-37B12205C590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dirty="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BF7853D-F4E0-FCF1-DC29-5E79CD5645EA}"/>
              </a:ext>
            </a:extLst>
          </p:cNvPr>
          <p:cNvGrpSpPr/>
          <p:nvPr/>
        </p:nvGrpSpPr>
        <p:grpSpPr>
          <a:xfrm>
            <a:off x="1476325" y="5329860"/>
            <a:ext cx="1393090" cy="400110"/>
            <a:chOff x="5489525" y="1699594"/>
            <a:chExt cx="1393090" cy="60978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CD206F5-C94C-DB8F-742A-217DF5E42C21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AFA7C22-7900-86A8-C90B-0EECC67B9C80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8B265A-A167-4AE7-F3CD-2CAD41815782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b="1" dirty="0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55BA976E-87F4-A8C4-3E03-385E05FB4639}"/>
              </a:ext>
            </a:extLst>
          </p:cNvPr>
          <p:cNvSpPr txBox="1"/>
          <p:nvPr/>
        </p:nvSpPr>
        <p:spPr>
          <a:xfrm>
            <a:off x="975360" y="489712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Finish[4]=false and need</a:t>
            </a:r>
            <a:r>
              <a:rPr lang="en-I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155602F-5167-9617-F00A-448FD2179B06}"/>
              </a:ext>
            </a:extLst>
          </p:cNvPr>
          <p:cNvGrpSpPr/>
          <p:nvPr/>
        </p:nvGrpSpPr>
        <p:grpSpPr>
          <a:xfrm>
            <a:off x="3416885" y="5340020"/>
            <a:ext cx="1393090" cy="406776"/>
            <a:chOff x="5489525" y="1699594"/>
            <a:chExt cx="1393090" cy="61993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6BE6CBA-964B-7B38-BE4F-B1EE8AADE5D8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b="1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831ED8D-B83C-A689-8AB1-9930E7BCF623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F5050FB-4163-D4A4-90F2-2F7EC1A28969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b="1" dirty="0"/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6C205C2A-CE9F-8381-9D26-A2FE83082093}"/>
              </a:ext>
            </a:extLst>
          </p:cNvPr>
          <p:cNvSpPr txBox="1"/>
          <p:nvPr/>
        </p:nvSpPr>
        <p:spPr>
          <a:xfrm>
            <a:off x="4910797" y="534349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BED3B94-60A7-1D6A-27F1-435ACDE1D44B}"/>
              </a:ext>
            </a:extLst>
          </p:cNvPr>
          <p:cNvSpPr txBox="1"/>
          <p:nvPr/>
        </p:nvSpPr>
        <p:spPr>
          <a:xfrm>
            <a:off x="2911426" y="535110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617C3822-B745-B20E-7577-CFE1E69A4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909535"/>
              </p:ext>
            </p:extLst>
          </p:nvPr>
        </p:nvGraphicFramePr>
        <p:xfrm>
          <a:off x="8563903" y="26356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p:sp>
        <p:nvSpPr>
          <p:cNvPr id="105" name="TextBox 104">
            <a:extLst>
              <a:ext uri="{FF2B5EF4-FFF2-40B4-BE49-F238E27FC236}">
                <a16:creationId xmlns:a16="http://schemas.microsoft.com/office/drawing/2014/main" id="{349C9532-9BEB-D2D6-45D8-4CAF8B448DD8}"/>
              </a:ext>
            </a:extLst>
          </p:cNvPr>
          <p:cNvSpPr txBox="1"/>
          <p:nvPr/>
        </p:nvSpPr>
        <p:spPr>
          <a:xfrm>
            <a:off x="1412924" y="5705796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8EE9B91-874D-F253-EB87-6735BD9AAE02}"/>
              </a:ext>
            </a:extLst>
          </p:cNvPr>
          <p:cNvSpPr txBox="1"/>
          <p:nvPr/>
        </p:nvSpPr>
        <p:spPr>
          <a:xfrm>
            <a:off x="1425527" y="6102317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61591BB-E825-4C99-D021-764D65F3C0F4}"/>
              </a:ext>
            </a:extLst>
          </p:cNvPr>
          <p:cNvGrpSpPr/>
          <p:nvPr/>
        </p:nvGrpSpPr>
        <p:grpSpPr>
          <a:xfrm>
            <a:off x="2745547" y="6081997"/>
            <a:ext cx="1393090" cy="405784"/>
            <a:chOff x="5489525" y="1699594"/>
            <a:chExt cx="1393090" cy="72657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4B042ECD-0565-F2FC-1866-912633455851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AA16D2F-E5D3-F8D8-6FCB-1EAC72949B4F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IN" sz="20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A8893A4-AD7B-2B78-1185-1DC401DFE5EE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dirty="0"/>
            </a:p>
          </p:txBody>
        </p:sp>
      </p:grp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76F88451-3C03-C995-BCF1-EC1DA1A22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370891"/>
              </p:ext>
            </p:extLst>
          </p:nvPr>
        </p:nvGraphicFramePr>
        <p:xfrm>
          <a:off x="8563903" y="36516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p:sp>
        <p:nvSpPr>
          <p:cNvPr id="138" name="TextBox 137">
            <a:extLst>
              <a:ext uri="{FF2B5EF4-FFF2-40B4-BE49-F238E27FC236}">
                <a16:creationId xmlns:a16="http://schemas.microsoft.com/office/drawing/2014/main" id="{35880926-35E2-6964-DD81-12D1901C8801}"/>
              </a:ext>
            </a:extLst>
          </p:cNvPr>
          <p:cNvSpPr txBox="1"/>
          <p:nvPr/>
        </p:nvSpPr>
        <p:spPr>
          <a:xfrm>
            <a:off x="4088231" y="2177172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Finish[1]=True</a:t>
            </a:r>
            <a:endParaRPr lang="en-IN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BA4D4A4-6452-FAAE-E495-CA624B1102DC}"/>
              </a:ext>
            </a:extLst>
          </p:cNvPr>
          <p:cNvSpPr txBox="1"/>
          <p:nvPr/>
        </p:nvSpPr>
        <p:spPr>
          <a:xfrm>
            <a:off x="4225682" y="4554498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Finish[3]=True</a:t>
            </a:r>
            <a:endParaRPr lang="en-IN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20D6AF1-F909-D05C-638C-6D8E77DBFBED}"/>
              </a:ext>
            </a:extLst>
          </p:cNvPr>
          <p:cNvSpPr txBox="1"/>
          <p:nvPr/>
        </p:nvSpPr>
        <p:spPr>
          <a:xfrm>
            <a:off x="4215522" y="6125460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Finish[4]=True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901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1" grpId="0"/>
      <p:bldP spid="43" grpId="0"/>
      <p:bldP spid="48" grpId="0"/>
      <p:bldP spid="53" grpId="0"/>
      <p:bldP spid="54" grpId="0"/>
      <p:bldP spid="57" grpId="0"/>
      <p:bldP spid="59" grpId="0"/>
      <p:bldP spid="69" grpId="0"/>
      <p:bldP spid="74" grpId="0"/>
      <p:bldP spid="75" grpId="0"/>
      <p:bldP spid="80" grpId="0"/>
      <p:bldP spid="85" grpId="0"/>
      <p:bldP spid="86" grpId="0"/>
      <p:bldP spid="87" grpId="0"/>
      <p:bldP spid="88" grpId="0"/>
      <p:bldP spid="97" grpId="0"/>
      <p:bldP spid="102" grpId="0"/>
      <p:bldP spid="103" grpId="0"/>
      <p:bldP spid="105" grpId="0"/>
      <p:bldP spid="106" grpId="0"/>
      <p:bldP spid="138" grpId="0"/>
      <p:bldP spid="139" grpId="0"/>
      <p:bldP spid="1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AD016-6337-77E4-9F2E-7CD5D0090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Tick Vector Art, Icons, and Graphics for Free Download">
            <a:extLst>
              <a:ext uri="{FF2B5EF4-FFF2-40B4-BE49-F238E27FC236}">
                <a16:creationId xmlns:a16="http://schemas.microsoft.com/office/drawing/2014/main" id="{464E577B-B624-A7C1-62B5-3E0F33DC8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76" y="2878800"/>
            <a:ext cx="488265" cy="488265"/>
          </a:xfrm>
          <a:prstGeom prst="rect">
            <a:avLst/>
          </a:prstGeom>
          <a:noFill/>
        </p:spPr>
      </p:pic>
      <p:pic>
        <p:nvPicPr>
          <p:cNvPr id="10" name="Picture 4" descr="Tick Vector Art, Icons, and Graphics for Free Download">
            <a:extLst>
              <a:ext uri="{FF2B5EF4-FFF2-40B4-BE49-F238E27FC236}">
                <a16:creationId xmlns:a16="http://schemas.microsoft.com/office/drawing/2014/main" id="{2ABD673F-D8BD-7E7C-19B4-C265FDF41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76" y="4111187"/>
            <a:ext cx="488265" cy="488265"/>
          </a:xfrm>
          <a:prstGeom prst="rect">
            <a:avLst/>
          </a:prstGeom>
          <a:noFill/>
        </p:spPr>
      </p:pic>
      <p:pic>
        <p:nvPicPr>
          <p:cNvPr id="9" name="Picture 4" descr="Tick Vector Art, Icons, and Graphics for Free Download">
            <a:extLst>
              <a:ext uri="{FF2B5EF4-FFF2-40B4-BE49-F238E27FC236}">
                <a16:creationId xmlns:a16="http://schemas.microsoft.com/office/drawing/2014/main" id="{CCAA130A-9CDA-3480-D6CF-ADC30DB1B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532" y="5358932"/>
            <a:ext cx="488265" cy="488265"/>
          </a:xfrm>
          <a:prstGeom prst="rect">
            <a:avLst/>
          </a:prstGeom>
          <a:noFill/>
        </p:spPr>
      </p:pic>
      <p:pic>
        <p:nvPicPr>
          <p:cNvPr id="8" name="Picture 4" descr="Tick Vector Art, Icons, and Graphics for Free Download">
            <a:extLst>
              <a:ext uri="{FF2B5EF4-FFF2-40B4-BE49-F238E27FC236}">
                <a16:creationId xmlns:a16="http://schemas.microsoft.com/office/drawing/2014/main" id="{BA0DA4C3-9344-AA7F-C21B-E0AFB62B1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532" y="4706954"/>
            <a:ext cx="488265" cy="488265"/>
          </a:xfrm>
          <a:prstGeom prst="rect">
            <a:avLst/>
          </a:prstGeom>
          <a:noFill/>
        </p:spPr>
      </p:pic>
      <p:pic>
        <p:nvPicPr>
          <p:cNvPr id="3" name="Picture 4" descr="Tick Vector Art, Icons, and Graphics for Free Download">
            <a:extLst>
              <a:ext uri="{FF2B5EF4-FFF2-40B4-BE49-F238E27FC236}">
                <a16:creationId xmlns:a16="http://schemas.microsoft.com/office/drawing/2014/main" id="{FDE4ED3B-8BF8-794F-62F9-D521DEAAF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781" y="3429000"/>
            <a:ext cx="488265" cy="488265"/>
          </a:xfrm>
          <a:prstGeom prst="rect">
            <a:avLst/>
          </a:prstGeom>
          <a:noFill/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8AB739-F64D-56B6-2762-970984A51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58806"/>
              </p:ext>
            </p:extLst>
          </p:nvPr>
        </p:nvGraphicFramePr>
        <p:xfrm>
          <a:off x="6868160" y="1859844"/>
          <a:ext cx="3454402" cy="397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486">
                  <a:extLst>
                    <a:ext uri="{9D8B030D-6E8A-4147-A177-3AD203B41FA5}">
                      <a16:colId xmlns:a16="http://schemas.microsoft.com/office/drawing/2014/main" val="3555723546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93398847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065381310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9523769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133294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386295518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19493523"/>
                    </a:ext>
                  </a:extLst>
                </a:gridCol>
              </a:tblGrid>
              <a:tr h="412589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634671"/>
                  </a:ext>
                </a:extLst>
              </a:tr>
              <a:tr h="430926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123315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193166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40948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3629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552607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0590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7AE965F-1F0D-79FD-DB28-98A0D8267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13992"/>
              </p:ext>
            </p:extLst>
          </p:nvPr>
        </p:nvGraphicFramePr>
        <p:xfrm>
          <a:off x="10601960" y="1866265"/>
          <a:ext cx="1347369" cy="3980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4172639995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692118124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736575732"/>
                    </a:ext>
                  </a:extLst>
                </a:gridCol>
              </a:tblGrid>
              <a:tr h="38730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050962"/>
                  </a:ext>
                </a:extLst>
              </a:tr>
              <a:tr h="433987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75513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425299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603876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892835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820508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662180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BA9FBCDD-26C6-ACCD-3E7D-8CED24420C5E}"/>
              </a:ext>
            </a:extLst>
          </p:cNvPr>
          <p:cNvGrpSpPr/>
          <p:nvPr/>
        </p:nvGrpSpPr>
        <p:grpSpPr>
          <a:xfrm>
            <a:off x="10668000" y="3483415"/>
            <a:ext cx="1362610" cy="400110"/>
            <a:chOff x="5479365" y="1699594"/>
            <a:chExt cx="1362610" cy="40011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C9BAF8-183A-3F31-86F5-61A2E2C1EE97}"/>
                </a:ext>
              </a:extLst>
            </p:cNvPr>
            <p:cNvSpPr txBox="1"/>
            <p:nvPr/>
          </p:nvSpPr>
          <p:spPr>
            <a:xfrm>
              <a:off x="5997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4CD878-BC87-6C32-47E6-E38299A759D7}"/>
                </a:ext>
              </a:extLst>
            </p:cNvPr>
            <p:cNvSpPr txBox="1"/>
            <p:nvPr/>
          </p:nvSpPr>
          <p:spPr>
            <a:xfrm>
              <a:off x="641525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3E86C2F-2176-60FF-C67F-0057980716AC}"/>
                </a:ext>
              </a:extLst>
            </p:cNvPr>
            <p:cNvSpPr txBox="1"/>
            <p:nvPr/>
          </p:nvSpPr>
          <p:spPr>
            <a:xfrm>
              <a:off x="547936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5F31410-BE97-DFDD-D84F-1A2B39FA2D4C}"/>
              </a:ext>
            </a:extLst>
          </p:cNvPr>
          <p:cNvGrpSpPr/>
          <p:nvPr/>
        </p:nvGrpSpPr>
        <p:grpSpPr>
          <a:xfrm>
            <a:off x="10681285" y="4087194"/>
            <a:ext cx="1342290" cy="410270"/>
            <a:chOff x="5499685" y="1689434"/>
            <a:chExt cx="1342290" cy="41027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F121A1B-8DE8-744B-F479-70139371BB88}"/>
                </a:ext>
              </a:extLst>
            </p:cNvPr>
            <p:cNvSpPr txBox="1"/>
            <p:nvPr/>
          </p:nvSpPr>
          <p:spPr>
            <a:xfrm>
              <a:off x="5997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C3E4C20-29D1-83E1-7204-3E27667C3464}"/>
                </a:ext>
              </a:extLst>
            </p:cNvPr>
            <p:cNvSpPr txBox="1"/>
            <p:nvPr/>
          </p:nvSpPr>
          <p:spPr>
            <a:xfrm>
              <a:off x="641525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CEBFAC5-CE14-130D-57BB-73641762D10A}"/>
                </a:ext>
              </a:extLst>
            </p:cNvPr>
            <p:cNvSpPr txBox="1"/>
            <p:nvPr/>
          </p:nvSpPr>
          <p:spPr>
            <a:xfrm>
              <a:off x="5499685" y="168943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IN" sz="20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2658228-30E3-1BE9-EE9B-0FAC2BC86FA7}"/>
              </a:ext>
            </a:extLst>
          </p:cNvPr>
          <p:cNvGrpSpPr/>
          <p:nvPr/>
        </p:nvGrpSpPr>
        <p:grpSpPr>
          <a:xfrm>
            <a:off x="10691445" y="4706954"/>
            <a:ext cx="1352450" cy="400110"/>
            <a:chOff x="5398085" y="1699594"/>
            <a:chExt cx="1352450" cy="40011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970CD6-E057-8C02-5E84-49EF2851FC23}"/>
                </a:ext>
              </a:extLst>
            </p:cNvPr>
            <p:cNvSpPr txBox="1"/>
            <p:nvPr/>
          </p:nvSpPr>
          <p:spPr>
            <a:xfrm>
              <a:off x="58552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14E8F5-6FDF-05DE-918F-24F770018DFD}"/>
                </a:ext>
              </a:extLst>
            </p:cNvPr>
            <p:cNvSpPr txBox="1"/>
            <p:nvPr/>
          </p:nvSpPr>
          <p:spPr>
            <a:xfrm>
              <a:off x="632381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2F4FE3E-FAF6-CCA6-6F81-61A33C76020F}"/>
                </a:ext>
              </a:extLst>
            </p:cNvPr>
            <p:cNvSpPr txBox="1"/>
            <p:nvPr/>
          </p:nvSpPr>
          <p:spPr>
            <a:xfrm>
              <a:off x="53980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289FC77-E7D8-8064-BACB-733FB608E055}"/>
              </a:ext>
            </a:extLst>
          </p:cNvPr>
          <p:cNvGrpSpPr/>
          <p:nvPr/>
        </p:nvGrpSpPr>
        <p:grpSpPr>
          <a:xfrm>
            <a:off x="10691445" y="5326714"/>
            <a:ext cx="1342290" cy="400110"/>
            <a:chOff x="5398085" y="1699594"/>
            <a:chExt cx="1342290" cy="40011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0996096-D05E-91A7-95F8-678AB5BA8F30}"/>
                </a:ext>
              </a:extLst>
            </p:cNvPr>
            <p:cNvSpPr txBox="1"/>
            <p:nvPr/>
          </p:nvSpPr>
          <p:spPr>
            <a:xfrm>
              <a:off x="58552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52B6EF7-BE70-0352-BCA2-4EC52E02DBCE}"/>
                </a:ext>
              </a:extLst>
            </p:cNvPr>
            <p:cNvSpPr txBox="1"/>
            <p:nvPr/>
          </p:nvSpPr>
          <p:spPr>
            <a:xfrm>
              <a:off x="631365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3F7FFE-E7A5-E2B5-8979-F7947AE67D7B}"/>
                </a:ext>
              </a:extLst>
            </p:cNvPr>
            <p:cNvSpPr txBox="1"/>
            <p:nvPr/>
          </p:nvSpPr>
          <p:spPr>
            <a:xfrm>
              <a:off x="53980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4174CE6B-A9A4-2948-3E83-81C6F12E188F}"/>
              </a:ext>
            </a:extLst>
          </p:cNvPr>
          <p:cNvSpPr txBox="1"/>
          <p:nvPr/>
        </p:nvSpPr>
        <p:spPr>
          <a:xfrm>
            <a:off x="10377655" y="1520610"/>
            <a:ext cx="2056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b="1" i="1" dirty="0"/>
              <a:t>(Max</a:t>
            </a:r>
            <a:r>
              <a:rPr lang="en-US" altLang="en-US" b="1" dirty="0"/>
              <a:t> – </a:t>
            </a:r>
            <a:r>
              <a:rPr lang="en-US" altLang="en-US" b="1" i="1" dirty="0"/>
              <a:t>Allocation)</a:t>
            </a:r>
            <a:endParaRPr lang="en-IN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78C14AB-232C-C9E4-E75C-6674F042F9CF}"/>
              </a:ext>
            </a:extLst>
          </p:cNvPr>
          <p:cNvGrpSpPr/>
          <p:nvPr/>
        </p:nvGrpSpPr>
        <p:grpSpPr>
          <a:xfrm>
            <a:off x="10671125" y="2827354"/>
            <a:ext cx="1393090" cy="410270"/>
            <a:chOff x="5489525" y="1699594"/>
            <a:chExt cx="1393090" cy="41027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7CF0296-0043-2540-B3BF-6C828F07CE87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A1D5D6-DA4E-1203-7800-6B5CB5E1A4D0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ABB3C08-A2A0-F46F-FB7A-224DFB71B5F6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6EC6B28-79B7-E49B-29AE-3CD9A27821B9}"/>
              </a:ext>
            </a:extLst>
          </p:cNvPr>
          <p:cNvGrpSpPr/>
          <p:nvPr/>
        </p:nvGrpSpPr>
        <p:grpSpPr>
          <a:xfrm>
            <a:off x="1161365" y="2261540"/>
            <a:ext cx="1393090" cy="406776"/>
            <a:chOff x="5489525" y="1699594"/>
            <a:chExt cx="1393090" cy="61993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E8230EB-8FEF-1859-DB52-188910FAFCC7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b="1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E3CF7EC-DA33-41EB-8264-215CD8066903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5912276-89FC-C333-5498-90433C73B4FC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b="1" dirty="0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336A248C-F006-558F-E9C3-AD5FA15DB231}"/>
              </a:ext>
            </a:extLst>
          </p:cNvPr>
          <p:cNvSpPr txBox="1"/>
          <p:nvPr/>
        </p:nvSpPr>
        <p:spPr>
          <a:xfrm>
            <a:off x="772159" y="1757680"/>
            <a:ext cx="4551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Finish[0]=false and need</a:t>
            </a:r>
            <a:r>
              <a:rPr lang="en-I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34FA8B5-A7BA-9972-CA6B-7682F846D7BC}"/>
              </a:ext>
            </a:extLst>
          </p:cNvPr>
          <p:cNvGrpSpPr/>
          <p:nvPr/>
        </p:nvGrpSpPr>
        <p:grpSpPr>
          <a:xfrm>
            <a:off x="3101924" y="2271700"/>
            <a:ext cx="1393091" cy="406776"/>
            <a:chOff x="5489524" y="1699594"/>
            <a:chExt cx="1393091" cy="61993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41F0DFB-1EED-20B6-0A6D-72DA0E5B2035}"/>
                </a:ext>
              </a:extLst>
            </p:cNvPr>
            <p:cNvSpPr txBox="1"/>
            <p:nvPr/>
          </p:nvSpPr>
          <p:spPr>
            <a:xfrm>
              <a:off x="5997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b="1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D68C6F5-532E-CD7C-001D-CA3E7752C408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b="1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47C36CA-9777-3412-227A-0E70735784F2}"/>
                </a:ext>
              </a:extLst>
            </p:cNvPr>
            <p:cNvSpPr txBox="1"/>
            <p:nvPr/>
          </p:nvSpPr>
          <p:spPr>
            <a:xfrm>
              <a:off x="5489524" y="1699594"/>
              <a:ext cx="508007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en-IN" sz="2000" b="1" dirty="0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535B59D5-3B11-2530-BEF0-E97F18A5BF3E}"/>
              </a:ext>
            </a:extLst>
          </p:cNvPr>
          <p:cNvSpPr txBox="1"/>
          <p:nvPr/>
        </p:nvSpPr>
        <p:spPr>
          <a:xfrm>
            <a:off x="4595837" y="227517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B7AEEEB-E7A6-72EA-6C45-56844FE25A66}"/>
              </a:ext>
            </a:extLst>
          </p:cNvPr>
          <p:cNvSpPr txBox="1"/>
          <p:nvPr/>
        </p:nvSpPr>
        <p:spPr>
          <a:xfrm>
            <a:off x="2596466" y="228278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239AD6F-6B7C-A5D2-69A2-6C9EF969034C}"/>
              </a:ext>
            </a:extLst>
          </p:cNvPr>
          <p:cNvSpPr txBox="1"/>
          <p:nvPr/>
        </p:nvSpPr>
        <p:spPr>
          <a:xfrm>
            <a:off x="1148764" y="2627316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217B9CA-671D-8040-AF6A-5C357A896EE1}"/>
              </a:ext>
            </a:extLst>
          </p:cNvPr>
          <p:cNvSpPr txBox="1"/>
          <p:nvPr/>
        </p:nvSpPr>
        <p:spPr>
          <a:xfrm>
            <a:off x="1161367" y="2983197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E42D85F-4FF1-C264-D873-6A1EAD83AC13}"/>
              </a:ext>
            </a:extLst>
          </p:cNvPr>
          <p:cNvGrpSpPr/>
          <p:nvPr/>
        </p:nvGrpSpPr>
        <p:grpSpPr>
          <a:xfrm>
            <a:off x="2481386" y="2962876"/>
            <a:ext cx="1393091" cy="405784"/>
            <a:chOff x="5489524" y="1699594"/>
            <a:chExt cx="1393091" cy="72657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3773899-F603-8240-DDD2-3F9D1F74BC03}"/>
                </a:ext>
              </a:extLst>
            </p:cNvPr>
            <p:cNvSpPr txBox="1"/>
            <p:nvPr/>
          </p:nvSpPr>
          <p:spPr>
            <a:xfrm>
              <a:off x="5997525" y="169959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IN" sz="2000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55332D5-7122-4A6C-49F4-C9CEC2DAEBC2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3CFDA1E-819A-D8D2-36BF-0904481BA4C3}"/>
                </a:ext>
              </a:extLst>
            </p:cNvPr>
            <p:cNvSpPr txBox="1"/>
            <p:nvPr/>
          </p:nvSpPr>
          <p:spPr>
            <a:xfrm>
              <a:off x="5489524" y="1699594"/>
              <a:ext cx="525901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en-IN" sz="2000" dirty="0"/>
            </a:p>
          </p:txBody>
        </p:sp>
      </p:grp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C853DC90-143C-D0B1-30A9-523D2B379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49492"/>
              </p:ext>
            </p:extLst>
          </p:nvPr>
        </p:nvGraphicFramePr>
        <p:xfrm>
          <a:off x="7430040" y="151232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324B0C9-2CBA-6DF8-BD08-2E7148442EF6}"/>
              </a:ext>
            </a:extLst>
          </p:cNvPr>
          <p:cNvGrpSpPr/>
          <p:nvPr/>
        </p:nvGrpSpPr>
        <p:grpSpPr>
          <a:xfrm>
            <a:off x="1145467" y="608135"/>
            <a:ext cx="1393090" cy="324000"/>
            <a:chOff x="5489525" y="1699594"/>
            <a:chExt cx="1393090" cy="493786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46BD3AA-9024-4CD9-1B1C-5346C066FF24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EE3FCA6-6C49-7972-2661-03FF7B7689AB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384021F-06B2-AC74-67FE-FAA220DE92D9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IN" sz="2000" b="1" dirty="0"/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B79AA918-A2E2-B9C2-5FA8-C8907A0D24D0}"/>
              </a:ext>
            </a:extLst>
          </p:cNvPr>
          <p:cNvSpPr txBox="1"/>
          <p:nvPr/>
        </p:nvSpPr>
        <p:spPr>
          <a:xfrm>
            <a:off x="756262" y="256675"/>
            <a:ext cx="4770778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Finish[2]=false and need</a:t>
            </a:r>
            <a:r>
              <a:rPr lang="en-IN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EFD3863-A38D-1E6C-365A-C1483A982BFE}"/>
              </a:ext>
            </a:extLst>
          </p:cNvPr>
          <p:cNvGrpSpPr/>
          <p:nvPr/>
        </p:nvGrpSpPr>
        <p:grpSpPr>
          <a:xfrm>
            <a:off x="3086027" y="618295"/>
            <a:ext cx="1393090" cy="406776"/>
            <a:chOff x="5489525" y="1699594"/>
            <a:chExt cx="1393090" cy="619939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B867C7D-F68D-F40B-07EB-430BBDF17E64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b="1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1023961-E4F5-454C-6E64-25AB34CE709B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IN" sz="2000" b="1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BCB247F-AD15-B422-60A8-B3CE9F4B4EC9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b="1" dirty="0"/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5805EFE6-9884-0546-8D78-A7B7444CF07E}"/>
              </a:ext>
            </a:extLst>
          </p:cNvPr>
          <p:cNvSpPr txBox="1"/>
          <p:nvPr/>
        </p:nvSpPr>
        <p:spPr>
          <a:xfrm>
            <a:off x="2580568" y="598897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0A8B0704-FFDF-B638-1F2F-5F50059638CA}"/>
              </a:ext>
            </a:extLst>
          </p:cNvPr>
          <p:cNvSpPr txBox="1"/>
          <p:nvPr/>
        </p:nvSpPr>
        <p:spPr>
          <a:xfrm>
            <a:off x="4595319" y="598897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FC2BBEF-37F6-441A-09DD-D6D1EAD26BB3}"/>
              </a:ext>
            </a:extLst>
          </p:cNvPr>
          <p:cNvSpPr txBox="1"/>
          <p:nvPr/>
        </p:nvSpPr>
        <p:spPr>
          <a:xfrm>
            <a:off x="812188" y="923663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2A521B9-9849-B5C8-6B66-F4088EF40D23}"/>
              </a:ext>
            </a:extLst>
          </p:cNvPr>
          <p:cNvSpPr txBox="1"/>
          <p:nvPr/>
        </p:nvSpPr>
        <p:spPr>
          <a:xfrm>
            <a:off x="946711" y="1310024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CDC7D72-47FF-7136-1F83-609CF5BD5AC5}"/>
              </a:ext>
            </a:extLst>
          </p:cNvPr>
          <p:cNvGrpSpPr/>
          <p:nvPr/>
        </p:nvGrpSpPr>
        <p:grpSpPr>
          <a:xfrm>
            <a:off x="2265947" y="1290261"/>
            <a:ext cx="1393090" cy="442581"/>
            <a:chOff x="5489525" y="1699594"/>
            <a:chExt cx="1393090" cy="726574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98DEFAA-1BC2-87D5-17AD-92497CAE469A}"/>
                </a:ext>
              </a:extLst>
            </p:cNvPr>
            <p:cNvSpPr txBox="1"/>
            <p:nvPr/>
          </p:nvSpPr>
          <p:spPr>
            <a:xfrm>
              <a:off x="6017845" y="169959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dirty="0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EC7777A-298E-AAA4-40DE-486502359E27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AAF215B-405B-3D14-95BF-45D39DF5C332}"/>
                </a:ext>
              </a:extLst>
            </p:cNvPr>
            <p:cNvSpPr txBox="1"/>
            <p:nvPr/>
          </p:nvSpPr>
          <p:spPr>
            <a:xfrm>
              <a:off x="5489525" y="1699594"/>
              <a:ext cx="497154" cy="7164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en-IN" sz="2000" dirty="0"/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74D232C-BED7-0290-4260-B365F4E7BB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810022"/>
              </p:ext>
            </p:extLst>
          </p:nvPr>
        </p:nvGraphicFramePr>
        <p:xfrm>
          <a:off x="7419880" y="141072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D6F5193-6ED1-532D-28A6-EC50FEEE19D1}"/>
              </a:ext>
            </a:extLst>
          </p:cNvPr>
          <p:cNvSpPr txBox="1"/>
          <p:nvPr/>
        </p:nvSpPr>
        <p:spPr>
          <a:xfrm>
            <a:off x="812188" y="4691013"/>
            <a:ext cx="53955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2452688" algn="l"/>
                <a:tab pos="3492500" algn="ctr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is in a safe state since the sequence &lt;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satisfies safety criteria</a:t>
            </a:r>
            <a:endParaRPr lang="en-US" alt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0C10B8-FA9F-49B6-A209-6F32D1ED9BE3}"/>
              </a:ext>
            </a:extLst>
          </p:cNvPr>
          <p:cNvSpPr txBox="1"/>
          <p:nvPr/>
        </p:nvSpPr>
        <p:spPr>
          <a:xfrm>
            <a:off x="3759074" y="1329792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Finish[2]=True</a:t>
            </a:r>
            <a:endParaRPr lang="en-IN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40F3D1-0C1D-F1E2-5D83-0BBBF75E7244}"/>
              </a:ext>
            </a:extLst>
          </p:cNvPr>
          <p:cNvSpPr txBox="1"/>
          <p:nvPr/>
        </p:nvSpPr>
        <p:spPr>
          <a:xfrm>
            <a:off x="3799840" y="3015167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Finish[0]=True</a:t>
            </a:r>
            <a:endParaRPr lang="en-IN" dirty="0"/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D1178C6-4D93-6AF6-6E24-6FFC55050B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914170"/>
              </p:ext>
            </p:extLst>
          </p:nvPr>
        </p:nvGraphicFramePr>
        <p:xfrm>
          <a:off x="7409720" y="130912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CF3D53E7-E20E-92D5-969C-1C8672199BBE}"/>
                  </a:ext>
                </a:extLst>
              </p14:cNvPr>
              <p14:cNvContentPartPr/>
              <p14:nvPr/>
            </p14:nvContentPartPr>
            <p14:xfrm>
              <a:off x="3762360" y="5531760"/>
              <a:ext cx="666360" cy="579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CF3D53E7-E20E-92D5-969C-1C8672199BB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53000" y="5522400"/>
                <a:ext cx="685080" cy="7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441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5" grpId="0"/>
      <p:bldP spid="86" grpId="0"/>
      <p:bldP spid="87" grpId="0"/>
      <p:bldP spid="88" grpId="0"/>
      <p:bldP spid="116" grpId="0"/>
      <p:bldP spid="121" grpId="0"/>
      <p:bldP spid="122" grpId="0"/>
      <p:bldP spid="129" grpId="0"/>
      <p:bldP spid="130" grpId="0"/>
      <p:bldP spid="5" grpId="0"/>
      <p:bldP spid="7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91CBE5-C729-897F-D457-3A339B315688}"/>
              </a:ext>
            </a:extLst>
          </p:cNvPr>
          <p:cNvSpPr txBox="1">
            <a:spLocks noChangeArrowheads="1"/>
          </p:cNvSpPr>
          <p:nvPr/>
        </p:nvSpPr>
        <p:spPr>
          <a:xfrm>
            <a:off x="802433" y="1136650"/>
            <a:ext cx="10570417" cy="46402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452688" algn="l"/>
                <a:tab pos="3492500" algn="ctr"/>
              </a:tabLst>
            </a:pPr>
            <a:r>
              <a:rPr lang="en-US" altLang="en-US" dirty="0"/>
              <a:t>The content of the matrix </a:t>
            </a:r>
            <a:r>
              <a:rPr lang="en-US" altLang="en-US" b="1" i="1" dirty="0"/>
              <a:t>Need</a:t>
            </a:r>
            <a:r>
              <a:rPr lang="en-US" altLang="en-US" dirty="0"/>
              <a:t> is defined to be </a:t>
            </a:r>
            <a:r>
              <a:rPr lang="en-US" altLang="en-US" b="1" i="1" dirty="0"/>
              <a:t>Max</a:t>
            </a:r>
            <a:r>
              <a:rPr lang="en-US" altLang="en-US" b="1" dirty="0"/>
              <a:t> – </a:t>
            </a:r>
            <a:r>
              <a:rPr lang="en-US" altLang="en-US" b="1" i="1" dirty="0"/>
              <a:t>Allocation</a:t>
            </a:r>
            <a:endParaRPr lang="en-US" altLang="en-US" b="1" dirty="0"/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endParaRPr lang="en-US" altLang="en-US" dirty="0"/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dirty="0"/>
              <a:t>			</a:t>
            </a:r>
            <a:r>
              <a:rPr lang="en-US" altLang="en-US" i="1" u="sng" dirty="0"/>
              <a:t>Need</a:t>
            </a:r>
            <a:endParaRPr lang="en-US" altLang="en-US" u="sng" dirty="0"/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dirty="0"/>
              <a:t>			</a:t>
            </a:r>
            <a:r>
              <a:rPr lang="en-US" altLang="en-US" i="1" dirty="0"/>
              <a:t>A B C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T</a:t>
            </a:r>
            <a:r>
              <a:rPr lang="en-US" altLang="en-US" baseline="-25000" dirty="0"/>
              <a:t>0	</a:t>
            </a:r>
            <a:r>
              <a:rPr lang="en-US" altLang="en-US" dirty="0"/>
              <a:t>7 4 3 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T</a:t>
            </a:r>
            <a:r>
              <a:rPr lang="en-US" altLang="en-US" baseline="-25000" dirty="0"/>
              <a:t>1	</a:t>
            </a:r>
            <a:r>
              <a:rPr lang="en-US" altLang="en-US" dirty="0"/>
              <a:t>1 2 2 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T</a:t>
            </a:r>
            <a:r>
              <a:rPr lang="en-US" altLang="en-US" baseline="-25000" dirty="0"/>
              <a:t>2</a:t>
            </a:r>
            <a:r>
              <a:rPr lang="en-US" altLang="en-US" dirty="0"/>
              <a:t>	6 0 0 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T</a:t>
            </a:r>
            <a:r>
              <a:rPr lang="en-US" altLang="en-US" baseline="-25000" dirty="0"/>
              <a:t>3</a:t>
            </a:r>
            <a:r>
              <a:rPr lang="en-US" altLang="en-US" dirty="0"/>
              <a:t>	0 1 1</a:t>
            </a:r>
          </a:p>
          <a:p>
            <a:pPr>
              <a:buFont typeface="Monotype Sorts" pitchFamily="-84" charset="2"/>
              <a:buNone/>
              <a:tabLst>
                <a:tab pos="2452688" algn="l"/>
                <a:tab pos="3492500" algn="ctr"/>
              </a:tabLst>
            </a:pPr>
            <a:r>
              <a:rPr lang="en-US" altLang="en-US" dirty="0"/>
              <a:t>		 </a:t>
            </a:r>
            <a:r>
              <a:rPr lang="en-US" altLang="en-US" i="1" dirty="0"/>
              <a:t>T</a:t>
            </a:r>
            <a:r>
              <a:rPr lang="en-US" altLang="en-US" baseline="-25000" dirty="0"/>
              <a:t>4</a:t>
            </a:r>
            <a:r>
              <a:rPr lang="en-US" altLang="en-US" dirty="0"/>
              <a:t>	4 3 1 </a:t>
            </a:r>
            <a:br>
              <a:rPr lang="en-US" altLang="en-US" dirty="0"/>
            </a:br>
            <a:endParaRPr lang="en-US" altLang="en-US" dirty="0"/>
          </a:p>
          <a:p>
            <a:pPr>
              <a:tabLst>
                <a:tab pos="2452688" algn="l"/>
                <a:tab pos="3492500" algn="ctr"/>
              </a:tabLst>
            </a:pPr>
            <a:r>
              <a:rPr lang="en-US" altLang="en-US" dirty="0"/>
              <a:t>The system is in a safe state since the sequence &lt; 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  <a:r>
              <a:rPr lang="en-US" altLang="en-US" dirty="0"/>
              <a:t>, </a:t>
            </a:r>
            <a:r>
              <a:rPr lang="en-US" altLang="en-US" i="1" dirty="0"/>
              <a:t>T</a:t>
            </a:r>
            <a:r>
              <a:rPr lang="en-US" altLang="en-US" baseline="-25000" dirty="0"/>
              <a:t>3</a:t>
            </a:r>
            <a:r>
              <a:rPr lang="en-US" altLang="en-US" dirty="0"/>
              <a:t>, </a:t>
            </a:r>
            <a:r>
              <a:rPr lang="en-US" altLang="en-US" i="1" dirty="0"/>
              <a:t>T</a:t>
            </a:r>
            <a:r>
              <a:rPr lang="en-US" altLang="en-US" baseline="-25000" dirty="0"/>
              <a:t>4</a:t>
            </a:r>
            <a:r>
              <a:rPr lang="en-US" altLang="en-US" dirty="0"/>
              <a:t>, </a:t>
            </a:r>
            <a:r>
              <a:rPr lang="en-US" altLang="en-US" i="1" dirty="0"/>
              <a:t>T</a:t>
            </a:r>
            <a:r>
              <a:rPr lang="en-US" altLang="en-US" baseline="-25000" dirty="0"/>
              <a:t>2</a:t>
            </a:r>
            <a:r>
              <a:rPr lang="en-US" altLang="en-US" dirty="0"/>
              <a:t>, </a:t>
            </a:r>
            <a:r>
              <a:rPr lang="en-US" altLang="en-US" i="1" dirty="0"/>
              <a:t>T</a:t>
            </a:r>
            <a:r>
              <a:rPr lang="en-US" altLang="en-US" baseline="-25000" dirty="0"/>
              <a:t>0</a:t>
            </a:r>
            <a:r>
              <a:rPr lang="en-US" altLang="en-US" dirty="0"/>
              <a:t>&gt; satisfies safety criteria</a:t>
            </a:r>
            <a:endParaRPr lang="en-US" altLang="en-US" baseline="-25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DD2958F-BDFC-8CD0-F6E8-43421AA8FD5C}"/>
                  </a:ext>
                </a:extLst>
              </p14:cNvPr>
              <p14:cNvContentPartPr/>
              <p14:nvPr/>
            </p14:nvContentPartPr>
            <p14:xfrm>
              <a:off x="3995280" y="2998080"/>
              <a:ext cx="869400" cy="383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DD2958F-BDFC-8CD0-F6E8-43421AA8FD5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85920" y="2988720"/>
                <a:ext cx="888120" cy="40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2923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299A6-A642-8418-916E-9CBF66322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4ECDBB6-6034-8FF9-08B7-975109ACF45A}"/>
              </a:ext>
            </a:extLst>
          </p:cNvPr>
          <p:cNvSpPr txBox="1">
            <a:spLocks noChangeArrowheads="1"/>
          </p:cNvSpPr>
          <p:nvPr/>
        </p:nvSpPr>
        <p:spPr>
          <a:xfrm>
            <a:off x="817563" y="214313"/>
            <a:ext cx="7869237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/>
              <a:t>Example:  </a:t>
            </a:r>
            <a:r>
              <a:rPr lang="en-US" altLang="en-US" i="1"/>
              <a:t>P</a:t>
            </a:r>
            <a:r>
              <a:rPr lang="en-US" altLang="en-US" baseline="-25000"/>
              <a:t>1</a:t>
            </a:r>
            <a:r>
              <a:rPr lang="en-US" altLang="en-US"/>
              <a:t> Request (1,0,2)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4AD13ED-774D-9E20-8A8F-EE62BFE7BE4A}"/>
              </a:ext>
            </a:extLst>
          </p:cNvPr>
          <p:cNvSpPr txBox="1">
            <a:spLocks noChangeArrowheads="1"/>
          </p:cNvSpPr>
          <p:nvPr/>
        </p:nvSpPr>
        <p:spPr>
          <a:xfrm>
            <a:off x="812413" y="1103313"/>
            <a:ext cx="9835267" cy="510381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dirty="0"/>
              <a:t>Check that Request </a:t>
            </a:r>
            <a:r>
              <a:rPr lang="en-US" altLang="en-US" dirty="0">
                <a:sym typeface="Symbol" panose="05050102010706020507" pitchFamily="18" charset="2"/>
              </a:rPr>
              <a:t> Available (that is, (1,0,2)  (3,3,2)  true</a:t>
            </a:r>
            <a:endParaRPr lang="en-US" altLang="en-US" i="1" dirty="0">
              <a:sym typeface="Symbol" panose="05050102010706020507" pitchFamily="18" charset="2"/>
            </a:endParaRP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i="1" dirty="0"/>
              <a:t>			</a:t>
            </a:r>
            <a:r>
              <a:rPr lang="en-US" altLang="en-US" i="1" u="sng" dirty="0"/>
              <a:t>Allocation</a:t>
            </a:r>
            <a:r>
              <a:rPr lang="en-US" altLang="en-US" i="1" dirty="0"/>
              <a:t>	</a:t>
            </a:r>
            <a:r>
              <a:rPr lang="en-US" altLang="en-US" i="1" u="sng" dirty="0"/>
              <a:t>Need</a:t>
            </a:r>
            <a:r>
              <a:rPr lang="en-US" altLang="en-US" i="1" dirty="0"/>
              <a:t>	   </a:t>
            </a:r>
            <a:r>
              <a:rPr lang="en-US" altLang="en-US" i="1" u="sng" dirty="0"/>
              <a:t>Available</a:t>
            </a:r>
            <a:endParaRPr lang="en-US" altLang="en-US" i="1" dirty="0"/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i="1" dirty="0"/>
              <a:t>			A B C	A B C	 A B C 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dirty="0"/>
              <a:t>		</a:t>
            </a:r>
            <a:r>
              <a:rPr lang="en-US" altLang="en-US" i="1" dirty="0"/>
              <a:t>T</a:t>
            </a:r>
            <a:r>
              <a:rPr lang="en-US" altLang="en-US" baseline="-25000" dirty="0"/>
              <a:t>0</a:t>
            </a:r>
            <a:r>
              <a:rPr lang="en-US" altLang="en-US" dirty="0"/>
              <a:t>	0 1 0 	7 4 3 	2 3 0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dirty="0"/>
              <a:t>		</a:t>
            </a:r>
            <a:r>
              <a:rPr lang="en-US" altLang="en-US" i="1" dirty="0"/>
              <a:t>T</a:t>
            </a:r>
            <a:r>
              <a:rPr lang="en-US" altLang="en-US" baseline="-25000" dirty="0"/>
              <a:t>1</a:t>
            </a:r>
            <a:r>
              <a:rPr lang="en-US" altLang="en-US" dirty="0"/>
              <a:t>	     3 0 2           0 2 0 	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dirty="0"/>
              <a:t>		</a:t>
            </a:r>
            <a:r>
              <a:rPr lang="en-US" altLang="en-US" i="1" dirty="0"/>
              <a:t>T</a:t>
            </a:r>
            <a:r>
              <a:rPr lang="en-US" altLang="en-US" baseline="-25000" dirty="0"/>
              <a:t>2</a:t>
            </a:r>
            <a:r>
              <a:rPr lang="en-US" altLang="en-US" dirty="0"/>
              <a:t>	3 0 2 	 6 0 0 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dirty="0"/>
              <a:t>		</a:t>
            </a:r>
            <a:r>
              <a:rPr lang="en-US" altLang="en-US" i="1" dirty="0"/>
              <a:t>T</a:t>
            </a:r>
            <a:r>
              <a:rPr lang="en-US" altLang="en-US" baseline="-25000" dirty="0"/>
              <a:t>3</a:t>
            </a:r>
            <a:r>
              <a:rPr lang="en-US" altLang="en-US" dirty="0"/>
              <a:t>	2 1 1 	0 1 1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dirty="0"/>
              <a:t>		</a:t>
            </a:r>
            <a:r>
              <a:rPr lang="en-US" altLang="en-US" i="1" dirty="0"/>
              <a:t>T</a:t>
            </a:r>
            <a:r>
              <a:rPr lang="en-US" altLang="en-US" baseline="-25000" dirty="0"/>
              <a:t>4</a:t>
            </a:r>
            <a:r>
              <a:rPr lang="en-US" altLang="en-US" dirty="0"/>
              <a:t>	0 0 2 	 4 3 1 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endParaRPr lang="en-US" altLang="en-US" sz="800" dirty="0"/>
          </a:p>
          <a:p>
            <a:pPr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dirty="0"/>
              <a:t>Executing safety algorithm shows that sequence &lt; </a:t>
            </a:r>
            <a:r>
              <a:rPr lang="en-US" altLang="en-US" b="1" i="1" dirty="0"/>
              <a:t>T</a:t>
            </a:r>
            <a:r>
              <a:rPr lang="en-US" altLang="en-US" b="1" baseline="-25000" dirty="0"/>
              <a:t>1</a:t>
            </a:r>
            <a:r>
              <a:rPr lang="en-US" altLang="en-US" b="1" dirty="0"/>
              <a:t>, </a:t>
            </a:r>
            <a:r>
              <a:rPr lang="en-US" altLang="en-US" b="1" i="1" dirty="0"/>
              <a:t>T</a:t>
            </a:r>
            <a:r>
              <a:rPr lang="en-US" altLang="en-US" b="1" baseline="-25000" dirty="0"/>
              <a:t>3</a:t>
            </a:r>
            <a:r>
              <a:rPr lang="en-US" altLang="en-US" b="1" dirty="0"/>
              <a:t>, </a:t>
            </a:r>
            <a:r>
              <a:rPr lang="en-US" altLang="en-US" b="1" i="1" dirty="0"/>
              <a:t>T</a:t>
            </a:r>
            <a:r>
              <a:rPr lang="en-US" altLang="en-US" b="1" baseline="-25000" dirty="0"/>
              <a:t>4</a:t>
            </a:r>
            <a:r>
              <a:rPr lang="en-US" altLang="en-US" b="1" dirty="0"/>
              <a:t>, </a:t>
            </a:r>
            <a:r>
              <a:rPr lang="en-US" altLang="en-US" b="1" i="1" dirty="0"/>
              <a:t>T</a:t>
            </a:r>
            <a:r>
              <a:rPr lang="en-US" altLang="en-US" b="1" baseline="-25000" dirty="0"/>
              <a:t>0</a:t>
            </a:r>
            <a:r>
              <a:rPr lang="en-US" altLang="en-US" b="1" dirty="0"/>
              <a:t>, </a:t>
            </a:r>
            <a:r>
              <a:rPr lang="en-US" altLang="en-US" b="1" i="1" dirty="0"/>
              <a:t>T</a:t>
            </a:r>
            <a:r>
              <a:rPr lang="en-US" altLang="en-US" b="1" baseline="-25000" dirty="0"/>
              <a:t>2</a:t>
            </a:r>
            <a:r>
              <a:rPr lang="en-US" altLang="en-US" dirty="0"/>
              <a:t>&gt; satisfies safety requirement</a:t>
            </a:r>
          </a:p>
          <a:p>
            <a:pPr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endParaRPr lang="en-US" altLang="en-US" sz="800" dirty="0"/>
          </a:p>
          <a:p>
            <a:pPr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dirty="0"/>
              <a:t>Can request for (3,3,0) by </a:t>
            </a:r>
            <a:r>
              <a:rPr lang="en-US" altLang="en-US" b="1" i="1" dirty="0"/>
              <a:t>T</a:t>
            </a:r>
            <a:r>
              <a:rPr lang="en-US" altLang="en-US" b="1" baseline="-25000" dirty="0"/>
              <a:t>4</a:t>
            </a:r>
            <a:r>
              <a:rPr lang="en-US" altLang="en-US" dirty="0"/>
              <a:t> be granted?</a:t>
            </a:r>
          </a:p>
          <a:p>
            <a:pPr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endParaRPr lang="en-US" altLang="en-US" sz="800" dirty="0"/>
          </a:p>
          <a:p>
            <a:pPr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dirty="0"/>
              <a:t>Can request for (0,2,0) by </a:t>
            </a:r>
            <a:r>
              <a:rPr lang="en-US" altLang="en-US" b="1" i="1" dirty="0"/>
              <a:t>T</a:t>
            </a:r>
            <a:r>
              <a:rPr lang="en-US" altLang="en-US" b="1" baseline="-25000" dirty="0"/>
              <a:t>0</a:t>
            </a:r>
            <a:r>
              <a:rPr lang="en-US" altLang="en-US" dirty="0"/>
              <a:t> be granted?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3867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A620C0-3222-DE1A-5676-8121F29F04D2}"/>
              </a:ext>
            </a:extLst>
          </p:cNvPr>
          <p:cNvSpPr txBox="1"/>
          <p:nvPr/>
        </p:nvSpPr>
        <p:spPr>
          <a:xfrm>
            <a:off x="7599680" y="0"/>
            <a:ext cx="43383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sz="2400" i="1" u="sng" dirty="0"/>
              <a:t>    Allocation</a:t>
            </a:r>
            <a:r>
              <a:rPr lang="en-US" altLang="en-US" sz="2400" i="1" dirty="0"/>
              <a:t>	</a:t>
            </a:r>
            <a:r>
              <a:rPr lang="en-US" altLang="en-US" sz="2400" i="1" u="sng" dirty="0"/>
              <a:t>Need</a:t>
            </a:r>
            <a:r>
              <a:rPr lang="en-US" altLang="en-US" sz="2400" i="1" dirty="0"/>
              <a:t>	   </a:t>
            </a:r>
            <a:r>
              <a:rPr lang="en-US" altLang="en-US" sz="2400" i="1" u="sng" dirty="0"/>
              <a:t>Available</a:t>
            </a:r>
            <a:endParaRPr lang="en-US" altLang="en-US" sz="2400" i="1" dirty="0"/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sz="2400" i="1" dirty="0"/>
              <a:t>     A B C	A B C	      A B C 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sz="2400" i="1" dirty="0"/>
              <a:t>T</a:t>
            </a:r>
            <a:r>
              <a:rPr lang="en-US" altLang="en-US" sz="2400" baseline="-25000" dirty="0"/>
              <a:t>0  </a:t>
            </a:r>
            <a:r>
              <a:rPr lang="en-US" altLang="en-US" sz="2400" dirty="0"/>
              <a:t>0 1 0 	7 4 3 	      2 3 0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sz="2400" i="1" dirty="0"/>
              <a:t>T</a:t>
            </a:r>
            <a:r>
              <a:rPr lang="en-US" altLang="en-US" sz="2400" baseline="-25000" dirty="0"/>
              <a:t>1 </a:t>
            </a:r>
            <a:r>
              <a:rPr lang="en-US" altLang="en-US" sz="2400" dirty="0"/>
              <a:t>3 0 2          0 2 0 	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sz="2400" i="1" dirty="0"/>
              <a:t>T</a:t>
            </a:r>
            <a:r>
              <a:rPr lang="en-US" altLang="en-US" sz="2400" baseline="-25000" dirty="0"/>
              <a:t>2 </a:t>
            </a:r>
            <a:r>
              <a:rPr lang="en-US" altLang="en-US" sz="2400" dirty="0"/>
              <a:t>3 0 2 	6 0 0 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sz="2400" i="1" dirty="0"/>
              <a:t>T</a:t>
            </a:r>
            <a:r>
              <a:rPr lang="en-US" altLang="en-US" sz="2400" baseline="-25000" dirty="0"/>
              <a:t>3 </a:t>
            </a:r>
            <a:r>
              <a:rPr lang="en-US" altLang="en-US" sz="2400" dirty="0"/>
              <a:t>2 1 1 	0 1 1</a:t>
            </a:r>
          </a:p>
          <a:p>
            <a:pPr>
              <a:buFont typeface="Monotype Sorts" pitchFamily="-84" charset="2"/>
              <a:buNone/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sz="2400" i="1" dirty="0"/>
              <a:t>T</a:t>
            </a:r>
            <a:r>
              <a:rPr lang="en-US" altLang="en-US" sz="2400" baseline="-25000" dirty="0"/>
              <a:t>4 </a:t>
            </a:r>
            <a:r>
              <a:rPr lang="en-US" altLang="en-US" sz="2400" dirty="0"/>
              <a:t>0 0 2 	4 3 1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A8AACD-E0F2-44AE-90E5-9A3CA77AE526}"/>
              </a:ext>
            </a:extLst>
          </p:cNvPr>
          <p:cNvSpPr txBox="1"/>
          <p:nvPr/>
        </p:nvSpPr>
        <p:spPr>
          <a:xfrm>
            <a:off x="690880" y="22173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 dirty="0">
                <a:latin typeface="PalatinoLTStd-Roman"/>
              </a:rPr>
              <a:t>a request for (0,2,0) by </a:t>
            </a:r>
            <a:r>
              <a:rPr lang="en-US" sz="2800" b="0" i="1" u="none" strike="noStrike" baseline="0" dirty="0">
                <a:latin typeface="PalatinoLTStd-Italic"/>
              </a:rPr>
              <a:t>T</a:t>
            </a:r>
            <a:r>
              <a:rPr lang="en-US" sz="1050" b="0" i="0" u="none" strike="noStrike" baseline="0" dirty="0">
                <a:latin typeface="PalatinoLTStd-Roman"/>
              </a:rPr>
              <a:t>0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4BDFB38-92BB-6428-254F-961C3CA7225B}"/>
                  </a:ext>
                </a:extLst>
              </p14:cNvPr>
              <p14:cNvContentPartPr/>
              <p14:nvPr/>
            </p14:nvContentPartPr>
            <p14:xfrm>
              <a:off x="564120" y="322560"/>
              <a:ext cx="10831680" cy="3997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4BDFB38-92BB-6428-254F-961C3CA7225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4760" y="313200"/>
                <a:ext cx="10850400" cy="40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B3CD9C2-EF96-5B7F-96C9-7EE62046CE3D}"/>
                  </a:ext>
                </a:extLst>
              </p14:cNvPr>
              <p14:cNvContentPartPr/>
              <p14:nvPr/>
            </p14:nvContentPartPr>
            <p14:xfrm>
              <a:off x="2194920" y="2289240"/>
              <a:ext cx="1676520" cy="1724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B3CD9C2-EF96-5B7F-96C9-7EE62046CE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85560" y="2279880"/>
                <a:ext cx="1695240" cy="174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8773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A5E20F-7D91-489F-30EE-D5C8F6E478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609716"/>
              </p:ext>
            </p:extLst>
          </p:nvPr>
        </p:nvGraphicFramePr>
        <p:xfrm>
          <a:off x="6868160" y="1859844"/>
          <a:ext cx="3454402" cy="397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486">
                  <a:extLst>
                    <a:ext uri="{9D8B030D-6E8A-4147-A177-3AD203B41FA5}">
                      <a16:colId xmlns:a16="http://schemas.microsoft.com/office/drawing/2014/main" val="3555723546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93398847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065381310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9523769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133294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386295518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19493523"/>
                    </a:ext>
                  </a:extLst>
                </a:gridCol>
              </a:tblGrid>
              <a:tr h="412589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634671"/>
                  </a:ext>
                </a:extLst>
              </a:tr>
              <a:tr h="430926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123315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193166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40948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3629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552607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0590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8C5BF9-0587-0A37-B3F3-0CAF4CDFEC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510918"/>
              </p:ext>
            </p:extLst>
          </p:nvPr>
        </p:nvGraphicFramePr>
        <p:xfrm>
          <a:off x="10601960" y="1866265"/>
          <a:ext cx="1347369" cy="3980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4172639995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692118124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736575732"/>
                    </a:ext>
                  </a:extLst>
                </a:gridCol>
              </a:tblGrid>
              <a:tr h="38730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050962"/>
                  </a:ext>
                </a:extLst>
              </a:tr>
              <a:tr h="433987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75513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425299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603876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892835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820508"/>
                  </a:ext>
                </a:extLst>
              </a:tr>
              <a:tr h="630141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662180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46DA7B33-CE63-5303-D5B7-C6BA98D1C406}"/>
              </a:ext>
            </a:extLst>
          </p:cNvPr>
          <p:cNvGrpSpPr/>
          <p:nvPr/>
        </p:nvGrpSpPr>
        <p:grpSpPr>
          <a:xfrm>
            <a:off x="10668000" y="3483415"/>
            <a:ext cx="1362610" cy="400110"/>
            <a:chOff x="5479365" y="1699594"/>
            <a:chExt cx="1362610" cy="40011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B9EB53C-8970-BC45-B8F4-76E117B7E1C8}"/>
                </a:ext>
              </a:extLst>
            </p:cNvPr>
            <p:cNvSpPr txBox="1"/>
            <p:nvPr/>
          </p:nvSpPr>
          <p:spPr>
            <a:xfrm>
              <a:off x="5997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802A9D-A7D1-29EE-AB29-06E10D1350E0}"/>
                </a:ext>
              </a:extLst>
            </p:cNvPr>
            <p:cNvSpPr txBox="1"/>
            <p:nvPr/>
          </p:nvSpPr>
          <p:spPr>
            <a:xfrm>
              <a:off x="641525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28FF11-71A9-0D56-295A-48727717920A}"/>
                </a:ext>
              </a:extLst>
            </p:cNvPr>
            <p:cNvSpPr txBox="1"/>
            <p:nvPr/>
          </p:nvSpPr>
          <p:spPr>
            <a:xfrm>
              <a:off x="547936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FE8F310-6D07-2520-C973-3774B7C8F319}"/>
              </a:ext>
            </a:extLst>
          </p:cNvPr>
          <p:cNvGrpSpPr/>
          <p:nvPr/>
        </p:nvGrpSpPr>
        <p:grpSpPr>
          <a:xfrm>
            <a:off x="10681285" y="4087194"/>
            <a:ext cx="1342290" cy="410270"/>
            <a:chOff x="5499685" y="1689434"/>
            <a:chExt cx="1342290" cy="41027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525E08-067F-5AD5-27BE-0D1361739179}"/>
                </a:ext>
              </a:extLst>
            </p:cNvPr>
            <p:cNvSpPr txBox="1"/>
            <p:nvPr/>
          </p:nvSpPr>
          <p:spPr>
            <a:xfrm>
              <a:off x="5997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396287D-6547-1409-9482-FD8775220C7C}"/>
                </a:ext>
              </a:extLst>
            </p:cNvPr>
            <p:cNvSpPr txBox="1"/>
            <p:nvPr/>
          </p:nvSpPr>
          <p:spPr>
            <a:xfrm>
              <a:off x="641525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E13C4B8-43B2-0C7E-4FC2-B01E9A9B3DDC}"/>
                </a:ext>
              </a:extLst>
            </p:cNvPr>
            <p:cNvSpPr txBox="1"/>
            <p:nvPr/>
          </p:nvSpPr>
          <p:spPr>
            <a:xfrm>
              <a:off x="5499685" y="168943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IN" sz="20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A0A529-AFF9-7556-11DE-D827E66B43B7}"/>
              </a:ext>
            </a:extLst>
          </p:cNvPr>
          <p:cNvGrpSpPr/>
          <p:nvPr/>
        </p:nvGrpSpPr>
        <p:grpSpPr>
          <a:xfrm>
            <a:off x="10691445" y="4706954"/>
            <a:ext cx="1352450" cy="400110"/>
            <a:chOff x="5398085" y="1699594"/>
            <a:chExt cx="1352450" cy="40011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AB24CAD-8EA6-42F6-CAC2-D1CD3450E5CD}"/>
                </a:ext>
              </a:extLst>
            </p:cNvPr>
            <p:cNvSpPr txBox="1"/>
            <p:nvPr/>
          </p:nvSpPr>
          <p:spPr>
            <a:xfrm>
              <a:off x="58552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BC5C5B-85B7-3144-18B8-92200B7C3CC6}"/>
                </a:ext>
              </a:extLst>
            </p:cNvPr>
            <p:cNvSpPr txBox="1"/>
            <p:nvPr/>
          </p:nvSpPr>
          <p:spPr>
            <a:xfrm>
              <a:off x="632381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8A5F4-F66F-26BB-066E-E6A7C164E2DB}"/>
                </a:ext>
              </a:extLst>
            </p:cNvPr>
            <p:cNvSpPr txBox="1"/>
            <p:nvPr/>
          </p:nvSpPr>
          <p:spPr>
            <a:xfrm>
              <a:off x="53980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6F6702F-3ADE-3CCE-130D-128624C2B7B4}"/>
              </a:ext>
            </a:extLst>
          </p:cNvPr>
          <p:cNvGrpSpPr/>
          <p:nvPr/>
        </p:nvGrpSpPr>
        <p:grpSpPr>
          <a:xfrm>
            <a:off x="10691445" y="5326714"/>
            <a:ext cx="1342290" cy="400110"/>
            <a:chOff x="5398085" y="1699594"/>
            <a:chExt cx="1342290" cy="40011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A6EC326-3DAD-05A6-559B-ABB175513066}"/>
                </a:ext>
              </a:extLst>
            </p:cNvPr>
            <p:cNvSpPr txBox="1"/>
            <p:nvPr/>
          </p:nvSpPr>
          <p:spPr>
            <a:xfrm>
              <a:off x="58552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8CB431-8AFE-39AE-8FD8-5EA16089AFCF}"/>
                </a:ext>
              </a:extLst>
            </p:cNvPr>
            <p:cNvSpPr txBox="1"/>
            <p:nvPr/>
          </p:nvSpPr>
          <p:spPr>
            <a:xfrm>
              <a:off x="631365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BB9FCDE-7A95-F90F-77FD-4EDB6B75AE3B}"/>
                </a:ext>
              </a:extLst>
            </p:cNvPr>
            <p:cNvSpPr txBox="1"/>
            <p:nvPr/>
          </p:nvSpPr>
          <p:spPr>
            <a:xfrm>
              <a:off x="539808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0F574C3-461E-3ED7-32AE-3E2920E106EF}"/>
              </a:ext>
            </a:extLst>
          </p:cNvPr>
          <p:cNvGrpSpPr/>
          <p:nvPr/>
        </p:nvGrpSpPr>
        <p:grpSpPr>
          <a:xfrm>
            <a:off x="10671125" y="2827354"/>
            <a:ext cx="1393090" cy="410270"/>
            <a:chOff x="5489525" y="1699594"/>
            <a:chExt cx="1393090" cy="41027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66DA314-0A7D-D78B-F080-06305A3E6BE2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4D30CE-D64F-9FED-6A86-04E38582A627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8BFC9A6-BDF5-A3A2-0292-E54FBC7AC62B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dirty="0"/>
            </a:p>
          </p:txBody>
        </p:sp>
      </p:grp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3003EBAF-E065-F72E-D255-ACA2562B30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048267"/>
              </p:ext>
            </p:extLst>
          </p:nvPr>
        </p:nvGraphicFramePr>
        <p:xfrm>
          <a:off x="7409720" y="120752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3F7EE4E2-B542-DBB4-31F8-7C408BBFB28E}"/>
              </a:ext>
            </a:extLst>
          </p:cNvPr>
          <p:cNvSpPr txBox="1"/>
          <p:nvPr/>
        </p:nvSpPr>
        <p:spPr>
          <a:xfrm>
            <a:off x="599440" y="120752"/>
            <a:ext cx="626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544638" algn="l"/>
                <a:tab pos="2452688" algn="ctr"/>
                <a:tab pos="3767138" algn="ctr"/>
                <a:tab pos="5022850" algn="ctr"/>
              </a:tabLst>
            </a:pPr>
            <a:r>
              <a:rPr lang="en-US" altLang="en-US" dirty="0"/>
              <a:t>Check that Request </a:t>
            </a:r>
            <a:r>
              <a:rPr lang="en-US" altLang="en-US" dirty="0">
                <a:sym typeface="Symbol" panose="05050102010706020507" pitchFamily="18" charset="2"/>
              </a:rPr>
              <a:t> Available (that is, (1,1,2)  (3,3,2)  true</a:t>
            </a:r>
            <a:endParaRPr lang="en-US" altLang="en-US" i="1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9517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7810F5-C1B5-7AE0-AA31-1F2E7A46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20" y="408066"/>
            <a:ext cx="9448799" cy="593967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96BA56E-7FB4-F980-EB44-E968F885C84E}"/>
                  </a:ext>
                </a:extLst>
              </p14:cNvPr>
              <p14:cNvContentPartPr/>
              <p14:nvPr/>
            </p14:nvContentPartPr>
            <p14:xfrm>
              <a:off x="1715040" y="874080"/>
              <a:ext cx="10333080" cy="5503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96BA56E-7FB4-F980-EB44-E968F885C84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05680" y="864720"/>
                <a:ext cx="10351800" cy="552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0620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5A2FBA-0B49-4242-A85B-392A0C1097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95" t="7872" r="22967" b="43652"/>
          <a:stretch>
            <a:fillRect/>
          </a:stretch>
        </p:blipFill>
        <p:spPr>
          <a:xfrm>
            <a:off x="5811520" y="782320"/>
            <a:ext cx="4713368" cy="247904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DADE491-8F58-3449-6883-651D3E86D0A8}"/>
                  </a:ext>
                </a:extLst>
              </p14:cNvPr>
              <p14:cNvContentPartPr/>
              <p14:nvPr/>
            </p14:nvContentPartPr>
            <p14:xfrm>
              <a:off x="607320" y="270000"/>
              <a:ext cx="11579400" cy="6383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DADE491-8F58-3449-6883-651D3E86D0A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7960" y="260640"/>
                <a:ext cx="11598120" cy="640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6318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C24DE4E-84FC-B99D-AC34-A2FEE1E51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4693" y="225602"/>
            <a:ext cx="7421562" cy="57626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Deadlock Detection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4442A64-7E08-92AF-3981-6B4372EA98FF}"/>
              </a:ext>
            </a:extLst>
          </p:cNvPr>
          <p:cNvSpPr txBox="1">
            <a:spLocks noChangeArrowheads="1"/>
          </p:cNvSpPr>
          <p:nvPr/>
        </p:nvSpPr>
        <p:spPr>
          <a:xfrm>
            <a:off x="1167364" y="877888"/>
            <a:ext cx="10110236" cy="1569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 system to enter deadlock state 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Detection algorithm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Recovery scheme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EFB5D7-CF6A-1A59-30CA-171879E9C798}"/>
              </a:ext>
            </a:extLst>
          </p:cNvPr>
          <p:cNvSpPr txBox="1"/>
          <p:nvPr/>
        </p:nvSpPr>
        <p:spPr>
          <a:xfrm>
            <a:off x="1177524" y="2620863"/>
            <a:ext cx="101396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Deadlock Detection algorithm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single instance of each resource type: Resource-allocation graph and wait-for-graph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multiple instances of resource type: Detection algorithm</a:t>
            </a:r>
            <a:endParaRPr lang="en-IN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F9F432E-993F-B99C-D89D-F44186FCDBC9}"/>
                  </a:ext>
                </a:extLst>
              </p14:cNvPr>
              <p14:cNvContentPartPr/>
              <p14:nvPr/>
            </p14:nvContentPartPr>
            <p14:xfrm>
              <a:off x="2565000" y="513720"/>
              <a:ext cx="6849000" cy="3718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F9F432E-993F-B99C-D89D-F44186FCDBC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55640" y="504360"/>
                <a:ext cx="6867720" cy="373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6679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>
            <a:extLst>
              <a:ext uri="{FF2B5EF4-FFF2-40B4-BE49-F238E27FC236}">
                <a16:creationId xmlns:a16="http://schemas.microsoft.com/office/drawing/2014/main" id="{58C9A819-4589-D0AD-286D-B422C59A9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2244" y="6140549"/>
            <a:ext cx="27886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dirty="0"/>
              <a:t>Resource-Allocation Graph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99A90B44-9F39-9F8A-67F3-55005C5F7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4216" y="5972938"/>
            <a:ext cx="29943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dirty="0"/>
              <a:t>Corresponding wait-for graph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4FB46B91-F023-2849-67E1-097D7D15A8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6" t="26027" b="6617"/>
          <a:stretch>
            <a:fillRect/>
          </a:stretch>
        </p:blipFill>
        <p:spPr bwMode="auto">
          <a:xfrm>
            <a:off x="8954216" y="3036674"/>
            <a:ext cx="2597704" cy="2811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49041E-D5DD-C8BF-3ED3-4EFDD2B90A6A}"/>
              </a:ext>
            </a:extLst>
          </p:cNvPr>
          <p:cNvSpPr txBox="1"/>
          <p:nvPr/>
        </p:nvSpPr>
        <p:spPr>
          <a:xfrm>
            <a:off x="804349" y="1569838"/>
            <a:ext cx="491753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wait-for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Nodes are threads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2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is waiting for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F66DCB-3BB3-FBF9-44FB-2F1B896A969C}"/>
              </a:ext>
            </a:extLst>
          </p:cNvPr>
          <p:cNvSpPr txBox="1"/>
          <p:nvPr/>
        </p:nvSpPr>
        <p:spPr>
          <a:xfrm>
            <a:off x="647064" y="396240"/>
            <a:ext cx="10579736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altLang="en-US" sz="2800" dirty="0">
                <a:solidFill>
                  <a:schemeClr val="tx1"/>
                </a:solidFill>
              </a:rPr>
              <a:t>For single instance of each resource type</a:t>
            </a:r>
            <a:r>
              <a:rPr lang="en-US" altLang="en-US" sz="2800" dirty="0"/>
              <a:t>: Resource-Allocation graph and wait-for graph</a:t>
            </a:r>
            <a:endParaRPr lang="en-IN" sz="2800" dirty="0"/>
          </a:p>
        </p:txBody>
      </p:sp>
      <p:pic>
        <p:nvPicPr>
          <p:cNvPr id="16" name="Picture 1">
            <a:extLst>
              <a:ext uri="{FF2B5EF4-FFF2-40B4-BE49-F238E27FC236}">
                <a16:creationId xmlns:a16="http://schemas.microsoft.com/office/drawing/2014/main" id="{DDE0B47A-33C7-F7E4-4C30-F630C0C1C6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6617"/>
          <a:stretch>
            <a:fillRect/>
          </a:stretch>
        </p:blipFill>
        <p:spPr bwMode="auto">
          <a:xfrm>
            <a:off x="5840880" y="2367200"/>
            <a:ext cx="2994343" cy="36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655C8AE-A213-731F-4719-8E6E07762DDE}"/>
              </a:ext>
            </a:extLst>
          </p:cNvPr>
          <p:cNvSpPr txBox="1"/>
          <p:nvPr/>
        </p:nvSpPr>
        <p:spPr>
          <a:xfrm>
            <a:off x="794189" y="2965554"/>
            <a:ext cx="464629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Periodically invoke an algorithm that searches for a cycle in the graph. If there is a cycle, there exists a deadlock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8D391E-93F9-6E17-475A-067FD7B6C17C}"/>
              </a:ext>
            </a:extLst>
          </p:cNvPr>
          <p:cNvSpPr txBox="1"/>
          <p:nvPr/>
        </p:nvSpPr>
        <p:spPr>
          <a:xfrm>
            <a:off x="804348" y="4510999"/>
            <a:ext cx="429597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algorithm to detect a cycle in a graph requires an order of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operations, where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number of vertices in the graph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2B69C92-6C2B-AC6D-9CE4-8B70298E4080}"/>
                  </a:ext>
                </a:extLst>
              </p14:cNvPr>
              <p14:cNvContentPartPr/>
              <p14:nvPr/>
            </p14:nvContentPartPr>
            <p14:xfrm>
              <a:off x="5379840" y="1080000"/>
              <a:ext cx="6626160" cy="5740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2B69C92-6C2B-AC6D-9CE4-8B70298E408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0480" y="1070640"/>
                <a:ext cx="6644880" cy="575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7374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AA65F2-7ACF-EEF8-3F20-30DFB12BC1E8}"/>
              </a:ext>
            </a:extLst>
          </p:cNvPr>
          <p:cNvSpPr txBox="1"/>
          <p:nvPr/>
        </p:nvSpPr>
        <p:spPr>
          <a:xfrm>
            <a:off x="616584" y="162560"/>
            <a:ext cx="10579736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altLang="en-US" sz="2800" dirty="0">
                <a:solidFill>
                  <a:schemeClr val="tx1"/>
                </a:solidFill>
              </a:rPr>
              <a:t>For multiple instance of each resource type</a:t>
            </a:r>
            <a:r>
              <a:rPr lang="en-US" altLang="en-US" sz="2800" dirty="0"/>
              <a:t>: Detection algorithm</a:t>
            </a:r>
            <a:endParaRPr lang="en-IN" sz="28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31ABE5D-E254-9F6E-C59F-183D18494BD5}"/>
              </a:ext>
            </a:extLst>
          </p:cNvPr>
          <p:cNvSpPr txBox="1">
            <a:spLocks noChangeArrowheads="1"/>
          </p:cNvSpPr>
          <p:nvPr/>
        </p:nvSpPr>
        <p:spPr>
          <a:xfrm>
            <a:off x="882650" y="1187450"/>
            <a:ext cx="9531350" cy="2795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 vector of length 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indicates the number of available resources of each type</a:t>
            </a:r>
          </a:p>
          <a:p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Allocation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An 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matrix defines the number of resources of each type currently allocated to each thread.</a:t>
            </a:r>
          </a:p>
          <a:p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An 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matrix indicates the current request  of each thread.  If 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thread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requesting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more instances of resource type </a:t>
            </a:r>
            <a:r>
              <a:rPr lang="en-US" alt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en-US" sz="24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18C755A-C9F9-0464-6A2D-F5D639702AC8}"/>
                  </a:ext>
                </a:extLst>
              </p14:cNvPr>
              <p14:cNvContentPartPr/>
              <p14:nvPr/>
            </p14:nvContentPartPr>
            <p14:xfrm>
              <a:off x="1184760" y="1508760"/>
              <a:ext cx="1134720" cy="1644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18C755A-C9F9-0464-6A2D-F5D639702AC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5400" y="1499400"/>
                <a:ext cx="1153440" cy="166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43410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232A61-1DD6-34E4-26EF-94D29D903DEC}"/>
              </a:ext>
            </a:extLst>
          </p:cNvPr>
          <p:cNvSpPr txBox="1">
            <a:spLocks noChangeArrowheads="1"/>
          </p:cNvSpPr>
          <p:nvPr/>
        </p:nvSpPr>
        <p:spPr>
          <a:xfrm>
            <a:off x="995363" y="654368"/>
            <a:ext cx="9926638" cy="29930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vectors of length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respectively Initialize:</a:t>
            </a:r>
          </a:p>
          <a:p>
            <a:pPr marL="850900" lvl="1" indent="-393700">
              <a:buFont typeface="+mj-lt"/>
              <a:buAutoNum type="alphaLcParenR"/>
            </a:pP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0900" lvl="1" indent="-393700">
              <a:buFont typeface="+mj-lt"/>
              <a:buAutoNum type="alphaLcParenR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1,2, …,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if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Allocation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 0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then  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Finish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[</a:t>
            </a:r>
            <a:r>
              <a:rPr lang="en-US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]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 false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; otherwise,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Finish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[</a:t>
            </a:r>
            <a:r>
              <a:rPr lang="en-US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] =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true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an index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that both:</a:t>
            </a:r>
          </a:p>
          <a:p>
            <a:pPr marL="850900" lvl="1" indent="-393700">
              <a:buFont typeface="+mj-lt"/>
              <a:buAutoNum type="alphaLcParenR"/>
            </a:pP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==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0900" lvl="1" indent="-393700">
              <a:buFont typeface="+mj-lt"/>
              <a:buAutoNum type="alphaLcParenR"/>
            </a:pP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r>
              <a:rPr lang="en-US" altLang="en-US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Work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850900" lvl="1" indent="-393700">
              <a:buFont typeface="Monotype Sorts" pitchFamily="-84" charset="2"/>
              <a:buNone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If no such </a:t>
            </a:r>
            <a:r>
              <a:rPr lang="en-US" alt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exists, go to step 4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699F172-D97B-04B1-1EC7-95E4E40A0065}"/>
              </a:ext>
            </a:extLst>
          </p:cNvPr>
          <p:cNvSpPr txBox="1">
            <a:spLocks noChangeArrowheads="1"/>
          </p:cNvSpPr>
          <p:nvPr/>
        </p:nvSpPr>
        <p:spPr>
          <a:xfrm>
            <a:off x="995362" y="3799841"/>
            <a:ext cx="9926638" cy="1910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342900" indent="-3429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850900" lvl="1" indent="-393700">
              <a:lnSpc>
                <a:spcPct val="90000"/>
              </a:lnSpc>
              <a:spcBef>
                <a:spcPts val="500"/>
              </a:spcBef>
              <a:buFont typeface="+mj-lt"/>
              <a:buAutoNum type="alphaLcParenR"/>
              <a:defRPr sz="2000" i="1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+mj-lt"/>
              <a:buAutoNum type="arabicPeriod" startAt="3"/>
            </a:pPr>
            <a:r>
              <a:rPr lang="en-US" altLang="en-US" sz="2200" dirty="0"/>
              <a:t>W</a:t>
            </a:r>
            <a:r>
              <a:rPr lang="en-US" altLang="en-US" sz="2200" b="1" dirty="0"/>
              <a:t>ork = Work + </a:t>
            </a:r>
            <a:r>
              <a:rPr lang="en-US" altLang="en-US" sz="2200" b="1" dirty="0" err="1"/>
              <a:t>Allocation</a:t>
            </a:r>
            <a:r>
              <a:rPr lang="en-US" altLang="en-US" sz="2200" b="1" baseline="-25000" dirty="0" err="1"/>
              <a:t>i</a:t>
            </a:r>
            <a:br>
              <a:rPr lang="en-US" altLang="en-US" sz="2200" b="1" dirty="0"/>
            </a:br>
            <a:r>
              <a:rPr lang="en-US" altLang="en-US" sz="2200" b="1" i="1" dirty="0"/>
              <a:t>Finish[</a:t>
            </a:r>
            <a:r>
              <a:rPr lang="en-US" altLang="en-US" sz="2200" b="1" i="1" dirty="0" err="1"/>
              <a:t>i</a:t>
            </a:r>
            <a:r>
              <a:rPr lang="en-US" altLang="en-US" sz="2200" b="1" i="1" dirty="0"/>
              <a:t>] = true</a:t>
            </a:r>
            <a:br>
              <a:rPr lang="en-US" altLang="en-US" sz="2200" b="1" dirty="0"/>
            </a:br>
            <a:r>
              <a:rPr lang="en-US" altLang="en-US" sz="2200" dirty="0"/>
              <a:t>go to step 2</a:t>
            </a:r>
          </a:p>
          <a:p>
            <a:pPr>
              <a:buAutoNum type="arabicPeriod" startAt="3"/>
            </a:pPr>
            <a:r>
              <a:rPr lang="en-US" altLang="en-US" sz="2200" dirty="0"/>
              <a:t>If </a:t>
            </a:r>
            <a:r>
              <a:rPr lang="en-US" altLang="en-US" sz="2200" b="1" dirty="0"/>
              <a:t>Finish[</a:t>
            </a:r>
            <a:r>
              <a:rPr lang="en-US" altLang="en-US" sz="2200" b="1" dirty="0" err="1"/>
              <a:t>i</a:t>
            </a:r>
            <a:r>
              <a:rPr lang="en-US" altLang="en-US" sz="2200" b="1" dirty="0"/>
              <a:t>] == false</a:t>
            </a:r>
            <a:r>
              <a:rPr lang="en-US" altLang="en-US" sz="2200" dirty="0"/>
              <a:t>, for some </a:t>
            </a:r>
            <a:r>
              <a:rPr lang="en-US" altLang="en-US" sz="2200" dirty="0" err="1"/>
              <a:t>i</a:t>
            </a:r>
            <a:r>
              <a:rPr lang="en-US" altLang="en-US" sz="2200" dirty="0"/>
              <a:t>, 1 </a:t>
            </a:r>
            <a:r>
              <a:rPr lang="en-US" altLang="en-US" sz="2200" dirty="0">
                <a:sym typeface="Symbol" panose="05050102010706020507" pitchFamily="18" charset="2"/>
              </a:rPr>
              <a:t> </a:t>
            </a:r>
            <a:r>
              <a:rPr lang="en-US" altLang="en-US" sz="2200" dirty="0" err="1">
                <a:sym typeface="Symbol" panose="05050102010706020507" pitchFamily="18" charset="2"/>
              </a:rPr>
              <a:t>i</a:t>
            </a:r>
            <a:r>
              <a:rPr lang="en-US" altLang="en-US" sz="2200" dirty="0">
                <a:sym typeface="Symbol" panose="05050102010706020507" pitchFamily="18" charset="2"/>
              </a:rPr>
              <a:t>   n, then the system is in deadlock state. Moreover, if Finish[</a:t>
            </a:r>
            <a:r>
              <a:rPr lang="en-US" altLang="en-US" sz="2200" dirty="0" err="1">
                <a:sym typeface="Symbol" panose="05050102010706020507" pitchFamily="18" charset="2"/>
              </a:rPr>
              <a:t>i</a:t>
            </a:r>
            <a:r>
              <a:rPr lang="en-US" altLang="en-US" sz="2200" dirty="0">
                <a:sym typeface="Symbol" panose="05050102010706020507" pitchFamily="18" charset="2"/>
              </a:rPr>
              <a:t>] == false, then T</a:t>
            </a:r>
            <a:r>
              <a:rPr lang="en-US" altLang="en-US" sz="2200" baseline="-25000" dirty="0">
                <a:sym typeface="Symbol" panose="05050102010706020507" pitchFamily="18" charset="2"/>
              </a:rPr>
              <a:t>i</a:t>
            </a:r>
            <a:r>
              <a:rPr lang="en-US" altLang="en-US" sz="2200" dirty="0">
                <a:sym typeface="Symbol" panose="05050102010706020507" pitchFamily="18" charset="2"/>
              </a:rPr>
              <a:t> is deadlocked.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90954D-2974-99EB-B9E1-B60D506BA6E1}"/>
              </a:ext>
            </a:extLst>
          </p:cNvPr>
          <p:cNvSpPr txBox="1"/>
          <p:nvPr/>
        </p:nvSpPr>
        <p:spPr>
          <a:xfrm>
            <a:off x="680720" y="71674"/>
            <a:ext cx="6096000" cy="5355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altLang="en-US" dirty="0"/>
              <a:t>Detection algorithm</a:t>
            </a:r>
            <a:endParaRPr lang="en-IN" dirty="0"/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9A410689-5343-89EB-F47E-C6221DD5B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768" y="5895413"/>
            <a:ext cx="94599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Algorithm requires an order of O(</a:t>
            </a:r>
            <a:r>
              <a:rPr kumimoji="0" lang="en-US" altLang="en-US" sz="20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 </a:t>
            </a:r>
            <a:r>
              <a:rPr kumimoji="0" lang="en-US" altLang="en-US" sz="2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kumimoji="0" lang="en-US" altLang="en-US" sz="20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n</a:t>
            </a:r>
            <a:r>
              <a:rPr kumimoji="0" lang="en-US" altLang="en-US" sz="2000" b="1" baseline="300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0" lang="en-US" altLang="en-US" sz="2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operations to detect whether the system is in deadlocked state</a:t>
            </a:r>
            <a:endParaRPr kumimoji="0" lang="en-US" altLang="en-US" sz="2000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13BCB66-B333-7793-6BAC-5AE8A7C65858}"/>
                  </a:ext>
                </a:extLst>
              </p14:cNvPr>
              <p14:cNvContentPartPr/>
              <p14:nvPr/>
            </p14:nvContentPartPr>
            <p14:xfrm>
              <a:off x="796680" y="936000"/>
              <a:ext cx="9272160" cy="5357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13BCB66-B333-7793-6BAC-5AE8A7C658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7320" y="926640"/>
                <a:ext cx="9290880" cy="537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255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5E3701-FFF6-1142-F87A-CC0D4F804075}"/>
              </a:ext>
            </a:extLst>
          </p:cNvPr>
          <p:cNvSpPr txBox="1">
            <a:spLocks noChangeArrowheads="1"/>
          </p:cNvSpPr>
          <p:nvPr/>
        </p:nvSpPr>
        <p:spPr>
          <a:xfrm>
            <a:off x="852170" y="793115"/>
            <a:ext cx="10487660" cy="5121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threads 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through 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resource types </a:t>
            </a:r>
            <a:b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(7 instances),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 instances), and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 instances)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Snapshot at time 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</a:t>
            </a:r>
            <a:r>
              <a:rPr lang="en-US" alt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</a:t>
            </a:r>
            <a:r>
              <a:rPr lang="en-US" alt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</a:t>
            </a:r>
            <a:r>
              <a:rPr lang="en-US" alt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 C 	  A B C 	A B C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0 1 0          0 0 0 	0 0 0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2 0 0 	 2 0 2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    3 0 3          0 0 0 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2 1 1 	 1 0 0 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	         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0 2 	  0 0 2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Sequence &lt;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will result in 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</a:t>
            </a:r>
            <a:r>
              <a:rPr lang="en-US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true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all </a:t>
            </a:r>
            <a:r>
              <a:rPr lang="en-US" alt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5324CE-A826-6A33-6132-5A382BD74E57}"/>
              </a:ext>
            </a:extLst>
          </p:cNvPr>
          <p:cNvSpPr txBox="1"/>
          <p:nvPr/>
        </p:nvSpPr>
        <p:spPr>
          <a:xfrm>
            <a:off x="680720" y="71674"/>
            <a:ext cx="6096000" cy="5355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altLang="en-US" dirty="0"/>
              <a:t>Example : Detection algorithm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5E70AE5-8B92-31FC-5B23-4477D82ED903}"/>
                  </a:ext>
                </a:extLst>
              </p14:cNvPr>
              <p14:cNvContentPartPr/>
              <p14:nvPr/>
            </p14:nvContentPartPr>
            <p14:xfrm>
              <a:off x="1139040" y="821880"/>
              <a:ext cx="8350200" cy="2671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5E70AE5-8B92-31FC-5B23-4477D82ED90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9680" y="812520"/>
                <a:ext cx="8368920" cy="269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0566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2B4FD-1124-0C30-83B8-38F24F51D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4" descr="Tick Vector Art, Icons, and Graphics for Free Download">
            <a:extLst>
              <a:ext uri="{FF2B5EF4-FFF2-40B4-BE49-F238E27FC236}">
                <a16:creationId xmlns:a16="http://schemas.microsoft.com/office/drawing/2014/main" id="{47F4A388-EFF6-C405-93FF-DDA1AF3D4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125" y="4511549"/>
            <a:ext cx="488265" cy="488265"/>
          </a:xfrm>
          <a:prstGeom prst="rect">
            <a:avLst/>
          </a:prstGeom>
          <a:noFill/>
        </p:spPr>
      </p:pic>
      <p:pic>
        <p:nvPicPr>
          <p:cNvPr id="119" name="Picture 4" descr="Tick Vector Art, Icons, and Graphics for Free Download">
            <a:extLst>
              <a:ext uri="{FF2B5EF4-FFF2-40B4-BE49-F238E27FC236}">
                <a16:creationId xmlns:a16="http://schemas.microsoft.com/office/drawing/2014/main" id="{4F373F2C-C260-63BC-0D65-E4E401114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951" y="3923218"/>
            <a:ext cx="488265" cy="488265"/>
          </a:xfrm>
          <a:prstGeom prst="rect">
            <a:avLst/>
          </a:prstGeom>
          <a:noFill/>
        </p:spPr>
      </p:pic>
      <p:pic>
        <p:nvPicPr>
          <p:cNvPr id="1028" name="Picture 4" descr="Tick Vector Art, Icons, and Graphics for Free Download">
            <a:extLst>
              <a:ext uri="{FF2B5EF4-FFF2-40B4-BE49-F238E27FC236}">
                <a16:creationId xmlns:a16="http://schemas.microsoft.com/office/drawing/2014/main" id="{C45FFA21-6F54-8818-EECF-B4CC36DD0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303" y="2643759"/>
            <a:ext cx="488265" cy="488265"/>
          </a:xfrm>
          <a:prstGeom prst="rect">
            <a:avLst/>
          </a:prstGeom>
          <a:noFill/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997B667-4CF4-4112-9512-92D1A98093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01375"/>
              </p:ext>
            </p:extLst>
          </p:nvPr>
        </p:nvGraphicFramePr>
        <p:xfrm>
          <a:off x="8554720" y="1748084"/>
          <a:ext cx="3454402" cy="397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486">
                  <a:extLst>
                    <a:ext uri="{9D8B030D-6E8A-4147-A177-3AD203B41FA5}">
                      <a16:colId xmlns:a16="http://schemas.microsoft.com/office/drawing/2014/main" val="3555723546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93398847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065381310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9523769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133294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386295518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19493523"/>
                    </a:ext>
                  </a:extLst>
                </a:gridCol>
              </a:tblGrid>
              <a:tr h="412589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634671"/>
                  </a:ext>
                </a:extLst>
              </a:tr>
              <a:tr h="430926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123315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193166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40948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3629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552607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05901"/>
                  </a:ext>
                </a:extLst>
              </a:tr>
            </a:tbl>
          </a:graphicData>
        </a:graphic>
      </p:graphicFrame>
      <p:grpSp>
        <p:nvGrpSpPr>
          <p:cNvPr id="44" name="Group 43">
            <a:extLst>
              <a:ext uri="{FF2B5EF4-FFF2-40B4-BE49-F238E27FC236}">
                <a16:creationId xmlns:a16="http://schemas.microsoft.com/office/drawing/2014/main" id="{6FB5978A-747B-26BE-6B96-47F015B517CD}"/>
              </a:ext>
            </a:extLst>
          </p:cNvPr>
          <p:cNvGrpSpPr/>
          <p:nvPr/>
        </p:nvGrpSpPr>
        <p:grpSpPr>
          <a:xfrm>
            <a:off x="1232485" y="564820"/>
            <a:ext cx="1393090" cy="406776"/>
            <a:chOff x="5489525" y="1699594"/>
            <a:chExt cx="1393090" cy="61993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BE3508-B748-8BCB-6556-BD8E99110EBF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791BF29-89B0-6C57-809E-1348DD6D2DC2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53630E-FDDA-4667-F590-43172B3C3256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97A0C608-B818-F2E2-A103-21BB8197F5C5}"/>
              </a:ext>
            </a:extLst>
          </p:cNvPr>
          <p:cNvSpPr txBox="1"/>
          <p:nvPr/>
        </p:nvSpPr>
        <p:spPr>
          <a:xfrm>
            <a:off x="853440" y="121920"/>
            <a:ext cx="485648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Finish[0]=false and request</a:t>
            </a:r>
            <a:r>
              <a:rPr lang="en-IN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0F0DF9E-F6D3-DC73-6DF1-058BD11803AC}"/>
              </a:ext>
            </a:extLst>
          </p:cNvPr>
          <p:cNvGrpSpPr/>
          <p:nvPr/>
        </p:nvGrpSpPr>
        <p:grpSpPr>
          <a:xfrm>
            <a:off x="3173045" y="574980"/>
            <a:ext cx="1393090" cy="406776"/>
            <a:chOff x="5489525" y="1699594"/>
            <a:chExt cx="1393090" cy="61993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2231166-DCBF-E1EE-AD8D-70D27D6C603F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D2F7B84-894C-0520-1C86-17F45464A228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26C2D02-D41B-3BD5-FA3B-214E818ECBE2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2AC1E08B-145E-F427-C538-8587C1B76A53}"/>
              </a:ext>
            </a:extLst>
          </p:cNvPr>
          <p:cNvSpPr txBox="1"/>
          <p:nvPr/>
        </p:nvSpPr>
        <p:spPr>
          <a:xfrm>
            <a:off x="4666957" y="57845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9D996BA-6D42-5A06-F6C2-EE7D07891684}"/>
              </a:ext>
            </a:extLst>
          </p:cNvPr>
          <p:cNvSpPr txBox="1"/>
          <p:nvPr/>
        </p:nvSpPr>
        <p:spPr>
          <a:xfrm>
            <a:off x="2667586" y="58606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65DD256-FC80-8A0C-02A0-DC5811E02264}"/>
              </a:ext>
            </a:extLst>
          </p:cNvPr>
          <p:cNvSpPr txBox="1"/>
          <p:nvPr/>
        </p:nvSpPr>
        <p:spPr>
          <a:xfrm>
            <a:off x="1230044" y="950916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6FB5463-D194-10DC-E574-46A5DD0F74C1}"/>
              </a:ext>
            </a:extLst>
          </p:cNvPr>
          <p:cNvSpPr txBox="1"/>
          <p:nvPr/>
        </p:nvSpPr>
        <p:spPr>
          <a:xfrm>
            <a:off x="1252807" y="1337277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0842BB1-24C3-B618-0BE0-75AA9D00FA97}"/>
              </a:ext>
            </a:extLst>
          </p:cNvPr>
          <p:cNvGrpSpPr/>
          <p:nvPr/>
        </p:nvGrpSpPr>
        <p:grpSpPr>
          <a:xfrm>
            <a:off x="2572827" y="1316957"/>
            <a:ext cx="1393090" cy="407242"/>
            <a:chOff x="5489525" y="1699594"/>
            <a:chExt cx="1393090" cy="58013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187105C-D476-33AA-9158-B8013D270AB4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8A33D3B-F921-50C2-CD9B-9AAD38297AAF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27D4E19-E89B-E06F-FB01-134CFDACDCB2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8F302CC-7391-DA33-D2CE-8C39229F2155}"/>
              </a:ext>
            </a:extLst>
          </p:cNvPr>
          <p:cNvGrpSpPr/>
          <p:nvPr/>
        </p:nvGrpSpPr>
        <p:grpSpPr>
          <a:xfrm>
            <a:off x="1344245" y="2149780"/>
            <a:ext cx="1393090" cy="406776"/>
            <a:chOff x="5489525" y="1699594"/>
            <a:chExt cx="1393090" cy="61993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85DF2D0-E617-EC16-F99A-E618DD606338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93F5FD9-2732-A552-E514-AFAAA1041604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7FED408-36DD-8A4E-B843-6BD37CE63288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597406C0-64BD-3420-9B5D-1A395FD1794D}"/>
              </a:ext>
            </a:extLst>
          </p:cNvPr>
          <p:cNvSpPr txBox="1"/>
          <p:nvPr/>
        </p:nvSpPr>
        <p:spPr>
          <a:xfrm>
            <a:off x="955040" y="1686560"/>
            <a:ext cx="46736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Finish[1]=false and request</a:t>
            </a:r>
            <a:r>
              <a:rPr lang="en-IN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E441878-90D0-5273-7332-77A20220D11A}"/>
              </a:ext>
            </a:extLst>
          </p:cNvPr>
          <p:cNvGrpSpPr/>
          <p:nvPr/>
        </p:nvGrpSpPr>
        <p:grpSpPr>
          <a:xfrm>
            <a:off x="3284805" y="2159940"/>
            <a:ext cx="1393090" cy="406776"/>
            <a:chOff x="5489525" y="1699594"/>
            <a:chExt cx="1393090" cy="61993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D19B5C1-857E-4D25-10AD-203524C5B70B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293F597-044E-B0CB-BA06-7CFD3503555E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9B4B0B7-19AE-576C-7CF5-BECE553266F7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F0621A52-34AD-2E77-C4E8-164FFE4C816D}"/>
              </a:ext>
            </a:extLst>
          </p:cNvPr>
          <p:cNvSpPr txBox="1"/>
          <p:nvPr/>
        </p:nvSpPr>
        <p:spPr>
          <a:xfrm>
            <a:off x="4778717" y="215325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en-IN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BB9EBBE-8E4F-DBF1-4785-DADE4F006170}"/>
              </a:ext>
            </a:extLst>
          </p:cNvPr>
          <p:cNvSpPr txBox="1"/>
          <p:nvPr/>
        </p:nvSpPr>
        <p:spPr>
          <a:xfrm>
            <a:off x="2779346" y="214054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7585548-8BA0-A3DD-F9FE-DAA41371289B}"/>
              </a:ext>
            </a:extLst>
          </p:cNvPr>
          <p:cNvGrpSpPr/>
          <p:nvPr/>
        </p:nvGrpSpPr>
        <p:grpSpPr>
          <a:xfrm>
            <a:off x="1354405" y="3023540"/>
            <a:ext cx="1393090" cy="406776"/>
            <a:chOff x="5489525" y="1699594"/>
            <a:chExt cx="1393090" cy="61993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3F2B38F-4B60-2388-5FF4-0EBDDDFE0615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FE081E3-A737-1B8F-4309-253AAE821A62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E689BD7-8146-CD52-B4FA-773197DB328B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2A9C4303-18EA-5C07-3E0D-F0E343C1400F}"/>
              </a:ext>
            </a:extLst>
          </p:cNvPr>
          <p:cNvSpPr txBox="1"/>
          <p:nvPr/>
        </p:nvSpPr>
        <p:spPr>
          <a:xfrm>
            <a:off x="965200" y="2519680"/>
            <a:ext cx="4734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Finish[2]=false and request</a:t>
            </a:r>
            <a:r>
              <a:rPr lang="en-I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B9DB03D-A3E5-5841-CD85-FC7AEF685B72}"/>
              </a:ext>
            </a:extLst>
          </p:cNvPr>
          <p:cNvGrpSpPr/>
          <p:nvPr/>
        </p:nvGrpSpPr>
        <p:grpSpPr>
          <a:xfrm>
            <a:off x="3294965" y="3033700"/>
            <a:ext cx="1393090" cy="406776"/>
            <a:chOff x="5489525" y="1699594"/>
            <a:chExt cx="1393090" cy="61993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CBA993B-2414-3610-08CA-E39B4000C202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45C6636-2FD3-16A4-740D-853FF24CEFCA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3A57318-82CB-3CB9-130D-7A10663C6E2B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FB51AE74-E309-9329-40FB-FF4BB20C511F}"/>
              </a:ext>
            </a:extLst>
          </p:cNvPr>
          <p:cNvSpPr txBox="1"/>
          <p:nvPr/>
        </p:nvSpPr>
        <p:spPr>
          <a:xfrm>
            <a:off x="4788877" y="303717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4262F28-29A0-3BE0-85C3-F23A7F02E100}"/>
              </a:ext>
            </a:extLst>
          </p:cNvPr>
          <p:cNvSpPr txBox="1"/>
          <p:nvPr/>
        </p:nvSpPr>
        <p:spPr>
          <a:xfrm>
            <a:off x="2789506" y="304478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B6631C5-2A0C-D7FB-2157-81DF5639CB4E}"/>
              </a:ext>
            </a:extLst>
          </p:cNvPr>
          <p:cNvSpPr txBox="1"/>
          <p:nvPr/>
        </p:nvSpPr>
        <p:spPr>
          <a:xfrm>
            <a:off x="1341804" y="3389316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F575869-AD5A-90EC-8719-BDF714A9CB11}"/>
              </a:ext>
            </a:extLst>
          </p:cNvPr>
          <p:cNvSpPr txBox="1"/>
          <p:nvPr/>
        </p:nvSpPr>
        <p:spPr>
          <a:xfrm>
            <a:off x="1354407" y="3745197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F2D347F-1C0B-9AF2-736D-C9BCB300518B}"/>
              </a:ext>
            </a:extLst>
          </p:cNvPr>
          <p:cNvGrpSpPr/>
          <p:nvPr/>
        </p:nvGrpSpPr>
        <p:grpSpPr>
          <a:xfrm>
            <a:off x="2674427" y="3724877"/>
            <a:ext cx="1393090" cy="400110"/>
            <a:chOff x="5489525" y="1699594"/>
            <a:chExt cx="1393090" cy="71641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844B988-9F10-C043-4271-63B1C598A1DC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E7070CE-FBF6-4F39-D8B4-425D87579A65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796CD91-A551-3A42-293C-438DD9CAC061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dirty="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51AA741-E401-6616-70C2-BF675658FB81}"/>
              </a:ext>
            </a:extLst>
          </p:cNvPr>
          <p:cNvGrpSpPr/>
          <p:nvPr/>
        </p:nvGrpSpPr>
        <p:grpSpPr>
          <a:xfrm>
            <a:off x="1496645" y="4547540"/>
            <a:ext cx="1393090" cy="406776"/>
            <a:chOff x="5489525" y="1699594"/>
            <a:chExt cx="1393090" cy="619939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6A60446-8617-9C97-BA12-0D6BB0126BB8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325B8C1-D5A0-E33C-019B-2364BDB22DAF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52D7F7E-2DE5-D6A3-337D-7A06B1A134FE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04034E61-FED7-AA69-D03B-1AA921D5020F}"/>
              </a:ext>
            </a:extLst>
          </p:cNvPr>
          <p:cNvSpPr txBox="1"/>
          <p:nvPr/>
        </p:nvSpPr>
        <p:spPr>
          <a:xfrm>
            <a:off x="995680" y="411480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Finish[3]=false and request</a:t>
            </a:r>
            <a:r>
              <a:rPr lang="en-I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48BF388-D569-1650-84D0-5EAA9DC5D14C}"/>
              </a:ext>
            </a:extLst>
          </p:cNvPr>
          <p:cNvGrpSpPr/>
          <p:nvPr/>
        </p:nvGrpSpPr>
        <p:grpSpPr>
          <a:xfrm>
            <a:off x="3437205" y="4557700"/>
            <a:ext cx="1393090" cy="406776"/>
            <a:chOff x="5489525" y="1699594"/>
            <a:chExt cx="1393090" cy="61993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81C1DD4-032F-D956-746B-FEC0943B0285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F76C873-3E2E-EDFA-E292-A74F7AE36549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CDB02E9-BEE9-16AE-73A9-7145D15BAA3C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000" b="1" dirty="0"/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15AE461E-3F5D-E41A-9422-ACDF37D99EC2}"/>
              </a:ext>
            </a:extLst>
          </p:cNvPr>
          <p:cNvSpPr txBox="1"/>
          <p:nvPr/>
        </p:nvSpPr>
        <p:spPr>
          <a:xfrm>
            <a:off x="4931117" y="456117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8390B62-8D58-D716-48DD-773E9CEA38C2}"/>
              </a:ext>
            </a:extLst>
          </p:cNvPr>
          <p:cNvSpPr txBox="1"/>
          <p:nvPr/>
        </p:nvSpPr>
        <p:spPr>
          <a:xfrm>
            <a:off x="2931746" y="456878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16EB7D2-3996-6F18-5441-17CED1C1F867}"/>
              </a:ext>
            </a:extLst>
          </p:cNvPr>
          <p:cNvSpPr txBox="1"/>
          <p:nvPr/>
        </p:nvSpPr>
        <p:spPr>
          <a:xfrm>
            <a:off x="1433244" y="4923476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6665600-CE01-F354-6D20-23EB88200162}"/>
              </a:ext>
            </a:extLst>
          </p:cNvPr>
          <p:cNvSpPr txBox="1"/>
          <p:nvPr/>
        </p:nvSpPr>
        <p:spPr>
          <a:xfrm>
            <a:off x="1445847" y="5319997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4A19E26-6BEC-3307-0859-94742C9B16A8}"/>
              </a:ext>
            </a:extLst>
          </p:cNvPr>
          <p:cNvGrpSpPr/>
          <p:nvPr/>
        </p:nvGrpSpPr>
        <p:grpSpPr>
          <a:xfrm>
            <a:off x="2765867" y="5299677"/>
            <a:ext cx="1393090" cy="405784"/>
            <a:chOff x="5489525" y="1699594"/>
            <a:chExt cx="1393090" cy="72657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D7ECACF-9ED3-12AC-1FF1-F35AFCF0EEB0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dirty="0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F9047BD-1F27-AC60-6260-D77C1F54423D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79947C8-1358-BFDA-DD37-51009288E9F9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IN" sz="2000" dirty="0"/>
            </a:p>
          </p:txBody>
        </p:sp>
      </p:grp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A79A1ACD-8B46-D065-7BAE-7C77D9C143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752954"/>
              </p:ext>
            </p:extLst>
          </p:nvPr>
        </p:nvGraphicFramePr>
        <p:xfrm>
          <a:off x="8563901" y="15723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p:sp>
        <p:nvSpPr>
          <p:cNvPr id="138" name="TextBox 137">
            <a:extLst>
              <a:ext uri="{FF2B5EF4-FFF2-40B4-BE49-F238E27FC236}">
                <a16:creationId xmlns:a16="http://schemas.microsoft.com/office/drawing/2014/main" id="{BBE3C640-44B1-77E1-B78F-C1559AE513C1}"/>
              </a:ext>
            </a:extLst>
          </p:cNvPr>
          <p:cNvSpPr txBox="1"/>
          <p:nvPr/>
        </p:nvSpPr>
        <p:spPr>
          <a:xfrm>
            <a:off x="4088231" y="1354212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Finish[0]=True</a:t>
            </a:r>
            <a:endParaRPr lang="en-IN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086E3F2-EB7B-5469-ACD4-3C40D3BEE88D}"/>
              </a:ext>
            </a:extLst>
          </p:cNvPr>
          <p:cNvSpPr txBox="1"/>
          <p:nvPr/>
        </p:nvSpPr>
        <p:spPr>
          <a:xfrm>
            <a:off x="4225682" y="3731538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Finish[2]=True</a:t>
            </a:r>
            <a:endParaRPr lang="en-IN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DDE6052-1ADD-C473-C9F1-C165CFC16F33}"/>
              </a:ext>
            </a:extLst>
          </p:cNvPr>
          <p:cNvSpPr txBox="1"/>
          <p:nvPr/>
        </p:nvSpPr>
        <p:spPr>
          <a:xfrm>
            <a:off x="4235842" y="5343140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Finish[3]=True</a:t>
            </a:r>
            <a:endParaRPr lang="en-IN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A74F691-6AFF-9433-D801-1EBDBC4BCB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254743"/>
              </p:ext>
            </p:extLst>
          </p:nvPr>
        </p:nvGraphicFramePr>
        <p:xfrm>
          <a:off x="8553742" y="839140"/>
          <a:ext cx="134736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2902792759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650525876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783840099"/>
                    </a:ext>
                  </a:extLst>
                </a:gridCol>
              </a:tblGrid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05329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0953821-119E-5810-0290-0AB63D4F6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156017"/>
              </p:ext>
            </p:extLst>
          </p:nvPr>
        </p:nvGraphicFramePr>
        <p:xfrm>
          <a:off x="8574062" y="839140"/>
          <a:ext cx="134736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2902792759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650525876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783840099"/>
                    </a:ext>
                  </a:extLst>
                </a:gridCol>
              </a:tblGrid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053293"/>
                  </a:ext>
                </a:extLst>
              </a:tr>
            </a:tbl>
          </a:graphicData>
        </a:graphic>
      </p:graphicFrame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AC0542AF-CBD2-DFA7-76C7-15C5E73C1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556264"/>
              </p:ext>
            </p:extLst>
          </p:nvPr>
        </p:nvGraphicFramePr>
        <p:xfrm>
          <a:off x="8563899" y="818836"/>
          <a:ext cx="134736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2902792759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650525876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783840099"/>
                    </a:ext>
                  </a:extLst>
                </a:gridCol>
              </a:tblGrid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05329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76A7F7C-FACC-6FC3-0FC7-3B841F538162}"/>
                  </a:ext>
                </a:extLst>
              </p14:cNvPr>
              <p14:cNvContentPartPr/>
              <p14:nvPr/>
            </p14:nvContentPartPr>
            <p14:xfrm>
              <a:off x="9145440" y="4309560"/>
              <a:ext cx="2808720" cy="675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76A7F7C-FACC-6FC3-0FC7-3B841F53816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36080" y="4300200"/>
                <a:ext cx="2827440" cy="69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792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3" grpId="0"/>
      <p:bldP spid="54" grpId="0"/>
      <p:bldP spid="57" grpId="0"/>
      <p:bldP spid="59" grpId="0"/>
      <p:bldP spid="69" grpId="0"/>
      <p:bldP spid="74" grpId="0"/>
      <p:bldP spid="75" grpId="0"/>
      <p:bldP spid="80" grpId="0"/>
      <p:bldP spid="85" grpId="0"/>
      <p:bldP spid="86" grpId="0"/>
      <p:bldP spid="87" grpId="0"/>
      <p:bldP spid="88" grpId="0"/>
      <p:bldP spid="97" grpId="0"/>
      <p:bldP spid="102" grpId="0"/>
      <p:bldP spid="103" grpId="0"/>
      <p:bldP spid="105" grpId="0"/>
      <p:bldP spid="106" grpId="0"/>
      <p:bldP spid="138" grpId="0"/>
      <p:bldP spid="139" grpId="0"/>
      <p:bldP spid="1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397BF-91BC-46D3-C7EC-ABD52D3AB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Tick Vector Art, Icons, and Graphics for Free Download">
            <a:extLst>
              <a:ext uri="{FF2B5EF4-FFF2-40B4-BE49-F238E27FC236}">
                <a16:creationId xmlns:a16="http://schemas.microsoft.com/office/drawing/2014/main" id="{CD45B5F7-A3C5-4967-002A-DF8EDF718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087" y="3332270"/>
            <a:ext cx="488265" cy="488265"/>
          </a:xfrm>
          <a:prstGeom prst="rect">
            <a:avLst/>
          </a:prstGeom>
          <a:noFill/>
        </p:spPr>
      </p:pic>
      <p:pic>
        <p:nvPicPr>
          <p:cNvPr id="10" name="Picture 4" descr="Tick Vector Art, Icons, and Graphics for Free Download">
            <a:extLst>
              <a:ext uri="{FF2B5EF4-FFF2-40B4-BE49-F238E27FC236}">
                <a16:creationId xmlns:a16="http://schemas.microsoft.com/office/drawing/2014/main" id="{DCAB39C8-18EC-5234-F8E9-A64492BB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088" y="5145018"/>
            <a:ext cx="488265" cy="488265"/>
          </a:xfrm>
          <a:prstGeom prst="rect">
            <a:avLst/>
          </a:prstGeom>
          <a:noFill/>
        </p:spPr>
      </p:pic>
      <p:pic>
        <p:nvPicPr>
          <p:cNvPr id="6" name="Picture 4" descr="Tick Vector Art, Icons, and Graphics for Free Download">
            <a:extLst>
              <a:ext uri="{FF2B5EF4-FFF2-40B4-BE49-F238E27FC236}">
                <a16:creationId xmlns:a16="http://schemas.microsoft.com/office/drawing/2014/main" id="{F1C8F94B-864C-435D-8AB2-2FC7CF0FB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303" y="2643759"/>
            <a:ext cx="488265" cy="488265"/>
          </a:xfrm>
          <a:prstGeom prst="rect">
            <a:avLst/>
          </a:prstGeom>
          <a:noFill/>
        </p:spPr>
      </p:pic>
      <p:pic>
        <p:nvPicPr>
          <p:cNvPr id="8" name="Picture 4" descr="Tick Vector Art, Icons, and Graphics for Free Download">
            <a:extLst>
              <a:ext uri="{FF2B5EF4-FFF2-40B4-BE49-F238E27FC236}">
                <a16:creationId xmlns:a16="http://schemas.microsoft.com/office/drawing/2014/main" id="{C6B365BE-B57F-0590-CD7A-B6832E37E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681" y="3976374"/>
            <a:ext cx="488265" cy="488265"/>
          </a:xfrm>
          <a:prstGeom prst="rect">
            <a:avLst/>
          </a:prstGeom>
          <a:noFill/>
        </p:spPr>
      </p:pic>
      <p:pic>
        <p:nvPicPr>
          <p:cNvPr id="9" name="Picture 4" descr="Tick Vector Art, Icons, and Graphics for Free Download">
            <a:extLst>
              <a:ext uri="{FF2B5EF4-FFF2-40B4-BE49-F238E27FC236}">
                <a16:creationId xmlns:a16="http://schemas.microsoft.com/office/drawing/2014/main" id="{8F7F7A3A-6F67-7BCA-BBEE-B2D4F34D2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278" y="4500914"/>
            <a:ext cx="488265" cy="488265"/>
          </a:xfrm>
          <a:prstGeom prst="rect">
            <a:avLst/>
          </a:prstGeom>
          <a:noFill/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20DC475-A4F6-C2D5-DA2F-82018EF87AD8}"/>
              </a:ext>
            </a:extLst>
          </p:cNvPr>
          <p:cNvGraphicFramePr>
            <a:graphicFrameLocks noGrp="1"/>
          </p:cNvGraphicFramePr>
          <p:nvPr/>
        </p:nvGraphicFramePr>
        <p:xfrm>
          <a:off x="8554720" y="1748084"/>
          <a:ext cx="3454402" cy="397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486">
                  <a:extLst>
                    <a:ext uri="{9D8B030D-6E8A-4147-A177-3AD203B41FA5}">
                      <a16:colId xmlns:a16="http://schemas.microsoft.com/office/drawing/2014/main" val="3555723546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93398847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065381310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9523769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133294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386295518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19493523"/>
                    </a:ext>
                  </a:extLst>
                </a:gridCol>
              </a:tblGrid>
              <a:tr h="412589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634671"/>
                  </a:ext>
                </a:extLst>
              </a:tr>
              <a:tr h="430926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123315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193166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40948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3629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552607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05901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673626BC-0D54-81C5-73EB-BBAC5D7E7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527177"/>
              </p:ext>
            </p:extLst>
          </p:nvPr>
        </p:nvGraphicFramePr>
        <p:xfrm>
          <a:off x="8574063" y="26356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p:grpSp>
        <p:nvGrpSpPr>
          <p:cNvPr id="44" name="Group 43">
            <a:extLst>
              <a:ext uri="{FF2B5EF4-FFF2-40B4-BE49-F238E27FC236}">
                <a16:creationId xmlns:a16="http://schemas.microsoft.com/office/drawing/2014/main" id="{65B2BAAA-5AEC-58E3-4C9E-94AB2D0DE7C4}"/>
              </a:ext>
            </a:extLst>
          </p:cNvPr>
          <p:cNvGrpSpPr/>
          <p:nvPr/>
        </p:nvGrpSpPr>
        <p:grpSpPr>
          <a:xfrm>
            <a:off x="1232485" y="564820"/>
            <a:ext cx="1393090" cy="406776"/>
            <a:chOff x="5489525" y="1699594"/>
            <a:chExt cx="1393090" cy="61993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ECC03A4-F6AE-1B36-D890-E037F6CAB72D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D464C0B-8B3D-4654-444B-260BEA9C9C41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4334EEE-4E19-4ED4-6A0E-A3CC3FAF77BD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F0DC7F49-61DB-530E-44BF-AC8E952EE167}"/>
              </a:ext>
            </a:extLst>
          </p:cNvPr>
          <p:cNvSpPr txBox="1"/>
          <p:nvPr/>
        </p:nvSpPr>
        <p:spPr>
          <a:xfrm>
            <a:off x="853440" y="121920"/>
            <a:ext cx="485648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Finish[4]=false and request</a:t>
            </a:r>
            <a:r>
              <a:rPr lang="en-IN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40D884B-FA17-62D0-731A-A3E1A24D1309}"/>
              </a:ext>
            </a:extLst>
          </p:cNvPr>
          <p:cNvGrpSpPr/>
          <p:nvPr/>
        </p:nvGrpSpPr>
        <p:grpSpPr>
          <a:xfrm>
            <a:off x="3173045" y="574980"/>
            <a:ext cx="1393090" cy="406776"/>
            <a:chOff x="5489525" y="1699594"/>
            <a:chExt cx="1393090" cy="61993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C4C0DA2-A3E8-734D-EDDC-6E7DA9FEBEDC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B43F910-3F40-B3BE-9DCE-3D1CE7C8E9DD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IN" sz="2000" b="1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DD84A73-894D-24C5-FC35-700A46A1EAA2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IN" sz="2000" b="1" dirty="0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E78C867-490D-C7A1-F5D3-CE816F7E8E74}"/>
              </a:ext>
            </a:extLst>
          </p:cNvPr>
          <p:cNvSpPr txBox="1"/>
          <p:nvPr/>
        </p:nvSpPr>
        <p:spPr>
          <a:xfrm>
            <a:off x="4666957" y="57845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4BF72B0-E68F-5503-9F32-F338C2178537}"/>
              </a:ext>
            </a:extLst>
          </p:cNvPr>
          <p:cNvSpPr txBox="1"/>
          <p:nvPr/>
        </p:nvSpPr>
        <p:spPr>
          <a:xfrm>
            <a:off x="2667586" y="58606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A3BF82A-3D8E-38C1-F0B8-5C4F8C81C034}"/>
              </a:ext>
            </a:extLst>
          </p:cNvPr>
          <p:cNvSpPr txBox="1"/>
          <p:nvPr/>
        </p:nvSpPr>
        <p:spPr>
          <a:xfrm>
            <a:off x="1230044" y="950916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E21DFFE-9A94-5055-8CB1-CF2C2DB3AF03}"/>
              </a:ext>
            </a:extLst>
          </p:cNvPr>
          <p:cNvSpPr txBox="1"/>
          <p:nvPr/>
        </p:nvSpPr>
        <p:spPr>
          <a:xfrm>
            <a:off x="1252807" y="1337277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C9AE052-7E03-E79E-C54B-ACFFC157BA9E}"/>
              </a:ext>
            </a:extLst>
          </p:cNvPr>
          <p:cNvGrpSpPr/>
          <p:nvPr/>
        </p:nvGrpSpPr>
        <p:grpSpPr>
          <a:xfrm>
            <a:off x="2572827" y="1316957"/>
            <a:ext cx="1393090" cy="407242"/>
            <a:chOff x="5489525" y="1699594"/>
            <a:chExt cx="1393090" cy="58013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DFDFCF7-81D0-D674-E8EB-1312529F7D9C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CEA11C3-55AE-4BC9-3FB8-4731172544DE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IN" sz="20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3729DEE-8CB3-48C2-AEE0-DB06B3FE8FCE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IN" sz="2000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54B6DDE-0C5F-C828-C2B6-2CDA69151774}"/>
              </a:ext>
            </a:extLst>
          </p:cNvPr>
          <p:cNvGrpSpPr/>
          <p:nvPr/>
        </p:nvGrpSpPr>
        <p:grpSpPr>
          <a:xfrm>
            <a:off x="1354405" y="2312340"/>
            <a:ext cx="1393090" cy="406776"/>
            <a:chOff x="5489525" y="1699594"/>
            <a:chExt cx="1393090" cy="61993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451E0F3-F082-96EE-0BEF-939A2835BB57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5DA6232-4B9B-D502-82E0-0E47AE5FB0DB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8BFA96E-E9A8-C1E1-CAC1-2AE951C8DB4A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45F8CE1-BB66-ADEF-178E-ADD214F19423}"/>
              </a:ext>
            </a:extLst>
          </p:cNvPr>
          <p:cNvSpPr txBox="1"/>
          <p:nvPr/>
        </p:nvSpPr>
        <p:spPr>
          <a:xfrm>
            <a:off x="965200" y="1808480"/>
            <a:ext cx="4734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Finish[1]=false and request</a:t>
            </a:r>
            <a:r>
              <a:rPr lang="en-I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59D9734-4BC4-9BED-6A9D-91E4FAAD2DAF}"/>
              </a:ext>
            </a:extLst>
          </p:cNvPr>
          <p:cNvGrpSpPr/>
          <p:nvPr/>
        </p:nvGrpSpPr>
        <p:grpSpPr>
          <a:xfrm>
            <a:off x="3294965" y="2322500"/>
            <a:ext cx="1393090" cy="406776"/>
            <a:chOff x="5489525" y="1699594"/>
            <a:chExt cx="1393090" cy="61993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9AC4864-98D2-FF38-6BC0-069A2FAA6E09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3BCD064-0A85-187D-9E57-8C8BAA4BFEDE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IN" sz="2000" b="1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574E305-E602-A483-3FE9-D628E6A20294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IN" sz="2000" b="1" dirty="0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31855BD2-10E6-070B-8003-F09525CAE027}"/>
              </a:ext>
            </a:extLst>
          </p:cNvPr>
          <p:cNvSpPr txBox="1"/>
          <p:nvPr/>
        </p:nvSpPr>
        <p:spPr>
          <a:xfrm>
            <a:off x="4788877" y="232597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6B39661-5E10-9173-8E29-49F8A9DFC9FA}"/>
              </a:ext>
            </a:extLst>
          </p:cNvPr>
          <p:cNvSpPr txBox="1"/>
          <p:nvPr/>
        </p:nvSpPr>
        <p:spPr>
          <a:xfrm>
            <a:off x="2789506" y="233358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CA2DABA-686C-F16D-1200-DF367E483014}"/>
              </a:ext>
            </a:extLst>
          </p:cNvPr>
          <p:cNvSpPr txBox="1"/>
          <p:nvPr/>
        </p:nvSpPr>
        <p:spPr>
          <a:xfrm>
            <a:off x="1341804" y="2678116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6C06654-EC14-0215-0741-DE7470533108}"/>
              </a:ext>
            </a:extLst>
          </p:cNvPr>
          <p:cNvSpPr txBox="1"/>
          <p:nvPr/>
        </p:nvSpPr>
        <p:spPr>
          <a:xfrm>
            <a:off x="1354407" y="3033997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BC2BA2E-75AD-049A-7AF2-BFF7FE183781}"/>
              </a:ext>
            </a:extLst>
          </p:cNvPr>
          <p:cNvGrpSpPr/>
          <p:nvPr/>
        </p:nvGrpSpPr>
        <p:grpSpPr>
          <a:xfrm>
            <a:off x="2674427" y="3013676"/>
            <a:ext cx="1393090" cy="405784"/>
            <a:chOff x="5489525" y="1699594"/>
            <a:chExt cx="1393090" cy="72657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759FDE6-68EF-296F-7BFB-6DC88B9BE829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BEF4D88-80CF-84AB-284D-DC2F4E383997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en-IN" sz="2000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F09DAC6-C9CC-FDC3-4C20-30EE59E10C73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7164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IN" sz="2000" dirty="0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4D654332-C927-260D-1342-1232BC74E2C8}"/>
              </a:ext>
            </a:extLst>
          </p:cNvPr>
          <p:cNvSpPr txBox="1"/>
          <p:nvPr/>
        </p:nvSpPr>
        <p:spPr>
          <a:xfrm>
            <a:off x="4088231" y="1354212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Finish[4]=True</a:t>
            </a:r>
            <a:endParaRPr lang="en-IN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672F302-0DCC-4E00-E956-513F9384E07A}"/>
              </a:ext>
            </a:extLst>
          </p:cNvPr>
          <p:cNvSpPr txBox="1"/>
          <p:nvPr/>
        </p:nvSpPr>
        <p:spPr>
          <a:xfrm>
            <a:off x="4225682" y="3020338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Finish[1]=True</a:t>
            </a:r>
            <a:endParaRPr lang="en-IN" dirty="0"/>
          </a:p>
        </p:txBody>
      </p:sp>
      <p:graphicFrame>
        <p:nvGraphicFramePr>
          <p:cNvPr id="115" name="Table 114">
            <a:extLst>
              <a:ext uri="{FF2B5EF4-FFF2-40B4-BE49-F238E27FC236}">
                <a16:creationId xmlns:a16="http://schemas.microsoft.com/office/drawing/2014/main" id="{DC0FEB02-AED0-6C13-A371-E046ED33C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519988"/>
              </p:ext>
            </p:extLst>
          </p:nvPr>
        </p:nvGraphicFramePr>
        <p:xfrm>
          <a:off x="8574063" y="844688"/>
          <a:ext cx="134736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2902792759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650525876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783840099"/>
                    </a:ext>
                  </a:extLst>
                </a:gridCol>
              </a:tblGrid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05329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085F14A-6A32-4441-0BAF-EADE59CD7C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898258"/>
              </p:ext>
            </p:extLst>
          </p:nvPr>
        </p:nvGraphicFramePr>
        <p:xfrm>
          <a:off x="8588234" y="837599"/>
          <a:ext cx="134736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2902792759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650525876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783840099"/>
                    </a:ext>
                  </a:extLst>
                </a:gridCol>
              </a:tblGrid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053293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FE0A656-40B4-E1A7-518D-E8973B138EF0}"/>
              </a:ext>
            </a:extLst>
          </p:cNvPr>
          <p:cNvSpPr txBox="1"/>
          <p:nvPr/>
        </p:nvSpPr>
        <p:spPr>
          <a:xfrm>
            <a:off x="490310" y="4617970"/>
            <a:ext cx="71226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Sequence &lt;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en-US" altLang="en-US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will result in 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</a:t>
            </a:r>
            <a:r>
              <a:rPr lang="en-US" alt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= true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all </a:t>
            </a:r>
            <a:r>
              <a:rPr lang="en-US" alt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32D16FC-053F-9416-3E5F-B5F9FC83B585}"/>
                  </a:ext>
                </a:extLst>
              </p14:cNvPr>
              <p14:cNvContentPartPr/>
              <p14:nvPr/>
            </p14:nvContentPartPr>
            <p14:xfrm>
              <a:off x="9142200" y="3735360"/>
              <a:ext cx="2862720" cy="1908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32D16FC-053F-9416-3E5F-B5F9FC83B5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32840" y="3726000"/>
                <a:ext cx="2881440" cy="19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31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3" grpId="0"/>
      <p:bldP spid="54" grpId="0"/>
      <p:bldP spid="57" grpId="0"/>
      <p:bldP spid="59" grpId="0"/>
      <p:bldP spid="80" grpId="0"/>
      <p:bldP spid="85" grpId="0"/>
      <p:bldP spid="86" grpId="0"/>
      <p:bldP spid="87" grpId="0"/>
      <p:bldP spid="88" grpId="0"/>
      <p:bldP spid="138" grpId="0"/>
      <p:bldP spid="139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A53FDA-E2C4-61DE-A5BC-12260F1B9634}"/>
              </a:ext>
            </a:extLst>
          </p:cNvPr>
          <p:cNvSpPr txBox="1">
            <a:spLocks noChangeArrowheads="1"/>
          </p:cNvSpPr>
          <p:nvPr/>
        </p:nvSpPr>
        <p:spPr>
          <a:xfrm>
            <a:off x="786130" y="522289"/>
            <a:ext cx="10389870" cy="3551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2800350" algn="l"/>
                <a:tab pos="3708400" algn="ctr"/>
              </a:tabLst>
            </a:pP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requests an additional instance of type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Monotype Sorts" pitchFamily="-84" charset="2"/>
              <a:buNone/>
              <a:tabLst>
                <a:tab pos="2800350" algn="l"/>
                <a:tab pos="3708400" algn="ctr"/>
              </a:tabLs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altLang="en-US" sz="22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</a:t>
            </a:r>
            <a:endParaRPr lang="en-US" altLang="en-US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Monotype Sorts" pitchFamily="-84" charset="2"/>
              <a:buNone/>
              <a:tabLst>
                <a:tab pos="2800350" algn="l"/>
                <a:tab pos="3708400" algn="ctr"/>
              </a:tabLst>
            </a:pP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A B C</a:t>
            </a:r>
          </a:p>
          <a:p>
            <a:pPr>
              <a:buFont typeface="Monotype Sorts" pitchFamily="-84" charset="2"/>
              <a:buNone/>
              <a:tabLst>
                <a:tab pos="2800350" algn="l"/>
                <a:tab pos="3708400" algn="ctr"/>
              </a:tabLs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0 0 0</a:t>
            </a:r>
          </a:p>
          <a:p>
            <a:pPr>
              <a:buFont typeface="Monotype Sorts" pitchFamily="-84" charset="2"/>
              <a:buNone/>
              <a:tabLst>
                <a:tab pos="2800350" algn="l"/>
                <a:tab pos="3708400" algn="ctr"/>
              </a:tabLs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2 0 2</a:t>
            </a:r>
          </a:p>
          <a:p>
            <a:pPr>
              <a:buFont typeface="Monotype Sorts" pitchFamily="-84" charset="2"/>
              <a:buNone/>
              <a:tabLst>
                <a:tab pos="2800350" algn="l"/>
                <a:tab pos="3708400" algn="ctr"/>
              </a:tabLs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0 0 1</a:t>
            </a:r>
          </a:p>
          <a:p>
            <a:pPr>
              <a:buFont typeface="Monotype Sorts" pitchFamily="-84" charset="2"/>
              <a:buNone/>
              <a:tabLst>
                <a:tab pos="2800350" algn="l"/>
                <a:tab pos="3708400" algn="ctr"/>
              </a:tabLs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1 0 0 </a:t>
            </a:r>
          </a:p>
          <a:p>
            <a:pPr>
              <a:buFont typeface="Monotype Sorts" pitchFamily="-84" charset="2"/>
              <a:buNone/>
              <a:tabLst>
                <a:tab pos="2800350" algn="l"/>
                <a:tab pos="3708400" algn="ctr"/>
              </a:tabLs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0 0 2</a:t>
            </a:r>
          </a:p>
          <a:p>
            <a:pPr>
              <a:buFont typeface="Monotype Sorts" pitchFamily="-84" charset="2"/>
              <a:buNone/>
              <a:tabLst>
                <a:tab pos="2800350" algn="l"/>
                <a:tab pos="3708400" algn="ctr"/>
              </a:tabLst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68585A-7794-9B14-76B7-16EF88C8B161}"/>
              </a:ext>
            </a:extLst>
          </p:cNvPr>
          <p:cNvSpPr txBox="1"/>
          <p:nvPr/>
        </p:nvSpPr>
        <p:spPr>
          <a:xfrm>
            <a:off x="786130" y="4328051"/>
            <a:ext cx="1001395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2800350" algn="l"/>
                <a:tab pos="3708400" algn="ctr"/>
              </a:tabLs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of system?</a:t>
            </a:r>
          </a:p>
          <a:p>
            <a:pPr lvl="1">
              <a:tabLst>
                <a:tab pos="2800350" algn="l"/>
                <a:tab pos="3708400" algn="ctr"/>
              </a:tabLs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reclaim resources held by thread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insufficient resources to fulfill other processes; requests</a:t>
            </a:r>
          </a:p>
          <a:p>
            <a:pPr lvl="1">
              <a:tabLst>
                <a:tab pos="2800350" algn="l"/>
                <a:tab pos="3708400" algn="ctr"/>
              </a:tabLs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Deadlock exists, consisting of processes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7445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B23C2-F190-56B9-8637-6129A66CC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ick Vector Art, Icons, and Graphics for Free Download">
            <a:extLst>
              <a:ext uri="{FF2B5EF4-FFF2-40B4-BE49-F238E27FC236}">
                <a16:creationId xmlns:a16="http://schemas.microsoft.com/office/drawing/2014/main" id="{DF7E8862-6650-56AF-3765-32F32B7EC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303" y="2643759"/>
            <a:ext cx="488265" cy="488265"/>
          </a:xfrm>
          <a:prstGeom prst="rect">
            <a:avLst/>
          </a:prstGeom>
          <a:noFill/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F107C3F-818D-F1A4-F0D8-42780F9C79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761425"/>
              </p:ext>
            </p:extLst>
          </p:nvPr>
        </p:nvGraphicFramePr>
        <p:xfrm>
          <a:off x="8554720" y="1748084"/>
          <a:ext cx="3454402" cy="3971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486">
                  <a:extLst>
                    <a:ext uri="{9D8B030D-6E8A-4147-A177-3AD203B41FA5}">
                      <a16:colId xmlns:a16="http://schemas.microsoft.com/office/drawing/2014/main" val="3555723546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93398847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065381310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9523769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247133294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1386295518"/>
                    </a:ext>
                  </a:extLst>
                </a:gridCol>
                <a:gridCol w="493486">
                  <a:extLst>
                    <a:ext uri="{9D8B030D-6E8A-4147-A177-3AD203B41FA5}">
                      <a16:colId xmlns:a16="http://schemas.microsoft.com/office/drawing/2014/main" val="4119493523"/>
                    </a:ext>
                  </a:extLst>
                </a:gridCol>
              </a:tblGrid>
              <a:tr h="412589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Allocation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9634671"/>
                  </a:ext>
                </a:extLst>
              </a:tr>
              <a:tr h="430926">
                <a:tc>
                  <a:txBody>
                    <a:bodyPr/>
                    <a:lstStyle/>
                    <a:p>
                      <a:pPr algn="ctr"/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123315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193166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40948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36290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2000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552607"/>
                  </a:ext>
                </a:extLst>
              </a:tr>
              <a:tr h="6256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IN" sz="20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05901"/>
                  </a:ext>
                </a:extLst>
              </a:tr>
            </a:tbl>
          </a:graphicData>
        </a:graphic>
      </p:graphicFrame>
      <p:grpSp>
        <p:nvGrpSpPr>
          <p:cNvPr id="44" name="Group 43">
            <a:extLst>
              <a:ext uri="{FF2B5EF4-FFF2-40B4-BE49-F238E27FC236}">
                <a16:creationId xmlns:a16="http://schemas.microsoft.com/office/drawing/2014/main" id="{3C0ADFC8-5E31-D562-5575-27C67519465F}"/>
              </a:ext>
            </a:extLst>
          </p:cNvPr>
          <p:cNvGrpSpPr/>
          <p:nvPr/>
        </p:nvGrpSpPr>
        <p:grpSpPr>
          <a:xfrm>
            <a:off x="1232485" y="564820"/>
            <a:ext cx="1393090" cy="406776"/>
            <a:chOff x="5489525" y="1699594"/>
            <a:chExt cx="1393090" cy="61993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AB4C979-0F93-3294-6937-1EF2592EA791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FF5C348-EC23-188B-2AF9-7496998D41C9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71F3D25-4254-2E43-BA9C-E55877EA8C34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DE4B7C8E-38EC-22C2-778F-25F3F8D47A14}"/>
              </a:ext>
            </a:extLst>
          </p:cNvPr>
          <p:cNvSpPr txBox="1"/>
          <p:nvPr/>
        </p:nvSpPr>
        <p:spPr>
          <a:xfrm>
            <a:off x="853440" y="121920"/>
            <a:ext cx="485648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Finish[0]=false and request</a:t>
            </a:r>
            <a:r>
              <a:rPr lang="en-IN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7A1F7C7-F635-C110-8434-C7C3AB085FCC}"/>
              </a:ext>
            </a:extLst>
          </p:cNvPr>
          <p:cNvGrpSpPr/>
          <p:nvPr/>
        </p:nvGrpSpPr>
        <p:grpSpPr>
          <a:xfrm>
            <a:off x="3173045" y="574980"/>
            <a:ext cx="1393090" cy="406776"/>
            <a:chOff x="5489525" y="1699594"/>
            <a:chExt cx="1393090" cy="61993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D98B30B-01E2-CC0E-1BBB-5D110B6F1701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A152DD6-5A53-48AA-E13D-5D2CC3CE42AC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DCDFF71-E6A8-CB5E-E23C-44D36E0F3700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16867D3-5909-C838-FA33-F36B2E84ABCE}"/>
              </a:ext>
            </a:extLst>
          </p:cNvPr>
          <p:cNvSpPr txBox="1"/>
          <p:nvPr/>
        </p:nvSpPr>
        <p:spPr>
          <a:xfrm>
            <a:off x="4666957" y="57845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IN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2523D91-31FF-4DAC-AC0F-3FDAB24CE25B}"/>
              </a:ext>
            </a:extLst>
          </p:cNvPr>
          <p:cNvSpPr txBox="1"/>
          <p:nvPr/>
        </p:nvSpPr>
        <p:spPr>
          <a:xfrm>
            <a:off x="2667586" y="58606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A2316EC-5801-7CF1-7375-133892B4844C}"/>
              </a:ext>
            </a:extLst>
          </p:cNvPr>
          <p:cNvSpPr txBox="1"/>
          <p:nvPr/>
        </p:nvSpPr>
        <p:spPr>
          <a:xfrm>
            <a:off x="1230044" y="950916"/>
            <a:ext cx="5058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IN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completed and release it’s allocated resources</a:t>
            </a:r>
            <a:endParaRPr lang="en-IN" sz="1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68BACA7-B353-6FB8-DE4F-DAB4FBD38057}"/>
              </a:ext>
            </a:extLst>
          </p:cNvPr>
          <p:cNvSpPr txBox="1"/>
          <p:nvPr/>
        </p:nvSpPr>
        <p:spPr>
          <a:xfrm>
            <a:off x="1252807" y="1337277"/>
            <a:ext cx="2638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 = </a:t>
            </a:r>
            <a:endParaRPr lang="en-IN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BAD3095-EA96-ACDA-C645-D469B7E63804}"/>
              </a:ext>
            </a:extLst>
          </p:cNvPr>
          <p:cNvGrpSpPr/>
          <p:nvPr/>
        </p:nvGrpSpPr>
        <p:grpSpPr>
          <a:xfrm>
            <a:off x="2572827" y="1316957"/>
            <a:ext cx="1393090" cy="407242"/>
            <a:chOff x="5489525" y="1699594"/>
            <a:chExt cx="1393090" cy="58013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66563B8-896A-1A8C-F70B-588DAC34E4D6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5A8587F-7538-F974-2CB6-53C57F8B8536}"/>
                </a:ext>
              </a:extLst>
            </p:cNvPr>
            <p:cNvSpPr txBox="1"/>
            <p:nvPr/>
          </p:nvSpPr>
          <p:spPr>
            <a:xfrm>
              <a:off x="6455895" y="170975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0E08BD4-37EA-5658-B972-28A18716BC41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569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DE1D154-1477-8AD7-C33D-4FF559237E9C}"/>
              </a:ext>
            </a:extLst>
          </p:cNvPr>
          <p:cNvGrpSpPr/>
          <p:nvPr/>
        </p:nvGrpSpPr>
        <p:grpSpPr>
          <a:xfrm>
            <a:off x="1344245" y="2149780"/>
            <a:ext cx="1393090" cy="406776"/>
            <a:chOff x="5489525" y="1699594"/>
            <a:chExt cx="1393090" cy="61993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D9C3348-EE5E-EE86-093A-E034D13F678B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613F71E-A329-E82B-D36F-43C2F683B98E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F661AB3-1223-25AD-B6EC-58E1B02E11BA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7A01BD6C-FE80-3F57-B865-974E71DBAF4D}"/>
              </a:ext>
            </a:extLst>
          </p:cNvPr>
          <p:cNvSpPr txBox="1"/>
          <p:nvPr/>
        </p:nvSpPr>
        <p:spPr>
          <a:xfrm>
            <a:off x="955040" y="1686560"/>
            <a:ext cx="46736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Finish[1]=false and request</a:t>
            </a:r>
            <a:r>
              <a:rPr lang="en-IN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4284E51-981D-4F3E-8628-5AF04F059B76}"/>
              </a:ext>
            </a:extLst>
          </p:cNvPr>
          <p:cNvGrpSpPr/>
          <p:nvPr/>
        </p:nvGrpSpPr>
        <p:grpSpPr>
          <a:xfrm>
            <a:off x="3284805" y="2159940"/>
            <a:ext cx="1393090" cy="406776"/>
            <a:chOff x="5489525" y="1699594"/>
            <a:chExt cx="1393090" cy="61993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16FF2A9-900C-B723-BA0E-7853DC85436C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66C5782-4A65-FAB8-85E3-14BD7B026C9D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D8C350E-CB10-C519-DDC6-3F5EB061919E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867281F1-A059-A2B8-E3F1-004CE03D40A1}"/>
              </a:ext>
            </a:extLst>
          </p:cNvPr>
          <p:cNvSpPr txBox="1"/>
          <p:nvPr/>
        </p:nvSpPr>
        <p:spPr>
          <a:xfrm>
            <a:off x="4778717" y="215325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en-IN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4E8ADF7-51DA-0F7D-13D6-C62F9CF77955}"/>
              </a:ext>
            </a:extLst>
          </p:cNvPr>
          <p:cNvSpPr txBox="1"/>
          <p:nvPr/>
        </p:nvSpPr>
        <p:spPr>
          <a:xfrm>
            <a:off x="2779346" y="214054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F212F51-E5E0-565A-1107-0E75D40FE684}"/>
              </a:ext>
            </a:extLst>
          </p:cNvPr>
          <p:cNvGrpSpPr/>
          <p:nvPr/>
        </p:nvGrpSpPr>
        <p:grpSpPr>
          <a:xfrm>
            <a:off x="1354405" y="3023540"/>
            <a:ext cx="1393090" cy="406776"/>
            <a:chOff x="5489525" y="1699594"/>
            <a:chExt cx="1393090" cy="61993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F40D48B-BEC2-45C5-0594-1AB155BA09A8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9F1D4E9-8B2B-58D7-CD51-C198D579BB3B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A1FA5E5-7AA8-B28F-FE2F-08DBF0DAD16E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483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B7F7C4C2-0404-5129-55F4-B16DD7601596}"/>
              </a:ext>
            </a:extLst>
          </p:cNvPr>
          <p:cNvSpPr txBox="1"/>
          <p:nvPr/>
        </p:nvSpPr>
        <p:spPr>
          <a:xfrm>
            <a:off x="965200" y="2519680"/>
            <a:ext cx="4734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Finish[2]=false and request</a:t>
            </a:r>
            <a:r>
              <a:rPr lang="en-I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978D47E-3B3E-6E42-0DF1-8164FD532A25}"/>
              </a:ext>
            </a:extLst>
          </p:cNvPr>
          <p:cNvGrpSpPr/>
          <p:nvPr/>
        </p:nvGrpSpPr>
        <p:grpSpPr>
          <a:xfrm>
            <a:off x="3294965" y="3033700"/>
            <a:ext cx="1393090" cy="406776"/>
            <a:chOff x="5489525" y="1699594"/>
            <a:chExt cx="1393090" cy="61993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70A19A2-02BE-068A-25D4-8A848D1120BA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0696139-F015-C500-2FF6-924ADF480E9B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CFE25FF-68D5-CEF7-BAA2-D7C958853908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B2C1979B-F675-193F-0BD9-D369A7A432A1}"/>
              </a:ext>
            </a:extLst>
          </p:cNvPr>
          <p:cNvSpPr txBox="1"/>
          <p:nvPr/>
        </p:nvSpPr>
        <p:spPr>
          <a:xfrm>
            <a:off x="4788877" y="303717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en-IN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F4CB48A-900D-8DEF-45FC-63E601B92615}"/>
              </a:ext>
            </a:extLst>
          </p:cNvPr>
          <p:cNvSpPr txBox="1"/>
          <p:nvPr/>
        </p:nvSpPr>
        <p:spPr>
          <a:xfrm>
            <a:off x="2789506" y="304478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63E197D-A585-5E36-1181-87E3B696917D}"/>
              </a:ext>
            </a:extLst>
          </p:cNvPr>
          <p:cNvGrpSpPr/>
          <p:nvPr/>
        </p:nvGrpSpPr>
        <p:grpSpPr>
          <a:xfrm>
            <a:off x="1496645" y="3887140"/>
            <a:ext cx="1393090" cy="406776"/>
            <a:chOff x="5489525" y="1699594"/>
            <a:chExt cx="1393090" cy="619939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EB7A423-8BEF-5E15-0A86-A43FFA7EB9BA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7F3F8AC-54AD-394B-EACC-85E6D6624190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8CABE89-D5B3-B2FF-60ED-6F64BDA2C37B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E757BFDA-D721-4613-13E4-296808E6B1C7}"/>
              </a:ext>
            </a:extLst>
          </p:cNvPr>
          <p:cNvSpPr txBox="1"/>
          <p:nvPr/>
        </p:nvSpPr>
        <p:spPr>
          <a:xfrm>
            <a:off x="995680" y="345440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Finish[3]=false and request</a:t>
            </a:r>
            <a:r>
              <a:rPr lang="en-I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CDEE13B-64E0-846B-ECC2-610660C21F7C}"/>
              </a:ext>
            </a:extLst>
          </p:cNvPr>
          <p:cNvGrpSpPr/>
          <p:nvPr/>
        </p:nvGrpSpPr>
        <p:grpSpPr>
          <a:xfrm>
            <a:off x="3437205" y="3897300"/>
            <a:ext cx="1393090" cy="406776"/>
            <a:chOff x="5489525" y="1699594"/>
            <a:chExt cx="1393090" cy="61993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42C5D56-1265-F172-899E-AF70A0B0EBE4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4A04A93-D742-13AE-E55D-58896D7093F7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76B6981-371D-5AE9-CAD1-9099CBFC97DB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44F6F91F-2D1E-360B-A3E4-DCC466A44F3B}"/>
              </a:ext>
            </a:extLst>
          </p:cNvPr>
          <p:cNvSpPr txBox="1"/>
          <p:nvPr/>
        </p:nvSpPr>
        <p:spPr>
          <a:xfrm>
            <a:off x="4931117" y="390077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en-IN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E152DE4-4B01-F5BB-8E87-A93FAF78AAF8}"/>
              </a:ext>
            </a:extLst>
          </p:cNvPr>
          <p:cNvSpPr txBox="1"/>
          <p:nvPr/>
        </p:nvSpPr>
        <p:spPr>
          <a:xfrm>
            <a:off x="2931746" y="390838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A6529EF4-2D64-BE6D-A6E9-2AD95866338D}"/>
              </a:ext>
            </a:extLst>
          </p:cNvPr>
          <p:cNvGraphicFramePr>
            <a:graphicFrameLocks noGrp="1"/>
          </p:cNvGraphicFramePr>
          <p:nvPr/>
        </p:nvGraphicFramePr>
        <p:xfrm>
          <a:off x="8553741" y="15723"/>
          <a:ext cx="13473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1013682171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1787145438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3217760343"/>
                    </a:ext>
                  </a:extLst>
                </a:gridCol>
              </a:tblGrid>
              <a:tr h="220315">
                <a:tc gridSpan="3"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9218726"/>
                  </a:ext>
                </a:extLst>
              </a:tr>
              <a:tr h="220315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990650"/>
                  </a:ext>
                </a:extLst>
              </a:tr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751232"/>
                  </a:ext>
                </a:extLst>
              </a:tr>
            </a:tbl>
          </a:graphicData>
        </a:graphic>
      </p:graphicFrame>
      <p:sp>
        <p:nvSpPr>
          <p:cNvPr id="138" name="TextBox 137">
            <a:extLst>
              <a:ext uri="{FF2B5EF4-FFF2-40B4-BE49-F238E27FC236}">
                <a16:creationId xmlns:a16="http://schemas.microsoft.com/office/drawing/2014/main" id="{F8AF0F1F-47EF-0E97-BB99-A322AB8573B6}"/>
              </a:ext>
            </a:extLst>
          </p:cNvPr>
          <p:cNvSpPr txBox="1"/>
          <p:nvPr/>
        </p:nvSpPr>
        <p:spPr>
          <a:xfrm>
            <a:off x="4088231" y="1354212"/>
            <a:ext cx="1723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Finish[0]=True</a:t>
            </a:r>
            <a:endParaRPr lang="en-IN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47CE4A7-762A-F717-8B8F-10F21F2868B4}"/>
              </a:ext>
            </a:extLst>
          </p:cNvPr>
          <p:cNvGraphicFramePr>
            <a:graphicFrameLocks noGrp="1"/>
          </p:cNvGraphicFramePr>
          <p:nvPr/>
        </p:nvGraphicFramePr>
        <p:xfrm>
          <a:off x="8553742" y="839140"/>
          <a:ext cx="134736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123">
                  <a:extLst>
                    <a:ext uri="{9D8B030D-6E8A-4147-A177-3AD203B41FA5}">
                      <a16:colId xmlns:a16="http://schemas.microsoft.com/office/drawing/2014/main" val="2902792759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650525876"/>
                    </a:ext>
                  </a:extLst>
                </a:gridCol>
                <a:gridCol w="449123">
                  <a:extLst>
                    <a:ext uri="{9D8B030D-6E8A-4147-A177-3AD203B41FA5}">
                      <a16:colId xmlns:a16="http://schemas.microsoft.com/office/drawing/2014/main" val="783840099"/>
                    </a:ext>
                  </a:extLst>
                </a:gridCol>
              </a:tblGrid>
              <a:tr h="301050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053293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158BFECF-F488-4A34-95B3-1ACB32BD4CF7}"/>
              </a:ext>
            </a:extLst>
          </p:cNvPr>
          <p:cNvGrpSpPr/>
          <p:nvPr/>
        </p:nvGrpSpPr>
        <p:grpSpPr>
          <a:xfrm>
            <a:off x="1516965" y="4781220"/>
            <a:ext cx="1393090" cy="406776"/>
            <a:chOff x="5489525" y="1699594"/>
            <a:chExt cx="1393090" cy="61993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6F8B4C2-54CD-EE36-764F-04897D6BDECA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0741C3D-0951-E783-4368-2A864CECA04C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00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2CDC35-B7B0-D949-F48C-3CDC139C95AE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6DB4539-2CE0-00E6-51F5-FC3814A0D338}"/>
              </a:ext>
            </a:extLst>
          </p:cNvPr>
          <p:cNvSpPr txBox="1"/>
          <p:nvPr/>
        </p:nvSpPr>
        <p:spPr>
          <a:xfrm>
            <a:off x="1016000" y="434848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Finish[4]=false and request</a:t>
            </a:r>
            <a:r>
              <a:rPr lang="en-IN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≤  Available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3CED967-28F9-07C1-FCE4-61834AA9D831}"/>
              </a:ext>
            </a:extLst>
          </p:cNvPr>
          <p:cNvGrpSpPr/>
          <p:nvPr/>
        </p:nvGrpSpPr>
        <p:grpSpPr>
          <a:xfrm>
            <a:off x="3457525" y="4791380"/>
            <a:ext cx="1393090" cy="406776"/>
            <a:chOff x="5489525" y="1699594"/>
            <a:chExt cx="1393090" cy="61993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230F803-A55E-DE64-3F55-F807D7B53472}"/>
                </a:ext>
              </a:extLst>
            </p:cNvPr>
            <p:cNvSpPr txBox="1"/>
            <p:nvPr/>
          </p:nvSpPr>
          <p:spPr>
            <a:xfrm>
              <a:off x="596704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000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0DB5648-39CE-A49D-454F-ECD00C15A127}"/>
                </a:ext>
              </a:extLst>
            </p:cNvPr>
            <p:cNvSpPr txBox="1"/>
            <p:nvPr/>
          </p:nvSpPr>
          <p:spPr>
            <a:xfrm>
              <a:off x="6455895" y="1709753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D4E08A-C30F-314F-284F-626FB6264738}"/>
                </a:ext>
              </a:extLst>
            </p:cNvPr>
            <p:cNvSpPr txBox="1"/>
            <p:nvPr/>
          </p:nvSpPr>
          <p:spPr>
            <a:xfrm>
              <a:off x="5489525" y="1699594"/>
              <a:ext cx="426720" cy="6097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en-IN" sz="20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F240EDB-0EE6-EF1B-FC60-F4D15D00FA36}"/>
              </a:ext>
            </a:extLst>
          </p:cNvPr>
          <p:cNvSpPr txBox="1"/>
          <p:nvPr/>
        </p:nvSpPr>
        <p:spPr>
          <a:xfrm>
            <a:off x="4951437" y="4794854"/>
            <a:ext cx="596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98F133-270C-B085-8EA7-B4D73413707D}"/>
              </a:ext>
            </a:extLst>
          </p:cNvPr>
          <p:cNvSpPr txBox="1"/>
          <p:nvPr/>
        </p:nvSpPr>
        <p:spPr>
          <a:xfrm>
            <a:off x="2952066" y="4802462"/>
            <a:ext cx="426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endParaRPr lang="en-IN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4B97F2-E3E6-C215-5535-693D7B132DEA}"/>
              </a:ext>
            </a:extLst>
          </p:cNvPr>
          <p:cNvSpPr txBox="1"/>
          <p:nvPr/>
        </p:nvSpPr>
        <p:spPr>
          <a:xfrm>
            <a:off x="525388" y="5722418"/>
            <a:ext cx="694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2800350" algn="l"/>
                <a:tab pos="3708400" algn="ctr"/>
              </a:tabLst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Deadlock exists, consisting of processes 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alt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322F3BC-99B6-9BA5-E076-17D01F090C90}"/>
                  </a:ext>
                </a:extLst>
              </p14:cNvPr>
              <p14:cNvContentPartPr/>
              <p14:nvPr/>
            </p14:nvContentPartPr>
            <p14:xfrm>
              <a:off x="1560960" y="4185360"/>
              <a:ext cx="5365080" cy="1955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322F3BC-99B6-9BA5-E076-17D01F090C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51600" y="4176000"/>
                <a:ext cx="5383800" cy="197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620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3" grpId="0"/>
      <p:bldP spid="54" grpId="0"/>
      <p:bldP spid="57" grpId="0"/>
      <p:bldP spid="59" grpId="0"/>
      <p:bldP spid="69" grpId="0"/>
      <p:bldP spid="74" grpId="0"/>
      <p:bldP spid="75" grpId="0"/>
      <p:bldP spid="80" grpId="0"/>
      <p:bldP spid="85" grpId="0"/>
      <p:bldP spid="86" grpId="0"/>
      <p:bldP spid="97" grpId="0"/>
      <p:bldP spid="102" grpId="0"/>
      <p:bldP spid="103" grpId="0"/>
      <p:bldP spid="138" grpId="0"/>
      <p:bldP spid="9" grpId="0"/>
      <p:bldP spid="14" grpId="0"/>
      <p:bldP spid="15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3EB13D5-F9CA-E67F-4247-BF6A35FD4A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3578" y="392748"/>
            <a:ext cx="7586662" cy="57626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Detection-Algorithm Usage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95730B-58EB-6BC8-D88B-E0158DEC0073}"/>
              </a:ext>
            </a:extLst>
          </p:cNvPr>
          <p:cNvSpPr txBox="1">
            <a:spLocks noChangeArrowheads="1"/>
          </p:cNvSpPr>
          <p:nvPr/>
        </p:nvSpPr>
        <p:spPr>
          <a:xfrm>
            <a:off x="869949" y="1122363"/>
            <a:ext cx="10295891" cy="2779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When, and how often, to invoke depends on: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often a deadlock is likely to occur?</a:t>
            </a:r>
          </a:p>
          <a:p>
            <a:pPr lvl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processes will need to be rolled back?</a:t>
            </a:r>
          </a:p>
          <a:p>
            <a:pPr lvl="2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for each disjoint cycle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detection algorithm is invoked arbitrarily, there may be many cycles in the resource graph and so we would not be able to tell which of the many deadlocked threads 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caused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deadlock.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0533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5015B2-6208-657A-0DE7-CCA20470E1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6731" y="227150"/>
            <a:ext cx="8588375" cy="4572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Recovery from Deadlock:  Process Termination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7A5AECF-B902-80EB-DD01-90F8F867D30D}"/>
              </a:ext>
            </a:extLst>
          </p:cNvPr>
          <p:cNvSpPr txBox="1">
            <a:spLocks noChangeArrowheads="1"/>
          </p:cNvSpPr>
          <p:nvPr/>
        </p:nvSpPr>
        <p:spPr>
          <a:xfrm>
            <a:off x="963612" y="1108075"/>
            <a:ext cx="9745027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Abort all deadlocked threads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Abort one process at a time until the deadlock cycle is eliminated</a:t>
            </a:r>
          </a:p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which order should we choose to abort?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Priority of the thread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long has the thread computed, and how much longer to completion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 that the thread has used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 that the thread needs to complete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many threads will need to be terminated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thread interactive or batch?</a:t>
            </a:r>
          </a:p>
        </p:txBody>
      </p:sp>
    </p:spTree>
    <p:extLst>
      <p:ext uri="{BB962C8B-B14F-4D97-AF65-F5344CB8AC3E}">
        <p14:creationId xmlns:p14="http://schemas.microsoft.com/office/powerpoint/2010/main" val="39258133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76E20D7-FEA0-0137-662C-A4FC50535E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2572" y="348894"/>
            <a:ext cx="10350868" cy="4572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Recovery from Deadlock:  Resource Preemption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576AF0F-B224-DE71-5C5B-0AB975C80C3C}"/>
              </a:ext>
            </a:extLst>
          </p:cNvPr>
          <p:cNvSpPr txBox="1">
            <a:spLocks noChangeArrowheads="1"/>
          </p:cNvSpPr>
          <p:nvPr/>
        </p:nvSpPr>
        <p:spPr>
          <a:xfrm>
            <a:off x="696278" y="1130618"/>
            <a:ext cx="10350868" cy="2018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Selecting a victim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minimize cost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Rollback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return to some safe state, restart the thread for that state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Starvation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same thread may always be picked as victim, include number of rollback in cost factor.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48E19E-4F68-3920-8AFA-E63FF7F8F97B}"/>
                  </a:ext>
                </a:extLst>
              </p14:cNvPr>
              <p14:cNvContentPartPr/>
              <p14:nvPr/>
            </p14:nvContentPartPr>
            <p14:xfrm>
              <a:off x="722880" y="1172160"/>
              <a:ext cx="469080" cy="1205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48E19E-4F68-3920-8AFA-E63FF7F8F9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3520" y="1162800"/>
                <a:ext cx="487800" cy="122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5513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</TotalTime>
  <Words>4306</Words>
  <Application>Microsoft Office PowerPoint</Application>
  <PresentationFormat>Widescreen</PresentationFormat>
  <Paragraphs>931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Arial</vt:lpstr>
      <vt:lpstr>Calibri</vt:lpstr>
      <vt:lpstr>Calibri Light</vt:lpstr>
      <vt:lpstr>Courier New</vt:lpstr>
      <vt:lpstr>Monotype Sorts</vt:lpstr>
      <vt:lpstr>PalatinoLTStd-Italic</vt:lpstr>
      <vt:lpstr>PalatinoLTStd-Roman</vt:lpstr>
      <vt:lpstr>Symbol</vt:lpstr>
      <vt:lpstr>Times New Roman</vt:lpstr>
      <vt:lpstr>Webdings</vt:lpstr>
      <vt:lpstr>Wingdings</vt:lpstr>
      <vt:lpstr>Office Theme</vt:lpstr>
      <vt:lpstr>Deadlocks</vt:lpstr>
      <vt:lpstr>System Model</vt:lpstr>
      <vt:lpstr>Deadlock with Semaphores</vt:lpstr>
      <vt:lpstr>Deadlock Characterization</vt:lpstr>
      <vt:lpstr>Resource-Allocation Graph</vt:lpstr>
      <vt:lpstr>Resource Allocation Graph Example</vt:lpstr>
      <vt:lpstr>PowerPoint Presentation</vt:lpstr>
      <vt:lpstr>Methods for Handling Deadlocks</vt:lpstr>
      <vt:lpstr>Deadlock Prevention</vt:lpstr>
      <vt:lpstr>Deadlock Prevention (contd..)</vt:lpstr>
      <vt:lpstr>PowerPoint Presentation</vt:lpstr>
      <vt:lpstr>Deadlock Avoidance</vt:lpstr>
      <vt:lpstr>Safe State</vt:lpstr>
      <vt:lpstr>Avoidance Algorithms</vt:lpstr>
      <vt:lpstr>Resource-Allocation Graph Scheme</vt:lpstr>
      <vt:lpstr>PowerPoint Presentation</vt:lpstr>
      <vt:lpstr>Banker’s Algorithm</vt:lpstr>
      <vt:lpstr>Data Structures for the Banker’s Algorithm </vt:lpstr>
      <vt:lpstr>Safety Algorithm</vt:lpstr>
      <vt:lpstr>Resource-Request Algorithm for Process Pi</vt:lpstr>
      <vt:lpstr>Example of Banker’s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Deadlock Detection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Detection-Algorithm Usage</vt:lpstr>
      <vt:lpstr>Recovery from Deadlock:  Process Termination</vt:lpstr>
      <vt:lpstr>Recovery from Deadlock:  Resource Preemption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venkata krishna rao likki</dc:creator>
  <cp:lastModifiedBy>venkata krishna rao likki</cp:lastModifiedBy>
  <cp:revision>80</cp:revision>
  <cp:lastPrinted>2026-10-12T05:14:20Z</cp:lastPrinted>
  <dcterms:created xsi:type="dcterms:W3CDTF">2026-02-16T11:20:03Z</dcterms:created>
  <dcterms:modified xsi:type="dcterms:W3CDTF">2026-10-12T05:15:39Z</dcterms:modified>
</cp:coreProperties>
</file>