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57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3244" y="685800"/>
            <a:ext cx="9004844" cy="5508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20065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90" y="609600"/>
            <a:ext cx="8969152" cy="5562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56919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813" y="608896"/>
            <a:ext cx="9120188" cy="533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98273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9143999" cy="550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87485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0108" y="838200"/>
            <a:ext cx="8843782" cy="518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53306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32" y="914400"/>
            <a:ext cx="8873211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76684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1295399"/>
            <a:ext cx="8891619" cy="4900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68289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DPDA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b="1" dirty="0"/>
              <a:t>DPDA: </a:t>
            </a:r>
            <a:r>
              <a:rPr lang="en-US" dirty="0"/>
              <a:t>For every input with the current state, there is only one move.</a:t>
            </a:r>
          </a:p>
          <a:p>
            <a:pPr fontAlgn="base"/>
            <a:r>
              <a:rPr lang="en-US" dirty="0"/>
              <a:t>            M = (Q,∑,Γ,q0, Z,F ,δ)</a:t>
            </a:r>
          </a:p>
          <a:p>
            <a:pPr fontAlgn="base"/>
            <a:r>
              <a:rPr lang="en-US" dirty="0"/>
              <a:t>           </a:t>
            </a:r>
            <a:r>
              <a:rPr lang="en-US" dirty="0">
                <a:solidFill>
                  <a:srgbClr val="FF0000"/>
                </a:solidFill>
              </a:rPr>
              <a:t> δ: Q*∑*Γ→Q*Γ</a:t>
            </a:r>
          </a:p>
          <a:p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88" y="4267200"/>
            <a:ext cx="4460929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0704" y="4267200"/>
            <a:ext cx="4143296" cy="1386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37863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rgbClr val="273239"/>
                </a:solidFill>
                <a:latin typeface="urw-din"/>
              </a:rPr>
              <a:t>NDPA is more powerful than DPDA because we can add more transitions to it.</a:t>
            </a:r>
            <a:endParaRPr lang="en-US" sz="2400" dirty="0" smtClean="0">
              <a:solidFill>
                <a:srgbClr val="273239"/>
              </a:solidFill>
              <a:latin typeface="urw-din"/>
            </a:endParaRPr>
          </a:p>
          <a:p>
            <a:pPr algn="just"/>
            <a:r>
              <a:rPr lang="en-US" sz="2400" dirty="0" smtClean="0">
                <a:solidFill>
                  <a:srgbClr val="273239"/>
                </a:solidFill>
                <a:latin typeface="urw-din"/>
              </a:rPr>
              <a:t>We </a:t>
            </a:r>
            <a:r>
              <a:rPr lang="en-US" sz="2400" dirty="0">
                <a:solidFill>
                  <a:srgbClr val="273239"/>
                </a:solidFill>
                <a:latin typeface="urw-din"/>
              </a:rPr>
              <a:t>can construct DPDA there exist an NPDA but there are some languages that are accepted by NPDA but are not by DPDA. 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xmlns="" val="3443232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42</Words>
  <Application>Microsoft Office PowerPoint</Application>
  <PresentationFormat>On-screen Show (4:3)</PresentationFormat>
  <Paragraphs>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DPDA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Windows User</cp:lastModifiedBy>
  <cp:revision>12</cp:revision>
  <dcterms:created xsi:type="dcterms:W3CDTF">2006-08-16T00:00:00Z</dcterms:created>
  <dcterms:modified xsi:type="dcterms:W3CDTF">2022-06-09T07:21:44Z</dcterms:modified>
</cp:coreProperties>
</file>