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31BFD-1AAC-4E38-B607-52084DC99093}" type="datetimeFigureOut">
              <a:rPr lang="en-IN" smtClean="0"/>
              <a:t>30-07-2025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A0EB7-1F6A-4600-AE24-DAF889E1B4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738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A0EB7-1F6A-4600-AE24-DAF889E1B424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2920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7" y="1981200"/>
            <a:ext cx="530542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6258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304800"/>
            <a:ext cx="8077201" cy="1449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754773"/>
            <a:ext cx="8101497" cy="1544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3299299"/>
            <a:ext cx="8077201" cy="272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273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107816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26913"/>
            <a:ext cx="8107816" cy="3666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042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32545"/>
            <a:ext cx="6476999" cy="516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632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228600"/>
            <a:ext cx="5087160" cy="3308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4" y="3537122"/>
            <a:ext cx="5087161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3263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370" y="333375"/>
            <a:ext cx="5753430" cy="3387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370" y="3720811"/>
            <a:ext cx="575343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194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5" y="395288"/>
            <a:ext cx="3905250" cy="606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100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"/>
            <a:ext cx="625792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6496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8057722" cy="603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0599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344417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201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1870"/>
            <a:ext cx="5667375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319420"/>
            <a:ext cx="33909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1847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filling algorithm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7743825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2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60" y="2123404"/>
            <a:ext cx="7822249" cy="2801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0645"/>
            <a:ext cx="2562225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92" y="4924425"/>
            <a:ext cx="6888184" cy="1842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649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</Words>
  <Application>Microsoft Office PowerPoint</Application>
  <PresentationFormat>On-screen Show (4:3)</PresentationFormat>
  <Paragraphs>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Table filling algorithm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Manasa</dc:creator>
  <cp:lastModifiedBy>Manasa</cp:lastModifiedBy>
  <cp:revision>9</cp:revision>
  <dcterms:created xsi:type="dcterms:W3CDTF">2006-08-16T00:00:00Z</dcterms:created>
  <dcterms:modified xsi:type="dcterms:W3CDTF">2025-07-30T05:41:59Z</dcterms:modified>
</cp:coreProperties>
</file>