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71" r:id="rId4"/>
    <p:sldId id="272" r:id="rId5"/>
    <p:sldId id="304" r:id="rId6"/>
    <p:sldId id="305" r:id="rId7"/>
    <p:sldId id="306" r:id="rId8"/>
    <p:sldId id="307" r:id="rId9"/>
    <p:sldId id="308" r:id="rId10"/>
    <p:sldId id="309" r:id="rId11"/>
    <p:sldId id="275" r:id="rId12"/>
    <p:sldId id="310" r:id="rId13"/>
    <p:sldId id="27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3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C339F-CD6C-49B7-4310-695A4797F4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E89864-3257-8791-2F4D-76D4FFAE79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04A86F-C410-FEA5-530D-18855D962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64C6C-14BF-4CE7-A5FE-C8489783A19E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08719-5BA1-F3B0-815C-1E0218F7E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C345F8-D46C-27EE-CDAB-06455B9EC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3525A-CA78-4A55-A8FF-C9ED1E6900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4564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7CCDC-9418-8CE2-A159-76523C4E7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29B0F-8B1A-522A-5516-F0741E3BE4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9C2432-F3DE-8152-6654-6628DADBA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64C6C-14BF-4CE7-A5FE-C8489783A19E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A7F279-C44B-EC3B-95AB-10504B821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FBFA15-8F44-6F05-F39A-A04ED0567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3525A-CA78-4A55-A8FF-C9ED1E6900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3648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9DF48-323A-CB89-A6C4-BB4F4E525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D0D44F-D4DC-EA64-C7D9-8CFA61DDE7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D4515-FE79-44A4-733B-E35FA8047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64C6C-14BF-4CE7-A5FE-C8489783A19E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1C5DB3-5A35-C126-DE47-EB5574D20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ED66DA-2461-D358-6771-F6AB160C1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3525A-CA78-4A55-A8FF-C9ED1E6900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409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0932B-9CB3-580E-380A-CC5052269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75BF5C-CB69-DA3D-CB36-379FDDEA8E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087BFC-FED1-C379-D59E-57DD7D7CEF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470ED1-BA9E-5DC6-D5AC-13A00933C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64C6C-14BF-4CE7-A5FE-C8489783A19E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888C0B-D26A-9288-24C5-658BDBF44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60FBB7-C2B4-2DEA-826C-AE784B14E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3525A-CA78-4A55-A8FF-C9ED1E6900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3891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80120-BB34-FFAB-7305-260335FB0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1BCF80-4520-2A4F-D650-A7251C0348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B9386C-DC9A-01E9-3171-E5DF65C1F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42EA0F-149C-ABDA-0683-4ADCC1154C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413C5D-E4D2-BB20-6E31-4917E74040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EB92B2-AACD-C317-1828-EF7CFE93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64C6C-14BF-4CE7-A5FE-C8489783A19E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8AE1C3B-6608-EE29-1C70-E4F3C6457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B52F6EB-0B37-542A-689A-2F8FA2C24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3525A-CA78-4A55-A8FF-C9ED1E6900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1706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8ACF1-E1AF-2E00-D749-7D3C2D751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7065D3-A635-D545-343C-5E26A07BA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64C6C-14BF-4CE7-A5FE-C8489783A19E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52647-E285-BFB1-BC9C-223FF1B41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224CFE-F317-1BC5-091A-8DB10D290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3525A-CA78-4A55-A8FF-C9ED1E6900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4459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EBE82F-3869-415B-745B-478B3A88B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64C6C-14BF-4CE7-A5FE-C8489783A19E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8159D8-1753-48F0-1792-A6922CD8C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4FD8FC-D802-DE72-5ED0-83BE66A15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3525A-CA78-4A55-A8FF-C9ED1E6900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49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9D3D0-3454-E1E4-E6B7-28852F7E1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6E605-701D-44E4-3017-2AA17624B9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8299A5-7306-2AA2-B2F4-49E1381966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3B7866-E831-1989-A4D1-5A838004B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64C6C-14BF-4CE7-A5FE-C8489783A19E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A7CE65-10AC-6BE9-C7C3-0766472C4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E7DD3F-273E-2427-8D2B-E3B5DE474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3525A-CA78-4A55-A8FF-C9ED1E6900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1709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5DCC5-B333-A70E-43EC-5DC05DE38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3363E8-CCFC-3E76-70C3-C30AE094F8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1912DA-182A-6258-C036-F22906E463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AE7356-079E-96B0-C706-16944C499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64C6C-14BF-4CE7-A5FE-C8489783A19E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A24A83-34C6-7639-2D2C-88807F127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0D5303-E91A-5E0D-1383-FFDDDC38D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3525A-CA78-4A55-A8FF-C9ED1E6900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7628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1E5F9-9905-40CF-C237-915F87C45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85BCE1-D207-14A2-FFDA-3232B92ED3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809982-21D5-9460-6070-5D5465B82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64C6C-14BF-4CE7-A5FE-C8489783A19E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2F3727-133B-488A-C11C-08BA0F308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40CA38-4351-DFCB-F2D0-02474AAB0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3525A-CA78-4A55-A8FF-C9ED1E6900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4179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2C916E-1DD8-AB31-CC65-F098B5E3AC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73CF4B-66E2-9ADF-DCEB-A99439B33E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13010E-FA47-32E0-4F6E-7EB06178B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64C6C-14BF-4CE7-A5FE-C8489783A19E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79978A-9B29-66C7-C013-B89798282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D434DC-7F4B-5204-A275-20A438C76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3525A-CA78-4A55-A8FF-C9ED1E6900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4273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DEACB7-CC87-8CDB-2A65-D5B1D0CCF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D36FE2-168C-9D80-1D43-9841F4DC42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E91F19-BF6D-D074-CB33-4CFC7C2ABA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764C6C-14BF-4CE7-A5FE-C8489783A19E}" type="datetimeFigureOut">
              <a:rPr lang="en-IN" smtClean="0"/>
              <a:t>19-09-2025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C01DB5-ECF8-6CC6-A47D-6448184202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9847D0-F70C-9B82-34CA-485ED1C7CE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73525A-CA78-4A55-A8FF-C9ED1E6900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0668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3589B-70C2-39E8-A6D5-72605E9896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/>
              <a:t>Unit-V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49A809-3633-DEE4-4BED-05F3EF85B8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786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AD3B05-C7FA-0812-E708-A24D6E5319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9284" y="618733"/>
            <a:ext cx="7573432" cy="5620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28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A2FB6C-57A7-17EE-0155-7CB52E15D1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785" y="657405"/>
            <a:ext cx="7401958" cy="52680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4328E82-8AC4-B3C1-B05F-506C2B0C75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0467" y="932535"/>
            <a:ext cx="4151533" cy="384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041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E2477E-EB6B-757F-C53D-EAE7CB3DC8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416" y="837838"/>
            <a:ext cx="6935168" cy="51823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3A6C163-58EE-F39D-C0F6-C386E843B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36740"/>
            <a:ext cx="12192000" cy="438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162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0E11C2-8319-0609-AE1A-99009E2434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55" y="0"/>
            <a:ext cx="114886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391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64FB5E-8065-1ACA-071E-4EBEC95948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950" y="0"/>
            <a:ext cx="9658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963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217CA8-409C-DF10-0CE1-083D0635A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912"/>
            <a:ext cx="12192000" cy="66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245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3A2A764-9661-2CB7-98A4-D94DC6F825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6691"/>
            <a:ext cx="12192000" cy="5304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7424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1F45CB-E8D3-03F6-8715-04DF0CBB22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5384"/>
            <a:ext cx="12192000" cy="534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467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8606AF-6970-77D5-5727-3096F59D98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644" y="1644721"/>
            <a:ext cx="12192000" cy="308303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892D09B-C5CE-AF01-8B98-CE1BB7314705}"/>
              </a:ext>
            </a:extLst>
          </p:cNvPr>
          <p:cNvSpPr txBox="1"/>
          <p:nvPr/>
        </p:nvSpPr>
        <p:spPr>
          <a:xfrm>
            <a:off x="3139710" y="2201034"/>
            <a:ext cx="2241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rgbClr val="FF0000"/>
                </a:solidFill>
              </a:rPr>
              <a:t>Default </a:t>
            </a:r>
            <a:r>
              <a:rPr lang="en-IN">
                <a:solidFill>
                  <a:srgbClr val="FF0000"/>
                </a:solidFill>
              </a:rPr>
              <a:t>db</a:t>
            </a:r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56904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118800-6BEE-A142-2013-270DCCF281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686" y="1136857"/>
            <a:ext cx="7240010" cy="34675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451332E-F8D3-3525-9609-21B9E672EC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6219" y="1219672"/>
            <a:ext cx="2648320" cy="349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3409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6D20BB-1585-41BB-8BBB-F7210743DC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348" y="1253293"/>
            <a:ext cx="7582958" cy="54681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13971F-9692-49D6-B355-A6DA7CD866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557" y="24397"/>
            <a:ext cx="8707065" cy="1228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9733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74FC69-FDAD-9FC7-59F8-95D2A3BDCB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6942" y="775917"/>
            <a:ext cx="7278116" cy="5306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9305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Widescreen</PresentationFormat>
  <Paragraphs>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Unit-V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Jyothsna Kilari</dc:creator>
  <cp:lastModifiedBy>Jyothsna Kilari</cp:lastModifiedBy>
  <cp:revision>1</cp:revision>
  <dcterms:created xsi:type="dcterms:W3CDTF">2025-09-19T07:41:46Z</dcterms:created>
  <dcterms:modified xsi:type="dcterms:W3CDTF">2025-09-19T07:41:57Z</dcterms:modified>
</cp:coreProperties>
</file>