
<file path=[Content_Types].xml><?xml version="1.0" encoding="utf-8"?>
<Types xmlns="http://schemas.openxmlformats.org/package/2006/content-types">
  <Default Extension="emf" ContentType="image/x-emf"/>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slides/slide57.xml" ContentType="application/vnd.openxmlformats-officedocument.presentationml.slide+xml"/>
  <Override PartName="/ppt/slides/slide58.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ink/ink1.xml" ContentType="application/inkml+xml"/>
  <Override PartName="/ppt/ink/ink2.xml" ContentType="application/inkml+xml"/>
  <Override PartName="/ppt/ink/ink3.xml" ContentType="application/inkml+xml"/>
  <Override PartName="/ppt/ink/ink4.xml" ContentType="application/inkml+xml"/>
  <Override PartName="/ppt/ink/ink5.xml" ContentType="application/inkml+xml"/>
  <Override PartName="/ppt/ink/ink6.xml" ContentType="application/inkml+xml"/>
  <Override PartName="/ppt/ink/ink7.xml" ContentType="application/inkml+xml"/>
  <Override PartName="/ppt/ink/ink8.xml" ContentType="application/inkml+xml"/>
  <Override PartName="/ppt/notesSlides/notesSlide1.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60"/>
  </p:notesMasterIdLst>
  <p:handoutMasterIdLst>
    <p:handoutMasterId r:id="rId61"/>
  </p:handoutMasterIdLst>
  <p:sldIdLst>
    <p:sldId id="256" r:id="rId2"/>
    <p:sldId id="262" r:id="rId3"/>
    <p:sldId id="263" r:id="rId4"/>
    <p:sldId id="264" r:id="rId5"/>
    <p:sldId id="257" r:id="rId6"/>
    <p:sldId id="258" r:id="rId7"/>
    <p:sldId id="290" r:id="rId8"/>
    <p:sldId id="259" r:id="rId9"/>
    <p:sldId id="283" r:id="rId10"/>
    <p:sldId id="261" r:id="rId11"/>
    <p:sldId id="278" r:id="rId12"/>
    <p:sldId id="279" r:id="rId13"/>
    <p:sldId id="280" r:id="rId14"/>
    <p:sldId id="282" r:id="rId15"/>
    <p:sldId id="281" r:id="rId16"/>
    <p:sldId id="300" r:id="rId17"/>
    <p:sldId id="260" r:id="rId18"/>
    <p:sldId id="265" r:id="rId19"/>
    <p:sldId id="266" r:id="rId20"/>
    <p:sldId id="267" r:id="rId21"/>
    <p:sldId id="268" r:id="rId22"/>
    <p:sldId id="269" r:id="rId23"/>
    <p:sldId id="302" r:id="rId24"/>
    <p:sldId id="277" r:id="rId25"/>
    <p:sldId id="291" r:id="rId26"/>
    <p:sldId id="301" r:id="rId27"/>
    <p:sldId id="286" r:id="rId28"/>
    <p:sldId id="287" r:id="rId29"/>
    <p:sldId id="270" r:id="rId30"/>
    <p:sldId id="271" r:id="rId31"/>
    <p:sldId id="272" r:id="rId32"/>
    <p:sldId id="273" r:id="rId33"/>
    <p:sldId id="274" r:id="rId34"/>
    <p:sldId id="275" r:id="rId35"/>
    <p:sldId id="288" r:id="rId36"/>
    <p:sldId id="289" r:id="rId37"/>
    <p:sldId id="294" r:id="rId38"/>
    <p:sldId id="297" r:id="rId39"/>
    <p:sldId id="308" r:id="rId40"/>
    <p:sldId id="295" r:id="rId41"/>
    <p:sldId id="292" r:id="rId42"/>
    <p:sldId id="293" r:id="rId43"/>
    <p:sldId id="298" r:id="rId44"/>
    <p:sldId id="299" r:id="rId45"/>
    <p:sldId id="304" r:id="rId46"/>
    <p:sldId id="305" r:id="rId47"/>
    <p:sldId id="306" r:id="rId48"/>
    <p:sldId id="310" r:id="rId49"/>
    <p:sldId id="311" r:id="rId50"/>
    <p:sldId id="312" r:id="rId51"/>
    <p:sldId id="313" r:id="rId52"/>
    <p:sldId id="315" r:id="rId53"/>
    <p:sldId id="314" r:id="rId54"/>
    <p:sldId id="316" r:id="rId55"/>
    <p:sldId id="320" r:id="rId56"/>
    <p:sldId id="317" r:id="rId57"/>
    <p:sldId id="318" r:id="rId58"/>
    <p:sldId id="319" r:id="rId59"/>
  </p:sldIdLst>
  <p:sldSz cx="12192000" cy="6858000"/>
  <p:notesSz cx="6761163" cy="9942513"/>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4995" autoAdjust="0"/>
    <p:restoredTop sz="94660"/>
  </p:normalViewPr>
  <p:slideViewPr>
    <p:cSldViewPr snapToGrid="0">
      <p:cViewPr varScale="1">
        <p:scale>
          <a:sx n="75" d="100"/>
          <a:sy n="75" d="100"/>
        </p:scale>
        <p:origin x="902" y="43"/>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26" Type="http://schemas.openxmlformats.org/officeDocument/2006/relationships/slide" Target="slides/slide25.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slide" Target="slides/slide41.xml"/><Relationship Id="rId47" Type="http://schemas.openxmlformats.org/officeDocument/2006/relationships/slide" Target="slides/slide46.xml"/><Relationship Id="rId50" Type="http://schemas.openxmlformats.org/officeDocument/2006/relationships/slide" Target="slides/slide49.xml"/><Relationship Id="rId55" Type="http://schemas.openxmlformats.org/officeDocument/2006/relationships/slide" Target="slides/slide54.xml"/><Relationship Id="rId63" Type="http://schemas.openxmlformats.org/officeDocument/2006/relationships/viewProps" Target="viewProps.xml"/><Relationship Id="rId7" Type="http://schemas.openxmlformats.org/officeDocument/2006/relationships/slide" Target="slides/slide6.xml"/><Relationship Id="rId2" Type="http://schemas.openxmlformats.org/officeDocument/2006/relationships/slide" Target="slides/slide1.xml"/><Relationship Id="rId16" Type="http://schemas.openxmlformats.org/officeDocument/2006/relationships/slide" Target="slides/slide15.xml"/><Relationship Id="rId29" Type="http://schemas.openxmlformats.org/officeDocument/2006/relationships/slide" Target="slides/slide28.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slide" Target="slides/slide44.xml"/><Relationship Id="rId53" Type="http://schemas.openxmlformats.org/officeDocument/2006/relationships/slide" Target="slides/slide52.xml"/><Relationship Id="rId58" Type="http://schemas.openxmlformats.org/officeDocument/2006/relationships/slide" Target="slides/slide57.xml"/><Relationship Id="rId5" Type="http://schemas.openxmlformats.org/officeDocument/2006/relationships/slide" Target="slides/slide4.xml"/><Relationship Id="rId61" Type="http://schemas.openxmlformats.org/officeDocument/2006/relationships/handoutMaster" Target="handoutMasters/handoutMaster1.xml"/><Relationship Id="rId19" Type="http://schemas.openxmlformats.org/officeDocument/2006/relationships/slide" Target="slides/slide1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slide" Target="slides/slide42.xml"/><Relationship Id="rId48" Type="http://schemas.openxmlformats.org/officeDocument/2006/relationships/slide" Target="slides/slide47.xml"/><Relationship Id="rId56" Type="http://schemas.openxmlformats.org/officeDocument/2006/relationships/slide" Target="slides/slide55.xml"/><Relationship Id="rId64" Type="http://schemas.openxmlformats.org/officeDocument/2006/relationships/theme" Target="theme/theme1.xml"/><Relationship Id="rId8" Type="http://schemas.openxmlformats.org/officeDocument/2006/relationships/slide" Target="slides/slide7.xml"/><Relationship Id="rId51" Type="http://schemas.openxmlformats.org/officeDocument/2006/relationships/slide" Target="slides/slide50.xml"/><Relationship Id="rId3" Type="http://schemas.openxmlformats.org/officeDocument/2006/relationships/slide" Target="slides/slide2.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slide" Target="slides/slide45.xml"/><Relationship Id="rId59" Type="http://schemas.openxmlformats.org/officeDocument/2006/relationships/slide" Target="slides/slide58.xml"/><Relationship Id="rId20" Type="http://schemas.openxmlformats.org/officeDocument/2006/relationships/slide" Target="slides/slide19.xml"/><Relationship Id="rId41" Type="http://schemas.openxmlformats.org/officeDocument/2006/relationships/slide" Target="slides/slide40.xml"/><Relationship Id="rId54" Type="http://schemas.openxmlformats.org/officeDocument/2006/relationships/slide" Target="slides/slide53.xml"/><Relationship Id="rId62" Type="http://schemas.openxmlformats.org/officeDocument/2006/relationships/presProps" Target="presProps.xml"/><Relationship Id="rId1" Type="http://schemas.openxmlformats.org/officeDocument/2006/relationships/slideMaster" Target="slideMasters/slideMaster1.xml"/><Relationship Id="rId6" Type="http://schemas.openxmlformats.org/officeDocument/2006/relationships/slide" Target="slides/slide5.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slide" Target="slides/slide48.xml"/><Relationship Id="rId57" Type="http://schemas.openxmlformats.org/officeDocument/2006/relationships/slide" Target="slides/slide56.xml"/><Relationship Id="rId10" Type="http://schemas.openxmlformats.org/officeDocument/2006/relationships/slide" Target="slides/slide9.xml"/><Relationship Id="rId31" Type="http://schemas.openxmlformats.org/officeDocument/2006/relationships/slide" Target="slides/slide30.xml"/><Relationship Id="rId44" Type="http://schemas.openxmlformats.org/officeDocument/2006/relationships/slide" Target="slides/slide43.xml"/><Relationship Id="rId52" Type="http://schemas.openxmlformats.org/officeDocument/2006/relationships/slide" Target="slides/slide51.xml"/><Relationship Id="rId60" Type="http://schemas.openxmlformats.org/officeDocument/2006/relationships/notesMaster" Target="notesMasters/notesMaster1.xml"/><Relationship Id="rId65" Type="http://schemas.openxmlformats.org/officeDocument/2006/relationships/tableStyles" Target="tableStyles.xml"/><Relationship Id="rId4" Type="http://schemas.openxmlformats.org/officeDocument/2006/relationships/slide" Target="slides/slide3.xml"/><Relationship Id="rId9" Type="http://schemas.openxmlformats.org/officeDocument/2006/relationships/slide" Target="slides/slide8.xml"/><Relationship Id="rId13" Type="http://schemas.openxmlformats.org/officeDocument/2006/relationships/slide" Target="slides/slide12.xml"/><Relationship Id="rId18" Type="http://schemas.openxmlformats.org/officeDocument/2006/relationships/slide" Target="slides/slide17.xml"/><Relationship Id="rId39" Type="http://schemas.openxmlformats.org/officeDocument/2006/relationships/slide" Target="slides/slide38.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a:extLst>
              <a:ext uri="{FF2B5EF4-FFF2-40B4-BE49-F238E27FC236}">
                <a16:creationId xmlns:a16="http://schemas.microsoft.com/office/drawing/2014/main" id="{225BB251-07AD-F4B5-5923-DF47D7E0069D}"/>
              </a:ext>
            </a:extLst>
          </p:cNvPr>
          <p:cNvSpPr>
            <a:spLocks noGrp="1"/>
          </p:cNvSpPr>
          <p:nvPr>
            <p:ph type="hdr" sz="quarter"/>
          </p:nvPr>
        </p:nvSpPr>
        <p:spPr>
          <a:xfrm>
            <a:off x="0" y="0"/>
            <a:ext cx="2929837" cy="498852"/>
          </a:xfrm>
          <a:prstGeom prst="rect">
            <a:avLst/>
          </a:prstGeom>
        </p:spPr>
        <p:txBody>
          <a:bodyPr vert="horz" lIns="91440" tIns="45720" rIns="91440" bIns="45720" rtlCol="0"/>
          <a:lstStyle>
            <a:lvl1pPr algn="l">
              <a:defRPr sz="1200"/>
            </a:lvl1pPr>
          </a:lstStyle>
          <a:p>
            <a:endParaRPr lang="en-IN"/>
          </a:p>
        </p:txBody>
      </p:sp>
      <p:sp>
        <p:nvSpPr>
          <p:cNvPr id="3" name="Date Placeholder 2">
            <a:extLst>
              <a:ext uri="{FF2B5EF4-FFF2-40B4-BE49-F238E27FC236}">
                <a16:creationId xmlns:a16="http://schemas.microsoft.com/office/drawing/2014/main" id="{53332B2D-73B4-3EDB-5F00-E3A08F55331E}"/>
              </a:ext>
            </a:extLst>
          </p:cNvPr>
          <p:cNvSpPr>
            <a:spLocks noGrp="1"/>
          </p:cNvSpPr>
          <p:nvPr>
            <p:ph type="dt" sz="quarter" idx="1"/>
          </p:nvPr>
        </p:nvSpPr>
        <p:spPr>
          <a:xfrm>
            <a:off x="3829761" y="0"/>
            <a:ext cx="2929837" cy="498852"/>
          </a:xfrm>
          <a:prstGeom prst="rect">
            <a:avLst/>
          </a:prstGeom>
        </p:spPr>
        <p:txBody>
          <a:bodyPr vert="horz" lIns="91440" tIns="45720" rIns="91440" bIns="45720" rtlCol="0"/>
          <a:lstStyle>
            <a:lvl1pPr algn="r">
              <a:defRPr sz="1200"/>
            </a:lvl1pPr>
          </a:lstStyle>
          <a:p>
            <a:r>
              <a:rPr lang="en-IN"/>
              <a:t>10-04-2026</a:t>
            </a:r>
          </a:p>
        </p:txBody>
      </p:sp>
      <p:sp>
        <p:nvSpPr>
          <p:cNvPr id="4" name="Footer Placeholder 3">
            <a:extLst>
              <a:ext uri="{FF2B5EF4-FFF2-40B4-BE49-F238E27FC236}">
                <a16:creationId xmlns:a16="http://schemas.microsoft.com/office/drawing/2014/main" id="{334AA6A0-493E-A729-7E40-45E4FC95199A}"/>
              </a:ext>
            </a:extLst>
          </p:cNvPr>
          <p:cNvSpPr>
            <a:spLocks noGrp="1"/>
          </p:cNvSpPr>
          <p:nvPr>
            <p:ph type="ftr" sz="quarter" idx="2"/>
          </p:nvPr>
        </p:nvSpPr>
        <p:spPr>
          <a:xfrm>
            <a:off x="0" y="9443662"/>
            <a:ext cx="2929837" cy="498851"/>
          </a:xfrm>
          <a:prstGeom prst="rect">
            <a:avLst/>
          </a:prstGeom>
        </p:spPr>
        <p:txBody>
          <a:bodyPr vert="horz" lIns="91440" tIns="45720" rIns="91440" bIns="45720" rtlCol="0" anchor="b"/>
          <a:lstStyle>
            <a:lvl1pPr algn="l">
              <a:defRPr sz="1200"/>
            </a:lvl1pPr>
          </a:lstStyle>
          <a:p>
            <a:endParaRPr lang="en-IN"/>
          </a:p>
        </p:txBody>
      </p:sp>
      <p:sp>
        <p:nvSpPr>
          <p:cNvPr id="5" name="Slide Number Placeholder 4">
            <a:extLst>
              <a:ext uri="{FF2B5EF4-FFF2-40B4-BE49-F238E27FC236}">
                <a16:creationId xmlns:a16="http://schemas.microsoft.com/office/drawing/2014/main" id="{D562B478-A541-9D9A-B6B4-F0041F0D76F9}"/>
              </a:ext>
            </a:extLst>
          </p:cNvPr>
          <p:cNvSpPr>
            <a:spLocks noGrp="1"/>
          </p:cNvSpPr>
          <p:nvPr>
            <p:ph type="sldNum" sz="quarter" idx="3"/>
          </p:nvPr>
        </p:nvSpPr>
        <p:spPr>
          <a:xfrm>
            <a:off x="3829761" y="9443662"/>
            <a:ext cx="2929837" cy="498851"/>
          </a:xfrm>
          <a:prstGeom prst="rect">
            <a:avLst/>
          </a:prstGeom>
        </p:spPr>
        <p:txBody>
          <a:bodyPr vert="horz" lIns="91440" tIns="45720" rIns="91440" bIns="45720" rtlCol="0" anchor="b"/>
          <a:lstStyle>
            <a:lvl1pPr algn="r">
              <a:defRPr sz="1200"/>
            </a:lvl1pPr>
          </a:lstStyle>
          <a:p>
            <a:fld id="{8F93C5B5-2E15-49F0-8010-2198CEBFFB55}" type="slidenum">
              <a:rPr lang="en-IN" smtClean="0"/>
              <a:t>‹#›</a:t>
            </a:fld>
            <a:endParaRPr lang="en-IN"/>
          </a:p>
        </p:txBody>
      </p:sp>
    </p:spTree>
    <p:extLst>
      <p:ext uri="{BB962C8B-B14F-4D97-AF65-F5344CB8AC3E}">
        <p14:creationId xmlns:p14="http://schemas.microsoft.com/office/powerpoint/2010/main" val="788284025"/>
      </p:ext>
    </p:extLst>
  </p:cSld>
  <p:clrMap bg1="lt1" tx1="dk1" bg2="lt2" tx2="dk2" accent1="accent1" accent2="accent2" accent3="accent3" accent4="accent4" accent5="accent5" accent6="accent6" hlink="hlink" folHlink="folHlink"/>
  <p:hf hdr="0" ftr="0"/>
</p:handoutMaster>
</file>

<file path=ppt/ink/ink1.xml><?xml version="1.0" encoding="utf-8"?>
<inkml:ink xmlns:inkml="http://www.w3.org/2003/InkML">
  <inkml:definitions>
    <inkml:context xml:id="ctx0">
      <inkml:inkSource xml:id="inkSrc0">
        <inkml:traceFormat>
          <inkml:channel name="X" type="integer" max="32767" units="cm"/>
          <inkml:channel name="Y" type="integer" max="32767" units="cm"/>
          <inkml:channel name="F" type="integer" max="8191" units="dev"/>
          <inkml:channel name="T" type="integer" max="2.14748E9" units="dev"/>
        </inkml:traceFormat>
        <inkml:channelProperties>
          <inkml:channelProperty channel="X" name="resolution" value="1433.37708" units="1/cm"/>
          <inkml:channelProperty channel="Y" name="resolution" value="2150.06567" units="1/cm"/>
          <inkml:channelProperty channel="F" name="resolution" value="0" units="1/dev"/>
          <inkml:channelProperty channel="T" name="resolution" value="1" units="1/dev"/>
        </inkml:channelProperties>
      </inkml:inkSource>
      <inkml:timestamp xml:id="ts0" timeString="2025-12-03T09:02:51.404"/>
    </inkml:context>
    <inkml:brush xml:id="br0">
      <inkml:brushProperty name="width" value="0.05292" units="cm"/>
      <inkml:brushProperty name="height" value="0.05292" units="cm"/>
    </inkml:brush>
  </inkml:definitions>
  <inkml:trace contextRef="#ctx0" brushRef="#br0">19644 3596 645 0,'0'-4'194'16,"0"-3"-15"-16,0 0-23 0,0-1-15 0,0-1-3 15,0 0-17-15,0-1 4 0,0-3-17 0,0 1-3 16,-3-2 2-16,3 0 8 0,0 0-12 0,-3-2-11 16,3-1-3-16,-3-4-17 0,2 3-21 15,-6-4-10-15,3 0-2 0,-2-1 4 0,-1 0-12 16,1-1 10-16,-5 2-16 0,1 1 11 0,-4-4-18 16,-3 5 3-16,-1-2-16 0,-2 3-8 0,-7 1-2 15,-3 4-10-15,-2 0 2 0,-5 6-13 16,-4 2-2-16,-3 2 5 0,-21 8 8 0,0 0-1 15,-7 8-4-15,-14 7 12 0,1 4-5 0,-4 4 6 16,7 5-3-16,3 2-1 0,0 7-12 16,1 3 16-16,9 12 1 0,-2 2-6 15,3 5 4-15,-15 20 0 0,4 6-4 0,4 2 4 16,4 3 3-16,19-13 12 0,-6 21-1 0,18-17 9 16,5 6-5-16,5 5 16 0,12-4-16 0,8 0 5 15,7-6-12-15,13-2-3 0,7-2-8 16,10-5 13-16,8-4-2 0,9-6 10 0,4-3 15 15,10-6-10-15,7-5-75 0,10-5 14 0,8-7 28 16,6-7-1-16,3-3 9 0,0-13-14 0,4-8 1 16,3-9 20-16,3-5-8 0,7-11 5 15,-3-7-4-15,4-6 12 0,-4-5-13 16,23-16 13-16,-6-4-18 0,-6-7 13 0,-7-3 0 16,-2-14 6-16,-8-12 4 0,-4-3 0 0,-7-8-7 15,-11-8-9-15,-7-7-6 0,-9-10 17 0,-7-11-8 16,-10-6 13-16,-5-5-25 0,-12-2 15 15,-4 6-2-15,-7 7-1 0,-11 28 0 0,-9 5-4 16,-7 9 12-16,-14 3-3 0,-13 8-14 0,-15 8 17 16,-16 14-3-16,-14 12-4 0,-14 14-14 0,-13 17 4 15,-17 13-1-15,-42 21-8 0,-3 13-7 16,-10 17-38-16,-15 12-34 0,-1 10-79 0,12 20-592 16,0 5 90-16</inkml:trace>
</inkml:ink>
</file>

<file path=ppt/ink/ink2.xml><?xml version="1.0" encoding="utf-8"?>
<inkml:ink xmlns:inkml="http://www.w3.org/2003/InkML">
  <inkml:definitions>
    <inkml:context xml:id="ctx0">
      <inkml:inkSource xml:id="inkSrc0">
        <inkml:traceFormat>
          <inkml:channel name="X" type="integer" max="32767" units="cm"/>
          <inkml:channel name="Y" type="integer" max="32767" units="cm"/>
          <inkml:channel name="F" type="integer" max="8191" units="dev"/>
          <inkml:channel name="T" type="integer" max="2.14748E9" units="dev"/>
        </inkml:traceFormat>
        <inkml:channelProperties>
          <inkml:channelProperty channel="X" name="resolution" value="1433.37708" units="1/cm"/>
          <inkml:channelProperty channel="Y" name="resolution" value="2150.06567" units="1/cm"/>
          <inkml:channelProperty channel="F" name="resolution" value="0" units="1/dev"/>
          <inkml:channelProperty channel="T" name="resolution" value="1" units="1/dev"/>
        </inkml:channelProperties>
      </inkml:inkSource>
      <inkml:timestamp xml:id="ts0" timeString="2025-12-04T06:26:50.042"/>
    </inkml:context>
    <inkml:brush xml:id="br0">
      <inkml:brushProperty name="width" value="0.05292" units="cm"/>
      <inkml:brushProperty name="height" value="0.05292" units="cm"/>
      <inkml:brushProperty name="color" value="#FF0000"/>
    </inkml:brush>
  </inkml:definitions>
  <inkml:trace contextRef="#ctx0" brushRef="#br0">11752 9551 404 0,'0'0'169'0,"0"0"-28"16,0 0 10-16,0 0-41 0,0 0-10 15,0 0 7-15,-8-1 11 0,8 1-6 0,0 0-37 16,0 0-6-16,0 0 2 0,0 0 6 0,0 0-20 16,0 0-6-16,0 0-28 0,0 0 13 15,0 0-3-15,0 0 21 0,0 0-11 16,3 10-27-16,-3-10 12 0,4 12-10 0,-4-6 5 16,1 1 5-16,2 1-23 0,-3 0 21 0,3-2-6 15,-3 2 8-15,3-1-23 0,-3-3 8 0,3 5 2 16,-3-1-22-16,1-1 2 0,2-1 2 15,0-2-12-15,-3 4 10 0,3-4-3 0,-2 0-7 16,2 1 20-16,-3-5 5 0,4 7-8 0,-4-2 11 16,0-5 8-16,3 4-8 0,-3-4 7 15,4 4 3-15,-1-2 5 0,-3-2 8 0,7 3-79 16,-7-3 12-16,0 0-5 0,17-5 16 0,-7-2-4 16,0 1 88-16,8-6 0 0,2-3-15 15,18-10-64-15,2-3-16 0,19-11 0 16,6-2 1-16,10-2 12 0,0-1 2 0,4-4 16 15,2-1-2-15,-1-1 2 0,-5 3-16 0,4-1 6 16,-1 0 8-16,-3 5 4 0,-7 4-17 0,-3 5-6 16,-17 7 19-16,-4 6-24 0,-9 6-5 0,-8 1-30 15,-6 6-6-15,-4 1-7 0,0 0 33 16,-7 4-20-16,-4 3-39 0,-1 0-107 0,-5 0-356 16,0 10-59-16</inkml:trace>
  <inkml:trace contextRef="#ctx0" brushRef="#br0" timeOffset="31197.59">15296 9533 322 0,'-7'-5'125'15,"7"5"-25"-15,-13-2 18 0,9 0-46 0,-3 0-3 0,-4-2 15 16,2 4 8-16,-4 0 1 0,1 0 52 0,-1 0-11 16,-4 0-35-16,3 4-1 0,-3-1 9 15,0-2-12-15,0 6-3 0,0 0-7 16,0-3-9-16,3 3-17 0,-3 3-8 0,4-2 11 15,-2 1-14-15,5 4 1 0,-3-3 0 0,6-1-6 16,0 3-7-16,0-2-5 0,4 1 5 16,-1-3-6-16,4 2 1 0,4 1-8 0,-1-2 13 15,4-2-10-15,0-2-6 0,3 3 3 0,1-6-10 16,2 3 20-16,1-3-2 0,2-1-6 0,-1 1-4 16,-2-5 10-16,5 1-31 0,-2-3 10 15,-1 3-5-15,1-5 0 0,-2 1-2 0,0-1-1 16,0 1 11-16,-4-3-8 0,-1 1-2 15,2 1 7-15,-4 0 10 0,3 3-7 0,-4-3 8 16,-2 2-9-16,3 3-1 0,-3-2-6 16,-1 0-3-16,1 1-12 0,-4 3-3 0,9-5 13 15,-9 5-7-15,8-2-4 0,-8 2 1 0,0 0 10 16,10 8-10-16,-7-5 7 0,1 4-7 0,2-2 15 16,-2 2-2-16,3-2-3 0,-1 3 5 15,-2-1 3-15,2 3 4 0,1-4-1 0,1 1-16 16,-1-2 2-16,2 2 8 0,2 0-2 0,-1-4-11 15,3 2-7-15,-2 0-21 0,2-3-64 0,2-2-72 16,-2-7-73-16,0 5-467 0,2-3 31 16,1 1 64-16</inkml:trace>
  <inkml:trace contextRef="#ctx0" brushRef="#br0" timeOffset="31665.7">15778 9275 806 0,'0'0'233'16,"0"-6"-26"-16,0 6-23 0,0 0-27 0,0 0 1 0,0 0-9 0,0 0-24 16,0 0-12-16,3 16-8 0,-3-8-11 15,4 2-19-15,-4 5 7 0,0-5-21 0,3 9 6 16,-3-1-16-16,0-1-10 0,0 1 2 15,0 0 1-15,0 1-8 0,0 1-1 0,0-2 6 16,1 0-20-16,-1-3 7 0,0 1-2 0,3-4-6 16,-3 2-7-16,0-4 2 0,0-1 6 15,0 3-14-15,0-5 14 0,3-1-6 0,-6 1-7 16,6 0 15-16,-6-2-10 0,3-5 7 0,0 5-7 16,0-5 5-16,0 0-5 0,-11 1-6 0,11-1 16 15,0 0-10-15,0 0 8 0,-13-4-6 16,13 4 5-16,-7-4 14 0,7 4-14 15,-11-3-10-15,4 3-7 0,7 0 10 0,-16 0 5 16,16 0-34-16,-17 2 11 0,7 3 5 0,-1-2 3 16,1 1-21-16,3 0 10 0,-3 3 3 15,2 3-5-15,-1-3-5 0,5 1 9 0,-2 2-6 16,2-2 6-16,0 4 4 0,1-1-16 0,6-2-5 16,-3 1-5-16,4-2-5 0,3 1-3 0,-1-1-8 15,4-2-35-15,1-4-67 0,3 3-46 16,0-10-87-16,2 5-486 0,5 0 109 0,-1-2 34 15</inkml:trace>
  <inkml:trace contextRef="#ctx0" brushRef="#br0" timeOffset="32273.39">16133 9228 634 0,'0'0'185'0,"0"0"-16"15,0-3-29-15,0 3-4 0,0 0-29 16,0 0-19-16,0 0 4 0,4 18 20 0,-4-5-37 16,3-1 29-16,0 2-42 0,-3 3-3 0,1 2-18 15,2-1 2-15,0 3 8 0,-3-2-4 16,4 5-14-16,0 1 8 0,-4-7-23 16,3 1 18-16,0 1-26 0,-3-2 13 0,4-2 7 15,-1-4-9-15,-3 3 10 0,3-7-13 0,-3 2 2 16,3-3 18-16,-2 1-25 0,-1 1 5 15,0-1 23-15,0-7-10 0,0-1-26 0,0 0 10 16,0 0-10-16,0 0 1 0,0 0 4 0,0 0-2 16,0 0-1-16,0 0-4 0,-14-9 7 0,8 6-18 15,2-1 19-15,4 4-11 0,-20-2-13 16,10 1 15-16,-1 1-7 0,1 1-2 0,-4-1 1 16,4 5 6-16,0-3 0 0,-4 5-12 0,7-3 53 15,-6 3-41-15,2 5-21 0,4-6 13 16,1 6 14-16,2-2 4 0,-2 0-10 0,5 0 2 15,1 3 1-15,0-4-6 0,1 1-2 16,5-2 0-16,1-1 10 0,-1 1-2 0,5-2 7 16,2-2 3-16,-2-4-11 0,6 0-7 0,-4 0-5 15,8-2 10-15,-3-4-13 0,2-1 13 16,4-1-7-16,-4-2 9 0,3 0 65 0,-5-1-6 16,3-1-5-16,-1 2-12 0,-6 0 2 0,-1-2-3 15,2 2-9-15,-2 0-1 0,-3 3-71 0,0 3-14 16,-3-3 37-16,3 0-11 0,-6 0 19 15,3 6-1-15,-3-5-2 0,5 5-3 0,-6-4 3 16,1 2-8-16,-4 3 8 0,8-3-1 0,-8 3-1 16,0 0-1-16,9 0-5 0,-9 0 10 0,7 4 11 15,-4 1-6-15,-3-5 3 16,4 9-15-16,-1-8 5 0,-3 6 10 0,7 1-23 16,-6-5-23-16,2 4-6 0,0 0-47 0,0 3-63 15,-3-6-124-15,1 0-449 0,-1 6 64 0,3-3 83 16</inkml:trace>
  <inkml:trace contextRef="#ctx0" brushRef="#br0" timeOffset="32449.34">16462 9394 655 0,'-4'-3'164'0,"4"3"-6"0,0-9-27 0,0 9-54 0,0-6 7 0,0 6-28 0,0 0-20 0,0 0-107 0,0 0-147 0,0 0-396 0</inkml:trace>
  <inkml:trace contextRef="#ctx0" brushRef="#br0" timeOffset="32652.77">16578 9216 598 0,'0'0'172'0,"0"0"-26"0,0 0 13 16,0 0-42-16,0 24 4 0,0-14-16 16,0 6-16-16,0 1-4 0,0 6-14 0,0 4 62 15,-1 8-15-15,-5-2-18 0,3 2-23 0,-4 12-52 16,-4 2-71-16,1-5-94 0,-3-2-99 15,2-3-452-15,5-13 92 0</inkml:trace>
  <inkml:trace contextRef="#ctx0" brushRef="#br0" timeOffset="32996.82">16516 9593 547 0,'0'0'154'0,"0"-10"-21"15,3 8-20-15,-3 2 2 0,5-6-28 0,1 3 2 16,-2-1-7-16,2 4-5 0,4-3-5 0,-2-1-18 16,2 1 2-16,0 3-8 0,1-2-12 15,2-1 18-15,-3 1-10 0,4 2-3 0,-4-2-6 16,1 0-4-16,-1-1 18 0,-1 2-21 0,-2 1 8 16,1-2-24-16,-2 1 9 0,-6 1 2 0,13-4 8 15,-13 4-13-15,8-1 56 0,-8 1 31 16,10-2-41-16,-10 2 18 0,0 0-46 15,7-1 15-15,-7 1-3 0,0 0-4 0,7-1-18 16,-7 1 4-16,0 0 6 0,0 0-18 0,7 4 13 16,-7-4-8-16,3 8-26 0,-3-4 1 15,0 0 12-15,0 3-13 0,0 0-10 0,0 0 6 16,0-1-9-16,-3 4-17 0,3-4 5 0,0 3-69 16,0 1-24-16,-4-4-109 0,4 1-297 0,0 2-177 15,0-3 84-15</inkml:trace>
  <inkml:trace contextRef="#ctx0" brushRef="#br0" timeOffset="33153.31">16745 9372 406 0,'0'0'152'0,"0"0"-30"0,0 0-14 16,0 0-39-16,0 0-31 0,4 22-68 0,-1-10-106 15,-3 0-453-15</inkml:trace>
  <inkml:trace contextRef="#ctx0" brushRef="#br0" timeOffset="33498.94">16913 9526 726 0,'-4'-4'226'0,"4"4"73"15,0-6-86-15,0 6-27 0,-6-8-6 0,6 8-17 16,-10 0-19-16,10 0-24 0,-14 2 6 0,7 3-21 16,0-2-8-16,-3 4-23 0,6-1-13 15,-3 1-20-15,1-1 0 0,3 1-5 0,2 0-3 16,-3 3-7-16,4-4-8 0,4 1 13 0,-3-2-8 16,5 2-3-16,-2-1-2 0,5-4 3 0,-1 3-6 15,2-3 0-15,-3 0 13 16,3-1-25-16,-3-1 18 0,-7 0-14 0,17-1 6 15,-8-1-3-15,-9 2 8 0,12-2-2 0,-6-3-11 16,-3 4-8-16,1-5 1 0,-4 3 7 0,0 3 2 16,3-8-12-16,-3 8-26 0,-3-7-9 15,3 7-17-15,-7-1-35 0,7 1 2 0,-6-1-89 16,6 1-31-16,-10 2-33 0,5-2-187 0,2 5-271 16,3-1 63-16</inkml:trace>
  <inkml:trace contextRef="#ctx0" brushRef="#br0" timeOffset="33828.28">17084 9576 360 0,'7'-1'136'0,"-1"0"-10"0,-2-4-37 15,-4 5 24-15,11-1-1 0,-5 1-20 0,-6 0 1 16,7-3-6-16,-7 3-13 0,9-4-8 0,-9 4 6 16,0 0-18-16,8-3 2 0,-8 3-2 15,0 0-3-15,0 0 5 0,0 0-12 0,0 0-1 16,7 8-4-16,-7-8-8 0,0 0-6 0,0 0 11 15,3 2-15-15,-3-2 60 0,0 0 27 0,0 0-8 16,0 0 12-16,0 0-7 0,0 0-10 16,7-7-13-16,-1 4 13 0,-1 1-24 0,-2-3-17 15,0 1-13-15,1 0 20 0,2 1-9 0,-2-1-17 16,-1 1 14-16,3 1-10 0,2-3-14 16,-8 5 3-16,10 0-25 0,-10 0 20 15,17 0-21-15,-13 5-14 0,6-3 12 0,0 5-18 16,0-3 10-16,0 8 13 0,-3-2-13 0,7 0 11 15,-4 5 20-15,0-3-15 0,1 4 10 0,2 3-29 16,1 0-14-16,-4 0-57 0,-3 4-218 16,3 4-508-16,1-3 93 0,-4-5 83 0,-1 3 49 15</inkml:trace>
  <inkml:trace contextRef="#ctx0" brushRef="#br0" timeOffset="35677.89">24227 9361 406 0,'0'0'146'16,"0"0"16"-16,0 0-22 0,1-4-9 15,-1 4-26-15,0 0-21 0,0 0-17 0,0 0-13 16,0 0 7-16,0 0-7 0,0 0-13 0,0 0-10 15,7 12 7-15,-7-5-2 0,4 0 5 0,-1 3-18 16,-3 0-8-16,3 3 72 16,1-3-18-16,-1 5 6 0,1-5-1 0,0 4-5 15,-1-4-33-15,3 0 28 0,-3-1-16 0,1 0-20 16,-1 0 8-16,5-3 26 0,2 0 7 0,6-5 20 16,5-7-9-16,13-2 22 0,21-12-17 15,17-11-6-15,7-5-23 0,6-6 6 0,5-7-14 16,32-15-7-16,2-2 0 0,5 3-56 0,1-3-47 15,-7-8-209-15,5 15-527 0,-7 0 81 0,-4 2 49 16</inkml:trace>
</inkml:ink>
</file>

<file path=ppt/ink/ink3.xml><?xml version="1.0" encoding="utf-8"?>
<inkml:ink xmlns:inkml="http://www.w3.org/2003/InkML">
  <inkml:definitions>
    <inkml:context xml:id="ctx0">
      <inkml:inkSource xml:id="inkSrc0">
        <inkml:traceFormat>
          <inkml:channel name="X" type="integer" max="32767" units="cm"/>
          <inkml:channel name="Y" type="integer" max="32767" units="cm"/>
          <inkml:channel name="F" type="integer" max="8191" units="dev"/>
          <inkml:channel name="T" type="integer" max="2.14748E9" units="dev"/>
        </inkml:traceFormat>
        <inkml:channelProperties>
          <inkml:channelProperty channel="X" name="resolution" value="1433.37708" units="1/cm"/>
          <inkml:channelProperty channel="Y" name="resolution" value="2150.06567" units="1/cm"/>
          <inkml:channelProperty channel="F" name="resolution" value="0" units="1/dev"/>
          <inkml:channelProperty channel="T" name="resolution" value="1" units="1/dev"/>
        </inkml:channelProperties>
      </inkml:inkSource>
      <inkml:timestamp xml:id="ts0" timeString="2025-12-05T09:47:44.011"/>
    </inkml:context>
    <inkml:brush xml:id="br0">
      <inkml:brushProperty name="width" value="0.05292" units="cm"/>
      <inkml:brushProperty name="height" value="0.05292" units="cm"/>
      <inkml:brushProperty name="color" value="#FF0000"/>
    </inkml:brush>
  </inkml:definitions>
  <inkml:trace contextRef="#ctx0" brushRef="#br0">11255 5484 348 0,'-4'-6'156'0,"4"6"-31"15,-6-6-7-15,3 2-3 0,3 4-15 0,-4-5-5 16,4 5 4-16,-3-4-24 0,3 4-9 0,-4-6-2 15,4 6-13-15,-3-3 8 0,3 3-7 16,0 0-6-16,-4-4-5 0,4 4-11 0,0 0 6 16,0 0 0-16,0 0-16 0,0 0 19 0,0 0-14 15,0 0-2-15,0 0 11 0,0 0-24 0,0 0 16 16,0 0-3-16,24 1-21 16,-13 2 8-16,-1-3-12 0,3 1 30 0,5-1-5 15,6-1 8-15,-1 1-8 0,8 0-18 0,4-3 13 0,5-1 2 16,1 3-4-16,4 0-9 15,-4-4-7-15,3 4 5 0,1 0 1 0,2 1-1 16,1-2 5-16,14 4 5 0,-7-2-4 0,10 0-4 16,0 0-2-16,6-2 8 0,-2 4-8 0,-1-2 21 15,-2 0-13-15,1-2 17 0,1-1-12 16,-3 2 21-16,-3-1-85 0,4 1-6 0,-4-3 1 16,2 3 13-16,4-1 10 0,-3 1 5 0,4 1-16 15,3 0 6-15,-4 0 0 0,0 1 33 0,-3 1-8 16,0-1-7-16,-3 3-1 0,-8-4-17 15,5 3 23-15,-9 1 0 0,11-1-1 16,-9 0-9-16,-11 1 17 0,7-3-20 0,-7 3-2 16,4-1 22-16,-1 0-10 0,-2 3 13 0,2-4 0 0,-4 3-5 15,2-3-5-15,-5 2 18 16,-3-1-6-16,-3-2 1 0,-3 1-1 0,-4-1-15 16,-1 2 16-16,-2-1 35 0,-4-2-50 0,-3 0 14 15,3 1 8-15,-4-1-10 0,-3 0 11 0,1 0 1 16,-1-1 6-16,0 1 0 0,-10 0-5 15,14-2 5-15,-7 2 0 0,-1-3 20 0,-6 3-12 16,12-1 5-16,-6-1-11 0,-6 2-10 0,7-1-12 16,-7 1 12-16,9-3-5 0,-9 3-13 15,5-2 29-15,-5 2-24 0,0 0-7 0,0 0 20 16,7-3-7-16,-7 3-8 0,0 0-26 16,0 0-18-16,0 0-9 0,0 0-60 0,0 0-92 15,0 0-361-15,0 0-48 0</inkml:trace>
  <inkml:trace contextRef="#ctx0" brushRef="#br0" timeOffset="1402.46">16547 5516 514 0,'-4'-6'146'0,"4"6"-3"16,0 0-25-16,0 0 2 0,-3-6-5 0,3 6-22 16,0 0 4-16,0 0-20 0,0 0-3 0,10-8-5 15,-6 5-10-15,3 2 10 0,3-5-18 0,0 4 8 16,7-4-15-16,1 3 4 0,5-5-2 15,4 2 0-15,8-1 6 0,3 3-1 0,16-8-10 16,4 3-82-16,1 1 18 0,2-2 5 0,4 2 77 16,0 1-16-16,7-3-4 0,3 2-19 15,14 1 11-15,6-3-3 0,1 3 3 16,-1 3-16-16,-2-4 3 0,2 2 0 0,-16 4-10 16,20-4 15-16,0 3-18 0,4 0 7 0,-3-2 4 15,2 5-1-15,-6-4 3 0,6 2-10 16,-6 0-18-16,0 2 15 0,0-6-8 0,3 4 26 15,4-2-18-15,2 2 18 0,-3-1 3 0,1-4-8 16,-3 4 13-16,-1-1-67 0,3 1 5 0,-3-1 11 16,0 0-14-16,-3 0 16 0,0 1 6 0,-17 2-12 15,-4-5 19-15,4 3 3 0,-5-1-34 16,5 0-8-16,-4-2 11 0,4 4-10 0,-4-4 4 16,4 3 32-16,-4-1-32 0,4 0 16 0,-7 3 28 15,5-4-20-15,-4 3 7 0,-5 0-12 0,0-1 10 16,-3 2 2-16,-3-1-8 15,-8 2 16-15,-8 0-25 0,-2-1 27 0,-4 1 4 16,2 0-14-16,-1 1 8 0,-4-1-3 0,-3 2 8 16,8-2 1-16,-1 1-6 0,-1 2-3 0,2-1-7 15,-8-1 23-15,6 0-11 0,-6 1-2 16,-3 2-5-16,0-3 2 0,-3 2-7 0,-1 1 20 16,-3-4-20-16,1 3 0 0,-6-3 15 0,2 1-5 15,-4 2 8-15,0-1-1 0,1-2-4 16,-2 1-3-16,-1-1-5 0,1 1 13 0,-2 1 2 0,-1-2-5 15,-2 3 0-15,3-2-10 0,-4-1 20 16,-1 0-12-16,-1 0-1 0,2 1 1 16,-10-1-6-16,13 2-4 0,-13-2 2 0,11 1 12 15,-4-1 4-15,-7 0-17 0,7 1 9 0,-7-1 0 16,10 0 4-16,-10 0 3 0,0 0-12 16,7 3-24-16,-7-3 26 0,0 0-48 0,0 0-21 15,3 3-88-15,-3-3-83 0,-10 8-415 0,-1 1 107 16</inkml:trace>
  <inkml:trace contextRef="#ctx0" brushRef="#br0" timeOffset="3632.64">2603 6509 284 0,'-10'-5'82'0,"10"5"-18"15,0 0-6-15,0 0 6 0,0 0-38 0,0 0 18 16,0 0 4-16,0 0-12 16,0 0-5-16,0 0 12 0,-1 7 6 0,1-7-21 15,0 0 13-15,11 8 5 0,-4-4 5 0,-3-2-10 16,6 1 23-16,3 1-8 0,1-2-35 0,3 0 7 15,3 3-2-15,4-4 4 0,1 3 9 16,5 0-19-16,-2-1-4 0,3-2 12 0,0 4 3 16,9-3-8-16,-3 3-18 0,0-3 71 0,6 1 6 15,0 1-10-15,2-4-8 0,17 3-3 16,-1 1 1-16,4-2-8 0,0-2-16 0,0 1-2 16,0 0-3-16,-1-1 6 0,1-1-4 0,4 2-4 15,-4-2-5-15,3 2-1 0,-3-1 1 16,0-1-16-16,3 1 16 0,-2-1-3 15,6 1 2-15,-1-5 1 0,0 5 0 0,2-1-3 16,-1-1 2-16,-1 1-2 0,1-1-5 0,-4-2 5 16,4 2-82-16,1-4 21 0,1 4 2 0,2-3 18 15,-1 1-2-15,17-4 17 0,-17 4-10 0,1 0 3 16,-1-5-10-16,0 3-3 0,-3 3 5 16,3-4 10-16,-3 1-15 0,0-1 15 0,3 3 8 15,-3-3-13-15,2 4 8 0,-1-1-10 0,-5 1 15 16,3 1-10-16,-6 0 5 0,1 0 0 0,-1 1-1 15,-3 0-1-15,2 1 12 0,1 0-21 16,0 1 16-16,-3-1-10 0,-7 0 5 0,10 1 3 16,-8-1 2-16,8 4-8 0,-3-4 13 15,0 2-13-15,-8-2 16 0,-9 0-13 0,2 1 2 16,-2 1-2-16,3-2 5 0,-4 0-18 16,4 0 13-16,-4 1 8 0,5 2-11 0,-2-3 5 15,1 0-2-15,-1 0 13 0,18 0 0 0,-13 0-1 16,-3-3-17-16,15 3 8 0,-13-1-1 0,-6 1 3 15,2 0 0-15,-2-2 0 0,2 2-20 16,-2-1 22-16,-1 1-10 0,-2-2 14 0,2 0-4 16,0 0-2-16,-2 2-2 0,-1-2-6 0,-7 2 10 15,0 0 6-15,0-1-13 0,-3-2 8 0,3 3 12 16,-11 0-7-16,8-2-8 16,-10 2 2-16,3 0 6 0,-4 0 0 0,-2 0-14 15,-1 0 6-15,-4 0 0 0,1 0 0 0,0 0 13 16,-4 0-20-16,1 0-4 0,-1 0 1 0,-3 2 13 15,2-2 2-15,-9 0 0 0,15 0 3 16,-6 3-3-16,-9-3-3 0,11 0 3 0,-11 0-2 16,10 0-3-16,-10 0 2 0,7 1-4 0,-7-1-13 15,0 0-3-15,10 0 7 0,-10 0-12 0,8 2-30 16,-8-2-14-16,9 6 16 0,-8-5-54 0,5 5-5 16,-3-4-108-16,0 0-437 15,5 4 59-15</inkml:trace>
  <inkml:trace contextRef="#ctx0" brushRef="#br0" timeOffset="24375.01">10236 9351 191 0,'0'0'70'0,"-6"-1"-4"0,6 1 3 15,-4-6-7-15,4 6-1 0,0 0-17 0,-3-1-24 16,3 1 26-16,0 0-43 0,0 0 20 15,-7-6 5-15,7 6-10 0,0 0-8 0,0 0 5 16,0 0-7-16,0 0-5 0,0 0 7 0,0 0-31 16,0 0 11-16,0 0 15 0,0 0 11 0,0 0-11 15,10 14 69-15,-6-9-10 0,2-3 3 16,-1 0-21-16,4 0 20 0,-2 2-17 0,-1-2-18 16,5 2 22-16,0-1-1 0,2-2-17 15,4 1 6-15,-3 1-2 0,6-1-14 0,1-2 3 16,2 2-2-16,1-1 5 0,0-1-16 15,7 1 3-15,-3 2 3 0,2-3-16 0,1 0 5 16,0 0 13-16,0-3-3 0,0 2-4 0,-1-2 4 16,1 3-10-16,0 0 3 0,0-1-15 15,-1-3 14-15,1 2-9 0,-3 2-3 0,2-1 13 16,1-2-5-16,-3 0 4 0,2 2-17 0,-2 1 5 16,3-3-7-16,-1-1 4 0,-3 3 18 0,1-1-7 15,2 1 0-15,1 0-16 0,-3-2 11 16,2 1 9-16,1 2-9 0,-3-1 10 0,5 1-13 15,-5 0-13-15,3-1 31 0,-4 1-21 0,0 0-4 16,1 0 9-16,-4 0-4 0,0 0-4 16,3 0 1-16,-3 0 8 0,3 1 10 15,-3-1-26-15,0 0 13 0,0 1-15 0,0-1 27 16,0 0 4-16,0 2-14 0,0 1-2 0,3-1-7 16,-3 0 27-16,3-1-22 0,-2 3-4 15,-2-3 4-15,5 1 15 0,2-1-16 0,-2 5-2 16,2-5 5-16,1 1-15 0,0 2 17 0,-3-1 3 15,5 2-2-15,-2-2-21 0,3-3 36 16,-3 4-10-16,3-2-1 0,1-1 6 16,-1 0-26-16,0 1 6 0,-3 2 9 0,3-3-4 15,0 2 27-15,-3 1-38 0,3-1 26 0,0-3-5 16,-3 1-13-16,3 2-6 0,-3 0 4 0,3-3-91 16,1 1 42-16,-1 1 2 0,0 1 13 15,3-1-2-15,4-2-21 0,-2 2 38 0,4 0-7 16,-2 2 8-16,1-2 7 0,2-2 5 0,1 0 18 15,-1 0-36-15,-3 0 0 0,4 0 11 0,-2 0 2 16,2 0 5-16,-4 0-7 0,0-2 20 16,1 1 0-16,-1 1-5 0,2-3-16 0,-1 6 1 15,-1-6 15-15,4 3 28 0,-4 0-21 0,3 0-30 16,0-1 0-16,1 2 15 0,3-2 23 16,-4 1 16-16,1 1-8 0,2-2-26 15,-6 1-23-15,4 1 80 0,-1-1-57 0,-3 3-2 16,0-2 23-16,-3 1-13 0,-1-2-13 0,-2 0-2 15,2 0-13-15,1 1 25 0,2 4-2 16,2-5 8-16,-8 1-6 0,3-1 8 0,-2 0-15 16,-1 0 5-16,3 0 20 0,1 0 6 0,3-1-19 15,-3 1 3-15,3-5-20 0,0 4 23 0,-1 1-1 16,-2-2 6-16,3-3-31 0,-3 2 39 16,-1-2-19-16,-3 3-17 0,-3 0 33 0,0-4-5 15,7 4-1-15,-4-3-7 0,0 2 36 0,0 1-5 16,-3-3-31-16,3 4-15 0,-3-2-3 15,3-1 11-15,0 4-11 0,4-3-13 16,0-1 39-16,-4 3-21 0,0 1 11 0,7-2-8 16,1 1-3-16,-2-3-2 0,1 2 18 0,-3 2 25 15,3-1-25-15,0 1 2 0,0-1-5 0,3-1 0 16,-3-1-28-16,-3 2 26 0,3 1-14 16,0-2 6-16,0 1 3 0,-6-3-11 0,-1 3 18 15,0-1 10-15,0 1-9 0,-3-3-14 0,0 2 23 16,-1 2-25-16,-6-1 25 0,-4 1 21 0,1-1-5 15,-5-1 51-15,-1-1 38 0,-2 2 3 16,1 1-5-16,-7 0 20 0,3 0-13 0,-2-2-17 16,1 1 15-16,-2-2-36 0,0 1-16 15,-7 2-4-15,10-2-26 0,-10 2-21 0,7-2-43 16,-7 2-105-16,4-3-58 0,-4 3-526 16,0 0 49-16,0 0 82 0</inkml:trace>
  <inkml:trace contextRef="#ctx0" brushRef="#br0" timeOffset="28384.45">18311 9424 115 0,'-10'-5'23'0,"10"5"-16"16,0 0 6-16,0 0 5 0,-7-1-18 0,7 1 8 15,0 0-1-15,0 0 9 0,0 0-24 16,0 0 13-16,0 0 16 0,0 0-6 0,0 0 11 16,3 14-3-16,-3-14-33 0,7 5 22 0,0-1 22 15,0-2-19-15,0 4 82 0,6-5-23 16,1 0 21-16,-1 4-16 0,8-4-15 15,0 0 0-15,2-1-7 0,5 0 12 0,2 0-15 16,1-1 10-16,0 1-16 0,3-1-27 0,1-2-3 16,-1 3 10-16,0 0-5 0,0 0 5 15,0-2 0-15,7 2-74 0,-7-1 5 0,8 1-18 16,-1 0 80-16,4 0-62 0,-5-1 5 0,4 1 36 16,4 0-33-16,-3 0 5 0,3-2 2 0,3 2 21 15,-3 0 0-15,17-4 2 0,-11 4-2 16,-9 0 0-16,20 0 15 0,-14 0-30 15,-3 0 35-15,-4 0-10 0,5-3 44 0,-5 3-52 16,4 0 8-16,-1-3-10 0,2 3 26 0,-5 3-29 16,4-3 0-16,-1 0 42 0,1 1-14 15,-4 1-22-15,1-2-9 0,-1 0 4 0,-2 1-1 16,-1 2 3-16,0-3-8 0,-3 2 10 0,-1-2 6 16,-3 0 10-16,0 1-3 0,4-1-2 0,-4 0 51 15,0 0 7-15,0 0-2 0,4 0 0 16,-4 0-38-16,0 0 25 0,-3 1-20 0,3-1 2 15,-3 0-2-15,-3 2-1 0,5 2 1 0,-5-3-16 16,0-1 16-16,-1 2-10 0,1-1 7 0,-2 3-26 16,2-1 14-16,-1-2-4 0,3 4-14 15,-5-3 17-15,2 3-17 0,-2-3 7 0,2 2 10 16,-1 0-25-16,2-2 15 0,-1 2 8 16,1-1-11-16,-1 0 9 0,4 2-16 0,-3-2-8 15,2 1 33-15,-2-1-15 0,5 1 3 0,-2-1 0 16,0-2-3-16,0 4-15 0,6-1 20 15,-2 2-2-15,-1-4-11 0,4 2 16 0,2 0 0 16,-2-2-21-16,3 3 10 0,0 0 1 0,0 0 2 16,0-4-2-16,1 5-3 0,1-5 12 0,-5 6 4 15,4-5-14-15,-2 3 9 0,-2-2-4 16,3 1-14-16,0-1 7 0,-1-2-5 0,-1 4 7 16,2-3-12-16,0 0-6 0,0-1 22 0,0 1-19 15,0 1 10-15,3-1 3 0,-3-2-7 16,3 0 19-16,1 1-7 0,2-1 8 15,-2 3-15-15,-4-3 15 0,4 0 4 0,-4-3-11 16,3 3 1-16,-2-1-9 0,-2 1-3 0,5 0 7 16,-4-2-12-16,-4 2 15 0,4 0-8 0,1-1-2 15,-2-1 18-15,1 0-10 0,1 1-1 0,-2-1-4 16,-2 2-6-16,4-2 5 0,-8-1 9 16,0 1-6-16,0 2 5 0,0-2 5 0,0 0-10 15,-3-2-8-15,3 4 6 0,-4-2 4 16,-2-3 8-16,-1 4 1 0,-2-1-9 0,-1 0 16 15,-4-3-18-15,3 5 10 0,-5-2 1 0,-4 0-4 16,0-2 11-16,-1 4 0 0,0 0 13 16,-2-2 23-16,-1 1-95 0,-4-1 23 0,1 0 10 15,-7 2 3-15,8-4 2 0,-2 3-9 0,-6 1-1 16,0 0 3-16,1-5-34 0,-1 5-5 16,0 0-53-16,0 0-64 0,0 0-490 0,-25 5 57 15</inkml:trace>
</inkml:ink>
</file>

<file path=ppt/ink/ink4.xml><?xml version="1.0" encoding="utf-8"?>
<inkml:ink xmlns:inkml="http://www.w3.org/2003/InkML">
  <inkml:definitions>
    <inkml:context xml:id="ctx0">
      <inkml:inkSource xml:id="inkSrc0">
        <inkml:traceFormat>
          <inkml:channel name="X" type="integer" max="32767" units="cm"/>
          <inkml:channel name="Y" type="integer" max="32767" units="cm"/>
          <inkml:channel name="F" type="integer" max="8191" units="dev"/>
          <inkml:channel name="T" type="integer" max="2.14748E9" units="dev"/>
        </inkml:traceFormat>
        <inkml:channelProperties>
          <inkml:channelProperty channel="X" name="resolution" value="1433.37708" units="1/cm"/>
          <inkml:channelProperty channel="Y" name="resolution" value="2150.06567" units="1/cm"/>
          <inkml:channelProperty channel="F" name="resolution" value="0" units="1/dev"/>
          <inkml:channelProperty channel="T" name="resolution" value="1" units="1/dev"/>
        </inkml:channelProperties>
      </inkml:inkSource>
      <inkml:timestamp xml:id="ts0" timeString="2025-12-05T10:02:11.438"/>
    </inkml:context>
    <inkml:brush xml:id="br0">
      <inkml:brushProperty name="width" value="0.05292" units="cm"/>
      <inkml:brushProperty name="height" value="0.05292" units="cm"/>
      <inkml:brushProperty name="color" value="#FF0000"/>
    </inkml:brush>
  </inkml:definitions>
  <inkml:trace contextRef="#ctx0" brushRef="#br0">2904 4328 442 0,'0'0'116'0,"0"0"6"0,0 0-1 15,0 0-19-15,0 0-15 0,0 0 8 0,0 0-18 16,0 0-8-16,0 0 2 0,0 0 1 16,0 0-13-16,0 0 0 0,0 0-3 0,0 0 6 15,14-12-55-15,-8 5-9 0,1 1-29 16,4-5 16-16,-1-3 7 0,0-3-10 0,4-1 31 15,-1-4 15-15,0 1-33 0,1-4 10 0,-3 0 13 16,3-4-3-16,-5 4-15 0,-2 0 10 16,1-4 8-16,-2 4-7 0,-2-1 7 0,0-2-16 15,-1 3 11-15,0-2-3 0,-3 1-15 0,0 1 2 16,0 3-7-16,0 2 8 0,0 2-6 0,-3 2 26 16,0-5 13-16,-1 4-37 15,1 5 17-15,-1-2-22 0,-3 3-9 0,3 2 20 16,-2 1-13-16,-1 2 13 0,-4 4-5 0,1 2-5 15,0 1 10-15,-4 2-3 0,-2 2 6 0,1 4-26 16,-1 0 20-16,-2 1-7 0,-1 4-3 16,4 1 6-16,-2-2-1 0,0 5 28 0,4 1-20 15,-1 1 3-15,1 5 5 0,1 1-21 0,2 4 13 16,1 3-5-16,5-1 12 0,-3 2 9 16,4 1-19-16,2-2 8 0,1 5-5 0,1 1-7 15,6 12-4-15,-4 7-1 0,4 4 24 0,-1 0-14 16,1 2 30-16,4 14-23 0,-1-1 36 0,0 4-49 15,-2 1 8-15,-1 3-2 16,2 5 2-16,-2 4 13 0,3 5-11 0,-3-2 13 16,0 3-12-16,-1 0 7 0,-2 1-7 0,3 5 5 15,-6-2-19-15,2 5 11 0,-3 3 0 0,-4 0-2 16,-3 4-16-16,-3 28 2 0,-3 3 11 16,-2-5-2-16,-4-3 25 0,-2-3-16 0,-4-1 3 15,1-2-10-15,-3-1 13 0,-3-4-18 0,9-23-1 16,-12 22 55-16,11-27 4 0,-5 5 19 0,-7 18-11 15,7-28-10-15,2 3 11 0,-2-3-6 16,0 1-10-16,0-8-69 0,-4 2 5 0,4-2 10 16,-1-1-13-16,1-6 13 0,0-4 11 0,-1-3-6 15,0-6 21-15,5-1-56 0,-4-2 14 0,6-16 22 16,0-4 9-16,1-2-12 0,3-11 20 16,7-7-17-16,-1-1 25 0,1-7 2 15,4-2-15-15,-1-3-10 0,3 1 31 0,-3-5-24 16,4 2-2-16,0-2-8 0,2-1 3 0,-2-4 39 15,3 4-47-15,0-7 13 0,0 0-10 0,0 0-11 16,0 0 19-16,0 0-6 0,24-8 0 16,-17 6-7-16,0 0 7 0,4-3 0 0,1 4-9 15,-2-2 4-15,2 3 5 0,1 2 11 0,1-1-6 16,3 2-10-16,0 4 3 0,-1 1 23 0,5 6-13 16,3 4-5-16,7 13 7 0,0 3-7 15,-3 4-8-15,2 9 26 0,-3 11-21 16,3 6 3-16,-5 2 8 0,2 4-21 0,-3 8 18 15,-3 4 5-15,-4 1-5 0,3 9-2 0,-3-1 7 16,-3 7 7-16,-1 4-17 0,-2 7 0 0,-1 5 13 16,-7 4-23-16,1 0 15 0,-1-2 7 15,-3 7-2-15,-3 0-15 0,3-2-8 0,-7 29 16 16,1-30-6-16,2-2 16 0,-6-1-31 0,3 0 20 16,-3 26 3-16,6-26-3 0,-3-9 1 0,3 2 30 15,1-5-13-15,0-3-25 0,3-5 3 0,0-4 1 16,3-4-12-16,0-5 21 0,4-5-13 15,1-17 5-15,-2-3 12 0,5-4 1 0,6-5-5 16,0-3-14-16,6-5 16 0,2-6 21 0,5-4-21 16,-2-3 16-16,2-8-9 0,-2-6-19 0,3-5 12 15,0-2-5-15,-1 0-3 16,2-6 14-16,2 0-17 0,6-4 4 0,1-3-3 16,11-7 5-16,3 1 2 0,-1-4 1 0,-6-2-13 15,0 4 10-15,-5-3 2 0,-5 1-7 0,-7 1-10 16,-4 3-1-16,-3-2-48 0,-2 5-18 15,-3-3-51-15,-5 2-117 0,0 3-398 16,0-3 77-16</inkml:trace>
  <inkml:trace contextRef="#ctx0" brushRef="#br0" timeOffset="5356.46">17029 3775 227 0,'-6'-4'75'16,"6"4"24"-16,-7-4-30 0,2 1 62 15,5 3-13-15,-6-3-6 0,6 3-12 0,-7-2-33 16,7 2 22-16,-6-5-2 0,6 5-20 0,0 0 0 15,0 0-4-15,-3-4-19 16,3 4 12-16,0 0 6 0,0 0-14 0,9-8-7 16,-5 4 11-16,6 0-14 0,1-2 13 0,5 3-12 15,2-4-88-15,1 2 23 0,5 1-2 0,-2-5-15 16,5 4-3-16,0-1-1 0,-7 5 37 16,4-1-18-16,0 2 8 0,-3 2 4 0,2-1 16 15,-2 5-18-15,0 1 0 0,-1 4 24 0,1 1-19 16,-4 5 15-16,-3 1-22 0,-1 7 20 0,-2 6-10 15,-5 3 20-15,-6 2-3 16,-3 19-1-16,-4 0 40 0,-4 2-59 0,-8 11 13 16,-2 4-15-16,-3 2 9 0,-4 0 17 0,1 2-4 15,-4-1-4-15,4-6 2 0,-6 1-23 0,5-1 13 16,1-2 2-16,2 0 11 0,5-15-5 16,3 3 38-16,-1-4-41 0,5 2-8 0,-1-1 18 15,7 1-12-15,-2-3-1 0,8-8 11 0,-2-8-8 16,6-3-16-16,-3-2 9 0,4 2 7 0,3-2-11 15,-1-3 9-15,5 2 20 0,2-8-3 16,-3 2 8-16,4-4-10 0,0 0 0 0,0-4-18 16,2 1-6-16,2-5 19 0,-2-2 2 15,2-1 70-15,-2-3-9 0,2-4-4 0,0 5 2 16,-2-5-8-16,-2-3 1 0,0 1 20 16,-1 0 10-16,-2-4-18 0,-1 3 3 0,4-5 7 15,-8 0-20-15,1 0-12 0,0-1 7 0,-1 1-19 16,-2 0-6-16,-3 0 2 0,-1 1-11 0,-5 0-4 15,2 4-3-15,-4-1-6 0,-2 3-7 16,9 1 1-16,-21 4-4 0,8-3 3 0,-2 7 6 16,-1 0 4-16,-2 3 3 0,2 3-21 0,-2 3 13 15,0 8 3-15,2 0-15 0,-5 9-1 16,5 9-2-16,1 3 8 0,5 0-3 0,0 4 2 16,3 4 6-16,4-2-8 0,3-8 0 15,3 10 2-15,0-1-2 0,2-2 11 0,4 5-4 16,-5-4 4-16,2 2-17 0,1-2 6 0,0-1-2 15,-3 1-1-15,-1 2 8 0,0-1-5 16,-3 3-5-16,0-4 8 0,-3 5-8 0,-4 0 15 16,-4-3-5-16,-5 2 0 0,-5 12-10 0,-10-3 13 15,-6 0-3-15,-4-5 5 0,-7-3-12 0,-3-3 7 16,0-5-5-16,-7-5 23 0,0-5-18 0,-1-4 8 16,7-9 2-16,-5-4-12 0,2 1 7 15,-3-6-8-15,-3-4 3 0,3 0 6 0,2-5-29 16,1 0-28-16,8-6-126 0,6 3-611 0,7-4 71 15,3-2 65-15,4-6 61 0</inkml:trace>
  <inkml:trace contextRef="#ctx0" brushRef="#br0" timeOffset="14888.69">16633 4478 481 0,'0'0'110'0,"-4"-3"-8"16,4 3 13-16,-3-5-7 15,3 5-31-15,-3-3-1 0,3 3-19 0,-4-6 91 16,4 6-7-16,0 0-13 0,-3-2-8 0,3 2-35 15,0 0 9-15,0 0-17 0,-4-6-20 0,4 6-1 16,0 0 10-16,0 0-7 0,0 0-13 16,0 0-7-16,17-2-3 0,-17 2 5 0,21 2-6 15,-5-2-9-15,6 0 15 0,8-2-23 0,11 1-3 16,4-2 3-16,20-2-10 0,3-1 5 0,3 1-3 16,22-5-10-16,2 2 0 0,5-1 13 15,2 1 12-15,-3 0-14 0,3-2 4 0,-1 0-2 16,1 1-3-16,-3 0-79 0,4 0-8 15,-1-3 13-15,0 3 38 0,-3-1-25 0,-7 1 18 16,-3 0 5-16,-19 3 0 0,-5-2 5 0,-4 1 2 16,-3 2 6-16,-11-1 12 0,-9 0-17 15,-7 3-3-15,-4-2 5 0,-3 2 2 0,-3 2 11 16,-1 0 16-16,-3-2-4 0,-6 1-12 0,3 1 8 16,-1 0 30-16,-6 1-20 0,3-3 2 0,0 1-2 15,-3 1-5-15,-7 1-11 0,11 0 13 16,-11 0-5-16,10 0-17 0,-10 0-1 0,0 0-18 15,0 0-23-15,0 0-66 0,0 0-5 0,0 0-57 16,6 1-59-16,-6-1-427 0,0 0 67 0</inkml:trace>
  <inkml:trace contextRef="#ctx0" brushRef="#br0" timeOffset="15256.9">18804 4078 217 0,'0'0'90'0,"0"0"-3"0,0 0-39 0,23 6 9 16,-16-2 14-16,0-1-19 0,3 1-12 15,0 1-14-15,4-2 79 0,-1 3-10 0,2-2-8 16,1 1 5-16,2 2-20 0,-2-1-3 0,2-1 2 16,-1 1-9-16,0 2-32 0,0-5 4 15,0 3-6-15,0-2 5 0,0 3 6 0,-3-2-14 16,-1-2-9-16,-2 3-6 0,2-4 8 16,-6 0 7-16,4 2-14 0,-4-1-11 0,-4 2 5 15,4-2 25-15,-7 0-4 0,0 2-70 16,-3 2 4-16,-1 3 65 0,-6 0-12 0,-7 5 33 15,-1-1-5-15,-5 3 2 0,-4 2-7 0,-8 4-13 16,-3 4-66-16,1-2-60 0,-4 3-96 0,3 2-449 16,-3-3 80-16</inkml:trace>
  <inkml:trace contextRef="#ctx0" brushRef="#br0" timeOffset="20277.2">16297 5321 460 0,'0'0'169'0,"-6"-5"-10"16,3 0-3-16,3 5-25 0,0 0 2 0,-4-4-5 15,4 4-16-15,-3-4-12 0,3 4-28 0,0 0 2 16,0 0-18-16,0 0 6 0,0 0 2 0,0 0-21 15,0 0 3-15,23 6-7 0,-9-4-24 16,3 3 29-16,7-1-80 0,7 1 13 0,10-1-8 16,21 3-10-16,3-1 18 0,9-1 3 0,2-1 7 15,5-1 26-15,-1 2-6 0,1-5-17 0,2 0 7 16,18 1-12-16,-18 0 7 0,13-1 8 16,-14 0 3-16,1 0-3 0,-2-1-3 15,1 0 9-15,-7-4 1 0,-2 4 1 0,1-2 7 16,-2-2-28-16,-3 1 11 0,-4-1-3 0,3 1 28 15,-3-2-28-15,-4 2 12 0,0-1 9 16,-12-1-27-16,-8 4 14 0,-4-3 20 0,-3 4-33 16,-3-2-6-16,-4 3 11 0,1-4 5 0,-4 3-12 15,0-2 9-15,-7 3-12 0,3 0 2 16,-6-1-3-16,3 1 24 0,-7-3-21 0,4 1 8 16,-4 2 15-16,0 0-7 0,-10 0 0 0,18 0 7 15,-12 0 10-15,-6 0-4 0,13 0 9 0,-13 0-17 16,12-1 10-16,-12 1-10 15,9 0-11-15,-9 0 11 0,0 0-11 0,10 0 18 16,-10 0-7-16,0 0 2 0,0 0-76 0,0 0-39 16,0 0-46-16,0 0-56 0,0 0-98 0,0 0-325 15</inkml:trace>
  <inkml:trace contextRef="#ctx0" brushRef="#br0" timeOffset="20664.18">18550 5042 355 0,'14'11'149'0,"-1"-3"-19"0,1 3-20 0,-3-1 6 0,2-1-24 16,1 0-5-16,-1 0-8 0,5 2 0 15,-2-2-4-15,-1 4-27 0,1-2-4 16,2 2-6-16,-1-4 11 0,-4 0-6 0,1 0-7 16,0 1 5-16,-4-2-28 0,4 1 15 0,-4-1-15 15,0-2 23-15,-2 1-13 0,1-2-13 0,-2 0 26 16,0-2-23-16,-4 2 51 0,5-1-85 15,-5 0 3-15,0-1 13 0,1 2-13 0,-4-5 21 16,3 4-19-16,-3-4 14 0,-7 12 12 0,-3-3-20 16,-7 1 12-16,-14 6 21 0,-13 11-2 0,-22 5-6 15,-5 4-20-15,-1 2-43 0,-7-2-109 16,-2 10-526-16,-2-1 69 0</inkml:trace>
  <inkml:trace contextRef="#ctx0" brushRef="#br0" timeOffset="24392.65">16359 6726 373 0,'0'0'164'0,"0"0"-10"0,0 0 2 0,0 0-21 15,0 0-1-15,0 0-24 0,0 0 12 0,0 0-29 16,0 0-65-16,30 2-13 0,-15-1 0 16,5 2 6-16,10-1 7 0,9 0-25 0,5 2 9 15,24-2-17-15,3-2 3 0,8 1 4 0,1-2 3 16,1 1 6-16,19-1-32 0,2-4 11 16,-3 1 23-16,3-2-18 0,-2-1-3 0,-1-1 16 15,-6 6-6-15,-16-4 6 0,-1-1 12 16,-4 1 75-16,-1 0-16 0,-2-2-12 0,-4 1 12 15,0 4-15-15,-3-3 0 0,-1-1-5 16,-10 4-8-16,-10 1-5 0,0-2-20 0,-7 3 10 16,-3 0-13-16,-1 0 0 0,-8 1 8 0,1-3-8 15,-9 3 0-15,3 0 5 0,-3 0 0 0,0-2-2 16,-1 2-16-16,-3 0 3 0,-2 0 5 0,-8 0-13 16,19 0 8-16,-19 0-3 0,12 0-8 15,-6 2 6-15,-6-2 5 0,10 0 0 0,-10 0-8 16,11 0-5-16,-11 0 0 0,7 3 0 15,-7-3-31-15,0 0-5 0,0 0-41 0,9 1-22 16,-9-1-32-16,0 0-33 0,0 0-74 16,0 0-443-16,0 0 41 0</inkml:trace>
  <inkml:trace contextRef="#ctx0" brushRef="#br0" timeOffset="24767.29">18380 6442 378 0,'6'17'144'0,"-2"-15"-29"0,2 6-3 0,-2-1-73 0,6 2 10 15,0 0-11-15,0 1-7 0,4 3-1 0,3-2 6 16,0 2 3-16,1-1-22 0,-1-2 17 16,0 3-19-16,0-3 52 0,3 2-34 0,-6-3 0 15,3-3-20-15,-3 2-3 0,0-1 26 0,-1 0 13 16,-2 0-42-16,-1-1 9 0,0-3-3 0,0 3 7 16,-3-2-5-16,0 1 1 0,-1-3 2 15,-2 1 10-15,-1 1 31 0,-3-4-21 16,5 4-2-16,-5-4-21 0,-8 11 16 0,-2-5 20 15,-11 7 3-15,-10-1-8 0,-16 13-20 0,-18 7-21 16,-7 1-187-16,-6 10-522 0,-11 3 87 16</inkml:trace>
</inkml:ink>
</file>

<file path=ppt/ink/ink5.xml><?xml version="1.0" encoding="utf-8"?>
<inkml:ink xmlns:inkml="http://www.w3.org/2003/InkML">
  <inkml:definitions>
    <inkml:context xml:id="ctx0">
      <inkml:inkSource xml:id="inkSrc0">
        <inkml:traceFormat>
          <inkml:channel name="X" type="integer" max="32767" units="cm"/>
          <inkml:channel name="Y" type="integer" max="32767" units="cm"/>
          <inkml:channel name="F" type="integer" max="8191" units="dev"/>
          <inkml:channel name="T" type="integer" max="2.14748E9" units="dev"/>
        </inkml:traceFormat>
        <inkml:channelProperties>
          <inkml:channelProperty channel="X" name="resolution" value="1433.37708" units="1/cm"/>
          <inkml:channelProperty channel="Y" name="resolution" value="2150.06567" units="1/cm"/>
          <inkml:channelProperty channel="F" name="resolution" value="0" units="1/dev"/>
          <inkml:channelProperty channel="T" name="resolution" value="1" units="1/dev"/>
        </inkml:channelProperties>
      </inkml:inkSource>
      <inkml:timestamp xml:id="ts0" timeString="2025-12-05T10:03:55.946"/>
    </inkml:context>
    <inkml:brush xml:id="br0">
      <inkml:brushProperty name="width" value="0.05292" units="cm"/>
      <inkml:brushProperty name="height" value="0.05292" units="cm"/>
      <inkml:brushProperty name="color" value="#FF0000"/>
    </inkml:brush>
  </inkml:definitions>
  <inkml:trace contextRef="#ctx0" brushRef="#br0">11546 3816 558 0,'0'0'158'16,"0"0"11"-16,0 0-15 0,0 0-6 0,0 0-25 15,0 0-15-15,0 0-11 0,0 0-5 0,0 0-25 16,0 0 17-16,0 0-23 0,0 0-2 15,0 0-5-15,0 0-5 0,0 0-1 0,0 0-12 16,10 9 18-16,-7-6-13 0,0 3-10 0,2-2 20 16,-2 0-18-16,1 4 5 0,2 1 9 15,0-1 4-15,-2 0-15 0,3 1 5 16,-3-1-6-16,2 1 4 0,-2-1-11 0,2 0 5 16,-2 0-2-16,3 1 0 0,-3-5-1 0,2 3 1 15,1-1 15-15,-1-3-105 0,2 2 62 0,2-5 84 16,6-8-21-16,5-2-12 0,20-18 18 15,14-14-16-15,7-8-58 0,16-4-4 0,25-25-14 16,10 1-6-16,10-3-43 0,-3-6-212 0,3 6-495 16,10-1 98-16,-3 3 40 0</inkml:trace>
  <inkml:trace contextRef="#ctx0" brushRef="#br0" timeOffset="15971.11">12004 5886 586 0,'0'0'222'16,"0"0"-9"-16,-11 0-29 0,11 0-20 0,0 0-13 15,0 0-21-15,0 0-14 0,0 0-1 16,0 0-26-16,0 0-2 0,0 0-35 0,0 0 19 16,0 0-35-16,0 6 26 0,0-6-11 0,0 6 3 15,0-6-11-15,4 9 3 0,0-5-7 0,-1 2 2 16,0 0 12-16,-2-1-25 0,2 2 3 15,3 0-21-15,-5-1 6 0,5-1 7 0,-2 3-8 16,0-2-15-16,2 2 0 0,-2-4 0 16,2 3 15-16,1-1 24 0,4-3 2 0,-2 2-23 15,6-5 7-15,5-5 1 0,14-5-8 0,21-14 15 16,20-14-12-16,7-10-3 0,27-18 5 16,0-9-6-16,15-13-86 0,10 1 18 0,5-5-8 15,-1 3-5-15,1-1 11 0,2-2-127 0,6 9-590 16,2-2 61-16,-8-1 87 0</inkml:trace>
  <inkml:trace contextRef="#ctx0" brushRef="#br0" timeOffset="20111.09">12903 7924 430 0,'-3'-6'145'0,"3"6"-6"16,0 0-6-16,0 0-18 15,0 0 13-15,0 0-90 0,0 0-7 0,0 0-8 16,-4-3-15-16,4 3 12 0,0 0-17 0,0 0 4 16,0 0 17-16,0 0-32 0,0 0-2 0,0 0-21 15,0 0 28-15,0 0 11 0,10 13 7 16,-6-8-25-16,-1 2 25 0,4-3-20 0,-3 2 108 15,-1 2-37-15,1 0-4 0,-1 0 7 0,3-1-5 16,1-2 2-16,-3 3 3 0,0-1 11 0,2 0-3 16,-3 3-21-16,1-4 8 0,2 1-8 15,-2-3-5-15,3 1-2 0,-3-2-18 16,2 0 10-16,1 0 30 0,7-6 1 0,9-3-74 0,8-9-9 16,21-10 14-16,16-17-11 0,7-6 3 15,24-19 10-15,10-7 5 0,4 1-20 16,11-5 5-16,8 2-18 0,2-8-90 0,-1 12-608 15,-3-3 55-15,4-3 59 0</inkml:trace>
  <inkml:trace contextRef="#ctx0" brushRef="#br0" timeOffset="29633.1">13730 9993 358 0,'0'0'148'0,"0"0"-20"0,0 0 8 15,0 0-41-15,0 0-1 0,0 0-1 0,0 0 1 16,0 0-17-16,-3 4 8 0,3-4 4 0,0 0-94 15,3 9 13-15,1-7-19 0,-1 5 32 0,0-3-8 16,1 3 10-16,-1 1 74 0,0 2-13 16,2 2 11-16,1 0-13 0,-2-4-15 0,2 7-8 15,1-5-21-15,0 4 8 0,0-3 0 0,-4-4 10 16,4 3-51-16,-1-2-63 0,2-2 63 16,5-5-5-16,0-2 28 0,12-9-3 15,23-19 14-15,23-20-16 0,29-27 5 0,12-10 10 16,8-11 1-16,13-3 45 0,11-4-12 0,4-3-34 15,8-5-81-15,-19 1-211 0,31 7-498 0,-4-2 66 16,-7 8 92-16</inkml:trace>
  <inkml:trace contextRef="#ctx0" brushRef="#br0" timeOffset="44219.71">12930 11826 299 0,'-3'-3'102'0,"3"3"16"0,-7-7-18 0,7 7 15 16,-7-1 54-16,7 1-10 0,-4-7-29 0,4 7 1 15,-6-2 2-15,6 2-13 0,0 0-12 16,-6-5-1-16,6 5 1 0,0 0-37 0,0 0 11 16,-4-1-15-16,4 1-6 0,0 0-17 15,0 0-1-15,0 0-2 0,0 0 8 0,0 0-11 16,0 16-12-16,0-10 10 0,3 2-11 15,-3 1 1-15,1 0-3 0,2 1 3 0,3-2 4 16,-3 6-17-16,1-3 5 0,-1-1 3 0,5 0-19 16,-2 1 16-16,-2 0-8 0,3-3-5 0,3 2 6 15,0-2 9-15,3-1-7 0,2 0 2 16,4-5 8-16,9-5 0 0,10-5-2 0,16-13 17 16,14-7-7-16,5-11-8 0,-1-4-10 0,10-9 7 15,23-15-2-15,8-6-10 0,7-7-6 16,6-1-43-16,-2-6-81 0,2 0-183 0,15 0-473 15,1 7 107-15,2-1 47 0</inkml:trace>
  <inkml:trace contextRef="#ctx0" brushRef="#br0" timeOffset="53798.3">12568 13799 606 0,'0'0'184'15,"0"0"-12"-15,0 0-18 0,0 0-26 16,0 0-11-16,0 0-4 0,0 0-11 0,0 0-4 15,0 0-9-15,0 0-12 0,0 0-8 0,0 0-10 16,0 0 0-16,-4 16-8 0,4-10 5 0,1 1-2 16,2 4-21-16,-3-3-7 0,3 3 7 15,-3-3 16-15,3 7-24 0,-2-5-2 0,2 4-10 16,1-3 15-16,-1-1-5 0,1 1 0 0,-1-1-7 16,3 1-6-16,-5-3 5 0,5 2-2 0,-3-3 5 15,2 1-20-15,1-1 20 0,1 0-18 16,0-4 17-16,4-3-17 0,5-3-66 0,5-11-8 15,20-11 117-15,17-15-10 0,13-5 1 16,32-28 9-16,6-11-9 0,8-7-1 0,6-1-3 16,10-6-4-16,8 2-95 0,12 0-18 15,1 3-23-15,7-17-169 0,3 21-461 0,7 6 105 16,-8-2 36-16</inkml:trace>
  <inkml:trace contextRef="#ctx0" brushRef="#br0" timeOffset="75360.7">25500 5851 342 0,'0'0'182'16,"-10"-3"-23"-16,7 1-8 0,3 2-26 0,-8-3-2 15,8 3-8-15,-7-1-10 0,7 1-5 0,-6-4-10 16,6 4-16-16,0 0-7 0,0 0-3 0,0 0-13 16,0 0 5-16,28-2-5 0,-5 4-2 0,1-2 5 15,7 0-26-15,10 3 20 16,7-6-4-16,24 1-93 0,6 0 1 0,24 0 20 15,11-1 2-15,1 2 18 0,5-2-15 0,1-1 13 16,7 3-39-16,5-2 16 0,2-1 0 0,3 2 17 16,-1 0-4-16,-3 2 10 0,1-5 12 15,-4 2 21-15,1-2-23 0,-3 2-2 0,0 2 2 16,-6 0-13-16,-6-4 26 0,-3 5-11 0,-9-2 14 16,-3 0-34-16,-22 2 13 0,-1 2 2 0,-9-4 11 15,-1 4 5-15,-13-2-6 0,-11 0-22 0,-4 0 12 16,-11 0-2-16,2-2-2 0,-8 2-17 15,-5 0-24-15,-8 0-8 0,0 2-70 0,-7-2-48 16,-3 0-128-16,0 0-300 0</inkml:trace>
  <inkml:trace contextRef="#ctx0" brushRef="#br0" timeOffset="76866.08">25616 5953 268 0,'10'13'80'0,"-9"-11"9"0,2 3-25 0,3 0 5 16,-2 1 3-16,0 2-75 0,-1 3-4 0,1 3 35 16,-1 1-31-16,0 3 26 15,1 0 13-15,-1 6-38 0,-3 3 48 0,3 5 36 16,2 5 15-16,-2 3-13 0,-3 14 3 0,3 0-79 16,-3 2-8-16,0 5 8 0,3 3 7 0,-3 3-2 15,0 0 2-15,0 16 11 0,0-13-36 16,-3 18 30-16,3-2-15 0,0-3-5 0,-3 6 28 15,0-3-5-15,2 3-20 0,-3-3 30 0,1-1-12 16,3 2 2-16,-3-1-5 0,-1-2 69 0,1 3-21 16,0-3 21-16,-1-2-33 0,1-2 2 15,0-15 11-15,-2 3-18 0,-1-1 4 16,3-2-1-16,-1 2-17 0,-2-2 1 0,2 2 0 16,1-2-10-16,-2-4-3 0,2 3 5 0,-3-4-5 15,5-2 10-15,0 2-25 0,-4-4 7 16,2-4 6-16,0 4-6 0,-1-3 0 0,0 2-2 15,1-4 0-15,-1-1 5 0,-2-8-3 0,2-7-25 16,1 3 5-16,-1-1 15 0,-3-5 3 0,1 0-13 16,2-1 8-16,1-4-3 0,-1-4 7 0,1-3-4 15,0-2 10-15,0-1-8 0,2-2 6 16,-3 1 7-16,1-7-21 0,3 2 26 0,-3-2 11 16,3 1 17-16,0-4 3 0,0 1-41 0,-1 0 20 15,1 1-2-15,0-8 10 0,0 9 0 0,0-8 21 16,0-1 5-16,1 7-8 15,-1-7-6-15,11 3 14 0,-11-3-31 0,19-3 3 16,-6-2-9-16,5 3 6 0,0-5-5 0,9 3-15 16,7-4 20-16,3 1-16 0,1 0-7 0,20-3-74 15,7 2-3-15,0 1 21 0,10-3-1 16,0 3 16-16,18-1-10 0,-1 3 5 0,-16 0 0 16,2 0 7-16,1 3 1 0,-1-5-1 0,1 6 8 15,-1-4 3-15,15 0-5 0,6 0 4 0,-20 3 4 16,13-5-21-16,-10 6 20 0,-4-2-10 15,15-4-2-15,-14 2 17 0,-1 3-28 16,-2-2 13-16,2 0-15 0,-1 4-33 0,-4-5-6 16,0 2 10-16,-2 0-2 0,-3-3 11 0,-7 4-6 15,-5-4 18-15,-8-1 8 0,-7 3 2 0,-4-2 28 16,0 2-27-16,-9 0-4 0,3-3 22 16,-4 4-9-16,0-4 13 0,-3 0 6 0,-3 3-24 15,-1-3 3-15,-2 0 13 0,-2 0 12 0,-1 3 4 16,-2-4-6-16,-3 1 2 0,4 0 6 0,-4-3 7 15,-3 2 3-15,3 1-3 0,-3-4-2 16,0-2 10-16,2 4-2 0,-4-2-1 0,2-3 26 16,-1-2-12-16,4 3 12 0,-3-3-8 15,2-6 13-15,-1 4-17 0,-1-6-14 0,4-3-7 0,-1-4 18 16,0-1 7-16,7-11-5 0,0-3 0 16,-3-2-4-16,4-2 14 0,1-6-12 15,-4 0-21-15,7-13 13 0,-4 1 0 0,-4-6-10 16,6-1-5-16,-5-5-1 0,4 0 14 0,-1-10-6 15,-1 4-5-15,5-5 3 0,-3-2 5 0,4-3-3 16,2 4 9-16,-1-5-1 0,6 2-11 16,-6 2-4-16,0 4-5 0,-3 3-3 0,1-1 2 15,-3 2 1-15,-5 2 2 0,3 5 18 0,-4 3-18 16,-3 11 5-16,-2 6-2 0,2-1-21 16,-7 5 5-16,4-1 16 0,-7 12 2 0,3 4-5 15,-3-1-10-15,-3 3 16 0,3 3-9 0,-2-1-4 16,-3-1 2-16,2 1 5 0,-4 6-3 15,0-3-4-15,3 5-1 0,-2 2 11 0,2 2-6 16,-2-1-4-16,2 2 4 0,-3 4 1 0,5 3 2 16,-3-2-2-16,-1 6-3 0,5 0 0 15,-2 0 5-15,0 1-8 0,0 2 3 0,2-1 5 16,-2 3-2-16,3 2-11 0,-4-2 8 0,4-1-2 16,0 7 7-16,-3-10-15 0,2 8-11 0,1 2-40 15,-3-6-19-15,3 6-71 0,-3-5-28 16,3 5-26-16,-7 0-74 0,7 0-432 0,-20 9 45 15,6-5 57-15</inkml:trace>
  <inkml:trace contextRef="#ctx0" brushRef="#br0" timeOffset="77568.59">25790 7068 330 0,'5'6'153'0,"-5"-6"-9"0,6 1-9 15,-6-1-7-15,4 3-18 0,-4-3-74 0,11 4 13 16,-6-2-1-16,3-1-27 0,1 0 104 15,2 4-30-15,6-4 30 0,4-1-40 0,10 1-11 0,9-1 11 16,7 1 14-16,26-2-27 0,5 2 18 16,22-2-26-16,-1 0 5 0,7 1-26 15,7-2-4-15,8-2 12 0,7 2-5 0,2 0-8 16,0-2 6-16,0 2 15 0,0 0-11 0,-4-3 1 16,1 3-18-16,-1 1-6 0,-3 0 4 0,-6-4-1 15,-1 4-3-15,-7-4-17 0,0 4 15 16,-9-1-3-16,-15 1-4 0,-4 1-3 0,-3-1 12 15,1-2-2-15,-6 3-12 0,-5 0-11 0,-13 0 10 16,-11 0-18-16,-2 0 8 0,-8 0 0 0,-6 0 10 16,-1 3-7-16,-7-6-8 15,-1 6 10-15,-4-6-5 0,-4 6-5 0,-1-3-3 16,-4 1-5-16,-6-1-20 0,0 0-16 0,-16 7-63 16,1-4-85-16,-7 3-90 0,0 3-422 0,-5 0 31 15,-4-1 76-15</inkml:trace>
  <inkml:trace contextRef="#ctx0" brushRef="#br0" timeOffset="78301.63">25944 7926 279 0,'0'0'99'0,"-10"-1"75"0,10 1-10 0,-6-4-15 16,6 4-14-16,-7-3 1 0,7 3-28 0,-8 0 7 15,8 0-21-15,-6-3-17 0,6 3 8 0,-7-4-11 16,7 4-10-16,-10-3-5 0,3 3-18 16,7 0 5-16,-14-1-13 0,7 1-2 0,-6 0 7 15,13 0-7-15,-17 1-13 0,3-1 7 0,4 3 6 16,3-3-5-16,-4 0-8 0,5 4 2 0,-1-3 6 16,7-1-19-16,-13 2 4 15,13-2-4-15,-8 1 1 0,8-1 7 0,0 6-4 16,0-6 9-16,17 3 1 0,0 1 2 0,11-1 10 15,17-2-8-15,26-1 1 0,28 0 10 0,11 0 2 16,6-1-12-16,0-1 15 0,11 0-16 0,0-3-14 16,9 4-1-16,-3-5 23 0,-2 5-10 15,-2-6-20-15,-6 3 15 0,0 0-3 0,-6-3-5 16,-2 4-10-16,0-4 13 0,-11 3 0 0,-1 0-8 16,-7 0 5-16,-18-2-2 0,-3 4 7 0,-6-4-15 15,-5 3 8-15,-12-1-11 0,-11 1-2 16,0 3 8-16,-10-4 17 0,-7 2-20 0,0 1-15 15,-3 1 15-15,-2 0 5 0,-4-2-2 0,-2 2-11 16,1 0-7-16,-4-1 2 0,0 1-13 16,-10 0 6-16,14 0-14 0,-8 1-12 15,-6-1-25-15,0 0-42 0,0 0-81 0,-9 10-551 16,2-3 71-16,-7 0 55 0</inkml:trace>
  <inkml:trace contextRef="#ctx0" brushRef="#br0" timeOffset="78772">25568 8503 412 0,'0'0'133'0,"0"0"-5"0,28 8-5 0,-11-7-16 0,8 2 11 16,4 0 48-16,13-3-10 0,22 0 26 0,11 0-146 15,27 1 2-15,5-1 6 0,8 0 7 16,0 2-7-16,8 1 20 0,0-2-31 0,10 0-13 16,0-1 16-16,4 0 3 0,-7 0 27 0,-4 0-30 15,0 2-13-15,-3-4 0 0,-3 1-18 0,-3-6 26 16,1 5-6-16,-11-4-7 0,-4 2 3 16,-2-3 17-16,-7 1-22 0,-19-4-4 0,-4 5-17 15,-2 1 23-15,-10-2 0 0,-12 3-8 0,-7-2 11 16,-12 2-6-16,3-1-17 0,-7 2 25 15,-3 1 0-15,-3 1 0 0,-5-1-23 0,0-4-11 16,-2 4-24-16,-5 1-37 0,-6 0-53 16,0 0 12-16,0 0-87 0,0 0-404 0,-27-2-64 15</inkml:trace>
  <inkml:trace contextRef="#ctx0" brushRef="#br0" timeOffset="80348.77">25958 7526 363 0,'0'0'84'0,"0"-5"14"0,0 5-34 16,0 0 28-16,0-5 3 0,0 5-16 0,0 0 3 0,0-8-18 15,0 8-16-15,0-5 78 0,0 5-1 16,0 0 3-16,0-4 3 0,0 4-29 0,0 0-17 16,0-7 4-16,0 7-12 0,0 0-8 0,-3-7-5 15,3 7-13-15,-3-6 11 0,3 6-19 16,-4-3-2-16,4 3-13 0,-7-7 13 0,4 5 3 15,3 2-11-15,-4-6 0 0,-2 3-7 0,6 3 10 16,-7-4-8-16,3 3-7 0,4 1 4 0,-12-3-2 16,4 2-23-16,1-2 5 0,7 3 18 15,-14-2-15-15,4 0-5 0,0 2 9 0,10 0-1 16,-21 0-14-16,7 0 6 0,1 1 4 16,-1 0 14-16,-3 1-19 0,0 1 1 0,0-2-1 15,-4 2 4-15,4-2-14 0,-3 3 5 16,2-2 6-16,1-1-13 0,-3 4 4 0,3-3 9 15,-2 1-3-15,0 1 3 0,-1-1 2 0,3 1 2 16,0-3-12-16,1 6 16 0,-2-5-9 0,0 2 3 16,1 0 3-16,4 0-16 0,-5 2 16 15,5 0-13-15,-5-3 0 0,5 3 5 0,-4-2 7 16,3 2-7-16,1 1 3 0,-4 0-11 0,3-3 6 16,0 3 7-16,1 0-15 0,2 1-1 0,-2 0 1 15,2 0 2-15,-2 0 6 0,2-3 12 16,-3 2-2-16,6 1-1 0,-3-1-7 0,0 2 8 15,1-1-5-15,3-1 7 0,0 1-13 16,-4 2 6-16,2-3 2 0,2 1-25 0,-1 0 20 16,0 1 5-16,0-1-5 0,1 0-5 15,-1 1 2-15,2-1-5 0,-1 2-2 0,1-3 15 16,-1 1 3-16,3 2-13 0,-3-3 7 0,4 1-15 16,-4 2 19-16,4 0-17 0,-1-2 19 0,1 2-8 15,-1 1 3-15,1-2-6 0,1 0-15 16,0-1 8-16,-1 2 15 0,0 3-5 0,3-8 0 15,0 5-3-15,-3 0-4 0,3 0 12 0,0-1-3 16,0-1 4-16,0 2-9 0,3-3 6 16,-3 1-19-16,3 2 21 0,0-3-7 0,0 1 22 15,-2 0-15-15,2 1-23 0,1-2 26 16,0 1-8-16,2-2 5 0,-2-1 0 0,-1 4-5 16,4-1-15-16,0-1 18 0,0-1 4 0,-1-1-7 15,-2 2-2-15,5 0-3 0,-1-1 20 0,-1-1 0 16,1 2-15-16,0-1 0 0,0-4 8 15,2 5 10-15,0-4-13 0,1 4-13 0,-1-6 8 16,0 5 8-16,4-5-5 0,-4 5 17 0,4-3-10 16,-4-2-5-16,0 4-7 0,4-3 10 15,-1 1 2-15,1 1 10 0,-2-3-20 0,0 1 10 16,2 1 1-16,2-1-9 0,-1-2 14 16,1 3-6-16,0 1-10 0,-1-3 2 0,3 1 19 15,2-2-8-15,-3 3 15 0,4 0-13 0,-2-2 3 16,-1-1-3-16,0 1 9 0,-2 1-17 15,1-2 3-15,-3 4 3 0,0-3-13 0,2-1 3 16,-5 2 2-16,3-1 5 0,-1 3-2 0,1-3-8 16,-4 1 2-16,0-2 1 0,1 0 7 0,-4 1-7 15,3 1-3-15,0-2-3 0,-3 3-7 16,3-2 7-16,-4 0 11 0,-6-1-5 0,15 0-11 16,-8 2-10-16,-7-2 21 0,10 3 2 0,-3-2 0 15,-7-1-5-15,13 1-3 0,-13-1 11 0,7 0-11 16,-7 0 3-16,11 2 13 0,-11-2 0 15,6 1-5-15,-6-1 4 0,0 0-14 16,7 0 28-16,-7 0-1 0,0 0 1 0,0 0-21 16,6 5 10-16,-6-5-2 0,0 0 2 0,0 0 6 15,0 0-13-15,0 0 4 0,0 0-30 0,0 0 0 16,0 0-17-16,0 0-24 0,0 0-21 16,0 0-14-16,0 0-32 0,0 0-48 0,-22 2 0 15,22-2-72-15,-11 0-117 0,11 0-341 16,-7-2 62-16</inkml:trace>
  <inkml:trace contextRef="#ctx0" brushRef="#br0" timeOffset="80753.31">25691 8078 401 0,'0'0'121'0,"0"0"-37"0,0 0 24 0,0 0-16 0,0 0-8 15,0 0 6-15,0 0 7 0,0 0-25 0,0 0-3 16,11-3 8-16,-11 3-11 0,0 0-7 16,0 0-8-16,14 6-5 0,-14-6-10 15,11 2 3-15,-5 0-16 0,-3-1-82 0,4 4 36 16,0-3-23-16,-1-1 28 0,-2 4-8 0,3-3 6 15,0 0-19-15,-1 3 14 0,1-3 17 16,0 3 0-16,-3-2 8 0,2 0-7 0,-2 1-1 16,4-3-12-16,-6 4 14 0,5-3 19 0,-3 1-13 15,-1 2 3-15,3-3-1 0,-6-2 1 0,7 6 12 16,-7-6 11-16,4 2-13 0,-4-2-8 16,7 5-3-16,-7-5-9 0,3 2-4 0,-3-2 16 15,4 3 34-15,-4-3-44 0,0 0 15 16,3 5-13-16,-3-5 24 0,0 0-6 0,-5 8-10 15,-4-7 8-15,-4 6 15 0,-1-3-7 16,-6 6-3-16,-2 1 0 0,-8 0-16 0,2 2-73 16,-6-1-80-16,-7 11-448 0,4-7 5 0</inkml:trace>
  <inkml:trace contextRef="#ctx0" brushRef="#br0" timeOffset="95034.29">8312 15855 389 0,'0'0'140'16,"0"0"-7"-16,0 0-15 0,0 0 5 0,0 0-3 16,0 0-68-16,0 0-22 0,0 0-9 0,0 0 25 15,-7-7 18-15,7 7-13 0,0 0 3 16,0 0-24-16,0 0 11 0,0 0-5 0,0 0-8 15,0 0 13-15,0 0-2 0,0 0-16 16,10 10 18-16,-6-6-16 0,2 1 11 0,-3 1-28 16,5 0 15-16,-4 0-8 0,5 0-10 0,-5 1 13 15,2 0 0-15,2-1 10 0,-2 0-7 16,-2 0-26-16,2-3 2 0,1 4 11 0,1-2-11 16,-2-1 1-16,1 0 7 0,0-2 79 15,3-1-20-15,0-1 31 0,3-1-72 0,5-5-15 16,3-5 5-16,6-3 4 0,11-13 7 0,3-7-14 15,17-9 23-15,3-8 11 0,4-5-16 0,3-2 2 16,2-7-19-16,25-10 17 0,7 0-28 16,0 0-13-16,5 3-51 0,-1 6-18 0,-7-8-123 15,-14 33-481-15,-6 1 18 0,-10 4 80 16</inkml:trace>
  <inkml:trace contextRef="#ctx0" brushRef="#br0" timeOffset="138236.72">16373 15134 353 0,'3'-5'153'16,"-6"-2"-14"-16,3 0-27 0,-3 0 24 16,3-3-31-16,0 0 64 0,-4 2-11 0,3-6-24 15,-2 6-14-15,3-2-10 0,-3 2 13 0,0-2-26 16,2 0-13-16,-2-2 4 0,-3 3-12 0,5 0 1 15,-5-1-13-15,2 1 44 16,-3 0-65-16,1 1 8 0,-1 0 11 0,0 0-16 16,-4 1-3-16,1 2-12 0,0 1-10 0,-1-2 9 15,-2 6-14-15,-1 0 9 0,-2 5-2 0,-2 0-5 16,1 9-5-16,-3-3 5 0,-1 9 7 0,1 0-9 16,2 5-3-16,-2 0-6 0,0 15-2 15,5-6 3-15,-1 7-5 0,5-6 4 0,4 0-9 16,1-3-6-16,6 1 0 0,0-1 6 0,0 3 27 15,6-2 6-15,-2-1 13 0,7-1-21 0,2-2 0 16,1-1 2-16,3-2-12 0,3-2 15 16,-3-2-15-16,7-4 10 0,0-3-18 0,0-5 0 15,-1-3 8-15,-2-3 0 0,4-3-5 0,2-6-6 16,1-2 1-16,5-3 4 0,-2-5 11 16,3-10 0-16,1-3-10 0,-2 0 0 15,-5-4-3-15,-7 2 5 0,-5 5-13 0,-4-4 6 16,0-2 0-16,-5-4 9 0,0 2-7 0,-3-1 3 15,-4-4 8-15,-4 6-16 0,0-3 7 0,-2 3 9 16,-4 6-11-16,-1-2 5 0,-5 4-15 16,1 1 0-16,-1 6 2 0,-2 2 6 0,2 2-3 15,-8 5-5-15,3 0 5 0,1 2-6 0,-1 6 4 16,-3 0 4-16,4 0 6 0,-1 5-5 0,0-2-16 16,1 4 0-16,3-1-15 15,0 2-26-15,3 1-5 0,4-1-51 0,-1 1-33 0,2-1-44 16,8-3-23-16,1 2-407 0,1 0-92 15,5-4 80-15</inkml:trace>
  <inkml:trace contextRef="#ctx0" brushRef="#br0" timeOffset="138656.97">17111 14883 558 0,'0'-7'181'0,"0"7"39"0,0 0-35 0,-7-6-6 0,7 6-18 16,-4-7 23-16,-2 6-22 0,-1-2-27 0,7 3-12 16,-14 0-23-16,4 4 2 0,-3-1-12 0,-4 3-13 15,3 1-8-15,-3 1-5 0,-4 2-5 0,4 1-8 16,-3 2-8-16,3-1-2 0,3 4-18 15,0 0 3-15,3 0-11 0,1 1 3 16,1 0 3-16,2-2-6 0,3 2-15 0,0-1 3 16,4 1-8-16,0-1 5 0,1 0-11 0,6-2 11 15,-4 1 0-15,4-1-5 0,3-3 5 0,1 4 5 16,2-5-2-16,0 4 7 0,2-3 3 0,1 2-18 16,1-4 13-16,-3 1-11 0,3-2 16 15,-3-1 2-15,0 3-7 0,2-3-3 0,-5 0 3 16,-1 1-21-16,0-2-3 0,-2 1 9 15,-2 5 9-15,-2-1-4 0,-4-1-6 0,0 7 6 16,-4-2-1-16,-5 3 6 0,-2 2-16 0,-6 2-5 16,-4 0-23-16,0-1-13 0,-13 4-20 0,3-2-26 15,7-6-56-15,-6 0-128 0,10-2-446 16,-1-5 65-16,3-2 48 0</inkml:trace>
  <inkml:trace contextRef="#ctx0" brushRef="#br0" timeOffset="139174.44">18089 15270 304 0,'0'0'105'0,"27"6"-8"0,-13-8 62 0,3 1-21 0,7-2-20 0,7-1-8 0,6-4-5 0,15 1 5 0,6-3-18 16,0 2 34-16,0 1-9 16,-1-3-27-16,-2 2-8 0,-10-1-10 0,-4 5 22 15,-3-3-2-15,-1 2-20 0,1 1 2 0,-7-1 1 16,0 1 1-16,-4 0 1 0,0 1 2 0,-6-1-17 15,3 3 2-15,-8 1 8 0,-1-2-11 0,-2 1-5 16,4 0-12-16,-7-2-19 0,1 1 19 16,-1 2-8-16,-3-1 2 0,-7 1 3 0,14-2-13 15,-8 1-35-15,-6 1-47 0,7-4-79 0,-7 4-41 16,0-4-49-16,0 4-166 0,-6-4-310 16,6 4 28-16,-1-7 147 0</inkml:trace>
  <inkml:trace contextRef="#ctx0" brushRef="#br0" timeOffset="139532.14">18930 14891 465 0,'0'0'146'0,"0"17"-2"0,0-17-93 0,4 7 38 15,-1-2-17-15,0-1-26 0,0 3 36 0,4-1 72 16,1-2-1-16,-2 6-30 0,1-3 13 16,3 1-16-16,0-1-7 0,0 0-24 0,1-3-2 15,3 3-12-15,-1 3-14 0,1-3-2 0,-1 0-8 16,2-1-5-16,-2-1 5 0,-3 0-10 16,4-2-5-16,-4 3-5 0,0-1 10 0,1-2-13 15,-1 0-5-15,-1 2 0 0,-1-3 0 16,-1 3-3-16,-1-2-2 0,1 1 0 0,0-2 8 15,-3 0 5-15,-1 3-3 0,0-1 18 0,-6 3-21 16,0 1-4-16,-8 3-16 0,1 6-79 0,-11 4-6 16,-2 2-12-16,-12 11-59 0,-22 3-235 0,19 1-333 15,0-5 45-15,-3-4 78 0</inkml:trace>
  <inkml:trace contextRef="#ctx0" brushRef="#br0" timeOffset="141688.91">20998 14662 560 0,'0'-7'197'0,"0"7"13"0,0-7-23 0,0 7 33 0,0-7-84 16,0 7 33-16,3-7 2 0,-3 7-20 16,0 0-7-16,0-3-24 0,0 3-15 0,0 0-8 15,0 0-20-15,0 0-11 0,0 0 6 16,0 0 2-16,-3 16-20 0,3-5 13 0,-3 7-11 15,0 3 3-15,2 4-13 0,-6 7-5 0,3 1 5 16,-2 1-8-16,-1 3 11 0,1-4-21 16,1 6-5-16,-4 7-15 0,5-9-24 0,-2-5-32 15,2-6-39-15,-3-2-16 0,6 1-58 0,-5-4-97 16,3 3-290-16,-1-6-182 0,1-2 65 16,0-2 81-16</inkml:trace>
  <inkml:trace contextRef="#ctx0" brushRef="#br0" timeOffset="142067.47">20704 14566 504 0,'-4'-4'171'0,"4"4"-22"0,-3-4-3 16,3 4-29-16,0 0 4 0,0 0-29 0,0 0 15 15,0 0 3-15,0 0 39 0,0 0-29 16,21 1-20-16,-11 2 10 0,7-3-8 0,3-3 6 15,1 2-29-15,10 1 6 0,0-3-1 0,3-4-10 16,6 0-7-16,15-1 0 0,-10-1 4 0,6 1-12 16,-9 0 0-16,-2 5-15 0,-9-3-32 15,0 3-17-15,-4-2-13 0,-3 5-66 0,0 0-67 16,-4 0-62-16,-6 0-104 0,3 7-407 0,-4-2 55 16,-2 0 65-16</inkml:trace>
  <inkml:trace contextRef="#ctx0" brushRef="#br0" timeOffset="142678.29">21706 14715 284 0,'-3'-7'15'0,"3"7"49"0,0 0-21 0,-4-3 16 0,4 3 80 0,0 0-6 15,-4-4-5-15,4 4-3 0,0 0 8 16,-3-5-20-16,3 5-72 0,0 0-13 0,0 0-2 16,0 0-11-16,0-7 16 0,0 7 10 0,0 0-16 15,-4-6 16-15,4 6 8 0,0 0 10 0,0 0 15 16,0 0-20-16,0 0 15 0,0 0-13 0,0-4-18 15,0 4 19-15,0 0-37 0,0 0 16 16,0 0-15-16,0 0 53 0,0 0-31 0,0 0-17 16,0 0 69-16,0 0-14 0,0 0-17 0,0 0 21 15,-6-3-16-15,6 3-5 0,0 0 0 0,0 0 3 16,-14 7-21-16,4-1 5 0,0 2 0 16,0 3 5-16,-2-3-2 0,0 9-15 15,0-1-9-15,2 1 6 0,1 1-13 0,-2 3-5 16,8-4-13-16,-1 2 0 0,4-1 6 0,3 4-11 15,1-2-16-15,6 1 6 0,0-2-5 0,1-2 12 16,6-2 3-16,4-1-26 0,2-5 1 0,1-1-11 16,4-3 3-16,3 1 2 0,-1-5-46 15,4-1-110-15,-6-3-192 0,13-2-378 0,3 1 76 16,-6-3 64-16</inkml:trace>
  <inkml:trace contextRef="#ctx0" brushRef="#br0" timeOffset="143025.09">22318 14745 844 0,'0'0'264'0,"-3"-4"-29"0,3 4-30 16,0 0 0-16,0 0-18 0,0 0-16 0,-5 17-4 16,5-4-37-16,-3 0-15 0,0 8-20 0,3 0-3 15,0 7-18-15,0 1-12 0,-1 4-3 16,-2 2 5-16,3 1-13 0,-3-1-5 0,0 1-13 15,2 2-10-15,-2-1-2 0,0-4-11 0,-4 2-41 16,6-3-48-16,-2-3-36 0,0-3-90 0,-4-1-107 16,4-5-459-16,3-2 72 0,-3-3 80 15</inkml:trace>
  <inkml:trace contextRef="#ctx0" brushRef="#br0" timeOffset="143353.91">22284 14666 376 0,'9'-2'135'0,"-2"-3"-22"0,0 4 79 15,7 1-64-15,-1 0 10 0,1 1-12 16,0 6-39-16,3-2-3 0,0 3 1 0,1-3-67 16,1 7-6-16,2-2 27 0,-3 0 7 0,1 3-49 15,-4-3 34-15,1 0-34 0,-2 0 21 16,-4 1-2-16,0-2-6 0,-2-4 13 0,-1 6-5 16,-1-2-16-16,-2-1 27 0,-4 1-32 0,-4 1 13 15,-2-1-30-15,-1 2-16 0,-4-3-43 0,-2 4-54 16,-2-7-49-16,-1 3-248 0,-2-1-159 15</inkml:trace>
  <inkml:trace contextRef="#ctx0" brushRef="#br0" timeOffset="144124.79">23439 14720 657 0,'0'-5'264'0,"0"5"-18"16,0 0-39-16,0 0 18 0,0 0-40 16,0 0-9-16,0 0-17 0,0 0-18 0,0 0-29 15,-4 24 11-15,1-14-10 0,0 3-29 16,3 1 1-16,-4 1-19 0,1 2-9 0,-4 1-11 15,6-3-3-15,-5 3-30 0,3 2-13 0,-1-4-33 16,-2-2-54-16,1 3-67 0,-1-3-63 0,3-3-554 16,-1 0 62-16,1-2 64 0</inkml:trace>
  <inkml:trace contextRef="#ctx0" brushRef="#br0" timeOffset="144392.56">23312 14629 476 0,'10'-6'197'16,"-2"3"7"-16,5-1-32 0,0-4-44 15,5 5-3-15,-2-1 3 0,2 0-12 0,0-2-19 16,1 5-10-16,2-2-46 0,-3 0-8 0,1 3-53 15,-4-1-34-15,-2 2-41 0,0 4-5 0,-2-3-104 16,-1 6-42-16,-7 1-205 16,1 4-120-16</inkml:trace>
  <inkml:trace contextRef="#ctx0" brushRef="#br0" timeOffset="144578.41">23299 15051 496 0,'-7'5'138'0,"7"-5"-12"0,-1 2-70 16,1-2 16-16,0 0-13 0,0 0 7 0,0 0 19 16,8 8 63-16,-1-8 1 0,-7 0-16 15,16 0-21-15,2-1-14 0,1-6-83 0,2 5 3 16,4-5-16-16,5-1-12 0,-2 4-49 16,6-4-46-16,-7 1-76 0,-7 1-86 0,8-1-367 15</inkml:trace>
  <inkml:trace contextRef="#ctx0" brushRef="#br0" timeOffset="144815.72">24007 14733 583 0,'0'0'149'0,"0"0"-16"16,0-7-5-16,0 7-16 0,0 0-9 0,0 0-3 0,0 0-6 15,0 0 14-15,0 19-39 0,-3-9 10 16,1 1-25-16,-1 4 12 0,0 2-22 0,0 1 15 16,-4 6-23-16,3 1-11 0,-6 5-9 0,6 1-1 15,-4 1-30-15,0-2-21 0,-3 2-69 16,4-1-33-16,-3-1-52 0,-4-2-61 0,8-4-383 16,-1 1 65-16</inkml:trace>
  <inkml:trace contextRef="#ctx0" brushRef="#br0" timeOffset="145157.79">23941 14612 532 0,'7'-6'205'0,"-3"-1"-13"15,2 4-13-15,1-3-36 0,3-1 6 16,-2 4-19-16,2-3-4 0,4 4-16 0,-1-4-5 16,0 6-6-16,4 0-29 0,-3 0 6 0,0 4 9 15,2-1-13-15,2 0-98 0,-4 4 8 16,3 1-5-16,-4 0 10 0,2 1 29 0,-2-1-27 16,-2 2-7-16,-1 3 0 0,-4-3 24 15,-2 0 14-15,-1 3-17 0,-3-2-3 0,0 1 2 16,-4 1-15-16,-5 0 8 0,-1-1-2 0,-3 3-16 15,-5-4 10-15,-3 3 10 0,0-4-10 0,-7 4 11 16,-2-3-14-16,4-3 9 0,1 0-11 16,-2 1 10-16,3-5-56 0,3-1-143 0,-2 2-495 15,5-2 63-15</inkml:trace>
  <inkml:trace contextRef="#ctx0" brushRef="#br0" timeOffset="145519.44">25283 14266 826 0,'-16'32'223'0,"0"1"-11"15,-5 8-102-15,-3 8 6 0,-10 13-24 16,-4 8 10-16,-2 0-28 0,-5 6 19 0,1 1-40 15,-5 1 24-15,2-3-23 0,-5-3-11 0,5 3-7 16,2-5-13-16,1-7-18 0,5 1 1 0,2-6-40 16,7-13-17-16,2-5-39 15,1 0-119-15,7-5-485 0,6-3 49 0</inkml:trace>
  <inkml:trace contextRef="#ctx0" brushRef="#br0" timeOffset="146060.6">25675 14691 639 0,'0'-7'192'0,"0"7"-30"0,0 0-19 0,-3-8-7 16,3 8-47-16,0 0 29 0,0-3-28 0,0 3-14 15,0 0-14-15,0 0-31 0,-8 17 22 0,8-6-9 16,-4 4-3-16,-2 2 5 0,2 4-5 15,-2 1 13-15,2 3 4 0,-3 0-12 0,4 0 1 16,-1 3-1-16,1-3-21 0,0 0 14 0,3-5-6 16,-3 1-20-16,6-3 5 0,-3 0 7 15,3-2-9-15,1 0-6 0,2-3 10 0,2-2 6 16,5-1-16-16,0-2 11 0,4-5 7 16,1-3-13-16,5-3 0 0,2-5 9 0,5-5-7 15,1 1-9-15,10-12 5 0,1-2-21 0,-2-1 16 16,-2-9 0-16,-4 3-11 0,0 2 21 0,-7-5-10 15,1 7-6-15,-8 0-2 0,-6 8 5 16,-3-1 3-16,-1 5 7 0,1-2-7 0,-5 5 0 16,-1-3-19-16,-4 7 4 0,0 0 2 0,-3-2-18 15,-3 7-8-15,-1-1-25 0,-2-1-11 16,1 7-30-16,-3 0-67 0,2-1-97 0,-1 2-458 16,2 6 58-16</inkml:trace>
  <inkml:trace contextRef="#ctx0" brushRef="#br0" timeOffset="146357">26525 14680 765 0,'0'0'256'0,"0"0"-36"0,0 0-84 0,0 0-16 0,0 0-18 0,0 0-4 0,0 0-9 0,0 0-7 16,-7 21-13-16,1-8 3 0,0 2-16 0,-2 2 11 15,4 3-21-15,-5 4 5 0,2 1-15 16,-4 1 0-16,4 7 2 0,-3-2-7 0,1-2-3 16,-2 3-13-16,4 0 11 0,-3-4-18 0,3-3-6 15,0 0-30-15,3-3-51 0,-5 1-37 0,7-6-40 16,-3 0-56-16,1-6-85 0,4 2-307 15,0-5-21-15</inkml:trace>
  <inkml:trace contextRef="#ctx0" brushRef="#br0" timeOffset="146668.9">26519 14691 714 0,'3'-4'192'0,"2"0"-26"16,-3 1-5-16,8-1-15 0,-3 2 5 16,0 0-23-16,4 1-2 0,2 0 2 0,0 2-11 15,3 0-1-15,-4 0-32 0,8 2 3 16,-2 2-13-16,-1 1-20 0,0 2 0 0,3 1-54 0,-2 2-18 16,-2 0 15-16,2 4-22 0,-1 0 20 15,-4 1 2-15,-3 2 6 0,1 0 12 16,-4 0-18-16,1 3 26 0,-6-2-7 0,1-2-9 15,-6 5 9-15,2-4 4 0,-5 4-12 0,-1-1 2 16,-4-3-2-16,1 3 10 0,-6-4-11 0,2-1-17 16,-1 1-3-16,-7-2-12 0,1-2-16 15,-4 0-90-15,4-1-17 0,-32 3-198 0,29-5-345 16,1-5 36-16</inkml:trace>
  <inkml:trace contextRef="#ctx0" brushRef="#br0" timeOffset="146979.91">27383 14683 691 0,'4'-2'302'15,"-4"2"-51"-15,0 0-36 0,0 0-11 16,6 6-37-16,-6-6-29 0,-3 11 3 0,0-1-21 16,-1 5 8-16,-2 3-15 0,-4 6-11 0,-1 6-53 15,-5 9 7-15,-2 7-5 0,3 0-2 16,-4 0 7-16,5-2-20 0,-3 6 2 16,1-3-81-16,3 2 12 0,-2-3-12 0,1 2-27 15,4-5-1-15,-1-6-16 0,4-7 5 0,1-5-21 16,-1 5-73-16,-17 3-177 0,20-7-354 0,1-5 57 15</inkml:trace>
  <inkml:trace contextRef="#ctx0" brushRef="#br0" timeOffset="147340.71">27329 14704 494 0,'17'-5'166'0,"-1"4"-48"0,2 0 48 0,0 0-5 16,-2 1-22-16,2 2-6 0,2-1-36 0,4 4 18 15,0-1-36-15,3 3 3 0,-3 1-33 16,-1 2 25-16,-1-2-5 0,5 9 16 0,-6-5-11 0,-1 1-2 15,-3 0 4-15,0-1-27 0,2 2 10 16,-8-3 0-16,0 2-16 0,-1-1-7 0,-3-4 23 16,-2 2-26-16,-3 1-2 0,-3 0 13 15,-5-1-11-15,-1 3-8 0,-6-1-7 0,-5 2-2 16,-5-3 2-16,-5 1-16 0,-3-1-4 0,-3-1-6 16,-3-2-10-16,3 1-15 0,6-8-39 0,-3 3-112 15,-1-1-561-15,3 3 46 0,5-2 75 16</inkml:trace>
  <inkml:trace contextRef="#ctx0" brushRef="#br0" timeOffset="164519.57">11040 17499 255 0,'-4'5'105'0,"4"-5"-23"16,0 0-79-16,0 0-1 0,0 0 19 0,-6 2-44 16,6-2 2-16,0 0-20 0,0 0-17 0,0 0-12 15,0 0-40-15</inkml:trace>
  <inkml:trace contextRef="#ctx0" brushRef="#br0" timeOffset="165009.47">10962 17723 432 0,'0'0'174'0,"0"0"0"0,0 7-15 0,0-7-23 16,0 0 4-16,0 0-22 0,0 0-5 0,3 5-8 16,-3-5-21-16,3 4-15 0,-3-4-92 0,3 7 36 15,0-2 13-15,1 0-32 0,0 0 45 16,-1 2-42-16,1-1 11 0,-1 1 2 0,1 1-7 15,2 1 12-15,-2-1-15 0,3 0 13 16,-4 1-23-16,0-1 25 0,1 0-17 0,2 1 12 16,-5-2-10-16,5-1 7 0,-3 3 22 15,2-5-45-15,1 3 32 0,-3-2-22 0,1 1-1 16,2-2 7-16,-2 1-5 0,-1 0 15 0,2-1 0 16,1-1 82-16,1 1 31 0,0-4-36 0,3 0 31 15,4-5-36-15,9-6 13 0,18-11-21 16,17-20 5-16,14-6-12 0,7-10-6 0,27-19 3 15,10-11-8-15,14-12-61 0,14-6-82 0,-1 2-258 16,25-4-426-16,-4 2 75 0,4 1 79 0</inkml:trace>
  <inkml:trace contextRef="#ctx0" brushRef="#br0" timeOffset="208731.68">13371 3576 494 0,'-7'-5'181'0,"7"5"-7"0,-3-4-25 16,3 4-8-16,-6-3-24 0,6 3-7 0,0 0-5 15,-5-3-25-15,5 3-1 0,0 0-15 0,0 0-3 16,0 0-12-16,-6-2 2 0,6 2-5 15,0 0 3-15,0 0-8 0,0 0-18 0,0 0 8 16,0 0-8-16,0 0 5 0,0 0 18 16,0 0 3-16,20 5-8 0,-10-2 12 0,5-2 32 0,4-2 17 15,6-2-7-15,5 0 0 0,8-5-11 16,23-2-12-16,4-2-13 0,18-5-11 16,9-1 9-16,3 0-4 0,1-1-9 0,4-4 7 15,-4 0-25-15,6-2 17 0,3 1-15 0,2-2 0 16,2 1 3-16,4-2-3 0,-3 1-10 15,-2 0-2-15,-1 2-4 0,2-1-9 0,-3 1 12 16,-3 1-15-16,-4-1 11 0,-4 4-6 0,1 1 0 16,-7 2-13-16,-4 1 8 0,-16 3 5 0,-5 3-2 15,-2-1 2-15,-4 3-18 0,-10-1-25 16,-13 4 17-16,-4 2-27 0,-1 1-32 0,-6 0-14 16,-4 4 6-16,-6 0-9 0,-1 0-13 15,-9 1-23-15,0 4-15 0,-4 0 9 0,-11 4-45 16,-5 4-90-16,-9 7-384 0,-19-1 34 15,-4 8 30-15</inkml:trace>
  <inkml:trace contextRef="#ctx0" brushRef="#br0" timeOffset="209297.12">13286 3629 340 0,'0'0'82'0,"0"0"-10"0,0 0 7 0,0 0 3 15,41 2-13-15,-18 1 18 0,9-2 59 16,2 2-13-16,7-2-5 0,21 6-21 0,5 1-91 16,5 5 14-16,17-2-1 0,3 6-9 0,1 1 6 15,6 0-8-15,-3 2 5 0,3 4-13 16,-3 1-18-16,2 0 21 0,2 0-10 0,-1 1 20 16,0 1-11-16,-3 1-9 0,-1 0 58 15,-2-1-32-15,-1 0 6 0,0-2-17 0,-3 0 0 16,-3-3 16-16,0 2-4 0,-5-4 11 0,1 1-33 15,-7-1 5-15,-10-4 25 0,-3 1-20 16,-4-3 0-16,-3-2-3 0,-3 1 3 0,-9-2-2 16,-9-1-6-16,-3 2 18 0,-3-3-26 0,-7-2 4 15,3-2-32-15,-8 2 8 0,-1-1-5 0,1-2 3 16,-5 3-29-16,-4-2-41 0,-1-1-96 0,-3 2-419 16,-3 0-40-16</inkml:trace>
</inkml:ink>
</file>

<file path=ppt/ink/ink6.xml><?xml version="1.0" encoding="utf-8"?>
<inkml:ink xmlns:inkml="http://www.w3.org/2003/InkML">
  <inkml:definitions>
    <inkml:context xml:id="ctx0">
      <inkml:inkSource xml:id="inkSrc0">
        <inkml:traceFormat>
          <inkml:channel name="X" type="integer" max="32767" units="cm"/>
          <inkml:channel name="Y" type="integer" max="32767" units="cm"/>
          <inkml:channel name="F" type="integer" max="8191" units="dev"/>
          <inkml:channel name="T" type="integer" max="2.14748E9" units="dev"/>
        </inkml:traceFormat>
        <inkml:channelProperties>
          <inkml:channelProperty channel="X" name="resolution" value="1433.37708" units="1/cm"/>
          <inkml:channelProperty channel="Y" name="resolution" value="2150.06567" units="1/cm"/>
          <inkml:channelProperty channel="F" name="resolution" value="0" units="1/dev"/>
          <inkml:channelProperty channel="T" name="resolution" value="1" units="1/dev"/>
        </inkml:channelProperties>
      </inkml:inkSource>
      <inkml:timestamp xml:id="ts0" timeString="2025-12-11T10:10:53.155"/>
    </inkml:context>
    <inkml:brush xml:id="br0">
      <inkml:brushProperty name="width" value="0.05292" units="cm"/>
      <inkml:brushProperty name="height" value="0.05292" units="cm"/>
      <inkml:brushProperty name="color" value="#FF0000"/>
    </inkml:brush>
  </inkml:definitions>
  <inkml:trace contextRef="#ctx0" brushRef="#br0">1392 3239 284 0,'-6'-1'117'0,"6"1"9"0,0 0-19 16,0 0 6-16,0 0-21 0,0 0-18 16,-6-3-33-16,6 3 26 0,0 0-26 15,0 0 0-15,0 0-34 0,0 0 45 0,0 0-81 16,0 11 4-16,0-4-11 0,2 0 80 0,-1 0-73 15,2 1 11-15,0 1 16 0,-2-1-13 16,5 0-3-16,-3 2 7 0,1-1 19 0,3-1-39 16,-4 1 24-16,4 0 19 0,-1 0-12 0,2 0 6 15,-1 3 35-15,0-6 56 0,2 1-41 16,-1 1 11-16,5-1 12 0,-3-1-97 0,1-2 44 16,3-4 10-16,6 0-24 0,4-7 29 0,7-5-25 15,13-13-9-15,21-13 50 0,3-7-45 0,2-5 22 16,4-7-24-16,18-14 10 15,4-4 73-15,-3-2-17 0,5-4 4 0,6-8-1 16,5-3-23-16,4-6-12 0,3 5-39 0,-1 1-43 16,-1 2-42-16,2 5-71 0,0 5-535 0,-3 7 59 15</inkml:trace>
  <inkml:trace contextRef="#ctx0" brushRef="#br0" timeOffset="1813.99">14608 3446 304 0,'0'0'46'0,"0"0"-18"0,-9-1 0 16,9 1 11-16,0 0 10 0,0 0-3 15,0 0 10-15,0 0-43 0,0 0 2 16,0 0 8-16,0 0 5 0,0 0 11 0,0 0-19 16,0 0 13-16,0 0-12 0,13 9-19 0,-2-4 91 15,2-4-1-15,8 2-21 0,0 1-4 16,2-4 5-16,4 3-11 0,7-2-7 0,-3 3-3 16,11-4-20-16,-2 1-3 0,4-1 3 0,1 1 30 15,0 0-15-15,3-1-7 0,-1 1-22 16,1-1 12-16,17 0-6 0,-3 0-69 0,3-1-3 15,-10 1 16-15,9-1 10 0,-2 0 23 0,3 0-23 16,3-3 25-16,1 4-15 0,-1-1 3 0,-3-2-16 16,0 0 26-16,-1 2-7 0,-12 1-6 15,-5-2 13-15,-1 2 10 0,1-1-12 16,-2 1 12-16,2 1-15 0,-5 1-5 0,2-1 10 16,-2 3 10-16,-2-1-18 0,-2 1 8 0,-1 0 0 15,-6 2-2-15,0-3 9 0,-4 1 1 16,0 0-3-16,1 3-8 0,-7-1 14 0,-1-2-14 15,0 0 6-15,-2 0 4 0,-5 0-4 0,0-2 10 16,-1 2-6-16,1-1-17 0,-2-1 13 0,-2 0-3 16,-2-2 7-16,0 1 4 0,-1 2 9 15,2-2-12-15,-8-1 7 0,10 3-5 0,-4 1 11 16,-6-4 2-16,8 1-8 0,-8-1 16 0,0 0-23 16,10 1 4-16,-10-1-6 0,0 0-27 0,6 1-30 15,-6-1-26-15,0 0-23 16,1-7-151-16,-1 7-337 0</inkml:trace>
  <inkml:trace contextRef="#ctx0" brushRef="#br0" timeOffset="2912.02">18823 3600 135 0,'0'0'62'0,"0"0"4"0,-6-5 13 0,6 5-30 0,0 0-5 16,0 0-6-16,0 0-15 16,10-7 28-16,-2 4 0 0,1 2 3 0,5-4-5 15,6 3 71-15,5 0-20 0,12-5-72 0,4 3-10 16,23-4 28-16,3 2-18 0,10-1 0 0,16 0 21 15,2 0-8-15,-2 3-10 0,2-4-6 16,-2 4 4-16,6-3 4 0,-6 2-2 0,6 0 30 16,-7 1-30-16,-17 0 7 0,4 0-2 0,-5-1-28 15,-2 1 17-15,0-3 3 0,0 2-20 0,-4-2-3 16,1 2 26-16,-4-1-21 0,-3 0 23 16,2 2-28-16,-16 0 8 0,-3-1-18 0,-4 0 23 15,-1 2-13-15,-1 2 18 0,-9-3-2 16,-2 2-1-16,-5 0-7 0,-2 2 2 0,-1-3-7 15,-3 1-16-15,-3 1 16 0,-1 0-5 16,-2 0 20-16,0 1 38 0,-2-1-69 0,-9 1 8 16,14 0 8-16,-14 0 36 0,7 1-34 0,-7-1-3 15,0 0-17-15,0 0-41 0,0 8-39 16,0-8-32-16,-6 5-109 0,1-1-442 0,-1-1 97 16</inkml:trace>
  <inkml:trace contextRef="#ctx0" brushRef="#br0" timeOffset="4011.57">22556 3438 281 0,'0'0'87'0,"-3"7"-8"0,3-2-12 16,0-5-75-16,0 9 8 0,3-5 21 0,2 0-8 16,-2 0 69-16,4 2-13 0,3 1 0 0,4-2 23 15,6 1-5-15,4-1 23 0,7 4-13 16,9-5-15-16,21 3-2 0,1-2 4 0,7-3 0 16,0 0-4-16,8-3-1 0,3 1-15 15,19-2-2-15,4 1-16 0,2-4-16 0,-2 2 22 16,3-4 27-16,-7-3-30 0,3 2 20 15,-3 0-57-15,-2-1 14 0,1-2 23 0,-8 6-13 16,-12-2 7-16,-2 1-15 0,-2 2-2 0,-2 0-8 16,-3 0 20-16,-7 1 3 0,-6 0-20 15,-12 2-1-15,-2 1 8 0,0 1-18 0,-8-2-4 16,0 1 11-16,-3 1-4 0,-4-1-15 0,-2 0 17 16,-3 1-12-16,0-1 2 0,-2 2-3 0,-6 1 14 15,3-3-6-15,-2 1 3 0,-3 0-16 16,-1-1-5-16,-1 2 16 0,0-2-8 0,-3 0-8 15,0 1 6-15,-7-1 12 0,13 3-2 0,-13-3-3 16,8 0 0-16,-8 0-18 0,6 4-2 16,-6-4-18-16,0 4-26 0,0-4-23 15,0 6-23-15,0-6-126 0,-6 5-457 0,5-2 40 16,-2 1 67-16</inkml:trace>
  <inkml:trace contextRef="#ctx0" brushRef="#br0" timeOffset="5298.16">27675 3439 327 0,'0'0'136'0,"0"0"2"16,0 0-28-16,0 0-33 0,0 0 5 0,0 0-13 15,0 0 10-15,0 0-10 0,0 0-5 16,0 0-2-16,0 0-16 0,0 0-13 0,0 0 3 16,23 6 15-16,-12-5 0 0,5 3-84 15,5-2 25-15,7 0-17 0,2 0-6 0,8 1 54 16,6-2-48-16,17 2-1 0,5-2 8 16,2 2-8-16,4-2 32 0,-1 1-4 0,2-1 1 15,5 3-6-15,1-2-12 0,-1 2 28 0,22 1 20 16,-1 1-20-16,3 2-1 0,-6-6-12 15,-1 5 8-15,1-2 10 0,-3 2-15 16,2-1-6-16,-16-2 11 0,19 3-8 0,-1-2 5 0,-1-2 5 16,-15 1-36-16,-2 0 37 0,-4 1-19 15,-2-4 18-15,-5 2-10 0,-3-3-23 16,-1 1 31-16,-12 2 5 0,-8-2-6 0,-2 2-4 16,-5-3 10-16,-3 0 0 0,0 0-16 0,-6 0 0 15,-1 4 11-15,-4-3-10 0,-2-1-6 0,-3 0 18 16,-2 1-15-16,1-2 2 0,-6 2 11 15,3 0-16-15,-1 0 21 0,-6-2 10 0,4 1-28 16,-11 0 3-16,16 1-6 0,-10-2 16 0,-6 1 12 16,12 0-20-16,-12 0 10 0,9 0 18 15,-9 0-30-15,0 0-1 0,10 0 6 0,-10 0-31 16,0 0 43-16,0 0 3 0,11 0-28 16,-11 0-13-16,0 0-44 0,0 0-35 0,0 0-152 15,0 0-360-15</inkml:trace>
  <inkml:trace contextRef="#ctx0" brushRef="#br0" timeOffset="-211690.2">1188 6317 396 0,'-7'-4'92'15,"7"4"16"-15,0 0-3 0,0 0-16 0,-7-2-4 16,7 2-21-16,0 0 10 0,0 0-12 0,0 0-6 15,0 0-18-15,0 0 31 0,0 0-10 16,0 0-15-16,0 0 2 0,3 17-8 16,0-11-4-16,1-2-11 0,0 6-77 0,0-4 15 15,2 3 1-15,0 3 7 0,1-2-10 16,1 3 18-16,2-2 18 0,-3 3-5 0,2-2 77 16,2 1-16-16,-1-1-21 0,0 1 14 0,1-1-11 15,-1-1 16-15,4 0-18 0,-1-1 4 0,-2-1 17 16,6-1 4-16,-1 0-84 0,2-6 0 15,3 0 92-15,-2-4 2 0,9-1-10 0,3-9 16 16,14-6-16-16,2-5-4 0,11-12 22 0,7-1-33 16,0-10 10-16,5-6 3 0,1-6-8 15,21-18-15-15,7-6 12 0,0-4-25 0,11-6-5 16,13-5 10-16,3-6-13 0,1-4-13 16,6 5-53-16,4-4-113 0,3 12-553 0,0 3 59 15,-4 8 59-15</inkml:trace>
  <inkml:trace contextRef="#ctx0" brushRef="#br0" timeOffset="-134456.28">23152 11708 202 0,'-3'-7'89'0,"3"7"-27"0,0 0 15 0,0 0-21 15,0 0 0-15,0-5-2 0,0 5-8 0,0 0-20 16,0 0 22-16,6-5 9 0,-6 5-4 16,0 0-22-16,3-5-11 0,-3 5 16 0,0 0-15 15,4-3 17-15,-4 3-17 0,6-3 12 0,-6 3-20 16,8-4-3-16,-8 4 39 0,10-1-44 0,-7-2 10 15,-3 3 3-15,14-4 5 16,-7 4 0-16,0-2-8 0,-1 1 3 0,7 0-15 0,-2-4 15 16,-1 4-23-16,1 1 35 0,3 0-19 15,-1-2 4-15,-2-3 23 0,5 5-27 0,-1-1-86 16,-2-1 17-16,4 1 11 0,0 0 17 16,0-2-14-16,0 3 14 0,0-2-6 0,1 1 0 15,-1 0 15-15,0 1 11 0,0 0-21 0,0-3 24 16,0 1-11-16,-3 2-8 0,2-1 54 15,-1 1-53-15,1 0-6 0,-2 0 13 0,0 0 23 16,3 0-2-16,-4 1 5 0,2-1-14 0,1 0 17 16,-2 2 4-16,0-2-10 0,0 0-2 0,2 3-1 15,-1-2-25-15,-2-1 3 0,3 1 30 16,-1 1-5-16,1-2-20 0,2 0 17 0,-1 0 1 16,0 0 5-16,4 3-34 0,1-2 16 15,-4 0 7-15,3 2-2 0,-1-3 5 0,1 0 5 16,0 0 0-16,0 0-12 0,2 0 7 15,1 4-13-15,-3-4 15 0,2 1-4 0,1-1 12 16,0 2-18-16,0-2 8 0,2 0-18 0,-4 0 11 16,2 0 37-16,0 0-47 0,0 0 34 0,3 0-19 15,-4 0 7-15,2 0 0 0,-1 0-18 16,0 0 6-16,-1 0-1 0,3 0 69 0,-3 1-55 16,1-1-6-16,0 2 5 0,-1-4-16 0,4 4-1 15,-3-2 9-15,-2 0 3 0,5 0 8 0,-4 0-13 16,-2 0 7-16,3 3 3 15,0-6 34-15,1 3-39 0,-2 0 5 0,1-2-13 16,0 1-10-16,-4 1 3 0,10 0-11 0,-2 0 34 16,-4-3 5-16,4-1-16 0,2 3 3 0,-2-2 5 15,-1 2-12-15,1-2 1 0,4 3 1 16,-3-3 3-16,-2 2-1 0,3-2-7 0,-5 3 30 16,5-2-14-16,-2 1-1 0,-1 1-18 0,0 0 5 15,-2 0 1-15,2 0 14 0,-3-2-12 0,0 2 8 16,3 0-19-16,-3 0 21 0,2-1 1 15,-4 1-14-15,2 0 23 0,0 0 13 16,0 0-20-16,-1 0-18 0,1-4 18 0,1 4-3 16,-2 0-5-16,-2 0 2 0,-1 0-2 0,4 0-7 0,-3 0 1 15,-1 0 4-15,1 0-1 0,0 0-7 16,-1-1 13-16,1-1 4 0,3 2-4 16,-4 0 7-16,4-1-18 0,-3 1 11 0,2 0-13 15,-2 0 7-15,2 0 13 0,-1-1-15 0,1 1-5 16,1 0 41-16,0-3-36 0,0 3 0 0,3 0 7 15,-4 0 6-15,2-2-3 0,-1 1-8 16,0 0-9-16,-4-2 35 0,4 1-31 0,0 1-7 16,-3 1 20-16,-1-3 7 0,4-1-24 0,-3 4 7 15,-1-1 5-15,1-2 38 0,-1 2-38 0,-3-2-15 16,4 3 27-16,-4 0-27 0,0-2 12 16,1 1-12-16,-5-3 5 0,6 2 20 15,-7 1 3-15,5 1-11 0,-1 0-4 0,-1-2 7 16,-2 1 3-16,4-3-26 0,-3 4 23 0,0 0-5 15,2 0-3-15,-1 0 11 0,-2 0-23 16,3 0 15-16,-1-1-11 0,1 1 14 0,-1 0-16 16,2 0-7-16,-2 0 20 0,1 0 7 0,0 1 11 15,-1-1-15-15,1 0 5 0,2 0-14 0,-2 0 22 16,2 4-14-16,-2-3-9 0,2 1 7 16,3-2 15-16,-5 0-10 0,5 1 34 0,-1-1-19 15,1 0-40-15,0 2 14 0,-1 1 12 0,3-3-4 16,-1 0-17-16,2 0 25 0,-4 0-15 15,4 1-8-15,-3 0 0 0,3-1 0 16,-4 2 39-16,4-2-23 0,-3 0 17 0,1 0-22 16,0 3 4-16,0-2 19 0,-4 0-32 0,3 1-7 15,0-1-7-15,-1-1 25 0,1 0 15 0,1 4-2 16,-4-3 5-16,3-1-39 0,0 2 3 16,-1-2 13-16,1 0 8 0,0 0-8 0,1 0 2 15,0 0 21-15,1 0-20 0,-1 0 7 0,-1 0-13 16,1 0 11-16,1 0-19 0,-2 0 16 0,2 0 3 15,-1 0 4-15,1 1-42 0,-2-1 27 16,2 2 11-16,-1 1 2 0,-2-2-18 16,1 0 0-16,0 1 34 0,3-2-9 0,-4 0-19 15,1 0-19-15,0 3 31 0,-1-2 3 0,0 0-11 16,-3 1-2-16,4-2 13 0,-1 0 5 0,-3 1-16 16,1-1 11-16,2 0 7 0,-3 0 16 15,4 0-23-15,-5 0-11 0,2 0 13 0,-1 0-17 16,0 0 12-16,1 0 2 0,-2 0-4 0,5 0-11 15,-4 0-10-15,3 0 11 0,1 0 7 0,-4 0-21 16,2 0 19-16,-4 0 2 0,2-1-23 16,0 1 28-16,0 0-5 0,1-2 20 0,-5 2-35 15,5-1 12-15,0 0 8 0,-5 1 34 0,3-3-55 16,1 3 32-16,-3 0-27 0,0 0 17 0,2 0-14 16,-1-2 5-16,-2 1 3 15,3 1 11-15,-4-1 4 0,0-2-15 0,0 1 8 16,1 2-3-16,1-1 0 0,-4 1-15 0,3 0-3 15,-2 0 5-15,2 0 8 0,-1 0 0 0,1-2 8 16,-3 1-31-16,4 1 38 0,-1-4-10 16,1 4-5-16,-4 0 11 0,5 0-19 0,-3 0 10 15,-1-1-25-15,2-1 16 0,-3 2-4 0,1-1 9 16,0 1-11-16,0-4 21 0,-1 4-8 0,2 0 0 16,-2 0-3-16,0-2 6 0,1 0 48 15,-4-1-38-15,3 1-23 0,-3 1 12 0,5 1 3 16,-4 0 0-16,-1-3-7 0,1-1-6 0,2 4 34 15,-1 0-14-15,-2 0-9 0,-7 0 2 0,17-3 16 16,-10 3 9-16,0-1-19 16,-7 1-17-16,11 0-9 0,-11 0-8 0,10 0 23 15,-10 0 10-15,10-1-10 0,-10 1-12 0,0 0 24 16,12 0-42-16,-12 0 27 0,0 0-12 0,0 0-13 16,10 0 28-16,-10 0-8 0,0 0-41 0,0 0-48 15,0 5 30-15,0-5-79 0</inkml:trace>
</inkml:ink>
</file>

<file path=ppt/ink/ink7.xml><?xml version="1.0" encoding="utf-8"?>
<inkml:ink xmlns:inkml="http://www.w3.org/2003/InkML">
  <inkml:definitions>
    <inkml:context xml:id="ctx0">
      <inkml:inkSource xml:id="inkSrc0">
        <inkml:traceFormat>
          <inkml:channel name="X" type="integer" max="32767" units="cm"/>
          <inkml:channel name="Y" type="integer" max="32767" units="cm"/>
          <inkml:channel name="F" type="integer" max="8191" units="dev"/>
          <inkml:channel name="T" type="integer" max="2.14748E9" units="dev"/>
        </inkml:traceFormat>
        <inkml:channelProperties>
          <inkml:channelProperty channel="X" name="resolution" value="1433.37708" units="1/cm"/>
          <inkml:channelProperty channel="Y" name="resolution" value="2150.06567" units="1/cm"/>
          <inkml:channelProperty channel="F" name="resolution" value="0" units="1/dev"/>
          <inkml:channelProperty channel="T" name="resolution" value="1" units="1/dev"/>
        </inkml:channelProperties>
      </inkml:inkSource>
      <inkml:timestamp xml:id="ts0" timeString="2025-12-11T10:16:29.267"/>
    </inkml:context>
    <inkml:brush xml:id="br0">
      <inkml:brushProperty name="width" value="0.05292" units="cm"/>
      <inkml:brushProperty name="height" value="0.05292" units="cm"/>
      <inkml:brushProperty name="color" value="#FF0000"/>
    </inkml:brush>
  </inkml:definitions>
  <inkml:trace contextRef="#ctx0" brushRef="#br0">2469 1323 158 0,'-6'-3'26'16,"6"3"2"-16,0 0 5 0,0 0-12 15,0 0-1-15,0 0 13 0,0 0-30 0,0 0 15 16,0 0 2-16,0 0 3 0,3 15-2 15,0-9 12-15,-2 3-35 0,2 1 22 0,0 0-15 16,1 1-10-16,0-1 26 0,2 1 4 16,-3 0-7-16,4 1 5 0,-4-2 5 0,5 0-7 15,-4 0-11-15,2-1 8 0,1-2 5 0,-1 3-8 16,5-3-12-16,-4-1 17 0,3-4 32 16,1 2-27-16,2-4 26 0,8-5 26 0,2-2-49 15,7-8 77-15,15-12-13 0,-1-3 16 0,15-13-31 16,2-5-13-16,-2-6 7 0,5-4-9 15,5-5-6-15,17-17 11 0,2-1-34 0,1 5-20 16,1-2-11-16,-13 18-38 0,15-12-25 16,-2-3-123-16,-11 23-479 0,-7 1 92 0</inkml:trace>
</inkml:ink>
</file>

<file path=ppt/ink/ink8.xml><?xml version="1.0" encoding="utf-8"?>
<inkml:ink xmlns:inkml="http://www.w3.org/2003/InkML">
  <inkml:definitions>
    <inkml:context xml:id="ctx0">
      <inkml:inkSource xml:id="inkSrc0">
        <inkml:traceFormat>
          <inkml:channel name="X" type="integer" max="32767" units="cm"/>
          <inkml:channel name="Y" type="integer" max="32767" units="cm"/>
          <inkml:channel name="F" type="integer" max="8191" units="dev"/>
          <inkml:channel name="T" type="integer" max="2.14748E9" units="dev"/>
        </inkml:traceFormat>
        <inkml:channelProperties>
          <inkml:channelProperty channel="X" name="resolution" value="1433.37708" units="1/cm"/>
          <inkml:channelProperty channel="Y" name="resolution" value="2150.06567" units="1/cm"/>
          <inkml:channelProperty channel="F" name="resolution" value="0" units="1/dev"/>
          <inkml:channelProperty channel="T" name="resolution" value="1" units="1/dev"/>
        </inkml:channelProperties>
      </inkml:inkSource>
      <inkml:timestamp xml:id="ts0" timeString="2025-12-11T10:18:58.844"/>
    </inkml:context>
    <inkml:brush xml:id="br0">
      <inkml:brushProperty name="width" value="0.05292" units="cm"/>
      <inkml:brushProperty name="height" value="0.05292" units="cm"/>
      <inkml:brushProperty name="color" value="#FF0000"/>
    </inkml:brush>
  </inkml:definitions>
  <inkml:trace contextRef="#ctx0" brushRef="#br0">12992 5259 97 0,'16'-5'41'0,"-1"4"-5"16,4-2-21-16,3 3 18 0,1-4 18 0,2 3-33 15,5-2 0-15,-2 2 44 16,3-2-47-16,-1 0 18 0,1 2-28 0,0-1 1 0,0-2 17 15,3 2 5-15,-3-2 18 0,-1 0-8 16,1 2-2-16,0-3 69 0,0 3-8 16,-1-4-25-16,-2 3 18 0,-2-2-29 0,5 2-2 15,-3-3-3-15,-1 4 3 0,1-3-18 0,2 4 5 16,-6-2 10-16,1 3-30 0,-2-3 33 0,1 2-31 16,-3 1 15-16,3 0-17 0,-1 1 0 15,-2 2 22-15,3-3-25 0,-3 0-12 0,2 1 4 16,-2 1 0-16,3-2 6 0,-4 1-8 0,1 2-1 15,3-1 1-15,-3-2-13 0,-1 0 16 16,4 0 27-16,-3 0-25 0,-1 0 10 16,3 0-7-16,-2 0-3 0,-1-2-6 0,1 2 24 15,0-3-26-15,-1 2 13 0,-2 1 0 0,5 0-2 16,-6-3 17-16,1 3-4 0,2 0-24 0,-3-3 13 16,4 1-5-16,-5 0 13 0,5 1-21 15,0 0-3-15,-4 1 11 0,3-5 5 0,1 5-30 16,-4-2 9-16,4 2 24 0,-2-2-31 0,-1-1 18 15,3 2 12-15,-1-1-15 0,0 1-2 16,-2-2 5-16,-1 3-11 0,0-1-9 0,0 1-1 16,0 0 13-16,-3 0 3 0,3 0-6 0,0 0 6 15,0 1-3-15,0-1 0 0,0 0-7 16,4 0-6-16,-4 0 23 0,4 0-2 16,2 0-10-16,-3 0 7 0,4-1-7 0,-3 1 2 15,-1-1 2-15,1 1 9 0,0-2-19 0,-5 2 11 16,5-1-18-16,0 1 17 0,-1 0-2 0,-2-1-2 15,3-2-3-15,1 3 0 0,-4 0-13 16,3-2 13-16,2 2-7 0,-5 0-4 0,2-1 9 16,0 1 9-16,1 0-1 0,0-1-6 0,2 2 2 15,-2-1-12-15,3 1 25 0,-4-1-17 16,1 2 9-16,0-2-4 0,3 0-1 0,-4 3 14 16,0-2-14-16,1 0-4 0,-1-1-6 0,4 2 11 15,-3-1 15-15,-1 0-18 0,1-1 7 16,0 3-7-16,2-3 3 0,-2 0-8 0,3 0 10 15,-3 0-3-15,2 0-4 0,-2 0 20 16,0 0-21-16,2-3-2 0,-2 3 15 0,3 3 3 16,-4-6-8-16,0 6-10 0,4-6 20 0,-3 3-15 15,-1-1 6-15,-2 1-19 0,3 1 8 16,-2-2 15-16,2 1-13 0,-4 0 3 0,4-1 0 16,-4 1 0-16,3 0-2 0,-2 0 4 0,2-3-2 15,-3 3-7-15,1 0 9 0,-2-1 1 16,2-2-8-16,-5 1 7 0,4 2-17 15,-3-1 10-15,3 1-11 0,-4-1 11 0,1 1 13 0,-3-2-5 16,-2-1-16-16,2 3 13 0,-4-1 15 16,-7 1-5-16,16 0 6 0,-11-2-16 15,-5 2-3-15,13 0 3 0,-13 0 0 0,0 0 5 16,13 0 0-16,-13 0-17 0,0 0-9 0,0 0-17 16,8 0-1-16,-8 0-58 0,0 0-16 0,0 0-120 15,0 0-117-15,0 0-326 0,-11 10 69 16</inkml:trace>
  <inkml:trace contextRef="#ctx0" brushRef="#br0" timeOffset="1470.43">18423 5395 263 0,'28'-3'87'0,"0"3"3"0,-1-1-36 0,0-2 15 15,-2 1-5-15,5 0-6 0,1 0 6 16,3-2-10-16,0 2 59 0,4-2-13 0,2 0-8 15,2 3-74-15,2-5-11 0,-3 4 16 16,4-3-23-16,-1 4 8 0,14-6 8 0,-6 4 4 16,6-4 3-16,-8 5-2 0,9-4-16 15,-4 0-3-15,3 1 26 0,-7-1-15 0,-10 2 0 16,3 0 25-16,17-3-15 0,-12 3-20 0,-5-2-3 16,-2 4 2-16,2-3 11 0,0 2 3 0,-3 2-11 15,3-3 8-15,-2 1-6 0,2 2 6 16,-2 0 8-16,2-2-21 0,0 1 12 0,-3 2 4 15,3-2-14-15,-6 2 3 0,0-2 3 0,-4 2 7 16,0-3 6-16,0 2-11 0,0 1-5 16,0 0-5-16,-3 0-2 0,3-2 12 0,0 2 5 15,-3-1-12-15,3 1-1 0,-3 0 1 0,4 0-11 16,-4 0 13-16,0 0 1 0,-1 0-1 16,1 0 13-16,0 1-21 0,0 1-2 15,0-2 13-15,-1 1 2 0,1 2 5 0,0-1-2 16,0 0 0-16,-1 0-11 0,1 2-15 0,0-4 3 15,0 3 0-15,-1-1 18 0,1 1 2 0,0-2 18 16,0 1-15-16,3-2-8 0,-3 1-2 16,3 2 7-16,-4-3-5 0,4 0-3 0,1 0-12 15,-1-3-8-15,0 3 34 0,3 0-21 0,-2 0 17 16,6-1-19-16,-4 1-1 0,0 0 11 16,-2 0-14-16,6 1 1 0,0 2 15 0,4-1 23 15,-4-1-33-15,-1 0 10 0,2 1 6 0,-8 1-6 16,0-2-5-16,0 0-3 0,0 1 3 15,1-1-10-15,-1 0 18 0,-1 2 17 0,1-3-27 16,-2 1-1-16,3-1-7 0,2 2-8 16,-3-2 18-16,0 0 13 0,0 0-3 0,0 0-10 15,0 0-18-15,0-2 15 0,-3 4 1 0,4-2-1 16,-4-2 19-16,0 4 2 0,0-4-23 0,-1 2 5 16,-3 0-8-16,-3-1 13 0,3 1 18 15,-2 0-26-15,-1-3 14 0,-1 3-29 0,-2-1 23 16,3 0-13-16,-4-1 13 0,-3 1 36 0,4 1-43 15,-5-1 4-15,-1-2 24 0,-2 3-18 16,1-2 15-16,-4 2-18 0,-3 0 0 0,7-1-3 16,-14 1 50-16,13-1-27 0,-6 1-25 0,-7 0-18 15,11-2-7-15,-11 2-60 0,3-4-17 16,-3 4-24-16,-3-7-165 0,3 7-349 16,0 0 33-16</inkml:trace>
  <inkml:trace contextRef="#ctx0" brushRef="#br0" timeOffset="2570.09">25322 5032 289 0,'-6'-3'107'0,"6"3"-2"0,0 0-20 16,0 0-3-16,0 0-18 0,0 0-6 15,0 0-6-15,0 0 4 0,0 0-13 16,0 0 19-16,0 0 12 0,0 0-30 0,13 12-67 15,-2-11 10-15,5 3 8 0,2 0-3 0,6-1 16 16,7 4 7-16,6 0 0 0,4 1 21 0,14-4-26 16,3 3 3-16,5 2 5 0,-3-1 13 15,5-4-16-15,3 0 3 0,0 1 8 0,5 0 5 16,-2 0-21-16,4 1 23 0,-6-2-36 0,2 2 14 16,-2 2 1-16,-1-5-6 0,-3 4-9 0,0 0 18 15,0-3-9-15,5 1-4 0,-3 3 16 16,5-6 2-16,1 4-9 0,0 2-22 15,-1-1-14-15,-3-3-19 0,2 3 34 0,-6 1-18 16,-3-2 10-16,2 0 8 0,-5 1 5 0,-4 1 15 16,-7-4-33-16,-7 0 15 0,-1 2-7 15,-1 2 7-15,-2-4 3 0,2 3 10 0,-6 2-7 16,4-3-3-16,-3 3-6 0,1-2 22 0,-4-3 1 16,-1 3-22-16,-3-1 10 0,4-4 3 0,-1 3-6 15,-2-1 13-15,0 1 13 0,-1-4-12 16,3 2-17-16,-5 2 30 0,-1-4-4 0,-1 0-20 15,4-1-3-15,-3 0 3 0,1 0-15 0,-1 0 33 16,-1 0-8-16,3 0-12 0,0-1 20 16,4 0 7-16,-2-5-7 0,0 4-28 15,-1 1 18-15,4-6 4 0,-4 6 1 0,1-5-8 16,-2 5 31-16,-2 0-23 0,3-5-5 0,-2 4-6 16,-1 1 3-16,-1-2 0 0,-2 1 3 0,0 0 7 15,-1 1-20-15,-1 1 10 0,-7-4 3 16,5 2-3-16,-1 2 5 0,-4-1-7 0,0 1 0 15,-1-1-9-15,-4 1 27 0,3 0-26 0,-10 0 23 16,16-2 5-16,-11-1-8 0,-5 3-17 16,10-1-24-16,-10 1-38 0,0 0-125 0,0-6-70 15,0 6-373-15</inkml:trace>
  <inkml:trace contextRef="#ctx0" brushRef="#br0" timeOffset="4131.7">5670 6191 166 0,'-4'-6'100'0,"0"5"-21"0,1-5-15 15,3 6-8-15,-6-5 1 0,6 5-14 16,-4-6 1-16,4 6-11 0,0 0 5 0,-1-4-25 15,1 4-3-15,0 0 21 0,0 0-21 0,21 4-7 16,-21-4 28-16,24 4-1 0,-7-2-19 16,4 1 17-16,9-1 49 0,8 4 2 15,7-6-15-15,-1 1 15 0,21 0 8 0,4-1-20 16,-1 0 12-16,0-1 3 0,4 0-31 0,4-4 18 16,-1 4-5-16,20-4-30 0,-16-1 7 15,13 0 10-15,1-1 10 0,-16 3-15 0,3-2-5 16,-6 3 0-16,2-4 5 0,-5 1-2 0,-2 1-13 15,0-1-11-15,-1 0 0 0,-3 4 6 0,0-4 7 16,-3 3-25-16,2 1 13 0,-15-2-1 16,-5 3-15-16,0 0 23 0,-3 0-2 0,-7-2-18 15,-3 1 12-15,0 2-15 0,-4 0 3 0,-3 0 17 16,-4 0-4-16,1-1-8 16,-4 1-6-16,-3 0 4 0,3 0 4 0,-6-1-12 15,1 1 22-15,-1 0-7 0,-4 0 0 0,-7 0-10 16,14 0-1-16,-14 0-53 0,14 0-97 0,-8-2-612 15,-3-2 115-15,-3 4 10 0</inkml:trace>
  <inkml:trace contextRef="#ctx0" brushRef="#br0" timeOffset="157742.87">13621 17040 248 0,'0'0'71'0,"0"0"-53"0,0 0-2 15,0 0 22-15,0 0 16 0,-10-3 0 16,10 3-31-16,0 0 2 0,0 0 1 0,0 0-3 16,0 0 15-16,0 0-35 0,0 0-8 0,0 0 61 15,0 0-69-15,-15 5 39 16,15-5-6-16,0 0-35 0,0 0 7 0,0 0 29 15,0 0 2-15,15 7-39 0,-9-4 98 0,1 0-23 16,4-2 15-16,-1 1-17 0,3 1-27 0,1-1 24 16,-1 1 5-16,8-2 15 0,-3 2-48 15,2 0 15-15,4 0 18 0,3 0-29 0,4-2-1 16,-3 0-4-16,5 3-20 0,8-2 36 0,1 2-2 16,-1-3-55-16,3-1 29 0,1 4 3 15,-1-2 7-15,4-2-8 0,-1 1-7 0,2-1 2 16,16 0-2-16,2 2-85 0,-1-1 8 15,2 2 38-15,1-3-5 0,-1 1 16 0,3-1-1 16,2 2 1-16,-5 1 7 0,3-3-20 16,2 1 2-16,-2-1 23 0,4 0-7 0,4-1-1 15,-4 0 1-15,4-3 10 0,3 3-13 0,11-3 23 16,-12 1-25-16,-2-3 20 0,-1 5-23 16,1-4 20-16,-1 0 6 0,1 3-1 0,-4-3-15 15,4 4 1-15,0-5 9 0,-1 5 6 0,1-2-21 16,-1 1 10-16,2-1 5 0,-2 1 19 0,-2 0-14 15,-2-3 21-15,2 2-23 0,-5-1-23 16,1 2 18-16,4-5 3 0,-5 4 20 0,1-4 5 16,3 1-23-16,-3 0 25 0,3 0-12 0,0-1-3 15,-3-3 21-15,0 2-23 16,-4-1-16-16,-3 1 31 0,0 1 54 0,-3-1-3 16,2 1-15-16,-5 1-5 0,2 0-6 0,-3 0 14 15,-9 0-26-15,-6 1-1 0,-2-1-12 0,1 2 8 16,-5 0 5-16,1-2-16 0,-1 2 16 15,-9 1-13-15,2-1 3 0,-2-1-11 0,-1 2 8 16,-6 0-10-16,2-1 3 0,-5 1-9 0,-1 2 21 16,-3-1-10-16,-1 0-8 0,-2 0 3 0,2 2-5 15,-6-1 5-15,4 0-3 0,-5-2 23 16,-6 3-15-16,13 0 21 0,-5-2-9 0,-8 2 4 16,7-1-1-16,-7 1-10 0,0 0-8 0,0 0-28 15,13 1-48-15,-13-1-41 0,-7 7-223 16,7-1-290-16,-3 2-7 0</inkml:trace>
  <inkml:trace contextRef="#ctx0" brushRef="#br0" timeOffset="161491.31">27361 18216 340 0,'-9'-3'82'0,"9"3"10"15,0 0-5-15,0 0-23 0,0 0-10 0,0 0-44 16,0 0 34-16,0 0 12 0,0 0-15 0,0 0 18 15,28 10-13-15,-15-6-23 0,2 0 15 16,6 4-7-16,2 1-72 0,10 3 56 0,12 4 36 16,3-1-22-16,10 0 14 0,4 2-20 15,23 2 31-15,5-5-8 0,8 3 10 0,9-5-2 16,5-2-5-16,8 1 2 0,10-3 10 16,41 2 6-16,3-4 10 0,-6 1-1 0,6-2-29 15,7 1-50-15,4 0-17 0,-8 3-172 0,1-2-489 16,7-1 102-16</inkml:trace>
  <inkml:trace contextRef="#ctx0" brushRef="#br0" timeOffset="165999.62">15648 18149 212 0,'0'0'123'0,"0"0"-39"0,14-11-12 0,-14 11 25 16,10 0-23-16,-10 0 8 0,17 1-2 0,-7-1-19 15,0 2-5-15,5-1-22 0,-2 3 4 16,8-2-2-16,-1 4 0 0,4-2-3 0,3 2-2 16,7 1 5-16,0 2-6 0,4-2 22 0,3 1-1 15,17 2-18-15,-3-1-61 0,3 0-26 16,6-1 93-16,2 0 9 0,3 1-2 0,5-1 0 16,16 0 3-16,5 1-11 0,1 1 1 0,-1-1-9 15,2 1 14-15,2-1-8 0,3 0-3 16,5 1-15-16,4-2-8 0,3 2 18 0,5-3-15 15,-3 2 0-15,4 0 5 0,10-2-23 16,4 0 25-16,5 0-7 0,32 1-10 0,1 1 17 16,-2-1-10-16,8-3 1 0,10 2 6 15,3-2-1-15,11-4-21 0,14 0 20 0,3 0-7 16,12 1 7-16,16-6-76 0,9 4 12 0,4-1-10 16,20 3-43-16,0-2-13 0,5 1-75 0,88 2-335 15,-90 3-33-15</inkml:trace>
</inkml:ink>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29837" cy="498852"/>
          </a:xfrm>
          <a:prstGeom prst="rect">
            <a:avLst/>
          </a:prstGeom>
        </p:spPr>
        <p:txBody>
          <a:bodyPr vert="horz" lIns="91440" tIns="45720" rIns="91440" bIns="45720" rtlCol="0"/>
          <a:lstStyle>
            <a:lvl1pPr algn="l">
              <a:defRPr sz="1200"/>
            </a:lvl1pPr>
          </a:lstStyle>
          <a:p>
            <a:endParaRPr lang="en-IN"/>
          </a:p>
        </p:txBody>
      </p:sp>
      <p:sp>
        <p:nvSpPr>
          <p:cNvPr id="3" name="Date Placeholder 2"/>
          <p:cNvSpPr>
            <a:spLocks noGrp="1"/>
          </p:cNvSpPr>
          <p:nvPr>
            <p:ph type="dt" idx="1"/>
          </p:nvPr>
        </p:nvSpPr>
        <p:spPr>
          <a:xfrm>
            <a:off x="3829761" y="0"/>
            <a:ext cx="2929837" cy="498852"/>
          </a:xfrm>
          <a:prstGeom prst="rect">
            <a:avLst/>
          </a:prstGeom>
        </p:spPr>
        <p:txBody>
          <a:bodyPr vert="horz" lIns="91440" tIns="45720" rIns="91440" bIns="45720" rtlCol="0"/>
          <a:lstStyle>
            <a:lvl1pPr algn="r">
              <a:defRPr sz="1200"/>
            </a:lvl1pPr>
          </a:lstStyle>
          <a:p>
            <a:r>
              <a:rPr lang="en-IN"/>
              <a:t>10-04-2026</a:t>
            </a:r>
          </a:p>
        </p:txBody>
      </p:sp>
      <p:sp>
        <p:nvSpPr>
          <p:cNvPr id="4" name="Slide Image Placeholder 3"/>
          <p:cNvSpPr>
            <a:spLocks noGrp="1" noRot="1" noChangeAspect="1"/>
          </p:cNvSpPr>
          <p:nvPr>
            <p:ph type="sldImg" idx="2"/>
          </p:nvPr>
        </p:nvSpPr>
        <p:spPr>
          <a:xfrm>
            <a:off x="398463" y="1243013"/>
            <a:ext cx="5964237" cy="3355975"/>
          </a:xfrm>
          <a:prstGeom prst="rect">
            <a:avLst/>
          </a:prstGeom>
          <a:noFill/>
          <a:ln w="12700">
            <a:solidFill>
              <a:prstClr val="black"/>
            </a:solidFill>
          </a:ln>
        </p:spPr>
        <p:txBody>
          <a:bodyPr vert="horz" lIns="91440" tIns="45720" rIns="91440" bIns="45720" rtlCol="0" anchor="ctr"/>
          <a:lstStyle/>
          <a:p>
            <a:endParaRPr lang="en-IN"/>
          </a:p>
        </p:txBody>
      </p:sp>
      <p:sp>
        <p:nvSpPr>
          <p:cNvPr id="5" name="Notes Placeholder 4"/>
          <p:cNvSpPr>
            <a:spLocks noGrp="1"/>
          </p:cNvSpPr>
          <p:nvPr>
            <p:ph type="body" sz="quarter" idx="3"/>
          </p:nvPr>
        </p:nvSpPr>
        <p:spPr>
          <a:xfrm>
            <a:off x="676117" y="4784835"/>
            <a:ext cx="5408930" cy="3914864"/>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IN"/>
          </a:p>
        </p:txBody>
      </p:sp>
      <p:sp>
        <p:nvSpPr>
          <p:cNvPr id="6" name="Footer Placeholder 5"/>
          <p:cNvSpPr>
            <a:spLocks noGrp="1"/>
          </p:cNvSpPr>
          <p:nvPr>
            <p:ph type="ftr" sz="quarter" idx="4"/>
          </p:nvPr>
        </p:nvSpPr>
        <p:spPr>
          <a:xfrm>
            <a:off x="0" y="9443662"/>
            <a:ext cx="2929837" cy="498851"/>
          </a:xfrm>
          <a:prstGeom prst="rect">
            <a:avLst/>
          </a:prstGeom>
        </p:spPr>
        <p:txBody>
          <a:bodyPr vert="horz" lIns="91440" tIns="45720" rIns="91440" bIns="45720" rtlCol="0" anchor="b"/>
          <a:lstStyle>
            <a:lvl1pPr algn="l">
              <a:defRPr sz="1200"/>
            </a:lvl1pPr>
          </a:lstStyle>
          <a:p>
            <a:endParaRPr lang="en-IN"/>
          </a:p>
        </p:txBody>
      </p:sp>
      <p:sp>
        <p:nvSpPr>
          <p:cNvPr id="7" name="Slide Number Placeholder 6"/>
          <p:cNvSpPr>
            <a:spLocks noGrp="1"/>
          </p:cNvSpPr>
          <p:nvPr>
            <p:ph type="sldNum" sz="quarter" idx="5"/>
          </p:nvPr>
        </p:nvSpPr>
        <p:spPr>
          <a:xfrm>
            <a:off x="3829761" y="9443662"/>
            <a:ext cx="2929837" cy="498851"/>
          </a:xfrm>
          <a:prstGeom prst="rect">
            <a:avLst/>
          </a:prstGeom>
        </p:spPr>
        <p:txBody>
          <a:bodyPr vert="horz" lIns="91440" tIns="45720" rIns="91440" bIns="45720" rtlCol="0" anchor="b"/>
          <a:lstStyle>
            <a:lvl1pPr algn="r">
              <a:defRPr sz="1200"/>
            </a:lvl1pPr>
          </a:lstStyle>
          <a:p>
            <a:fld id="{B885BBA7-FD3E-4CC0-93C5-1C510EC39BF8}" type="slidenum">
              <a:rPr lang="en-IN" smtClean="0"/>
              <a:t>‹#›</a:t>
            </a:fld>
            <a:endParaRPr lang="en-IN"/>
          </a:p>
        </p:txBody>
      </p:sp>
    </p:spTree>
    <p:extLst>
      <p:ext uri="{BB962C8B-B14F-4D97-AF65-F5344CB8AC3E}">
        <p14:creationId xmlns:p14="http://schemas.microsoft.com/office/powerpoint/2010/main" val="2507678511"/>
      </p:ext>
    </p:extLst>
  </p:cSld>
  <p:clrMap bg1="lt1" tx1="dk1" bg2="lt2" tx2="dk2" accent1="accent1" accent2="accent2" accent3="accent3" accent4="accent4" accent5="accent5" accent6="accent6" hlink="hlink" folHlink="folHlink"/>
  <p:hf hdr="0" ftr="0"/>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54.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IN" dirty="0"/>
          </a:p>
        </p:txBody>
      </p:sp>
      <p:sp>
        <p:nvSpPr>
          <p:cNvPr id="4" name="Slide Number Placeholder 3"/>
          <p:cNvSpPr>
            <a:spLocks noGrp="1"/>
          </p:cNvSpPr>
          <p:nvPr>
            <p:ph type="sldNum" sz="quarter" idx="5"/>
          </p:nvPr>
        </p:nvSpPr>
        <p:spPr/>
        <p:txBody>
          <a:bodyPr/>
          <a:lstStyle/>
          <a:p>
            <a:fld id="{B885BBA7-FD3E-4CC0-93C5-1C510EC39BF8}" type="slidenum">
              <a:rPr lang="en-IN" smtClean="0"/>
              <a:t>54</a:t>
            </a:fld>
            <a:endParaRPr lang="en-IN"/>
          </a:p>
        </p:txBody>
      </p:sp>
      <p:sp>
        <p:nvSpPr>
          <p:cNvPr id="5" name="Date Placeholder 4">
            <a:extLst>
              <a:ext uri="{FF2B5EF4-FFF2-40B4-BE49-F238E27FC236}">
                <a16:creationId xmlns:a16="http://schemas.microsoft.com/office/drawing/2014/main" id="{1E924155-18AE-A3F6-7C4E-865FAA7D3013}"/>
              </a:ext>
            </a:extLst>
          </p:cNvPr>
          <p:cNvSpPr>
            <a:spLocks noGrp="1"/>
          </p:cNvSpPr>
          <p:nvPr>
            <p:ph type="dt" idx="1"/>
          </p:nvPr>
        </p:nvSpPr>
        <p:spPr/>
        <p:txBody>
          <a:bodyPr/>
          <a:lstStyle/>
          <a:p>
            <a:r>
              <a:rPr lang="en-IN"/>
              <a:t>10-04-2026</a:t>
            </a:r>
          </a:p>
        </p:txBody>
      </p:sp>
    </p:spTree>
    <p:extLst>
      <p:ext uri="{BB962C8B-B14F-4D97-AF65-F5344CB8AC3E}">
        <p14:creationId xmlns:p14="http://schemas.microsoft.com/office/powerpoint/2010/main" val="587446411"/>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99341E9-DA9E-92DB-D5E1-6B0AFC717A8A}"/>
              </a:ext>
            </a:extLst>
          </p:cNvPr>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endParaRPr lang="en-IN"/>
          </a:p>
        </p:txBody>
      </p:sp>
      <p:sp>
        <p:nvSpPr>
          <p:cNvPr id="3" name="Subtitle 2">
            <a:extLst>
              <a:ext uri="{FF2B5EF4-FFF2-40B4-BE49-F238E27FC236}">
                <a16:creationId xmlns:a16="http://schemas.microsoft.com/office/drawing/2014/main" id="{F119CCF4-864F-3743-6934-01FEF4BFC75A}"/>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endParaRPr lang="en-IN"/>
          </a:p>
        </p:txBody>
      </p:sp>
      <p:sp>
        <p:nvSpPr>
          <p:cNvPr id="4" name="Date Placeholder 3">
            <a:extLst>
              <a:ext uri="{FF2B5EF4-FFF2-40B4-BE49-F238E27FC236}">
                <a16:creationId xmlns:a16="http://schemas.microsoft.com/office/drawing/2014/main" id="{7A7F3FA4-0CF1-7386-A26F-8440C42176CD}"/>
              </a:ext>
            </a:extLst>
          </p:cNvPr>
          <p:cNvSpPr>
            <a:spLocks noGrp="1"/>
          </p:cNvSpPr>
          <p:nvPr>
            <p:ph type="dt" sz="half" idx="10"/>
          </p:nvPr>
        </p:nvSpPr>
        <p:spPr/>
        <p:txBody>
          <a:bodyPr/>
          <a:lstStyle/>
          <a:p>
            <a:fld id="{77D762A6-640C-48A1-B0CD-D77E7873647B}" type="datetimeFigureOut">
              <a:rPr lang="en-IN" smtClean="0"/>
              <a:t>12-10-2026</a:t>
            </a:fld>
            <a:endParaRPr lang="en-IN"/>
          </a:p>
        </p:txBody>
      </p:sp>
      <p:sp>
        <p:nvSpPr>
          <p:cNvPr id="5" name="Footer Placeholder 4">
            <a:extLst>
              <a:ext uri="{FF2B5EF4-FFF2-40B4-BE49-F238E27FC236}">
                <a16:creationId xmlns:a16="http://schemas.microsoft.com/office/drawing/2014/main" id="{47C1CD42-DF31-B875-BFB7-671B37F2E749}"/>
              </a:ext>
            </a:extLst>
          </p:cNvPr>
          <p:cNvSpPr>
            <a:spLocks noGrp="1"/>
          </p:cNvSpPr>
          <p:nvPr>
            <p:ph type="ftr" sz="quarter" idx="11"/>
          </p:nvPr>
        </p:nvSpPr>
        <p:spPr/>
        <p:txBody>
          <a:bodyPr/>
          <a:lstStyle/>
          <a:p>
            <a:endParaRPr lang="en-IN"/>
          </a:p>
        </p:txBody>
      </p:sp>
      <p:sp>
        <p:nvSpPr>
          <p:cNvPr id="6" name="Slide Number Placeholder 5">
            <a:extLst>
              <a:ext uri="{FF2B5EF4-FFF2-40B4-BE49-F238E27FC236}">
                <a16:creationId xmlns:a16="http://schemas.microsoft.com/office/drawing/2014/main" id="{C334EB38-7352-F4DB-3A73-C8A165A84280}"/>
              </a:ext>
            </a:extLst>
          </p:cNvPr>
          <p:cNvSpPr>
            <a:spLocks noGrp="1"/>
          </p:cNvSpPr>
          <p:nvPr>
            <p:ph type="sldNum" sz="quarter" idx="12"/>
          </p:nvPr>
        </p:nvSpPr>
        <p:spPr/>
        <p:txBody>
          <a:bodyPr/>
          <a:lstStyle/>
          <a:p>
            <a:fld id="{8E995D26-89FD-4577-8FF4-97709B25A70F}" type="slidenum">
              <a:rPr lang="en-IN" smtClean="0"/>
              <a:t>‹#›</a:t>
            </a:fld>
            <a:endParaRPr lang="en-IN"/>
          </a:p>
        </p:txBody>
      </p:sp>
    </p:spTree>
    <p:extLst>
      <p:ext uri="{BB962C8B-B14F-4D97-AF65-F5344CB8AC3E}">
        <p14:creationId xmlns:p14="http://schemas.microsoft.com/office/powerpoint/2010/main" val="2507359265"/>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841E1BB-4F0B-B7CA-70BD-AAFD09F4FF56}"/>
              </a:ext>
            </a:extLst>
          </p:cNvPr>
          <p:cNvSpPr>
            <a:spLocks noGrp="1"/>
          </p:cNvSpPr>
          <p:nvPr>
            <p:ph type="title"/>
          </p:nvPr>
        </p:nvSpPr>
        <p:spPr/>
        <p:txBody>
          <a:bodyPr/>
          <a:lstStyle/>
          <a:p>
            <a:r>
              <a:rPr lang="en-US"/>
              <a:t>Click to edit Master title style</a:t>
            </a:r>
            <a:endParaRPr lang="en-IN"/>
          </a:p>
        </p:txBody>
      </p:sp>
      <p:sp>
        <p:nvSpPr>
          <p:cNvPr id="3" name="Content Placeholder 2">
            <a:extLst>
              <a:ext uri="{FF2B5EF4-FFF2-40B4-BE49-F238E27FC236}">
                <a16:creationId xmlns:a16="http://schemas.microsoft.com/office/drawing/2014/main" id="{014E95D1-8D10-D093-D8BD-612E008B9FBE}"/>
              </a:ext>
            </a:extLst>
          </p:cNvPr>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IN"/>
          </a:p>
        </p:txBody>
      </p:sp>
      <p:sp>
        <p:nvSpPr>
          <p:cNvPr id="4" name="Date Placeholder 3">
            <a:extLst>
              <a:ext uri="{FF2B5EF4-FFF2-40B4-BE49-F238E27FC236}">
                <a16:creationId xmlns:a16="http://schemas.microsoft.com/office/drawing/2014/main" id="{CF5BDB95-FFD7-3904-FD49-4CE616390309}"/>
              </a:ext>
            </a:extLst>
          </p:cNvPr>
          <p:cNvSpPr>
            <a:spLocks noGrp="1"/>
          </p:cNvSpPr>
          <p:nvPr>
            <p:ph type="dt" sz="half" idx="10"/>
          </p:nvPr>
        </p:nvSpPr>
        <p:spPr/>
        <p:txBody>
          <a:bodyPr/>
          <a:lstStyle/>
          <a:p>
            <a:fld id="{77D762A6-640C-48A1-B0CD-D77E7873647B}" type="datetimeFigureOut">
              <a:rPr lang="en-IN" smtClean="0"/>
              <a:t>12-10-2026</a:t>
            </a:fld>
            <a:endParaRPr lang="en-IN"/>
          </a:p>
        </p:txBody>
      </p:sp>
      <p:sp>
        <p:nvSpPr>
          <p:cNvPr id="5" name="Footer Placeholder 4">
            <a:extLst>
              <a:ext uri="{FF2B5EF4-FFF2-40B4-BE49-F238E27FC236}">
                <a16:creationId xmlns:a16="http://schemas.microsoft.com/office/drawing/2014/main" id="{FFD25E7D-D9AA-1721-EA75-0E1407C0900D}"/>
              </a:ext>
            </a:extLst>
          </p:cNvPr>
          <p:cNvSpPr>
            <a:spLocks noGrp="1"/>
          </p:cNvSpPr>
          <p:nvPr>
            <p:ph type="ftr" sz="quarter" idx="11"/>
          </p:nvPr>
        </p:nvSpPr>
        <p:spPr/>
        <p:txBody>
          <a:bodyPr/>
          <a:lstStyle/>
          <a:p>
            <a:endParaRPr lang="en-IN"/>
          </a:p>
        </p:txBody>
      </p:sp>
      <p:sp>
        <p:nvSpPr>
          <p:cNvPr id="6" name="Slide Number Placeholder 5">
            <a:extLst>
              <a:ext uri="{FF2B5EF4-FFF2-40B4-BE49-F238E27FC236}">
                <a16:creationId xmlns:a16="http://schemas.microsoft.com/office/drawing/2014/main" id="{B62729D8-163A-D3B8-0E23-0D6AD1AB2A94}"/>
              </a:ext>
            </a:extLst>
          </p:cNvPr>
          <p:cNvSpPr>
            <a:spLocks noGrp="1"/>
          </p:cNvSpPr>
          <p:nvPr>
            <p:ph type="sldNum" sz="quarter" idx="12"/>
          </p:nvPr>
        </p:nvSpPr>
        <p:spPr/>
        <p:txBody>
          <a:bodyPr/>
          <a:lstStyle/>
          <a:p>
            <a:fld id="{8E995D26-89FD-4577-8FF4-97709B25A70F}" type="slidenum">
              <a:rPr lang="en-IN" smtClean="0"/>
              <a:t>‹#›</a:t>
            </a:fld>
            <a:endParaRPr lang="en-IN"/>
          </a:p>
        </p:txBody>
      </p:sp>
    </p:spTree>
    <p:extLst>
      <p:ext uri="{BB962C8B-B14F-4D97-AF65-F5344CB8AC3E}">
        <p14:creationId xmlns:p14="http://schemas.microsoft.com/office/powerpoint/2010/main" val="4084657350"/>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9565C2F-0B81-5D01-EEA2-500B30530280}"/>
              </a:ext>
            </a:extLst>
          </p:cNvPr>
          <p:cNvSpPr>
            <a:spLocks noGrp="1"/>
          </p:cNvSpPr>
          <p:nvPr>
            <p:ph type="title"/>
          </p:nvPr>
        </p:nvSpPr>
        <p:spPr>
          <a:xfrm>
            <a:off x="831850" y="1709738"/>
            <a:ext cx="10515600" cy="2852737"/>
          </a:xfrm>
        </p:spPr>
        <p:txBody>
          <a:bodyPr anchor="b"/>
          <a:lstStyle>
            <a:lvl1pPr>
              <a:defRPr sz="6000"/>
            </a:lvl1pPr>
          </a:lstStyle>
          <a:p>
            <a:r>
              <a:rPr lang="en-US"/>
              <a:t>Click to edit Master title style</a:t>
            </a:r>
            <a:endParaRPr lang="en-IN"/>
          </a:p>
        </p:txBody>
      </p:sp>
      <p:sp>
        <p:nvSpPr>
          <p:cNvPr id="3" name="Text Placeholder 2">
            <a:extLst>
              <a:ext uri="{FF2B5EF4-FFF2-40B4-BE49-F238E27FC236}">
                <a16:creationId xmlns:a16="http://schemas.microsoft.com/office/drawing/2014/main" id="{B9ECBE2B-AA66-918A-597D-3EEC32D0E4BF}"/>
              </a:ext>
            </a:extLst>
          </p:cNvPr>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4" name="Date Placeholder 3">
            <a:extLst>
              <a:ext uri="{FF2B5EF4-FFF2-40B4-BE49-F238E27FC236}">
                <a16:creationId xmlns:a16="http://schemas.microsoft.com/office/drawing/2014/main" id="{B0AD859E-865E-198C-A1ED-D34475994208}"/>
              </a:ext>
            </a:extLst>
          </p:cNvPr>
          <p:cNvSpPr>
            <a:spLocks noGrp="1"/>
          </p:cNvSpPr>
          <p:nvPr>
            <p:ph type="dt" sz="half" idx="10"/>
          </p:nvPr>
        </p:nvSpPr>
        <p:spPr/>
        <p:txBody>
          <a:bodyPr/>
          <a:lstStyle/>
          <a:p>
            <a:fld id="{77D762A6-640C-48A1-B0CD-D77E7873647B}" type="datetimeFigureOut">
              <a:rPr lang="en-IN" smtClean="0"/>
              <a:t>12-10-2026</a:t>
            </a:fld>
            <a:endParaRPr lang="en-IN"/>
          </a:p>
        </p:txBody>
      </p:sp>
      <p:sp>
        <p:nvSpPr>
          <p:cNvPr id="5" name="Footer Placeholder 4">
            <a:extLst>
              <a:ext uri="{FF2B5EF4-FFF2-40B4-BE49-F238E27FC236}">
                <a16:creationId xmlns:a16="http://schemas.microsoft.com/office/drawing/2014/main" id="{9DD5C042-911E-D746-2E4F-3261BC079A19}"/>
              </a:ext>
            </a:extLst>
          </p:cNvPr>
          <p:cNvSpPr>
            <a:spLocks noGrp="1"/>
          </p:cNvSpPr>
          <p:nvPr>
            <p:ph type="ftr" sz="quarter" idx="11"/>
          </p:nvPr>
        </p:nvSpPr>
        <p:spPr/>
        <p:txBody>
          <a:bodyPr/>
          <a:lstStyle/>
          <a:p>
            <a:endParaRPr lang="en-IN"/>
          </a:p>
        </p:txBody>
      </p:sp>
      <p:sp>
        <p:nvSpPr>
          <p:cNvPr id="6" name="Slide Number Placeholder 5">
            <a:extLst>
              <a:ext uri="{FF2B5EF4-FFF2-40B4-BE49-F238E27FC236}">
                <a16:creationId xmlns:a16="http://schemas.microsoft.com/office/drawing/2014/main" id="{3FE5126F-DCCC-028F-3391-A2B16B9E5D05}"/>
              </a:ext>
            </a:extLst>
          </p:cNvPr>
          <p:cNvSpPr>
            <a:spLocks noGrp="1"/>
          </p:cNvSpPr>
          <p:nvPr>
            <p:ph type="sldNum" sz="quarter" idx="12"/>
          </p:nvPr>
        </p:nvSpPr>
        <p:spPr/>
        <p:txBody>
          <a:bodyPr/>
          <a:lstStyle/>
          <a:p>
            <a:fld id="{8E995D26-89FD-4577-8FF4-97709B25A70F}" type="slidenum">
              <a:rPr lang="en-IN" smtClean="0"/>
              <a:t>‹#›</a:t>
            </a:fld>
            <a:endParaRPr lang="en-IN"/>
          </a:p>
        </p:txBody>
      </p:sp>
    </p:spTree>
    <p:extLst>
      <p:ext uri="{BB962C8B-B14F-4D97-AF65-F5344CB8AC3E}">
        <p14:creationId xmlns:p14="http://schemas.microsoft.com/office/powerpoint/2010/main" val="305934802"/>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2D381C3-C547-381C-85E3-37DE9B135A44}"/>
              </a:ext>
            </a:extLst>
          </p:cNvPr>
          <p:cNvSpPr>
            <a:spLocks noGrp="1"/>
          </p:cNvSpPr>
          <p:nvPr>
            <p:ph type="title"/>
          </p:nvPr>
        </p:nvSpPr>
        <p:spPr/>
        <p:txBody>
          <a:bodyPr/>
          <a:lstStyle/>
          <a:p>
            <a:r>
              <a:rPr lang="en-US"/>
              <a:t>Click to edit Master title style</a:t>
            </a:r>
            <a:endParaRPr lang="en-IN"/>
          </a:p>
        </p:txBody>
      </p:sp>
      <p:sp>
        <p:nvSpPr>
          <p:cNvPr id="3" name="Content Placeholder 2">
            <a:extLst>
              <a:ext uri="{FF2B5EF4-FFF2-40B4-BE49-F238E27FC236}">
                <a16:creationId xmlns:a16="http://schemas.microsoft.com/office/drawing/2014/main" id="{89A0B195-CD46-FCBE-4191-49B5BFB892A1}"/>
              </a:ext>
            </a:extLst>
          </p:cNvPr>
          <p:cNvSpPr>
            <a:spLocks noGrp="1"/>
          </p:cNvSpPr>
          <p:nvPr>
            <p:ph sz="half" idx="1"/>
          </p:nvPr>
        </p:nvSpPr>
        <p:spPr>
          <a:xfrm>
            <a:off x="838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IN"/>
          </a:p>
        </p:txBody>
      </p:sp>
      <p:sp>
        <p:nvSpPr>
          <p:cNvPr id="4" name="Content Placeholder 3">
            <a:extLst>
              <a:ext uri="{FF2B5EF4-FFF2-40B4-BE49-F238E27FC236}">
                <a16:creationId xmlns:a16="http://schemas.microsoft.com/office/drawing/2014/main" id="{AD1CA0BA-DC93-2A52-44AD-CE1C79D8F2D7}"/>
              </a:ext>
            </a:extLst>
          </p:cNvPr>
          <p:cNvSpPr>
            <a:spLocks noGrp="1"/>
          </p:cNvSpPr>
          <p:nvPr>
            <p:ph sz="half" idx="2"/>
          </p:nvPr>
        </p:nvSpPr>
        <p:spPr>
          <a:xfrm>
            <a:off x="6172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IN"/>
          </a:p>
        </p:txBody>
      </p:sp>
      <p:sp>
        <p:nvSpPr>
          <p:cNvPr id="5" name="Date Placeholder 4">
            <a:extLst>
              <a:ext uri="{FF2B5EF4-FFF2-40B4-BE49-F238E27FC236}">
                <a16:creationId xmlns:a16="http://schemas.microsoft.com/office/drawing/2014/main" id="{58E94F46-7E11-AB2B-DF9B-F0605A966A99}"/>
              </a:ext>
            </a:extLst>
          </p:cNvPr>
          <p:cNvSpPr>
            <a:spLocks noGrp="1"/>
          </p:cNvSpPr>
          <p:nvPr>
            <p:ph type="dt" sz="half" idx="10"/>
          </p:nvPr>
        </p:nvSpPr>
        <p:spPr/>
        <p:txBody>
          <a:bodyPr/>
          <a:lstStyle/>
          <a:p>
            <a:fld id="{77D762A6-640C-48A1-B0CD-D77E7873647B}" type="datetimeFigureOut">
              <a:rPr lang="en-IN" smtClean="0"/>
              <a:t>12-10-2026</a:t>
            </a:fld>
            <a:endParaRPr lang="en-IN"/>
          </a:p>
        </p:txBody>
      </p:sp>
      <p:sp>
        <p:nvSpPr>
          <p:cNvPr id="6" name="Footer Placeholder 5">
            <a:extLst>
              <a:ext uri="{FF2B5EF4-FFF2-40B4-BE49-F238E27FC236}">
                <a16:creationId xmlns:a16="http://schemas.microsoft.com/office/drawing/2014/main" id="{E07BCBCD-A445-3321-646C-3419D918A7C0}"/>
              </a:ext>
            </a:extLst>
          </p:cNvPr>
          <p:cNvSpPr>
            <a:spLocks noGrp="1"/>
          </p:cNvSpPr>
          <p:nvPr>
            <p:ph type="ftr" sz="quarter" idx="11"/>
          </p:nvPr>
        </p:nvSpPr>
        <p:spPr/>
        <p:txBody>
          <a:bodyPr/>
          <a:lstStyle/>
          <a:p>
            <a:endParaRPr lang="en-IN"/>
          </a:p>
        </p:txBody>
      </p:sp>
      <p:sp>
        <p:nvSpPr>
          <p:cNvPr id="7" name="Slide Number Placeholder 6">
            <a:extLst>
              <a:ext uri="{FF2B5EF4-FFF2-40B4-BE49-F238E27FC236}">
                <a16:creationId xmlns:a16="http://schemas.microsoft.com/office/drawing/2014/main" id="{59015685-C054-B0E0-A920-72248D583E36}"/>
              </a:ext>
            </a:extLst>
          </p:cNvPr>
          <p:cNvSpPr>
            <a:spLocks noGrp="1"/>
          </p:cNvSpPr>
          <p:nvPr>
            <p:ph type="sldNum" sz="quarter" idx="12"/>
          </p:nvPr>
        </p:nvSpPr>
        <p:spPr/>
        <p:txBody>
          <a:bodyPr/>
          <a:lstStyle/>
          <a:p>
            <a:fld id="{8E995D26-89FD-4577-8FF4-97709B25A70F}" type="slidenum">
              <a:rPr lang="en-IN" smtClean="0"/>
              <a:t>‹#›</a:t>
            </a:fld>
            <a:endParaRPr lang="en-IN"/>
          </a:p>
        </p:txBody>
      </p:sp>
    </p:spTree>
    <p:extLst>
      <p:ext uri="{BB962C8B-B14F-4D97-AF65-F5344CB8AC3E}">
        <p14:creationId xmlns:p14="http://schemas.microsoft.com/office/powerpoint/2010/main" val="1741025086"/>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F0AE433-0D0A-D523-B12D-8C3E3D7B818B}"/>
              </a:ext>
            </a:extLst>
          </p:cNvPr>
          <p:cNvSpPr>
            <a:spLocks noGrp="1"/>
          </p:cNvSpPr>
          <p:nvPr>
            <p:ph type="title"/>
          </p:nvPr>
        </p:nvSpPr>
        <p:spPr>
          <a:xfrm>
            <a:off x="839788" y="365125"/>
            <a:ext cx="10515600" cy="1325563"/>
          </a:xfrm>
        </p:spPr>
        <p:txBody>
          <a:bodyPr/>
          <a:lstStyle/>
          <a:p>
            <a:r>
              <a:rPr lang="en-US"/>
              <a:t>Click to edit Master title style</a:t>
            </a:r>
            <a:endParaRPr lang="en-IN"/>
          </a:p>
        </p:txBody>
      </p:sp>
      <p:sp>
        <p:nvSpPr>
          <p:cNvPr id="3" name="Text Placeholder 2">
            <a:extLst>
              <a:ext uri="{FF2B5EF4-FFF2-40B4-BE49-F238E27FC236}">
                <a16:creationId xmlns:a16="http://schemas.microsoft.com/office/drawing/2014/main" id="{95F3BA9D-9EE0-209B-4C44-9B78090EEC92}"/>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a:extLst>
              <a:ext uri="{FF2B5EF4-FFF2-40B4-BE49-F238E27FC236}">
                <a16:creationId xmlns:a16="http://schemas.microsoft.com/office/drawing/2014/main" id="{C097E261-8704-BAEF-74F1-76DA0582D607}"/>
              </a:ext>
            </a:extLst>
          </p:cNvPr>
          <p:cNvSpPr>
            <a:spLocks noGrp="1"/>
          </p:cNvSpPr>
          <p:nvPr>
            <p:ph sz="half" idx="2"/>
          </p:nvPr>
        </p:nvSpPr>
        <p:spPr>
          <a:xfrm>
            <a:off x="839788" y="2505075"/>
            <a:ext cx="5157787"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IN"/>
          </a:p>
        </p:txBody>
      </p:sp>
      <p:sp>
        <p:nvSpPr>
          <p:cNvPr id="5" name="Text Placeholder 4">
            <a:extLst>
              <a:ext uri="{FF2B5EF4-FFF2-40B4-BE49-F238E27FC236}">
                <a16:creationId xmlns:a16="http://schemas.microsoft.com/office/drawing/2014/main" id="{8ACDA73E-5B1E-451B-3970-68C441FE2BE8}"/>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a:extLst>
              <a:ext uri="{FF2B5EF4-FFF2-40B4-BE49-F238E27FC236}">
                <a16:creationId xmlns:a16="http://schemas.microsoft.com/office/drawing/2014/main" id="{1B647B6E-872F-1256-83C9-E16B6E184912}"/>
              </a:ext>
            </a:extLst>
          </p:cNvPr>
          <p:cNvSpPr>
            <a:spLocks noGrp="1"/>
          </p:cNvSpPr>
          <p:nvPr>
            <p:ph sz="quarter" idx="4"/>
          </p:nvPr>
        </p:nvSpPr>
        <p:spPr>
          <a:xfrm>
            <a:off x="6172200" y="2505075"/>
            <a:ext cx="5183188"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IN"/>
          </a:p>
        </p:txBody>
      </p:sp>
      <p:sp>
        <p:nvSpPr>
          <p:cNvPr id="7" name="Date Placeholder 6">
            <a:extLst>
              <a:ext uri="{FF2B5EF4-FFF2-40B4-BE49-F238E27FC236}">
                <a16:creationId xmlns:a16="http://schemas.microsoft.com/office/drawing/2014/main" id="{CD820BDA-825C-0E8F-5913-49CA1E283015}"/>
              </a:ext>
            </a:extLst>
          </p:cNvPr>
          <p:cNvSpPr>
            <a:spLocks noGrp="1"/>
          </p:cNvSpPr>
          <p:nvPr>
            <p:ph type="dt" sz="half" idx="10"/>
          </p:nvPr>
        </p:nvSpPr>
        <p:spPr/>
        <p:txBody>
          <a:bodyPr/>
          <a:lstStyle/>
          <a:p>
            <a:fld id="{77D762A6-640C-48A1-B0CD-D77E7873647B}" type="datetimeFigureOut">
              <a:rPr lang="en-IN" smtClean="0"/>
              <a:t>12-10-2026</a:t>
            </a:fld>
            <a:endParaRPr lang="en-IN"/>
          </a:p>
        </p:txBody>
      </p:sp>
      <p:sp>
        <p:nvSpPr>
          <p:cNvPr id="8" name="Footer Placeholder 7">
            <a:extLst>
              <a:ext uri="{FF2B5EF4-FFF2-40B4-BE49-F238E27FC236}">
                <a16:creationId xmlns:a16="http://schemas.microsoft.com/office/drawing/2014/main" id="{AE8B9895-56F3-DF53-83EC-72AE630746C0}"/>
              </a:ext>
            </a:extLst>
          </p:cNvPr>
          <p:cNvSpPr>
            <a:spLocks noGrp="1"/>
          </p:cNvSpPr>
          <p:nvPr>
            <p:ph type="ftr" sz="quarter" idx="11"/>
          </p:nvPr>
        </p:nvSpPr>
        <p:spPr/>
        <p:txBody>
          <a:bodyPr/>
          <a:lstStyle/>
          <a:p>
            <a:endParaRPr lang="en-IN"/>
          </a:p>
        </p:txBody>
      </p:sp>
      <p:sp>
        <p:nvSpPr>
          <p:cNvPr id="9" name="Slide Number Placeholder 8">
            <a:extLst>
              <a:ext uri="{FF2B5EF4-FFF2-40B4-BE49-F238E27FC236}">
                <a16:creationId xmlns:a16="http://schemas.microsoft.com/office/drawing/2014/main" id="{B119499D-2748-76B8-E816-D9461F7213C1}"/>
              </a:ext>
            </a:extLst>
          </p:cNvPr>
          <p:cNvSpPr>
            <a:spLocks noGrp="1"/>
          </p:cNvSpPr>
          <p:nvPr>
            <p:ph type="sldNum" sz="quarter" idx="12"/>
          </p:nvPr>
        </p:nvSpPr>
        <p:spPr/>
        <p:txBody>
          <a:bodyPr/>
          <a:lstStyle/>
          <a:p>
            <a:fld id="{8E995D26-89FD-4577-8FF4-97709B25A70F}" type="slidenum">
              <a:rPr lang="en-IN" smtClean="0"/>
              <a:t>‹#›</a:t>
            </a:fld>
            <a:endParaRPr lang="en-IN"/>
          </a:p>
        </p:txBody>
      </p:sp>
    </p:spTree>
    <p:extLst>
      <p:ext uri="{BB962C8B-B14F-4D97-AF65-F5344CB8AC3E}">
        <p14:creationId xmlns:p14="http://schemas.microsoft.com/office/powerpoint/2010/main" val="261917875"/>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045E1AD-6AC2-E95B-6CD1-2667A8BBFCD2}"/>
              </a:ext>
            </a:extLst>
          </p:cNvPr>
          <p:cNvSpPr>
            <a:spLocks noGrp="1"/>
          </p:cNvSpPr>
          <p:nvPr>
            <p:ph type="title"/>
          </p:nvPr>
        </p:nvSpPr>
        <p:spPr/>
        <p:txBody>
          <a:bodyPr/>
          <a:lstStyle/>
          <a:p>
            <a:r>
              <a:rPr lang="en-US"/>
              <a:t>Click to edit Master title style</a:t>
            </a:r>
            <a:endParaRPr lang="en-IN"/>
          </a:p>
        </p:txBody>
      </p:sp>
      <p:sp>
        <p:nvSpPr>
          <p:cNvPr id="3" name="Date Placeholder 2">
            <a:extLst>
              <a:ext uri="{FF2B5EF4-FFF2-40B4-BE49-F238E27FC236}">
                <a16:creationId xmlns:a16="http://schemas.microsoft.com/office/drawing/2014/main" id="{F9B4EF43-39D5-8C7A-963A-BDE6CCEE2B55}"/>
              </a:ext>
            </a:extLst>
          </p:cNvPr>
          <p:cNvSpPr>
            <a:spLocks noGrp="1"/>
          </p:cNvSpPr>
          <p:nvPr>
            <p:ph type="dt" sz="half" idx="10"/>
          </p:nvPr>
        </p:nvSpPr>
        <p:spPr/>
        <p:txBody>
          <a:bodyPr/>
          <a:lstStyle/>
          <a:p>
            <a:fld id="{77D762A6-640C-48A1-B0CD-D77E7873647B}" type="datetimeFigureOut">
              <a:rPr lang="en-IN" smtClean="0"/>
              <a:t>12-10-2026</a:t>
            </a:fld>
            <a:endParaRPr lang="en-IN"/>
          </a:p>
        </p:txBody>
      </p:sp>
      <p:sp>
        <p:nvSpPr>
          <p:cNvPr id="4" name="Footer Placeholder 3">
            <a:extLst>
              <a:ext uri="{FF2B5EF4-FFF2-40B4-BE49-F238E27FC236}">
                <a16:creationId xmlns:a16="http://schemas.microsoft.com/office/drawing/2014/main" id="{F336A407-88DE-1542-3DC4-FAB8A97EC216}"/>
              </a:ext>
            </a:extLst>
          </p:cNvPr>
          <p:cNvSpPr>
            <a:spLocks noGrp="1"/>
          </p:cNvSpPr>
          <p:nvPr>
            <p:ph type="ftr" sz="quarter" idx="11"/>
          </p:nvPr>
        </p:nvSpPr>
        <p:spPr/>
        <p:txBody>
          <a:bodyPr/>
          <a:lstStyle/>
          <a:p>
            <a:endParaRPr lang="en-IN"/>
          </a:p>
        </p:txBody>
      </p:sp>
      <p:sp>
        <p:nvSpPr>
          <p:cNvPr id="5" name="Slide Number Placeholder 4">
            <a:extLst>
              <a:ext uri="{FF2B5EF4-FFF2-40B4-BE49-F238E27FC236}">
                <a16:creationId xmlns:a16="http://schemas.microsoft.com/office/drawing/2014/main" id="{E5101DA2-89E0-BF82-F3AA-34651F68B767}"/>
              </a:ext>
            </a:extLst>
          </p:cNvPr>
          <p:cNvSpPr>
            <a:spLocks noGrp="1"/>
          </p:cNvSpPr>
          <p:nvPr>
            <p:ph type="sldNum" sz="quarter" idx="12"/>
          </p:nvPr>
        </p:nvSpPr>
        <p:spPr/>
        <p:txBody>
          <a:bodyPr/>
          <a:lstStyle/>
          <a:p>
            <a:fld id="{8E995D26-89FD-4577-8FF4-97709B25A70F}" type="slidenum">
              <a:rPr lang="en-IN" smtClean="0"/>
              <a:t>‹#›</a:t>
            </a:fld>
            <a:endParaRPr lang="en-IN"/>
          </a:p>
        </p:txBody>
      </p:sp>
    </p:spTree>
    <p:extLst>
      <p:ext uri="{BB962C8B-B14F-4D97-AF65-F5344CB8AC3E}">
        <p14:creationId xmlns:p14="http://schemas.microsoft.com/office/powerpoint/2010/main" val="1216108631"/>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B139CA61-384F-824B-4931-5529750CDE9B}"/>
              </a:ext>
            </a:extLst>
          </p:cNvPr>
          <p:cNvSpPr>
            <a:spLocks noGrp="1"/>
          </p:cNvSpPr>
          <p:nvPr>
            <p:ph type="dt" sz="half" idx="10"/>
          </p:nvPr>
        </p:nvSpPr>
        <p:spPr/>
        <p:txBody>
          <a:bodyPr/>
          <a:lstStyle/>
          <a:p>
            <a:fld id="{77D762A6-640C-48A1-B0CD-D77E7873647B}" type="datetimeFigureOut">
              <a:rPr lang="en-IN" smtClean="0"/>
              <a:t>12-10-2026</a:t>
            </a:fld>
            <a:endParaRPr lang="en-IN"/>
          </a:p>
        </p:txBody>
      </p:sp>
      <p:sp>
        <p:nvSpPr>
          <p:cNvPr id="3" name="Footer Placeholder 2">
            <a:extLst>
              <a:ext uri="{FF2B5EF4-FFF2-40B4-BE49-F238E27FC236}">
                <a16:creationId xmlns:a16="http://schemas.microsoft.com/office/drawing/2014/main" id="{17DD6303-6703-704A-C66C-E5F6AC0B0F6D}"/>
              </a:ext>
            </a:extLst>
          </p:cNvPr>
          <p:cNvSpPr>
            <a:spLocks noGrp="1"/>
          </p:cNvSpPr>
          <p:nvPr>
            <p:ph type="ftr" sz="quarter" idx="11"/>
          </p:nvPr>
        </p:nvSpPr>
        <p:spPr/>
        <p:txBody>
          <a:bodyPr/>
          <a:lstStyle/>
          <a:p>
            <a:endParaRPr lang="en-IN"/>
          </a:p>
        </p:txBody>
      </p:sp>
      <p:sp>
        <p:nvSpPr>
          <p:cNvPr id="4" name="Slide Number Placeholder 3">
            <a:extLst>
              <a:ext uri="{FF2B5EF4-FFF2-40B4-BE49-F238E27FC236}">
                <a16:creationId xmlns:a16="http://schemas.microsoft.com/office/drawing/2014/main" id="{F965EDB3-AF16-64A7-B82D-131FE0CAC718}"/>
              </a:ext>
            </a:extLst>
          </p:cNvPr>
          <p:cNvSpPr>
            <a:spLocks noGrp="1"/>
          </p:cNvSpPr>
          <p:nvPr>
            <p:ph type="sldNum" sz="quarter" idx="12"/>
          </p:nvPr>
        </p:nvSpPr>
        <p:spPr/>
        <p:txBody>
          <a:bodyPr/>
          <a:lstStyle/>
          <a:p>
            <a:fld id="{8E995D26-89FD-4577-8FF4-97709B25A70F}" type="slidenum">
              <a:rPr lang="en-IN" smtClean="0"/>
              <a:t>‹#›</a:t>
            </a:fld>
            <a:endParaRPr lang="en-IN"/>
          </a:p>
        </p:txBody>
      </p:sp>
    </p:spTree>
    <p:extLst>
      <p:ext uri="{BB962C8B-B14F-4D97-AF65-F5344CB8AC3E}">
        <p14:creationId xmlns:p14="http://schemas.microsoft.com/office/powerpoint/2010/main" val="2556645679"/>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D09BFFC-7380-0659-EE61-666F9D2ECCA2}"/>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endParaRPr lang="en-IN"/>
          </a:p>
        </p:txBody>
      </p:sp>
      <p:sp>
        <p:nvSpPr>
          <p:cNvPr id="3" name="Content Placeholder 2">
            <a:extLst>
              <a:ext uri="{FF2B5EF4-FFF2-40B4-BE49-F238E27FC236}">
                <a16:creationId xmlns:a16="http://schemas.microsoft.com/office/drawing/2014/main" id="{6697799F-F3ED-067C-8DBA-B74D427ED0AC}"/>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IN"/>
          </a:p>
        </p:txBody>
      </p:sp>
      <p:sp>
        <p:nvSpPr>
          <p:cNvPr id="4" name="Text Placeholder 3">
            <a:extLst>
              <a:ext uri="{FF2B5EF4-FFF2-40B4-BE49-F238E27FC236}">
                <a16:creationId xmlns:a16="http://schemas.microsoft.com/office/drawing/2014/main" id="{83F19FE2-62C1-91F3-8C70-45B2EF8FE311}"/>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F66E2F15-FD81-EEF9-675E-D06FABEC2683}"/>
              </a:ext>
            </a:extLst>
          </p:cNvPr>
          <p:cNvSpPr>
            <a:spLocks noGrp="1"/>
          </p:cNvSpPr>
          <p:nvPr>
            <p:ph type="dt" sz="half" idx="10"/>
          </p:nvPr>
        </p:nvSpPr>
        <p:spPr/>
        <p:txBody>
          <a:bodyPr/>
          <a:lstStyle/>
          <a:p>
            <a:fld id="{77D762A6-640C-48A1-B0CD-D77E7873647B}" type="datetimeFigureOut">
              <a:rPr lang="en-IN" smtClean="0"/>
              <a:t>12-10-2026</a:t>
            </a:fld>
            <a:endParaRPr lang="en-IN"/>
          </a:p>
        </p:txBody>
      </p:sp>
      <p:sp>
        <p:nvSpPr>
          <p:cNvPr id="6" name="Footer Placeholder 5">
            <a:extLst>
              <a:ext uri="{FF2B5EF4-FFF2-40B4-BE49-F238E27FC236}">
                <a16:creationId xmlns:a16="http://schemas.microsoft.com/office/drawing/2014/main" id="{9DF8B6CF-66E4-D86C-E69C-40774B5C381B}"/>
              </a:ext>
            </a:extLst>
          </p:cNvPr>
          <p:cNvSpPr>
            <a:spLocks noGrp="1"/>
          </p:cNvSpPr>
          <p:nvPr>
            <p:ph type="ftr" sz="quarter" idx="11"/>
          </p:nvPr>
        </p:nvSpPr>
        <p:spPr/>
        <p:txBody>
          <a:bodyPr/>
          <a:lstStyle/>
          <a:p>
            <a:endParaRPr lang="en-IN"/>
          </a:p>
        </p:txBody>
      </p:sp>
      <p:sp>
        <p:nvSpPr>
          <p:cNvPr id="7" name="Slide Number Placeholder 6">
            <a:extLst>
              <a:ext uri="{FF2B5EF4-FFF2-40B4-BE49-F238E27FC236}">
                <a16:creationId xmlns:a16="http://schemas.microsoft.com/office/drawing/2014/main" id="{EA3C470D-3231-AF7C-FB4A-AE672BA731C5}"/>
              </a:ext>
            </a:extLst>
          </p:cNvPr>
          <p:cNvSpPr>
            <a:spLocks noGrp="1"/>
          </p:cNvSpPr>
          <p:nvPr>
            <p:ph type="sldNum" sz="quarter" idx="12"/>
          </p:nvPr>
        </p:nvSpPr>
        <p:spPr/>
        <p:txBody>
          <a:bodyPr/>
          <a:lstStyle/>
          <a:p>
            <a:fld id="{8E995D26-89FD-4577-8FF4-97709B25A70F}" type="slidenum">
              <a:rPr lang="en-IN" smtClean="0"/>
              <a:t>‹#›</a:t>
            </a:fld>
            <a:endParaRPr lang="en-IN"/>
          </a:p>
        </p:txBody>
      </p:sp>
    </p:spTree>
    <p:extLst>
      <p:ext uri="{BB962C8B-B14F-4D97-AF65-F5344CB8AC3E}">
        <p14:creationId xmlns:p14="http://schemas.microsoft.com/office/powerpoint/2010/main" val="757774856"/>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F12719B-FD1E-9B48-FB9B-825789377142}"/>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endParaRPr lang="en-IN"/>
          </a:p>
        </p:txBody>
      </p:sp>
      <p:sp>
        <p:nvSpPr>
          <p:cNvPr id="3" name="Picture Placeholder 2">
            <a:extLst>
              <a:ext uri="{FF2B5EF4-FFF2-40B4-BE49-F238E27FC236}">
                <a16:creationId xmlns:a16="http://schemas.microsoft.com/office/drawing/2014/main" id="{1AB53BC9-89CC-A183-955C-A9869833A705}"/>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IN"/>
          </a:p>
        </p:txBody>
      </p:sp>
      <p:sp>
        <p:nvSpPr>
          <p:cNvPr id="4" name="Text Placeholder 3">
            <a:extLst>
              <a:ext uri="{FF2B5EF4-FFF2-40B4-BE49-F238E27FC236}">
                <a16:creationId xmlns:a16="http://schemas.microsoft.com/office/drawing/2014/main" id="{6FA574A4-5DCD-6F03-4D14-C5C01747FFB1}"/>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385E5CC3-E12C-613B-0C68-5079B0910DAD}"/>
              </a:ext>
            </a:extLst>
          </p:cNvPr>
          <p:cNvSpPr>
            <a:spLocks noGrp="1"/>
          </p:cNvSpPr>
          <p:nvPr>
            <p:ph type="dt" sz="half" idx="10"/>
          </p:nvPr>
        </p:nvSpPr>
        <p:spPr/>
        <p:txBody>
          <a:bodyPr/>
          <a:lstStyle/>
          <a:p>
            <a:fld id="{77D762A6-640C-48A1-B0CD-D77E7873647B}" type="datetimeFigureOut">
              <a:rPr lang="en-IN" smtClean="0"/>
              <a:t>12-10-2026</a:t>
            </a:fld>
            <a:endParaRPr lang="en-IN"/>
          </a:p>
        </p:txBody>
      </p:sp>
      <p:sp>
        <p:nvSpPr>
          <p:cNvPr id="6" name="Footer Placeholder 5">
            <a:extLst>
              <a:ext uri="{FF2B5EF4-FFF2-40B4-BE49-F238E27FC236}">
                <a16:creationId xmlns:a16="http://schemas.microsoft.com/office/drawing/2014/main" id="{359649D2-8B09-FAE3-B92D-730B3639C919}"/>
              </a:ext>
            </a:extLst>
          </p:cNvPr>
          <p:cNvSpPr>
            <a:spLocks noGrp="1"/>
          </p:cNvSpPr>
          <p:nvPr>
            <p:ph type="ftr" sz="quarter" idx="11"/>
          </p:nvPr>
        </p:nvSpPr>
        <p:spPr/>
        <p:txBody>
          <a:bodyPr/>
          <a:lstStyle/>
          <a:p>
            <a:endParaRPr lang="en-IN"/>
          </a:p>
        </p:txBody>
      </p:sp>
      <p:sp>
        <p:nvSpPr>
          <p:cNvPr id="7" name="Slide Number Placeholder 6">
            <a:extLst>
              <a:ext uri="{FF2B5EF4-FFF2-40B4-BE49-F238E27FC236}">
                <a16:creationId xmlns:a16="http://schemas.microsoft.com/office/drawing/2014/main" id="{0EC0DF82-B30B-F79A-3594-DF81E25D0E6B}"/>
              </a:ext>
            </a:extLst>
          </p:cNvPr>
          <p:cNvSpPr>
            <a:spLocks noGrp="1"/>
          </p:cNvSpPr>
          <p:nvPr>
            <p:ph type="sldNum" sz="quarter" idx="12"/>
          </p:nvPr>
        </p:nvSpPr>
        <p:spPr/>
        <p:txBody>
          <a:bodyPr/>
          <a:lstStyle/>
          <a:p>
            <a:fld id="{8E995D26-89FD-4577-8FF4-97709B25A70F}" type="slidenum">
              <a:rPr lang="en-IN" smtClean="0"/>
              <a:t>‹#›</a:t>
            </a:fld>
            <a:endParaRPr lang="en-IN"/>
          </a:p>
        </p:txBody>
      </p:sp>
    </p:spTree>
    <p:extLst>
      <p:ext uri="{BB962C8B-B14F-4D97-AF65-F5344CB8AC3E}">
        <p14:creationId xmlns:p14="http://schemas.microsoft.com/office/powerpoint/2010/main" val="3727409618"/>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E7152B3-AC9D-D261-9369-9DF65BC3D540}"/>
              </a:ext>
            </a:extLst>
          </p:cNvPr>
          <p:cNvSpPr>
            <a:spLocks noGrp="1"/>
          </p:cNvSpPr>
          <p:nvPr>
            <p:ph type="title"/>
          </p:nvPr>
        </p:nvSpPr>
        <p:spPr/>
        <p:txBody>
          <a:bodyPr/>
          <a:lstStyle/>
          <a:p>
            <a:r>
              <a:rPr lang="en-US"/>
              <a:t>Click to edit Master title style</a:t>
            </a:r>
            <a:endParaRPr lang="en-IN"/>
          </a:p>
        </p:txBody>
      </p:sp>
      <p:sp>
        <p:nvSpPr>
          <p:cNvPr id="3" name="Vertical Text Placeholder 2">
            <a:extLst>
              <a:ext uri="{FF2B5EF4-FFF2-40B4-BE49-F238E27FC236}">
                <a16:creationId xmlns:a16="http://schemas.microsoft.com/office/drawing/2014/main" id="{FABC52E6-FD20-50DB-764F-B65B901255F2}"/>
              </a:ext>
            </a:extLst>
          </p:cNvPr>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IN"/>
          </a:p>
        </p:txBody>
      </p:sp>
      <p:sp>
        <p:nvSpPr>
          <p:cNvPr id="4" name="Date Placeholder 3">
            <a:extLst>
              <a:ext uri="{FF2B5EF4-FFF2-40B4-BE49-F238E27FC236}">
                <a16:creationId xmlns:a16="http://schemas.microsoft.com/office/drawing/2014/main" id="{9DD5B006-4BF4-983A-F708-787C8C1A4B47}"/>
              </a:ext>
            </a:extLst>
          </p:cNvPr>
          <p:cNvSpPr>
            <a:spLocks noGrp="1"/>
          </p:cNvSpPr>
          <p:nvPr>
            <p:ph type="dt" sz="half" idx="10"/>
          </p:nvPr>
        </p:nvSpPr>
        <p:spPr/>
        <p:txBody>
          <a:bodyPr/>
          <a:lstStyle/>
          <a:p>
            <a:fld id="{77D762A6-640C-48A1-B0CD-D77E7873647B}" type="datetimeFigureOut">
              <a:rPr lang="en-IN" smtClean="0"/>
              <a:t>12-10-2026</a:t>
            </a:fld>
            <a:endParaRPr lang="en-IN"/>
          </a:p>
        </p:txBody>
      </p:sp>
      <p:sp>
        <p:nvSpPr>
          <p:cNvPr id="5" name="Footer Placeholder 4">
            <a:extLst>
              <a:ext uri="{FF2B5EF4-FFF2-40B4-BE49-F238E27FC236}">
                <a16:creationId xmlns:a16="http://schemas.microsoft.com/office/drawing/2014/main" id="{FD1FFD09-D583-B1AB-4B6F-1B33452C5C0C}"/>
              </a:ext>
            </a:extLst>
          </p:cNvPr>
          <p:cNvSpPr>
            <a:spLocks noGrp="1"/>
          </p:cNvSpPr>
          <p:nvPr>
            <p:ph type="ftr" sz="quarter" idx="11"/>
          </p:nvPr>
        </p:nvSpPr>
        <p:spPr/>
        <p:txBody>
          <a:bodyPr/>
          <a:lstStyle/>
          <a:p>
            <a:endParaRPr lang="en-IN"/>
          </a:p>
        </p:txBody>
      </p:sp>
      <p:sp>
        <p:nvSpPr>
          <p:cNvPr id="6" name="Slide Number Placeholder 5">
            <a:extLst>
              <a:ext uri="{FF2B5EF4-FFF2-40B4-BE49-F238E27FC236}">
                <a16:creationId xmlns:a16="http://schemas.microsoft.com/office/drawing/2014/main" id="{5336EC59-D212-F9DF-B6C7-9561AB712ECB}"/>
              </a:ext>
            </a:extLst>
          </p:cNvPr>
          <p:cNvSpPr>
            <a:spLocks noGrp="1"/>
          </p:cNvSpPr>
          <p:nvPr>
            <p:ph type="sldNum" sz="quarter" idx="12"/>
          </p:nvPr>
        </p:nvSpPr>
        <p:spPr/>
        <p:txBody>
          <a:bodyPr/>
          <a:lstStyle/>
          <a:p>
            <a:fld id="{8E995D26-89FD-4577-8FF4-97709B25A70F}" type="slidenum">
              <a:rPr lang="en-IN" smtClean="0"/>
              <a:t>‹#›</a:t>
            </a:fld>
            <a:endParaRPr lang="en-IN"/>
          </a:p>
        </p:txBody>
      </p:sp>
    </p:spTree>
    <p:extLst>
      <p:ext uri="{BB962C8B-B14F-4D97-AF65-F5344CB8AC3E}">
        <p14:creationId xmlns:p14="http://schemas.microsoft.com/office/powerpoint/2010/main" val="2920768467"/>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id="{37BFE807-E160-E61A-0A13-CC58568DD44D}"/>
              </a:ext>
            </a:extLst>
          </p:cNvPr>
          <p:cNvSpPr>
            <a:spLocks noGrp="1"/>
          </p:cNvSpPr>
          <p:nvPr>
            <p:ph type="title" orient="vert"/>
          </p:nvPr>
        </p:nvSpPr>
        <p:spPr>
          <a:xfrm>
            <a:off x="8724900" y="365125"/>
            <a:ext cx="2628900" cy="5811838"/>
          </a:xfrm>
        </p:spPr>
        <p:txBody>
          <a:bodyPr vert="eaVert"/>
          <a:lstStyle/>
          <a:p>
            <a:r>
              <a:rPr lang="en-US"/>
              <a:t>Click to edit Master title style</a:t>
            </a:r>
            <a:endParaRPr lang="en-IN"/>
          </a:p>
        </p:txBody>
      </p:sp>
      <p:sp>
        <p:nvSpPr>
          <p:cNvPr id="3" name="Vertical Text Placeholder 2">
            <a:extLst>
              <a:ext uri="{FF2B5EF4-FFF2-40B4-BE49-F238E27FC236}">
                <a16:creationId xmlns:a16="http://schemas.microsoft.com/office/drawing/2014/main" id="{23B438E5-CA4A-BED7-46C1-E743C8A1CEE0}"/>
              </a:ext>
            </a:extLst>
          </p:cNvPr>
          <p:cNvSpPr>
            <a:spLocks noGrp="1"/>
          </p:cNvSpPr>
          <p:nvPr>
            <p:ph type="body" orient="vert" idx="1"/>
          </p:nvPr>
        </p:nvSpPr>
        <p:spPr>
          <a:xfrm>
            <a:off x="838200" y="365125"/>
            <a:ext cx="7734300" cy="58118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IN"/>
          </a:p>
        </p:txBody>
      </p:sp>
      <p:sp>
        <p:nvSpPr>
          <p:cNvPr id="4" name="Date Placeholder 3">
            <a:extLst>
              <a:ext uri="{FF2B5EF4-FFF2-40B4-BE49-F238E27FC236}">
                <a16:creationId xmlns:a16="http://schemas.microsoft.com/office/drawing/2014/main" id="{121E29B1-14AE-F475-5FDA-DC232929E1FC}"/>
              </a:ext>
            </a:extLst>
          </p:cNvPr>
          <p:cNvSpPr>
            <a:spLocks noGrp="1"/>
          </p:cNvSpPr>
          <p:nvPr>
            <p:ph type="dt" sz="half" idx="10"/>
          </p:nvPr>
        </p:nvSpPr>
        <p:spPr/>
        <p:txBody>
          <a:bodyPr/>
          <a:lstStyle/>
          <a:p>
            <a:fld id="{77D762A6-640C-48A1-B0CD-D77E7873647B}" type="datetimeFigureOut">
              <a:rPr lang="en-IN" smtClean="0"/>
              <a:t>12-10-2026</a:t>
            </a:fld>
            <a:endParaRPr lang="en-IN"/>
          </a:p>
        </p:txBody>
      </p:sp>
      <p:sp>
        <p:nvSpPr>
          <p:cNvPr id="5" name="Footer Placeholder 4">
            <a:extLst>
              <a:ext uri="{FF2B5EF4-FFF2-40B4-BE49-F238E27FC236}">
                <a16:creationId xmlns:a16="http://schemas.microsoft.com/office/drawing/2014/main" id="{88322A69-7FD5-DB4D-78A1-7070ADB13378}"/>
              </a:ext>
            </a:extLst>
          </p:cNvPr>
          <p:cNvSpPr>
            <a:spLocks noGrp="1"/>
          </p:cNvSpPr>
          <p:nvPr>
            <p:ph type="ftr" sz="quarter" idx="11"/>
          </p:nvPr>
        </p:nvSpPr>
        <p:spPr/>
        <p:txBody>
          <a:bodyPr/>
          <a:lstStyle/>
          <a:p>
            <a:endParaRPr lang="en-IN"/>
          </a:p>
        </p:txBody>
      </p:sp>
      <p:sp>
        <p:nvSpPr>
          <p:cNvPr id="6" name="Slide Number Placeholder 5">
            <a:extLst>
              <a:ext uri="{FF2B5EF4-FFF2-40B4-BE49-F238E27FC236}">
                <a16:creationId xmlns:a16="http://schemas.microsoft.com/office/drawing/2014/main" id="{3E69BA46-579A-5BCD-79A1-A459BEA4E160}"/>
              </a:ext>
            </a:extLst>
          </p:cNvPr>
          <p:cNvSpPr>
            <a:spLocks noGrp="1"/>
          </p:cNvSpPr>
          <p:nvPr>
            <p:ph type="sldNum" sz="quarter" idx="12"/>
          </p:nvPr>
        </p:nvSpPr>
        <p:spPr/>
        <p:txBody>
          <a:bodyPr/>
          <a:lstStyle/>
          <a:p>
            <a:fld id="{8E995D26-89FD-4577-8FF4-97709B25A70F}" type="slidenum">
              <a:rPr lang="en-IN" smtClean="0"/>
              <a:t>‹#›</a:t>
            </a:fld>
            <a:endParaRPr lang="en-IN"/>
          </a:p>
        </p:txBody>
      </p:sp>
    </p:spTree>
    <p:extLst>
      <p:ext uri="{BB962C8B-B14F-4D97-AF65-F5344CB8AC3E}">
        <p14:creationId xmlns:p14="http://schemas.microsoft.com/office/powerpoint/2010/main" val="3931892100"/>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F500C5C4-9766-7716-242F-5B7913F943A5}"/>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endParaRPr lang="en-IN"/>
          </a:p>
        </p:txBody>
      </p:sp>
      <p:sp>
        <p:nvSpPr>
          <p:cNvPr id="3" name="Text Placeholder 2">
            <a:extLst>
              <a:ext uri="{FF2B5EF4-FFF2-40B4-BE49-F238E27FC236}">
                <a16:creationId xmlns:a16="http://schemas.microsoft.com/office/drawing/2014/main" id="{3ACBBB44-DCCA-510E-3219-830C378F24DC}"/>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IN"/>
          </a:p>
        </p:txBody>
      </p:sp>
      <p:sp>
        <p:nvSpPr>
          <p:cNvPr id="4" name="Date Placeholder 3">
            <a:extLst>
              <a:ext uri="{FF2B5EF4-FFF2-40B4-BE49-F238E27FC236}">
                <a16:creationId xmlns:a16="http://schemas.microsoft.com/office/drawing/2014/main" id="{29BC31D7-1A5D-8912-DF16-84B8DBDD8187}"/>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77D762A6-640C-48A1-B0CD-D77E7873647B}" type="datetimeFigureOut">
              <a:rPr lang="en-IN" smtClean="0"/>
              <a:t>12-10-2026</a:t>
            </a:fld>
            <a:endParaRPr lang="en-IN"/>
          </a:p>
        </p:txBody>
      </p:sp>
      <p:sp>
        <p:nvSpPr>
          <p:cNvPr id="5" name="Footer Placeholder 4">
            <a:extLst>
              <a:ext uri="{FF2B5EF4-FFF2-40B4-BE49-F238E27FC236}">
                <a16:creationId xmlns:a16="http://schemas.microsoft.com/office/drawing/2014/main" id="{FB6EFD3E-045B-A009-52FF-48F489EB86EE}"/>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IN"/>
          </a:p>
        </p:txBody>
      </p:sp>
      <p:sp>
        <p:nvSpPr>
          <p:cNvPr id="6" name="Slide Number Placeholder 5">
            <a:extLst>
              <a:ext uri="{FF2B5EF4-FFF2-40B4-BE49-F238E27FC236}">
                <a16:creationId xmlns:a16="http://schemas.microsoft.com/office/drawing/2014/main" id="{9D52451E-D416-860C-EF1A-8A0412695839}"/>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8E995D26-89FD-4577-8FF4-97709B25A70F}" type="slidenum">
              <a:rPr lang="en-IN" smtClean="0"/>
              <a:t>‹#›</a:t>
            </a:fld>
            <a:endParaRPr lang="en-IN"/>
          </a:p>
        </p:txBody>
      </p:sp>
    </p:spTree>
    <p:extLst>
      <p:ext uri="{BB962C8B-B14F-4D97-AF65-F5344CB8AC3E}">
        <p14:creationId xmlns:p14="http://schemas.microsoft.com/office/powerpoint/2010/main" val="644905512"/>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image" Target="../media/image3.jpeg"/><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3" Type="http://schemas.openxmlformats.org/officeDocument/2006/relationships/customXml" Target="../ink/ink1.xml"/><Relationship Id="rId2" Type="http://schemas.openxmlformats.org/officeDocument/2006/relationships/image" Target="../media/image4.jpeg"/><Relationship Id="rId1" Type="http://schemas.openxmlformats.org/officeDocument/2006/relationships/slideLayout" Target="../slideLayouts/slideLayout2.xml"/><Relationship Id="rId4" Type="http://schemas.openxmlformats.org/officeDocument/2006/relationships/image" Target="../media/image12.png"/></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3" Type="http://schemas.openxmlformats.org/officeDocument/2006/relationships/image" Target="../media/image17.png"/><Relationship Id="rId2" Type="http://schemas.openxmlformats.org/officeDocument/2006/relationships/customXml" Target="../ink/ink2.xml"/><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2" Type="http://schemas.openxmlformats.org/officeDocument/2006/relationships/image" Target="../media/image3.jpeg"/><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3" Type="http://schemas.openxmlformats.org/officeDocument/2006/relationships/image" Target="../media/image19.png"/><Relationship Id="rId2" Type="http://schemas.openxmlformats.org/officeDocument/2006/relationships/customXml" Target="../ink/ink3.xml"/><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2" Type="http://schemas.openxmlformats.org/officeDocument/2006/relationships/image" Target="../media/image7.jpeg"/><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3" Type="http://schemas.openxmlformats.org/officeDocument/2006/relationships/image" Target="../media/image23.png"/><Relationship Id="rId2" Type="http://schemas.openxmlformats.org/officeDocument/2006/relationships/customXml" Target="../ink/ink4.xml"/><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2" Type="http://schemas.openxmlformats.org/officeDocument/2006/relationships/image" Target="../media/image8.jpeg"/><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3" Type="http://schemas.openxmlformats.org/officeDocument/2006/relationships/image" Target="../media/image25.png"/><Relationship Id="rId2" Type="http://schemas.openxmlformats.org/officeDocument/2006/relationships/customXml" Target="../ink/ink5.xml"/><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2" Type="http://schemas.openxmlformats.org/officeDocument/2006/relationships/image" Target="../media/image8.jpeg"/><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2" Type="http://schemas.openxmlformats.org/officeDocument/2006/relationships/image" Target="../media/image9.jpeg"/><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2.xml.rels><?xml version="1.0" encoding="UTF-8" standalone="yes"?>
<Relationships xmlns="http://schemas.openxmlformats.org/package/2006/relationships"><Relationship Id="rId2" Type="http://schemas.openxmlformats.org/officeDocument/2006/relationships/image" Target="../media/image10.emf"/><Relationship Id="rId1" Type="http://schemas.openxmlformats.org/officeDocument/2006/relationships/slideLayout" Target="../slideLayouts/slideLayout2.xml"/></Relationships>
</file>

<file path=ppt/slides/_rels/slide33.xml.rels><?xml version="1.0" encoding="UTF-8" standalone="yes"?>
<Relationships xmlns="http://schemas.openxmlformats.org/package/2006/relationships"><Relationship Id="rId2" Type="http://schemas.openxmlformats.org/officeDocument/2006/relationships/image" Target="../media/image11.emf"/><Relationship Id="rId1" Type="http://schemas.openxmlformats.org/officeDocument/2006/relationships/slideLayout" Target="../slideLayouts/slideLayout2.xml"/></Relationships>
</file>

<file path=ppt/slides/_rels/slide34.xml.rels><?xml version="1.0" encoding="UTF-8" standalone="yes"?>
<Relationships xmlns="http://schemas.openxmlformats.org/package/2006/relationships"><Relationship Id="rId2" Type="http://schemas.openxmlformats.org/officeDocument/2006/relationships/image" Target="../media/image12.emf"/><Relationship Id="rId1" Type="http://schemas.openxmlformats.org/officeDocument/2006/relationships/slideLayout" Target="../slideLayouts/slideLayout2.xml"/></Relationships>
</file>

<file path=ppt/slides/_rels/slide3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7.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Layout" Target="../slideLayouts/slideLayout2.xml"/></Relationships>
</file>

<file path=ppt/slides/_rels/slide3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9.xml.rels><?xml version="1.0" encoding="UTF-8" standalone="yes"?>
<Relationships xmlns="http://schemas.openxmlformats.org/package/2006/relationships"><Relationship Id="rId2" Type="http://schemas.openxmlformats.org/officeDocument/2006/relationships/image" Target="../media/image13.png"/><Relationship Id="rId1" Type="http://schemas.openxmlformats.org/officeDocument/2006/relationships/slideLayout" Target="../slideLayouts/slideLayout2.xml"/></Relationships>
</file>

<file path=ppt/slides/_rels/slide40.xml.rels><?xml version="1.0" encoding="UTF-8" standalone="yes"?>
<Relationships xmlns="http://schemas.openxmlformats.org/package/2006/relationships"><Relationship Id="rId2" Type="http://schemas.openxmlformats.org/officeDocument/2006/relationships/image" Target="../media/image4.jpeg"/><Relationship Id="rId1" Type="http://schemas.openxmlformats.org/officeDocument/2006/relationships/slideLayout" Target="../slideLayouts/slideLayout2.xml"/></Relationships>
</file>

<file path=ppt/slides/_rels/slide4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4.xml.rels><?xml version="1.0" encoding="UTF-8" standalone="yes"?>
<Relationships xmlns="http://schemas.openxmlformats.org/package/2006/relationships"><Relationship Id="rId2" Type="http://schemas.openxmlformats.org/officeDocument/2006/relationships/image" Target="../media/image14.png"/><Relationship Id="rId1" Type="http://schemas.openxmlformats.org/officeDocument/2006/relationships/slideLayout" Target="../slideLayouts/slideLayout2.xml"/></Relationships>
</file>

<file path=ppt/slides/_rels/slide45.xml.rels><?xml version="1.0" encoding="UTF-8" standalone="yes"?>
<Relationships xmlns="http://schemas.openxmlformats.org/package/2006/relationships"><Relationship Id="rId3" Type="http://schemas.openxmlformats.org/officeDocument/2006/relationships/image" Target="../media/image16.jpeg"/><Relationship Id="rId2" Type="http://schemas.openxmlformats.org/officeDocument/2006/relationships/image" Target="../media/image15.png"/><Relationship Id="rId1" Type="http://schemas.openxmlformats.org/officeDocument/2006/relationships/slideLayout" Target="../slideLayouts/slideLayout2.xml"/></Relationships>
</file>

<file path=ppt/slides/_rels/slide4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9.xml.rels><?xml version="1.0" encoding="UTF-8" standalone="yes"?>
<Relationships xmlns="http://schemas.openxmlformats.org/package/2006/relationships"><Relationship Id="rId2" Type="http://schemas.openxmlformats.org/officeDocument/2006/relationships/image" Target="../media/image16.jpeg"/><Relationship Id="rId1" Type="http://schemas.openxmlformats.org/officeDocument/2006/relationships/slideLayout" Target="../slideLayouts/slideLayout2.xml"/></Relationships>
</file>

<file path=ppt/slides/_rels/slide50.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Layout" Target="../slideLayouts/slideLayout2.xml"/></Relationships>
</file>

<file path=ppt/slides/_rels/slide5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2.xml.rels><?xml version="1.0" encoding="UTF-8" standalone="yes"?>
<Relationships xmlns="http://schemas.openxmlformats.org/package/2006/relationships"><Relationship Id="rId3" Type="http://schemas.openxmlformats.org/officeDocument/2006/relationships/image" Target="../media/image45.png"/><Relationship Id="rId2" Type="http://schemas.openxmlformats.org/officeDocument/2006/relationships/customXml" Target="../ink/ink6.xml"/><Relationship Id="rId1" Type="http://schemas.openxmlformats.org/officeDocument/2006/relationships/slideLayout" Target="../slideLayouts/slideLayout2.xml"/></Relationships>
</file>

<file path=ppt/slides/_rels/slide53.xml.rels><?xml version="1.0" encoding="UTF-8" standalone="yes"?>
<Relationships xmlns="http://schemas.openxmlformats.org/package/2006/relationships"><Relationship Id="rId3" Type="http://schemas.openxmlformats.org/officeDocument/2006/relationships/image" Target="../media/image46.png"/><Relationship Id="rId2" Type="http://schemas.openxmlformats.org/officeDocument/2006/relationships/customXml" Target="../ink/ink7.xml"/><Relationship Id="rId1" Type="http://schemas.openxmlformats.org/officeDocument/2006/relationships/slideLayout" Target="../slideLayouts/slideLayout2.xml"/><Relationship Id="rId5" Type="http://schemas.openxmlformats.org/officeDocument/2006/relationships/image" Target="../media/image47.png"/><Relationship Id="rId4" Type="http://schemas.openxmlformats.org/officeDocument/2006/relationships/customXml" Target="../ink/ink8.xml"/></Relationships>
</file>

<file path=ppt/slides/_rels/slide54.xml.rels><?xml version="1.0" encoding="UTF-8" standalone="yes"?>
<Relationships xmlns="http://schemas.openxmlformats.org/package/2006/relationships"><Relationship Id="rId3" Type="http://schemas.openxmlformats.org/officeDocument/2006/relationships/image" Target="../media/image17.jpeg"/><Relationship Id="rId2" Type="http://schemas.openxmlformats.org/officeDocument/2006/relationships/notesSlide" Target="../notesSlides/notesSlide1.xml"/><Relationship Id="rId1" Type="http://schemas.openxmlformats.org/officeDocument/2006/relationships/slideLayout" Target="../slideLayouts/slideLayout2.xml"/></Relationships>
</file>

<file path=ppt/slides/_rels/slide55.xml.rels><?xml version="1.0" encoding="UTF-8" standalone="yes"?>
<Relationships xmlns="http://schemas.openxmlformats.org/package/2006/relationships"><Relationship Id="rId2" Type="http://schemas.openxmlformats.org/officeDocument/2006/relationships/image" Target="../media/image4.jpeg"/><Relationship Id="rId1" Type="http://schemas.openxmlformats.org/officeDocument/2006/relationships/slideLayout" Target="../slideLayouts/slideLayout2.xml"/></Relationships>
</file>

<file path=ppt/slides/_rels/slide5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F5050EC-167E-3EFE-5882-A05134F464DE}"/>
              </a:ext>
            </a:extLst>
          </p:cNvPr>
          <p:cNvSpPr>
            <a:spLocks noGrp="1"/>
          </p:cNvSpPr>
          <p:nvPr>
            <p:ph type="ctrTitle"/>
          </p:nvPr>
        </p:nvSpPr>
        <p:spPr/>
        <p:txBody>
          <a:bodyPr/>
          <a:lstStyle/>
          <a:p>
            <a:r>
              <a:rPr lang="en-US" dirty="0"/>
              <a:t>Operating Systems</a:t>
            </a:r>
            <a:endParaRPr lang="en-IN" dirty="0"/>
          </a:p>
        </p:txBody>
      </p:sp>
    </p:spTree>
    <p:extLst>
      <p:ext uri="{BB962C8B-B14F-4D97-AF65-F5344CB8AC3E}">
        <p14:creationId xmlns:p14="http://schemas.microsoft.com/office/powerpoint/2010/main" val="3672075472"/>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872E036-0E05-C578-8911-848B72715D69}"/>
              </a:ext>
            </a:extLst>
          </p:cNvPr>
          <p:cNvSpPr>
            <a:spLocks noGrp="1"/>
          </p:cNvSpPr>
          <p:nvPr>
            <p:ph type="title"/>
          </p:nvPr>
        </p:nvSpPr>
        <p:spPr>
          <a:xfrm>
            <a:off x="1143000" y="182246"/>
            <a:ext cx="10338620" cy="766402"/>
          </a:xfrm>
        </p:spPr>
        <p:txBody>
          <a:bodyPr/>
          <a:lstStyle/>
          <a:p>
            <a:r>
              <a:rPr lang="en-IN" dirty="0"/>
              <a:t>Syllabus</a:t>
            </a:r>
          </a:p>
        </p:txBody>
      </p:sp>
      <p:sp>
        <p:nvSpPr>
          <p:cNvPr id="5" name="TextBox 4">
            <a:extLst>
              <a:ext uri="{FF2B5EF4-FFF2-40B4-BE49-F238E27FC236}">
                <a16:creationId xmlns:a16="http://schemas.microsoft.com/office/drawing/2014/main" id="{AB0AFC66-BC41-709E-83C4-3ACE4255922A}"/>
              </a:ext>
            </a:extLst>
          </p:cNvPr>
          <p:cNvSpPr txBox="1"/>
          <p:nvPr/>
        </p:nvSpPr>
        <p:spPr>
          <a:xfrm>
            <a:off x="1199536" y="1175371"/>
            <a:ext cx="10282084" cy="1785104"/>
          </a:xfrm>
          <a:prstGeom prst="rect">
            <a:avLst/>
          </a:prstGeom>
          <a:noFill/>
          <a:ln w="12700">
            <a:solidFill>
              <a:schemeClr val="tx1"/>
            </a:solidFill>
          </a:ln>
        </p:spPr>
        <p:txBody>
          <a:bodyPr wrap="square">
            <a:spAutoFit/>
          </a:bodyPr>
          <a:lstStyle/>
          <a:p>
            <a:pPr algn="l"/>
            <a:r>
              <a:rPr lang="en-US" sz="2200" b="0" i="0" u="none" strike="noStrike" baseline="0" dirty="0">
                <a:solidFill>
                  <a:srgbClr val="000000"/>
                </a:solidFill>
                <a:latin typeface="CIDFont+F2"/>
              </a:rPr>
              <a:t>Operating Systems Overview: </a:t>
            </a:r>
            <a:r>
              <a:rPr lang="en-US" sz="2200" b="0" i="0" u="none" strike="noStrike" baseline="0" dirty="0">
                <a:solidFill>
                  <a:srgbClr val="000000"/>
                </a:solidFill>
                <a:latin typeface="CIDFont+F1"/>
              </a:rPr>
              <a:t>Introduction, Operating system functions, Operating systems operations, Computing environments, Free and Open- </a:t>
            </a:r>
            <a:r>
              <a:rPr lang="en-IN" sz="2200" b="0" i="0" u="none" strike="noStrike" baseline="0" dirty="0">
                <a:solidFill>
                  <a:srgbClr val="000000"/>
                </a:solidFill>
                <a:latin typeface="CIDFont+F1"/>
              </a:rPr>
              <a:t>Source Operating Systems</a:t>
            </a:r>
          </a:p>
          <a:p>
            <a:pPr algn="l"/>
            <a:r>
              <a:rPr lang="en-US" sz="2200" b="0" i="0" u="none" strike="noStrike" baseline="0" dirty="0">
                <a:solidFill>
                  <a:srgbClr val="000000"/>
                </a:solidFill>
                <a:latin typeface="CIDFont+F2"/>
              </a:rPr>
              <a:t>System Structures: </a:t>
            </a:r>
            <a:r>
              <a:rPr lang="en-US" sz="2200" b="0" i="0" u="none" strike="noStrike" baseline="0" dirty="0">
                <a:solidFill>
                  <a:srgbClr val="000000"/>
                </a:solidFill>
                <a:latin typeface="CIDFont+F1"/>
              </a:rPr>
              <a:t>Operating System Services, User and Operating- System Interface, system calls, Types of System Calls, system programs, Operating system Design and Implementation</a:t>
            </a:r>
            <a:r>
              <a:rPr lang="en-US" sz="2200" b="0" i="0" u="none" strike="noStrike" baseline="0" dirty="0">
                <a:solidFill>
                  <a:srgbClr val="FF0000"/>
                </a:solidFill>
                <a:latin typeface="CIDFont+F1"/>
              </a:rPr>
              <a:t>.</a:t>
            </a:r>
            <a:endParaRPr lang="en-IN" sz="2200" dirty="0"/>
          </a:p>
        </p:txBody>
      </p:sp>
      <p:sp>
        <p:nvSpPr>
          <p:cNvPr id="7" name="TextBox 6">
            <a:extLst>
              <a:ext uri="{FF2B5EF4-FFF2-40B4-BE49-F238E27FC236}">
                <a16:creationId xmlns:a16="http://schemas.microsoft.com/office/drawing/2014/main" id="{E96C757B-02F8-B6DF-DC99-C1681971DEF1}"/>
              </a:ext>
            </a:extLst>
          </p:cNvPr>
          <p:cNvSpPr txBox="1"/>
          <p:nvPr/>
        </p:nvSpPr>
        <p:spPr>
          <a:xfrm>
            <a:off x="1209368" y="3078306"/>
            <a:ext cx="10282084" cy="1785104"/>
          </a:xfrm>
          <a:prstGeom prst="rect">
            <a:avLst/>
          </a:prstGeom>
          <a:noFill/>
          <a:ln w="12700">
            <a:solidFill>
              <a:schemeClr val="tx1"/>
            </a:solidFill>
          </a:ln>
        </p:spPr>
        <p:txBody>
          <a:bodyPr wrap="square">
            <a:spAutoFit/>
          </a:bodyPr>
          <a:lstStyle>
            <a:defPPr>
              <a:defRPr lang="en-US"/>
            </a:defPPr>
            <a:lvl1pPr>
              <a:defRPr sz="2200" b="0" i="0" u="none" strike="noStrike" baseline="0">
                <a:solidFill>
                  <a:srgbClr val="000000"/>
                </a:solidFill>
                <a:latin typeface="CIDFont+F2"/>
              </a:defRPr>
            </a:lvl1pPr>
          </a:lstStyle>
          <a:p>
            <a:r>
              <a:rPr lang="en-US" dirty="0"/>
              <a:t>Processes: Process Concept, Process scheduling, Operations on processes, </a:t>
            </a:r>
            <a:r>
              <a:rPr lang="en-IN" dirty="0"/>
              <a:t>Inter-process communication.</a:t>
            </a:r>
          </a:p>
          <a:p>
            <a:r>
              <a:rPr lang="en-US" dirty="0"/>
              <a:t>Threads and Concurrency: Multithreading models, Thread libraries, </a:t>
            </a:r>
            <a:r>
              <a:rPr lang="en-IN" dirty="0"/>
              <a:t>Threading issues.</a:t>
            </a:r>
          </a:p>
          <a:p>
            <a:r>
              <a:rPr lang="en-US" dirty="0"/>
              <a:t>CPU Scheduling: Basic concepts, Scheduling criteria, Scheduling </a:t>
            </a:r>
            <a:r>
              <a:rPr lang="en-IN" dirty="0"/>
              <a:t>algorithms, Multiple processor scheduling.</a:t>
            </a:r>
          </a:p>
        </p:txBody>
      </p:sp>
      <p:sp>
        <p:nvSpPr>
          <p:cNvPr id="8" name="TextBox 7">
            <a:extLst>
              <a:ext uri="{FF2B5EF4-FFF2-40B4-BE49-F238E27FC236}">
                <a16:creationId xmlns:a16="http://schemas.microsoft.com/office/drawing/2014/main" id="{9D8D69DF-F036-605A-43ED-82DB8F0C1EEB}"/>
              </a:ext>
            </a:extLst>
          </p:cNvPr>
          <p:cNvSpPr txBox="1"/>
          <p:nvPr/>
        </p:nvSpPr>
        <p:spPr>
          <a:xfrm>
            <a:off x="186813" y="1901896"/>
            <a:ext cx="1012723" cy="464871"/>
          </a:xfrm>
          <a:prstGeom prst="rect">
            <a:avLst/>
          </a:prstGeom>
          <a:noFill/>
        </p:spPr>
        <p:txBody>
          <a:bodyPr wrap="square" rtlCol="0">
            <a:spAutoFit/>
          </a:bodyPr>
          <a:lstStyle/>
          <a:p>
            <a:pPr>
              <a:lnSpc>
                <a:spcPct val="150000"/>
              </a:lnSpc>
            </a:pPr>
            <a:r>
              <a:rPr lang="en-IN" dirty="0">
                <a:highlight>
                  <a:srgbClr val="FFFF00"/>
                </a:highlight>
              </a:rPr>
              <a:t>Unit-1</a:t>
            </a:r>
          </a:p>
        </p:txBody>
      </p:sp>
      <p:sp>
        <p:nvSpPr>
          <p:cNvPr id="9" name="TextBox 8">
            <a:extLst>
              <a:ext uri="{FF2B5EF4-FFF2-40B4-BE49-F238E27FC236}">
                <a16:creationId xmlns:a16="http://schemas.microsoft.com/office/drawing/2014/main" id="{12A026D4-E0F6-AEF4-6737-872EBBE238F9}"/>
              </a:ext>
            </a:extLst>
          </p:cNvPr>
          <p:cNvSpPr txBox="1"/>
          <p:nvPr/>
        </p:nvSpPr>
        <p:spPr>
          <a:xfrm>
            <a:off x="206476" y="3851852"/>
            <a:ext cx="1012723" cy="464871"/>
          </a:xfrm>
          <a:prstGeom prst="rect">
            <a:avLst/>
          </a:prstGeom>
          <a:noFill/>
        </p:spPr>
        <p:txBody>
          <a:bodyPr wrap="square" rtlCol="0">
            <a:spAutoFit/>
          </a:bodyPr>
          <a:lstStyle>
            <a:defPPr>
              <a:defRPr lang="en-US"/>
            </a:defPPr>
            <a:lvl1pPr>
              <a:lnSpc>
                <a:spcPct val="150000"/>
              </a:lnSpc>
              <a:defRPr>
                <a:highlight>
                  <a:srgbClr val="FFFF00"/>
                </a:highlight>
              </a:defRPr>
            </a:lvl1pPr>
          </a:lstStyle>
          <a:p>
            <a:r>
              <a:rPr lang="en-IN" dirty="0"/>
              <a:t>Unit-2</a:t>
            </a:r>
          </a:p>
        </p:txBody>
      </p:sp>
      <p:sp>
        <p:nvSpPr>
          <p:cNvPr id="11" name="TextBox 10">
            <a:extLst>
              <a:ext uri="{FF2B5EF4-FFF2-40B4-BE49-F238E27FC236}">
                <a16:creationId xmlns:a16="http://schemas.microsoft.com/office/drawing/2014/main" id="{65FC148E-502B-00BE-CE75-27B89CEFF4D8}"/>
              </a:ext>
            </a:extLst>
          </p:cNvPr>
          <p:cNvSpPr txBox="1"/>
          <p:nvPr/>
        </p:nvSpPr>
        <p:spPr>
          <a:xfrm>
            <a:off x="1243778" y="5021881"/>
            <a:ext cx="10237842" cy="1446550"/>
          </a:xfrm>
          <a:prstGeom prst="rect">
            <a:avLst/>
          </a:prstGeom>
          <a:noFill/>
          <a:ln w="12700">
            <a:solidFill>
              <a:schemeClr val="tx1"/>
            </a:solidFill>
          </a:ln>
        </p:spPr>
        <p:txBody>
          <a:bodyPr wrap="square">
            <a:spAutoFit/>
          </a:bodyPr>
          <a:lstStyle>
            <a:defPPr>
              <a:defRPr lang="en-US"/>
            </a:defPPr>
            <a:lvl1pPr>
              <a:defRPr sz="2200" b="0" i="0" u="none" strike="noStrike" baseline="0">
                <a:solidFill>
                  <a:srgbClr val="000000"/>
                </a:solidFill>
                <a:latin typeface="CIDFont+F2"/>
              </a:defRPr>
            </a:lvl1pPr>
          </a:lstStyle>
          <a:p>
            <a:r>
              <a:rPr lang="en-US" dirty="0"/>
              <a:t>Synchronization Tools: The Critical Section Problem, Peterson’s Solution, Mutex Locks, Semaphores, Classic problems of Synchronization, Monitors.</a:t>
            </a:r>
          </a:p>
          <a:p>
            <a:r>
              <a:rPr lang="en-US" dirty="0"/>
              <a:t>Deadlocks: system Model, Deadlock characterization, Methods for handling Deadlocks, Deadlock prevention, Deadlock avoidance, Deadlock </a:t>
            </a:r>
            <a:r>
              <a:rPr lang="en-IN" dirty="0"/>
              <a:t>detection, Recovery from Deadlock.</a:t>
            </a:r>
          </a:p>
        </p:txBody>
      </p:sp>
      <p:sp>
        <p:nvSpPr>
          <p:cNvPr id="12" name="TextBox 11">
            <a:extLst>
              <a:ext uri="{FF2B5EF4-FFF2-40B4-BE49-F238E27FC236}">
                <a16:creationId xmlns:a16="http://schemas.microsoft.com/office/drawing/2014/main" id="{240B4CE7-BFA3-743D-9154-A554B051B9E3}"/>
              </a:ext>
            </a:extLst>
          </p:cNvPr>
          <p:cNvSpPr txBox="1"/>
          <p:nvPr/>
        </p:nvSpPr>
        <p:spPr>
          <a:xfrm>
            <a:off x="231055" y="5423706"/>
            <a:ext cx="1012723" cy="464871"/>
          </a:xfrm>
          <a:prstGeom prst="rect">
            <a:avLst/>
          </a:prstGeom>
          <a:noFill/>
        </p:spPr>
        <p:txBody>
          <a:bodyPr wrap="square" rtlCol="0">
            <a:spAutoFit/>
          </a:bodyPr>
          <a:lstStyle>
            <a:defPPr>
              <a:defRPr lang="en-US"/>
            </a:defPPr>
            <a:lvl1pPr>
              <a:lnSpc>
                <a:spcPct val="150000"/>
              </a:lnSpc>
              <a:defRPr>
                <a:highlight>
                  <a:srgbClr val="FFFF00"/>
                </a:highlight>
              </a:defRPr>
            </a:lvl1pPr>
          </a:lstStyle>
          <a:p>
            <a:r>
              <a:rPr lang="en-IN" dirty="0"/>
              <a:t>Unit-3</a:t>
            </a:r>
          </a:p>
        </p:txBody>
      </p:sp>
    </p:spTree>
    <p:extLst>
      <p:ext uri="{BB962C8B-B14F-4D97-AF65-F5344CB8AC3E}">
        <p14:creationId xmlns:p14="http://schemas.microsoft.com/office/powerpoint/2010/main" val="653487276"/>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extBox 4">
            <a:extLst>
              <a:ext uri="{FF2B5EF4-FFF2-40B4-BE49-F238E27FC236}">
                <a16:creationId xmlns:a16="http://schemas.microsoft.com/office/drawing/2014/main" id="{85C2DF87-B3FA-FEDB-FCC2-A97C8D57E9FF}"/>
              </a:ext>
            </a:extLst>
          </p:cNvPr>
          <p:cNvSpPr txBox="1"/>
          <p:nvPr/>
        </p:nvSpPr>
        <p:spPr>
          <a:xfrm>
            <a:off x="1838633" y="843677"/>
            <a:ext cx="9094838" cy="1785104"/>
          </a:xfrm>
          <a:prstGeom prst="rect">
            <a:avLst/>
          </a:prstGeom>
          <a:noFill/>
        </p:spPr>
        <p:txBody>
          <a:bodyPr wrap="square">
            <a:spAutoFit/>
          </a:bodyPr>
          <a:lstStyle/>
          <a:p>
            <a:pPr algn="l"/>
            <a:r>
              <a:rPr lang="en-US" sz="2200" b="0" i="0" u="none" strike="noStrike" baseline="0" dirty="0">
                <a:latin typeface="CIDFont+F2"/>
              </a:rPr>
              <a:t>Memory-Management Strategies: </a:t>
            </a:r>
            <a:r>
              <a:rPr lang="en-US" sz="2200" b="0" i="0" u="none" strike="noStrike" baseline="0" dirty="0">
                <a:latin typeface="CIDFont+F1"/>
              </a:rPr>
              <a:t>Introduction, Swapping, Contiguous memory allocation, Paging, Structure of the Page Table.</a:t>
            </a:r>
          </a:p>
          <a:p>
            <a:pPr algn="l"/>
            <a:r>
              <a:rPr lang="en-US" sz="2200" b="0" i="0" u="none" strike="noStrike" baseline="0" dirty="0">
                <a:latin typeface="CIDFont+F2"/>
              </a:rPr>
              <a:t>Virtual Memory Management: </a:t>
            </a:r>
            <a:r>
              <a:rPr lang="en-US" sz="2200" b="0" i="0" u="none" strike="noStrike" baseline="0" dirty="0">
                <a:latin typeface="CIDFont+F1"/>
              </a:rPr>
              <a:t>Introduction, Demand paging, Copy-</a:t>
            </a:r>
            <a:r>
              <a:rPr lang="en-US" sz="2200" b="0" i="0" u="none" strike="noStrike" baseline="0" dirty="0" err="1">
                <a:latin typeface="CIDFont+F1"/>
              </a:rPr>
              <a:t>onwrite</a:t>
            </a:r>
            <a:r>
              <a:rPr lang="en-US" sz="2200" b="0" i="0" u="none" strike="noStrike" baseline="0" dirty="0">
                <a:latin typeface="CIDFont+F1"/>
              </a:rPr>
              <a:t>, Page replacement, Allocation of frames, Thrashing</a:t>
            </a:r>
          </a:p>
          <a:p>
            <a:pPr algn="l"/>
            <a:r>
              <a:rPr lang="en-US" sz="2200" b="0" i="0" u="none" strike="noStrike" baseline="0" dirty="0">
                <a:latin typeface="CIDFont+F2"/>
              </a:rPr>
              <a:t>Storage Management: </a:t>
            </a:r>
            <a:r>
              <a:rPr lang="en-US" sz="2200" b="0" i="0" u="none" strike="noStrike" baseline="0" dirty="0">
                <a:latin typeface="CIDFont+F1"/>
              </a:rPr>
              <a:t>Overview of Mass Storage Structure, HDD </a:t>
            </a:r>
            <a:r>
              <a:rPr lang="en-IN" sz="2200" b="0" i="0" u="none" strike="noStrike" baseline="0" dirty="0">
                <a:latin typeface="CIDFont+F1"/>
              </a:rPr>
              <a:t>Scheduling.</a:t>
            </a:r>
            <a:endParaRPr lang="en-IN" sz="2200" dirty="0"/>
          </a:p>
        </p:txBody>
      </p:sp>
      <p:sp>
        <p:nvSpPr>
          <p:cNvPr id="6" name="TextBox 5">
            <a:extLst>
              <a:ext uri="{FF2B5EF4-FFF2-40B4-BE49-F238E27FC236}">
                <a16:creationId xmlns:a16="http://schemas.microsoft.com/office/drawing/2014/main" id="{8827E661-495E-B709-C1F9-B5BEE088FF92}"/>
              </a:ext>
            </a:extLst>
          </p:cNvPr>
          <p:cNvSpPr txBox="1"/>
          <p:nvPr/>
        </p:nvSpPr>
        <p:spPr>
          <a:xfrm>
            <a:off x="457198" y="1220407"/>
            <a:ext cx="1012723" cy="547714"/>
          </a:xfrm>
          <a:prstGeom prst="rect">
            <a:avLst/>
          </a:prstGeom>
          <a:noFill/>
        </p:spPr>
        <p:txBody>
          <a:bodyPr wrap="square" rtlCol="0">
            <a:spAutoFit/>
          </a:bodyPr>
          <a:lstStyle>
            <a:defPPr>
              <a:defRPr lang="en-US"/>
            </a:defPPr>
            <a:lvl1pPr>
              <a:lnSpc>
                <a:spcPct val="150000"/>
              </a:lnSpc>
              <a:defRPr>
                <a:highlight>
                  <a:srgbClr val="FFFF00"/>
                </a:highlight>
              </a:defRPr>
            </a:lvl1pPr>
          </a:lstStyle>
          <a:p>
            <a:r>
              <a:rPr lang="en-IN" sz="2200" dirty="0"/>
              <a:t>Unit-4</a:t>
            </a:r>
          </a:p>
        </p:txBody>
      </p:sp>
      <p:sp>
        <p:nvSpPr>
          <p:cNvPr id="8" name="TextBox 7">
            <a:extLst>
              <a:ext uri="{FF2B5EF4-FFF2-40B4-BE49-F238E27FC236}">
                <a16:creationId xmlns:a16="http://schemas.microsoft.com/office/drawing/2014/main" id="{2901B9B7-8C8C-DD2A-57B8-BACF96175B91}"/>
              </a:ext>
            </a:extLst>
          </p:cNvPr>
          <p:cNvSpPr txBox="1"/>
          <p:nvPr/>
        </p:nvSpPr>
        <p:spPr>
          <a:xfrm>
            <a:off x="1814052" y="2646683"/>
            <a:ext cx="9144000" cy="2800767"/>
          </a:xfrm>
          <a:prstGeom prst="rect">
            <a:avLst/>
          </a:prstGeom>
          <a:noFill/>
        </p:spPr>
        <p:txBody>
          <a:bodyPr wrap="square">
            <a:spAutoFit/>
          </a:bodyPr>
          <a:lstStyle/>
          <a:p>
            <a:pPr algn="l"/>
            <a:r>
              <a:rPr lang="en-US" sz="2200" b="0" i="0" u="none" strike="noStrike" baseline="0" dirty="0">
                <a:latin typeface="CIDFont+F2"/>
              </a:rPr>
              <a:t>File System: </a:t>
            </a:r>
            <a:r>
              <a:rPr lang="en-US" sz="2200" b="0" i="0" u="none" strike="noStrike" baseline="0" dirty="0">
                <a:latin typeface="CIDFont+F1"/>
              </a:rPr>
              <a:t>File System Interface: File concept, Access methods, </a:t>
            </a:r>
            <a:r>
              <a:rPr lang="en-IN" sz="2200" b="0" i="0" u="none" strike="noStrike" baseline="0" dirty="0">
                <a:latin typeface="CIDFont+F1"/>
              </a:rPr>
              <a:t>Directory Structure;</a:t>
            </a:r>
          </a:p>
          <a:p>
            <a:pPr algn="l"/>
            <a:r>
              <a:rPr lang="en-IN" sz="2200" b="0" i="0" u="none" strike="noStrike" baseline="0" dirty="0">
                <a:latin typeface="CIDFont+F2"/>
              </a:rPr>
              <a:t>File system Implementation: </a:t>
            </a:r>
            <a:r>
              <a:rPr lang="en-IN" sz="2200" b="0" i="0" u="none" strike="noStrike" baseline="0" dirty="0">
                <a:latin typeface="CIDFont+F1"/>
              </a:rPr>
              <a:t>File-system structure, File-system </a:t>
            </a:r>
            <a:r>
              <a:rPr lang="en-US" sz="2200" b="0" i="0" u="none" strike="noStrike" baseline="0" dirty="0">
                <a:latin typeface="CIDFont+F1"/>
              </a:rPr>
              <a:t>Operations, Directory implementation, Allocation method, Free space </a:t>
            </a:r>
            <a:r>
              <a:rPr lang="en-IN" sz="2200" b="0" i="0" u="none" strike="noStrike" baseline="0" dirty="0">
                <a:latin typeface="CIDFont+F1"/>
              </a:rPr>
              <a:t>management;</a:t>
            </a:r>
          </a:p>
          <a:p>
            <a:pPr algn="l"/>
            <a:r>
              <a:rPr lang="en-US" sz="2200" b="0" i="0" u="none" strike="noStrike" baseline="0" dirty="0">
                <a:latin typeface="CIDFont+F2"/>
              </a:rPr>
              <a:t>File System Internals: </a:t>
            </a:r>
            <a:r>
              <a:rPr lang="en-US" sz="2200" b="0" i="0" u="none" strike="noStrike" baseline="0" dirty="0">
                <a:latin typeface="CIDFont+F1"/>
              </a:rPr>
              <a:t>File-System Mounting, Partitions and Mounting, </a:t>
            </a:r>
            <a:r>
              <a:rPr lang="en-IN" sz="2200" b="0" i="0" u="none" strike="noStrike" baseline="0" dirty="0">
                <a:latin typeface="CIDFont+F1"/>
              </a:rPr>
              <a:t>File Sharing.</a:t>
            </a:r>
          </a:p>
          <a:p>
            <a:pPr algn="l"/>
            <a:r>
              <a:rPr lang="en-US" sz="2200" b="0" i="0" u="none" strike="noStrike" baseline="0" dirty="0">
                <a:latin typeface="CIDFont+F2"/>
              </a:rPr>
              <a:t>Protection: </a:t>
            </a:r>
            <a:r>
              <a:rPr lang="en-US" sz="2200" b="0" i="0" u="none" strike="noStrike" baseline="0" dirty="0">
                <a:latin typeface="CIDFont+F1"/>
              </a:rPr>
              <a:t>Goals of protection, Principles of protection, Protection Rings, Domain of protection, Access matrix.</a:t>
            </a:r>
            <a:endParaRPr lang="en-IN" sz="2200" dirty="0"/>
          </a:p>
        </p:txBody>
      </p:sp>
      <p:sp>
        <p:nvSpPr>
          <p:cNvPr id="9" name="TextBox 8">
            <a:extLst>
              <a:ext uri="{FF2B5EF4-FFF2-40B4-BE49-F238E27FC236}">
                <a16:creationId xmlns:a16="http://schemas.microsoft.com/office/drawing/2014/main" id="{CD463E2C-4D70-5BEC-4592-A6E579238AF2}"/>
              </a:ext>
            </a:extLst>
          </p:cNvPr>
          <p:cNvSpPr txBox="1"/>
          <p:nvPr/>
        </p:nvSpPr>
        <p:spPr>
          <a:xfrm>
            <a:off x="501445" y="3034461"/>
            <a:ext cx="1012723" cy="547714"/>
          </a:xfrm>
          <a:prstGeom prst="rect">
            <a:avLst/>
          </a:prstGeom>
          <a:noFill/>
        </p:spPr>
        <p:txBody>
          <a:bodyPr wrap="square" rtlCol="0">
            <a:spAutoFit/>
          </a:bodyPr>
          <a:lstStyle>
            <a:defPPr>
              <a:defRPr lang="en-US"/>
            </a:defPPr>
            <a:lvl1pPr>
              <a:lnSpc>
                <a:spcPct val="150000"/>
              </a:lnSpc>
              <a:defRPr>
                <a:highlight>
                  <a:srgbClr val="FFFF00"/>
                </a:highlight>
              </a:defRPr>
            </a:lvl1pPr>
          </a:lstStyle>
          <a:p>
            <a:r>
              <a:rPr lang="en-IN" sz="2200" dirty="0"/>
              <a:t>Unit-5</a:t>
            </a:r>
          </a:p>
        </p:txBody>
      </p:sp>
    </p:spTree>
    <p:extLst>
      <p:ext uri="{BB962C8B-B14F-4D97-AF65-F5344CB8AC3E}">
        <p14:creationId xmlns:p14="http://schemas.microsoft.com/office/powerpoint/2010/main" val="3966985883"/>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extBox 4">
            <a:extLst>
              <a:ext uri="{FF2B5EF4-FFF2-40B4-BE49-F238E27FC236}">
                <a16:creationId xmlns:a16="http://schemas.microsoft.com/office/drawing/2014/main" id="{40F45593-0161-23C6-08DB-F97481AF2F73}"/>
              </a:ext>
            </a:extLst>
          </p:cNvPr>
          <p:cNvSpPr txBox="1"/>
          <p:nvPr/>
        </p:nvSpPr>
        <p:spPr>
          <a:xfrm>
            <a:off x="968477" y="1387306"/>
            <a:ext cx="10255046" cy="2345322"/>
          </a:xfrm>
          <a:prstGeom prst="rect">
            <a:avLst/>
          </a:prstGeom>
          <a:noFill/>
        </p:spPr>
        <p:txBody>
          <a:bodyPr wrap="square">
            <a:spAutoFit/>
          </a:bodyPr>
          <a:lstStyle/>
          <a:p>
            <a:pPr algn="l">
              <a:lnSpc>
                <a:spcPct val="150000"/>
              </a:lnSpc>
            </a:pPr>
            <a:r>
              <a:rPr lang="en-US" sz="2000" b="0" i="0" u="none" strike="noStrike" baseline="0" dirty="0">
                <a:latin typeface="Times New Roman" panose="02020603050405020304" pitchFamily="18" charset="0"/>
                <a:cs typeface="Times New Roman" panose="02020603050405020304" pitchFamily="18" charset="0"/>
              </a:rPr>
              <a:t>Upon successful completion of the course, the student will be able to:</a:t>
            </a:r>
          </a:p>
          <a:p>
            <a:pPr algn="l">
              <a:lnSpc>
                <a:spcPct val="150000"/>
              </a:lnSpc>
            </a:pPr>
            <a:r>
              <a:rPr lang="en-US" sz="2000" b="0" i="0" u="none" strike="noStrike" baseline="0" dirty="0">
                <a:latin typeface="Times New Roman" panose="02020603050405020304" pitchFamily="18" charset="0"/>
                <a:cs typeface="Times New Roman" panose="02020603050405020304" pitchFamily="18" charset="0"/>
              </a:rPr>
              <a:t>CO1 Understand the structure and functionalities of operating systems</a:t>
            </a:r>
          </a:p>
          <a:p>
            <a:pPr algn="l">
              <a:lnSpc>
                <a:spcPct val="150000"/>
              </a:lnSpc>
            </a:pPr>
            <a:r>
              <a:rPr lang="en-US" sz="2000" b="0" i="0" u="none" strike="noStrike" baseline="0" dirty="0">
                <a:latin typeface="Times New Roman" panose="02020603050405020304" pitchFamily="18" charset="0"/>
                <a:cs typeface="Times New Roman" panose="02020603050405020304" pitchFamily="18" charset="0"/>
              </a:rPr>
              <a:t>CO2 Apply different algorithms of CPU scheduling, Page replacement </a:t>
            </a:r>
            <a:r>
              <a:rPr lang="en-IN" sz="2000" b="0" i="0" u="none" strike="noStrike" baseline="0" dirty="0">
                <a:latin typeface="Times New Roman" panose="02020603050405020304" pitchFamily="18" charset="0"/>
                <a:cs typeface="Times New Roman" panose="02020603050405020304" pitchFamily="18" charset="0"/>
              </a:rPr>
              <a:t>and disk scheduling.</a:t>
            </a:r>
          </a:p>
          <a:p>
            <a:pPr algn="l">
              <a:lnSpc>
                <a:spcPct val="150000"/>
              </a:lnSpc>
            </a:pPr>
            <a:r>
              <a:rPr lang="en-US" sz="2000" b="0" i="0" u="none" strike="noStrike" baseline="0" dirty="0">
                <a:latin typeface="Times New Roman" panose="02020603050405020304" pitchFamily="18" charset="0"/>
                <a:cs typeface="Times New Roman" panose="02020603050405020304" pitchFamily="18" charset="0"/>
              </a:rPr>
              <a:t>CO3 Apply various concepts to solve problems related to process </a:t>
            </a:r>
            <a:r>
              <a:rPr lang="en-IN" sz="2000" b="0" i="0" u="none" strike="noStrike" baseline="0" dirty="0">
                <a:latin typeface="Times New Roman" panose="02020603050405020304" pitchFamily="18" charset="0"/>
                <a:cs typeface="Times New Roman" panose="02020603050405020304" pitchFamily="18" charset="0"/>
              </a:rPr>
              <a:t>synchronization and deadlocks.</a:t>
            </a:r>
          </a:p>
          <a:p>
            <a:pPr algn="l">
              <a:lnSpc>
                <a:spcPct val="150000"/>
              </a:lnSpc>
            </a:pPr>
            <a:r>
              <a:rPr lang="en-US" sz="2000" b="0" i="0" u="none" strike="noStrike" baseline="0" dirty="0">
                <a:latin typeface="Times New Roman" panose="02020603050405020304" pitchFamily="18" charset="0"/>
                <a:cs typeface="Times New Roman" panose="02020603050405020304" pitchFamily="18" charset="0"/>
              </a:rPr>
              <a:t>CO4 Analyze and interpret the functionalities of operating system. </a:t>
            </a:r>
            <a:endParaRPr lang="en-IN" sz="2000" dirty="0">
              <a:latin typeface="Times New Roman" panose="02020603050405020304" pitchFamily="18" charset="0"/>
              <a:cs typeface="Times New Roman" panose="02020603050405020304" pitchFamily="18" charset="0"/>
            </a:endParaRPr>
          </a:p>
        </p:txBody>
      </p:sp>
      <p:sp>
        <p:nvSpPr>
          <p:cNvPr id="7" name="TextBox 6">
            <a:extLst>
              <a:ext uri="{FF2B5EF4-FFF2-40B4-BE49-F238E27FC236}">
                <a16:creationId xmlns:a16="http://schemas.microsoft.com/office/drawing/2014/main" id="{D574E5F4-2B9E-A706-6B97-A18B9417F525}"/>
              </a:ext>
            </a:extLst>
          </p:cNvPr>
          <p:cNvSpPr txBox="1"/>
          <p:nvPr/>
        </p:nvSpPr>
        <p:spPr>
          <a:xfrm>
            <a:off x="688258" y="749399"/>
            <a:ext cx="2507226" cy="461665"/>
          </a:xfrm>
          <a:prstGeom prst="rect">
            <a:avLst/>
          </a:prstGeom>
          <a:noFill/>
        </p:spPr>
        <p:txBody>
          <a:bodyPr wrap="square">
            <a:spAutoFit/>
          </a:bodyPr>
          <a:lstStyle/>
          <a:p>
            <a:r>
              <a:rPr lang="en-US" sz="2400" b="0" i="0" u="sng" strike="noStrike" baseline="0" dirty="0">
                <a:latin typeface="Times New Roman" panose="02020603050405020304" pitchFamily="18" charset="0"/>
                <a:cs typeface="Times New Roman" panose="02020603050405020304" pitchFamily="18" charset="0"/>
              </a:rPr>
              <a:t>Course Outcomes</a:t>
            </a:r>
            <a:endParaRPr lang="en-IN" sz="2400" u="sng" dirty="0"/>
          </a:p>
        </p:txBody>
      </p:sp>
    </p:spTree>
    <p:extLst>
      <p:ext uri="{BB962C8B-B14F-4D97-AF65-F5344CB8AC3E}">
        <p14:creationId xmlns:p14="http://schemas.microsoft.com/office/powerpoint/2010/main" val="2615981100"/>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a:extLst>
              <a:ext uri="{FF2B5EF4-FFF2-40B4-BE49-F238E27FC236}">
                <a16:creationId xmlns:a16="http://schemas.microsoft.com/office/drawing/2014/main" id="{71361094-A7F5-FAE2-A949-165AF7134C3A}"/>
              </a:ext>
            </a:extLst>
          </p:cNvPr>
          <p:cNvPicPr>
            <a:picLocks noChangeAspect="1"/>
          </p:cNvPicPr>
          <p:nvPr/>
        </p:nvPicPr>
        <p:blipFill>
          <a:blip r:embed="rId2"/>
          <a:stretch>
            <a:fillRect/>
          </a:stretch>
        </p:blipFill>
        <p:spPr>
          <a:xfrm>
            <a:off x="530941" y="451318"/>
            <a:ext cx="5358581" cy="2370338"/>
          </a:xfrm>
          <a:prstGeom prst="rect">
            <a:avLst/>
          </a:prstGeom>
        </p:spPr>
      </p:pic>
      <p:pic>
        <p:nvPicPr>
          <p:cNvPr id="1026" name="Picture 2" descr="District Administration - Structure, Features, Functions &amp; More">
            <a:extLst>
              <a:ext uri="{FF2B5EF4-FFF2-40B4-BE49-F238E27FC236}">
                <a16:creationId xmlns:a16="http://schemas.microsoft.com/office/drawing/2014/main" id="{9169F96D-287E-DD81-8F83-E0DD4D3DE6CB}"/>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6171585" y="269620"/>
            <a:ext cx="5295900" cy="3762375"/>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898316090"/>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14" name="Group 13">
            <a:extLst>
              <a:ext uri="{FF2B5EF4-FFF2-40B4-BE49-F238E27FC236}">
                <a16:creationId xmlns:a16="http://schemas.microsoft.com/office/drawing/2014/main" id="{59EF3DF1-3BA2-45E1-0D96-58EFD45EE167}"/>
              </a:ext>
            </a:extLst>
          </p:cNvPr>
          <p:cNvGrpSpPr/>
          <p:nvPr/>
        </p:nvGrpSpPr>
        <p:grpSpPr>
          <a:xfrm>
            <a:off x="2094273" y="602865"/>
            <a:ext cx="7787150" cy="1033650"/>
            <a:chOff x="2035278" y="966662"/>
            <a:chExt cx="7787150" cy="1033650"/>
          </a:xfrm>
        </p:grpSpPr>
        <p:grpSp>
          <p:nvGrpSpPr>
            <p:cNvPr id="10" name="Group 9">
              <a:extLst>
                <a:ext uri="{FF2B5EF4-FFF2-40B4-BE49-F238E27FC236}">
                  <a16:creationId xmlns:a16="http://schemas.microsoft.com/office/drawing/2014/main" id="{7D3E4E10-2861-1A26-DDAB-8C5F39C42B07}"/>
                </a:ext>
              </a:extLst>
            </p:cNvPr>
            <p:cNvGrpSpPr/>
            <p:nvPr/>
          </p:nvGrpSpPr>
          <p:grpSpPr>
            <a:xfrm>
              <a:off x="2035278" y="966662"/>
              <a:ext cx="7787150" cy="965155"/>
              <a:chOff x="2035278" y="986327"/>
              <a:chExt cx="7787150" cy="965155"/>
            </a:xfrm>
          </p:grpSpPr>
          <p:sp>
            <p:nvSpPr>
              <p:cNvPr id="5" name="TextBox 4">
                <a:extLst>
                  <a:ext uri="{FF2B5EF4-FFF2-40B4-BE49-F238E27FC236}">
                    <a16:creationId xmlns:a16="http://schemas.microsoft.com/office/drawing/2014/main" id="{DC504A46-0E91-87F6-C337-090829C34798}"/>
                  </a:ext>
                </a:extLst>
              </p:cNvPr>
              <p:cNvSpPr txBox="1"/>
              <p:nvPr/>
            </p:nvSpPr>
            <p:spPr>
              <a:xfrm>
                <a:off x="2349910" y="1204142"/>
                <a:ext cx="1818389" cy="400110"/>
              </a:xfrm>
              <a:custGeom>
                <a:avLst/>
                <a:gdLst>
                  <a:gd name="csX0" fmla="*/ 0 w 1818389"/>
                  <a:gd name="csY0" fmla="*/ 0 h 400110"/>
                  <a:gd name="csX1" fmla="*/ 1818389 w 1818389"/>
                  <a:gd name="csY1" fmla="*/ 0 h 400110"/>
                  <a:gd name="csX2" fmla="*/ 1818389 w 1818389"/>
                  <a:gd name="csY2" fmla="*/ 400110 h 400110"/>
                  <a:gd name="csX3" fmla="*/ 0 w 1818389"/>
                  <a:gd name="csY3" fmla="*/ 400110 h 400110"/>
                  <a:gd name="csX4" fmla="*/ 0 w 1818389"/>
                  <a:gd name="csY4" fmla="*/ 0 h 400110"/>
                </a:gdLst>
                <a:ahLst/>
                <a:cxnLst>
                  <a:cxn ang="0">
                    <a:pos x="csX0" y="csY0"/>
                  </a:cxn>
                  <a:cxn ang="0">
                    <a:pos x="csX1" y="csY1"/>
                  </a:cxn>
                  <a:cxn ang="0">
                    <a:pos x="csX2" y="csY2"/>
                  </a:cxn>
                  <a:cxn ang="0">
                    <a:pos x="csX3" y="csY3"/>
                  </a:cxn>
                  <a:cxn ang="0">
                    <a:pos x="csX4" y="csY4"/>
                  </a:cxn>
                </a:cxnLst>
                <a:rect l="l" t="t" r="r" b="b"/>
                <a:pathLst>
                  <a:path w="1818389" h="400110" fill="none" extrusionOk="0">
                    <a:moveTo>
                      <a:pt x="0" y="0"/>
                    </a:moveTo>
                    <a:cubicBezTo>
                      <a:pt x="734364" y="127575"/>
                      <a:pt x="989355" y="25528"/>
                      <a:pt x="1818389" y="0"/>
                    </a:cubicBezTo>
                    <a:cubicBezTo>
                      <a:pt x="1817107" y="140539"/>
                      <a:pt x="1810210" y="339891"/>
                      <a:pt x="1818389" y="400110"/>
                    </a:cubicBezTo>
                    <a:cubicBezTo>
                      <a:pt x="1361521" y="353316"/>
                      <a:pt x="753480" y="494170"/>
                      <a:pt x="0" y="400110"/>
                    </a:cubicBezTo>
                    <a:cubicBezTo>
                      <a:pt x="-3100" y="316908"/>
                      <a:pt x="-9620" y="188456"/>
                      <a:pt x="0" y="0"/>
                    </a:cubicBezTo>
                    <a:close/>
                  </a:path>
                  <a:path w="1818389" h="400110" stroke="0" extrusionOk="0">
                    <a:moveTo>
                      <a:pt x="0" y="0"/>
                    </a:moveTo>
                    <a:cubicBezTo>
                      <a:pt x="667089" y="-64425"/>
                      <a:pt x="1169419" y="38566"/>
                      <a:pt x="1818389" y="0"/>
                    </a:cubicBezTo>
                    <a:cubicBezTo>
                      <a:pt x="1782815" y="133488"/>
                      <a:pt x="1788488" y="290440"/>
                      <a:pt x="1818389" y="400110"/>
                    </a:cubicBezTo>
                    <a:cubicBezTo>
                      <a:pt x="1332517" y="486137"/>
                      <a:pt x="191137" y="484319"/>
                      <a:pt x="0" y="400110"/>
                    </a:cubicBezTo>
                    <a:cubicBezTo>
                      <a:pt x="31279" y="347423"/>
                      <a:pt x="29754" y="94898"/>
                      <a:pt x="0" y="0"/>
                    </a:cubicBezTo>
                    <a:close/>
                  </a:path>
                </a:pathLst>
              </a:custGeom>
              <a:solidFill>
                <a:schemeClr val="accent1">
                  <a:lumMod val="60000"/>
                  <a:lumOff val="40000"/>
                </a:schemeClr>
              </a:solidFill>
              <a:ln w="12700">
                <a:solidFill>
                  <a:schemeClr val="tx1"/>
                </a:solidFill>
                <a:extLst>
                  <a:ext uri="{C807C97D-BFC1-408E-A445-0C87EB9F89A2}">
                    <ask:lineSketchStyleProps xmlns:ask="http://schemas.microsoft.com/office/drawing/2018/sketchyshapes" sd="2650216993">
                      <a:prstGeom prst="rect">
                        <a:avLst/>
                      </a:prstGeom>
                      <ask:type>
                        <ask:lineSketchCurved/>
                      </ask:type>
                    </ask:lineSketchStyleProps>
                  </a:ext>
                </a:extLst>
              </a:ln>
            </p:spPr>
            <p:txBody>
              <a:bodyPr wrap="square" rtlCol="0">
                <a:spAutoFit/>
              </a:bodyPr>
              <a:lstStyle/>
              <a:p>
                <a:pPr algn="ctr"/>
                <a:r>
                  <a:rPr lang="en-US" sz="2000" b="1" dirty="0">
                    <a:latin typeface="Times New Roman" panose="02020603050405020304" pitchFamily="18" charset="0"/>
                    <a:cs typeface="Times New Roman" panose="02020603050405020304" pitchFamily="18" charset="0"/>
                  </a:rPr>
                  <a:t>Legislative</a:t>
                </a:r>
                <a:endParaRPr lang="en-IN" sz="2000" b="1" dirty="0">
                  <a:latin typeface="Times New Roman" panose="02020603050405020304" pitchFamily="18" charset="0"/>
                  <a:cs typeface="Times New Roman" panose="02020603050405020304" pitchFamily="18" charset="0"/>
                </a:endParaRPr>
              </a:p>
            </p:txBody>
          </p:sp>
          <p:grpSp>
            <p:nvGrpSpPr>
              <p:cNvPr id="9" name="Group 8">
                <a:extLst>
                  <a:ext uri="{FF2B5EF4-FFF2-40B4-BE49-F238E27FC236}">
                    <a16:creationId xmlns:a16="http://schemas.microsoft.com/office/drawing/2014/main" id="{10320C66-D695-7626-4B03-DA031A294667}"/>
                  </a:ext>
                </a:extLst>
              </p:cNvPr>
              <p:cNvGrpSpPr/>
              <p:nvPr/>
            </p:nvGrpSpPr>
            <p:grpSpPr>
              <a:xfrm>
                <a:off x="2035278" y="986327"/>
                <a:ext cx="7787150" cy="965155"/>
                <a:chOff x="1877961" y="583204"/>
                <a:chExt cx="7787150" cy="965155"/>
              </a:xfrm>
            </p:grpSpPr>
            <p:sp>
              <p:nvSpPr>
                <p:cNvPr id="4" name="TextBox 3">
                  <a:extLst>
                    <a:ext uri="{FF2B5EF4-FFF2-40B4-BE49-F238E27FC236}">
                      <a16:creationId xmlns:a16="http://schemas.microsoft.com/office/drawing/2014/main" id="{C1E433A1-3DF7-9419-B0C6-E6DCB9456A89}"/>
                    </a:ext>
                  </a:extLst>
                </p:cNvPr>
                <p:cNvSpPr txBox="1"/>
                <p:nvPr/>
              </p:nvSpPr>
              <p:spPr>
                <a:xfrm>
                  <a:off x="1877961" y="583204"/>
                  <a:ext cx="7787150" cy="953729"/>
                </a:xfrm>
                <a:prstGeom prst="rect">
                  <a:avLst/>
                </a:prstGeom>
                <a:noFill/>
                <a:ln w="19050">
                  <a:solidFill>
                    <a:schemeClr val="tx1"/>
                  </a:solidFill>
                </a:ln>
              </p:spPr>
              <p:txBody>
                <a:bodyPr wrap="square" rtlCol="0">
                  <a:spAutoFit/>
                </a:bodyPr>
                <a:lstStyle/>
                <a:p>
                  <a:endParaRPr lang="en-IN" dirty="0"/>
                </a:p>
              </p:txBody>
            </p:sp>
            <p:sp>
              <p:nvSpPr>
                <p:cNvPr id="6" name="TextBox 5">
                  <a:extLst>
                    <a:ext uri="{FF2B5EF4-FFF2-40B4-BE49-F238E27FC236}">
                      <a16:creationId xmlns:a16="http://schemas.microsoft.com/office/drawing/2014/main" id="{601DACDF-4FB7-E42E-EC84-023500BCC164}"/>
                    </a:ext>
                  </a:extLst>
                </p:cNvPr>
                <p:cNvSpPr txBox="1"/>
                <p:nvPr/>
              </p:nvSpPr>
              <p:spPr>
                <a:xfrm>
                  <a:off x="4960664" y="827747"/>
                  <a:ext cx="1818389" cy="400110"/>
                </a:xfrm>
                <a:custGeom>
                  <a:avLst/>
                  <a:gdLst>
                    <a:gd name="csX0" fmla="*/ 0 w 1818389"/>
                    <a:gd name="csY0" fmla="*/ 0 h 400110"/>
                    <a:gd name="csX1" fmla="*/ 1818389 w 1818389"/>
                    <a:gd name="csY1" fmla="*/ 0 h 400110"/>
                    <a:gd name="csX2" fmla="*/ 1818389 w 1818389"/>
                    <a:gd name="csY2" fmla="*/ 400110 h 400110"/>
                    <a:gd name="csX3" fmla="*/ 0 w 1818389"/>
                    <a:gd name="csY3" fmla="*/ 400110 h 400110"/>
                    <a:gd name="csX4" fmla="*/ 0 w 1818389"/>
                    <a:gd name="csY4" fmla="*/ 0 h 400110"/>
                  </a:gdLst>
                  <a:ahLst/>
                  <a:cxnLst>
                    <a:cxn ang="0">
                      <a:pos x="csX0" y="csY0"/>
                    </a:cxn>
                    <a:cxn ang="0">
                      <a:pos x="csX1" y="csY1"/>
                    </a:cxn>
                    <a:cxn ang="0">
                      <a:pos x="csX2" y="csY2"/>
                    </a:cxn>
                    <a:cxn ang="0">
                      <a:pos x="csX3" y="csY3"/>
                    </a:cxn>
                    <a:cxn ang="0">
                      <a:pos x="csX4" y="csY4"/>
                    </a:cxn>
                  </a:cxnLst>
                  <a:rect l="l" t="t" r="r" b="b"/>
                  <a:pathLst>
                    <a:path w="1818389" h="400110" fill="none" extrusionOk="0">
                      <a:moveTo>
                        <a:pt x="0" y="0"/>
                      </a:moveTo>
                      <a:cubicBezTo>
                        <a:pt x="734364" y="127575"/>
                        <a:pt x="989355" y="25528"/>
                        <a:pt x="1818389" y="0"/>
                      </a:cubicBezTo>
                      <a:cubicBezTo>
                        <a:pt x="1817107" y="140539"/>
                        <a:pt x="1810210" y="339891"/>
                        <a:pt x="1818389" y="400110"/>
                      </a:cubicBezTo>
                      <a:cubicBezTo>
                        <a:pt x="1361521" y="353316"/>
                        <a:pt x="753480" y="494170"/>
                        <a:pt x="0" y="400110"/>
                      </a:cubicBezTo>
                      <a:cubicBezTo>
                        <a:pt x="-3100" y="316908"/>
                        <a:pt x="-9620" y="188456"/>
                        <a:pt x="0" y="0"/>
                      </a:cubicBezTo>
                      <a:close/>
                    </a:path>
                    <a:path w="1818389" h="400110" stroke="0" extrusionOk="0">
                      <a:moveTo>
                        <a:pt x="0" y="0"/>
                      </a:moveTo>
                      <a:cubicBezTo>
                        <a:pt x="667089" y="-64425"/>
                        <a:pt x="1169419" y="38566"/>
                        <a:pt x="1818389" y="0"/>
                      </a:cubicBezTo>
                      <a:cubicBezTo>
                        <a:pt x="1782815" y="133488"/>
                        <a:pt x="1788488" y="290440"/>
                        <a:pt x="1818389" y="400110"/>
                      </a:cubicBezTo>
                      <a:cubicBezTo>
                        <a:pt x="1332517" y="486137"/>
                        <a:pt x="191137" y="484319"/>
                        <a:pt x="0" y="400110"/>
                      </a:cubicBezTo>
                      <a:cubicBezTo>
                        <a:pt x="31279" y="347423"/>
                        <a:pt x="29754" y="94898"/>
                        <a:pt x="0" y="0"/>
                      </a:cubicBezTo>
                      <a:close/>
                    </a:path>
                  </a:pathLst>
                </a:custGeom>
                <a:solidFill>
                  <a:schemeClr val="accent2">
                    <a:lumMod val="60000"/>
                    <a:lumOff val="40000"/>
                  </a:schemeClr>
                </a:solidFill>
                <a:ln w="12700">
                  <a:solidFill>
                    <a:schemeClr val="tx1"/>
                  </a:solidFill>
                  <a:extLst>
                    <a:ext uri="{C807C97D-BFC1-408E-A445-0C87EB9F89A2}">
                      <ask:lineSketchStyleProps xmlns:ask="http://schemas.microsoft.com/office/drawing/2018/sketchyshapes" sd="2650216993">
                        <a:prstGeom prst="rect">
                          <a:avLst/>
                        </a:prstGeom>
                        <ask:type>
                          <ask:lineSketchCurved/>
                        </ask:type>
                      </ask:lineSketchStyleProps>
                    </a:ext>
                  </a:extLst>
                </a:ln>
              </p:spPr>
              <p:txBody>
                <a:bodyPr wrap="square" rtlCol="0">
                  <a:spAutoFit/>
                </a:bodyPr>
                <a:lstStyle/>
                <a:p>
                  <a:pPr algn="ctr"/>
                  <a:r>
                    <a:rPr lang="en-US" sz="2000" b="1" dirty="0">
                      <a:latin typeface="Times New Roman" panose="02020603050405020304" pitchFamily="18" charset="0"/>
                      <a:cs typeface="Times New Roman" panose="02020603050405020304" pitchFamily="18" charset="0"/>
                    </a:rPr>
                    <a:t>Executive</a:t>
                  </a:r>
                  <a:endParaRPr lang="en-IN" sz="2000" b="1" dirty="0">
                    <a:latin typeface="Times New Roman" panose="02020603050405020304" pitchFamily="18" charset="0"/>
                    <a:cs typeface="Times New Roman" panose="02020603050405020304" pitchFamily="18" charset="0"/>
                  </a:endParaRPr>
                </a:p>
              </p:txBody>
            </p:sp>
            <p:sp>
              <p:nvSpPr>
                <p:cNvPr id="7" name="TextBox 6">
                  <a:extLst>
                    <a:ext uri="{FF2B5EF4-FFF2-40B4-BE49-F238E27FC236}">
                      <a16:creationId xmlns:a16="http://schemas.microsoft.com/office/drawing/2014/main" id="{056C6697-0EAB-9E57-0741-D42E05A9C3C2}"/>
                    </a:ext>
                  </a:extLst>
                </p:cNvPr>
                <p:cNvSpPr txBox="1"/>
                <p:nvPr/>
              </p:nvSpPr>
              <p:spPr>
                <a:xfrm>
                  <a:off x="7401233" y="834809"/>
                  <a:ext cx="1818389" cy="400110"/>
                </a:xfrm>
                <a:custGeom>
                  <a:avLst/>
                  <a:gdLst>
                    <a:gd name="csX0" fmla="*/ 0 w 1818389"/>
                    <a:gd name="csY0" fmla="*/ 0 h 400110"/>
                    <a:gd name="csX1" fmla="*/ 1818389 w 1818389"/>
                    <a:gd name="csY1" fmla="*/ 0 h 400110"/>
                    <a:gd name="csX2" fmla="*/ 1818389 w 1818389"/>
                    <a:gd name="csY2" fmla="*/ 400110 h 400110"/>
                    <a:gd name="csX3" fmla="*/ 0 w 1818389"/>
                    <a:gd name="csY3" fmla="*/ 400110 h 400110"/>
                    <a:gd name="csX4" fmla="*/ 0 w 1818389"/>
                    <a:gd name="csY4" fmla="*/ 0 h 400110"/>
                  </a:gdLst>
                  <a:ahLst/>
                  <a:cxnLst>
                    <a:cxn ang="0">
                      <a:pos x="csX0" y="csY0"/>
                    </a:cxn>
                    <a:cxn ang="0">
                      <a:pos x="csX1" y="csY1"/>
                    </a:cxn>
                    <a:cxn ang="0">
                      <a:pos x="csX2" y="csY2"/>
                    </a:cxn>
                    <a:cxn ang="0">
                      <a:pos x="csX3" y="csY3"/>
                    </a:cxn>
                    <a:cxn ang="0">
                      <a:pos x="csX4" y="csY4"/>
                    </a:cxn>
                  </a:cxnLst>
                  <a:rect l="l" t="t" r="r" b="b"/>
                  <a:pathLst>
                    <a:path w="1818389" h="400110" fill="none" extrusionOk="0">
                      <a:moveTo>
                        <a:pt x="0" y="0"/>
                      </a:moveTo>
                      <a:cubicBezTo>
                        <a:pt x="734364" y="127575"/>
                        <a:pt x="989355" y="25528"/>
                        <a:pt x="1818389" y="0"/>
                      </a:cubicBezTo>
                      <a:cubicBezTo>
                        <a:pt x="1817107" y="140539"/>
                        <a:pt x="1810210" y="339891"/>
                        <a:pt x="1818389" y="400110"/>
                      </a:cubicBezTo>
                      <a:cubicBezTo>
                        <a:pt x="1361521" y="353316"/>
                        <a:pt x="753480" y="494170"/>
                        <a:pt x="0" y="400110"/>
                      </a:cubicBezTo>
                      <a:cubicBezTo>
                        <a:pt x="-3100" y="316908"/>
                        <a:pt x="-9620" y="188456"/>
                        <a:pt x="0" y="0"/>
                      </a:cubicBezTo>
                      <a:close/>
                    </a:path>
                    <a:path w="1818389" h="400110" stroke="0" extrusionOk="0">
                      <a:moveTo>
                        <a:pt x="0" y="0"/>
                      </a:moveTo>
                      <a:cubicBezTo>
                        <a:pt x="667089" y="-64425"/>
                        <a:pt x="1169419" y="38566"/>
                        <a:pt x="1818389" y="0"/>
                      </a:cubicBezTo>
                      <a:cubicBezTo>
                        <a:pt x="1782815" y="133488"/>
                        <a:pt x="1788488" y="290440"/>
                        <a:pt x="1818389" y="400110"/>
                      </a:cubicBezTo>
                      <a:cubicBezTo>
                        <a:pt x="1332517" y="486137"/>
                        <a:pt x="191137" y="484319"/>
                        <a:pt x="0" y="400110"/>
                      </a:cubicBezTo>
                      <a:cubicBezTo>
                        <a:pt x="31279" y="347423"/>
                        <a:pt x="29754" y="94898"/>
                        <a:pt x="0" y="0"/>
                      </a:cubicBezTo>
                      <a:close/>
                    </a:path>
                  </a:pathLst>
                </a:custGeom>
                <a:solidFill>
                  <a:schemeClr val="accent6">
                    <a:lumMod val="60000"/>
                    <a:lumOff val="40000"/>
                  </a:schemeClr>
                </a:solidFill>
                <a:ln w="12700">
                  <a:solidFill>
                    <a:schemeClr val="tx1"/>
                  </a:solidFill>
                  <a:extLst>
                    <a:ext uri="{C807C97D-BFC1-408E-A445-0C87EB9F89A2}">
                      <ask:lineSketchStyleProps xmlns:ask="http://schemas.microsoft.com/office/drawing/2018/sketchyshapes" sd="2650216993">
                        <a:prstGeom prst="rect">
                          <a:avLst/>
                        </a:prstGeom>
                        <ask:type>
                          <ask:lineSketchCurved/>
                        </ask:type>
                      </ask:lineSketchStyleProps>
                    </a:ext>
                  </a:extLst>
                </a:ln>
              </p:spPr>
              <p:txBody>
                <a:bodyPr wrap="square" rtlCol="0">
                  <a:spAutoFit/>
                </a:bodyPr>
                <a:lstStyle/>
                <a:p>
                  <a:pPr algn="ctr"/>
                  <a:r>
                    <a:rPr lang="en-US" sz="2000" b="1" dirty="0">
                      <a:latin typeface="Times New Roman" panose="02020603050405020304" pitchFamily="18" charset="0"/>
                      <a:cs typeface="Times New Roman" panose="02020603050405020304" pitchFamily="18" charset="0"/>
                    </a:rPr>
                    <a:t>Judicial</a:t>
                  </a:r>
                  <a:endParaRPr lang="en-IN" sz="2000" b="1" dirty="0">
                    <a:latin typeface="Times New Roman" panose="02020603050405020304" pitchFamily="18" charset="0"/>
                    <a:cs typeface="Times New Roman" panose="02020603050405020304" pitchFamily="18" charset="0"/>
                  </a:endParaRPr>
                </a:p>
              </p:txBody>
            </p:sp>
            <p:sp>
              <p:nvSpPr>
                <p:cNvPr id="8" name="TextBox 7">
                  <a:extLst>
                    <a:ext uri="{FF2B5EF4-FFF2-40B4-BE49-F238E27FC236}">
                      <a16:creationId xmlns:a16="http://schemas.microsoft.com/office/drawing/2014/main" id="{12F7681F-D52E-1740-52F2-E9AE36489B16}"/>
                    </a:ext>
                  </a:extLst>
                </p:cNvPr>
                <p:cNvSpPr txBox="1"/>
                <p:nvPr/>
              </p:nvSpPr>
              <p:spPr>
                <a:xfrm>
                  <a:off x="2027035" y="1179027"/>
                  <a:ext cx="2374780" cy="369332"/>
                </a:xfrm>
                <a:prstGeom prst="rect">
                  <a:avLst/>
                </a:prstGeom>
                <a:noFill/>
              </p:spPr>
              <p:txBody>
                <a:bodyPr wrap="square" rtlCol="0">
                  <a:spAutoFit/>
                </a:bodyPr>
                <a:lstStyle/>
                <a:p>
                  <a:r>
                    <a:rPr lang="en-US" dirty="0"/>
                    <a:t>Politicians – make laws</a:t>
                  </a:r>
                  <a:endParaRPr lang="en-IN" dirty="0"/>
                </a:p>
              </p:txBody>
            </p:sp>
          </p:grpSp>
        </p:grpSp>
        <p:sp>
          <p:nvSpPr>
            <p:cNvPr id="11" name="TextBox 10">
              <a:extLst>
                <a:ext uri="{FF2B5EF4-FFF2-40B4-BE49-F238E27FC236}">
                  <a16:creationId xmlns:a16="http://schemas.microsoft.com/office/drawing/2014/main" id="{219D839E-6364-9598-B394-9B5C8E408DFA}"/>
                </a:ext>
              </a:extLst>
            </p:cNvPr>
            <p:cNvSpPr txBox="1"/>
            <p:nvPr/>
          </p:nvSpPr>
          <p:spPr>
            <a:xfrm>
              <a:off x="5181313" y="1616233"/>
              <a:ext cx="1818388" cy="369332"/>
            </a:xfrm>
            <a:prstGeom prst="rect">
              <a:avLst/>
            </a:prstGeom>
            <a:noFill/>
          </p:spPr>
          <p:txBody>
            <a:bodyPr wrap="square" rtlCol="0">
              <a:spAutoFit/>
            </a:bodyPr>
            <a:lstStyle/>
            <a:p>
              <a:r>
                <a:rPr lang="en-US" dirty="0"/>
                <a:t>Implementation</a:t>
              </a:r>
              <a:endParaRPr lang="en-IN" dirty="0"/>
            </a:p>
          </p:txBody>
        </p:sp>
        <p:sp>
          <p:nvSpPr>
            <p:cNvPr id="12" name="TextBox 11">
              <a:extLst>
                <a:ext uri="{FF2B5EF4-FFF2-40B4-BE49-F238E27FC236}">
                  <a16:creationId xmlns:a16="http://schemas.microsoft.com/office/drawing/2014/main" id="{1B96BE27-3D6D-EEC4-507C-692759F974A3}"/>
                </a:ext>
              </a:extLst>
            </p:cNvPr>
            <p:cNvSpPr txBox="1"/>
            <p:nvPr/>
          </p:nvSpPr>
          <p:spPr>
            <a:xfrm>
              <a:off x="7906008" y="1630980"/>
              <a:ext cx="1178998" cy="369332"/>
            </a:xfrm>
            <a:prstGeom prst="rect">
              <a:avLst/>
            </a:prstGeom>
            <a:noFill/>
          </p:spPr>
          <p:txBody>
            <a:bodyPr wrap="square" rtlCol="0">
              <a:spAutoFit/>
            </a:bodyPr>
            <a:lstStyle/>
            <a:p>
              <a:r>
                <a:rPr lang="en-US" dirty="0"/>
                <a:t>Evaluation</a:t>
              </a:r>
              <a:endParaRPr lang="en-IN" dirty="0"/>
            </a:p>
          </p:txBody>
        </p:sp>
      </p:grpSp>
      <p:sp>
        <p:nvSpPr>
          <p:cNvPr id="13" name="TextBox 12">
            <a:extLst>
              <a:ext uri="{FF2B5EF4-FFF2-40B4-BE49-F238E27FC236}">
                <a16:creationId xmlns:a16="http://schemas.microsoft.com/office/drawing/2014/main" id="{7CDE3A36-9FDC-626C-7F21-ABC78AB2D378}"/>
              </a:ext>
            </a:extLst>
          </p:cNvPr>
          <p:cNvSpPr txBox="1"/>
          <p:nvPr/>
        </p:nvSpPr>
        <p:spPr>
          <a:xfrm>
            <a:off x="4449490" y="2001284"/>
            <a:ext cx="4556861" cy="369332"/>
          </a:xfrm>
          <a:prstGeom prst="rect">
            <a:avLst/>
          </a:prstGeom>
          <a:noFill/>
        </p:spPr>
        <p:txBody>
          <a:bodyPr wrap="square" rtlCol="0">
            <a:spAutoFit/>
          </a:bodyPr>
          <a:lstStyle/>
          <a:p>
            <a:r>
              <a:rPr lang="en-US" dirty="0"/>
              <a:t>President, Prime minister, cabinet Secretary </a:t>
            </a:r>
          </a:p>
        </p:txBody>
      </p:sp>
      <p:sp>
        <p:nvSpPr>
          <p:cNvPr id="18" name="TextBox 17">
            <a:extLst>
              <a:ext uri="{FF2B5EF4-FFF2-40B4-BE49-F238E27FC236}">
                <a16:creationId xmlns:a16="http://schemas.microsoft.com/office/drawing/2014/main" id="{3E3BDEB0-19D6-BA71-C018-802CB7EDFB05}"/>
              </a:ext>
            </a:extLst>
          </p:cNvPr>
          <p:cNvSpPr txBox="1"/>
          <p:nvPr/>
        </p:nvSpPr>
        <p:spPr>
          <a:xfrm>
            <a:off x="553263" y="3073073"/>
            <a:ext cx="6096000" cy="3170099"/>
          </a:xfrm>
          <a:prstGeom prst="rect">
            <a:avLst/>
          </a:prstGeom>
          <a:noFill/>
        </p:spPr>
        <p:txBody>
          <a:bodyPr wrap="square">
            <a:spAutoFit/>
          </a:bodyPr>
          <a:lstStyle/>
          <a:p>
            <a:r>
              <a:rPr lang="en-US" sz="2000" dirty="0"/>
              <a:t>The primary motives of government are to </a:t>
            </a:r>
          </a:p>
          <a:p>
            <a:pPr marL="742950" lvl="1" indent="-285750">
              <a:buFont typeface="Arial" panose="020B0604020202020204" pitchFamily="34" charset="0"/>
              <a:buChar char="•"/>
            </a:pPr>
            <a:r>
              <a:rPr lang="en-US" sz="2000" dirty="0"/>
              <a:t>   maintain order and security, </a:t>
            </a:r>
          </a:p>
          <a:p>
            <a:pPr marL="742950" lvl="1" indent="-285750">
              <a:buFont typeface="Arial" panose="020B0604020202020204" pitchFamily="34" charset="0"/>
              <a:buChar char="•"/>
            </a:pPr>
            <a:r>
              <a:rPr lang="en-US" sz="2000" dirty="0"/>
              <a:t>   protect citizens from threats, and </a:t>
            </a:r>
          </a:p>
          <a:p>
            <a:pPr marL="742950" lvl="1" indent="-285750">
              <a:buFont typeface="Arial" panose="020B0604020202020204" pitchFamily="34" charset="0"/>
              <a:buChar char="•"/>
            </a:pPr>
            <a:r>
              <a:rPr lang="en-US" sz="2000" dirty="0"/>
              <a:t>   promote the general welfare of the people</a:t>
            </a:r>
            <a:r>
              <a:rPr lang="en-US" sz="2000" b="0" i="0" dirty="0">
                <a:solidFill>
                  <a:srgbClr val="0A0A0A"/>
                </a:solidFill>
                <a:effectLst/>
                <a:latin typeface="Google Sans"/>
              </a:rPr>
              <a:t>. </a:t>
            </a:r>
          </a:p>
          <a:p>
            <a:r>
              <a:rPr lang="en-US" sz="2000" dirty="0">
                <a:solidFill>
                  <a:srgbClr val="0A0A0A"/>
                </a:solidFill>
                <a:latin typeface="Google Sans"/>
              </a:rPr>
              <a:t>Can be </a:t>
            </a:r>
            <a:r>
              <a:rPr lang="en-US" sz="2000" b="0" i="0" dirty="0">
                <a:solidFill>
                  <a:srgbClr val="0A0A0A"/>
                </a:solidFill>
                <a:effectLst/>
                <a:latin typeface="Google Sans"/>
              </a:rPr>
              <a:t>achieved through functions like </a:t>
            </a:r>
          </a:p>
          <a:p>
            <a:pPr marL="742950" lvl="1" indent="-285750">
              <a:buFont typeface="Arial" panose="020B0604020202020204" pitchFamily="34" charset="0"/>
              <a:buChar char="•"/>
            </a:pPr>
            <a:r>
              <a:rPr lang="en-US" sz="2000" dirty="0">
                <a:solidFill>
                  <a:srgbClr val="0A0A0A"/>
                </a:solidFill>
                <a:latin typeface="Google Sans"/>
              </a:rPr>
              <a:t>   </a:t>
            </a:r>
            <a:r>
              <a:rPr lang="en-US" sz="2000" b="0" i="0" dirty="0">
                <a:solidFill>
                  <a:srgbClr val="0A0A0A"/>
                </a:solidFill>
                <a:effectLst/>
                <a:latin typeface="Google Sans"/>
              </a:rPr>
              <a:t>creating and enforcing laws, </a:t>
            </a:r>
          </a:p>
          <a:p>
            <a:pPr marL="742950" lvl="1" indent="-285750">
              <a:buFont typeface="Arial" panose="020B0604020202020204" pitchFamily="34" charset="0"/>
              <a:buChar char="•"/>
            </a:pPr>
            <a:r>
              <a:rPr lang="en-US" sz="2000" dirty="0">
                <a:solidFill>
                  <a:srgbClr val="0A0A0A"/>
                </a:solidFill>
                <a:latin typeface="Google Sans"/>
              </a:rPr>
              <a:t>   </a:t>
            </a:r>
            <a:r>
              <a:rPr lang="en-US" sz="2000" b="0" i="0" dirty="0">
                <a:solidFill>
                  <a:srgbClr val="0A0A0A"/>
                </a:solidFill>
                <a:effectLst/>
                <a:latin typeface="Google Sans"/>
              </a:rPr>
              <a:t>providing public services, </a:t>
            </a:r>
          </a:p>
          <a:p>
            <a:pPr marL="742950" lvl="1" indent="-285750">
              <a:buFont typeface="Arial" panose="020B0604020202020204" pitchFamily="34" charset="0"/>
              <a:buChar char="•"/>
            </a:pPr>
            <a:r>
              <a:rPr lang="en-US" sz="2000" dirty="0">
                <a:solidFill>
                  <a:srgbClr val="0A0A0A"/>
                </a:solidFill>
                <a:latin typeface="Google Sans"/>
              </a:rPr>
              <a:t>   </a:t>
            </a:r>
            <a:r>
              <a:rPr lang="en-US" sz="2000" b="0" i="0" dirty="0">
                <a:solidFill>
                  <a:srgbClr val="0A0A0A"/>
                </a:solidFill>
                <a:effectLst/>
                <a:latin typeface="Google Sans"/>
              </a:rPr>
              <a:t>regulate the economy and </a:t>
            </a:r>
          </a:p>
          <a:p>
            <a:pPr marL="742950" lvl="1" indent="-285750">
              <a:buFont typeface="Arial" panose="020B0604020202020204" pitchFamily="34" charset="0"/>
              <a:buChar char="•"/>
            </a:pPr>
            <a:r>
              <a:rPr lang="en-US" sz="2000" dirty="0">
                <a:solidFill>
                  <a:srgbClr val="0A0A0A"/>
                </a:solidFill>
                <a:latin typeface="Google Sans"/>
              </a:rPr>
              <a:t>   </a:t>
            </a:r>
            <a:r>
              <a:rPr lang="en-US" sz="2000" b="0" i="0" dirty="0">
                <a:solidFill>
                  <a:srgbClr val="0A0A0A"/>
                </a:solidFill>
                <a:effectLst/>
                <a:latin typeface="Google Sans"/>
              </a:rPr>
              <a:t>defending the nation from both internal and external threats</a:t>
            </a:r>
            <a:endParaRPr lang="en-IN" sz="2000" dirty="0"/>
          </a:p>
        </p:txBody>
      </p:sp>
      <p:sp>
        <p:nvSpPr>
          <p:cNvPr id="20" name="TextBox 19">
            <a:extLst>
              <a:ext uri="{FF2B5EF4-FFF2-40B4-BE49-F238E27FC236}">
                <a16:creationId xmlns:a16="http://schemas.microsoft.com/office/drawing/2014/main" id="{543637B9-C306-B5B6-29AF-3DE24193E924}"/>
              </a:ext>
            </a:extLst>
          </p:cNvPr>
          <p:cNvSpPr txBox="1"/>
          <p:nvPr/>
        </p:nvSpPr>
        <p:spPr>
          <a:xfrm>
            <a:off x="4449488" y="2416422"/>
            <a:ext cx="6483984" cy="369332"/>
          </a:xfrm>
          <a:prstGeom prst="rect">
            <a:avLst/>
          </a:prstGeom>
          <a:noFill/>
        </p:spPr>
        <p:txBody>
          <a:bodyPr wrap="square">
            <a:spAutoFit/>
          </a:bodyPr>
          <a:lstStyle/>
          <a:p>
            <a:r>
              <a:rPr lang="en-US" dirty="0"/>
              <a:t>Governor, Chief minister, principal/chief secretary, District collector</a:t>
            </a:r>
          </a:p>
        </p:txBody>
      </p:sp>
      <p:sp>
        <p:nvSpPr>
          <p:cNvPr id="21" name="TextBox 20">
            <a:extLst>
              <a:ext uri="{FF2B5EF4-FFF2-40B4-BE49-F238E27FC236}">
                <a16:creationId xmlns:a16="http://schemas.microsoft.com/office/drawing/2014/main" id="{5AA65D86-B949-8B73-993C-F4A41CD29CB0}"/>
              </a:ext>
            </a:extLst>
          </p:cNvPr>
          <p:cNvSpPr txBox="1"/>
          <p:nvPr/>
        </p:nvSpPr>
        <p:spPr>
          <a:xfrm>
            <a:off x="6757417" y="3022703"/>
            <a:ext cx="6096000" cy="3477875"/>
          </a:xfrm>
          <a:prstGeom prst="rect">
            <a:avLst/>
          </a:prstGeom>
          <a:noFill/>
        </p:spPr>
        <p:txBody>
          <a:bodyPr wrap="square">
            <a:spAutoFit/>
          </a:bodyPr>
          <a:lstStyle/>
          <a:p>
            <a:r>
              <a:rPr lang="en-US" sz="2000" dirty="0"/>
              <a:t>Resources</a:t>
            </a:r>
          </a:p>
          <a:p>
            <a:r>
              <a:rPr lang="en-US" sz="2000" dirty="0"/>
              <a:t>Natural Resources</a:t>
            </a:r>
          </a:p>
          <a:p>
            <a:pPr marL="800100" lvl="1" indent="-342900">
              <a:buFont typeface="Arial" panose="020B0604020202020204" pitchFamily="34" charset="0"/>
              <a:buChar char="•"/>
            </a:pPr>
            <a:r>
              <a:rPr lang="en-US" sz="2000" dirty="0"/>
              <a:t>Water, Minerals, Fossil fuels</a:t>
            </a:r>
          </a:p>
          <a:p>
            <a:pPr marL="800100" lvl="1" indent="-342900">
              <a:buFont typeface="Arial" panose="020B0604020202020204" pitchFamily="34" charset="0"/>
              <a:buChar char="•"/>
            </a:pPr>
            <a:r>
              <a:rPr lang="en-US" sz="2000" dirty="0"/>
              <a:t>Forest ,Renewable Energy</a:t>
            </a:r>
          </a:p>
          <a:p>
            <a:pPr marL="800100" lvl="1" indent="-342900">
              <a:buFont typeface="Arial" panose="020B0604020202020204" pitchFamily="34" charset="0"/>
              <a:buChar char="•"/>
            </a:pPr>
            <a:r>
              <a:rPr lang="en-US" sz="2000" dirty="0"/>
              <a:t>Soil</a:t>
            </a:r>
          </a:p>
          <a:p>
            <a:pPr marL="342900" indent="-342900">
              <a:buFont typeface="Arial" panose="020B0604020202020204" pitchFamily="34" charset="0"/>
              <a:buChar char="•"/>
            </a:pPr>
            <a:r>
              <a:rPr lang="en-US" sz="2000" dirty="0"/>
              <a:t>Human Resources</a:t>
            </a:r>
          </a:p>
          <a:p>
            <a:pPr marL="800100" lvl="1" indent="-342900">
              <a:buFont typeface="Arial" panose="020B0604020202020204" pitchFamily="34" charset="0"/>
              <a:buChar char="•"/>
            </a:pPr>
            <a:r>
              <a:rPr lang="en-US" sz="2000" dirty="0"/>
              <a:t>People, skills, knowledge, and intelligence</a:t>
            </a:r>
          </a:p>
          <a:p>
            <a:pPr marL="342900" indent="-342900">
              <a:buFont typeface="Arial" panose="020B0604020202020204" pitchFamily="34" charset="0"/>
              <a:buChar char="•"/>
            </a:pPr>
            <a:r>
              <a:rPr lang="en-US" sz="2000" dirty="0"/>
              <a:t>Capital Resources</a:t>
            </a:r>
          </a:p>
          <a:p>
            <a:pPr marL="800100" lvl="1" indent="-342900">
              <a:buFont typeface="Arial" panose="020B0604020202020204" pitchFamily="34" charset="0"/>
              <a:buChar char="•"/>
            </a:pPr>
            <a:r>
              <a:rPr lang="en-US" sz="2000" dirty="0"/>
              <a:t>Infrastructure</a:t>
            </a:r>
          </a:p>
          <a:p>
            <a:pPr marL="800100" lvl="1" indent="-342900">
              <a:buFont typeface="Arial" panose="020B0604020202020204" pitchFamily="34" charset="0"/>
              <a:buChar char="•"/>
            </a:pPr>
            <a:r>
              <a:rPr lang="en-US" sz="2000" dirty="0"/>
              <a:t>Machinery and Technology</a:t>
            </a:r>
          </a:p>
          <a:p>
            <a:pPr marL="800100" lvl="1" indent="-342900">
              <a:buFont typeface="Arial" panose="020B0604020202020204" pitchFamily="34" charset="0"/>
              <a:buChar char="•"/>
            </a:pPr>
            <a:r>
              <a:rPr lang="en-US" sz="2000" dirty="0"/>
              <a:t>Finianical capital</a:t>
            </a:r>
            <a:endParaRPr lang="en-IN" sz="2000" dirty="0"/>
          </a:p>
        </p:txBody>
      </p:sp>
      <p:sp>
        <p:nvSpPr>
          <p:cNvPr id="22" name="TextBox 21">
            <a:extLst>
              <a:ext uri="{FF2B5EF4-FFF2-40B4-BE49-F238E27FC236}">
                <a16:creationId xmlns:a16="http://schemas.microsoft.com/office/drawing/2014/main" id="{96A113FC-EF29-53A2-8D1B-FFA36B65F949}"/>
              </a:ext>
            </a:extLst>
          </p:cNvPr>
          <p:cNvSpPr txBox="1"/>
          <p:nvPr/>
        </p:nvSpPr>
        <p:spPr>
          <a:xfrm>
            <a:off x="5272746" y="107731"/>
            <a:ext cx="2379407" cy="400110"/>
          </a:xfrm>
          <a:prstGeom prst="rect">
            <a:avLst/>
          </a:prstGeom>
          <a:noFill/>
        </p:spPr>
        <p:txBody>
          <a:bodyPr wrap="square" rtlCol="0">
            <a:spAutoFit/>
          </a:bodyPr>
          <a:lstStyle/>
          <a:p>
            <a:r>
              <a:rPr lang="en-US" sz="2000" b="1" u="sng" dirty="0"/>
              <a:t>Government</a:t>
            </a:r>
            <a:endParaRPr lang="en-IN" sz="2000" b="1" u="sng" dirty="0"/>
          </a:p>
        </p:txBody>
      </p:sp>
    </p:spTree>
    <p:extLst>
      <p:ext uri="{BB962C8B-B14F-4D97-AF65-F5344CB8AC3E}">
        <p14:creationId xmlns:p14="http://schemas.microsoft.com/office/powerpoint/2010/main" val="297332191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13"/>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20"/>
                                        </p:tgtEl>
                                        <p:attrNameLst>
                                          <p:attrName>style.visibility</p:attrName>
                                        </p:attrNameLst>
                                      </p:cBhvr>
                                      <p:to>
                                        <p:strVal val="visible"/>
                                      </p:to>
                                    </p:set>
                                  </p:childTnLst>
                                </p:cTn>
                              </p:par>
                            </p:childTnLst>
                          </p:cTn>
                        </p:par>
                      </p:childTnLst>
                    </p:cTn>
                  </p:par>
                  <p:par>
                    <p:cTn id="9" fill="hold">
                      <p:stCondLst>
                        <p:cond delay="indefinite"/>
                      </p:stCondLst>
                      <p:childTnLst>
                        <p:par>
                          <p:cTn id="10" fill="hold">
                            <p:stCondLst>
                              <p:cond delay="0"/>
                            </p:stCondLst>
                            <p:childTnLst>
                              <p:par>
                                <p:cTn id="11" presetID="1" presetClass="entr" presetSubtype="0" fill="hold" grpId="0" nodeType="clickEffect">
                                  <p:stCondLst>
                                    <p:cond delay="0"/>
                                  </p:stCondLst>
                                  <p:childTnLst>
                                    <p:set>
                                      <p:cBhvr>
                                        <p:cTn id="12" dur="1" fill="hold">
                                          <p:stCondLst>
                                            <p:cond delay="0"/>
                                          </p:stCondLst>
                                        </p:cTn>
                                        <p:tgtEl>
                                          <p:spTgt spid="18"/>
                                        </p:tgtEl>
                                        <p:attrNameLst>
                                          <p:attrName>style.visibility</p:attrName>
                                        </p:attrNameLst>
                                      </p:cBhvr>
                                      <p:to>
                                        <p:strVal val="visible"/>
                                      </p:to>
                                    </p:set>
                                  </p:childTnLst>
                                </p:cTn>
                              </p:par>
                            </p:childTnLst>
                          </p:cTn>
                        </p:par>
                      </p:childTnLst>
                    </p:cTn>
                  </p:par>
                  <p:par>
                    <p:cTn id="13" fill="hold">
                      <p:stCondLst>
                        <p:cond delay="indefinite"/>
                      </p:stCondLst>
                      <p:childTnLst>
                        <p:par>
                          <p:cTn id="14" fill="hold">
                            <p:stCondLst>
                              <p:cond delay="0"/>
                            </p:stCondLst>
                            <p:childTnLst>
                              <p:par>
                                <p:cTn id="15" presetID="1" presetClass="entr" presetSubtype="0" fill="hold" grpId="0" nodeType="clickEffect">
                                  <p:stCondLst>
                                    <p:cond delay="0"/>
                                  </p:stCondLst>
                                  <p:childTnLst>
                                    <p:set>
                                      <p:cBhvr>
                                        <p:cTn id="16" dur="1" fill="hold">
                                          <p:stCondLst>
                                            <p:cond delay="0"/>
                                          </p:stCondLst>
                                        </p:cTn>
                                        <p:tgtEl>
                                          <p:spTgt spid="21"/>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3" grpId="0"/>
      <p:bldP spid="18" grpId="0"/>
      <p:bldP spid="20" grpId="0"/>
      <p:bldP spid="21" grpId="0"/>
    </p:bld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a:extLst>
              <a:ext uri="{FF2B5EF4-FFF2-40B4-BE49-F238E27FC236}">
                <a16:creationId xmlns:a16="http://schemas.microsoft.com/office/drawing/2014/main" id="{A5A2C30E-9C82-A75C-1C6F-26D9AA1BCA55}"/>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4070553" y="400663"/>
            <a:ext cx="6091128" cy="431882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 name="TextBox 1">
            <a:extLst>
              <a:ext uri="{FF2B5EF4-FFF2-40B4-BE49-F238E27FC236}">
                <a16:creationId xmlns:a16="http://schemas.microsoft.com/office/drawing/2014/main" id="{15933898-5D13-6E39-7722-608F37E00B46}"/>
              </a:ext>
            </a:extLst>
          </p:cNvPr>
          <p:cNvSpPr txBox="1"/>
          <p:nvPr/>
        </p:nvSpPr>
        <p:spPr>
          <a:xfrm>
            <a:off x="294966" y="4229108"/>
            <a:ext cx="2123768" cy="369332"/>
          </a:xfrm>
          <a:prstGeom prst="rect">
            <a:avLst/>
          </a:prstGeom>
          <a:noFill/>
        </p:spPr>
        <p:txBody>
          <a:bodyPr wrap="square" rtlCol="0">
            <a:spAutoFit/>
          </a:bodyPr>
          <a:lstStyle/>
          <a:p>
            <a:r>
              <a:rPr lang="en-IN" dirty="0"/>
              <a:t>Resources</a:t>
            </a:r>
          </a:p>
        </p:txBody>
      </p:sp>
      <p:sp>
        <p:nvSpPr>
          <p:cNvPr id="3" name="TextBox 2">
            <a:extLst>
              <a:ext uri="{FF2B5EF4-FFF2-40B4-BE49-F238E27FC236}">
                <a16:creationId xmlns:a16="http://schemas.microsoft.com/office/drawing/2014/main" id="{57902F31-104E-A4A8-27F7-B8ADADFC1227}"/>
              </a:ext>
            </a:extLst>
          </p:cNvPr>
          <p:cNvSpPr txBox="1"/>
          <p:nvPr/>
        </p:nvSpPr>
        <p:spPr>
          <a:xfrm>
            <a:off x="137650" y="976843"/>
            <a:ext cx="1406015" cy="646331"/>
          </a:xfrm>
          <a:prstGeom prst="rect">
            <a:avLst/>
          </a:prstGeom>
          <a:noFill/>
        </p:spPr>
        <p:txBody>
          <a:bodyPr wrap="square" rtlCol="0">
            <a:spAutoFit/>
          </a:bodyPr>
          <a:lstStyle/>
          <a:p>
            <a:r>
              <a:rPr lang="en-IN" dirty="0"/>
              <a:t>People / companies</a:t>
            </a:r>
          </a:p>
        </p:txBody>
      </p:sp>
      <p:cxnSp>
        <p:nvCxnSpPr>
          <p:cNvPr id="5" name="Straight Arrow Connector 4">
            <a:extLst>
              <a:ext uri="{FF2B5EF4-FFF2-40B4-BE49-F238E27FC236}">
                <a16:creationId xmlns:a16="http://schemas.microsoft.com/office/drawing/2014/main" id="{5DC024DC-1D6E-AE80-39BA-28CC4F2ADA1E}"/>
              </a:ext>
            </a:extLst>
          </p:cNvPr>
          <p:cNvCxnSpPr/>
          <p:nvPr/>
        </p:nvCxnSpPr>
        <p:spPr>
          <a:xfrm>
            <a:off x="1639533" y="4424517"/>
            <a:ext cx="2160633" cy="0"/>
          </a:xfrm>
          <a:prstGeom prst="straightConnector1">
            <a:avLst/>
          </a:prstGeom>
          <a:ln w="28575">
            <a:tailEnd type="triangle"/>
          </a:ln>
        </p:spPr>
        <p:style>
          <a:lnRef idx="1">
            <a:schemeClr val="accent1"/>
          </a:lnRef>
          <a:fillRef idx="0">
            <a:schemeClr val="accent1"/>
          </a:fillRef>
          <a:effectRef idx="0">
            <a:schemeClr val="accent1"/>
          </a:effectRef>
          <a:fontRef idx="minor">
            <a:schemeClr val="tx1"/>
          </a:fontRef>
        </p:style>
      </p:cxnSp>
      <p:cxnSp>
        <p:nvCxnSpPr>
          <p:cNvPr id="6" name="Straight Arrow Connector 5">
            <a:extLst>
              <a:ext uri="{FF2B5EF4-FFF2-40B4-BE49-F238E27FC236}">
                <a16:creationId xmlns:a16="http://schemas.microsoft.com/office/drawing/2014/main" id="{C6848A12-A659-AC4B-E29A-660EC8FB3F1B}"/>
              </a:ext>
            </a:extLst>
          </p:cNvPr>
          <p:cNvCxnSpPr/>
          <p:nvPr/>
        </p:nvCxnSpPr>
        <p:spPr>
          <a:xfrm>
            <a:off x="1267136" y="1860448"/>
            <a:ext cx="2160633" cy="0"/>
          </a:xfrm>
          <a:prstGeom prst="straightConnector1">
            <a:avLst/>
          </a:prstGeom>
          <a:ln w="28575">
            <a:tailEnd type="triangle"/>
          </a:ln>
        </p:spPr>
        <p:style>
          <a:lnRef idx="1">
            <a:schemeClr val="accent1"/>
          </a:lnRef>
          <a:fillRef idx="0">
            <a:schemeClr val="accent1"/>
          </a:fillRef>
          <a:effectRef idx="0">
            <a:schemeClr val="accent1"/>
          </a:effectRef>
          <a:fontRef idx="minor">
            <a:schemeClr val="tx1"/>
          </a:fontRef>
        </p:style>
      </p:cxnSp>
      <p:sp>
        <p:nvSpPr>
          <p:cNvPr id="7" name="Left Brace 6">
            <a:extLst>
              <a:ext uri="{FF2B5EF4-FFF2-40B4-BE49-F238E27FC236}">
                <a16:creationId xmlns:a16="http://schemas.microsoft.com/office/drawing/2014/main" id="{1CE47722-3854-8074-DCA9-3667A4DA311A}"/>
              </a:ext>
            </a:extLst>
          </p:cNvPr>
          <p:cNvSpPr/>
          <p:nvPr/>
        </p:nvSpPr>
        <p:spPr>
          <a:xfrm>
            <a:off x="3524862" y="400662"/>
            <a:ext cx="480547" cy="1949241"/>
          </a:xfrm>
          <a:prstGeom prst="leftBrace">
            <a:avLst/>
          </a:prstGeom>
          <a:ln w="28575">
            <a:solidFill>
              <a:srgbClr val="FF0000"/>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IN"/>
          </a:p>
        </p:txBody>
      </p:sp>
      <p:sp>
        <p:nvSpPr>
          <p:cNvPr id="8" name="TextBox 7">
            <a:extLst>
              <a:ext uri="{FF2B5EF4-FFF2-40B4-BE49-F238E27FC236}">
                <a16:creationId xmlns:a16="http://schemas.microsoft.com/office/drawing/2014/main" id="{BAAA0BAC-AA56-4905-11A5-2E374B7C79DF}"/>
              </a:ext>
            </a:extLst>
          </p:cNvPr>
          <p:cNvSpPr txBox="1"/>
          <p:nvPr/>
        </p:nvSpPr>
        <p:spPr>
          <a:xfrm>
            <a:off x="223686" y="3000761"/>
            <a:ext cx="1406015" cy="369332"/>
          </a:xfrm>
          <a:prstGeom prst="rect">
            <a:avLst/>
          </a:prstGeom>
          <a:noFill/>
        </p:spPr>
        <p:txBody>
          <a:bodyPr wrap="square" rtlCol="0">
            <a:spAutoFit/>
          </a:bodyPr>
          <a:lstStyle/>
          <a:p>
            <a:r>
              <a:rPr lang="en-IN" dirty="0"/>
              <a:t>Government</a:t>
            </a:r>
          </a:p>
        </p:txBody>
      </p:sp>
      <p:cxnSp>
        <p:nvCxnSpPr>
          <p:cNvPr id="9" name="Straight Arrow Connector 8">
            <a:extLst>
              <a:ext uri="{FF2B5EF4-FFF2-40B4-BE49-F238E27FC236}">
                <a16:creationId xmlns:a16="http://schemas.microsoft.com/office/drawing/2014/main" id="{18F9BC22-7193-77E0-09D0-4BA446C035EC}"/>
              </a:ext>
            </a:extLst>
          </p:cNvPr>
          <p:cNvCxnSpPr/>
          <p:nvPr/>
        </p:nvCxnSpPr>
        <p:spPr>
          <a:xfrm>
            <a:off x="1629701" y="3185427"/>
            <a:ext cx="2160633" cy="0"/>
          </a:xfrm>
          <a:prstGeom prst="straightConnector1">
            <a:avLst/>
          </a:prstGeom>
          <a:ln w="28575">
            <a:tailEnd type="triangle"/>
          </a:ln>
        </p:spPr>
        <p:style>
          <a:lnRef idx="1">
            <a:schemeClr val="accent1"/>
          </a:lnRef>
          <a:fillRef idx="0">
            <a:schemeClr val="accent1"/>
          </a:fillRef>
          <a:effectRef idx="0">
            <a:schemeClr val="accent1"/>
          </a:effectRef>
          <a:fontRef idx="minor">
            <a:schemeClr val="tx1"/>
          </a:fontRef>
        </p:style>
      </p:cxnSp>
      <p:sp>
        <p:nvSpPr>
          <p:cNvPr id="10" name="TextBox 9">
            <a:extLst>
              <a:ext uri="{FF2B5EF4-FFF2-40B4-BE49-F238E27FC236}">
                <a16:creationId xmlns:a16="http://schemas.microsoft.com/office/drawing/2014/main" id="{32A519FA-0090-CEFA-6060-013191B9F612}"/>
              </a:ext>
            </a:extLst>
          </p:cNvPr>
          <p:cNvSpPr txBox="1"/>
          <p:nvPr/>
        </p:nvSpPr>
        <p:spPr>
          <a:xfrm>
            <a:off x="4599058" y="5150802"/>
            <a:ext cx="5781370" cy="461665"/>
          </a:xfrm>
          <a:prstGeom prst="rect">
            <a:avLst/>
          </a:prstGeom>
          <a:noFill/>
        </p:spPr>
        <p:txBody>
          <a:bodyPr wrap="square" rtlCol="0">
            <a:spAutoFit/>
          </a:bodyPr>
          <a:lstStyle/>
          <a:p>
            <a:r>
              <a:rPr lang="en-IN" sz="2400" b="1" u="sng" dirty="0"/>
              <a:t>Basic Structure of Computer System</a:t>
            </a:r>
          </a:p>
        </p:txBody>
      </p:sp>
      <p:sp>
        <p:nvSpPr>
          <p:cNvPr id="11" name="TextBox 10">
            <a:extLst>
              <a:ext uri="{FF2B5EF4-FFF2-40B4-BE49-F238E27FC236}">
                <a16:creationId xmlns:a16="http://schemas.microsoft.com/office/drawing/2014/main" id="{D64779AA-FE6D-2D6C-0861-7236A6B2EDA1}"/>
              </a:ext>
            </a:extLst>
          </p:cNvPr>
          <p:cNvSpPr txBox="1"/>
          <p:nvPr/>
        </p:nvSpPr>
        <p:spPr>
          <a:xfrm>
            <a:off x="934065" y="5890990"/>
            <a:ext cx="10884305" cy="830997"/>
          </a:xfrm>
          <a:prstGeom prst="rect">
            <a:avLst/>
          </a:prstGeom>
          <a:noFill/>
        </p:spPr>
        <p:txBody>
          <a:bodyPr wrap="square" rtlCol="0">
            <a:spAutoFit/>
          </a:bodyPr>
          <a:lstStyle/>
          <a:p>
            <a:r>
              <a:rPr lang="en-IN" sz="2400" b="1" dirty="0">
                <a:latin typeface="Times New Roman" panose="02020603050405020304" pitchFamily="18" charset="0"/>
                <a:cs typeface="Times New Roman" panose="02020603050405020304" pitchFamily="18" charset="0"/>
              </a:rPr>
              <a:t>So, Operating system is similar to Government, that manages computer hardware and provides convenient interface to the user for solving problems.</a:t>
            </a:r>
          </a:p>
        </p:txBody>
      </p:sp>
    </p:spTree>
    <p:extLst>
      <p:ext uri="{BB962C8B-B14F-4D97-AF65-F5344CB8AC3E}">
        <p14:creationId xmlns:p14="http://schemas.microsoft.com/office/powerpoint/2010/main" val="304382365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5"/>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2"/>
                                        </p:tgtEl>
                                        <p:attrNameLst>
                                          <p:attrName>style.visibility</p:attrName>
                                        </p:attrNameLst>
                                      </p:cBhvr>
                                      <p:to>
                                        <p:strVal val="visible"/>
                                      </p:to>
                                    </p:set>
                                  </p:childTnLst>
                                </p:cTn>
                              </p:par>
                            </p:childTnLst>
                          </p:cTn>
                        </p:par>
                      </p:childTnLst>
                    </p:cTn>
                  </p:par>
                  <p:par>
                    <p:cTn id="9" fill="hold">
                      <p:stCondLst>
                        <p:cond delay="indefinite"/>
                      </p:stCondLst>
                      <p:childTnLst>
                        <p:par>
                          <p:cTn id="10" fill="hold">
                            <p:stCondLst>
                              <p:cond delay="0"/>
                            </p:stCondLst>
                            <p:childTnLst>
                              <p:par>
                                <p:cTn id="11" presetID="1" presetClass="entr" presetSubtype="0" fill="hold" grpId="0" nodeType="clickEffect">
                                  <p:stCondLst>
                                    <p:cond delay="0"/>
                                  </p:stCondLst>
                                  <p:childTnLst>
                                    <p:set>
                                      <p:cBhvr>
                                        <p:cTn id="12" dur="1" fill="hold">
                                          <p:stCondLst>
                                            <p:cond delay="0"/>
                                          </p:stCondLst>
                                        </p:cTn>
                                        <p:tgtEl>
                                          <p:spTgt spid="3"/>
                                        </p:tgtEl>
                                        <p:attrNameLst>
                                          <p:attrName>style.visibility</p:attrName>
                                        </p:attrNameLst>
                                      </p:cBhvr>
                                      <p:to>
                                        <p:strVal val="visible"/>
                                      </p:to>
                                    </p:set>
                                  </p:childTnLst>
                                </p:cTn>
                              </p:par>
                              <p:par>
                                <p:cTn id="13" presetID="1" presetClass="entr" presetSubtype="0" fill="hold" nodeType="withEffect">
                                  <p:stCondLst>
                                    <p:cond delay="0"/>
                                  </p:stCondLst>
                                  <p:childTnLst>
                                    <p:set>
                                      <p:cBhvr>
                                        <p:cTn id="14" dur="1" fill="hold">
                                          <p:stCondLst>
                                            <p:cond delay="0"/>
                                          </p:stCondLst>
                                        </p:cTn>
                                        <p:tgtEl>
                                          <p:spTgt spid="6"/>
                                        </p:tgtEl>
                                        <p:attrNameLst>
                                          <p:attrName>style.visibility</p:attrName>
                                        </p:attrNameLst>
                                      </p:cBhvr>
                                      <p:to>
                                        <p:strVal val="visible"/>
                                      </p:to>
                                    </p:set>
                                  </p:childTnLst>
                                </p:cTn>
                              </p:par>
                              <p:par>
                                <p:cTn id="15" presetID="1" presetClass="entr" presetSubtype="0" fill="hold" grpId="0" nodeType="withEffect">
                                  <p:stCondLst>
                                    <p:cond delay="0"/>
                                  </p:stCondLst>
                                  <p:childTnLst>
                                    <p:set>
                                      <p:cBhvr>
                                        <p:cTn id="16" dur="1" fill="hold">
                                          <p:stCondLst>
                                            <p:cond delay="0"/>
                                          </p:stCondLst>
                                        </p:cTn>
                                        <p:tgtEl>
                                          <p:spTgt spid="7"/>
                                        </p:tgtEl>
                                        <p:attrNameLst>
                                          <p:attrName>style.visibility</p:attrName>
                                        </p:attrNameLst>
                                      </p:cBhvr>
                                      <p:to>
                                        <p:strVal val="visible"/>
                                      </p:to>
                                    </p:set>
                                  </p:childTnLst>
                                </p:cTn>
                              </p:par>
                            </p:childTnLst>
                          </p:cTn>
                        </p:par>
                      </p:childTnLst>
                    </p:cTn>
                  </p:par>
                  <p:par>
                    <p:cTn id="17" fill="hold">
                      <p:stCondLst>
                        <p:cond delay="indefinite"/>
                      </p:stCondLst>
                      <p:childTnLst>
                        <p:par>
                          <p:cTn id="18" fill="hold">
                            <p:stCondLst>
                              <p:cond delay="0"/>
                            </p:stCondLst>
                            <p:childTnLst>
                              <p:par>
                                <p:cTn id="19" presetID="1" presetClass="entr" presetSubtype="0" fill="hold" grpId="0" nodeType="clickEffect">
                                  <p:stCondLst>
                                    <p:cond delay="0"/>
                                  </p:stCondLst>
                                  <p:childTnLst>
                                    <p:set>
                                      <p:cBhvr>
                                        <p:cTn id="20" dur="1" fill="hold">
                                          <p:stCondLst>
                                            <p:cond delay="0"/>
                                          </p:stCondLst>
                                        </p:cTn>
                                        <p:tgtEl>
                                          <p:spTgt spid="8"/>
                                        </p:tgtEl>
                                        <p:attrNameLst>
                                          <p:attrName>style.visibility</p:attrName>
                                        </p:attrNameLst>
                                      </p:cBhvr>
                                      <p:to>
                                        <p:strVal val="visible"/>
                                      </p:to>
                                    </p:set>
                                  </p:childTnLst>
                                </p:cTn>
                              </p:par>
                              <p:par>
                                <p:cTn id="21" presetID="1" presetClass="entr" presetSubtype="0" fill="hold" nodeType="withEffect">
                                  <p:stCondLst>
                                    <p:cond delay="0"/>
                                  </p:stCondLst>
                                  <p:childTnLst>
                                    <p:set>
                                      <p:cBhvr>
                                        <p:cTn id="22" dur="1" fill="hold">
                                          <p:stCondLst>
                                            <p:cond delay="0"/>
                                          </p:stCondLst>
                                        </p:cTn>
                                        <p:tgtEl>
                                          <p:spTgt spid="9"/>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grpId="0" nodeType="clickEffect">
                                  <p:stCondLst>
                                    <p:cond delay="0"/>
                                  </p:stCondLst>
                                  <p:childTnLst>
                                    <p:set>
                                      <p:cBhvr>
                                        <p:cTn id="26" dur="1" fill="hold">
                                          <p:stCondLst>
                                            <p:cond delay="0"/>
                                          </p:stCondLst>
                                        </p:cTn>
                                        <p:tgtEl>
                                          <p:spTgt spid="11"/>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3" grpId="0"/>
      <p:bldP spid="7" grpId="0" animBg="1"/>
      <p:bldP spid="8" grpId="0"/>
      <p:bldP spid="11" grpId="0"/>
    </p:bld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2">
            <a:extLst>
              <a:ext uri="{FF2B5EF4-FFF2-40B4-BE49-F238E27FC236}">
                <a16:creationId xmlns:a16="http://schemas.microsoft.com/office/drawing/2014/main" id="{A5BEDF74-0B04-85E7-397B-2EAB34478EF4}"/>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3977149" y="777048"/>
            <a:ext cx="8106293" cy="518837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 name="TextBox 1">
            <a:extLst>
              <a:ext uri="{FF2B5EF4-FFF2-40B4-BE49-F238E27FC236}">
                <a16:creationId xmlns:a16="http://schemas.microsoft.com/office/drawing/2014/main" id="{304B3E21-5A8E-9D3C-D8BF-010D6A7B2D4E}"/>
              </a:ext>
            </a:extLst>
          </p:cNvPr>
          <p:cNvSpPr txBox="1"/>
          <p:nvPr/>
        </p:nvSpPr>
        <p:spPr>
          <a:xfrm>
            <a:off x="285134" y="5536797"/>
            <a:ext cx="2123768" cy="369332"/>
          </a:xfrm>
          <a:prstGeom prst="rect">
            <a:avLst/>
          </a:prstGeom>
          <a:noFill/>
        </p:spPr>
        <p:txBody>
          <a:bodyPr wrap="square" rtlCol="0">
            <a:spAutoFit/>
          </a:bodyPr>
          <a:lstStyle/>
          <a:p>
            <a:r>
              <a:rPr lang="en-IN" dirty="0"/>
              <a:t>Resources</a:t>
            </a:r>
          </a:p>
        </p:txBody>
      </p:sp>
      <p:sp>
        <p:nvSpPr>
          <p:cNvPr id="3" name="TextBox 2">
            <a:extLst>
              <a:ext uri="{FF2B5EF4-FFF2-40B4-BE49-F238E27FC236}">
                <a16:creationId xmlns:a16="http://schemas.microsoft.com/office/drawing/2014/main" id="{E0B966D2-BB06-0055-28E0-11EAE77FD37F}"/>
              </a:ext>
            </a:extLst>
          </p:cNvPr>
          <p:cNvSpPr txBox="1"/>
          <p:nvPr/>
        </p:nvSpPr>
        <p:spPr>
          <a:xfrm>
            <a:off x="125364" y="3186569"/>
            <a:ext cx="1012723" cy="369332"/>
          </a:xfrm>
          <a:prstGeom prst="rect">
            <a:avLst/>
          </a:prstGeom>
          <a:noFill/>
        </p:spPr>
        <p:txBody>
          <a:bodyPr wrap="square" rtlCol="0">
            <a:spAutoFit/>
          </a:bodyPr>
          <a:lstStyle/>
          <a:p>
            <a:r>
              <a:rPr lang="en-IN" dirty="0"/>
              <a:t>services</a:t>
            </a:r>
          </a:p>
        </p:txBody>
      </p:sp>
      <p:sp>
        <p:nvSpPr>
          <p:cNvPr id="5" name="Left Brace 4">
            <a:extLst>
              <a:ext uri="{FF2B5EF4-FFF2-40B4-BE49-F238E27FC236}">
                <a16:creationId xmlns:a16="http://schemas.microsoft.com/office/drawing/2014/main" id="{9AB6203B-BE9C-3D61-CE3F-477AE6167FA2}"/>
              </a:ext>
            </a:extLst>
          </p:cNvPr>
          <p:cNvSpPr/>
          <p:nvPr/>
        </p:nvSpPr>
        <p:spPr>
          <a:xfrm>
            <a:off x="990604" y="1324894"/>
            <a:ext cx="491614" cy="4198375"/>
          </a:xfrm>
          <a:prstGeom prst="leftBrace">
            <a:avLst>
              <a:gd name="adj1" fmla="val 8333"/>
              <a:gd name="adj2" fmla="val 48849"/>
            </a:avLst>
          </a:prstGeom>
          <a:ln w="28575"/>
        </p:spPr>
        <p:style>
          <a:lnRef idx="1">
            <a:schemeClr val="accent1"/>
          </a:lnRef>
          <a:fillRef idx="0">
            <a:schemeClr val="accent1"/>
          </a:fillRef>
          <a:effectRef idx="0">
            <a:schemeClr val="accent1"/>
          </a:effectRef>
          <a:fontRef idx="minor">
            <a:schemeClr val="tx1"/>
          </a:fontRef>
        </p:style>
        <p:txBody>
          <a:bodyPr rtlCol="0" anchor="ctr"/>
          <a:lstStyle/>
          <a:p>
            <a:pPr algn="ctr"/>
            <a:endParaRPr lang="en-IN"/>
          </a:p>
        </p:txBody>
      </p:sp>
      <p:sp>
        <p:nvSpPr>
          <p:cNvPr id="6" name="TextBox 5">
            <a:extLst>
              <a:ext uri="{FF2B5EF4-FFF2-40B4-BE49-F238E27FC236}">
                <a16:creationId xmlns:a16="http://schemas.microsoft.com/office/drawing/2014/main" id="{2FA7171A-160B-A204-C5CC-FA5D6DEC0978}"/>
              </a:ext>
            </a:extLst>
          </p:cNvPr>
          <p:cNvSpPr txBox="1"/>
          <p:nvPr/>
        </p:nvSpPr>
        <p:spPr>
          <a:xfrm>
            <a:off x="324463" y="761378"/>
            <a:ext cx="1012723" cy="369332"/>
          </a:xfrm>
          <a:prstGeom prst="rect">
            <a:avLst/>
          </a:prstGeom>
          <a:noFill/>
        </p:spPr>
        <p:txBody>
          <a:bodyPr wrap="square" rtlCol="0">
            <a:spAutoFit/>
          </a:bodyPr>
          <a:lstStyle/>
          <a:p>
            <a:r>
              <a:rPr lang="en-IN" dirty="0"/>
              <a:t>People</a:t>
            </a:r>
          </a:p>
        </p:txBody>
      </p:sp>
      <p:sp>
        <p:nvSpPr>
          <p:cNvPr id="7" name="Left Brace 6">
            <a:extLst>
              <a:ext uri="{FF2B5EF4-FFF2-40B4-BE49-F238E27FC236}">
                <a16:creationId xmlns:a16="http://schemas.microsoft.com/office/drawing/2014/main" id="{0C44CF7C-05D2-9052-A4CC-31A57E6C0F03}"/>
              </a:ext>
            </a:extLst>
          </p:cNvPr>
          <p:cNvSpPr/>
          <p:nvPr/>
        </p:nvSpPr>
        <p:spPr>
          <a:xfrm>
            <a:off x="3524863" y="1208134"/>
            <a:ext cx="265471" cy="1309549"/>
          </a:xfrm>
          <a:prstGeom prst="leftBrace">
            <a:avLst/>
          </a:prstGeom>
          <a:ln w="28575">
            <a:solidFill>
              <a:srgbClr val="FF0000"/>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IN"/>
          </a:p>
        </p:txBody>
      </p:sp>
      <p:sp>
        <p:nvSpPr>
          <p:cNvPr id="8" name="TextBox 7">
            <a:extLst>
              <a:ext uri="{FF2B5EF4-FFF2-40B4-BE49-F238E27FC236}">
                <a16:creationId xmlns:a16="http://schemas.microsoft.com/office/drawing/2014/main" id="{0429BF18-0B3C-97F0-8DB0-2E9D3BE9754E}"/>
              </a:ext>
            </a:extLst>
          </p:cNvPr>
          <p:cNvSpPr txBox="1"/>
          <p:nvPr/>
        </p:nvSpPr>
        <p:spPr>
          <a:xfrm>
            <a:off x="1238864" y="1427207"/>
            <a:ext cx="2555502" cy="923330"/>
          </a:xfrm>
          <a:prstGeom prst="rect">
            <a:avLst/>
          </a:prstGeom>
          <a:noFill/>
        </p:spPr>
        <p:txBody>
          <a:bodyPr wrap="square" rtlCol="0">
            <a:spAutoFit/>
          </a:bodyPr>
          <a:lstStyle/>
          <a:p>
            <a:r>
              <a:rPr lang="en-IN" dirty="0"/>
              <a:t>Interfaces to people like Government offices RTA/MRO/ websites</a:t>
            </a:r>
          </a:p>
        </p:txBody>
      </p:sp>
      <p:sp>
        <p:nvSpPr>
          <p:cNvPr id="9" name="TextBox 8">
            <a:extLst>
              <a:ext uri="{FF2B5EF4-FFF2-40B4-BE49-F238E27FC236}">
                <a16:creationId xmlns:a16="http://schemas.microsoft.com/office/drawing/2014/main" id="{B87EA95B-9421-C25A-06A7-60B3FA8A368A}"/>
              </a:ext>
            </a:extLst>
          </p:cNvPr>
          <p:cNvSpPr txBox="1"/>
          <p:nvPr/>
        </p:nvSpPr>
        <p:spPr>
          <a:xfrm>
            <a:off x="1490811" y="3105771"/>
            <a:ext cx="2160633" cy="2554545"/>
          </a:xfrm>
          <a:prstGeom prst="rect">
            <a:avLst/>
          </a:prstGeom>
          <a:noFill/>
        </p:spPr>
        <p:txBody>
          <a:bodyPr wrap="square" rtlCol="0">
            <a:spAutoFit/>
          </a:bodyPr>
          <a:lstStyle/>
          <a:p>
            <a:r>
              <a:rPr lang="en-IN" sz="2000" dirty="0"/>
              <a:t>Functioning of Government to meet goals like economic development, social and welfare development, security  etc.</a:t>
            </a:r>
          </a:p>
        </p:txBody>
      </p:sp>
      <p:sp>
        <p:nvSpPr>
          <p:cNvPr id="10" name="Left Brace 9">
            <a:extLst>
              <a:ext uri="{FF2B5EF4-FFF2-40B4-BE49-F238E27FC236}">
                <a16:creationId xmlns:a16="http://schemas.microsoft.com/office/drawing/2014/main" id="{395A80DF-BD2D-617B-CD3B-8BAA8A078E27}"/>
              </a:ext>
            </a:extLst>
          </p:cNvPr>
          <p:cNvSpPr/>
          <p:nvPr/>
        </p:nvSpPr>
        <p:spPr>
          <a:xfrm>
            <a:off x="3483965" y="3186569"/>
            <a:ext cx="408927" cy="2335481"/>
          </a:xfrm>
          <a:prstGeom prst="leftBrace">
            <a:avLst/>
          </a:prstGeom>
          <a:ln w="28575">
            <a:solidFill>
              <a:srgbClr val="FF0000"/>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IN"/>
          </a:p>
        </p:txBody>
      </p:sp>
      <p:sp>
        <p:nvSpPr>
          <p:cNvPr id="12" name="TextBox 11">
            <a:extLst>
              <a:ext uri="{FF2B5EF4-FFF2-40B4-BE49-F238E27FC236}">
                <a16:creationId xmlns:a16="http://schemas.microsoft.com/office/drawing/2014/main" id="{36DA1894-AF42-1B94-246E-6761F08AD06D}"/>
              </a:ext>
            </a:extLst>
          </p:cNvPr>
          <p:cNvSpPr txBox="1"/>
          <p:nvPr/>
        </p:nvSpPr>
        <p:spPr>
          <a:xfrm>
            <a:off x="1261672" y="2515539"/>
            <a:ext cx="2820490" cy="646331"/>
          </a:xfrm>
          <a:prstGeom prst="rect">
            <a:avLst/>
          </a:prstGeom>
          <a:noFill/>
        </p:spPr>
        <p:txBody>
          <a:bodyPr wrap="square">
            <a:spAutoFit/>
          </a:bodyPr>
          <a:lstStyle/>
          <a:p>
            <a:r>
              <a:rPr lang="en-IN" dirty="0"/>
              <a:t>from request to delivery of service</a:t>
            </a:r>
          </a:p>
        </p:txBody>
      </p:sp>
      <p:cxnSp>
        <p:nvCxnSpPr>
          <p:cNvPr id="14" name="Straight Arrow Connector 13">
            <a:extLst>
              <a:ext uri="{FF2B5EF4-FFF2-40B4-BE49-F238E27FC236}">
                <a16:creationId xmlns:a16="http://schemas.microsoft.com/office/drawing/2014/main" id="{3F3149CA-EAB9-BF79-F7CA-250F8BABA8ED}"/>
              </a:ext>
            </a:extLst>
          </p:cNvPr>
          <p:cNvCxnSpPr/>
          <p:nvPr/>
        </p:nvCxnSpPr>
        <p:spPr>
          <a:xfrm>
            <a:off x="1629701" y="5732206"/>
            <a:ext cx="2160633" cy="0"/>
          </a:xfrm>
          <a:prstGeom prst="straightConnector1">
            <a:avLst/>
          </a:prstGeom>
          <a:ln w="28575">
            <a:tailEnd type="triangle"/>
          </a:ln>
        </p:spPr>
        <p:style>
          <a:lnRef idx="1">
            <a:schemeClr val="accent1"/>
          </a:lnRef>
          <a:fillRef idx="0">
            <a:schemeClr val="accent1"/>
          </a:fillRef>
          <a:effectRef idx="0">
            <a:schemeClr val="accent1"/>
          </a:effectRef>
          <a:fontRef idx="minor">
            <a:schemeClr val="tx1"/>
          </a:fontRef>
        </p:style>
      </p:cxnSp>
      <p:cxnSp>
        <p:nvCxnSpPr>
          <p:cNvPr id="15" name="Straight Arrow Connector 14">
            <a:extLst>
              <a:ext uri="{FF2B5EF4-FFF2-40B4-BE49-F238E27FC236}">
                <a16:creationId xmlns:a16="http://schemas.microsoft.com/office/drawing/2014/main" id="{968C1C7E-BD32-244A-4146-09328BCCB952}"/>
              </a:ext>
            </a:extLst>
          </p:cNvPr>
          <p:cNvCxnSpPr/>
          <p:nvPr/>
        </p:nvCxnSpPr>
        <p:spPr>
          <a:xfrm>
            <a:off x="1485900" y="946044"/>
            <a:ext cx="2160633" cy="0"/>
          </a:xfrm>
          <a:prstGeom prst="straightConnector1">
            <a:avLst/>
          </a:prstGeom>
          <a:ln w="28575">
            <a:tailEnd type="triangle"/>
          </a:ln>
        </p:spPr>
        <p:style>
          <a:lnRef idx="1">
            <a:schemeClr val="accent1"/>
          </a:lnRef>
          <a:fillRef idx="0">
            <a:schemeClr val="accent1"/>
          </a:fillRef>
          <a:effectRef idx="0">
            <a:schemeClr val="accent1"/>
          </a:effectRef>
          <a:fontRef idx="minor">
            <a:schemeClr val="tx1"/>
          </a:fontRef>
        </p:style>
      </p:cxnSp>
      <p:sp>
        <p:nvSpPr>
          <p:cNvPr id="16" name="TextBox 15">
            <a:extLst>
              <a:ext uri="{FF2B5EF4-FFF2-40B4-BE49-F238E27FC236}">
                <a16:creationId xmlns:a16="http://schemas.microsoft.com/office/drawing/2014/main" id="{B3213E16-508F-63AB-9EA8-DAB5E3284062}"/>
              </a:ext>
            </a:extLst>
          </p:cNvPr>
          <p:cNvSpPr txBox="1"/>
          <p:nvPr/>
        </p:nvSpPr>
        <p:spPr>
          <a:xfrm>
            <a:off x="1278189" y="6164828"/>
            <a:ext cx="10540181" cy="646331"/>
          </a:xfrm>
          <a:prstGeom prst="rect">
            <a:avLst/>
          </a:prstGeom>
          <a:noFill/>
        </p:spPr>
        <p:txBody>
          <a:bodyPr wrap="square" rtlCol="0">
            <a:spAutoFit/>
          </a:bodyPr>
          <a:lstStyle/>
          <a:p>
            <a:r>
              <a:rPr lang="en-IN" b="1" dirty="0"/>
              <a:t>So, Operating system is similar to Government, that manages computer hardware and provides convenient interface to the user for solving problems.</a:t>
            </a:r>
          </a:p>
        </p:txBody>
      </p:sp>
      <mc:AlternateContent xmlns:mc="http://schemas.openxmlformats.org/markup-compatibility/2006" xmlns:p14="http://schemas.microsoft.com/office/powerpoint/2010/main">
        <mc:Choice Requires="p14">
          <p:contentPart p14:bwMode="auto" r:id="rId3">
            <p14:nvContentPartPr>
              <p14:cNvPr id="11" name="Ink 10">
                <a:extLst>
                  <a:ext uri="{FF2B5EF4-FFF2-40B4-BE49-F238E27FC236}">
                    <a16:creationId xmlns:a16="http://schemas.microsoft.com/office/drawing/2014/main" id="{7B7BE03C-5ED5-2BD0-D7B0-F08FB29E3AFB}"/>
                  </a:ext>
                </a:extLst>
              </p14:cNvPr>
              <p14:cNvContentPartPr/>
              <p14:nvPr/>
            </p14:nvContentPartPr>
            <p14:xfrm>
              <a:off x="6393960" y="982080"/>
              <a:ext cx="994320" cy="939240"/>
            </p14:xfrm>
          </p:contentPart>
        </mc:Choice>
        <mc:Fallback xmlns="">
          <p:pic>
            <p:nvPicPr>
              <p:cNvPr id="11" name="Ink 10">
                <a:extLst>
                  <a:ext uri="{FF2B5EF4-FFF2-40B4-BE49-F238E27FC236}">
                    <a16:creationId xmlns:a16="http://schemas.microsoft.com/office/drawing/2014/main" id="{7B7BE03C-5ED5-2BD0-D7B0-F08FB29E3AFB}"/>
                  </a:ext>
                </a:extLst>
              </p:cNvPr>
              <p:cNvPicPr/>
              <p:nvPr/>
            </p:nvPicPr>
            <p:blipFill>
              <a:blip r:embed="rId4"/>
              <a:stretch>
                <a:fillRect/>
              </a:stretch>
            </p:blipFill>
            <p:spPr>
              <a:xfrm>
                <a:off x="6384600" y="972720"/>
                <a:ext cx="1013040" cy="957960"/>
              </a:xfrm>
              <a:prstGeom prst="rect">
                <a:avLst/>
              </a:prstGeom>
            </p:spPr>
          </p:pic>
        </mc:Fallback>
      </mc:AlternateContent>
    </p:spTree>
    <p:extLst>
      <p:ext uri="{BB962C8B-B14F-4D97-AF65-F5344CB8AC3E}">
        <p14:creationId xmlns:p14="http://schemas.microsoft.com/office/powerpoint/2010/main" val="7496950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14"/>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2"/>
                                        </p:tgtEl>
                                        <p:attrNameLst>
                                          <p:attrName>style.visibility</p:attrName>
                                        </p:attrNameLst>
                                      </p:cBhvr>
                                      <p:to>
                                        <p:strVal val="visible"/>
                                      </p:to>
                                    </p:set>
                                  </p:childTnLst>
                                </p:cTn>
                              </p:par>
                            </p:childTnLst>
                          </p:cTn>
                        </p:par>
                      </p:childTnLst>
                    </p:cTn>
                  </p:par>
                  <p:par>
                    <p:cTn id="9" fill="hold">
                      <p:stCondLst>
                        <p:cond delay="indefinite"/>
                      </p:stCondLst>
                      <p:childTnLst>
                        <p:par>
                          <p:cTn id="10" fill="hold">
                            <p:stCondLst>
                              <p:cond delay="0"/>
                            </p:stCondLst>
                            <p:childTnLst>
                              <p:par>
                                <p:cTn id="11" presetID="1" presetClass="entr" presetSubtype="0" fill="hold" grpId="0" nodeType="clickEffect">
                                  <p:stCondLst>
                                    <p:cond delay="0"/>
                                  </p:stCondLst>
                                  <p:childTnLst>
                                    <p:set>
                                      <p:cBhvr>
                                        <p:cTn id="12" dur="1" fill="hold">
                                          <p:stCondLst>
                                            <p:cond delay="0"/>
                                          </p:stCondLst>
                                        </p:cTn>
                                        <p:tgtEl>
                                          <p:spTgt spid="6"/>
                                        </p:tgtEl>
                                        <p:attrNameLst>
                                          <p:attrName>style.visibility</p:attrName>
                                        </p:attrNameLst>
                                      </p:cBhvr>
                                      <p:to>
                                        <p:strVal val="visible"/>
                                      </p:to>
                                    </p:set>
                                  </p:childTnLst>
                                </p:cTn>
                              </p:par>
                              <p:par>
                                <p:cTn id="13" presetID="1" presetClass="entr" presetSubtype="0" fill="hold" nodeType="withEffect">
                                  <p:stCondLst>
                                    <p:cond delay="0"/>
                                  </p:stCondLst>
                                  <p:childTnLst>
                                    <p:set>
                                      <p:cBhvr>
                                        <p:cTn id="14" dur="1" fill="hold">
                                          <p:stCondLst>
                                            <p:cond delay="0"/>
                                          </p:stCondLst>
                                        </p:cTn>
                                        <p:tgtEl>
                                          <p:spTgt spid="15"/>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5"/>
                                        </p:tgtEl>
                                        <p:attrNameLst>
                                          <p:attrName>style.visibility</p:attrName>
                                        </p:attrNameLst>
                                      </p:cBhvr>
                                      <p:to>
                                        <p:strVal val="visible"/>
                                      </p:to>
                                    </p:set>
                                  </p:childTnLst>
                                </p:cTn>
                              </p:par>
                              <p:par>
                                <p:cTn id="19" presetID="1" presetClass="entr" presetSubtype="0" fill="hold" grpId="0" nodeType="withEffect">
                                  <p:stCondLst>
                                    <p:cond delay="0"/>
                                  </p:stCondLst>
                                  <p:childTnLst>
                                    <p:set>
                                      <p:cBhvr>
                                        <p:cTn id="20" dur="1" fill="hold">
                                          <p:stCondLst>
                                            <p:cond delay="0"/>
                                          </p:stCondLst>
                                        </p:cTn>
                                        <p:tgtEl>
                                          <p:spTgt spid="3"/>
                                        </p:tgtEl>
                                        <p:attrNameLst>
                                          <p:attrName>style.visibility</p:attrName>
                                        </p:attrNameLst>
                                      </p:cBhvr>
                                      <p:to>
                                        <p:strVal val="visible"/>
                                      </p:to>
                                    </p:set>
                                  </p:childTnLst>
                                </p:cTn>
                              </p:par>
                            </p:childTnLst>
                          </p:cTn>
                        </p:par>
                      </p:childTnLst>
                    </p:cTn>
                  </p:par>
                  <p:par>
                    <p:cTn id="21" fill="hold">
                      <p:stCondLst>
                        <p:cond delay="indefinite"/>
                      </p:stCondLst>
                      <p:childTnLst>
                        <p:par>
                          <p:cTn id="22" fill="hold">
                            <p:stCondLst>
                              <p:cond delay="0"/>
                            </p:stCondLst>
                            <p:childTnLst>
                              <p:par>
                                <p:cTn id="23" presetID="1" presetClass="entr" presetSubtype="0" fill="hold" grpId="0" nodeType="clickEffect">
                                  <p:stCondLst>
                                    <p:cond delay="0"/>
                                  </p:stCondLst>
                                  <p:childTnLst>
                                    <p:set>
                                      <p:cBhvr>
                                        <p:cTn id="24" dur="1" fill="hold">
                                          <p:stCondLst>
                                            <p:cond delay="0"/>
                                          </p:stCondLst>
                                        </p:cTn>
                                        <p:tgtEl>
                                          <p:spTgt spid="8"/>
                                        </p:tgtEl>
                                        <p:attrNameLst>
                                          <p:attrName>style.visibility</p:attrName>
                                        </p:attrNameLst>
                                      </p:cBhvr>
                                      <p:to>
                                        <p:strVal val="visible"/>
                                      </p:to>
                                    </p:set>
                                  </p:childTnLst>
                                </p:cTn>
                              </p:par>
                              <p:par>
                                <p:cTn id="25" presetID="1" presetClass="entr" presetSubtype="0" fill="hold" grpId="0" nodeType="withEffect">
                                  <p:stCondLst>
                                    <p:cond delay="0"/>
                                  </p:stCondLst>
                                  <p:childTnLst>
                                    <p:set>
                                      <p:cBhvr>
                                        <p:cTn id="26" dur="1" fill="hold">
                                          <p:stCondLst>
                                            <p:cond delay="0"/>
                                          </p:stCondLst>
                                        </p:cTn>
                                        <p:tgtEl>
                                          <p:spTgt spid="7"/>
                                        </p:tgtEl>
                                        <p:attrNameLst>
                                          <p:attrName>style.visibility</p:attrName>
                                        </p:attrNameLst>
                                      </p:cBhvr>
                                      <p:to>
                                        <p:strVal val="visible"/>
                                      </p:to>
                                    </p:set>
                                  </p:childTnLst>
                                </p:cTn>
                              </p:par>
                            </p:childTnLst>
                          </p:cTn>
                        </p:par>
                      </p:childTnLst>
                    </p:cTn>
                  </p:par>
                  <p:par>
                    <p:cTn id="27" fill="hold">
                      <p:stCondLst>
                        <p:cond delay="indefinite"/>
                      </p:stCondLst>
                      <p:childTnLst>
                        <p:par>
                          <p:cTn id="28" fill="hold">
                            <p:stCondLst>
                              <p:cond delay="0"/>
                            </p:stCondLst>
                            <p:childTnLst>
                              <p:par>
                                <p:cTn id="29" presetID="1" presetClass="entr" presetSubtype="0" fill="hold" grpId="0" nodeType="clickEffect">
                                  <p:stCondLst>
                                    <p:cond delay="0"/>
                                  </p:stCondLst>
                                  <p:childTnLst>
                                    <p:set>
                                      <p:cBhvr>
                                        <p:cTn id="30" dur="1" fill="hold">
                                          <p:stCondLst>
                                            <p:cond delay="0"/>
                                          </p:stCondLst>
                                        </p:cTn>
                                        <p:tgtEl>
                                          <p:spTgt spid="10"/>
                                        </p:tgtEl>
                                        <p:attrNameLst>
                                          <p:attrName>style.visibility</p:attrName>
                                        </p:attrNameLst>
                                      </p:cBhvr>
                                      <p:to>
                                        <p:strVal val="visible"/>
                                      </p:to>
                                    </p:set>
                                  </p:childTnLst>
                                </p:cTn>
                              </p:par>
                              <p:par>
                                <p:cTn id="31" presetID="1" presetClass="entr" presetSubtype="0" fill="hold" grpId="0" nodeType="withEffect">
                                  <p:stCondLst>
                                    <p:cond delay="0"/>
                                  </p:stCondLst>
                                  <p:childTnLst>
                                    <p:set>
                                      <p:cBhvr>
                                        <p:cTn id="32" dur="1" fill="hold">
                                          <p:stCondLst>
                                            <p:cond delay="0"/>
                                          </p:stCondLst>
                                        </p:cTn>
                                        <p:tgtEl>
                                          <p:spTgt spid="9"/>
                                        </p:tgtEl>
                                        <p:attrNameLst>
                                          <p:attrName>style.visibility</p:attrName>
                                        </p:attrNameLst>
                                      </p:cBhvr>
                                      <p:to>
                                        <p:strVal val="visible"/>
                                      </p:to>
                                    </p:set>
                                  </p:childTnLst>
                                </p:cTn>
                              </p:par>
                            </p:childTnLst>
                          </p:cTn>
                        </p:par>
                      </p:childTnLst>
                    </p:cTn>
                  </p:par>
                  <p:par>
                    <p:cTn id="33" fill="hold">
                      <p:stCondLst>
                        <p:cond delay="indefinite"/>
                      </p:stCondLst>
                      <p:childTnLst>
                        <p:par>
                          <p:cTn id="34" fill="hold">
                            <p:stCondLst>
                              <p:cond delay="0"/>
                            </p:stCondLst>
                            <p:childTnLst>
                              <p:par>
                                <p:cTn id="35" presetID="1" presetClass="entr" presetSubtype="0" fill="hold" grpId="0" nodeType="clickEffect">
                                  <p:stCondLst>
                                    <p:cond delay="0"/>
                                  </p:stCondLst>
                                  <p:childTnLst>
                                    <p:set>
                                      <p:cBhvr>
                                        <p:cTn id="36" dur="1" fill="hold">
                                          <p:stCondLst>
                                            <p:cond delay="0"/>
                                          </p:stCondLst>
                                        </p:cTn>
                                        <p:tgtEl>
                                          <p:spTgt spid="12"/>
                                        </p:tgtEl>
                                        <p:attrNameLst>
                                          <p:attrName>style.visibility</p:attrName>
                                        </p:attrNameLst>
                                      </p:cBhvr>
                                      <p:to>
                                        <p:strVal val="visible"/>
                                      </p:to>
                                    </p:set>
                                  </p:childTnLst>
                                </p:cTn>
                              </p:par>
                            </p:childTnLst>
                          </p:cTn>
                        </p:par>
                      </p:childTnLst>
                    </p:cTn>
                  </p:par>
                  <p:par>
                    <p:cTn id="37" fill="hold">
                      <p:stCondLst>
                        <p:cond delay="indefinite"/>
                      </p:stCondLst>
                      <p:childTnLst>
                        <p:par>
                          <p:cTn id="38" fill="hold">
                            <p:stCondLst>
                              <p:cond delay="0"/>
                            </p:stCondLst>
                            <p:childTnLst>
                              <p:par>
                                <p:cTn id="39" presetID="1" presetClass="entr" presetSubtype="0" fill="hold" grpId="0" nodeType="clickEffect">
                                  <p:stCondLst>
                                    <p:cond delay="0"/>
                                  </p:stCondLst>
                                  <p:childTnLst>
                                    <p:set>
                                      <p:cBhvr>
                                        <p:cTn id="40" dur="1" fill="hold">
                                          <p:stCondLst>
                                            <p:cond delay="0"/>
                                          </p:stCondLst>
                                        </p:cTn>
                                        <p:tgtEl>
                                          <p:spTgt spid="16"/>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3" grpId="0"/>
      <p:bldP spid="5" grpId="0" animBg="1"/>
      <p:bldP spid="6" grpId="0"/>
      <p:bldP spid="7" grpId="0" animBg="1"/>
      <p:bldP spid="8" grpId="0"/>
      <p:bldP spid="9" grpId="0"/>
      <p:bldP spid="10" grpId="0" animBg="1"/>
      <p:bldP spid="12" grpId="0"/>
      <p:bldP spid="16" grpId="0"/>
    </p:bld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6B68397-4FA7-158F-C496-CB50E81DFC91}"/>
              </a:ext>
            </a:extLst>
          </p:cNvPr>
          <p:cNvSpPr>
            <a:spLocks noGrp="1"/>
          </p:cNvSpPr>
          <p:nvPr>
            <p:ph type="title"/>
          </p:nvPr>
        </p:nvSpPr>
        <p:spPr>
          <a:xfrm>
            <a:off x="838200" y="365126"/>
            <a:ext cx="10515600" cy="677094"/>
          </a:xfrm>
        </p:spPr>
        <p:txBody>
          <a:bodyPr>
            <a:normAutofit fontScale="90000"/>
          </a:bodyPr>
          <a:lstStyle/>
          <a:p>
            <a:r>
              <a:rPr lang="en-IN" dirty="0"/>
              <a:t>Pre - requisites</a:t>
            </a:r>
          </a:p>
        </p:txBody>
      </p:sp>
      <p:sp>
        <p:nvSpPr>
          <p:cNvPr id="3" name="Content Placeholder 2">
            <a:extLst>
              <a:ext uri="{FF2B5EF4-FFF2-40B4-BE49-F238E27FC236}">
                <a16:creationId xmlns:a16="http://schemas.microsoft.com/office/drawing/2014/main" id="{58CCCAA6-D497-AC93-E06D-8471ED8C82BF}"/>
              </a:ext>
            </a:extLst>
          </p:cNvPr>
          <p:cNvSpPr>
            <a:spLocks noGrp="1"/>
          </p:cNvSpPr>
          <p:nvPr>
            <p:ph idx="1"/>
          </p:nvPr>
        </p:nvSpPr>
        <p:spPr>
          <a:xfrm>
            <a:off x="838200" y="1148531"/>
            <a:ext cx="10515600" cy="2097446"/>
          </a:xfrm>
        </p:spPr>
        <p:txBody>
          <a:bodyPr>
            <a:normAutofit fontScale="85000" lnSpcReduction="20000"/>
          </a:bodyPr>
          <a:lstStyle/>
          <a:p>
            <a:pPr>
              <a:lnSpc>
                <a:spcPct val="110000"/>
              </a:lnSpc>
            </a:pPr>
            <a:r>
              <a:rPr lang="en-IN" sz="3200" dirty="0"/>
              <a:t>Computer Organization and Architecture</a:t>
            </a:r>
          </a:p>
          <a:p>
            <a:pPr>
              <a:lnSpc>
                <a:spcPct val="110000"/>
              </a:lnSpc>
            </a:pPr>
            <a:r>
              <a:rPr lang="en-IN" sz="3200" dirty="0"/>
              <a:t>Programming language </a:t>
            </a:r>
          </a:p>
          <a:p>
            <a:pPr>
              <a:lnSpc>
                <a:spcPct val="110000"/>
              </a:lnSpc>
            </a:pPr>
            <a:r>
              <a:rPr lang="en-IN" sz="3200" dirty="0"/>
              <a:t>Data structures and Algorithms</a:t>
            </a:r>
          </a:p>
          <a:p>
            <a:pPr>
              <a:lnSpc>
                <a:spcPct val="110000"/>
              </a:lnSpc>
            </a:pPr>
            <a:r>
              <a:rPr lang="en-IN" sz="3200" dirty="0"/>
              <a:t>Software Engineering </a:t>
            </a:r>
          </a:p>
        </p:txBody>
      </p:sp>
    </p:spTree>
    <p:extLst>
      <p:ext uri="{BB962C8B-B14F-4D97-AF65-F5344CB8AC3E}">
        <p14:creationId xmlns:p14="http://schemas.microsoft.com/office/powerpoint/2010/main" val="1490173801"/>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Box 3">
            <a:extLst>
              <a:ext uri="{FF2B5EF4-FFF2-40B4-BE49-F238E27FC236}">
                <a16:creationId xmlns:a16="http://schemas.microsoft.com/office/drawing/2014/main" id="{93419C2D-549A-BD16-F064-9644BF54F036}"/>
              </a:ext>
            </a:extLst>
          </p:cNvPr>
          <p:cNvSpPr txBox="1"/>
          <p:nvPr/>
        </p:nvSpPr>
        <p:spPr>
          <a:xfrm>
            <a:off x="619956" y="1729963"/>
            <a:ext cx="898358" cy="369332"/>
          </a:xfrm>
          <a:prstGeom prst="rect">
            <a:avLst/>
          </a:prstGeom>
          <a:noFill/>
        </p:spPr>
        <p:txBody>
          <a:bodyPr wrap="square" rtlCol="0">
            <a:spAutoFit/>
          </a:bodyPr>
          <a:lstStyle/>
          <a:p>
            <a:r>
              <a:rPr lang="en-US" dirty="0" err="1">
                <a:latin typeface="Times New Roman" panose="02020603050405020304" pitchFamily="18" charset="0"/>
                <a:cs typeface="Times New Roman" panose="02020603050405020304" pitchFamily="18" charset="0"/>
              </a:rPr>
              <a:t>hello.c</a:t>
            </a:r>
            <a:endParaRPr lang="en-IN" dirty="0">
              <a:latin typeface="Times New Roman" panose="02020603050405020304" pitchFamily="18" charset="0"/>
              <a:cs typeface="Times New Roman" panose="02020603050405020304" pitchFamily="18" charset="0"/>
            </a:endParaRPr>
          </a:p>
        </p:txBody>
      </p:sp>
      <p:sp>
        <p:nvSpPr>
          <p:cNvPr id="5" name="TextBox 4">
            <a:extLst>
              <a:ext uri="{FF2B5EF4-FFF2-40B4-BE49-F238E27FC236}">
                <a16:creationId xmlns:a16="http://schemas.microsoft.com/office/drawing/2014/main" id="{4AE60DC1-3C9F-3E0D-27D1-668DE63FD7A5}"/>
              </a:ext>
            </a:extLst>
          </p:cNvPr>
          <p:cNvSpPr txBox="1"/>
          <p:nvPr/>
        </p:nvSpPr>
        <p:spPr>
          <a:xfrm>
            <a:off x="2232194" y="1710299"/>
            <a:ext cx="2574756" cy="646331"/>
          </a:xfrm>
          <a:prstGeom prst="rect">
            <a:avLst/>
          </a:prstGeom>
          <a:noFill/>
        </p:spPr>
        <p:txBody>
          <a:bodyPr wrap="square" rtlCol="0">
            <a:spAutoFit/>
          </a:bodyPr>
          <a:lstStyle/>
          <a:p>
            <a:r>
              <a:rPr lang="en-US" dirty="0" err="1">
                <a:latin typeface="Times New Roman" panose="02020603050405020304" pitchFamily="18" charset="0"/>
                <a:cs typeface="Times New Roman" panose="02020603050405020304" pitchFamily="18" charset="0"/>
              </a:rPr>
              <a:t>gcc</a:t>
            </a:r>
            <a:r>
              <a:rPr lang="en-US" dirty="0">
                <a:latin typeface="Times New Roman" panose="02020603050405020304" pitchFamily="18" charset="0"/>
                <a:cs typeface="Times New Roman" panose="02020603050405020304" pitchFamily="18" charset="0"/>
              </a:rPr>
              <a:t> –E </a:t>
            </a:r>
            <a:r>
              <a:rPr lang="en-US" dirty="0" err="1">
                <a:latin typeface="Times New Roman" panose="02020603050405020304" pitchFamily="18" charset="0"/>
                <a:cs typeface="Times New Roman" panose="02020603050405020304" pitchFamily="18" charset="0"/>
              </a:rPr>
              <a:t>hello.c</a:t>
            </a:r>
            <a:endParaRPr lang="en-US" dirty="0">
              <a:latin typeface="Times New Roman" panose="02020603050405020304" pitchFamily="18" charset="0"/>
              <a:cs typeface="Times New Roman" panose="02020603050405020304" pitchFamily="18" charset="0"/>
            </a:endParaRPr>
          </a:p>
          <a:p>
            <a:r>
              <a:rPr lang="en-US" dirty="0" err="1">
                <a:latin typeface="Times New Roman" panose="02020603050405020304" pitchFamily="18" charset="0"/>
                <a:cs typeface="Times New Roman" panose="02020603050405020304" pitchFamily="18" charset="0"/>
              </a:rPr>
              <a:t>hello.i</a:t>
            </a:r>
            <a:endParaRPr lang="en-IN" dirty="0">
              <a:latin typeface="Times New Roman" panose="02020603050405020304" pitchFamily="18" charset="0"/>
              <a:cs typeface="Times New Roman" panose="02020603050405020304" pitchFamily="18" charset="0"/>
            </a:endParaRPr>
          </a:p>
        </p:txBody>
      </p:sp>
      <p:sp>
        <p:nvSpPr>
          <p:cNvPr id="6" name="TextBox 5">
            <a:extLst>
              <a:ext uri="{FF2B5EF4-FFF2-40B4-BE49-F238E27FC236}">
                <a16:creationId xmlns:a16="http://schemas.microsoft.com/office/drawing/2014/main" id="{FFCB8DAF-1863-6D78-B77E-B394D97C751C}"/>
              </a:ext>
            </a:extLst>
          </p:cNvPr>
          <p:cNvSpPr txBox="1"/>
          <p:nvPr/>
        </p:nvSpPr>
        <p:spPr>
          <a:xfrm>
            <a:off x="4386230" y="1710298"/>
            <a:ext cx="3689682" cy="923330"/>
          </a:xfrm>
          <a:prstGeom prst="rect">
            <a:avLst/>
          </a:prstGeom>
          <a:noFill/>
        </p:spPr>
        <p:txBody>
          <a:bodyPr wrap="square" rtlCol="0">
            <a:spAutoFit/>
          </a:bodyPr>
          <a:lstStyle/>
          <a:p>
            <a:r>
              <a:rPr lang="en-US" dirty="0" err="1">
                <a:latin typeface="Times New Roman" panose="02020603050405020304" pitchFamily="18" charset="0"/>
                <a:cs typeface="Times New Roman" panose="02020603050405020304" pitchFamily="18" charset="0"/>
              </a:rPr>
              <a:t>gcc</a:t>
            </a:r>
            <a:r>
              <a:rPr lang="en-US" dirty="0">
                <a:latin typeface="Times New Roman" panose="02020603050405020304" pitchFamily="18" charset="0"/>
                <a:cs typeface="Times New Roman" panose="02020603050405020304" pitchFamily="18" charset="0"/>
              </a:rPr>
              <a:t> –S </a:t>
            </a:r>
            <a:r>
              <a:rPr lang="en-US" dirty="0" err="1">
                <a:latin typeface="Times New Roman" panose="02020603050405020304" pitchFamily="18" charset="0"/>
                <a:cs typeface="Times New Roman" panose="02020603050405020304" pitchFamily="18" charset="0"/>
              </a:rPr>
              <a:t>hello.c</a:t>
            </a:r>
            <a:r>
              <a:rPr lang="en-US" dirty="0">
                <a:latin typeface="Times New Roman" panose="02020603050405020304" pitchFamily="18" charset="0"/>
                <a:cs typeface="Times New Roman" panose="02020603050405020304" pitchFamily="18" charset="0"/>
              </a:rPr>
              <a:t> or </a:t>
            </a:r>
          </a:p>
          <a:p>
            <a:r>
              <a:rPr lang="en-US" dirty="0" err="1">
                <a:latin typeface="Times New Roman" panose="02020603050405020304" pitchFamily="18" charset="0"/>
                <a:cs typeface="Times New Roman" panose="02020603050405020304" pitchFamily="18" charset="0"/>
              </a:rPr>
              <a:t>gcc</a:t>
            </a:r>
            <a:r>
              <a:rPr lang="en-US" dirty="0">
                <a:latin typeface="Times New Roman" panose="02020603050405020304" pitchFamily="18" charset="0"/>
                <a:cs typeface="Times New Roman" panose="02020603050405020304" pitchFamily="18" charset="0"/>
              </a:rPr>
              <a:t> –S </a:t>
            </a:r>
            <a:r>
              <a:rPr lang="en-US" dirty="0" err="1">
                <a:latin typeface="Times New Roman" panose="02020603050405020304" pitchFamily="18" charset="0"/>
                <a:cs typeface="Times New Roman" panose="02020603050405020304" pitchFamily="18" charset="0"/>
              </a:rPr>
              <a:t>hello.i</a:t>
            </a:r>
            <a:endParaRPr lang="en-US" dirty="0">
              <a:latin typeface="Times New Roman" panose="02020603050405020304" pitchFamily="18" charset="0"/>
              <a:cs typeface="Times New Roman" panose="02020603050405020304" pitchFamily="18" charset="0"/>
            </a:endParaRPr>
          </a:p>
          <a:p>
            <a:r>
              <a:rPr lang="en-US" dirty="0" err="1">
                <a:latin typeface="Times New Roman" panose="02020603050405020304" pitchFamily="18" charset="0"/>
                <a:cs typeface="Times New Roman" panose="02020603050405020304" pitchFamily="18" charset="0"/>
              </a:rPr>
              <a:t>hello.s</a:t>
            </a:r>
            <a:endParaRPr lang="en-IN" dirty="0">
              <a:latin typeface="Times New Roman" panose="02020603050405020304" pitchFamily="18" charset="0"/>
              <a:cs typeface="Times New Roman" panose="02020603050405020304" pitchFamily="18" charset="0"/>
            </a:endParaRPr>
          </a:p>
        </p:txBody>
      </p:sp>
      <p:sp>
        <p:nvSpPr>
          <p:cNvPr id="7" name="TextBox 6">
            <a:extLst>
              <a:ext uri="{FF2B5EF4-FFF2-40B4-BE49-F238E27FC236}">
                <a16:creationId xmlns:a16="http://schemas.microsoft.com/office/drawing/2014/main" id="{8E879555-99AC-9699-CB9F-11ED34E44534}"/>
              </a:ext>
            </a:extLst>
          </p:cNvPr>
          <p:cNvSpPr txBox="1"/>
          <p:nvPr/>
        </p:nvSpPr>
        <p:spPr>
          <a:xfrm>
            <a:off x="6660053" y="1664132"/>
            <a:ext cx="1860748" cy="923330"/>
          </a:xfrm>
          <a:prstGeom prst="rect">
            <a:avLst/>
          </a:prstGeom>
          <a:noFill/>
        </p:spPr>
        <p:txBody>
          <a:bodyPr wrap="square" rtlCol="0">
            <a:spAutoFit/>
          </a:bodyPr>
          <a:lstStyle/>
          <a:p>
            <a:r>
              <a:rPr lang="en-US" dirty="0" err="1">
                <a:latin typeface="Times New Roman" panose="02020603050405020304" pitchFamily="18" charset="0"/>
                <a:cs typeface="Times New Roman" panose="02020603050405020304" pitchFamily="18" charset="0"/>
              </a:rPr>
              <a:t>gcc</a:t>
            </a:r>
            <a:r>
              <a:rPr lang="en-US" dirty="0">
                <a:latin typeface="Times New Roman" panose="02020603050405020304" pitchFamily="18" charset="0"/>
                <a:cs typeface="Times New Roman" panose="02020603050405020304" pitchFamily="18" charset="0"/>
              </a:rPr>
              <a:t> –c </a:t>
            </a:r>
            <a:r>
              <a:rPr lang="en-US" dirty="0" err="1">
                <a:latin typeface="Times New Roman" panose="02020603050405020304" pitchFamily="18" charset="0"/>
                <a:cs typeface="Times New Roman" panose="02020603050405020304" pitchFamily="18" charset="0"/>
              </a:rPr>
              <a:t>hello.c</a:t>
            </a:r>
            <a:r>
              <a:rPr lang="en-US" dirty="0">
                <a:latin typeface="Times New Roman" panose="02020603050405020304" pitchFamily="18" charset="0"/>
                <a:cs typeface="Times New Roman" panose="02020603050405020304" pitchFamily="18" charset="0"/>
              </a:rPr>
              <a:t> or </a:t>
            </a:r>
          </a:p>
          <a:p>
            <a:r>
              <a:rPr lang="en-US" dirty="0" err="1">
                <a:latin typeface="Times New Roman" panose="02020603050405020304" pitchFamily="18" charset="0"/>
                <a:cs typeface="Times New Roman" panose="02020603050405020304" pitchFamily="18" charset="0"/>
              </a:rPr>
              <a:t>gcc</a:t>
            </a:r>
            <a:r>
              <a:rPr lang="en-US" dirty="0">
                <a:latin typeface="Times New Roman" panose="02020603050405020304" pitchFamily="18" charset="0"/>
                <a:cs typeface="Times New Roman" panose="02020603050405020304" pitchFamily="18" charset="0"/>
              </a:rPr>
              <a:t> –c </a:t>
            </a:r>
            <a:r>
              <a:rPr lang="en-US" dirty="0" err="1">
                <a:latin typeface="Times New Roman" panose="02020603050405020304" pitchFamily="18" charset="0"/>
                <a:cs typeface="Times New Roman" panose="02020603050405020304" pitchFamily="18" charset="0"/>
              </a:rPr>
              <a:t>hello.s</a:t>
            </a:r>
            <a:endParaRPr lang="en-US" dirty="0">
              <a:latin typeface="Times New Roman" panose="02020603050405020304" pitchFamily="18" charset="0"/>
              <a:cs typeface="Times New Roman" panose="02020603050405020304" pitchFamily="18" charset="0"/>
            </a:endParaRPr>
          </a:p>
          <a:p>
            <a:r>
              <a:rPr lang="en-US" dirty="0" err="1">
                <a:latin typeface="Times New Roman" panose="02020603050405020304" pitchFamily="18" charset="0"/>
                <a:cs typeface="Times New Roman" panose="02020603050405020304" pitchFamily="18" charset="0"/>
              </a:rPr>
              <a:t>hello.o</a:t>
            </a:r>
            <a:endParaRPr lang="en-IN" dirty="0">
              <a:latin typeface="Times New Roman" panose="02020603050405020304" pitchFamily="18" charset="0"/>
              <a:cs typeface="Times New Roman" panose="02020603050405020304" pitchFamily="18" charset="0"/>
            </a:endParaRPr>
          </a:p>
        </p:txBody>
      </p:sp>
      <p:sp>
        <p:nvSpPr>
          <p:cNvPr id="8" name="TextBox 7">
            <a:extLst>
              <a:ext uri="{FF2B5EF4-FFF2-40B4-BE49-F238E27FC236}">
                <a16:creationId xmlns:a16="http://schemas.microsoft.com/office/drawing/2014/main" id="{551010E0-6A65-ABB0-5C57-C3C05E2F8DCB}"/>
              </a:ext>
            </a:extLst>
          </p:cNvPr>
          <p:cNvSpPr txBox="1"/>
          <p:nvPr/>
        </p:nvSpPr>
        <p:spPr>
          <a:xfrm>
            <a:off x="8740719" y="1679173"/>
            <a:ext cx="2431668" cy="646331"/>
          </a:xfrm>
          <a:prstGeom prst="rect">
            <a:avLst/>
          </a:prstGeom>
          <a:noFill/>
        </p:spPr>
        <p:txBody>
          <a:bodyPr wrap="square" rtlCol="0">
            <a:spAutoFit/>
          </a:bodyPr>
          <a:lstStyle/>
          <a:p>
            <a:r>
              <a:rPr lang="en-US" dirty="0" err="1">
                <a:latin typeface="Times New Roman" panose="02020603050405020304" pitchFamily="18" charset="0"/>
                <a:cs typeface="Times New Roman" panose="02020603050405020304" pitchFamily="18" charset="0"/>
              </a:rPr>
              <a:t>gcc</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hello.c</a:t>
            </a:r>
            <a:r>
              <a:rPr lang="en-US" dirty="0">
                <a:latin typeface="Times New Roman" panose="02020603050405020304" pitchFamily="18" charset="0"/>
                <a:cs typeface="Times New Roman" panose="02020603050405020304" pitchFamily="18" charset="0"/>
              </a:rPr>
              <a:t> –c hello.exe</a:t>
            </a:r>
          </a:p>
          <a:p>
            <a:r>
              <a:rPr lang="en-US" dirty="0">
                <a:latin typeface="Times New Roman" panose="02020603050405020304" pitchFamily="18" charset="0"/>
                <a:cs typeface="Times New Roman" panose="02020603050405020304" pitchFamily="18" charset="0"/>
              </a:rPr>
              <a:t>hello.exe</a:t>
            </a:r>
            <a:endParaRPr lang="en-IN" dirty="0">
              <a:latin typeface="Times New Roman" panose="02020603050405020304" pitchFamily="18" charset="0"/>
              <a:cs typeface="Times New Roman" panose="02020603050405020304" pitchFamily="18" charset="0"/>
            </a:endParaRPr>
          </a:p>
        </p:txBody>
      </p:sp>
      <p:sp>
        <p:nvSpPr>
          <p:cNvPr id="9" name="TextBox 8">
            <a:extLst>
              <a:ext uri="{FF2B5EF4-FFF2-40B4-BE49-F238E27FC236}">
                <a16:creationId xmlns:a16="http://schemas.microsoft.com/office/drawing/2014/main" id="{66513EC5-D075-7121-3456-FDFE9B930A13}"/>
              </a:ext>
            </a:extLst>
          </p:cNvPr>
          <p:cNvSpPr txBox="1"/>
          <p:nvPr/>
        </p:nvSpPr>
        <p:spPr>
          <a:xfrm>
            <a:off x="2225859" y="1340965"/>
            <a:ext cx="1445342" cy="369332"/>
          </a:xfrm>
          <a:prstGeom prst="rect">
            <a:avLst/>
          </a:prstGeom>
          <a:noFill/>
        </p:spPr>
        <p:txBody>
          <a:bodyPr wrap="square" rtlCol="0">
            <a:spAutoFit/>
          </a:bodyPr>
          <a:lstStyle/>
          <a:p>
            <a:r>
              <a:rPr lang="en-US" u="sng" dirty="0">
                <a:latin typeface="Times New Roman" panose="02020603050405020304" pitchFamily="18" charset="0"/>
                <a:cs typeface="Times New Roman" panose="02020603050405020304" pitchFamily="18" charset="0"/>
              </a:rPr>
              <a:t>preprocessor</a:t>
            </a:r>
            <a:endParaRPr lang="en-IN" u="sng" dirty="0">
              <a:latin typeface="Times New Roman" panose="02020603050405020304" pitchFamily="18" charset="0"/>
              <a:cs typeface="Times New Roman" panose="02020603050405020304" pitchFamily="18" charset="0"/>
            </a:endParaRPr>
          </a:p>
        </p:txBody>
      </p:sp>
      <p:sp>
        <p:nvSpPr>
          <p:cNvPr id="10" name="TextBox 9">
            <a:extLst>
              <a:ext uri="{FF2B5EF4-FFF2-40B4-BE49-F238E27FC236}">
                <a16:creationId xmlns:a16="http://schemas.microsoft.com/office/drawing/2014/main" id="{AADE6CBC-90EE-F9D5-1ED9-5FB24D393668}"/>
              </a:ext>
            </a:extLst>
          </p:cNvPr>
          <p:cNvSpPr txBox="1"/>
          <p:nvPr/>
        </p:nvSpPr>
        <p:spPr>
          <a:xfrm>
            <a:off x="4395818" y="1340965"/>
            <a:ext cx="1445342" cy="369332"/>
          </a:xfrm>
          <a:prstGeom prst="rect">
            <a:avLst/>
          </a:prstGeom>
          <a:noFill/>
        </p:spPr>
        <p:txBody>
          <a:bodyPr wrap="square" rtlCol="0">
            <a:spAutoFit/>
          </a:bodyPr>
          <a:lstStyle/>
          <a:p>
            <a:r>
              <a:rPr lang="en-US" u="sng" dirty="0">
                <a:latin typeface="Times New Roman" panose="02020603050405020304" pitchFamily="18" charset="0"/>
                <a:cs typeface="Times New Roman" panose="02020603050405020304" pitchFamily="18" charset="0"/>
              </a:rPr>
              <a:t>compiler</a:t>
            </a:r>
            <a:endParaRPr lang="en-IN" u="sng" dirty="0">
              <a:latin typeface="Times New Roman" panose="02020603050405020304" pitchFamily="18" charset="0"/>
              <a:cs typeface="Times New Roman" panose="02020603050405020304" pitchFamily="18" charset="0"/>
            </a:endParaRPr>
          </a:p>
        </p:txBody>
      </p:sp>
      <p:sp>
        <p:nvSpPr>
          <p:cNvPr id="11" name="TextBox 10">
            <a:extLst>
              <a:ext uri="{FF2B5EF4-FFF2-40B4-BE49-F238E27FC236}">
                <a16:creationId xmlns:a16="http://schemas.microsoft.com/office/drawing/2014/main" id="{82B8468C-7398-A587-9EF2-8BB3EFC32253}"/>
              </a:ext>
            </a:extLst>
          </p:cNvPr>
          <p:cNvSpPr txBox="1"/>
          <p:nvPr/>
        </p:nvSpPr>
        <p:spPr>
          <a:xfrm>
            <a:off x="6699123" y="1340964"/>
            <a:ext cx="1445342" cy="369332"/>
          </a:xfrm>
          <a:prstGeom prst="rect">
            <a:avLst/>
          </a:prstGeom>
          <a:noFill/>
        </p:spPr>
        <p:txBody>
          <a:bodyPr wrap="square" rtlCol="0">
            <a:spAutoFit/>
          </a:bodyPr>
          <a:lstStyle/>
          <a:p>
            <a:r>
              <a:rPr lang="en-US" u="sng" dirty="0">
                <a:latin typeface="Times New Roman" panose="02020603050405020304" pitchFamily="18" charset="0"/>
                <a:cs typeface="Times New Roman" panose="02020603050405020304" pitchFamily="18" charset="0"/>
              </a:rPr>
              <a:t>Assembler</a:t>
            </a:r>
            <a:endParaRPr lang="en-IN" u="sng" dirty="0">
              <a:latin typeface="Times New Roman" panose="02020603050405020304" pitchFamily="18" charset="0"/>
              <a:cs typeface="Times New Roman" panose="02020603050405020304" pitchFamily="18" charset="0"/>
            </a:endParaRPr>
          </a:p>
        </p:txBody>
      </p:sp>
      <p:sp>
        <p:nvSpPr>
          <p:cNvPr id="12" name="TextBox 11">
            <a:extLst>
              <a:ext uri="{FF2B5EF4-FFF2-40B4-BE49-F238E27FC236}">
                <a16:creationId xmlns:a16="http://schemas.microsoft.com/office/drawing/2014/main" id="{9BAEAC03-8467-6C13-6BB1-A51DE69C2835}"/>
              </a:ext>
            </a:extLst>
          </p:cNvPr>
          <p:cNvSpPr txBox="1"/>
          <p:nvPr/>
        </p:nvSpPr>
        <p:spPr>
          <a:xfrm>
            <a:off x="8770215" y="1340964"/>
            <a:ext cx="1445342" cy="369332"/>
          </a:xfrm>
          <a:prstGeom prst="rect">
            <a:avLst/>
          </a:prstGeom>
          <a:noFill/>
        </p:spPr>
        <p:txBody>
          <a:bodyPr wrap="square" rtlCol="0">
            <a:spAutoFit/>
          </a:bodyPr>
          <a:lstStyle/>
          <a:p>
            <a:r>
              <a:rPr lang="en-US" u="sng" dirty="0">
                <a:latin typeface="Times New Roman" panose="02020603050405020304" pitchFamily="18" charset="0"/>
                <a:cs typeface="Times New Roman" panose="02020603050405020304" pitchFamily="18" charset="0"/>
              </a:rPr>
              <a:t>Linker</a:t>
            </a:r>
            <a:endParaRPr lang="en-IN" u="sng" dirty="0">
              <a:latin typeface="Times New Roman" panose="02020603050405020304" pitchFamily="18" charset="0"/>
              <a:cs typeface="Times New Roman" panose="02020603050405020304" pitchFamily="18" charset="0"/>
            </a:endParaRPr>
          </a:p>
        </p:txBody>
      </p:sp>
      <p:sp>
        <p:nvSpPr>
          <p:cNvPr id="13" name="TextBox 12">
            <a:extLst>
              <a:ext uri="{FF2B5EF4-FFF2-40B4-BE49-F238E27FC236}">
                <a16:creationId xmlns:a16="http://schemas.microsoft.com/office/drawing/2014/main" id="{ADA8C287-36C7-5D90-915F-57D0E57143EA}"/>
              </a:ext>
            </a:extLst>
          </p:cNvPr>
          <p:cNvSpPr txBox="1"/>
          <p:nvPr/>
        </p:nvSpPr>
        <p:spPr>
          <a:xfrm>
            <a:off x="567845" y="1340964"/>
            <a:ext cx="1445342" cy="369332"/>
          </a:xfrm>
          <a:prstGeom prst="rect">
            <a:avLst/>
          </a:prstGeom>
          <a:noFill/>
        </p:spPr>
        <p:txBody>
          <a:bodyPr wrap="square" rtlCol="0">
            <a:spAutoFit/>
          </a:bodyPr>
          <a:lstStyle/>
          <a:p>
            <a:r>
              <a:rPr lang="en-US" u="sng" dirty="0">
                <a:latin typeface="Times New Roman" panose="02020603050405020304" pitchFamily="18" charset="0"/>
                <a:cs typeface="Times New Roman" panose="02020603050405020304" pitchFamily="18" charset="0"/>
              </a:rPr>
              <a:t>Text editor</a:t>
            </a:r>
            <a:endParaRPr lang="en-IN" u="sng" dirty="0">
              <a:latin typeface="Times New Roman" panose="02020603050405020304" pitchFamily="18" charset="0"/>
              <a:cs typeface="Times New Roman" panose="02020603050405020304" pitchFamily="18" charset="0"/>
            </a:endParaRPr>
          </a:p>
        </p:txBody>
      </p:sp>
      <p:sp>
        <p:nvSpPr>
          <p:cNvPr id="14" name="TextBox 13">
            <a:extLst>
              <a:ext uri="{FF2B5EF4-FFF2-40B4-BE49-F238E27FC236}">
                <a16:creationId xmlns:a16="http://schemas.microsoft.com/office/drawing/2014/main" id="{23BAFC8E-AAAC-4B83-2695-6A6DAFBCCFE3}"/>
              </a:ext>
            </a:extLst>
          </p:cNvPr>
          <p:cNvSpPr txBox="1"/>
          <p:nvPr/>
        </p:nvSpPr>
        <p:spPr>
          <a:xfrm>
            <a:off x="331642" y="309240"/>
            <a:ext cx="5764357" cy="400110"/>
          </a:xfrm>
          <a:prstGeom prst="rect">
            <a:avLst/>
          </a:prstGeom>
          <a:noFill/>
        </p:spPr>
        <p:txBody>
          <a:bodyPr wrap="square" rtlCol="0">
            <a:spAutoFit/>
          </a:bodyPr>
          <a:lstStyle/>
          <a:p>
            <a:r>
              <a:rPr lang="en-US" sz="2000" u="sng" dirty="0"/>
              <a:t>Role of OS in Program Development and Execution</a:t>
            </a:r>
            <a:endParaRPr lang="en-IN" sz="2000" u="sng" dirty="0"/>
          </a:p>
        </p:txBody>
      </p:sp>
      <p:sp>
        <p:nvSpPr>
          <p:cNvPr id="15" name="TextBox 14">
            <a:extLst>
              <a:ext uri="{FF2B5EF4-FFF2-40B4-BE49-F238E27FC236}">
                <a16:creationId xmlns:a16="http://schemas.microsoft.com/office/drawing/2014/main" id="{34B18F3D-8013-F3BF-9AB8-983D98DDFF4A}"/>
              </a:ext>
            </a:extLst>
          </p:cNvPr>
          <p:cNvSpPr txBox="1"/>
          <p:nvPr/>
        </p:nvSpPr>
        <p:spPr>
          <a:xfrm>
            <a:off x="558013" y="3086190"/>
            <a:ext cx="2745626" cy="400110"/>
          </a:xfrm>
          <a:prstGeom prst="rect">
            <a:avLst/>
          </a:prstGeom>
          <a:noFill/>
        </p:spPr>
        <p:txBody>
          <a:bodyPr wrap="square" rtlCol="0">
            <a:spAutoFit/>
          </a:bodyPr>
          <a:lstStyle/>
          <a:p>
            <a:r>
              <a:rPr lang="en-US" sz="2000" u="sng" dirty="0">
                <a:latin typeface="Times New Roman" panose="02020603050405020304" pitchFamily="18" charset="0"/>
                <a:cs typeface="Times New Roman" panose="02020603050405020304" pitchFamily="18" charset="0"/>
              </a:rPr>
              <a:t>Loading into memory</a:t>
            </a:r>
            <a:endParaRPr lang="en-IN" sz="2000" u="sng" dirty="0">
              <a:latin typeface="Times New Roman" panose="02020603050405020304" pitchFamily="18" charset="0"/>
              <a:cs typeface="Times New Roman" panose="02020603050405020304" pitchFamily="18" charset="0"/>
            </a:endParaRPr>
          </a:p>
        </p:txBody>
      </p:sp>
      <p:sp>
        <p:nvSpPr>
          <p:cNvPr id="16" name="TextBox 15">
            <a:extLst>
              <a:ext uri="{FF2B5EF4-FFF2-40B4-BE49-F238E27FC236}">
                <a16:creationId xmlns:a16="http://schemas.microsoft.com/office/drawing/2014/main" id="{1B5D6EF7-5FF1-5F45-68FF-7FEE6E1A47A9}"/>
              </a:ext>
            </a:extLst>
          </p:cNvPr>
          <p:cNvSpPr txBox="1"/>
          <p:nvPr/>
        </p:nvSpPr>
        <p:spPr>
          <a:xfrm>
            <a:off x="534972" y="3486300"/>
            <a:ext cx="4882602" cy="1631216"/>
          </a:xfrm>
          <a:prstGeom prst="rect">
            <a:avLst/>
          </a:prstGeom>
          <a:noFill/>
        </p:spPr>
        <p:txBody>
          <a:bodyPr wrap="square" rtlCol="0">
            <a:spAutoFit/>
          </a:bodyPr>
          <a:lstStyle/>
          <a:p>
            <a:r>
              <a:rPr lang="en-US" sz="2000" dirty="0">
                <a:latin typeface="Times New Roman" panose="02020603050405020304" pitchFamily="18" charset="0"/>
                <a:cs typeface="Times New Roman" panose="02020603050405020304" pitchFamily="18" charset="0"/>
              </a:rPr>
              <a:t>The Loader is responsible for loading executable file into memory.</a:t>
            </a:r>
          </a:p>
          <a:p>
            <a:r>
              <a:rPr lang="en-US" sz="2000" dirty="0">
                <a:latin typeface="Times New Roman" panose="02020603050405020304" pitchFamily="18" charset="0"/>
                <a:cs typeface="Times New Roman" panose="02020603050405020304" pitchFamily="18" charset="0"/>
              </a:rPr>
              <a:t>i.e., finding the executable file on disk , allocating memory for it,</a:t>
            </a:r>
          </a:p>
          <a:p>
            <a:r>
              <a:rPr lang="en-US" sz="2000" dirty="0">
                <a:latin typeface="Times New Roman" panose="02020603050405020304" pitchFamily="18" charset="0"/>
                <a:cs typeface="Times New Roman" panose="02020603050405020304" pitchFamily="18" charset="0"/>
              </a:rPr>
              <a:t>and copying its instructions into memory</a:t>
            </a:r>
            <a:endParaRPr lang="en-IN" sz="2000" dirty="0">
              <a:latin typeface="Times New Roman" panose="02020603050405020304" pitchFamily="18" charset="0"/>
              <a:cs typeface="Times New Roman" panose="02020603050405020304" pitchFamily="18" charset="0"/>
            </a:endParaRPr>
          </a:p>
        </p:txBody>
      </p:sp>
      <p:sp>
        <p:nvSpPr>
          <p:cNvPr id="17" name="TextBox 16">
            <a:extLst>
              <a:ext uri="{FF2B5EF4-FFF2-40B4-BE49-F238E27FC236}">
                <a16:creationId xmlns:a16="http://schemas.microsoft.com/office/drawing/2014/main" id="{90B9E47B-B8A3-E907-572B-7C6E8E334BB1}"/>
              </a:ext>
            </a:extLst>
          </p:cNvPr>
          <p:cNvSpPr txBox="1"/>
          <p:nvPr/>
        </p:nvSpPr>
        <p:spPr>
          <a:xfrm>
            <a:off x="567845" y="5332859"/>
            <a:ext cx="5018308" cy="1015663"/>
          </a:xfrm>
          <a:prstGeom prst="rect">
            <a:avLst/>
          </a:prstGeom>
          <a:noFill/>
        </p:spPr>
        <p:txBody>
          <a:bodyPr wrap="square" rtlCol="0">
            <a:spAutoFit/>
          </a:bodyPr>
          <a:lstStyle/>
          <a:p>
            <a:r>
              <a:rPr lang="en-US" sz="2000" u="sng" dirty="0">
                <a:latin typeface="Times New Roman" panose="02020603050405020304" pitchFamily="18" charset="0"/>
                <a:cs typeface="Times New Roman" panose="02020603050405020304" pitchFamily="18" charset="0"/>
              </a:rPr>
              <a:t>Execution</a:t>
            </a:r>
          </a:p>
          <a:p>
            <a:r>
              <a:rPr lang="en-US" sz="2000" dirty="0">
                <a:latin typeface="Times New Roman" panose="02020603050405020304" pitchFamily="18" charset="0"/>
                <a:cs typeface="Times New Roman" panose="02020603050405020304" pitchFamily="18" charset="0"/>
              </a:rPr>
              <a:t>The CPU executes the instructions, producing the program’s output</a:t>
            </a:r>
            <a:endParaRPr lang="en-IN" sz="2000" dirty="0">
              <a:latin typeface="Times New Roman" panose="02020603050405020304" pitchFamily="18" charset="0"/>
              <a:cs typeface="Times New Roman" panose="02020603050405020304" pitchFamily="18" charset="0"/>
            </a:endParaRPr>
          </a:p>
        </p:txBody>
      </p:sp>
      <p:sp>
        <p:nvSpPr>
          <p:cNvPr id="18" name="TextBox 17">
            <a:extLst>
              <a:ext uri="{FF2B5EF4-FFF2-40B4-BE49-F238E27FC236}">
                <a16:creationId xmlns:a16="http://schemas.microsoft.com/office/drawing/2014/main" id="{AB61A1EB-A767-30F9-1DE9-C1A36A7E9D06}"/>
              </a:ext>
            </a:extLst>
          </p:cNvPr>
          <p:cNvSpPr txBox="1"/>
          <p:nvPr/>
        </p:nvSpPr>
        <p:spPr>
          <a:xfrm>
            <a:off x="6302477" y="3118287"/>
            <a:ext cx="5643717" cy="3170099"/>
          </a:xfrm>
          <a:prstGeom prst="rect">
            <a:avLst/>
          </a:prstGeom>
          <a:noFill/>
        </p:spPr>
        <p:txBody>
          <a:bodyPr wrap="square" rtlCol="0">
            <a:spAutoFit/>
          </a:bodyPr>
          <a:lstStyle/>
          <a:p>
            <a:r>
              <a:rPr lang="en-US" sz="2000" u="sng" dirty="0">
                <a:latin typeface="Times New Roman" panose="02020603050405020304" pitchFamily="18" charset="0"/>
                <a:cs typeface="Times New Roman" panose="02020603050405020304" pitchFamily="18" charset="0"/>
              </a:rPr>
              <a:t>Responsibility of OS</a:t>
            </a:r>
          </a:p>
          <a:p>
            <a:pPr marL="342900" indent="-342900">
              <a:buFont typeface="+mj-lt"/>
              <a:buAutoNum type="arabicPeriod"/>
            </a:pPr>
            <a:r>
              <a:rPr lang="en-US" sz="2000" dirty="0">
                <a:latin typeface="Times New Roman" panose="02020603050405020304" pitchFamily="18" charset="0"/>
                <a:cs typeface="Times New Roman" panose="02020603050405020304" pitchFamily="18" charset="0"/>
              </a:rPr>
              <a:t>Interacting with </a:t>
            </a:r>
            <a:r>
              <a:rPr lang="en-US" sz="2000" dirty="0">
                <a:highlight>
                  <a:srgbClr val="FFFF00"/>
                </a:highlight>
                <a:latin typeface="Times New Roman" panose="02020603050405020304" pitchFamily="18" charset="0"/>
                <a:cs typeface="Times New Roman" panose="02020603050405020304" pitchFamily="18" charset="0"/>
              </a:rPr>
              <a:t>file system </a:t>
            </a:r>
            <a:r>
              <a:rPr lang="en-US" sz="2000" dirty="0">
                <a:latin typeface="Times New Roman" panose="02020603050405020304" pitchFamily="18" charset="0"/>
                <a:cs typeface="Times New Roman" panose="02020603050405020304" pitchFamily="18" charset="0"/>
              </a:rPr>
              <a:t>to find the location of executable file.</a:t>
            </a:r>
          </a:p>
          <a:p>
            <a:pPr marL="342900" indent="-342900">
              <a:buFont typeface="+mj-lt"/>
              <a:buAutoNum type="arabicPeriod"/>
            </a:pPr>
            <a:r>
              <a:rPr lang="en-US" sz="2000" dirty="0">
                <a:latin typeface="Times New Roman" panose="02020603050405020304" pitchFamily="18" charset="0"/>
                <a:cs typeface="Times New Roman" panose="02020603050405020304" pitchFamily="18" charset="0"/>
              </a:rPr>
              <a:t>Need </a:t>
            </a:r>
            <a:r>
              <a:rPr lang="en-US" sz="2000" dirty="0">
                <a:highlight>
                  <a:srgbClr val="FFFF00"/>
                </a:highlight>
                <a:latin typeface="Times New Roman" panose="02020603050405020304" pitchFamily="18" charset="0"/>
                <a:cs typeface="Times New Roman" panose="02020603050405020304" pitchFamily="18" charset="0"/>
              </a:rPr>
              <a:t>I/O</a:t>
            </a:r>
            <a:r>
              <a:rPr lang="en-US" sz="2000" dirty="0">
                <a:latin typeface="Times New Roman" panose="02020603050405020304" pitchFamily="18" charset="0"/>
                <a:cs typeface="Times New Roman" panose="02020603050405020304" pitchFamily="18" charset="0"/>
              </a:rPr>
              <a:t> to load the file from Disk to Memory.</a:t>
            </a:r>
          </a:p>
          <a:p>
            <a:pPr marL="342900" indent="-342900">
              <a:buFont typeface="+mj-lt"/>
              <a:buAutoNum type="arabicPeriod"/>
            </a:pPr>
            <a:r>
              <a:rPr lang="en-US" sz="2000" dirty="0">
                <a:latin typeface="Times New Roman" panose="02020603050405020304" pitchFamily="18" charset="0"/>
                <a:cs typeface="Times New Roman" panose="02020603050405020304" pitchFamily="18" charset="0"/>
              </a:rPr>
              <a:t>Create a process i.e., PCB(</a:t>
            </a:r>
            <a:r>
              <a:rPr lang="en-US" sz="2000" dirty="0">
                <a:highlight>
                  <a:srgbClr val="FFFF00"/>
                </a:highlight>
                <a:latin typeface="Times New Roman" panose="02020603050405020304" pitchFamily="18" charset="0"/>
                <a:cs typeface="Times New Roman" panose="02020603050405020304" pitchFamily="18" charset="0"/>
              </a:rPr>
              <a:t>process control Block</a:t>
            </a:r>
            <a:r>
              <a:rPr lang="en-US" sz="2000" dirty="0">
                <a:latin typeface="Times New Roman" panose="02020603050405020304" pitchFamily="18" charset="0"/>
                <a:cs typeface="Times New Roman" panose="02020603050405020304" pitchFamily="18" charset="0"/>
              </a:rPr>
              <a:t>) and update Ready Queue.</a:t>
            </a:r>
          </a:p>
          <a:p>
            <a:pPr marL="342900" indent="-342900">
              <a:buFont typeface="+mj-lt"/>
              <a:buAutoNum type="arabicPeriod"/>
            </a:pPr>
            <a:r>
              <a:rPr lang="en-US" sz="2000" dirty="0">
                <a:latin typeface="Times New Roman" panose="02020603050405020304" pitchFamily="18" charset="0"/>
                <a:cs typeface="Times New Roman" panose="02020603050405020304" pitchFamily="18" charset="0"/>
              </a:rPr>
              <a:t>Allocate space in the main memory(</a:t>
            </a:r>
            <a:r>
              <a:rPr lang="en-US" sz="2000" dirty="0">
                <a:highlight>
                  <a:srgbClr val="FFFF00"/>
                </a:highlight>
                <a:latin typeface="Times New Roman" panose="02020603050405020304" pitchFamily="18" charset="0"/>
                <a:cs typeface="Times New Roman" panose="02020603050405020304" pitchFamily="18" charset="0"/>
              </a:rPr>
              <a:t> Memory Management</a:t>
            </a:r>
            <a:r>
              <a:rPr lang="en-US" sz="2000" dirty="0">
                <a:latin typeface="Times New Roman" panose="02020603050405020304" pitchFamily="18" charset="0"/>
                <a:cs typeface="Times New Roman" panose="02020603050405020304" pitchFamily="18" charset="0"/>
              </a:rPr>
              <a:t>)</a:t>
            </a:r>
          </a:p>
          <a:p>
            <a:pPr marL="342900" indent="-342900">
              <a:buFont typeface="+mj-lt"/>
              <a:buAutoNum type="arabicPeriod"/>
            </a:pPr>
            <a:r>
              <a:rPr lang="en-US" sz="2000" dirty="0">
                <a:highlight>
                  <a:srgbClr val="FFFF00"/>
                </a:highlight>
                <a:latin typeface="Times New Roman" panose="02020603050405020304" pitchFamily="18" charset="0"/>
                <a:cs typeface="Times New Roman" panose="02020603050405020304" pitchFamily="18" charset="0"/>
              </a:rPr>
              <a:t>Process Communication and Synchronization</a:t>
            </a:r>
          </a:p>
          <a:p>
            <a:pPr marL="342900" indent="-342900">
              <a:buFont typeface="+mj-lt"/>
              <a:buAutoNum type="arabicPeriod"/>
            </a:pPr>
            <a:r>
              <a:rPr lang="en-US" sz="2000" dirty="0">
                <a:latin typeface="Times New Roman" panose="02020603050405020304" pitchFamily="18" charset="0"/>
                <a:cs typeface="Times New Roman" panose="02020603050405020304" pitchFamily="18" charset="0"/>
              </a:rPr>
              <a:t>Allocate the processor (</a:t>
            </a:r>
            <a:r>
              <a:rPr lang="en-US" sz="2000" dirty="0">
                <a:highlight>
                  <a:srgbClr val="FFFF00"/>
                </a:highlight>
                <a:latin typeface="Times New Roman" panose="02020603050405020304" pitchFamily="18" charset="0"/>
                <a:cs typeface="Times New Roman" panose="02020603050405020304" pitchFamily="18" charset="0"/>
              </a:rPr>
              <a:t>resource)</a:t>
            </a:r>
            <a:r>
              <a:rPr lang="en-US" sz="2000" dirty="0">
                <a:latin typeface="Times New Roman" panose="02020603050405020304" pitchFamily="18" charset="0"/>
                <a:cs typeface="Times New Roman" panose="02020603050405020304" pitchFamily="18" charset="0"/>
              </a:rPr>
              <a:t> for execution.</a:t>
            </a:r>
            <a:endParaRPr lang="en-IN" sz="2000" dirty="0">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73165642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13"/>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4"/>
                                        </p:tgtEl>
                                        <p:attrNameLst>
                                          <p:attrName>style.visibility</p:attrName>
                                        </p:attrNameLst>
                                      </p:cBhvr>
                                      <p:to>
                                        <p:strVal val="visible"/>
                                      </p:to>
                                    </p:set>
                                  </p:childTnLst>
                                </p:cTn>
                              </p:par>
                            </p:childTnLst>
                          </p:cTn>
                        </p:par>
                      </p:childTnLst>
                    </p:cTn>
                  </p:par>
                  <p:par>
                    <p:cTn id="9" fill="hold">
                      <p:stCondLst>
                        <p:cond delay="indefinite"/>
                      </p:stCondLst>
                      <p:childTnLst>
                        <p:par>
                          <p:cTn id="10" fill="hold">
                            <p:stCondLst>
                              <p:cond delay="0"/>
                            </p:stCondLst>
                            <p:childTnLst>
                              <p:par>
                                <p:cTn id="11" presetID="1" presetClass="entr" presetSubtype="0" fill="hold" grpId="0" nodeType="clickEffect">
                                  <p:stCondLst>
                                    <p:cond delay="0"/>
                                  </p:stCondLst>
                                  <p:childTnLst>
                                    <p:set>
                                      <p:cBhvr>
                                        <p:cTn id="12" dur="1" fill="hold">
                                          <p:stCondLst>
                                            <p:cond delay="0"/>
                                          </p:stCondLst>
                                        </p:cTn>
                                        <p:tgtEl>
                                          <p:spTgt spid="9"/>
                                        </p:tgtEl>
                                        <p:attrNameLst>
                                          <p:attrName>style.visibility</p:attrName>
                                        </p:attrNameLst>
                                      </p:cBhvr>
                                      <p:to>
                                        <p:strVal val="visible"/>
                                      </p:to>
                                    </p:set>
                                  </p:childTnLst>
                                </p:cTn>
                              </p:par>
                              <p:par>
                                <p:cTn id="13" presetID="1" presetClass="entr" presetSubtype="0" fill="hold" grpId="0" nodeType="withEffect">
                                  <p:stCondLst>
                                    <p:cond delay="0"/>
                                  </p:stCondLst>
                                  <p:childTnLst>
                                    <p:set>
                                      <p:cBhvr>
                                        <p:cTn id="14" dur="1" fill="hold">
                                          <p:stCondLst>
                                            <p:cond delay="0"/>
                                          </p:stCondLst>
                                        </p:cTn>
                                        <p:tgtEl>
                                          <p:spTgt spid="5"/>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10"/>
                                        </p:tgtEl>
                                        <p:attrNameLst>
                                          <p:attrName>style.visibility</p:attrName>
                                        </p:attrNameLst>
                                      </p:cBhvr>
                                      <p:to>
                                        <p:strVal val="visible"/>
                                      </p:to>
                                    </p:set>
                                  </p:childTnLst>
                                </p:cTn>
                              </p:par>
                              <p:par>
                                <p:cTn id="19" presetID="1" presetClass="entr" presetSubtype="0" fill="hold" grpId="0" nodeType="withEffect">
                                  <p:stCondLst>
                                    <p:cond delay="0"/>
                                  </p:stCondLst>
                                  <p:childTnLst>
                                    <p:set>
                                      <p:cBhvr>
                                        <p:cTn id="20" dur="1" fill="hold">
                                          <p:stCondLst>
                                            <p:cond delay="0"/>
                                          </p:stCondLst>
                                        </p:cTn>
                                        <p:tgtEl>
                                          <p:spTgt spid="6"/>
                                        </p:tgtEl>
                                        <p:attrNameLst>
                                          <p:attrName>style.visibility</p:attrName>
                                        </p:attrNameLst>
                                      </p:cBhvr>
                                      <p:to>
                                        <p:strVal val="visible"/>
                                      </p:to>
                                    </p:set>
                                  </p:childTnLst>
                                </p:cTn>
                              </p:par>
                            </p:childTnLst>
                          </p:cTn>
                        </p:par>
                      </p:childTnLst>
                    </p:cTn>
                  </p:par>
                  <p:par>
                    <p:cTn id="21" fill="hold">
                      <p:stCondLst>
                        <p:cond delay="indefinite"/>
                      </p:stCondLst>
                      <p:childTnLst>
                        <p:par>
                          <p:cTn id="22" fill="hold">
                            <p:stCondLst>
                              <p:cond delay="0"/>
                            </p:stCondLst>
                            <p:childTnLst>
                              <p:par>
                                <p:cTn id="23" presetID="1" presetClass="entr" presetSubtype="0" fill="hold" grpId="0" nodeType="clickEffect">
                                  <p:stCondLst>
                                    <p:cond delay="0"/>
                                  </p:stCondLst>
                                  <p:childTnLst>
                                    <p:set>
                                      <p:cBhvr>
                                        <p:cTn id="24" dur="1" fill="hold">
                                          <p:stCondLst>
                                            <p:cond delay="0"/>
                                          </p:stCondLst>
                                        </p:cTn>
                                        <p:tgtEl>
                                          <p:spTgt spid="11"/>
                                        </p:tgtEl>
                                        <p:attrNameLst>
                                          <p:attrName>style.visibility</p:attrName>
                                        </p:attrNameLst>
                                      </p:cBhvr>
                                      <p:to>
                                        <p:strVal val="visible"/>
                                      </p:to>
                                    </p:set>
                                  </p:childTnLst>
                                </p:cTn>
                              </p:par>
                              <p:par>
                                <p:cTn id="25" presetID="1" presetClass="entr" presetSubtype="0" fill="hold" grpId="0" nodeType="withEffect">
                                  <p:stCondLst>
                                    <p:cond delay="0"/>
                                  </p:stCondLst>
                                  <p:childTnLst>
                                    <p:set>
                                      <p:cBhvr>
                                        <p:cTn id="26" dur="1" fill="hold">
                                          <p:stCondLst>
                                            <p:cond delay="0"/>
                                          </p:stCondLst>
                                        </p:cTn>
                                        <p:tgtEl>
                                          <p:spTgt spid="7"/>
                                        </p:tgtEl>
                                        <p:attrNameLst>
                                          <p:attrName>style.visibility</p:attrName>
                                        </p:attrNameLst>
                                      </p:cBhvr>
                                      <p:to>
                                        <p:strVal val="visible"/>
                                      </p:to>
                                    </p:set>
                                  </p:childTnLst>
                                </p:cTn>
                              </p:par>
                            </p:childTnLst>
                          </p:cTn>
                        </p:par>
                      </p:childTnLst>
                    </p:cTn>
                  </p:par>
                  <p:par>
                    <p:cTn id="27" fill="hold">
                      <p:stCondLst>
                        <p:cond delay="indefinite"/>
                      </p:stCondLst>
                      <p:childTnLst>
                        <p:par>
                          <p:cTn id="28" fill="hold">
                            <p:stCondLst>
                              <p:cond delay="0"/>
                            </p:stCondLst>
                            <p:childTnLst>
                              <p:par>
                                <p:cTn id="29" presetID="1" presetClass="entr" presetSubtype="0" fill="hold" grpId="0" nodeType="clickEffect">
                                  <p:stCondLst>
                                    <p:cond delay="0"/>
                                  </p:stCondLst>
                                  <p:childTnLst>
                                    <p:set>
                                      <p:cBhvr>
                                        <p:cTn id="30" dur="1" fill="hold">
                                          <p:stCondLst>
                                            <p:cond delay="0"/>
                                          </p:stCondLst>
                                        </p:cTn>
                                        <p:tgtEl>
                                          <p:spTgt spid="12"/>
                                        </p:tgtEl>
                                        <p:attrNameLst>
                                          <p:attrName>style.visibility</p:attrName>
                                        </p:attrNameLst>
                                      </p:cBhvr>
                                      <p:to>
                                        <p:strVal val="visible"/>
                                      </p:to>
                                    </p:set>
                                  </p:childTnLst>
                                </p:cTn>
                              </p:par>
                              <p:par>
                                <p:cTn id="31" presetID="1" presetClass="entr" presetSubtype="0" fill="hold" grpId="0" nodeType="withEffect">
                                  <p:stCondLst>
                                    <p:cond delay="0"/>
                                  </p:stCondLst>
                                  <p:childTnLst>
                                    <p:set>
                                      <p:cBhvr>
                                        <p:cTn id="32" dur="1" fill="hold">
                                          <p:stCondLst>
                                            <p:cond delay="0"/>
                                          </p:stCondLst>
                                        </p:cTn>
                                        <p:tgtEl>
                                          <p:spTgt spid="8"/>
                                        </p:tgtEl>
                                        <p:attrNameLst>
                                          <p:attrName>style.visibility</p:attrName>
                                        </p:attrNameLst>
                                      </p:cBhvr>
                                      <p:to>
                                        <p:strVal val="visible"/>
                                      </p:to>
                                    </p:set>
                                  </p:childTnLst>
                                </p:cTn>
                              </p:par>
                            </p:childTnLst>
                          </p:cTn>
                        </p:par>
                      </p:childTnLst>
                    </p:cTn>
                  </p:par>
                  <p:par>
                    <p:cTn id="33" fill="hold">
                      <p:stCondLst>
                        <p:cond delay="indefinite"/>
                      </p:stCondLst>
                      <p:childTnLst>
                        <p:par>
                          <p:cTn id="34" fill="hold">
                            <p:stCondLst>
                              <p:cond delay="0"/>
                            </p:stCondLst>
                            <p:childTnLst>
                              <p:par>
                                <p:cTn id="35" presetID="1" presetClass="entr" presetSubtype="0" fill="hold" grpId="0" nodeType="clickEffect">
                                  <p:stCondLst>
                                    <p:cond delay="0"/>
                                  </p:stCondLst>
                                  <p:childTnLst>
                                    <p:set>
                                      <p:cBhvr>
                                        <p:cTn id="36" dur="1" fill="hold">
                                          <p:stCondLst>
                                            <p:cond delay="0"/>
                                          </p:stCondLst>
                                        </p:cTn>
                                        <p:tgtEl>
                                          <p:spTgt spid="15"/>
                                        </p:tgtEl>
                                        <p:attrNameLst>
                                          <p:attrName>style.visibility</p:attrName>
                                        </p:attrNameLst>
                                      </p:cBhvr>
                                      <p:to>
                                        <p:strVal val="visible"/>
                                      </p:to>
                                    </p:set>
                                  </p:childTnLst>
                                </p:cTn>
                              </p:par>
                              <p:par>
                                <p:cTn id="37" presetID="1" presetClass="entr" presetSubtype="0" fill="hold" grpId="0" nodeType="withEffect">
                                  <p:stCondLst>
                                    <p:cond delay="0"/>
                                  </p:stCondLst>
                                  <p:childTnLst>
                                    <p:set>
                                      <p:cBhvr>
                                        <p:cTn id="38" dur="1" fill="hold">
                                          <p:stCondLst>
                                            <p:cond delay="0"/>
                                          </p:stCondLst>
                                        </p:cTn>
                                        <p:tgtEl>
                                          <p:spTgt spid="16"/>
                                        </p:tgtEl>
                                        <p:attrNameLst>
                                          <p:attrName>style.visibility</p:attrName>
                                        </p:attrNameLst>
                                      </p:cBhvr>
                                      <p:to>
                                        <p:strVal val="visible"/>
                                      </p:to>
                                    </p:set>
                                  </p:childTnLst>
                                </p:cTn>
                              </p:par>
                            </p:childTnLst>
                          </p:cTn>
                        </p:par>
                      </p:childTnLst>
                    </p:cTn>
                  </p:par>
                  <p:par>
                    <p:cTn id="39" fill="hold">
                      <p:stCondLst>
                        <p:cond delay="indefinite"/>
                      </p:stCondLst>
                      <p:childTnLst>
                        <p:par>
                          <p:cTn id="40" fill="hold">
                            <p:stCondLst>
                              <p:cond delay="0"/>
                            </p:stCondLst>
                            <p:childTnLst>
                              <p:par>
                                <p:cTn id="41" presetID="1" presetClass="entr" presetSubtype="0" fill="hold" grpId="0" nodeType="clickEffect">
                                  <p:stCondLst>
                                    <p:cond delay="0"/>
                                  </p:stCondLst>
                                  <p:childTnLst>
                                    <p:set>
                                      <p:cBhvr>
                                        <p:cTn id="42" dur="1" fill="hold">
                                          <p:stCondLst>
                                            <p:cond delay="0"/>
                                          </p:stCondLst>
                                        </p:cTn>
                                        <p:tgtEl>
                                          <p:spTgt spid="17"/>
                                        </p:tgtEl>
                                        <p:attrNameLst>
                                          <p:attrName>style.visibility</p:attrName>
                                        </p:attrNameLst>
                                      </p:cBhvr>
                                      <p:to>
                                        <p:strVal val="visible"/>
                                      </p:to>
                                    </p:set>
                                  </p:childTnLst>
                                </p:cTn>
                              </p:par>
                            </p:childTnLst>
                          </p:cTn>
                        </p:par>
                      </p:childTnLst>
                    </p:cTn>
                  </p:par>
                  <p:par>
                    <p:cTn id="43" fill="hold">
                      <p:stCondLst>
                        <p:cond delay="indefinite"/>
                      </p:stCondLst>
                      <p:childTnLst>
                        <p:par>
                          <p:cTn id="44" fill="hold">
                            <p:stCondLst>
                              <p:cond delay="0"/>
                            </p:stCondLst>
                            <p:childTnLst>
                              <p:par>
                                <p:cTn id="45" presetID="1" presetClass="entr" presetSubtype="0" fill="hold" grpId="0" nodeType="clickEffect">
                                  <p:stCondLst>
                                    <p:cond delay="0"/>
                                  </p:stCondLst>
                                  <p:childTnLst>
                                    <p:set>
                                      <p:cBhvr>
                                        <p:cTn id="46" dur="1" fill="hold">
                                          <p:stCondLst>
                                            <p:cond delay="0"/>
                                          </p:stCondLst>
                                        </p:cTn>
                                        <p:tgtEl>
                                          <p:spTgt spid="18"/>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p:bldP spid="5" grpId="0"/>
      <p:bldP spid="6" grpId="0"/>
      <p:bldP spid="7" grpId="0"/>
      <p:bldP spid="8" grpId="0"/>
      <p:bldP spid="9" grpId="0"/>
      <p:bldP spid="10" grpId="0"/>
      <p:bldP spid="11" grpId="0"/>
      <p:bldP spid="12" grpId="0"/>
      <p:bldP spid="13" grpId="0"/>
      <p:bldP spid="15" grpId="0"/>
      <p:bldP spid="16" grpId="0"/>
      <p:bldP spid="17" grpId="0"/>
      <p:bldP spid="18" grpId="0"/>
    </p:bld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extBox 4">
            <a:extLst>
              <a:ext uri="{FF2B5EF4-FFF2-40B4-BE49-F238E27FC236}">
                <a16:creationId xmlns:a16="http://schemas.microsoft.com/office/drawing/2014/main" id="{3BF2BC4C-8573-D3A0-5521-06963F99FEB5}"/>
              </a:ext>
            </a:extLst>
          </p:cNvPr>
          <p:cNvSpPr txBox="1"/>
          <p:nvPr/>
        </p:nvSpPr>
        <p:spPr>
          <a:xfrm>
            <a:off x="533703" y="2056810"/>
            <a:ext cx="7329949" cy="3308598"/>
          </a:xfrm>
          <a:prstGeom prst="rect">
            <a:avLst/>
          </a:prstGeom>
          <a:noFill/>
        </p:spPr>
        <p:txBody>
          <a:bodyPr wrap="square">
            <a:spAutoFit/>
          </a:bodyPr>
          <a:lstStyle/>
          <a:p>
            <a:pPr algn="l">
              <a:lnSpc>
                <a:spcPct val="150000"/>
              </a:lnSpc>
            </a:pPr>
            <a:r>
              <a:rPr lang="en-US" sz="2200" dirty="0">
                <a:latin typeface="TimesTen-Roman"/>
              </a:rPr>
              <a:t>The </a:t>
            </a:r>
            <a:r>
              <a:rPr lang="en-IN" sz="2200" b="0" i="0" u="none" strike="noStrike" baseline="0" dirty="0">
                <a:latin typeface="TimesTen-Roman"/>
              </a:rPr>
              <a:t>objectives/goals of an Operating System are :</a:t>
            </a:r>
          </a:p>
          <a:p>
            <a:pPr marL="342900" indent="-342900" algn="l">
              <a:buFont typeface="Arial" panose="020B0604020202020204" pitchFamily="34" charset="0"/>
              <a:buChar char="•"/>
            </a:pPr>
            <a:r>
              <a:rPr lang="en-US" sz="2200" b="1" i="0" u="none" strike="noStrike" baseline="0" dirty="0">
                <a:latin typeface="TimesTen-Bold"/>
              </a:rPr>
              <a:t>Convenience: </a:t>
            </a:r>
            <a:r>
              <a:rPr lang="en-US" sz="2200" b="0" i="0" u="none" strike="noStrike" baseline="0" dirty="0">
                <a:latin typeface="TimesTen-Roman"/>
              </a:rPr>
              <a:t>An OS makes a computer more convenient to use.</a:t>
            </a:r>
          </a:p>
          <a:p>
            <a:pPr marL="342900" indent="-342900" algn="l">
              <a:buFont typeface="Arial" panose="020B0604020202020204" pitchFamily="34" charset="0"/>
              <a:buChar char="•"/>
            </a:pPr>
            <a:r>
              <a:rPr lang="en-US" sz="2200" b="1" i="0" u="none" strike="noStrike" baseline="0" dirty="0">
                <a:latin typeface="TimesTen-Bold"/>
              </a:rPr>
              <a:t>Efficiency: </a:t>
            </a:r>
            <a:r>
              <a:rPr lang="en-US" sz="2200" b="0" i="0" u="none" strike="noStrike" baseline="0" dirty="0">
                <a:latin typeface="TimesTen-Roman"/>
              </a:rPr>
              <a:t>An OS allows the computer system resources to be used in an efficient </a:t>
            </a:r>
            <a:r>
              <a:rPr lang="en-IN" sz="2200" b="0" i="0" u="none" strike="noStrike" baseline="0" dirty="0">
                <a:latin typeface="TimesTen-Roman"/>
              </a:rPr>
              <a:t>manner.</a:t>
            </a:r>
          </a:p>
          <a:p>
            <a:pPr marL="342900" indent="-342900" algn="l">
              <a:buFont typeface="Arial" panose="020B0604020202020204" pitchFamily="34" charset="0"/>
              <a:buChar char="•"/>
            </a:pPr>
            <a:r>
              <a:rPr lang="en-US" sz="2200" b="1" i="0" u="none" strike="noStrike" baseline="0" dirty="0">
                <a:latin typeface="TimesTen-Bold"/>
              </a:rPr>
              <a:t>Ability to evolve: </a:t>
            </a:r>
            <a:r>
              <a:rPr lang="en-US" sz="2200" b="0" i="0" u="none" strike="noStrike" baseline="0" dirty="0">
                <a:latin typeface="TimesTen-Roman"/>
              </a:rPr>
              <a:t>An OS should be constructed in such a way as to permit the effective development, testing, and introduction of new system functions without </a:t>
            </a:r>
            <a:r>
              <a:rPr lang="en-IN" sz="2200" b="0" i="0" u="none" strike="noStrike" baseline="0" dirty="0">
                <a:latin typeface="TimesTen-Roman"/>
              </a:rPr>
              <a:t>interfering with service.</a:t>
            </a:r>
            <a:endParaRPr lang="en-IN" sz="2200" dirty="0"/>
          </a:p>
        </p:txBody>
      </p:sp>
      <p:sp>
        <p:nvSpPr>
          <p:cNvPr id="6" name="Rectangle 5">
            <a:extLst>
              <a:ext uri="{FF2B5EF4-FFF2-40B4-BE49-F238E27FC236}">
                <a16:creationId xmlns:a16="http://schemas.microsoft.com/office/drawing/2014/main" id="{AB20A9C5-7044-1175-2BB2-47A5A87D697F}"/>
              </a:ext>
            </a:extLst>
          </p:cNvPr>
          <p:cNvSpPr>
            <a:spLocks noGrp="1" noChangeArrowheads="1"/>
          </p:cNvSpPr>
          <p:nvPr/>
        </p:nvSpPr>
        <p:spPr bwMode="auto">
          <a:xfrm>
            <a:off x="345998" y="224451"/>
            <a:ext cx="8985496" cy="5762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b" anchorCtr="0" compatLnSpc="1">
            <a:prstTxWarp prst="textNoShape">
              <a:avLst/>
            </a:prstTxWarp>
          </a:bodyPr>
          <a:lstStyle>
            <a:lvl1pPr algn="ctr" rtl="0" eaLnBrk="0" fontAlgn="base" hangingPunct="0">
              <a:spcBef>
                <a:spcPct val="0"/>
              </a:spcBef>
              <a:spcAft>
                <a:spcPct val="0"/>
              </a:spcAft>
              <a:defRPr sz="3200" b="1">
                <a:solidFill>
                  <a:srgbClr val="006699"/>
                </a:solidFill>
                <a:latin typeface="+mj-lt"/>
                <a:ea typeface="MS PGothic" pitchFamily="34" charset="-128"/>
                <a:cs typeface="ＭＳ Ｐゴシック" charset="-128"/>
              </a:defRPr>
            </a:lvl1pPr>
            <a:lvl2pPr algn="ctr" rtl="0" eaLnBrk="0" fontAlgn="base" hangingPunct="0">
              <a:spcBef>
                <a:spcPct val="0"/>
              </a:spcBef>
              <a:spcAft>
                <a:spcPct val="0"/>
              </a:spcAft>
              <a:defRPr sz="3200" b="1">
                <a:solidFill>
                  <a:srgbClr val="006699"/>
                </a:solidFill>
                <a:latin typeface="Arial" charset="0"/>
                <a:ea typeface="MS PGothic" pitchFamily="34" charset="-128"/>
                <a:cs typeface="ＭＳ Ｐゴシック" charset="-128"/>
              </a:defRPr>
            </a:lvl2pPr>
            <a:lvl3pPr algn="ctr" rtl="0" eaLnBrk="0" fontAlgn="base" hangingPunct="0">
              <a:spcBef>
                <a:spcPct val="0"/>
              </a:spcBef>
              <a:spcAft>
                <a:spcPct val="0"/>
              </a:spcAft>
              <a:defRPr sz="3200" b="1">
                <a:solidFill>
                  <a:srgbClr val="006699"/>
                </a:solidFill>
                <a:latin typeface="Arial" charset="0"/>
                <a:ea typeface="MS PGothic" pitchFamily="34" charset="-128"/>
                <a:cs typeface="ＭＳ Ｐゴシック" charset="-128"/>
              </a:defRPr>
            </a:lvl3pPr>
            <a:lvl4pPr algn="ctr" rtl="0" eaLnBrk="0" fontAlgn="base" hangingPunct="0">
              <a:spcBef>
                <a:spcPct val="0"/>
              </a:spcBef>
              <a:spcAft>
                <a:spcPct val="0"/>
              </a:spcAft>
              <a:defRPr sz="3200" b="1">
                <a:solidFill>
                  <a:srgbClr val="006699"/>
                </a:solidFill>
                <a:latin typeface="Arial" charset="0"/>
                <a:ea typeface="MS PGothic" pitchFamily="34" charset="-128"/>
                <a:cs typeface="ＭＳ Ｐゴシック" charset="-128"/>
              </a:defRPr>
            </a:lvl4pPr>
            <a:lvl5pPr algn="ctr" rtl="0" eaLnBrk="0" fontAlgn="base" hangingPunct="0">
              <a:spcBef>
                <a:spcPct val="0"/>
              </a:spcBef>
              <a:spcAft>
                <a:spcPct val="0"/>
              </a:spcAft>
              <a:defRPr sz="3200" b="1">
                <a:solidFill>
                  <a:srgbClr val="006699"/>
                </a:solidFill>
                <a:latin typeface="Arial" charset="0"/>
                <a:ea typeface="MS PGothic" pitchFamily="34" charset="-128"/>
                <a:cs typeface="ＭＳ Ｐゴシック" charset="-128"/>
              </a:defRPr>
            </a:lvl5pPr>
            <a:lvl6pPr marL="457200" algn="ctr" rtl="0" fontAlgn="base">
              <a:spcBef>
                <a:spcPct val="0"/>
              </a:spcBef>
              <a:spcAft>
                <a:spcPct val="0"/>
              </a:spcAft>
              <a:defRPr sz="3200" b="1">
                <a:solidFill>
                  <a:srgbClr val="006699"/>
                </a:solidFill>
                <a:latin typeface="Arial" charset="0"/>
              </a:defRPr>
            </a:lvl6pPr>
            <a:lvl7pPr marL="914400" algn="ctr" rtl="0" fontAlgn="base">
              <a:spcBef>
                <a:spcPct val="0"/>
              </a:spcBef>
              <a:spcAft>
                <a:spcPct val="0"/>
              </a:spcAft>
              <a:defRPr sz="3200" b="1">
                <a:solidFill>
                  <a:srgbClr val="006699"/>
                </a:solidFill>
                <a:latin typeface="Arial" charset="0"/>
              </a:defRPr>
            </a:lvl7pPr>
            <a:lvl8pPr marL="1371600" algn="ctr" rtl="0" fontAlgn="base">
              <a:spcBef>
                <a:spcPct val="0"/>
              </a:spcBef>
              <a:spcAft>
                <a:spcPct val="0"/>
              </a:spcAft>
              <a:defRPr sz="3200" b="1">
                <a:solidFill>
                  <a:srgbClr val="006699"/>
                </a:solidFill>
                <a:latin typeface="Arial" charset="0"/>
              </a:defRPr>
            </a:lvl8pPr>
            <a:lvl9pPr marL="1828800" algn="ctr" rtl="0" fontAlgn="base">
              <a:spcBef>
                <a:spcPct val="0"/>
              </a:spcBef>
              <a:spcAft>
                <a:spcPct val="0"/>
              </a:spcAft>
              <a:defRPr sz="3200" b="1">
                <a:solidFill>
                  <a:srgbClr val="006699"/>
                </a:solidFill>
                <a:latin typeface="Arial" charset="0"/>
              </a:defRPr>
            </a:lvl9pPr>
          </a:lstStyle>
          <a:p>
            <a:pPr algn="l" eaLnBrk="1" hangingPunct="1"/>
            <a:r>
              <a:rPr lang="en-US" altLang="en-US" sz="3600" dirty="0">
                <a:latin typeface="Times New Roman" panose="02020603050405020304" pitchFamily="18" charset="0"/>
                <a:cs typeface="Times New Roman" panose="02020603050405020304" pitchFamily="18" charset="0"/>
              </a:rPr>
              <a:t>What is an Operating System?</a:t>
            </a:r>
          </a:p>
        </p:txBody>
      </p:sp>
      <p:pic>
        <p:nvPicPr>
          <p:cNvPr id="8" name="Picture 7">
            <a:extLst>
              <a:ext uri="{FF2B5EF4-FFF2-40B4-BE49-F238E27FC236}">
                <a16:creationId xmlns:a16="http://schemas.microsoft.com/office/drawing/2014/main" id="{32DF861C-0D4A-DE86-16B4-03BC627EF5AC}"/>
              </a:ext>
            </a:extLst>
          </p:cNvPr>
          <p:cNvPicPr>
            <a:picLocks noChangeAspect="1"/>
          </p:cNvPicPr>
          <p:nvPr/>
        </p:nvPicPr>
        <p:blipFill>
          <a:blip r:embed="rId2"/>
          <a:stretch>
            <a:fillRect/>
          </a:stretch>
        </p:blipFill>
        <p:spPr>
          <a:xfrm>
            <a:off x="7792668" y="2056810"/>
            <a:ext cx="4389500" cy="4320914"/>
          </a:xfrm>
          <a:prstGeom prst="rect">
            <a:avLst/>
          </a:prstGeom>
        </p:spPr>
      </p:pic>
      <p:sp>
        <p:nvSpPr>
          <p:cNvPr id="10" name="TextBox 9">
            <a:extLst>
              <a:ext uri="{FF2B5EF4-FFF2-40B4-BE49-F238E27FC236}">
                <a16:creationId xmlns:a16="http://schemas.microsoft.com/office/drawing/2014/main" id="{4E2868D9-386C-B847-02D3-068890553602}"/>
              </a:ext>
            </a:extLst>
          </p:cNvPr>
          <p:cNvSpPr txBox="1"/>
          <p:nvPr/>
        </p:nvSpPr>
        <p:spPr>
          <a:xfrm>
            <a:off x="345998" y="865422"/>
            <a:ext cx="11105535" cy="830997"/>
          </a:xfrm>
          <a:prstGeom prst="rect">
            <a:avLst/>
          </a:prstGeom>
          <a:noFill/>
        </p:spPr>
        <p:txBody>
          <a:bodyPr wrap="square">
            <a:spAutoFit/>
          </a:bodyPr>
          <a:lstStyle/>
          <a:p>
            <a:pPr algn="l"/>
            <a:r>
              <a:rPr lang="en-US" sz="2400" b="0" i="0" u="none" strike="noStrike" baseline="0" dirty="0">
                <a:latin typeface="TimesTen-Roman"/>
              </a:rPr>
              <a:t>An Operating System is a program that controls the execution of application programs and acts as an interface between applications/user and the computer hardware.</a:t>
            </a:r>
          </a:p>
        </p:txBody>
      </p:sp>
    </p:spTree>
    <p:extLst>
      <p:ext uri="{BB962C8B-B14F-4D97-AF65-F5344CB8AC3E}">
        <p14:creationId xmlns:p14="http://schemas.microsoft.com/office/powerpoint/2010/main" val="2329727006"/>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extBox 4">
            <a:extLst>
              <a:ext uri="{FF2B5EF4-FFF2-40B4-BE49-F238E27FC236}">
                <a16:creationId xmlns:a16="http://schemas.microsoft.com/office/drawing/2014/main" id="{DDE6E6D3-15C9-BD0A-139F-4B61149D4E4D}"/>
              </a:ext>
            </a:extLst>
          </p:cNvPr>
          <p:cNvSpPr txBox="1"/>
          <p:nvPr/>
        </p:nvSpPr>
        <p:spPr>
          <a:xfrm>
            <a:off x="422787" y="316779"/>
            <a:ext cx="10569678" cy="61728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b" anchorCtr="0" compatLnSpc="1">
            <a:prstTxWarp prst="textNoShape">
              <a:avLst/>
            </a:prstTxWarp>
          </a:bodyPr>
          <a:lstStyle>
            <a:defPPr>
              <a:defRPr lang="en-US"/>
            </a:defPPr>
            <a:lvl1pPr fontAlgn="base">
              <a:spcBef>
                <a:spcPct val="0"/>
              </a:spcBef>
              <a:spcAft>
                <a:spcPct val="0"/>
              </a:spcAft>
              <a:defRPr sz="3600" b="1">
                <a:solidFill>
                  <a:srgbClr val="006699"/>
                </a:solidFill>
                <a:latin typeface="Times New Roman" panose="02020603050405020304" pitchFamily="18" charset="0"/>
                <a:ea typeface="MS PGothic" pitchFamily="34" charset="-128"/>
                <a:cs typeface="Times New Roman" panose="02020603050405020304" pitchFamily="18" charset="0"/>
              </a:defRPr>
            </a:lvl1pPr>
            <a:lvl2pPr algn="ctr" eaLnBrk="0" fontAlgn="base" hangingPunct="0">
              <a:spcBef>
                <a:spcPct val="0"/>
              </a:spcBef>
              <a:spcAft>
                <a:spcPct val="0"/>
              </a:spcAft>
              <a:defRPr sz="3200" b="1">
                <a:solidFill>
                  <a:srgbClr val="006699"/>
                </a:solidFill>
                <a:latin typeface="Arial" charset="0"/>
                <a:ea typeface="MS PGothic" pitchFamily="34" charset="-128"/>
                <a:cs typeface="ＭＳ Ｐゴシック" charset="-128"/>
              </a:defRPr>
            </a:lvl2pPr>
            <a:lvl3pPr algn="ctr" eaLnBrk="0" fontAlgn="base" hangingPunct="0">
              <a:spcBef>
                <a:spcPct val="0"/>
              </a:spcBef>
              <a:spcAft>
                <a:spcPct val="0"/>
              </a:spcAft>
              <a:defRPr sz="3200" b="1">
                <a:solidFill>
                  <a:srgbClr val="006699"/>
                </a:solidFill>
                <a:latin typeface="Arial" charset="0"/>
                <a:ea typeface="MS PGothic" pitchFamily="34" charset="-128"/>
                <a:cs typeface="ＭＳ Ｐゴシック" charset="-128"/>
              </a:defRPr>
            </a:lvl3pPr>
            <a:lvl4pPr algn="ctr" eaLnBrk="0" fontAlgn="base" hangingPunct="0">
              <a:spcBef>
                <a:spcPct val="0"/>
              </a:spcBef>
              <a:spcAft>
                <a:spcPct val="0"/>
              </a:spcAft>
              <a:defRPr sz="3200" b="1">
                <a:solidFill>
                  <a:srgbClr val="006699"/>
                </a:solidFill>
                <a:latin typeface="Arial" charset="0"/>
                <a:ea typeface="MS PGothic" pitchFamily="34" charset="-128"/>
                <a:cs typeface="ＭＳ Ｐゴシック" charset="-128"/>
              </a:defRPr>
            </a:lvl4pPr>
            <a:lvl5pPr algn="ctr" eaLnBrk="0" fontAlgn="base" hangingPunct="0">
              <a:spcBef>
                <a:spcPct val="0"/>
              </a:spcBef>
              <a:spcAft>
                <a:spcPct val="0"/>
              </a:spcAft>
              <a:defRPr sz="3200" b="1">
                <a:solidFill>
                  <a:srgbClr val="006699"/>
                </a:solidFill>
                <a:latin typeface="Arial" charset="0"/>
                <a:ea typeface="MS PGothic" pitchFamily="34" charset="-128"/>
                <a:cs typeface="ＭＳ Ｐゴシック" charset="-128"/>
              </a:defRPr>
            </a:lvl5pPr>
            <a:lvl6pPr marL="457200" algn="ctr" fontAlgn="base">
              <a:spcBef>
                <a:spcPct val="0"/>
              </a:spcBef>
              <a:spcAft>
                <a:spcPct val="0"/>
              </a:spcAft>
              <a:defRPr sz="3200" b="1">
                <a:solidFill>
                  <a:srgbClr val="006699"/>
                </a:solidFill>
                <a:latin typeface="Arial" charset="0"/>
              </a:defRPr>
            </a:lvl6pPr>
            <a:lvl7pPr marL="914400" algn="ctr" fontAlgn="base">
              <a:spcBef>
                <a:spcPct val="0"/>
              </a:spcBef>
              <a:spcAft>
                <a:spcPct val="0"/>
              </a:spcAft>
              <a:defRPr sz="3200" b="1">
                <a:solidFill>
                  <a:srgbClr val="006699"/>
                </a:solidFill>
                <a:latin typeface="Arial" charset="0"/>
              </a:defRPr>
            </a:lvl7pPr>
            <a:lvl8pPr marL="1371600" algn="ctr" fontAlgn="base">
              <a:spcBef>
                <a:spcPct val="0"/>
              </a:spcBef>
              <a:spcAft>
                <a:spcPct val="0"/>
              </a:spcAft>
              <a:defRPr sz="3200" b="1">
                <a:solidFill>
                  <a:srgbClr val="006699"/>
                </a:solidFill>
                <a:latin typeface="Arial" charset="0"/>
              </a:defRPr>
            </a:lvl8pPr>
            <a:lvl9pPr marL="1828800" algn="ctr" fontAlgn="base">
              <a:spcBef>
                <a:spcPct val="0"/>
              </a:spcBef>
              <a:spcAft>
                <a:spcPct val="0"/>
              </a:spcAft>
              <a:defRPr sz="3200" b="1">
                <a:solidFill>
                  <a:srgbClr val="006699"/>
                </a:solidFill>
                <a:latin typeface="Arial" charset="0"/>
              </a:defRPr>
            </a:lvl9pPr>
          </a:lstStyle>
          <a:p>
            <a:r>
              <a:rPr lang="en-US" dirty="0"/>
              <a:t>The Operating System as a User/Computer Interface</a:t>
            </a:r>
            <a:endParaRPr lang="en-IN" dirty="0"/>
          </a:p>
        </p:txBody>
      </p:sp>
      <p:sp>
        <p:nvSpPr>
          <p:cNvPr id="7" name="TextBox 6">
            <a:extLst>
              <a:ext uri="{FF2B5EF4-FFF2-40B4-BE49-F238E27FC236}">
                <a16:creationId xmlns:a16="http://schemas.microsoft.com/office/drawing/2014/main" id="{6D666A52-877D-5EBA-30D6-CBA8051F778D}"/>
              </a:ext>
            </a:extLst>
          </p:cNvPr>
          <p:cNvSpPr txBox="1"/>
          <p:nvPr/>
        </p:nvSpPr>
        <p:spPr>
          <a:xfrm>
            <a:off x="727587" y="1083695"/>
            <a:ext cx="6096000" cy="369332"/>
          </a:xfrm>
          <a:prstGeom prst="rect">
            <a:avLst/>
          </a:prstGeom>
          <a:noFill/>
        </p:spPr>
        <p:txBody>
          <a:bodyPr wrap="square">
            <a:spAutoFit/>
          </a:bodyPr>
          <a:lstStyle/>
          <a:p>
            <a:r>
              <a:rPr lang="en-US" dirty="0">
                <a:latin typeface="TimesTen-Roman"/>
              </a:rPr>
              <a:t>The </a:t>
            </a:r>
            <a:r>
              <a:rPr lang="en-US" sz="1800" b="0" i="0" u="none" strike="noStrike" baseline="0" dirty="0">
                <a:latin typeface="TimesTen-Roman"/>
              </a:rPr>
              <a:t>OS typically provides services in the following areas:</a:t>
            </a:r>
            <a:endParaRPr lang="en-IN" dirty="0"/>
          </a:p>
        </p:txBody>
      </p:sp>
      <p:sp>
        <p:nvSpPr>
          <p:cNvPr id="9" name="TextBox 8">
            <a:extLst>
              <a:ext uri="{FF2B5EF4-FFF2-40B4-BE49-F238E27FC236}">
                <a16:creationId xmlns:a16="http://schemas.microsoft.com/office/drawing/2014/main" id="{4758F2F5-0404-31C9-40D7-DC5108E3F5E8}"/>
              </a:ext>
            </a:extLst>
          </p:cNvPr>
          <p:cNvSpPr txBox="1"/>
          <p:nvPr/>
        </p:nvSpPr>
        <p:spPr>
          <a:xfrm>
            <a:off x="806245" y="1533438"/>
            <a:ext cx="6096000" cy="1015663"/>
          </a:xfrm>
          <a:prstGeom prst="rect">
            <a:avLst/>
          </a:prstGeom>
          <a:noFill/>
        </p:spPr>
        <p:txBody>
          <a:bodyPr wrap="square">
            <a:spAutoFit/>
          </a:bodyPr>
          <a:lstStyle/>
          <a:p>
            <a:pPr algn="l"/>
            <a:r>
              <a:rPr lang="en-US" sz="2000" b="1" i="0" u="none" strike="noStrike" baseline="0" dirty="0">
                <a:latin typeface="TimesTen-Bold"/>
              </a:rPr>
              <a:t>Program development: </a:t>
            </a:r>
            <a:r>
              <a:rPr lang="en-US" sz="2000" b="0" i="0" u="none" strike="noStrike" baseline="0" dirty="0">
                <a:latin typeface="TimesTen-Roman"/>
              </a:rPr>
              <a:t>The OS provides a variety of facilities and services, such as editors and debuggers, to assist the programmer in creating programs.</a:t>
            </a:r>
            <a:r>
              <a:rPr lang="en-US" sz="2000" dirty="0">
                <a:latin typeface="TimesTen-Roman"/>
              </a:rPr>
              <a:t>.</a:t>
            </a:r>
            <a:endParaRPr lang="en-IN" sz="2000" dirty="0"/>
          </a:p>
        </p:txBody>
      </p:sp>
      <p:sp>
        <p:nvSpPr>
          <p:cNvPr id="11" name="TextBox 10">
            <a:extLst>
              <a:ext uri="{FF2B5EF4-FFF2-40B4-BE49-F238E27FC236}">
                <a16:creationId xmlns:a16="http://schemas.microsoft.com/office/drawing/2014/main" id="{9DA18CCE-61C1-0696-016F-2FC668A5E212}"/>
              </a:ext>
            </a:extLst>
          </p:cNvPr>
          <p:cNvSpPr txBox="1"/>
          <p:nvPr/>
        </p:nvSpPr>
        <p:spPr>
          <a:xfrm>
            <a:off x="806245" y="2779592"/>
            <a:ext cx="6096000" cy="1631216"/>
          </a:xfrm>
          <a:prstGeom prst="rect">
            <a:avLst/>
          </a:prstGeom>
          <a:noFill/>
        </p:spPr>
        <p:txBody>
          <a:bodyPr wrap="square">
            <a:spAutoFit/>
          </a:bodyPr>
          <a:lstStyle/>
          <a:p>
            <a:pPr algn="l"/>
            <a:r>
              <a:rPr lang="en-US" sz="2000" b="1" i="0" u="none" strike="noStrike" baseline="0" dirty="0">
                <a:latin typeface="TimesTen-Bold"/>
              </a:rPr>
              <a:t>Program execution: </a:t>
            </a:r>
            <a:r>
              <a:rPr lang="en-US" sz="2000" b="0" i="0" u="none" strike="noStrike" baseline="0" dirty="0">
                <a:latin typeface="TimesTen-Roman"/>
              </a:rPr>
              <a:t>A number of steps need to be performed to execute a program. Instructions and data must be loaded into main memory, I/O devices and files must be initialized, and other resources must be prepared. The OS handles these scheduling duties for the user.</a:t>
            </a:r>
            <a:endParaRPr lang="en-IN" sz="2000" dirty="0"/>
          </a:p>
        </p:txBody>
      </p:sp>
      <p:sp>
        <p:nvSpPr>
          <p:cNvPr id="13" name="TextBox 12">
            <a:extLst>
              <a:ext uri="{FF2B5EF4-FFF2-40B4-BE49-F238E27FC236}">
                <a16:creationId xmlns:a16="http://schemas.microsoft.com/office/drawing/2014/main" id="{4A6A239E-5464-655A-9E2A-13631BB7D3C2}"/>
              </a:ext>
            </a:extLst>
          </p:cNvPr>
          <p:cNvSpPr txBox="1"/>
          <p:nvPr/>
        </p:nvSpPr>
        <p:spPr>
          <a:xfrm>
            <a:off x="766915" y="4638732"/>
            <a:ext cx="6902245" cy="1631216"/>
          </a:xfrm>
          <a:prstGeom prst="rect">
            <a:avLst/>
          </a:prstGeom>
          <a:noFill/>
        </p:spPr>
        <p:txBody>
          <a:bodyPr wrap="square">
            <a:spAutoFit/>
          </a:bodyPr>
          <a:lstStyle/>
          <a:p>
            <a:pPr algn="l"/>
            <a:r>
              <a:rPr lang="en-US" sz="2000" b="1" i="0" u="none" strike="noStrike" baseline="0" dirty="0">
                <a:latin typeface="TimesTen-Bold"/>
              </a:rPr>
              <a:t>Access to I/O devices: </a:t>
            </a:r>
            <a:r>
              <a:rPr lang="en-US" sz="2000" b="0" i="0" u="none" strike="noStrike" baseline="0" dirty="0">
                <a:latin typeface="TimesTen-Roman"/>
              </a:rPr>
              <a:t>Each I/O device requires its own peculiar set of instructions or control signals for operation . The OS provides a uniform interface that hides these details so that programmers can access such devices using simple </a:t>
            </a:r>
            <a:r>
              <a:rPr lang="en-IN" sz="2000" b="0" i="0" u="none" strike="noStrike" baseline="0" dirty="0">
                <a:latin typeface="TimesTen-Roman"/>
              </a:rPr>
              <a:t>reads and writes.</a:t>
            </a:r>
            <a:endParaRPr lang="en-IN" sz="2000" dirty="0"/>
          </a:p>
        </p:txBody>
      </p:sp>
      <p:pic>
        <p:nvPicPr>
          <p:cNvPr id="14" name="Picture 13">
            <a:extLst>
              <a:ext uri="{FF2B5EF4-FFF2-40B4-BE49-F238E27FC236}">
                <a16:creationId xmlns:a16="http://schemas.microsoft.com/office/drawing/2014/main" id="{12790968-DAEF-2C1B-B6A8-3267EFA01560}"/>
              </a:ext>
            </a:extLst>
          </p:cNvPr>
          <p:cNvPicPr>
            <a:picLocks noChangeAspect="1"/>
          </p:cNvPicPr>
          <p:nvPr/>
        </p:nvPicPr>
        <p:blipFill>
          <a:blip r:embed="rId2"/>
          <a:stretch>
            <a:fillRect/>
          </a:stretch>
        </p:blipFill>
        <p:spPr>
          <a:xfrm>
            <a:off x="7645183" y="1524182"/>
            <a:ext cx="4389500" cy="4320914"/>
          </a:xfrm>
          <a:prstGeom prst="rect">
            <a:avLst/>
          </a:prstGeom>
        </p:spPr>
      </p:pic>
    </p:spTree>
    <p:extLst>
      <p:ext uri="{BB962C8B-B14F-4D97-AF65-F5344CB8AC3E}">
        <p14:creationId xmlns:p14="http://schemas.microsoft.com/office/powerpoint/2010/main" val="2776325357"/>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extBox 4">
            <a:extLst>
              <a:ext uri="{FF2B5EF4-FFF2-40B4-BE49-F238E27FC236}">
                <a16:creationId xmlns:a16="http://schemas.microsoft.com/office/drawing/2014/main" id="{192F1F96-C607-75D9-6C96-C2DF43D91F5C}"/>
              </a:ext>
            </a:extLst>
          </p:cNvPr>
          <p:cNvSpPr txBox="1"/>
          <p:nvPr/>
        </p:nvSpPr>
        <p:spPr>
          <a:xfrm>
            <a:off x="845574" y="477145"/>
            <a:ext cx="9586452" cy="1323439"/>
          </a:xfrm>
          <a:prstGeom prst="rect">
            <a:avLst/>
          </a:prstGeom>
          <a:noFill/>
        </p:spPr>
        <p:txBody>
          <a:bodyPr wrap="square">
            <a:spAutoFit/>
          </a:bodyPr>
          <a:lstStyle/>
          <a:p>
            <a:pPr algn="l"/>
            <a:r>
              <a:rPr lang="en-US" sz="2000" b="1" i="0" u="none" strike="noStrike" baseline="0" dirty="0">
                <a:latin typeface="TimesTen-Bold"/>
              </a:rPr>
              <a:t>Controlled access to files: </a:t>
            </a:r>
            <a:r>
              <a:rPr lang="en-US" sz="2000" b="0" i="0" u="none" strike="noStrike" baseline="0" dirty="0">
                <a:latin typeface="TimesTen-Roman"/>
              </a:rPr>
              <a:t>For file access, the OS must reflect a detailed understanding of not only the nature of the I/O device (disk drive, tape drive) but also the structure of the data contained in the files on the storage medium. In the case of a system with multiple users, the OS may provide protection mechanisms to control access to the files.</a:t>
            </a:r>
          </a:p>
        </p:txBody>
      </p:sp>
      <p:sp>
        <p:nvSpPr>
          <p:cNvPr id="7" name="TextBox 6">
            <a:extLst>
              <a:ext uri="{FF2B5EF4-FFF2-40B4-BE49-F238E27FC236}">
                <a16:creationId xmlns:a16="http://schemas.microsoft.com/office/drawing/2014/main" id="{945A088E-FD02-137C-D62A-8D87193578B6}"/>
              </a:ext>
            </a:extLst>
          </p:cNvPr>
          <p:cNvSpPr txBox="1"/>
          <p:nvPr/>
        </p:nvSpPr>
        <p:spPr>
          <a:xfrm>
            <a:off x="845573" y="2120828"/>
            <a:ext cx="10146892" cy="1015663"/>
          </a:xfrm>
          <a:prstGeom prst="rect">
            <a:avLst/>
          </a:prstGeom>
          <a:noFill/>
        </p:spPr>
        <p:txBody>
          <a:bodyPr wrap="square">
            <a:spAutoFit/>
          </a:bodyPr>
          <a:lstStyle/>
          <a:p>
            <a:pPr algn="l"/>
            <a:r>
              <a:rPr lang="en-US" sz="2000" b="1" i="0" u="none" strike="noStrike" baseline="0" dirty="0">
                <a:latin typeface="TimesTen-Bold"/>
              </a:rPr>
              <a:t>System access: </a:t>
            </a:r>
            <a:r>
              <a:rPr lang="en-US" sz="2000" b="0" i="0" u="none" strike="noStrike" baseline="0" dirty="0">
                <a:latin typeface="TimesTen-Roman"/>
              </a:rPr>
              <a:t>For shared or public systems, the OS controls access to the system as a whole and to specific system resources . The access function must provide protection of resources and data from unauthorized users and must resolve conflicts for resource contention.</a:t>
            </a:r>
            <a:endParaRPr lang="en-IN" sz="2000" dirty="0"/>
          </a:p>
        </p:txBody>
      </p:sp>
      <p:sp>
        <p:nvSpPr>
          <p:cNvPr id="9" name="TextBox 8">
            <a:extLst>
              <a:ext uri="{FF2B5EF4-FFF2-40B4-BE49-F238E27FC236}">
                <a16:creationId xmlns:a16="http://schemas.microsoft.com/office/drawing/2014/main" id="{066EBDA4-E413-EF9F-408D-1F6DF5659157}"/>
              </a:ext>
            </a:extLst>
          </p:cNvPr>
          <p:cNvSpPr txBox="1"/>
          <p:nvPr/>
        </p:nvSpPr>
        <p:spPr>
          <a:xfrm>
            <a:off x="943896" y="3408007"/>
            <a:ext cx="10255046" cy="1323439"/>
          </a:xfrm>
          <a:prstGeom prst="rect">
            <a:avLst/>
          </a:prstGeom>
          <a:noFill/>
        </p:spPr>
        <p:txBody>
          <a:bodyPr wrap="square">
            <a:spAutoFit/>
          </a:bodyPr>
          <a:lstStyle/>
          <a:p>
            <a:pPr algn="l"/>
            <a:r>
              <a:rPr lang="en-US" sz="2000" b="1" i="0" u="none" strike="noStrike" baseline="0" dirty="0">
                <a:latin typeface="TimesTen-Bold"/>
              </a:rPr>
              <a:t>Error detection and response: </a:t>
            </a:r>
            <a:r>
              <a:rPr lang="en-US" sz="2000" b="0" i="0" u="none" strike="noStrike" baseline="0" dirty="0">
                <a:latin typeface="TimesTen-Roman"/>
              </a:rPr>
              <a:t>A variety of errors can occur while a computer system is running. These include internal and external hardware errors, such as a memory error, or a device failure or malfunction; and various software errors, such as division by zero, attempt to access forbidden memory location, </a:t>
            </a:r>
            <a:r>
              <a:rPr lang="en-US" sz="2000" dirty="0">
                <a:latin typeface="TimesTen-Roman"/>
              </a:rPr>
              <a:t>and inability of the OS to grant the request of an application</a:t>
            </a:r>
            <a:endParaRPr lang="en-IN" sz="2000" dirty="0">
              <a:latin typeface="TimesTen-Roman"/>
            </a:endParaRPr>
          </a:p>
        </p:txBody>
      </p:sp>
      <p:sp>
        <p:nvSpPr>
          <p:cNvPr id="11" name="TextBox 10">
            <a:extLst>
              <a:ext uri="{FF2B5EF4-FFF2-40B4-BE49-F238E27FC236}">
                <a16:creationId xmlns:a16="http://schemas.microsoft.com/office/drawing/2014/main" id="{C17817EE-B759-D9CD-B32F-105FC7113AB2}"/>
              </a:ext>
            </a:extLst>
          </p:cNvPr>
          <p:cNvSpPr txBox="1"/>
          <p:nvPr/>
        </p:nvSpPr>
        <p:spPr>
          <a:xfrm>
            <a:off x="943895" y="5048864"/>
            <a:ext cx="10461523" cy="1323439"/>
          </a:xfrm>
          <a:prstGeom prst="rect">
            <a:avLst/>
          </a:prstGeom>
          <a:noFill/>
        </p:spPr>
        <p:txBody>
          <a:bodyPr wrap="square">
            <a:spAutoFit/>
          </a:bodyPr>
          <a:lstStyle/>
          <a:p>
            <a:pPr algn="l"/>
            <a:r>
              <a:rPr lang="en-US" sz="2000" b="1" i="0" u="none" strike="noStrike" baseline="0" dirty="0">
                <a:latin typeface="TimesTen-Bold"/>
              </a:rPr>
              <a:t>Accounting: </a:t>
            </a:r>
            <a:r>
              <a:rPr lang="en-US" sz="2000" b="0" i="0" u="none" strike="noStrike" baseline="0" dirty="0">
                <a:latin typeface="TimesTen-Roman"/>
              </a:rPr>
              <a:t>A good OS will collect usage statistics for various resources and monitor performance parameters such as response time. On any system, this information is useful in anticipating the need for future enhancements and in tuning the system to improve performance. On a multiuser system, the information can be used for billing purposes</a:t>
            </a:r>
            <a:endParaRPr lang="en-IN" sz="2000" dirty="0"/>
          </a:p>
        </p:txBody>
      </p:sp>
    </p:spTree>
    <p:extLst>
      <p:ext uri="{BB962C8B-B14F-4D97-AF65-F5344CB8AC3E}">
        <p14:creationId xmlns:p14="http://schemas.microsoft.com/office/powerpoint/2010/main" val="865309689"/>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extBox 4">
            <a:extLst>
              <a:ext uri="{FF2B5EF4-FFF2-40B4-BE49-F238E27FC236}">
                <a16:creationId xmlns:a16="http://schemas.microsoft.com/office/drawing/2014/main" id="{02DA323A-1E87-A6EC-C805-3DEF95F4CE60}"/>
              </a:ext>
            </a:extLst>
          </p:cNvPr>
          <p:cNvSpPr txBox="1"/>
          <p:nvPr/>
        </p:nvSpPr>
        <p:spPr>
          <a:xfrm>
            <a:off x="334296" y="238120"/>
            <a:ext cx="9792930" cy="55829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b" anchorCtr="0" compatLnSpc="1">
            <a:prstTxWarp prst="textNoShape">
              <a:avLst/>
            </a:prstTxWarp>
          </a:bodyPr>
          <a:lstStyle>
            <a:defPPr>
              <a:defRPr lang="en-US"/>
            </a:defPPr>
            <a:lvl1pPr fontAlgn="base">
              <a:spcBef>
                <a:spcPct val="0"/>
              </a:spcBef>
              <a:spcAft>
                <a:spcPct val="0"/>
              </a:spcAft>
              <a:defRPr sz="3600" b="1">
                <a:solidFill>
                  <a:srgbClr val="006699"/>
                </a:solidFill>
                <a:latin typeface="Times New Roman" panose="02020603050405020304" pitchFamily="18" charset="0"/>
                <a:ea typeface="MS PGothic" pitchFamily="34" charset="-128"/>
                <a:cs typeface="Times New Roman" panose="02020603050405020304" pitchFamily="18" charset="0"/>
              </a:defRPr>
            </a:lvl1pPr>
            <a:lvl2pPr algn="ctr" eaLnBrk="0" fontAlgn="base" hangingPunct="0">
              <a:spcBef>
                <a:spcPct val="0"/>
              </a:spcBef>
              <a:spcAft>
                <a:spcPct val="0"/>
              </a:spcAft>
              <a:defRPr sz="3200" b="1">
                <a:solidFill>
                  <a:srgbClr val="006699"/>
                </a:solidFill>
                <a:latin typeface="Arial" charset="0"/>
                <a:ea typeface="MS PGothic" pitchFamily="34" charset="-128"/>
                <a:cs typeface="ＭＳ Ｐゴシック" charset="-128"/>
              </a:defRPr>
            </a:lvl2pPr>
            <a:lvl3pPr algn="ctr" eaLnBrk="0" fontAlgn="base" hangingPunct="0">
              <a:spcBef>
                <a:spcPct val="0"/>
              </a:spcBef>
              <a:spcAft>
                <a:spcPct val="0"/>
              </a:spcAft>
              <a:defRPr sz="3200" b="1">
                <a:solidFill>
                  <a:srgbClr val="006699"/>
                </a:solidFill>
                <a:latin typeface="Arial" charset="0"/>
                <a:ea typeface="MS PGothic" pitchFamily="34" charset="-128"/>
                <a:cs typeface="ＭＳ Ｐゴシック" charset="-128"/>
              </a:defRPr>
            </a:lvl3pPr>
            <a:lvl4pPr algn="ctr" eaLnBrk="0" fontAlgn="base" hangingPunct="0">
              <a:spcBef>
                <a:spcPct val="0"/>
              </a:spcBef>
              <a:spcAft>
                <a:spcPct val="0"/>
              </a:spcAft>
              <a:defRPr sz="3200" b="1">
                <a:solidFill>
                  <a:srgbClr val="006699"/>
                </a:solidFill>
                <a:latin typeface="Arial" charset="0"/>
                <a:ea typeface="MS PGothic" pitchFamily="34" charset="-128"/>
                <a:cs typeface="ＭＳ Ｐゴシック" charset="-128"/>
              </a:defRPr>
            </a:lvl4pPr>
            <a:lvl5pPr algn="ctr" eaLnBrk="0" fontAlgn="base" hangingPunct="0">
              <a:spcBef>
                <a:spcPct val="0"/>
              </a:spcBef>
              <a:spcAft>
                <a:spcPct val="0"/>
              </a:spcAft>
              <a:defRPr sz="3200" b="1">
                <a:solidFill>
                  <a:srgbClr val="006699"/>
                </a:solidFill>
                <a:latin typeface="Arial" charset="0"/>
                <a:ea typeface="MS PGothic" pitchFamily="34" charset="-128"/>
                <a:cs typeface="ＭＳ Ｐゴシック" charset="-128"/>
              </a:defRPr>
            </a:lvl5pPr>
            <a:lvl6pPr marL="457200" algn="ctr" fontAlgn="base">
              <a:spcBef>
                <a:spcPct val="0"/>
              </a:spcBef>
              <a:spcAft>
                <a:spcPct val="0"/>
              </a:spcAft>
              <a:defRPr sz="3200" b="1">
                <a:solidFill>
                  <a:srgbClr val="006699"/>
                </a:solidFill>
                <a:latin typeface="Arial" charset="0"/>
              </a:defRPr>
            </a:lvl6pPr>
            <a:lvl7pPr marL="914400" algn="ctr" fontAlgn="base">
              <a:spcBef>
                <a:spcPct val="0"/>
              </a:spcBef>
              <a:spcAft>
                <a:spcPct val="0"/>
              </a:spcAft>
              <a:defRPr sz="3200" b="1">
                <a:solidFill>
                  <a:srgbClr val="006699"/>
                </a:solidFill>
                <a:latin typeface="Arial" charset="0"/>
              </a:defRPr>
            </a:lvl7pPr>
            <a:lvl8pPr marL="1371600" algn="ctr" fontAlgn="base">
              <a:spcBef>
                <a:spcPct val="0"/>
              </a:spcBef>
              <a:spcAft>
                <a:spcPct val="0"/>
              </a:spcAft>
              <a:defRPr sz="3200" b="1">
                <a:solidFill>
                  <a:srgbClr val="006699"/>
                </a:solidFill>
                <a:latin typeface="Arial" charset="0"/>
              </a:defRPr>
            </a:lvl8pPr>
            <a:lvl9pPr marL="1828800" algn="ctr" fontAlgn="base">
              <a:spcBef>
                <a:spcPct val="0"/>
              </a:spcBef>
              <a:spcAft>
                <a:spcPct val="0"/>
              </a:spcAft>
              <a:defRPr sz="3200" b="1">
                <a:solidFill>
                  <a:srgbClr val="006699"/>
                </a:solidFill>
                <a:latin typeface="Arial" charset="0"/>
              </a:defRPr>
            </a:lvl9pPr>
          </a:lstStyle>
          <a:p>
            <a:r>
              <a:rPr lang="en-US" dirty="0"/>
              <a:t>The Operating System as Resource Manager</a:t>
            </a:r>
            <a:endParaRPr lang="en-IN" dirty="0"/>
          </a:p>
        </p:txBody>
      </p:sp>
      <p:pic>
        <p:nvPicPr>
          <p:cNvPr id="7" name="Picture 6">
            <a:extLst>
              <a:ext uri="{FF2B5EF4-FFF2-40B4-BE49-F238E27FC236}">
                <a16:creationId xmlns:a16="http://schemas.microsoft.com/office/drawing/2014/main" id="{EC123494-1CE2-9A6E-0A7A-1785D0C80597}"/>
              </a:ext>
            </a:extLst>
          </p:cNvPr>
          <p:cNvPicPr>
            <a:picLocks noChangeAspect="1"/>
          </p:cNvPicPr>
          <p:nvPr/>
        </p:nvPicPr>
        <p:blipFill>
          <a:blip r:embed="rId2"/>
          <a:stretch>
            <a:fillRect/>
          </a:stretch>
        </p:blipFill>
        <p:spPr>
          <a:xfrm>
            <a:off x="5661094" y="864648"/>
            <a:ext cx="6530906" cy="5128704"/>
          </a:xfrm>
          <a:prstGeom prst="rect">
            <a:avLst/>
          </a:prstGeom>
        </p:spPr>
      </p:pic>
      <p:sp>
        <p:nvSpPr>
          <p:cNvPr id="3" name="TextBox 2">
            <a:extLst>
              <a:ext uri="{FF2B5EF4-FFF2-40B4-BE49-F238E27FC236}">
                <a16:creationId xmlns:a16="http://schemas.microsoft.com/office/drawing/2014/main" id="{7423EBF8-9F58-A5BF-46D4-8DCD986AFB8D}"/>
              </a:ext>
            </a:extLst>
          </p:cNvPr>
          <p:cNvSpPr txBox="1"/>
          <p:nvPr/>
        </p:nvSpPr>
        <p:spPr>
          <a:xfrm>
            <a:off x="264328" y="1112062"/>
            <a:ext cx="5625195" cy="3170099"/>
          </a:xfrm>
          <a:prstGeom prst="rect">
            <a:avLst/>
          </a:prstGeom>
          <a:noFill/>
        </p:spPr>
        <p:txBody>
          <a:bodyPr wrap="square">
            <a:spAutoFit/>
          </a:bodyPr>
          <a:lstStyle/>
          <a:p>
            <a:pPr marL="285750" indent="-285750" algn="l">
              <a:buFont typeface="Arial" panose="020B0604020202020204" pitchFamily="34" charset="0"/>
              <a:buChar char="•"/>
            </a:pPr>
            <a:r>
              <a:rPr lang="en-US" sz="2000" b="0" i="0" u="none" strike="noStrike" baseline="0" dirty="0">
                <a:latin typeface="TimesTen-Roman"/>
              </a:rPr>
              <a:t>The OS must manage CPU, memory, network, secondary storage etc., </a:t>
            </a:r>
          </a:p>
          <a:p>
            <a:pPr marL="285750" indent="-285750" algn="l">
              <a:buFont typeface="Arial" panose="020B0604020202020204" pitchFamily="34" charset="0"/>
              <a:buChar char="•"/>
            </a:pPr>
            <a:r>
              <a:rPr lang="en-US" sz="2000" dirty="0">
                <a:latin typeface="TimesTen-Roman"/>
              </a:rPr>
              <a:t>Resource Management</a:t>
            </a:r>
          </a:p>
          <a:p>
            <a:pPr marL="742950" lvl="1" indent="-285750">
              <a:buFont typeface="Arial" panose="020B0604020202020204" pitchFamily="34" charset="0"/>
              <a:buChar char="•"/>
            </a:pPr>
            <a:r>
              <a:rPr lang="en-US" sz="2000" dirty="0">
                <a:latin typeface="TimesTen-Roman"/>
              </a:rPr>
              <a:t>Allows multiple apps to share resources</a:t>
            </a:r>
          </a:p>
          <a:p>
            <a:pPr marL="742950" lvl="1" indent="-285750">
              <a:buFont typeface="Arial" panose="020B0604020202020204" pitchFamily="34" charset="0"/>
              <a:buChar char="•"/>
            </a:pPr>
            <a:r>
              <a:rPr lang="en-US" sz="2000" b="0" i="0" u="none" strike="noStrike" baseline="0" dirty="0">
                <a:latin typeface="TimesTen-Roman"/>
              </a:rPr>
              <a:t>Protect apps from each other</a:t>
            </a:r>
          </a:p>
          <a:p>
            <a:pPr marL="742950" lvl="1" indent="-285750">
              <a:buFont typeface="Arial" panose="020B0604020202020204" pitchFamily="34" charset="0"/>
              <a:buChar char="•"/>
            </a:pPr>
            <a:r>
              <a:rPr lang="en-US" sz="2000" dirty="0">
                <a:latin typeface="TimesTen-Roman"/>
              </a:rPr>
              <a:t>Improves performance by efficient utilization of resources.</a:t>
            </a:r>
            <a:endParaRPr lang="en-US" sz="2000" b="0" i="0" u="none" strike="noStrike" baseline="0" dirty="0">
              <a:latin typeface="TimesTen-Roman"/>
            </a:endParaRPr>
          </a:p>
          <a:p>
            <a:pPr marL="285750" indent="-285750" algn="l">
              <a:buFont typeface="Arial" panose="020B0604020202020204" pitchFamily="34" charset="0"/>
              <a:buChar char="•"/>
            </a:pPr>
            <a:r>
              <a:rPr lang="en-US" sz="2000" b="0" i="0" u="none" strike="noStrike" baseline="0" dirty="0">
                <a:latin typeface="TimesTen-Roman"/>
              </a:rPr>
              <a:t>The OS functions in the same way as ordinary computer software; that is, it is a program or suite of programs executed by the processor.</a:t>
            </a:r>
          </a:p>
        </p:txBody>
      </p:sp>
      <p:sp>
        <p:nvSpPr>
          <p:cNvPr id="6" name="TextBox 5">
            <a:extLst>
              <a:ext uri="{FF2B5EF4-FFF2-40B4-BE49-F238E27FC236}">
                <a16:creationId xmlns:a16="http://schemas.microsoft.com/office/drawing/2014/main" id="{AEACB7D5-D826-2743-4517-70015A345ED8}"/>
              </a:ext>
            </a:extLst>
          </p:cNvPr>
          <p:cNvSpPr txBox="1"/>
          <p:nvPr/>
        </p:nvSpPr>
        <p:spPr>
          <a:xfrm>
            <a:off x="264328" y="4282161"/>
            <a:ext cx="4994787" cy="1323439"/>
          </a:xfrm>
          <a:prstGeom prst="rect">
            <a:avLst/>
          </a:prstGeom>
          <a:noFill/>
        </p:spPr>
        <p:txBody>
          <a:bodyPr wrap="square">
            <a:spAutoFit/>
          </a:bodyPr>
          <a:lstStyle/>
          <a:p>
            <a:pPr marL="285750" indent="-285750" algn="l">
              <a:buFont typeface="Arial" panose="020B0604020202020204" pitchFamily="34" charset="0"/>
              <a:buChar char="•"/>
            </a:pPr>
            <a:r>
              <a:rPr lang="en-US" sz="2000" dirty="0">
                <a:latin typeface="TimesTen-Roman"/>
              </a:rPr>
              <a:t>T</a:t>
            </a:r>
            <a:r>
              <a:rPr lang="en-US" sz="2000" b="0" i="0" u="none" strike="noStrike" baseline="0" dirty="0">
                <a:latin typeface="TimesTen-Roman"/>
              </a:rPr>
              <a:t>he </a:t>
            </a:r>
            <a:r>
              <a:rPr lang="en-US" sz="2000" b="1" i="0" u="none" strike="noStrike" baseline="0" dirty="0">
                <a:latin typeface="TimesTen-Bold"/>
              </a:rPr>
              <a:t>kernel</a:t>
            </a:r>
            <a:r>
              <a:rPr lang="en-US" sz="2000" b="0" i="0" u="none" strike="noStrike" baseline="0" dirty="0">
                <a:latin typeface="TimesTen-Roman"/>
              </a:rPr>
              <a:t>, or </a:t>
            </a:r>
            <a:r>
              <a:rPr lang="en-US" sz="2000" b="1" i="0" u="none" strike="noStrike" baseline="0" dirty="0">
                <a:latin typeface="TimesTen-Bold"/>
              </a:rPr>
              <a:t>nucleus</a:t>
            </a:r>
            <a:r>
              <a:rPr lang="en-US" sz="2000" b="0" i="0" u="none" strike="noStrike" baseline="0" dirty="0">
                <a:latin typeface="TimesTen-Roman"/>
              </a:rPr>
              <a:t>, which contains the most frequently used functions in the OS and, at a given time, other portions of the </a:t>
            </a:r>
            <a:r>
              <a:rPr lang="en-IN" sz="2000" b="0" i="0" u="none" strike="noStrike" baseline="0" dirty="0">
                <a:latin typeface="TimesTen-Roman"/>
              </a:rPr>
              <a:t>OS currently in use.</a:t>
            </a:r>
            <a:endParaRPr lang="en-IN" sz="2000" dirty="0"/>
          </a:p>
        </p:txBody>
      </p:sp>
      <p:sp>
        <p:nvSpPr>
          <p:cNvPr id="9" name="TextBox 8">
            <a:extLst>
              <a:ext uri="{FF2B5EF4-FFF2-40B4-BE49-F238E27FC236}">
                <a16:creationId xmlns:a16="http://schemas.microsoft.com/office/drawing/2014/main" id="{223DD92B-D56B-8341-517F-56364B39C18A}"/>
              </a:ext>
            </a:extLst>
          </p:cNvPr>
          <p:cNvSpPr txBox="1"/>
          <p:nvPr/>
        </p:nvSpPr>
        <p:spPr>
          <a:xfrm>
            <a:off x="244664" y="5507280"/>
            <a:ext cx="6438985" cy="1323439"/>
          </a:xfrm>
          <a:prstGeom prst="rect">
            <a:avLst/>
          </a:prstGeom>
          <a:noFill/>
        </p:spPr>
        <p:txBody>
          <a:bodyPr wrap="square">
            <a:spAutoFit/>
          </a:bodyPr>
          <a:lstStyle/>
          <a:p>
            <a:pPr marL="285750" indent="-285750" algn="l">
              <a:buFont typeface="Arial" panose="020B0604020202020204" pitchFamily="34" charset="0"/>
              <a:buChar char="•"/>
            </a:pPr>
            <a:r>
              <a:rPr lang="en-US" sz="2000" b="0" i="0" u="none" strike="noStrike" baseline="0" dirty="0">
                <a:latin typeface="TimesTen-Roman"/>
              </a:rPr>
              <a:t>The remainder of main memory contains user programs and data. The allocation of this resource (main memory) is controlled jointly by the OS and memory management hardware in the processor</a:t>
            </a:r>
            <a:endParaRPr lang="en-IN" sz="2000" dirty="0"/>
          </a:p>
        </p:txBody>
      </p:sp>
    </p:spTree>
    <p:extLst>
      <p:ext uri="{BB962C8B-B14F-4D97-AF65-F5344CB8AC3E}">
        <p14:creationId xmlns:p14="http://schemas.microsoft.com/office/powerpoint/2010/main" val="4019140501"/>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extBox 4">
            <a:extLst>
              <a:ext uri="{FF2B5EF4-FFF2-40B4-BE49-F238E27FC236}">
                <a16:creationId xmlns:a16="http://schemas.microsoft.com/office/drawing/2014/main" id="{BD5EACD9-5967-F368-B22F-9DA9F3D44B4A}"/>
              </a:ext>
            </a:extLst>
          </p:cNvPr>
          <p:cNvSpPr txBox="1"/>
          <p:nvPr/>
        </p:nvSpPr>
        <p:spPr>
          <a:xfrm>
            <a:off x="884902" y="562586"/>
            <a:ext cx="9389807" cy="53862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b" anchorCtr="0" compatLnSpc="1">
            <a:prstTxWarp prst="textNoShape">
              <a:avLst/>
            </a:prstTxWarp>
          </a:bodyPr>
          <a:lstStyle>
            <a:defPPr>
              <a:defRPr lang="en-US"/>
            </a:defPPr>
            <a:lvl1pPr fontAlgn="base">
              <a:spcBef>
                <a:spcPct val="0"/>
              </a:spcBef>
              <a:spcAft>
                <a:spcPct val="0"/>
              </a:spcAft>
              <a:defRPr sz="3600" b="1">
                <a:solidFill>
                  <a:srgbClr val="006699"/>
                </a:solidFill>
                <a:latin typeface="Times New Roman" panose="02020603050405020304" pitchFamily="18" charset="0"/>
                <a:ea typeface="MS PGothic" pitchFamily="34" charset="-128"/>
                <a:cs typeface="Times New Roman" panose="02020603050405020304" pitchFamily="18" charset="0"/>
              </a:defRPr>
            </a:lvl1pPr>
            <a:lvl2pPr algn="ctr" eaLnBrk="0" fontAlgn="base" hangingPunct="0">
              <a:spcBef>
                <a:spcPct val="0"/>
              </a:spcBef>
              <a:spcAft>
                <a:spcPct val="0"/>
              </a:spcAft>
              <a:defRPr sz="3200" b="1">
                <a:solidFill>
                  <a:srgbClr val="006699"/>
                </a:solidFill>
                <a:latin typeface="Arial" charset="0"/>
                <a:ea typeface="MS PGothic" pitchFamily="34" charset="-128"/>
                <a:cs typeface="ＭＳ Ｐゴシック" charset="-128"/>
              </a:defRPr>
            </a:lvl2pPr>
            <a:lvl3pPr algn="ctr" eaLnBrk="0" fontAlgn="base" hangingPunct="0">
              <a:spcBef>
                <a:spcPct val="0"/>
              </a:spcBef>
              <a:spcAft>
                <a:spcPct val="0"/>
              </a:spcAft>
              <a:defRPr sz="3200" b="1">
                <a:solidFill>
                  <a:srgbClr val="006699"/>
                </a:solidFill>
                <a:latin typeface="Arial" charset="0"/>
                <a:ea typeface="MS PGothic" pitchFamily="34" charset="-128"/>
                <a:cs typeface="ＭＳ Ｐゴシック" charset="-128"/>
              </a:defRPr>
            </a:lvl3pPr>
            <a:lvl4pPr algn="ctr" eaLnBrk="0" fontAlgn="base" hangingPunct="0">
              <a:spcBef>
                <a:spcPct val="0"/>
              </a:spcBef>
              <a:spcAft>
                <a:spcPct val="0"/>
              </a:spcAft>
              <a:defRPr sz="3200" b="1">
                <a:solidFill>
                  <a:srgbClr val="006699"/>
                </a:solidFill>
                <a:latin typeface="Arial" charset="0"/>
                <a:ea typeface="MS PGothic" pitchFamily="34" charset="-128"/>
                <a:cs typeface="ＭＳ Ｐゴシック" charset="-128"/>
              </a:defRPr>
            </a:lvl4pPr>
            <a:lvl5pPr algn="ctr" eaLnBrk="0" fontAlgn="base" hangingPunct="0">
              <a:spcBef>
                <a:spcPct val="0"/>
              </a:spcBef>
              <a:spcAft>
                <a:spcPct val="0"/>
              </a:spcAft>
              <a:defRPr sz="3200" b="1">
                <a:solidFill>
                  <a:srgbClr val="006699"/>
                </a:solidFill>
                <a:latin typeface="Arial" charset="0"/>
                <a:ea typeface="MS PGothic" pitchFamily="34" charset="-128"/>
                <a:cs typeface="ＭＳ Ｐゴシック" charset="-128"/>
              </a:defRPr>
            </a:lvl5pPr>
            <a:lvl6pPr marL="457200" algn="ctr" fontAlgn="base">
              <a:spcBef>
                <a:spcPct val="0"/>
              </a:spcBef>
              <a:spcAft>
                <a:spcPct val="0"/>
              </a:spcAft>
              <a:defRPr sz="3200" b="1">
                <a:solidFill>
                  <a:srgbClr val="006699"/>
                </a:solidFill>
                <a:latin typeface="Arial" charset="0"/>
              </a:defRPr>
            </a:lvl6pPr>
            <a:lvl7pPr marL="914400" algn="ctr" fontAlgn="base">
              <a:spcBef>
                <a:spcPct val="0"/>
              </a:spcBef>
              <a:spcAft>
                <a:spcPct val="0"/>
              </a:spcAft>
              <a:defRPr sz="3200" b="1">
                <a:solidFill>
                  <a:srgbClr val="006699"/>
                </a:solidFill>
                <a:latin typeface="Arial" charset="0"/>
              </a:defRPr>
            </a:lvl7pPr>
            <a:lvl8pPr marL="1371600" algn="ctr" fontAlgn="base">
              <a:spcBef>
                <a:spcPct val="0"/>
              </a:spcBef>
              <a:spcAft>
                <a:spcPct val="0"/>
              </a:spcAft>
              <a:defRPr sz="3200" b="1">
                <a:solidFill>
                  <a:srgbClr val="006699"/>
                </a:solidFill>
                <a:latin typeface="Arial" charset="0"/>
              </a:defRPr>
            </a:lvl8pPr>
            <a:lvl9pPr marL="1828800" algn="ctr" fontAlgn="base">
              <a:spcBef>
                <a:spcPct val="0"/>
              </a:spcBef>
              <a:spcAft>
                <a:spcPct val="0"/>
              </a:spcAft>
              <a:defRPr sz="3200" b="1">
                <a:solidFill>
                  <a:srgbClr val="006699"/>
                </a:solidFill>
                <a:latin typeface="Arial" charset="0"/>
              </a:defRPr>
            </a:lvl9pPr>
          </a:lstStyle>
          <a:p>
            <a:r>
              <a:rPr lang="en-US" dirty="0"/>
              <a:t>Ease of Evolution of an Operating System</a:t>
            </a:r>
            <a:endParaRPr lang="en-IN" dirty="0"/>
          </a:p>
        </p:txBody>
      </p:sp>
      <p:sp>
        <p:nvSpPr>
          <p:cNvPr id="7" name="TextBox 6">
            <a:extLst>
              <a:ext uri="{FF2B5EF4-FFF2-40B4-BE49-F238E27FC236}">
                <a16:creationId xmlns:a16="http://schemas.microsoft.com/office/drawing/2014/main" id="{5876876A-232C-F610-1153-DAECBF845C7B}"/>
              </a:ext>
            </a:extLst>
          </p:cNvPr>
          <p:cNvSpPr txBox="1"/>
          <p:nvPr/>
        </p:nvSpPr>
        <p:spPr>
          <a:xfrm>
            <a:off x="1219200" y="1280341"/>
            <a:ext cx="7374193" cy="461665"/>
          </a:xfrm>
          <a:prstGeom prst="rect">
            <a:avLst/>
          </a:prstGeom>
          <a:noFill/>
        </p:spPr>
        <p:txBody>
          <a:bodyPr wrap="square">
            <a:spAutoFit/>
          </a:bodyPr>
          <a:lstStyle/>
          <a:p>
            <a:pPr marL="342900" indent="-342900">
              <a:buFont typeface="Arial" panose="020B0604020202020204" pitchFamily="34" charset="0"/>
              <a:buChar char="•"/>
            </a:pPr>
            <a:r>
              <a:rPr lang="en-US" sz="2400" b="1" i="0" u="none" strike="noStrike" baseline="0" dirty="0">
                <a:latin typeface="Times New Roman" panose="02020603050405020304" pitchFamily="18" charset="0"/>
                <a:cs typeface="Times New Roman" panose="02020603050405020304" pitchFamily="18" charset="0"/>
              </a:rPr>
              <a:t>Hardware upgrades plus new types of hardware:</a:t>
            </a:r>
            <a:endParaRPr lang="en-IN" sz="2400" dirty="0">
              <a:latin typeface="Times New Roman" panose="02020603050405020304" pitchFamily="18" charset="0"/>
              <a:cs typeface="Times New Roman" panose="02020603050405020304" pitchFamily="18" charset="0"/>
            </a:endParaRPr>
          </a:p>
        </p:txBody>
      </p:sp>
      <p:sp>
        <p:nvSpPr>
          <p:cNvPr id="9" name="TextBox 8">
            <a:extLst>
              <a:ext uri="{FF2B5EF4-FFF2-40B4-BE49-F238E27FC236}">
                <a16:creationId xmlns:a16="http://schemas.microsoft.com/office/drawing/2014/main" id="{A51A9DE2-BE50-FEF2-D2FA-2D8FC443D12A}"/>
              </a:ext>
            </a:extLst>
          </p:cNvPr>
          <p:cNvSpPr txBox="1"/>
          <p:nvPr/>
        </p:nvSpPr>
        <p:spPr>
          <a:xfrm>
            <a:off x="1219200" y="1899774"/>
            <a:ext cx="7374193" cy="461665"/>
          </a:xfrm>
          <a:prstGeom prst="rect">
            <a:avLst/>
          </a:prstGeom>
          <a:noFill/>
        </p:spPr>
        <p:txBody>
          <a:bodyPr wrap="square">
            <a:spAutoFit/>
          </a:bodyPr>
          <a:lstStyle/>
          <a:p>
            <a:pPr marL="342900" indent="-342900">
              <a:buFont typeface="Arial" panose="020B0604020202020204" pitchFamily="34" charset="0"/>
              <a:buChar char="•"/>
            </a:pPr>
            <a:r>
              <a:rPr lang="en-IN" sz="2400" b="1" i="0" u="none" strike="noStrike" baseline="0" dirty="0">
                <a:latin typeface="Times New Roman" panose="02020603050405020304" pitchFamily="18" charset="0"/>
                <a:cs typeface="Times New Roman" panose="02020603050405020304" pitchFamily="18" charset="0"/>
              </a:rPr>
              <a:t>New services : Introduction of new features</a:t>
            </a:r>
            <a:endParaRPr lang="en-IN" sz="2400" dirty="0">
              <a:latin typeface="Times New Roman" panose="02020603050405020304" pitchFamily="18" charset="0"/>
              <a:cs typeface="Times New Roman" panose="02020603050405020304" pitchFamily="18" charset="0"/>
            </a:endParaRPr>
          </a:p>
        </p:txBody>
      </p:sp>
      <p:sp>
        <p:nvSpPr>
          <p:cNvPr id="11" name="TextBox 10">
            <a:extLst>
              <a:ext uri="{FF2B5EF4-FFF2-40B4-BE49-F238E27FC236}">
                <a16:creationId xmlns:a16="http://schemas.microsoft.com/office/drawing/2014/main" id="{10FF101B-61CF-116A-F3B4-8B735F9CCB24}"/>
              </a:ext>
            </a:extLst>
          </p:cNvPr>
          <p:cNvSpPr txBox="1"/>
          <p:nvPr/>
        </p:nvSpPr>
        <p:spPr>
          <a:xfrm>
            <a:off x="1219200" y="2519207"/>
            <a:ext cx="7374193" cy="461665"/>
          </a:xfrm>
          <a:prstGeom prst="rect">
            <a:avLst/>
          </a:prstGeom>
          <a:noFill/>
        </p:spPr>
        <p:txBody>
          <a:bodyPr wrap="square">
            <a:spAutoFit/>
          </a:bodyPr>
          <a:lstStyle/>
          <a:p>
            <a:pPr marL="342900" indent="-342900">
              <a:buFont typeface="Arial" panose="020B0604020202020204" pitchFamily="34" charset="0"/>
              <a:buChar char="•"/>
            </a:pPr>
            <a:r>
              <a:rPr lang="en-IN" sz="2400" b="1" i="0" u="none" strike="noStrike" baseline="0" dirty="0">
                <a:latin typeface="Times New Roman" panose="02020603050405020304" pitchFamily="18" charset="0"/>
                <a:cs typeface="Times New Roman" panose="02020603050405020304" pitchFamily="18" charset="0"/>
              </a:rPr>
              <a:t>Fixes : fixing the bug</a:t>
            </a:r>
            <a:endParaRPr lang="en-IN" sz="2400" dirty="0">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3064256505"/>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B5E80E3-1B96-A4E4-62B9-E851B3330295}"/>
              </a:ext>
            </a:extLst>
          </p:cNvPr>
          <p:cNvSpPr>
            <a:spLocks noGrp="1"/>
          </p:cNvSpPr>
          <p:nvPr>
            <p:ph type="title"/>
          </p:nvPr>
        </p:nvSpPr>
        <p:spPr>
          <a:xfrm>
            <a:off x="553065" y="315965"/>
            <a:ext cx="10515600" cy="549274"/>
          </a:xfr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b" anchorCtr="0" compatLnSpc="1">
            <a:prstTxWarp prst="textNoShape">
              <a:avLst/>
            </a:prstTxWarp>
            <a:normAutofit fontScale="90000"/>
          </a:bodyPr>
          <a:lstStyle/>
          <a:p>
            <a:pPr fontAlgn="base">
              <a:spcAft>
                <a:spcPct val="0"/>
              </a:spcAft>
            </a:pPr>
            <a:r>
              <a:rPr lang="en-US" sz="3600" b="1" dirty="0">
                <a:solidFill>
                  <a:srgbClr val="006699"/>
                </a:solidFill>
                <a:latin typeface="Times New Roman" panose="02020603050405020304" pitchFamily="18" charset="0"/>
                <a:ea typeface="MS PGothic" pitchFamily="34" charset="-128"/>
                <a:cs typeface="Times New Roman" panose="02020603050405020304" pitchFamily="18" charset="0"/>
              </a:rPr>
              <a:t>Learning Path</a:t>
            </a:r>
            <a:endParaRPr lang="en-IN" sz="3600" b="1" dirty="0">
              <a:solidFill>
                <a:srgbClr val="006699"/>
              </a:solidFill>
              <a:latin typeface="Times New Roman" panose="02020603050405020304" pitchFamily="18" charset="0"/>
              <a:ea typeface="MS PGothic" pitchFamily="34" charset="-128"/>
              <a:cs typeface="Times New Roman" panose="02020603050405020304" pitchFamily="18" charset="0"/>
            </a:endParaRPr>
          </a:p>
        </p:txBody>
      </p:sp>
      <p:sp>
        <p:nvSpPr>
          <p:cNvPr id="3" name="Content Placeholder 2">
            <a:extLst>
              <a:ext uri="{FF2B5EF4-FFF2-40B4-BE49-F238E27FC236}">
                <a16:creationId xmlns:a16="http://schemas.microsoft.com/office/drawing/2014/main" id="{31097413-98EF-783E-3BAB-0FEF52CDD73B}"/>
              </a:ext>
            </a:extLst>
          </p:cNvPr>
          <p:cNvSpPr>
            <a:spLocks noGrp="1"/>
          </p:cNvSpPr>
          <p:nvPr>
            <p:ph idx="1"/>
          </p:nvPr>
        </p:nvSpPr>
        <p:spPr>
          <a:xfrm>
            <a:off x="995516" y="997691"/>
            <a:ext cx="10515600" cy="5452270"/>
          </a:xfrm>
        </p:spPr>
        <p:txBody>
          <a:bodyPr>
            <a:normAutofit fontScale="85000" lnSpcReduction="10000"/>
          </a:bodyPr>
          <a:lstStyle/>
          <a:p>
            <a:r>
              <a:rPr lang="en-US" dirty="0">
                <a:latin typeface="Times New Roman" panose="02020603050405020304" pitchFamily="18" charset="0"/>
                <a:cs typeface="Times New Roman" panose="02020603050405020304" pitchFamily="18" charset="0"/>
              </a:rPr>
              <a:t>Computer System Structures (components)</a:t>
            </a:r>
          </a:p>
          <a:p>
            <a:pPr lvl="1"/>
            <a:r>
              <a:rPr lang="en-US" dirty="0">
                <a:latin typeface="Times New Roman" panose="02020603050405020304" pitchFamily="18" charset="0"/>
                <a:cs typeface="Times New Roman" panose="02020603050405020304" pitchFamily="18" charset="0"/>
              </a:rPr>
              <a:t>Computer Organization </a:t>
            </a:r>
          </a:p>
          <a:p>
            <a:pPr lvl="1"/>
            <a:r>
              <a:rPr lang="en-US" dirty="0">
                <a:latin typeface="Times New Roman" panose="02020603050405020304" pitchFamily="18" charset="0"/>
                <a:cs typeface="Times New Roman" panose="02020603050405020304" pitchFamily="18" charset="0"/>
              </a:rPr>
              <a:t>Computer Architecture</a:t>
            </a:r>
          </a:p>
          <a:p>
            <a:r>
              <a:rPr lang="en-US" dirty="0">
                <a:latin typeface="Times New Roman" panose="02020603050405020304" pitchFamily="18" charset="0"/>
                <a:cs typeface="Times New Roman" panose="02020603050405020304" pitchFamily="18" charset="0"/>
              </a:rPr>
              <a:t>Operating System Structures (components)</a:t>
            </a:r>
          </a:p>
          <a:p>
            <a:pPr lvl="1"/>
            <a:r>
              <a:rPr lang="en-US" dirty="0">
                <a:latin typeface="Times New Roman" panose="02020603050405020304" pitchFamily="18" charset="0"/>
                <a:cs typeface="Times New Roman" panose="02020603050405020304" pitchFamily="18" charset="0"/>
              </a:rPr>
              <a:t>How these components are built i.e., programs developed.(data structures and algorithms)</a:t>
            </a:r>
          </a:p>
          <a:p>
            <a:pPr lvl="1"/>
            <a:r>
              <a:rPr lang="en-US" dirty="0">
                <a:latin typeface="Times New Roman" panose="02020603050405020304" pitchFamily="18" charset="0"/>
                <a:cs typeface="Times New Roman" panose="02020603050405020304" pitchFamily="18" charset="0"/>
              </a:rPr>
              <a:t>Exploring each component in detail.</a:t>
            </a:r>
          </a:p>
          <a:p>
            <a:r>
              <a:rPr lang="en-US" dirty="0">
                <a:latin typeface="Times New Roman" panose="02020603050405020304" pitchFamily="18" charset="0"/>
                <a:cs typeface="Times New Roman" panose="02020603050405020304" pitchFamily="18" charset="0"/>
              </a:rPr>
              <a:t>Types of Operating Systems.(depends on Computing Environments)</a:t>
            </a:r>
          </a:p>
          <a:p>
            <a:pPr lvl="1">
              <a:lnSpc>
                <a:spcPct val="120000"/>
              </a:lnSpc>
            </a:pPr>
            <a:r>
              <a:rPr lang="en-US" dirty="0">
                <a:latin typeface="Times New Roman" panose="02020603050405020304" pitchFamily="18" charset="0"/>
                <a:cs typeface="Times New Roman" panose="02020603050405020304" pitchFamily="18" charset="0"/>
              </a:rPr>
              <a:t>Batch Operating System, Multiprogramming, multitasking/timesharing, Distributed OS , Real-time OS , Network OS, Mobile OS</a:t>
            </a:r>
          </a:p>
          <a:p>
            <a:r>
              <a:rPr lang="en-US" dirty="0">
                <a:latin typeface="Times New Roman" panose="02020603050405020304" pitchFamily="18" charset="0"/>
                <a:cs typeface="Times New Roman" panose="02020603050405020304" pitchFamily="18" charset="0"/>
              </a:rPr>
              <a:t>Services provided by OS</a:t>
            </a:r>
          </a:p>
          <a:p>
            <a:pPr lvl="1"/>
            <a:r>
              <a:rPr lang="en-US" dirty="0">
                <a:latin typeface="Times New Roman" panose="02020603050405020304" pitchFamily="18" charset="0"/>
                <a:cs typeface="Times New Roman" panose="02020603050405020304" pitchFamily="18" charset="0"/>
              </a:rPr>
              <a:t>Process Management</a:t>
            </a:r>
          </a:p>
          <a:p>
            <a:pPr lvl="1"/>
            <a:r>
              <a:rPr lang="en-US" dirty="0">
                <a:latin typeface="Times New Roman" panose="02020603050405020304" pitchFamily="18" charset="0"/>
                <a:cs typeface="Times New Roman" panose="02020603050405020304" pitchFamily="18" charset="0"/>
              </a:rPr>
              <a:t>Memory Management</a:t>
            </a:r>
          </a:p>
          <a:p>
            <a:pPr lvl="1"/>
            <a:r>
              <a:rPr lang="en-US" dirty="0">
                <a:latin typeface="Times New Roman" panose="02020603050405020304" pitchFamily="18" charset="0"/>
                <a:cs typeface="Times New Roman" panose="02020603050405020304" pitchFamily="18" charset="0"/>
              </a:rPr>
              <a:t>I/O management</a:t>
            </a:r>
          </a:p>
          <a:p>
            <a:pPr lvl="1"/>
            <a:r>
              <a:rPr lang="en-US" dirty="0">
                <a:latin typeface="Times New Roman" panose="02020603050405020304" pitchFamily="18" charset="0"/>
                <a:cs typeface="Times New Roman" panose="02020603050405020304" pitchFamily="18" charset="0"/>
              </a:rPr>
              <a:t>File System Management</a:t>
            </a:r>
          </a:p>
          <a:p>
            <a:pPr lvl="1"/>
            <a:r>
              <a:rPr lang="en-US" dirty="0">
                <a:latin typeface="Times New Roman" panose="02020603050405020304" pitchFamily="18" charset="0"/>
                <a:cs typeface="Times New Roman" panose="02020603050405020304" pitchFamily="18" charset="0"/>
              </a:rPr>
              <a:t>Protection and Security</a:t>
            </a:r>
          </a:p>
          <a:p>
            <a:pPr lvl="1"/>
            <a:r>
              <a:rPr lang="en-US" dirty="0">
                <a:latin typeface="Times New Roman" panose="02020603050405020304" pitchFamily="18" charset="0"/>
                <a:cs typeface="Times New Roman" panose="02020603050405020304" pitchFamily="18" charset="0"/>
              </a:rPr>
              <a:t>Accounting</a:t>
            </a:r>
          </a:p>
          <a:p>
            <a:pPr lvl="1"/>
            <a:endParaRPr lang="en-US" dirty="0">
              <a:latin typeface="Times New Roman" panose="02020603050405020304" pitchFamily="18" charset="0"/>
              <a:cs typeface="Times New Roman" panose="02020603050405020304" pitchFamily="18" charset="0"/>
            </a:endParaRPr>
          </a:p>
          <a:p>
            <a:endParaRPr lang="en-US" dirty="0">
              <a:latin typeface="Times New Roman" panose="02020603050405020304" pitchFamily="18" charset="0"/>
              <a:cs typeface="Times New Roman" panose="02020603050405020304" pitchFamily="18" charset="0"/>
            </a:endParaRPr>
          </a:p>
          <a:p>
            <a:endParaRPr lang="en-IN" dirty="0">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2184632970"/>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4" name="Table 3">
            <a:extLst>
              <a:ext uri="{FF2B5EF4-FFF2-40B4-BE49-F238E27FC236}">
                <a16:creationId xmlns:a16="http://schemas.microsoft.com/office/drawing/2014/main" id="{DA9EE3FA-E670-37D2-29F2-AE64AE11CD9A}"/>
              </a:ext>
            </a:extLst>
          </p:cNvPr>
          <p:cNvGraphicFramePr>
            <a:graphicFrameLocks noGrp="1"/>
          </p:cNvGraphicFramePr>
          <p:nvPr>
            <p:extLst>
              <p:ext uri="{D42A27DB-BD31-4B8C-83A1-F6EECF244321}">
                <p14:modId xmlns:p14="http://schemas.microsoft.com/office/powerpoint/2010/main" val="2687260469"/>
              </p:ext>
            </p:extLst>
          </p:nvPr>
        </p:nvGraphicFramePr>
        <p:xfrm>
          <a:off x="1094290" y="2669537"/>
          <a:ext cx="8216858" cy="3802573"/>
        </p:xfrm>
        <a:graphic>
          <a:graphicData uri="http://schemas.openxmlformats.org/drawingml/2006/table">
            <a:tbl>
              <a:tblPr/>
              <a:tblGrid>
                <a:gridCol w="2171729">
                  <a:extLst>
                    <a:ext uri="{9D8B030D-6E8A-4147-A177-3AD203B41FA5}">
                      <a16:colId xmlns:a16="http://schemas.microsoft.com/office/drawing/2014/main" val="1913280534"/>
                    </a:ext>
                  </a:extLst>
                </a:gridCol>
                <a:gridCol w="3306177">
                  <a:extLst>
                    <a:ext uri="{9D8B030D-6E8A-4147-A177-3AD203B41FA5}">
                      <a16:colId xmlns:a16="http://schemas.microsoft.com/office/drawing/2014/main" val="3519151247"/>
                    </a:ext>
                  </a:extLst>
                </a:gridCol>
                <a:gridCol w="2738952">
                  <a:extLst>
                    <a:ext uri="{9D8B030D-6E8A-4147-A177-3AD203B41FA5}">
                      <a16:colId xmlns:a16="http://schemas.microsoft.com/office/drawing/2014/main" val="3904463442"/>
                    </a:ext>
                  </a:extLst>
                </a:gridCol>
              </a:tblGrid>
              <a:tr h="329303">
                <a:tc>
                  <a:txBody>
                    <a:bodyPr/>
                    <a:lstStyle/>
                    <a:p>
                      <a:pPr algn="l" fontAlgn="t">
                        <a:lnSpc>
                          <a:spcPts val="1500"/>
                        </a:lnSpc>
                        <a:buNone/>
                      </a:pPr>
                      <a:r>
                        <a:rPr lang="en-IN" sz="1800" b="1" dirty="0">
                          <a:effectLst/>
                          <a:latin typeface="Times New Roman" panose="02020603050405020304" pitchFamily="18" charset="0"/>
                          <a:cs typeface="Times New Roman" panose="02020603050405020304" pitchFamily="18" charset="0"/>
                        </a:rPr>
                        <a:t>Feature</a:t>
                      </a:r>
                    </a:p>
                  </a:txBody>
                  <a:tcPr marL="71578" marR="71578" marT="35789" marB="71578"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l" fontAlgn="t">
                        <a:lnSpc>
                          <a:spcPts val="1500"/>
                        </a:lnSpc>
                        <a:buNone/>
                      </a:pPr>
                      <a:r>
                        <a:rPr lang="en-IN" sz="1800" b="1" dirty="0">
                          <a:effectLst/>
                          <a:latin typeface="Times New Roman" panose="02020603050405020304" pitchFamily="18" charset="0"/>
                          <a:cs typeface="Times New Roman" panose="02020603050405020304" pitchFamily="18" charset="0"/>
                        </a:rPr>
                        <a:t>Computer Architecture</a:t>
                      </a:r>
                    </a:p>
                  </a:txBody>
                  <a:tcPr marL="71578" marR="71578" marT="35789" marB="71578"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l" fontAlgn="t">
                        <a:lnSpc>
                          <a:spcPts val="1500"/>
                        </a:lnSpc>
                        <a:buNone/>
                      </a:pPr>
                      <a:r>
                        <a:rPr lang="en-IN" sz="1800" b="1" dirty="0">
                          <a:effectLst/>
                          <a:latin typeface="Times New Roman" panose="02020603050405020304" pitchFamily="18" charset="0"/>
                          <a:cs typeface="Times New Roman" panose="02020603050405020304" pitchFamily="18" charset="0"/>
                        </a:rPr>
                        <a:t>Computer Organization</a:t>
                      </a:r>
                    </a:p>
                  </a:txBody>
                  <a:tcPr marL="71578" marR="71578" marT="35789" marB="71578"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3756494641"/>
                  </a:ext>
                </a:extLst>
              </a:tr>
              <a:tr h="631293">
                <a:tc>
                  <a:txBody>
                    <a:bodyPr/>
                    <a:lstStyle/>
                    <a:p>
                      <a:pPr fontAlgn="t">
                        <a:lnSpc>
                          <a:spcPts val="1500"/>
                        </a:lnSpc>
                        <a:buNone/>
                      </a:pPr>
                      <a:r>
                        <a:rPr lang="en-IN" sz="1800">
                          <a:effectLst/>
                          <a:latin typeface="Times New Roman" panose="02020603050405020304" pitchFamily="18" charset="0"/>
                          <a:cs typeface="Times New Roman" panose="02020603050405020304" pitchFamily="18" charset="0"/>
                        </a:rPr>
                        <a:t>Focus</a:t>
                      </a:r>
                    </a:p>
                  </a:txBody>
                  <a:tcPr marL="71578" marR="71578" marT="71578" marB="71578">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fontAlgn="t">
                        <a:lnSpc>
                          <a:spcPts val="1500"/>
                        </a:lnSpc>
                        <a:buNone/>
                      </a:pPr>
                      <a:r>
                        <a:rPr lang="en-US" sz="1800">
                          <a:effectLst/>
                          <a:latin typeface="Times New Roman" panose="02020603050405020304" pitchFamily="18" charset="0"/>
                          <a:cs typeface="Times New Roman" panose="02020603050405020304" pitchFamily="18" charset="0"/>
                        </a:rPr>
                        <a:t>What a computer does; functional behavior.</a:t>
                      </a:r>
                    </a:p>
                  </a:txBody>
                  <a:tcPr marL="71578" marR="71578" marT="71578" marB="71578">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fontAlgn="t">
                        <a:lnSpc>
                          <a:spcPts val="1500"/>
                        </a:lnSpc>
                        <a:buNone/>
                      </a:pPr>
                      <a:r>
                        <a:rPr lang="en-US" sz="1800" dirty="0">
                          <a:effectLst/>
                          <a:latin typeface="Times New Roman" panose="02020603050405020304" pitchFamily="18" charset="0"/>
                          <a:cs typeface="Times New Roman" panose="02020603050405020304" pitchFamily="18" charset="0"/>
                        </a:rPr>
                        <a:t>How it does it; physical implementation.</a:t>
                      </a:r>
                    </a:p>
                  </a:txBody>
                  <a:tcPr marL="71578" marR="71578" marT="71578" marB="71578">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3554784724"/>
                  </a:ext>
                </a:extLst>
              </a:tr>
              <a:tr h="542628">
                <a:tc>
                  <a:txBody>
                    <a:bodyPr/>
                    <a:lstStyle/>
                    <a:p>
                      <a:pPr fontAlgn="t">
                        <a:lnSpc>
                          <a:spcPts val="1500"/>
                        </a:lnSpc>
                        <a:buNone/>
                      </a:pPr>
                      <a:r>
                        <a:rPr lang="en-IN" sz="1800">
                          <a:effectLst/>
                          <a:latin typeface="Times New Roman" panose="02020603050405020304" pitchFamily="18" charset="0"/>
                          <a:cs typeface="Times New Roman" panose="02020603050405020304" pitchFamily="18" charset="0"/>
                        </a:rPr>
                        <a:t>Scope</a:t>
                      </a:r>
                    </a:p>
                  </a:txBody>
                  <a:tcPr marL="71578" marR="71578" marT="71578" marB="71578">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fontAlgn="t">
                        <a:lnSpc>
                          <a:spcPts val="1500"/>
                        </a:lnSpc>
                        <a:buNone/>
                      </a:pPr>
                      <a:r>
                        <a:rPr lang="en-IN" sz="1800">
                          <a:effectLst/>
                          <a:latin typeface="Times New Roman" panose="02020603050405020304" pitchFamily="18" charset="0"/>
                          <a:cs typeface="Times New Roman" panose="02020603050405020304" pitchFamily="18" charset="0"/>
                        </a:rPr>
                        <a:t>High-level, programmer's view.</a:t>
                      </a:r>
                    </a:p>
                  </a:txBody>
                  <a:tcPr marL="71578" marR="71578" marT="71578" marB="71578">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fontAlgn="t">
                        <a:lnSpc>
                          <a:spcPts val="1500"/>
                        </a:lnSpc>
                        <a:buNone/>
                      </a:pPr>
                      <a:r>
                        <a:rPr lang="en-IN" sz="1800" dirty="0">
                          <a:effectLst/>
                          <a:latin typeface="Times New Roman" panose="02020603050405020304" pitchFamily="18" charset="0"/>
                          <a:cs typeface="Times New Roman" panose="02020603050405020304" pitchFamily="18" charset="0"/>
                        </a:rPr>
                        <a:t>Low-level, hardware-focused details.</a:t>
                      </a:r>
                    </a:p>
                  </a:txBody>
                  <a:tcPr marL="71578" marR="71578" marT="71578" marB="71578">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4121317145"/>
                  </a:ext>
                </a:extLst>
              </a:tr>
              <a:tr h="743369">
                <a:tc>
                  <a:txBody>
                    <a:bodyPr/>
                    <a:lstStyle/>
                    <a:p>
                      <a:pPr fontAlgn="t">
                        <a:lnSpc>
                          <a:spcPts val="1500"/>
                        </a:lnSpc>
                        <a:buNone/>
                      </a:pPr>
                      <a:r>
                        <a:rPr lang="en-IN" sz="1800">
                          <a:effectLst/>
                          <a:latin typeface="Times New Roman" panose="02020603050405020304" pitchFamily="18" charset="0"/>
                          <a:cs typeface="Times New Roman" panose="02020603050405020304" pitchFamily="18" charset="0"/>
                        </a:rPr>
                        <a:t>Key components</a:t>
                      </a:r>
                    </a:p>
                  </a:txBody>
                  <a:tcPr marL="71578" marR="71578" marT="71578" marB="71578">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fontAlgn="t">
                        <a:lnSpc>
                          <a:spcPts val="1500"/>
                        </a:lnSpc>
                        <a:buNone/>
                      </a:pPr>
                      <a:r>
                        <a:rPr lang="en-US" sz="1800">
                          <a:effectLst/>
                          <a:latin typeface="Times New Roman" panose="02020603050405020304" pitchFamily="18" charset="0"/>
                          <a:cs typeface="Times New Roman" panose="02020603050405020304" pitchFamily="18" charset="0"/>
                        </a:rPr>
                        <a:t>Instruction set, data types, addressing modes.</a:t>
                      </a:r>
                    </a:p>
                  </a:txBody>
                  <a:tcPr marL="71578" marR="71578" marT="71578" marB="71578">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fontAlgn="t">
                        <a:lnSpc>
                          <a:spcPts val="1500"/>
                        </a:lnSpc>
                        <a:buNone/>
                      </a:pPr>
                      <a:r>
                        <a:rPr lang="en-US" sz="1800" dirty="0">
                          <a:effectLst/>
                          <a:latin typeface="Times New Roman" panose="02020603050405020304" pitchFamily="18" charset="0"/>
                          <a:cs typeface="Times New Roman" panose="02020603050405020304" pitchFamily="18" charset="0"/>
                        </a:rPr>
                        <a:t>Control signals, bus structures, circuits, data paths, ALU.</a:t>
                      </a:r>
                    </a:p>
                  </a:txBody>
                  <a:tcPr marL="71578" marR="71578" marT="71578" marB="71578">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1751090668"/>
                  </a:ext>
                </a:extLst>
              </a:tr>
              <a:tr h="757084">
                <a:tc>
                  <a:txBody>
                    <a:bodyPr/>
                    <a:lstStyle/>
                    <a:p>
                      <a:pPr fontAlgn="t">
                        <a:lnSpc>
                          <a:spcPts val="1500"/>
                        </a:lnSpc>
                        <a:buNone/>
                      </a:pPr>
                      <a:r>
                        <a:rPr lang="en-IN" sz="1800">
                          <a:effectLst/>
                          <a:latin typeface="Times New Roman" panose="02020603050405020304" pitchFamily="18" charset="0"/>
                          <a:cs typeface="Times New Roman" panose="02020603050405020304" pitchFamily="18" charset="0"/>
                        </a:rPr>
                        <a:t>Relationship to others</a:t>
                      </a:r>
                    </a:p>
                  </a:txBody>
                  <a:tcPr marL="71578" marR="71578" marT="71578" marB="71578">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fontAlgn="t">
                        <a:lnSpc>
                          <a:spcPts val="1500"/>
                        </a:lnSpc>
                        <a:buNone/>
                      </a:pPr>
                      <a:r>
                        <a:rPr lang="en-US" sz="1800" dirty="0">
                          <a:effectLst/>
                          <a:latin typeface="Times New Roman" panose="02020603050405020304" pitchFamily="18" charset="0"/>
                          <a:cs typeface="Times New Roman" panose="02020603050405020304" pitchFamily="18" charset="0"/>
                        </a:rPr>
                        <a:t>The interface between hardware and software.</a:t>
                      </a:r>
                    </a:p>
                  </a:txBody>
                  <a:tcPr marL="71578" marR="71578" marT="71578" marB="71578">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fontAlgn="t">
                        <a:lnSpc>
                          <a:spcPts val="1500"/>
                        </a:lnSpc>
                        <a:buNone/>
                      </a:pPr>
                      <a:r>
                        <a:rPr lang="en-US" sz="1800">
                          <a:effectLst/>
                          <a:latin typeface="Times New Roman" panose="02020603050405020304" pitchFamily="18" charset="0"/>
                          <a:cs typeface="Times New Roman" panose="02020603050405020304" pitchFamily="18" charset="0"/>
                        </a:rPr>
                        <a:t>Realizes the architectural specifications in hardware.</a:t>
                      </a:r>
                    </a:p>
                  </a:txBody>
                  <a:tcPr marL="71578" marR="71578" marT="71578" marB="71578">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2807733126"/>
                  </a:ext>
                </a:extLst>
              </a:tr>
              <a:tr h="796413">
                <a:tc>
                  <a:txBody>
                    <a:bodyPr/>
                    <a:lstStyle/>
                    <a:p>
                      <a:pPr fontAlgn="t">
                        <a:lnSpc>
                          <a:spcPts val="1500"/>
                        </a:lnSpc>
                        <a:buNone/>
                      </a:pPr>
                      <a:r>
                        <a:rPr lang="en-IN" sz="1800">
                          <a:effectLst/>
                          <a:latin typeface="Times New Roman" panose="02020603050405020304" pitchFamily="18" charset="0"/>
                          <a:cs typeface="Times New Roman" panose="02020603050405020304" pitchFamily="18" charset="0"/>
                        </a:rPr>
                        <a:t>Example</a:t>
                      </a:r>
                    </a:p>
                  </a:txBody>
                  <a:tcPr marL="71578" marR="71578" marT="71578" marB="71578">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fontAlgn="t">
                        <a:lnSpc>
                          <a:spcPts val="1500"/>
                        </a:lnSpc>
                        <a:buNone/>
                      </a:pPr>
                      <a:r>
                        <a:rPr lang="en-US" sz="1800">
                          <a:effectLst/>
                          <a:latin typeface="Times New Roman" panose="02020603050405020304" pitchFamily="18" charset="0"/>
                          <a:cs typeface="Times New Roman" panose="02020603050405020304" pitchFamily="18" charset="0"/>
                        </a:rPr>
                        <a:t>What instructions are available to the programmer.</a:t>
                      </a:r>
                    </a:p>
                  </a:txBody>
                  <a:tcPr marL="71578" marR="71578" marT="71578" marB="71578">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fontAlgn="t">
                        <a:lnSpc>
                          <a:spcPts val="1500"/>
                        </a:lnSpc>
                        <a:buNone/>
                      </a:pPr>
                      <a:r>
                        <a:rPr lang="en-US" sz="1800" dirty="0">
                          <a:effectLst/>
                          <a:latin typeface="Times New Roman" panose="02020603050405020304" pitchFamily="18" charset="0"/>
                          <a:cs typeface="Times New Roman" panose="02020603050405020304" pitchFamily="18" charset="0"/>
                        </a:rPr>
                        <a:t>How those instructions are executed using physical circuits.</a:t>
                      </a:r>
                    </a:p>
                  </a:txBody>
                  <a:tcPr marL="71578" marR="71578" marT="71578" marB="71578">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2281511184"/>
                  </a:ext>
                </a:extLst>
              </a:tr>
            </a:tbl>
          </a:graphicData>
        </a:graphic>
      </p:graphicFrame>
      <p:sp>
        <p:nvSpPr>
          <p:cNvPr id="5" name="Rectangle 1">
            <a:extLst>
              <a:ext uri="{FF2B5EF4-FFF2-40B4-BE49-F238E27FC236}">
                <a16:creationId xmlns:a16="http://schemas.microsoft.com/office/drawing/2014/main" id="{D84EA2EE-7C61-48C7-ADB4-4D03C4257F6B}"/>
              </a:ext>
            </a:extLst>
          </p:cNvPr>
          <p:cNvSpPr>
            <a:spLocks noChangeArrowheads="1"/>
          </p:cNvSpPr>
          <p:nvPr/>
        </p:nvSpPr>
        <p:spPr bwMode="auto">
          <a:xfrm>
            <a:off x="760517" y="593145"/>
            <a:ext cx="10222115" cy="1974859"/>
          </a:xfrm>
          <a:prstGeom prst="rect">
            <a:avLst/>
          </a:prstGeom>
          <a:solidFill>
            <a:srgbClr val="FFFFFF"/>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0" tIns="63480" rIns="0" bIns="63480" numCol="1" anchor="ctr"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marL="285750" marR="0" lvl="0" indent="-285750" algn="l" defTabSz="914400" rtl="0" eaLnBrk="0" fontAlgn="base" latinLnBrk="0" hangingPunct="0">
              <a:lnSpc>
                <a:spcPct val="100000"/>
              </a:lnSpc>
              <a:spcBef>
                <a:spcPct val="0"/>
              </a:spcBef>
              <a:spcAft>
                <a:spcPct val="0"/>
              </a:spcAft>
              <a:buClrTx/>
              <a:buSzTx/>
              <a:buFont typeface="Arial" panose="020B0604020202020204" pitchFamily="34" charset="0"/>
              <a:buChar char="•"/>
              <a:tabLst/>
            </a:pPr>
            <a:r>
              <a:rPr lang="en-US" altLang="en-US" sz="2000" b="1" dirty="0">
                <a:latin typeface="Times New Roman" panose="02020603050405020304" pitchFamily="18" charset="0"/>
                <a:cs typeface="Times New Roman" panose="02020603050405020304" pitchFamily="18" charset="0"/>
              </a:rPr>
              <a:t>Computer architecture</a:t>
            </a:r>
            <a:r>
              <a:rPr lang="en-US" altLang="en-US" sz="2000" dirty="0">
                <a:latin typeface="Times New Roman" panose="02020603050405020304" pitchFamily="18" charset="0"/>
                <a:cs typeface="Times New Roman" panose="02020603050405020304" pitchFamily="18" charset="0"/>
              </a:rPr>
              <a:t> is the high-level design of what a computer does (its functional behavior), visible to the programmer through features like instruction sets and addressing modes. </a:t>
            </a:r>
          </a:p>
          <a:p>
            <a:pPr marR="0" lvl="0" algn="l" defTabSz="914400" rtl="0" eaLnBrk="0" fontAlgn="base" latinLnBrk="0" hangingPunct="0">
              <a:lnSpc>
                <a:spcPct val="100000"/>
              </a:lnSpc>
              <a:spcBef>
                <a:spcPct val="0"/>
              </a:spcBef>
              <a:spcAft>
                <a:spcPct val="0"/>
              </a:spcAft>
              <a:buClrTx/>
              <a:buSzTx/>
              <a:tabLst/>
            </a:pPr>
            <a:endParaRPr lang="en-US" altLang="en-US" sz="2000" b="1" dirty="0">
              <a:latin typeface="Times New Roman" panose="02020603050405020304" pitchFamily="18" charset="0"/>
              <a:cs typeface="Times New Roman" panose="02020603050405020304" pitchFamily="18" charset="0"/>
            </a:endParaRPr>
          </a:p>
          <a:p>
            <a:pPr marL="285750" marR="0" lvl="0" indent="-285750" algn="l" defTabSz="914400" rtl="0" eaLnBrk="0" fontAlgn="base" latinLnBrk="0" hangingPunct="0">
              <a:lnSpc>
                <a:spcPct val="100000"/>
              </a:lnSpc>
              <a:spcBef>
                <a:spcPct val="0"/>
              </a:spcBef>
              <a:spcAft>
                <a:spcPct val="0"/>
              </a:spcAft>
              <a:buClrTx/>
              <a:buSzTx/>
              <a:buFont typeface="Arial" panose="020B0604020202020204" pitchFamily="34" charset="0"/>
              <a:buChar char="•"/>
              <a:tabLst/>
            </a:pPr>
            <a:r>
              <a:rPr lang="en-US" altLang="en-US" sz="2000" b="1" dirty="0">
                <a:latin typeface="Times New Roman" panose="02020603050405020304" pitchFamily="18" charset="0"/>
                <a:cs typeface="Times New Roman" panose="02020603050405020304" pitchFamily="18" charset="0"/>
              </a:rPr>
              <a:t>Computer organization</a:t>
            </a:r>
            <a:r>
              <a:rPr lang="en-US" altLang="en-US" sz="2000" dirty="0">
                <a:latin typeface="Times New Roman" panose="02020603050405020304" pitchFamily="18" charset="0"/>
                <a:cs typeface="Times New Roman" panose="02020603050405020304" pitchFamily="18" charset="0"/>
              </a:rPr>
              <a:t> is the low-level, physical implementation of that architecture, detailing how hardware components like the CPU, memory, and buses are physically interconnected and how they operate. </a:t>
            </a:r>
          </a:p>
        </p:txBody>
      </p:sp>
      <p:sp>
        <p:nvSpPr>
          <p:cNvPr id="7" name="TextBox 6">
            <a:extLst>
              <a:ext uri="{FF2B5EF4-FFF2-40B4-BE49-F238E27FC236}">
                <a16:creationId xmlns:a16="http://schemas.microsoft.com/office/drawing/2014/main" id="{10C01287-DE33-EC83-9C5E-BFA185C90599}"/>
              </a:ext>
            </a:extLst>
          </p:cNvPr>
          <p:cNvSpPr txBox="1"/>
          <p:nvPr/>
        </p:nvSpPr>
        <p:spPr>
          <a:xfrm>
            <a:off x="442451" y="139168"/>
            <a:ext cx="6096000" cy="400110"/>
          </a:xfrm>
          <a:prstGeom prst="rect">
            <a:avLst/>
          </a:prstGeom>
          <a:noFill/>
        </p:spPr>
        <p:txBody>
          <a:bodyPr wrap="square">
            <a:spAutoFit/>
          </a:bodyPr>
          <a:lstStyle/>
          <a:p>
            <a:r>
              <a:rPr lang="en-US" altLang="en-US" sz="2000" b="1" u="sng" dirty="0">
                <a:latin typeface="Times New Roman" panose="02020603050405020304" pitchFamily="18" charset="0"/>
                <a:cs typeface="Times New Roman" panose="02020603050405020304" pitchFamily="18" charset="0"/>
              </a:rPr>
              <a:t>Computer architecture </a:t>
            </a:r>
            <a:r>
              <a:rPr lang="en-US" altLang="en-US" sz="2000" u="sng" dirty="0">
                <a:latin typeface="Times New Roman" panose="02020603050405020304" pitchFamily="18" charset="0"/>
                <a:cs typeface="Times New Roman" panose="02020603050405020304" pitchFamily="18" charset="0"/>
              </a:rPr>
              <a:t>vs</a:t>
            </a:r>
            <a:r>
              <a:rPr lang="en-US" altLang="en-US" sz="2000" b="1" u="sng" dirty="0">
                <a:latin typeface="Times New Roman" panose="02020603050405020304" pitchFamily="18" charset="0"/>
                <a:cs typeface="Times New Roman" panose="02020603050405020304" pitchFamily="18" charset="0"/>
              </a:rPr>
              <a:t> Computer organization </a:t>
            </a:r>
            <a:r>
              <a:rPr lang="en-US" altLang="en-US" sz="2000" u="sng" dirty="0">
                <a:latin typeface="Times New Roman" panose="02020603050405020304" pitchFamily="18" charset="0"/>
                <a:cs typeface="Times New Roman" panose="02020603050405020304" pitchFamily="18" charset="0"/>
              </a:rPr>
              <a:t> </a:t>
            </a:r>
            <a:endParaRPr lang="en-IN" sz="2000" u="sng" dirty="0">
              <a:latin typeface="Times New Roman" panose="02020603050405020304" pitchFamily="18" charset="0"/>
              <a:cs typeface="Times New Roman" panose="02020603050405020304" pitchFamily="18" charset="0"/>
            </a:endParaRPr>
          </a:p>
        </p:txBody>
      </p:sp>
      <mc:AlternateContent xmlns:mc="http://schemas.openxmlformats.org/markup-compatibility/2006" xmlns:p14="http://schemas.microsoft.com/office/powerpoint/2010/main">
        <mc:Choice Requires="p14">
          <p:contentPart p14:bwMode="auto" r:id="rId2">
            <p14:nvContentPartPr>
              <p14:cNvPr id="2" name="Ink 1">
                <a:extLst>
                  <a:ext uri="{FF2B5EF4-FFF2-40B4-BE49-F238E27FC236}">
                    <a16:creationId xmlns:a16="http://schemas.microsoft.com/office/drawing/2014/main" id="{86F03B04-8006-08C2-2C97-AA0F6772D1CB}"/>
                  </a:ext>
                </a:extLst>
              </p14:cNvPr>
              <p14:cNvContentPartPr/>
              <p14:nvPr/>
            </p14:nvContentPartPr>
            <p14:xfrm>
              <a:off x="4227840" y="3177000"/>
              <a:ext cx="5040000" cy="348120"/>
            </p14:xfrm>
          </p:contentPart>
        </mc:Choice>
        <mc:Fallback xmlns="">
          <p:pic>
            <p:nvPicPr>
              <p:cNvPr id="2" name="Ink 1">
                <a:extLst>
                  <a:ext uri="{FF2B5EF4-FFF2-40B4-BE49-F238E27FC236}">
                    <a16:creationId xmlns:a16="http://schemas.microsoft.com/office/drawing/2014/main" id="{86F03B04-8006-08C2-2C97-AA0F6772D1CB}"/>
                  </a:ext>
                </a:extLst>
              </p:cNvPr>
              <p:cNvPicPr/>
              <p:nvPr/>
            </p:nvPicPr>
            <p:blipFill>
              <a:blip r:embed="rId3"/>
              <a:stretch>
                <a:fillRect/>
              </a:stretch>
            </p:blipFill>
            <p:spPr>
              <a:xfrm>
                <a:off x="4218480" y="3167640"/>
                <a:ext cx="5058720" cy="366840"/>
              </a:xfrm>
              <a:prstGeom prst="rect">
                <a:avLst/>
              </a:prstGeom>
            </p:spPr>
          </p:pic>
        </mc:Fallback>
      </mc:AlternateContent>
    </p:spTree>
    <p:extLst>
      <p:ext uri="{BB962C8B-B14F-4D97-AF65-F5344CB8AC3E}">
        <p14:creationId xmlns:p14="http://schemas.microsoft.com/office/powerpoint/2010/main" val="1127814604"/>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3">
            <a:extLst>
              <a:ext uri="{FF2B5EF4-FFF2-40B4-BE49-F238E27FC236}">
                <a16:creationId xmlns:a16="http://schemas.microsoft.com/office/drawing/2014/main" id="{5EAAE997-54FD-41EF-972D-B4CCB9B1896D}"/>
              </a:ext>
            </a:extLst>
          </p:cNvPr>
          <p:cNvSpPr>
            <a:spLocks noGrp="1" noChangeArrowheads="1"/>
          </p:cNvSpPr>
          <p:nvPr/>
        </p:nvSpPr>
        <p:spPr bwMode="auto">
          <a:xfrm>
            <a:off x="542643" y="421096"/>
            <a:ext cx="8985496" cy="5762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b" anchorCtr="0" compatLnSpc="1">
            <a:prstTxWarp prst="textNoShape">
              <a:avLst/>
            </a:prstTxWarp>
          </a:bodyPr>
          <a:lstStyle>
            <a:lvl1pPr algn="ctr" rtl="0" eaLnBrk="0" fontAlgn="base" hangingPunct="0">
              <a:spcBef>
                <a:spcPct val="0"/>
              </a:spcBef>
              <a:spcAft>
                <a:spcPct val="0"/>
              </a:spcAft>
              <a:defRPr sz="3200" b="1">
                <a:solidFill>
                  <a:srgbClr val="006699"/>
                </a:solidFill>
                <a:latin typeface="+mj-lt"/>
                <a:ea typeface="MS PGothic" pitchFamily="34" charset="-128"/>
                <a:cs typeface="ＭＳ Ｐゴシック" charset="-128"/>
              </a:defRPr>
            </a:lvl1pPr>
            <a:lvl2pPr algn="ctr" rtl="0" eaLnBrk="0" fontAlgn="base" hangingPunct="0">
              <a:spcBef>
                <a:spcPct val="0"/>
              </a:spcBef>
              <a:spcAft>
                <a:spcPct val="0"/>
              </a:spcAft>
              <a:defRPr sz="3200" b="1">
                <a:solidFill>
                  <a:srgbClr val="006699"/>
                </a:solidFill>
                <a:latin typeface="Arial" charset="0"/>
                <a:ea typeface="MS PGothic" pitchFamily="34" charset="-128"/>
                <a:cs typeface="ＭＳ Ｐゴシック" charset="-128"/>
              </a:defRPr>
            </a:lvl2pPr>
            <a:lvl3pPr algn="ctr" rtl="0" eaLnBrk="0" fontAlgn="base" hangingPunct="0">
              <a:spcBef>
                <a:spcPct val="0"/>
              </a:spcBef>
              <a:spcAft>
                <a:spcPct val="0"/>
              </a:spcAft>
              <a:defRPr sz="3200" b="1">
                <a:solidFill>
                  <a:srgbClr val="006699"/>
                </a:solidFill>
                <a:latin typeface="Arial" charset="0"/>
                <a:ea typeface="MS PGothic" pitchFamily="34" charset="-128"/>
                <a:cs typeface="ＭＳ Ｐゴシック" charset="-128"/>
              </a:defRPr>
            </a:lvl3pPr>
            <a:lvl4pPr algn="ctr" rtl="0" eaLnBrk="0" fontAlgn="base" hangingPunct="0">
              <a:spcBef>
                <a:spcPct val="0"/>
              </a:spcBef>
              <a:spcAft>
                <a:spcPct val="0"/>
              </a:spcAft>
              <a:defRPr sz="3200" b="1">
                <a:solidFill>
                  <a:srgbClr val="006699"/>
                </a:solidFill>
                <a:latin typeface="Arial" charset="0"/>
                <a:ea typeface="MS PGothic" pitchFamily="34" charset="-128"/>
                <a:cs typeface="ＭＳ Ｐゴシック" charset="-128"/>
              </a:defRPr>
            </a:lvl4pPr>
            <a:lvl5pPr algn="ctr" rtl="0" eaLnBrk="0" fontAlgn="base" hangingPunct="0">
              <a:spcBef>
                <a:spcPct val="0"/>
              </a:spcBef>
              <a:spcAft>
                <a:spcPct val="0"/>
              </a:spcAft>
              <a:defRPr sz="3200" b="1">
                <a:solidFill>
                  <a:srgbClr val="006699"/>
                </a:solidFill>
                <a:latin typeface="Arial" charset="0"/>
                <a:ea typeface="MS PGothic" pitchFamily="34" charset="-128"/>
                <a:cs typeface="ＭＳ Ｐゴシック" charset="-128"/>
              </a:defRPr>
            </a:lvl5pPr>
            <a:lvl6pPr marL="457200" algn="ctr" rtl="0" fontAlgn="base">
              <a:spcBef>
                <a:spcPct val="0"/>
              </a:spcBef>
              <a:spcAft>
                <a:spcPct val="0"/>
              </a:spcAft>
              <a:defRPr sz="3200" b="1">
                <a:solidFill>
                  <a:srgbClr val="006699"/>
                </a:solidFill>
                <a:latin typeface="Arial" charset="0"/>
              </a:defRPr>
            </a:lvl6pPr>
            <a:lvl7pPr marL="914400" algn="ctr" rtl="0" fontAlgn="base">
              <a:spcBef>
                <a:spcPct val="0"/>
              </a:spcBef>
              <a:spcAft>
                <a:spcPct val="0"/>
              </a:spcAft>
              <a:defRPr sz="3200" b="1">
                <a:solidFill>
                  <a:srgbClr val="006699"/>
                </a:solidFill>
                <a:latin typeface="Arial" charset="0"/>
              </a:defRPr>
            </a:lvl7pPr>
            <a:lvl8pPr marL="1371600" algn="ctr" rtl="0" fontAlgn="base">
              <a:spcBef>
                <a:spcPct val="0"/>
              </a:spcBef>
              <a:spcAft>
                <a:spcPct val="0"/>
              </a:spcAft>
              <a:defRPr sz="3200" b="1">
                <a:solidFill>
                  <a:srgbClr val="006699"/>
                </a:solidFill>
                <a:latin typeface="Arial" charset="0"/>
              </a:defRPr>
            </a:lvl8pPr>
            <a:lvl9pPr marL="1828800" algn="ctr" rtl="0" fontAlgn="base">
              <a:spcBef>
                <a:spcPct val="0"/>
              </a:spcBef>
              <a:spcAft>
                <a:spcPct val="0"/>
              </a:spcAft>
              <a:defRPr sz="3200" b="1">
                <a:solidFill>
                  <a:srgbClr val="006699"/>
                </a:solidFill>
                <a:latin typeface="Arial" charset="0"/>
              </a:defRPr>
            </a:lvl9pPr>
          </a:lstStyle>
          <a:p>
            <a:pPr algn="l" eaLnBrk="1" hangingPunct="1"/>
            <a:r>
              <a:rPr lang="en-US" altLang="en-US" sz="3600" dirty="0">
                <a:latin typeface="Times New Roman" panose="02020603050405020304" pitchFamily="18" charset="0"/>
                <a:cs typeface="Times New Roman" panose="02020603050405020304" pitchFamily="18" charset="0"/>
              </a:rPr>
              <a:t>What is an Operating System?</a:t>
            </a:r>
          </a:p>
        </p:txBody>
      </p:sp>
      <p:sp>
        <p:nvSpPr>
          <p:cNvPr id="5" name="Rectangle 4">
            <a:extLst>
              <a:ext uri="{FF2B5EF4-FFF2-40B4-BE49-F238E27FC236}">
                <a16:creationId xmlns:a16="http://schemas.microsoft.com/office/drawing/2014/main" id="{CD36D9CA-D38B-456F-A12D-3CBF399EEDF5}"/>
              </a:ext>
            </a:extLst>
          </p:cNvPr>
          <p:cNvSpPr>
            <a:spLocks noGrp="1" noChangeArrowheads="1"/>
          </p:cNvSpPr>
          <p:nvPr/>
        </p:nvSpPr>
        <p:spPr bwMode="auto">
          <a:xfrm>
            <a:off x="542642" y="1205936"/>
            <a:ext cx="9810725" cy="298260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lvl1pPr marL="342900" indent="-342900" algn="l" rtl="0" eaLnBrk="0" fontAlgn="base" hangingPunct="0">
              <a:spcBef>
                <a:spcPct val="35000"/>
              </a:spcBef>
              <a:spcAft>
                <a:spcPct val="0"/>
              </a:spcAft>
              <a:buClr>
                <a:srgbClr val="993300"/>
              </a:buClr>
              <a:buSzPct val="110000"/>
              <a:buFont typeface="Wingdings" panose="05000000000000000000" pitchFamily="2" charset="2"/>
              <a:buChar char="§"/>
              <a:defRPr kumimoji="1">
                <a:solidFill>
                  <a:schemeClr val="tx1"/>
                </a:solidFill>
                <a:latin typeface="+mn-lt"/>
                <a:ea typeface="MS PGothic" pitchFamily="34" charset="-128"/>
                <a:cs typeface="ＭＳ Ｐゴシック" charset="-128"/>
              </a:defRPr>
            </a:lvl1pPr>
            <a:lvl2pPr marL="742950" indent="-285750" algn="l" rtl="0" eaLnBrk="0" fontAlgn="base" hangingPunct="0">
              <a:spcBef>
                <a:spcPct val="35000"/>
              </a:spcBef>
              <a:spcAft>
                <a:spcPct val="0"/>
              </a:spcAft>
              <a:buClr>
                <a:srgbClr val="CC6600"/>
              </a:buClr>
              <a:buSzPct val="110000"/>
              <a:buFont typeface="Arial" panose="020B0604020202020204" pitchFamily="34" charset="0"/>
              <a:buChar char="•"/>
              <a:defRPr kumimoji="1">
                <a:solidFill>
                  <a:schemeClr val="tx1"/>
                </a:solidFill>
                <a:latin typeface="+mn-lt"/>
                <a:ea typeface="MS PGothic" pitchFamily="34" charset="-128"/>
              </a:defRPr>
            </a:lvl2pPr>
            <a:lvl3pPr marL="1085850" indent="-228600" algn="l" rtl="0" eaLnBrk="0" fontAlgn="base" hangingPunct="0">
              <a:spcBef>
                <a:spcPct val="35000"/>
              </a:spcBef>
              <a:spcAft>
                <a:spcPct val="0"/>
              </a:spcAft>
              <a:buClr>
                <a:srgbClr val="009900"/>
              </a:buClr>
              <a:buSzPct val="75000"/>
              <a:buFont typeface="Webdings" panose="05030102010509060703" pitchFamily="18" charset="2"/>
              <a:buChar char="4"/>
              <a:defRPr kumimoji="1">
                <a:solidFill>
                  <a:schemeClr val="tx1"/>
                </a:solidFill>
                <a:latin typeface="+mn-lt"/>
                <a:ea typeface="MS PGothic" pitchFamily="34" charset="-128"/>
              </a:defRPr>
            </a:lvl3pPr>
            <a:lvl4pPr marL="1428750" indent="-228600" algn="l" rtl="0" eaLnBrk="0" fontAlgn="base" hangingPunct="0">
              <a:spcBef>
                <a:spcPct val="35000"/>
              </a:spcBef>
              <a:spcAft>
                <a:spcPct val="0"/>
              </a:spcAft>
              <a:buClr>
                <a:schemeClr val="hlink"/>
              </a:buClr>
              <a:buSzPct val="75000"/>
              <a:buChar char="–"/>
              <a:defRPr kumimoji="1">
                <a:solidFill>
                  <a:schemeClr val="tx1"/>
                </a:solidFill>
                <a:latin typeface="+mn-lt"/>
                <a:ea typeface="MS PGothic" pitchFamily="34" charset="-128"/>
              </a:defRPr>
            </a:lvl4pPr>
            <a:lvl5pPr marL="1771650" indent="-228600" algn="l" rtl="0" eaLnBrk="0" fontAlgn="base" hangingPunct="0">
              <a:spcBef>
                <a:spcPct val="35000"/>
              </a:spcBef>
              <a:spcAft>
                <a:spcPct val="0"/>
              </a:spcAft>
              <a:buClr>
                <a:srgbClr val="FF0066"/>
              </a:buClr>
              <a:buSzPct val="75000"/>
              <a:buChar char="»"/>
              <a:defRPr kumimoji="1">
                <a:solidFill>
                  <a:schemeClr val="tx1"/>
                </a:solidFill>
                <a:latin typeface="+mn-lt"/>
                <a:ea typeface="MS PGothic" pitchFamily="34" charset="-128"/>
              </a:defRPr>
            </a:lvl5pPr>
            <a:lvl6pPr marL="2228850" indent="-228600" algn="l" rtl="0" eaLnBrk="0" fontAlgn="base" hangingPunct="0">
              <a:spcBef>
                <a:spcPct val="35000"/>
              </a:spcBef>
              <a:spcAft>
                <a:spcPct val="0"/>
              </a:spcAft>
              <a:buClr>
                <a:srgbClr val="FF0066"/>
              </a:buClr>
              <a:buSzPct val="75000"/>
              <a:buChar char="»"/>
              <a:defRPr kumimoji="1">
                <a:solidFill>
                  <a:schemeClr val="tx1"/>
                </a:solidFill>
                <a:latin typeface="+mn-lt"/>
                <a:ea typeface="ＭＳ Ｐゴシック" charset="-128"/>
              </a:defRPr>
            </a:lvl6pPr>
            <a:lvl7pPr marL="2686050" indent="-228600" algn="l" rtl="0" eaLnBrk="0" fontAlgn="base" hangingPunct="0">
              <a:spcBef>
                <a:spcPct val="35000"/>
              </a:spcBef>
              <a:spcAft>
                <a:spcPct val="0"/>
              </a:spcAft>
              <a:buClr>
                <a:srgbClr val="FF0066"/>
              </a:buClr>
              <a:buSzPct val="75000"/>
              <a:buChar char="»"/>
              <a:defRPr kumimoji="1">
                <a:solidFill>
                  <a:schemeClr val="tx1"/>
                </a:solidFill>
                <a:latin typeface="+mn-lt"/>
                <a:ea typeface="ＭＳ Ｐゴシック" charset="-128"/>
              </a:defRPr>
            </a:lvl7pPr>
            <a:lvl8pPr marL="3143250" indent="-228600" algn="l" rtl="0" eaLnBrk="0" fontAlgn="base" hangingPunct="0">
              <a:spcBef>
                <a:spcPct val="35000"/>
              </a:spcBef>
              <a:spcAft>
                <a:spcPct val="0"/>
              </a:spcAft>
              <a:buClr>
                <a:srgbClr val="FF0066"/>
              </a:buClr>
              <a:buSzPct val="75000"/>
              <a:buChar char="»"/>
              <a:defRPr kumimoji="1">
                <a:solidFill>
                  <a:schemeClr val="tx1"/>
                </a:solidFill>
                <a:latin typeface="+mn-lt"/>
                <a:ea typeface="ＭＳ Ｐゴシック" charset="-128"/>
              </a:defRPr>
            </a:lvl8pPr>
            <a:lvl9pPr marL="3600450" indent="-228600" algn="l" rtl="0" eaLnBrk="0" fontAlgn="base" hangingPunct="0">
              <a:spcBef>
                <a:spcPct val="35000"/>
              </a:spcBef>
              <a:spcAft>
                <a:spcPct val="0"/>
              </a:spcAft>
              <a:buClr>
                <a:srgbClr val="FF0066"/>
              </a:buClr>
              <a:buSzPct val="75000"/>
              <a:buChar char="»"/>
              <a:defRPr kumimoji="1">
                <a:solidFill>
                  <a:schemeClr val="tx1"/>
                </a:solidFill>
                <a:latin typeface="+mn-lt"/>
                <a:ea typeface="ＭＳ Ｐゴシック" charset="-128"/>
              </a:defRPr>
            </a:lvl9pPr>
          </a:lstStyle>
          <a:p>
            <a:r>
              <a:rPr lang="en-US" altLang="en-US" sz="2400" dirty="0">
                <a:latin typeface="Times New Roman" panose="02020603050405020304" pitchFamily="18" charset="0"/>
                <a:cs typeface="Times New Roman" panose="02020603050405020304" pitchFamily="18" charset="0"/>
              </a:rPr>
              <a:t>A program that acts as an intermediary between a user of a computer and the computer hardware</a:t>
            </a:r>
          </a:p>
          <a:p>
            <a:r>
              <a:rPr lang="en-US" altLang="en-US" sz="2400" dirty="0">
                <a:latin typeface="Times New Roman" panose="02020603050405020304" pitchFamily="18" charset="0"/>
                <a:cs typeface="Times New Roman" panose="02020603050405020304" pitchFamily="18" charset="0"/>
              </a:rPr>
              <a:t>Operating system goals:</a:t>
            </a:r>
          </a:p>
          <a:p>
            <a:pPr lvl="1"/>
            <a:r>
              <a:rPr lang="en-US" altLang="en-US" sz="2400" dirty="0">
                <a:latin typeface="Times New Roman" panose="02020603050405020304" pitchFamily="18" charset="0"/>
                <a:cs typeface="Times New Roman" panose="02020603050405020304" pitchFamily="18" charset="0"/>
              </a:rPr>
              <a:t>Execute user programs and make solving user problems easier</a:t>
            </a:r>
          </a:p>
          <a:p>
            <a:pPr lvl="1"/>
            <a:r>
              <a:rPr lang="en-US" altLang="en-US" sz="2400" dirty="0">
                <a:latin typeface="Times New Roman" panose="02020603050405020304" pitchFamily="18" charset="0"/>
                <a:cs typeface="Times New Roman" panose="02020603050405020304" pitchFamily="18" charset="0"/>
              </a:rPr>
              <a:t>Make the computer system convenient to use</a:t>
            </a:r>
          </a:p>
          <a:p>
            <a:pPr lvl="1"/>
            <a:r>
              <a:rPr lang="en-US" altLang="en-US" sz="2400" dirty="0">
                <a:latin typeface="Times New Roman" panose="02020603050405020304" pitchFamily="18" charset="0"/>
                <a:cs typeface="Times New Roman" panose="02020603050405020304" pitchFamily="18" charset="0"/>
              </a:rPr>
              <a:t>Use the computer hardware in an efficient manner</a:t>
            </a:r>
          </a:p>
        </p:txBody>
      </p:sp>
      <p:sp>
        <p:nvSpPr>
          <p:cNvPr id="3" name="TextBox 2">
            <a:extLst>
              <a:ext uri="{FF2B5EF4-FFF2-40B4-BE49-F238E27FC236}">
                <a16:creationId xmlns:a16="http://schemas.microsoft.com/office/drawing/2014/main" id="{8DE7C333-084F-2E59-4825-B01ECC353F5E}"/>
              </a:ext>
            </a:extLst>
          </p:cNvPr>
          <p:cNvSpPr txBox="1"/>
          <p:nvPr/>
        </p:nvSpPr>
        <p:spPr>
          <a:xfrm>
            <a:off x="653845" y="4451735"/>
            <a:ext cx="11046542" cy="1200329"/>
          </a:xfrm>
          <a:prstGeom prst="rect">
            <a:avLst/>
          </a:prstGeom>
          <a:noFill/>
        </p:spPr>
        <p:txBody>
          <a:bodyPr wrap="square">
            <a:spAutoFit/>
          </a:bodyPr>
          <a:lstStyle/>
          <a:p>
            <a:r>
              <a:rPr kumimoji="1" lang="en-US" sz="2400" dirty="0">
                <a:latin typeface="Times New Roman" panose="02020603050405020304" pitchFamily="18" charset="0"/>
                <a:ea typeface="MS PGothic" pitchFamily="34" charset="-128"/>
                <a:cs typeface="Times New Roman" panose="02020603050405020304" pitchFamily="18" charset="0"/>
              </a:rPr>
              <a:t>An</a:t>
            </a:r>
            <a:r>
              <a:rPr lang="en-US" b="0" i="0" dirty="0">
                <a:solidFill>
                  <a:srgbClr val="161616"/>
                </a:solidFill>
                <a:effectLst/>
                <a:latin typeface="IBM Plex Sans" panose="020B0503050203000203" pitchFamily="34" charset="0"/>
              </a:rPr>
              <a:t> </a:t>
            </a:r>
            <a:r>
              <a:rPr kumimoji="1" lang="en-US" sz="2400" dirty="0">
                <a:latin typeface="Times New Roman" panose="02020603050405020304" pitchFamily="18" charset="0"/>
                <a:ea typeface="MS PGothic" pitchFamily="34" charset="-128"/>
                <a:cs typeface="Times New Roman" panose="02020603050405020304" pitchFamily="18" charset="0"/>
              </a:rPr>
              <a:t>operating system (OS) is a collection of software that manages a computer’s hardware and applications by allocating resources, including memory, CPU, input/output devices and file storage</a:t>
            </a:r>
            <a:r>
              <a:rPr lang="en-US" b="0" i="0" dirty="0">
                <a:solidFill>
                  <a:srgbClr val="161616"/>
                </a:solidFill>
                <a:effectLst/>
                <a:latin typeface="IBM Plex Sans" panose="020B0503050203000203" pitchFamily="34" charset="0"/>
              </a:rPr>
              <a:t>.</a:t>
            </a:r>
            <a:endParaRPr lang="en-IN" dirty="0"/>
          </a:p>
        </p:txBody>
      </p:sp>
    </p:spTree>
    <p:extLst>
      <p:ext uri="{BB962C8B-B14F-4D97-AF65-F5344CB8AC3E}">
        <p14:creationId xmlns:p14="http://schemas.microsoft.com/office/powerpoint/2010/main" val="1088041793"/>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3">
            <a:extLst>
              <a:ext uri="{FF2B5EF4-FFF2-40B4-BE49-F238E27FC236}">
                <a16:creationId xmlns:a16="http://schemas.microsoft.com/office/drawing/2014/main" id="{69A1BED6-5944-4DA0-B6E3-EB3BCCB8AC02}"/>
              </a:ext>
            </a:extLst>
          </p:cNvPr>
          <p:cNvSpPr>
            <a:spLocks noGrp="1" noChangeArrowheads="1"/>
          </p:cNvSpPr>
          <p:nvPr/>
        </p:nvSpPr>
        <p:spPr bwMode="auto">
          <a:xfrm>
            <a:off x="414235" y="102704"/>
            <a:ext cx="7532688" cy="5762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b" anchorCtr="0" compatLnSpc="1">
            <a:prstTxWarp prst="textNoShape">
              <a:avLst/>
            </a:prstTxWarp>
          </a:bodyPr>
          <a:lstStyle>
            <a:lvl1pPr algn="ctr" rtl="0" eaLnBrk="0" fontAlgn="base" hangingPunct="0">
              <a:spcBef>
                <a:spcPct val="0"/>
              </a:spcBef>
              <a:spcAft>
                <a:spcPct val="0"/>
              </a:spcAft>
              <a:defRPr sz="3200" b="1">
                <a:solidFill>
                  <a:srgbClr val="006699"/>
                </a:solidFill>
                <a:latin typeface="+mj-lt"/>
                <a:ea typeface="MS PGothic" pitchFamily="34" charset="-128"/>
                <a:cs typeface="ＭＳ Ｐゴシック" charset="-128"/>
              </a:defRPr>
            </a:lvl1pPr>
            <a:lvl2pPr algn="ctr" rtl="0" eaLnBrk="0" fontAlgn="base" hangingPunct="0">
              <a:spcBef>
                <a:spcPct val="0"/>
              </a:spcBef>
              <a:spcAft>
                <a:spcPct val="0"/>
              </a:spcAft>
              <a:defRPr sz="3200" b="1">
                <a:solidFill>
                  <a:srgbClr val="006699"/>
                </a:solidFill>
                <a:latin typeface="Arial" charset="0"/>
                <a:ea typeface="MS PGothic" pitchFamily="34" charset="-128"/>
                <a:cs typeface="ＭＳ Ｐゴシック" charset="-128"/>
              </a:defRPr>
            </a:lvl2pPr>
            <a:lvl3pPr algn="ctr" rtl="0" eaLnBrk="0" fontAlgn="base" hangingPunct="0">
              <a:spcBef>
                <a:spcPct val="0"/>
              </a:spcBef>
              <a:spcAft>
                <a:spcPct val="0"/>
              </a:spcAft>
              <a:defRPr sz="3200" b="1">
                <a:solidFill>
                  <a:srgbClr val="006699"/>
                </a:solidFill>
                <a:latin typeface="Arial" charset="0"/>
                <a:ea typeface="MS PGothic" pitchFamily="34" charset="-128"/>
                <a:cs typeface="ＭＳ Ｐゴシック" charset="-128"/>
              </a:defRPr>
            </a:lvl3pPr>
            <a:lvl4pPr algn="ctr" rtl="0" eaLnBrk="0" fontAlgn="base" hangingPunct="0">
              <a:spcBef>
                <a:spcPct val="0"/>
              </a:spcBef>
              <a:spcAft>
                <a:spcPct val="0"/>
              </a:spcAft>
              <a:defRPr sz="3200" b="1">
                <a:solidFill>
                  <a:srgbClr val="006699"/>
                </a:solidFill>
                <a:latin typeface="Arial" charset="0"/>
                <a:ea typeface="MS PGothic" pitchFamily="34" charset="-128"/>
                <a:cs typeface="ＭＳ Ｐゴシック" charset="-128"/>
              </a:defRPr>
            </a:lvl4pPr>
            <a:lvl5pPr algn="ctr" rtl="0" eaLnBrk="0" fontAlgn="base" hangingPunct="0">
              <a:spcBef>
                <a:spcPct val="0"/>
              </a:spcBef>
              <a:spcAft>
                <a:spcPct val="0"/>
              </a:spcAft>
              <a:defRPr sz="3200" b="1">
                <a:solidFill>
                  <a:srgbClr val="006699"/>
                </a:solidFill>
                <a:latin typeface="Arial" charset="0"/>
                <a:ea typeface="MS PGothic" pitchFamily="34" charset="-128"/>
                <a:cs typeface="ＭＳ Ｐゴシック" charset="-128"/>
              </a:defRPr>
            </a:lvl5pPr>
            <a:lvl6pPr marL="457200" algn="ctr" rtl="0" fontAlgn="base">
              <a:spcBef>
                <a:spcPct val="0"/>
              </a:spcBef>
              <a:spcAft>
                <a:spcPct val="0"/>
              </a:spcAft>
              <a:defRPr sz="3200" b="1">
                <a:solidFill>
                  <a:srgbClr val="006699"/>
                </a:solidFill>
                <a:latin typeface="Arial" charset="0"/>
              </a:defRPr>
            </a:lvl6pPr>
            <a:lvl7pPr marL="914400" algn="ctr" rtl="0" fontAlgn="base">
              <a:spcBef>
                <a:spcPct val="0"/>
              </a:spcBef>
              <a:spcAft>
                <a:spcPct val="0"/>
              </a:spcAft>
              <a:defRPr sz="3200" b="1">
                <a:solidFill>
                  <a:srgbClr val="006699"/>
                </a:solidFill>
                <a:latin typeface="Arial" charset="0"/>
              </a:defRPr>
            </a:lvl7pPr>
            <a:lvl8pPr marL="1371600" algn="ctr" rtl="0" fontAlgn="base">
              <a:spcBef>
                <a:spcPct val="0"/>
              </a:spcBef>
              <a:spcAft>
                <a:spcPct val="0"/>
              </a:spcAft>
              <a:defRPr sz="3200" b="1">
                <a:solidFill>
                  <a:srgbClr val="006699"/>
                </a:solidFill>
                <a:latin typeface="Arial" charset="0"/>
              </a:defRPr>
            </a:lvl8pPr>
            <a:lvl9pPr marL="1828800" algn="ctr" rtl="0" fontAlgn="base">
              <a:spcBef>
                <a:spcPct val="0"/>
              </a:spcBef>
              <a:spcAft>
                <a:spcPct val="0"/>
              </a:spcAft>
              <a:defRPr sz="3200" b="1">
                <a:solidFill>
                  <a:srgbClr val="006699"/>
                </a:solidFill>
                <a:latin typeface="Arial" charset="0"/>
              </a:defRPr>
            </a:lvl9pPr>
          </a:lstStyle>
          <a:p>
            <a:pPr algn="l" eaLnBrk="1" hangingPunct="1"/>
            <a:r>
              <a:rPr lang="en-US" altLang="en-US" sz="3600" dirty="0">
                <a:latin typeface="Times New Roman" panose="02020603050405020304" pitchFamily="18" charset="0"/>
                <a:cs typeface="Times New Roman" panose="02020603050405020304" pitchFamily="18" charset="0"/>
              </a:rPr>
              <a:t>Computer System Structure</a:t>
            </a:r>
          </a:p>
        </p:txBody>
      </p:sp>
      <p:sp>
        <p:nvSpPr>
          <p:cNvPr id="5" name="Rectangle 4">
            <a:extLst>
              <a:ext uri="{FF2B5EF4-FFF2-40B4-BE49-F238E27FC236}">
                <a16:creationId xmlns:a16="http://schemas.microsoft.com/office/drawing/2014/main" id="{DA4DDCE4-1C30-412E-839F-FB2BB84F3FEA}"/>
              </a:ext>
            </a:extLst>
          </p:cNvPr>
          <p:cNvSpPr>
            <a:spLocks noGrp="1" noChangeArrowheads="1"/>
          </p:cNvSpPr>
          <p:nvPr/>
        </p:nvSpPr>
        <p:spPr bwMode="auto">
          <a:xfrm>
            <a:off x="344126" y="823661"/>
            <a:ext cx="8052619" cy="44831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lvl1pPr marL="342900" indent="-342900" algn="l" rtl="0" eaLnBrk="0" fontAlgn="base" hangingPunct="0">
              <a:spcBef>
                <a:spcPct val="35000"/>
              </a:spcBef>
              <a:spcAft>
                <a:spcPct val="0"/>
              </a:spcAft>
              <a:buClr>
                <a:srgbClr val="993300"/>
              </a:buClr>
              <a:buSzPct val="110000"/>
              <a:buFont typeface="Wingdings" panose="05000000000000000000" pitchFamily="2" charset="2"/>
              <a:buChar char="§"/>
              <a:defRPr kumimoji="1">
                <a:solidFill>
                  <a:schemeClr val="tx1"/>
                </a:solidFill>
                <a:latin typeface="+mn-lt"/>
                <a:ea typeface="MS PGothic" pitchFamily="34" charset="-128"/>
                <a:cs typeface="ＭＳ Ｐゴシック" charset="-128"/>
              </a:defRPr>
            </a:lvl1pPr>
            <a:lvl2pPr marL="742950" indent="-285750" algn="l" rtl="0" eaLnBrk="0" fontAlgn="base" hangingPunct="0">
              <a:spcBef>
                <a:spcPct val="35000"/>
              </a:spcBef>
              <a:spcAft>
                <a:spcPct val="0"/>
              </a:spcAft>
              <a:buClr>
                <a:srgbClr val="CC6600"/>
              </a:buClr>
              <a:buSzPct val="110000"/>
              <a:buFont typeface="Arial" panose="020B0604020202020204" pitchFamily="34" charset="0"/>
              <a:buChar char="•"/>
              <a:defRPr kumimoji="1">
                <a:solidFill>
                  <a:schemeClr val="tx1"/>
                </a:solidFill>
                <a:latin typeface="+mn-lt"/>
                <a:ea typeface="MS PGothic" pitchFamily="34" charset="-128"/>
              </a:defRPr>
            </a:lvl2pPr>
            <a:lvl3pPr marL="1085850" indent="-228600" algn="l" rtl="0" eaLnBrk="0" fontAlgn="base" hangingPunct="0">
              <a:spcBef>
                <a:spcPct val="35000"/>
              </a:spcBef>
              <a:spcAft>
                <a:spcPct val="0"/>
              </a:spcAft>
              <a:buClr>
                <a:srgbClr val="009900"/>
              </a:buClr>
              <a:buSzPct val="75000"/>
              <a:buFont typeface="Webdings" panose="05030102010509060703" pitchFamily="18" charset="2"/>
              <a:buChar char="4"/>
              <a:defRPr kumimoji="1">
                <a:solidFill>
                  <a:schemeClr val="tx1"/>
                </a:solidFill>
                <a:latin typeface="+mn-lt"/>
                <a:ea typeface="MS PGothic" pitchFamily="34" charset="-128"/>
              </a:defRPr>
            </a:lvl3pPr>
            <a:lvl4pPr marL="1428750" indent="-228600" algn="l" rtl="0" eaLnBrk="0" fontAlgn="base" hangingPunct="0">
              <a:spcBef>
                <a:spcPct val="35000"/>
              </a:spcBef>
              <a:spcAft>
                <a:spcPct val="0"/>
              </a:spcAft>
              <a:buClr>
                <a:schemeClr val="hlink"/>
              </a:buClr>
              <a:buSzPct val="75000"/>
              <a:buChar char="–"/>
              <a:defRPr kumimoji="1">
                <a:solidFill>
                  <a:schemeClr val="tx1"/>
                </a:solidFill>
                <a:latin typeface="+mn-lt"/>
                <a:ea typeface="MS PGothic" pitchFamily="34" charset="-128"/>
              </a:defRPr>
            </a:lvl4pPr>
            <a:lvl5pPr marL="1771650" indent="-228600" algn="l" rtl="0" eaLnBrk="0" fontAlgn="base" hangingPunct="0">
              <a:spcBef>
                <a:spcPct val="35000"/>
              </a:spcBef>
              <a:spcAft>
                <a:spcPct val="0"/>
              </a:spcAft>
              <a:buClr>
                <a:srgbClr val="FF0066"/>
              </a:buClr>
              <a:buSzPct val="75000"/>
              <a:buChar char="»"/>
              <a:defRPr kumimoji="1">
                <a:solidFill>
                  <a:schemeClr val="tx1"/>
                </a:solidFill>
                <a:latin typeface="+mn-lt"/>
                <a:ea typeface="MS PGothic" pitchFamily="34" charset="-128"/>
              </a:defRPr>
            </a:lvl5pPr>
            <a:lvl6pPr marL="2228850" indent="-228600" algn="l" rtl="0" eaLnBrk="0" fontAlgn="base" hangingPunct="0">
              <a:spcBef>
                <a:spcPct val="35000"/>
              </a:spcBef>
              <a:spcAft>
                <a:spcPct val="0"/>
              </a:spcAft>
              <a:buClr>
                <a:srgbClr val="FF0066"/>
              </a:buClr>
              <a:buSzPct val="75000"/>
              <a:buChar char="»"/>
              <a:defRPr kumimoji="1">
                <a:solidFill>
                  <a:schemeClr val="tx1"/>
                </a:solidFill>
                <a:latin typeface="+mn-lt"/>
                <a:ea typeface="ＭＳ Ｐゴシック" charset="-128"/>
              </a:defRPr>
            </a:lvl6pPr>
            <a:lvl7pPr marL="2686050" indent="-228600" algn="l" rtl="0" eaLnBrk="0" fontAlgn="base" hangingPunct="0">
              <a:spcBef>
                <a:spcPct val="35000"/>
              </a:spcBef>
              <a:spcAft>
                <a:spcPct val="0"/>
              </a:spcAft>
              <a:buClr>
                <a:srgbClr val="FF0066"/>
              </a:buClr>
              <a:buSzPct val="75000"/>
              <a:buChar char="»"/>
              <a:defRPr kumimoji="1">
                <a:solidFill>
                  <a:schemeClr val="tx1"/>
                </a:solidFill>
                <a:latin typeface="+mn-lt"/>
                <a:ea typeface="ＭＳ Ｐゴシック" charset="-128"/>
              </a:defRPr>
            </a:lvl7pPr>
            <a:lvl8pPr marL="3143250" indent="-228600" algn="l" rtl="0" eaLnBrk="0" fontAlgn="base" hangingPunct="0">
              <a:spcBef>
                <a:spcPct val="35000"/>
              </a:spcBef>
              <a:spcAft>
                <a:spcPct val="0"/>
              </a:spcAft>
              <a:buClr>
                <a:srgbClr val="FF0066"/>
              </a:buClr>
              <a:buSzPct val="75000"/>
              <a:buChar char="»"/>
              <a:defRPr kumimoji="1">
                <a:solidFill>
                  <a:schemeClr val="tx1"/>
                </a:solidFill>
                <a:latin typeface="+mn-lt"/>
                <a:ea typeface="ＭＳ Ｐゴシック" charset="-128"/>
              </a:defRPr>
            </a:lvl8pPr>
            <a:lvl9pPr marL="3600450" indent="-228600" algn="l" rtl="0" eaLnBrk="0" fontAlgn="base" hangingPunct="0">
              <a:spcBef>
                <a:spcPct val="35000"/>
              </a:spcBef>
              <a:spcAft>
                <a:spcPct val="0"/>
              </a:spcAft>
              <a:buClr>
                <a:srgbClr val="FF0066"/>
              </a:buClr>
              <a:buSzPct val="75000"/>
              <a:buChar char="»"/>
              <a:defRPr kumimoji="1">
                <a:solidFill>
                  <a:schemeClr val="tx1"/>
                </a:solidFill>
                <a:latin typeface="+mn-lt"/>
                <a:ea typeface="ＭＳ Ｐゴシック" charset="-128"/>
              </a:defRPr>
            </a:lvl9pPr>
          </a:lstStyle>
          <a:p>
            <a:r>
              <a:rPr lang="en-US" altLang="en-US" sz="2400" dirty="0">
                <a:latin typeface="Times New Roman" panose="02020603050405020304" pitchFamily="18" charset="0"/>
                <a:cs typeface="Times New Roman" panose="02020603050405020304" pitchFamily="18" charset="0"/>
              </a:rPr>
              <a:t>Computer system can be divided into four components:</a:t>
            </a:r>
          </a:p>
          <a:p>
            <a:pPr lvl="1"/>
            <a:r>
              <a:rPr lang="en-US" altLang="en-US" sz="2400" dirty="0">
                <a:latin typeface="Times New Roman" panose="02020603050405020304" pitchFamily="18" charset="0"/>
                <a:cs typeface="Times New Roman" panose="02020603050405020304" pitchFamily="18" charset="0"/>
              </a:rPr>
              <a:t>Hardware – provides basic computing resources</a:t>
            </a:r>
          </a:p>
          <a:p>
            <a:pPr lvl="2"/>
            <a:r>
              <a:rPr lang="en-US" altLang="en-US" sz="2400" dirty="0">
                <a:latin typeface="Times New Roman" panose="02020603050405020304" pitchFamily="18" charset="0"/>
                <a:cs typeface="Times New Roman" panose="02020603050405020304" pitchFamily="18" charset="0"/>
              </a:rPr>
              <a:t>CPU, memory, I/O devices</a:t>
            </a:r>
          </a:p>
          <a:p>
            <a:pPr lvl="1"/>
            <a:r>
              <a:rPr lang="en-US" altLang="en-US" sz="2400" dirty="0">
                <a:latin typeface="Times New Roman" panose="02020603050405020304" pitchFamily="18" charset="0"/>
                <a:cs typeface="Times New Roman" panose="02020603050405020304" pitchFamily="18" charset="0"/>
              </a:rPr>
              <a:t>Operating system</a:t>
            </a:r>
          </a:p>
          <a:p>
            <a:pPr lvl="2"/>
            <a:r>
              <a:rPr lang="en-US" altLang="en-US" sz="2400" dirty="0">
                <a:latin typeface="Times New Roman" panose="02020603050405020304" pitchFamily="18" charset="0"/>
                <a:cs typeface="Times New Roman" panose="02020603050405020304" pitchFamily="18" charset="0"/>
              </a:rPr>
              <a:t>Controls and coordinates use of hardware among various applications and users</a:t>
            </a:r>
          </a:p>
          <a:p>
            <a:pPr lvl="1"/>
            <a:r>
              <a:rPr lang="en-US" altLang="en-US" sz="2400" dirty="0">
                <a:latin typeface="Times New Roman" panose="02020603050405020304" pitchFamily="18" charset="0"/>
                <a:cs typeface="Times New Roman" panose="02020603050405020304" pitchFamily="18" charset="0"/>
              </a:rPr>
              <a:t>Application programs – define the ways in which the system resources are used to solve the computing problems of the users</a:t>
            </a:r>
          </a:p>
          <a:p>
            <a:pPr lvl="2"/>
            <a:r>
              <a:rPr lang="en-US" altLang="en-US" sz="2400" dirty="0">
                <a:latin typeface="Times New Roman" panose="02020603050405020304" pitchFamily="18" charset="0"/>
                <a:cs typeface="Times New Roman" panose="02020603050405020304" pitchFamily="18" charset="0"/>
              </a:rPr>
              <a:t>Word processors, compilers, web browsers, database systems, video games</a:t>
            </a:r>
          </a:p>
          <a:p>
            <a:pPr lvl="1"/>
            <a:r>
              <a:rPr lang="en-US" altLang="en-US" sz="2400" dirty="0">
                <a:latin typeface="Times New Roman" panose="02020603050405020304" pitchFamily="18" charset="0"/>
                <a:cs typeface="Times New Roman" panose="02020603050405020304" pitchFamily="18" charset="0"/>
              </a:rPr>
              <a:t>Users</a:t>
            </a:r>
          </a:p>
          <a:p>
            <a:pPr lvl="2"/>
            <a:r>
              <a:rPr lang="en-US" altLang="en-US" sz="2400" dirty="0">
                <a:latin typeface="Times New Roman" panose="02020603050405020304" pitchFamily="18" charset="0"/>
                <a:cs typeface="Times New Roman" panose="02020603050405020304" pitchFamily="18" charset="0"/>
              </a:rPr>
              <a:t>People, machines, other computers</a:t>
            </a:r>
          </a:p>
        </p:txBody>
      </p:sp>
      <p:pic>
        <p:nvPicPr>
          <p:cNvPr id="6" name="Picture 5">
            <a:extLst>
              <a:ext uri="{FF2B5EF4-FFF2-40B4-BE49-F238E27FC236}">
                <a16:creationId xmlns:a16="http://schemas.microsoft.com/office/drawing/2014/main" id="{21815D40-5D25-4B93-A397-C7A0DFC21190}"/>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7806811" y="685800"/>
            <a:ext cx="4355739" cy="308837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165762376"/>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1300088-B15C-3AFC-2CF5-2DA0C2A13985}"/>
              </a:ext>
            </a:extLst>
          </p:cNvPr>
          <p:cNvSpPr>
            <a:spLocks noGrp="1"/>
          </p:cNvSpPr>
          <p:nvPr>
            <p:ph type="title"/>
          </p:nvPr>
        </p:nvSpPr>
        <p:spPr>
          <a:xfrm>
            <a:off x="838200" y="365126"/>
            <a:ext cx="10515600" cy="588604"/>
          </a:xfr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b" anchorCtr="0" compatLnSpc="1">
            <a:prstTxWarp prst="textNoShape">
              <a:avLst/>
            </a:prstTxWarp>
          </a:bodyPr>
          <a:lstStyle/>
          <a:p>
            <a:pPr fontAlgn="base">
              <a:spcAft>
                <a:spcPct val="0"/>
              </a:spcAft>
            </a:pPr>
            <a:r>
              <a:rPr lang="en-IN" sz="3600" b="1" dirty="0">
                <a:solidFill>
                  <a:srgbClr val="006699"/>
                </a:solidFill>
                <a:latin typeface="Times New Roman" panose="02020603050405020304" pitchFamily="18" charset="0"/>
                <a:ea typeface="MS PGothic" pitchFamily="34" charset="-128"/>
                <a:cs typeface="Times New Roman" panose="02020603050405020304" pitchFamily="18" charset="0"/>
              </a:rPr>
              <a:t>Depends on the view of the OS</a:t>
            </a:r>
          </a:p>
        </p:txBody>
      </p:sp>
      <p:sp>
        <p:nvSpPr>
          <p:cNvPr id="5" name="TextBox 4">
            <a:extLst>
              <a:ext uri="{FF2B5EF4-FFF2-40B4-BE49-F238E27FC236}">
                <a16:creationId xmlns:a16="http://schemas.microsoft.com/office/drawing/2014/main" id="{4DF987B8-2220-5924-86CD-69C8B22D3BB6}"/>
              </a:ext>
            </a:extLst>
          </p:cNvPr>
          <p:cNvSpPr txBox="1"/>
          <p:nvPr/>
        </p:nvSpPr>
        <p:spPr>
          <a:xfrm>
            <a:off x="838199" y="1117938"/>
            <a:ext cx="10626214" cy="2677656"/>
          </a:xfrm>
          <a:prstGeom prst="rect">
            <a:avLst/>
          </a:prstGeom>
          <a:noFill/>
        </p:spPr>
        <p:txBody>
          <a:bodyPr wrap="square">
            <a:spAutoFit/>
          </a:bodyPr>
          <a:lstStyle/>
          <a:p>
            <a:r>
              <a:rPr lang="en-US" altLang="en-US" sz="2400" u="sng" dirty="0">
                <a:latin typeface="Times New Roman" panose="02020603050405020304" pitchFamily="18" charset="0"/>
                <a:cs typeface="Times New Roman" panose="02020603050405020304" pitchFamily="18" charset="0"/>
              </a:rPr>
              <a:t>User view</a:t>
            </a:r>
          </a:p>
          <a:p>
            <a:r>
              <a:rPr lang="en-US" altLang="en-US" sz="2400" dirty="0">
                <a:latin typeface="Times New Roman" panose="02020603050405020304" pitchFamily="18" charset="0"/>
                <a:cs typeface="Times New Roman" panose="02020603050405020304" pitchFamily="18" charset="0"/>
              </a:rPr>
              <a:t>Users want convenience, </a:t>
            </a:r>
            <a:r>
              <a:rPr lang="en-US" altLang="en-US" sz="2400" b="1" dirty="0">
                <a:solidFill>
                  <a:srgbClr val="006699"/>
                </a:solidFill>
                <a:latin typeface="Times New Roman" panose="02020603050405020304" pitchFamily="18" charset="0"/>
                <a:cs typeface="Times New Roman" panose="02020603050405020304" pitchFamily="18" charset="0"/>
              </a:rPr>
              <a:t>ease of use </a:t>
            </a:r>
            <a:r>
              <a:rPr lang="en-US" altLang="en-US" sz="2400" dirty="0">
                <a:latin typeface="Times New Roman" panose="02020603050405020304" pitchFamily="18" charset="0"/>
                <a:cs typeface="Times New Roman" panose="02020603050405020304" pitchFamily="18" charset="0"/>
              </a:rPr>
              <a:t>and</a:t>
            </a:r>
            <a:r>
              <a:rPr lang="en-US" altLang="en-US" sz="2400" b="1" dirty="0">
                <a:solidFill>
                  <a:srgbClr val="3366FF"/>
                </a:solidFill>
                <a:latin typeface="Times New Roman" panose="02020603050405020304" pitchFamily="18" charset="0"/>
                <a:cs typeface="Times New Roman" panose="02020603050405020304" pitchFamily="18" charset="0"/>
              </a:rPr>
              <a:t> </a:t>
            </a:r>
            <a:r>
              <a:rPr lang="en-US" altLang="en-US" sz="2400" b="1" dirty="0">
                <a:solidFill>
                  <a:srgbClr val="006699"/>
                </a:solidFill>
                <a:latin typeface="Times New Roman" panose="02020603050405020304" pitchFamily="18" charset="0"/>
                <a:cs typeface="Times New Roman" panose="02020603050405020304" pitchFamily="18" charset="0"/>
              </a:rPr>
              <a:t>good performance .</a:t>
            </a:r>
            <a:r>
              <a:rPr lang="en-US" altLang="en-US" sz="2400" dirty="0">
                <a:latin typeface="Times New Roman" panose="02020603050405020304" pitchFamily="18" charset="0"/>
                <a:cs typeface="Times New Roman" panose="02020603050405020304" pitchFamily="18" charset="0"/>
              </a:rPr>
              <a:t>Don</a:t>
            </a:r>
            <a:r>
              <a:rPr lang="ja-JP" altLang="en-US" sz="2400" dirty="0">
                <a:latin typeface="Times New Roman" panose="02020603050405020304" pitchFamily="18" charset="0"/>
                <a:cs typeface="Times New Roman" panose="02020603050405020304" pitchFamily="18" charset="0"/>
              </a:rPr>
              <a:t>’</a:t>
            </a:r>
            <a:r>
              <a:rPr lang="en-US" altLang="ja-JP" sz="2400" dirty="0">
                <a:latin typeface="Times New Roman" panose="02020603050405020304" pitchFamily="18" charset="0"/>
                <a:cs typeface="Times New Roman" panose="02020603050405020304" pitchFamily="18" charset="0"/>
              </a:rPr>
              <a:t>t care about </a:t>
            </a:r>
            <a:r>
              <a:rPr lang="en-US" altLang="ja-JP" sz="2400" b="1" dirty="0">
                <a:solidFill>
                  <a:srgbClr val="006699"/>
                </a:solidFill>
                <a:latin typeface="Times New Roman" panose="02020603050405020304" pitchFamily="18" charset="0"/>
                <a:cs typeface="Times New Roman" panose="02020603050405020304" pitchFamily="18" charset="0"/>
              </a:rPr>
              <a:t>resource utilization.</a:t>
            </a:r>
          </a:p>
          <a:p>
            <a:endParaRPr lang="en-US" altLang="ja-JP" sz="2400" b="1" dirty="0">
              <a:solidFill>
                <a:srgbClr val="006699"/>
              </a:solidFill>
              <a:latin typeface="Times New Roman" panose="02020603050405020304" pitchFamily="18" charset="0"/>
              <a:cs typeface="Times New Roman" panose="02020603050405020304" pitchFamily="18" charset="0"/>
            </a:endParaRPr>
          </a:p>
          <a:p>
            <a:r>
              <a:rPr lang="en-US" altLang="en-US" sz="2400" u="sng" dirty="0">
                <a:latin typeface="Times New Roman" panose="02020603050405020304" pitchFamily="18" charset="0"/>
                <a:cs typeface="Times New Roman" panose="02020603050405020304" pitchFamily="18" charset="0"/>
              </a:rPr>
              <a:t>System View</a:t>
            </a:r>
          </a:p>
          <a:p>
            <a:r>
              <a:rPr lang="en-US" altLang="en-US" sz="2400" dirty="0">
                <a:latin typeface="Times New Roman" panose="02020603050405020304" pitchFamily="18" charset="0"/>
                <a:cs typeface="Times New Roman" panose="02020603050405020304" pitchFamily="18" charset="0"/>
              </a:rPr>
              <a:t>Operating system is a </a:t>
            </a:r>
            <a:r>
              <a:rPr lang="en-US" altLang="en-US" sz="2400" b="1" dirty="0">
                <a:solidFill>
                  <a:srgbClr val="006699"/>
                </a:solidFill>
                <a:latin typeface="Times New Roman" panose="02020603050405020304" pitchFamily="18" charset="0"/>
                <a:cs typeface="Times New Roman" panose="02020603050405020304" pitchFamily="18" charset="0"/>
              </a:rPr>
              <a:t>resource allocator </a:t>
            </a:r>
            <a:r>
              <a:rPr lang="en-US" altLang="en-US" sz="2400" dirty="0">
                <a:latin typeface="Times New Roman" panose="02020603050405020304" pitchFamily="18" charset="0"/>
                <a:cs typeface="Times New Roman" panose="02020603050405020304" pitchFamily="18" charset="0"/>
              </a:rPr>
              <a:t>and </a:t>
            </a:r>
            <a:r>
              <a:rPr lang="en-US" altLang="en-US" sz="2400" b="1" dirty="0">
                <a:solidFill>
                  <a:srgbClr val="006699"/>
                </a:solidFill>
                <a:latin typeface="Times New Roman" panose="02020603050405020304" pitchFamily="18" charset="0"/>
                <a:cs typeface="Times New Roman" panose="02020603050405020304" pitchFamily="18" charset="0"/>
              </a:rPr>
              <a:t>control program </a:t>
            </a:r>
            <a:r>
              <a:rPr lang="en-US" altLang="en-US" sz="2400" dirty="0">
                <a:latin typeface="Times New Roman" panose="02020603050405020304" pitchFamily="18" charset="0"/>
                <a:cs typeface="Times New Roman" panose="02020603050405020304" pitchFamily="18" charset="0"/>
              </a:rPr>
              <a:t>making efficient use of Hardware and managing execution of user programs</a:t>
            </a:r>
          </a:p>
        </p:txBody>
      </p:sp>
      <mc:AlternateContent xmlns:mc="http://schemas.openxmlformats.org/markup-compatibility/2006" xmlns:p14="http://schemas.microsoft.com/office/powerpoint/2010/main">
        <mc:Choice Requires="p14">
          <p:contentPart p14:bwMode="auto" r:id="rId2">
            <p14:nvContentPartPr>
              <p14:cNvPr id="3" name="Ink 2">
                <a:extLst>
                  <a:ext uri="{FF2B5EF4-FFF2-40B4-BE49-F238E27FC236}">
                    <a16:creationId xmlns:a16="http://schemas.microsoft.com/office/drawing/2014/main" id="{DE2968B0-B02F-CBB0-AF8D-2E11CB5E4271}"/>
                  </a:ext>
                </a:extLst>
              </p14:cNvPr>
              <p14:cNvContentPartPr/>
              <p14:nvPr/>
            </p14:nvContentPartPr>
            <p14:xfrm>
              <a:off x="933120" y="1872000"/>
              <a:ext cx="7736760" cy="1592280"/>
            </p14:xfrm>
          </p:contentPart>
        </mc:Choice>
        <mc:Fallback xmlns="">
          <p:pic>
            <p:nvPicPr>
              <p:cNvPr id="3" name="Ink 2">
                <a:extLst>
                  <a:ext uri="{FF2B5EF4-FFF2-40B4-BE49-F238E27FC236}">
                    <a16:creationId xmlns:a16="http://schemas.microsoft.com/office/drawing/2014/main" id="{DE2968B0-B02F-CBB0-AF8D-2E11CB5E4271}"/>
                  </a:ext>
                </a:extLst>
              </p:cNvPr>
              <p:cNvPicPr/>
              <p:nvPr/>
            </p:nvPicPr>
            <p:blipFill>
              <a:blip r:embed="rId3"/>
              <a:stretch>
                <a:fillRect/>
              </a:stretch>
            </p:blipFill>
            <p:spPr>
              <a:xfrm>
                <a:off x="923760" y="1862640"/>
                <a:ext cx="7755480" cy="1611000"/>
              </a:xfrm>
              <a:prstGeom prst="rect">
                <a:avLst/>
              </a:prstGeom>
            </p:spPr>
          </p:pic>
        </mc:Fallback>
      </mc:AlternateContent>
    </p:spTree>
    <p:extLst>
      <p:ext uri="{BB962C8B-B14F-4D97-AF65-F5344CB8AC3E}">
        <p14:creationId xmlns:p14="http://schemas.microsoft.com/office/powerpoint/2010/main" val="358184700"/>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extBox 4">
            <a:extLst>
              <a:ext uri="{FF2B5EF4-FFF2-40B4-BE49-F238E27FC236}">
                <a16:creationId xmlns:a16="http://schemas.microsoft.com/office/drawing/2014/main" id="{6048C62F-37C4-FC06-84F0-11AF271348B4}"/>
              </a:ext>
            </a:extLst>
          </p:cNvPr>
          <p:cNvSpPr txBox="1"/>
          <p:nvPr/>
        </p:nvSpPr>
        <p:spPr>
          <a:xfrm>
            <a:off x="422787" y="151905"/>
            <a:ext cx="6096000" cy="461665"/>
          </a:xfrm>
          <a:prstGeom prst="rect">
            <a:avLst/>
          </a:prstGeom>
          <a:noFill/>
        </p:spPr>
        <p:txBody>
          <a:bodyPr wrap="square">
            <a:spAutoFit/>
          </a:bodyPr>
          <a:lstStyle/>
          <a:p>
            <a:r>
              <a:rPr lang="en-IN" sz="2400" b="1" i="0" u="none" strike="noStrike" baseline="0" dirty="0">
                <a:solidFill>
                  <a:schemeClr val="accent1">
                    <a:lumMod val="75000"/>
                  </a:schemeClr>
                </a:solidFill>
                <a:latin typeface="HelveticaNeueLTStd-BdEx"/>
              </a:rPr>
              <a:t>Computer-System Organization</a:t>
            </a:r>
            <a:endParaRPr lang="en-IN" sz="2400" dirty="0">
              <a:solidFill>
                <a:schemeClr val="accent1">
                  <a:lumMod val="75000"/>
                </a:schemeClr>
              </a:solidFill>
            </a:endParaRPr>
          </a:p>
        </p:txBody>
      </p:sp>
      <p:sp>
        <p:nvSpPr>
          <p:cNvPr id="6" name="Rectangle 5">
            <a:extLst>
              <a:ext uri="{FF2B5EF4-FFF2-40B4-BE49-F238E27FC236}">
                <a16:creationId xmlns:a16="http://schemas.microsoft.com/office/drawing/2014/main" id="{F3E9582F-73D2-4BB5-8C85-155733606EC2}"/>
              </a:ext>
            </a:extLst>
          </p:cNvPr>
          <p:cNvSpPr>
            <a:spLocks noGrp="1" noChangeArrowheads="1"/>
          </p:cNvSpPr>
          <p:nvPr/>
        </p:nvSpPr>
        <p:spPr bwMode="auto">
          <a:xfrm>
            <a:off x="673817" y="803302"/>
            <a:ext cx="10711938" cy="45307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lvl1pPr marL="342900" indent="-342900" algn="l" rtl="0" eaLnBrk="0" fontAlgn="base" hangingPunct="0">
              <a:spcBef>
                <a:spcPct val="35000"/>
              </a:spcBef>
              <a:spcAft>
                <a:spcPct val="0"/>
              </a:spcAft>
              <a:buClr>
                <a:srgbClr val="993300"/>
              </a:buClr>
              <a:buSzPct val="110000"/>
              <a:buFont typeface="Wingdings" panose="05000000000000000000" pitchFamily="2" charset="2"/>
              <a:buChar char="§"/>
              <a:defRPr kumimoji="1">
                <a:solidFill>
                  <a:schemeClr val="tx1"/>
                </a:solidFill>
                <a:latin typeface="+mn-lt"/>
                <a:ea typeface="MS PGothic" pitchFamily="34" charset="-128"/>
                <a:cs typeface="ＭＳ Ｐゴシック" charset="-128"/>
              </a:defRPr>
            </a:lvl1pPr>
            <a:lvl2pPr marL="742950" indent="-285750" algn="l" rtl="0" eaLnBrk="0" fontAlgn="base" hangingPunct="0">
              <a:spcBef>
                <a:spcPct val="35000"/>
              </a:spcBef>
              <a:spcAft>
                <a:spcPct val="0"/>
              </a:spcAft>
              <a:buClr>
                <a:srgbClr val="CC6600"/>
              </a:buClr>
              <a:buSzPct val="110000"/>
              <a:buFont typeface="Arial" panose="020B0604020202020204" pitchFamily="34" charset="0"/>
              <a:buChar char="•"/>
              <a:defRPr kumimoji="1">
                <a:solidFill>
                  <a:schemeClr val="tx1"/>
                </a:solidFill>
                <a:latin typeface="+mn-lt"/>
                <a:ea typeface="MS PGothic" pitchFamily="34" charset="-128"/>
              </a:defRPr>
            </a:lvl2pPr>
            <a:lvl3pPr marL="1085850" indent="-228600" algn="l" rtl="0" eaLnBrk="0" fontAlgn="base" hangingPunct="0">
              <a:spcBef>
                <a:spcPct val="35000"/>
              </a:spcBef>
              <a:spcAft>
                <a:spcPct val="0"/>
              </a:spcAft>
              <a:buClr>
                <a:srgbClr val="009900"/>
              </a:buClr>
              <a:buSzPct val="75000"/>
              <a:buFont typeface="Webdings" panose="05030102010509060703" pitchFamily="18" charset="2"/>
              <a:buChar char="4"/>
              <a:defRPr kumimoji="1">
                <a:solidFill>
                  <a:schemeClr val="tx1"/>
                </a:solidFill>
                <a:latin typeface="+mn-lt"/>
                <a:ea typeface="MS PGothic" pitchFamily="34" charset="-128"/>
              </a:defRPr>
            </a:lvl3pPr>
            <a:lvl4pPr marL="1428750" indent="-228600" algn="l" rtl="0" eaLnBrk="0" fontAlgn="base" hangingPunct="0">
              <a:spcBef>
                <a:spcPct val="35000"/>
              </a:spcBef>
              <a:spcAft>
                <a:spcPct val="0"/>
              </a:spcAft>
              <a:buClr>
                <a:schemeClr val="hlink"/>
              </a:buClr>
              <a:buSzPct val="75000"/>
              <a:buChar char="–"/>
              <a:defRPr kumimoji="1">
                <a:solidFill>
                  <a:schemeClr val="tx1"/>
                </a:solidFill>
                <a:latin typeface="+mn-lt"/>
                <a:ea typeface="MS PGothic" pitchFamily="34" charset="-128"/>
              </a:defRPr>
            </a:lvl4pPr>
            <a:lvl5pPr marL="1771650" indent="-228600" algn="l" rtl="0" eaLnBrk="0" fontAlgn="base" hangingPunct="0">
              <a:spcBef>
                <a:spcPct val="35000"/>
              </a:spcBef>
              <a:spcAft>
                <a:spcPct val="0"/>
              </a:spcAft>
              <a:buClr>
                <a:srgbClr val="FF0066"/>
              </a:buClr>
              <a:buSzPct val="75000"/>
              <a:buChar char="»"/>
              <a:defRPr kumimoji="1">
                <a:solidFill>
                  <a:schemeClr val="tx1"/>
                </a:solidFill>
                <a:latin typeface="+mn-lt"/>
                <a:ea typeface="MS PGothic" pitchFamily="34" charset="-128"/>
              </a:defRPr>
            </a:lvl5pPr>
            <a:lvl6pPr marL="2228850" indent="-228600" algn="l" rtl="0" eaLnBrk="0" fontAlgn="base" hangingPunct="0">
              <a:spcBef>
                <a:spcPct val="35000"/>
              </a:spcBef>
              <a:spcAft>
                <a:spcPct val="0"/>
              </a:spcAft>
              <a:buClr>
                <a:srgbClr val="FF0066"/>
              </a:buClr>
              <a:buSzPct val="75000"/>
              <a:buChar char="»"/>
              <a:defRPr kumimoji="1">
                <a:solidFill>
                  <a:schemeClr val="tx1"/>
                </a:solidFill>
                <a:latin typeface="+mn-lt"/>
                <a:ea typeface="ＭＳ Ｐゴシック" charset="-128"/>
              </a:defRPr>
            </a:lvl6pPr>
            <a:lvl7pPr marL="2686050" indent="-228600" algn="l" rtl="0" eaLnBrk="0" fontAlgn="base" hangingPunct="0">
              <a:spcBef>
                <a:spcPct val="35000"/>
              </a:spcBef>
              <a:spcAft>
                <a:spcPct val="0"/>
              </a:spcAft>
              <a:buClr>
                <a:srgbClr val="FF0066"/>
              </a:buClr>
              <a:buSzPct val="75000"/>
              <a:buChar char="»"/>
              <a:defRPr kumimoji="1">
                <a:solidFill>
                  <a:schemeClr val="tx1"/>
                </a:solidFill>
                <a:latin typeface="+mn-lt"/>
                <a:ea typeface="ＭＳ Ｐゴシック" charset="-128"/>
              </a:defRPr>
            </a:lvl7pPr>
            <a:lvl8pPr marL="3143250" indent="-228600" algn="l" rtl="0" eaLnBrk="0" fontAlgn="base" hangingPunct="0">
              <a:spcBef>
                <a:spcPct val="35000"/>
              </a:spcBef>
              <a:spcAft>
                <a:spcPct val="0"/>
              </a:spcAft>
              <a:buClr>
                <a:srgbClr val="FF0066"/>
              </a:buClr>
              <a:buSzPct val="75000"/>
              <a:buChar char="»"/>
              <a:defRPr kumimoji="1">
                <a:solidFill>
                  <a:schemeClr val="tx1"/>
                </a:solidFill>
                <a:latin typeface="+mn-lt"/>
                <a:ea typeface="ＭＳ Ｐゴシック" charset="-128"/>
              </a:defRPr>
            </a:lvl8pPr>
            <a:lvl9pPr marL="3600450" indent="-228600" algn="l" rtl="0" eaLnBrk="0" fontAlgn="base" hangingPunct="0">
              <a:spcBef>
                <a:spcPct val="35000"/>
              </a:spcBef>
              <a:spcAft>
                <a:spcPct val="0"/>
              </a:spcAft>
              <a:buClr>
                <a:srgbClr val="FF0066"/>
              </a:buClr>
              <a:buSzPct val="75000"/>
              <a:buChar char="»"/>
              <a:defRPr kumimoji="1">
                <a:solidFill>
                  <a:schemeClr val="tx1"/>
                </a:solidFill>
                <a:latin typeface="+mn-lt"/>
                <a:ea typeface="ＭＳ Ｐゴシック" charset="-128"/>
              </a:defRPr>
            </a:lvl9pPr>
          </a:lstStyle>
          <a:p>
            <a:r>
              <a:rPr lang="en-US" altLang="en-US" sz="2400" dirty="0">
                <a:latin typeface="Times New Roman" panose="02020603050405020304" pitchFamily="18" charset="0"/>
                <a:cs typeface="Times New Roman" panose="02020603050405020304" pitchFamily="18" charset="0"/>
              </a:rPr>
              <a:t>Computer-system operation</a:t>
            </a:r>
          </a:p>
          <a:p>
            <a:pPr lvl="1"/>
            <a:r>
              <a:rPr lang="en-US" altLang="en-US" sz="2400" dirty="0">
                <a:latin typeface="Times New Roman" panose="02020603050405020304" pitchFamily="18" charset="0"/>
                <a:cs typeface="Times New Roman" panose="02020603050405020304" pitchFamily="18" charset="0"/>
              </a:rPr>
              <a:t>One or more CPUs, device controllers connect through common </a:t>
            </a:r>
            <a:r>
              <a:rPr lang="en-US" altLang="en-US" sz="2400" b="1" dirty="0">
                <a:solidFill>
                  <a:srgbClr val="006699"/>
                </a:solidFill>
                <a:latin typeface="Times New Roman" panose="02020603050405020304" pitchFamily="18" charset="0"/>
                <a:cs typeface="Times New Roman" panose="02020603050405020304" pitchFamily="18" charset="0"/>
              </a:rPr>
              <a:t>bus</a:t>
            </a:r>
            <a:r>
              <a:rPr lang="en-US" altLang="en-US" sz="2400" dirty="0">
                <a:latin typeface="Times New Roman" panose="02020603050405020304" pitchFamily="18" charset="0"/>
                <a:cs typeface="Times New Roman" panose="02020603050405020304" pitchFamily="18" charset="0"/>
              </a:rPr>
              <a:t> providing access to shared memory</a:t>
            </a:r>
          </a:p>
          <a:p>
            <a:pPr lvl="1"/>
            <a:r>
              <a:rPr lang="en-US" altLang="en-US" sz="2400" dirty="0">
                <a:latin typeface="Times New Roman" panose="02020603050405020304" pitchFamily="18" charset="0"/>
                <a:cs typeface="Times New Roman" panose="02020603050405020304" pitchFamily="18" charset="0"/>
              </a:rPr>
              <a:t>Concurrent execution of CPUs and devices competing for memory cycles</a:t>
            </a:r>
          </a:p>
          <a:p>
            <a:pPr lvl="1"/>
            <a:endParaRPr lang="en-US" altLang="en-US" sz="2400" dirty="0">
              <a:latin typeface="Times New Roman" panose="02020603050405020304" pitchFamily="18" charset="0"/>
              <a:cs typeface="Times New Roman" panose="02020603050405020304" pitchFamily="18" charset="0"/>
            </a:endParaRPr>
          </a:p>
        </p:txBody>
      </p:sp>
      <p:pic>
        <p:nvPicPr>
          <p:cNvPr id="7" name="Picture 6">
            <a:extLst>
              <a:ext uri="{FF2B5EF4-FFF2-40B4-BE49-F238E27FC236}">
                <a16:creationId xmlns:a16="http://schemas.microsoft.com/office/drawing/2014/main" id="{D0CB787C-9399-460E-B386-5CC6E6714A8C}"/>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4267028" y="2694846"/>
            <a:ext cx="7453020" cy="363515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46757860"/>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extBox 4">
            <a:extLst>
              <a:ext uri="{FF2B5EF4-FFF2-40B4-BE49-F238E27FC236}">
                <a16:creationId xmlns:a16="http://schemas.microsoft.com/office/drawing/2014/main" id="{8D2ADD3C-0EF3-0884-43C0-2B52623C3573}"/>
              </a:ext>
            </a:extLst>
          </p:cNvPr>
          <p:cNvSpPr txBox="1"/>
          <p:nvPr/>
        </p:nvSpPr>
        <p:spPr>
          <a:xfrm>
            <a:off x="904567" y="545971"/>
            <a:ext cx="10726994" cy="4457952"/>
          </a:xfrm>
          <a:prstGeom prst="rect">
            <a:avLst/>
          </a:prstGeom>
          <a:noFill/>
        </p:spPr>
        <p:txBody>
          <a:bodyPr wrap="square">
            <a:spAutoFit/>
          </a:bodyPr>
          <a:lstStyle/>
          <a:p>
            <a:pPr marL="342900" indent="-342900">
              <a:lnSpc>
                <a:spcPct val="150000"/>
              </a:lnSpc>
              <a:buClr>
                <a:srgbClr val="C00000"/>
              </a:buClr>
              <a:buFont typeface="Wingdings" panose="05000000000000000000" pitchFamily="2" charset="2"/>
              <a:buChar char="§"/>
            </a:pPr>
            <a:r>
              <a:rPr lang="en-US" altLang="en-US" sz="2400" dirty="0">
                <a:latin typeface="Times New Roman" panose="02020603050405020304" pitchFamily="18" charset="0"/>
                <a:cs typeface="Times New Roman" panose="02020603050405020304" pitchFamily="18" charset="0"/>
              </a:rPr>
              <a:t>I/O devices and the CPU can execute concurrently</a:t>
            </a:r>
          </a:p>
          <a:p>
            <a:pPr marL="342900" indent="-342900">
              <a:lnSpc>
                <a:spcPct val="150000"/>
              </a:lnSpc>
              <a:buClr>
                <a:srgbClr val="C00000"/>
              </a:buClr>
              <a:buFont typeface="Wingdings" panose="05000000000000000000" pitchFamily="2" charset="2"/>
              <a:buChar char="§"/>
            </a:pPr>
            <a:r>
              <a:rPr lang="en-US" altLang="en-US" sz="2400" dirty="0">
                <a:latin typeface="Times New Roman" panose="02020603050405020304" pitchFamily="18" charset="0"/>
                <a:cs typeface="Times New Roman" panose="02020603050405020304" pitchFamily="18" charset="0"/>
              </a:rPr>
              <a:t>Each device controller is in charge of a particular device type</a:t>
            </a:r>
          </a:p>
          <a:p>
            <a:pPr marL="342900" indent="-342900">
              <a:lnSpc>
                <a:spcPct val="150000"/>
              </a:lnSpc>
              <a:buClr>
                <a:srgbClr val="C00000"/>
              </a:buClr>
              <a:buFont typeface="Wingdings" panose="05000000000000000000" pitchFamily="2" charset="2"/>
              <a:buChar char="§"/>
            </a:pPr>
            <a:r>
              <a:rPr lang="en-US" altLang="en-US" sz="2400" dirty="0">
                <a:latin typeface="Times New Roman" panose="02020603050405020304" pitchFamily="18" charset="0"/>
                <a:cs typeface="Times New Roman" panose="02020603050405020304" pitchFamily="18" charset="0"/>
              </a:rPr>
              <a:t>Each device controller has a local buffer</a:t>
            </a:r>
          </a:p>
          <a:p>
            <a:pPr marL="342900" indent="-342900">
              <a:lnSpc>
                <a:spcPct val="150000"/>
              </a:lnSpc>
              <a:buClr>
                <a:srgbClr val="C00000"/>
              </a:buClr>
              <a:buFont typeface="Wingdings" panose="05000000000000000000" pitchFamily="2" charset="2"/>
              <a:buChar char="§"/>
            </a:pPr>
            <a:r>
              <a:rPr lang="en-US" altLang="en-US" sz="2400" dirty="0">
                <a:latin typeface="Times New Roman" panose="02020603050405020304" pitchFamily="18" charset="0"/>
                <a:cs typeface="Times New Roman" panose="02020603050405020304" pitchFamily="18" charset="0"/>
              </a:rPr>
              <a:t>Each device controller type has an operating system </a:t>
            </a:r>
            <a:r>
              <a:rPr lang="en-US" altLang="en-US" sz="2400" b="1" dirty="0">
                <a:solidFill>
                  <a:srgbClr val="006699"/>
                </a:solidFill>
                <a:latin typeface="Times New Roman" panose="02020603050405020304" pitchFamily="18" charset="0"/>
                <a:cs typeface="Times New Roman" panose="02020603050405020304" pitchFamily="18" charset="0"/>
              </a:rPr>
              <a:t>device driver</a:t>
            </a:r>
            <a:r>
              <a:rPr lang="en-US" altLang="en-US" sz="2400" dirty="0">
                <a:latin typeface="Times New Roman" panose="02020603050405020304" pitchFamily="18" charset="0"/>
                <a:cs typeface="Times New Roman" panose="02020603050405020304" pitchFamily="18" charset="0"/>
              </a:rPr>
              <a:t> to manage it</a:t>
            </a:r>
          </a:p>
          <a:p>
            <a:pPr marL="342900" indent="-342900">
              <a:lnSpc>
                <a:spcPct val="150000"/>
              </a:lnSpc>
              <a:buClr>
                <a:srgbClr val="C00000"/>
              </a:buClr>
              <a:buFont typeface="Wingdings" panose="05000000000000000000" pitchFamily="2" charset="2"/>
              <a:buChar char="§"/>
            </a:pPr>
            <a:r>
              <a:rPr lang="en-US" altLang="en-US" sz="2400" dirty="0">
                <a:latin typeface="Times New Roman" panose="02020603050405020304" pitchFamily="18" charset="0"/>
                <a:cs typeface="Times New Roman" panose="02020603050405020304" pitchFamily="18" charset="0"/>
              </a:rPr>
              <a:t>CPU moves data from/to main memory to/from local buffers</a:t>
            </a:r>
          </a:p>
          <a:p>
            <a:pPr marL="342900" indent="-342900">
              <a:lnSpc>
                <a:spcPct val="150000"/>
              </a:lnSpc>
              <a:buClr>
                <a:srgbClr val="C00000"/>
              </a:buClr>
              <a:buFont typeface="Wingdings" panose="05000000000000000000" pitchFamily="2" charset="2"/>
              <a:buChar char="§"/>
            </a:pPr>
            <a:r>
              <a:rPr lang="en-US" altLang="en-US" sz="2400" dirty="0">
                <a:latin typeface="Times New Roman" panose="02020603050405020304" pitchFamily="18" charset="0"/>
                <a:cs typeface="Times New Roman" panose="02020603050405020304" pitchFamily="18" charset="0"/>
              </a:rPr>
              <a:t>I/O is from the device to local buffer of controller</a:t>
            </a:r>
          </a:p>
          <a:p>
            <a:pPr marL="342900" indent="-342900">
              <a:lnSpc>
                <a:spcPct val="150000"/>
              </a:lnSpc>
              <a:buClr>
                <a:srgbClr val="C00000"/>
              </a:buClr>
              <a:buFont typeface="Wingdings" panose="05000000000000000000" pitchFamily="2" charset="2"/>
              <a:buChar char="§"/>
            </a:pPr>
            <a:r>
              <a:rPr lang="en-US" altLang="en-US" sz="2400" dirty="0">
                <a:latin typeface="Times New Roman" panose="02020603050405020304" pitchFamily="18" charset="0"/>
                <a:cs typeface="Times New Roman" panose="02020603050405020304" pitchFamily="18" charset="0"/>
              </a:rPr>
              <a:t>Device controller informs CPU that it has finished its operation by causing an </a:t>
            </a:r>
            <a:r>
              <a:rPr lang="en-US" altLang="en-US" sz="2400" b="1" dirty="0">
                <a:solidFill>
                  <a:srgbClr val="006699"/>
                </a:solidFill>
                <a:latin typeface="Times New Roman" panose="02020603050405020304" pitchFamily="18" charset="0"/>
                <a:cs typeface="Times New Roman" panose="02020603050405020304" pitchFamily="18" charset="0"/>
              </a:rPr>
              <a:t>interrupt</a:t>
            </a:r>
          </a:p>
        </p:txBody>
      </p:sp>
    </p:spTree>
    <p:extLst>
      <p:ext uri="{BB962C8B-B14F-4D97-AF65-F5344CB8AC3E}">
        <p14:creationId xmlns:p14="http://schemas.microsoft.com/office/powerpoint/2010/main" val="2812178423"/>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72CA4E6-C080-2C00-659F-A8BE8CA0AE5A}"/>
              </a:ext>
            </a:extLst>
          </p:cNvPr>
          <p:cNvSpPr>
            <a:spLocks noGrp="1"/>
          </p:cNvSpPr>
          <p:nvPr>
            <p:ph type="title"/>
          </p:nvPr>
        </p:nvSpPr>
        <p:spPr>
          <a:xfrm>
            <a:off x="838200" y="365126"/>
            <a:ext cx="10515600" cy="755752"/>
          </a:xfrm>
        </p:spPr>
        <p:txBody>
          <a:bodyPr>
            <a:normAutofit/>
          </a:bodyPr>
          <a:lstStyle/>
          <a:p>
            <a:r>
              <a:rPr lang="en-IN" sz="4800" dirty="0"/>
              <a:t>Types of Operating System</a:t>
            </a:r>
          </a:p>
        </p:txBody>
      </p:sp>
      <p:sp>
        <p:nvSpPr>
          <p:cNvPr id="3" name="Content Placeholder 2">
            <a:extLst>
              <a:ext uri="{FF2B5EF4-FFF2-40B4-BE49-F238E27FC236}">
                <a16:creationId xmlns:a16="http://schemas.microsoft.com/office/drawing/2014/main" id="{9161F8E5-2D07-D74B-F22E-DD71C30303DC}"/>
              </a:ext>
            </a:extLst>
          </p:cNvPr>
          <p:cNvSpPr>
            <a:spLocks noGrp="1"/>
          </p:cNvSpPr>
          <p:nvPr>
            <p:ph idx="1"/>
          </p:nvPr>
        </p:nvSpPr>
        <p:spPr>
          <a:xfrm>
            <a:off x="1211826" y="1314348"/>
            <a:ext cx="5061155" cy="3159329"/>
          </a:xfrm>
        </p:spPr>
        <p:txBody>
          <a:bodyPr>
            <a:normAutofit fontScale="92500" lnSpcReduction="10000"/>
          </a:bodyPr>
          <a:lstStyle/>
          <a:p>
            <a:r>
              <a:rPr lang="en-IN" dirty="0">
                <a:latin typeface="Times New Roman" panose="02020603050405020304" pitchFamily="18" charset="0"/>
                <a:cs typeface="Times New Roman" panose="02020603050405020304" pitchFamily="18" charset="0"/>
              </a:rPr>
              <a:t>Simple Batch Operating Systems</a:t>
            </a:r>
          </a:p>
          <a:p>
            <a:r>
              <a:rPr lang="en-IN" dirty="0">
                <a:latin typeface="Times New Roman" panose="02020603050405020304" pitchFamily="18" charset="0"/>
                <a:cs typeface="Times New Roman" panose="02020603050405020304" pitchFamily="18" charset="0"/>
              </a:rPr>
              <a:t>Multiprogramming</a:t>
            </a:r>
          </a:p>
          <a:p>
            <a:r>
              <a:rPr lang="en-IN" dirty="0">
                <a:latin typeface="Times New Roman" panose="02020603050405020304" pitchFamily="18" charset="0"/>
                <a:cs typeface="Times New Roman" panose="02020603050405020304" pitchFamily="18" charset="0"/>
              </a:rPr>
              <a:t>Multi tasking /Time sharing</a:t>
            </a:r>
          </a:p>
          <a:p>
            <a:r>
              <a:rPr lang="en-IN" dirty="0">
                <a:latin typeface="Times New Roman" panose="02020603050405020304" pitchFamily="18" charset="0"/>
                <a:cs typeface="Times New Roman" panose="02020603050405020304" pitchFamily="18" charset="0"/>
              </a:rPr>
              <a:t>Distributed OS</a:t>
            </a:r>
          </a:p>
          <a:p>
            <a:r>
              <a:rPr lang="en-IN" dirty="0">
                <a:latin typeface="Times New Roman" panose="02020603050405020304" pitchFamily="18" charset="0"/>
                <a:cs typeface="Times New Roman" panose="02020603050405020304" pitchFamily="18" charset="0"/>
              </a:rPr>
              <a:t>Network OS</a:t>
            </a:r>
          </a:p>
          <a:p>
            <a:r>
              <a:rPr lang="en-IN" dirty="0">
                <a:latin typeface="Times New Roman" panose="02020603050405020304" pitchFamily="18" charset="0"/>
                <a:cs typeface="Times New Roman" panose="02020603050405020304" pitchFamily="18" charset="0"/>
              </a:rPr>
              <a:t>Realtime OS</a:t>
            </a:r>
          </a:p>
          <a:p>
            <a:r>
              <a:rPr lang="en-IN" dirty="0">
                <a:latin typeface="Times New Roman" panose="02020603050405020304" pitchFamily="18" charset="0"/>
                <a:cs typeface="Times New Roman" panose="02020603050405020304" pitchFamily="18" charset="0"/>
              </a:rPr>
              <a:t>Mobile OS</a:t>
            </a:r>
          </a:p>
          <a:p>
            <a:pPr marL="0" indent="0">
              <a:buNone/>
            </a:pPr>
            <a:endParaRPr lang="en-IN" dirty="0">
              <a:latin typeface="Times New Roman" panose="02020603050405020304" pitchFamily="18" charset="0"/>
              <a:cs typeface="Times New Roman" panose="02020603050405020304" pitchFamily="18" charset="0"/>
            </a:endParaRPr>
          </a:p>
        </p:txBody>
      </p:sp>
      <mc:AlternateContent xmlns:mc="http://schemas.openxmlformats.org/markup-compatibility/2006" xmlns:p14="http://schemas.microsoft.com/office/powerpoint/2010/main">
        <mc:Choice Requires="p14">
          <p:contentPart p14:bwMode="auto" r:id="rId2">
            <p14:nvContentPartPr>
              <p14:cNvPr id="4" name="Ink 3">
                <a:extLst>
                  <a:ext uri="{FF2B5EF4-FFF2-40B4-BE49-F238E27FC236}">
                    <a16:creationId xmlns:a16="http://schemas.microsoft.com/office/drawing/2014/main" id="{3A442256-5F14-E877-E5A5-D51596EC07A2}"/>
                  </a:ext>
                </a:extLst>
              </p14:cNvPr>
              <p14:cNvContentPartPr/>
              <p14:nvPr/>
            </p14:nvContentPartPr>
            <p14:xfrm>
              <a:off x="742680" y="1326240"/>
              <a:ext cx="6154920" cy="3607200"/>
            </p14:xfrm>
          </p:contentPart>
        </mc:Choice>
        <mc:Fallback xmlns="">
          <p:pic>
            <p:nvPicPr>
              <p:cNvPr id="4" name="Ink 3">
                <a:extLst>
                  <a:ext uri="{FF2B5EF4-FFF2-40B4-BE49-F238E27FC236}">
                    <a16:creationId xmlns:a16="http://schemas.microsoft.com/office/drawing/2014/main" id="{3A442256-5F14-E877-E5A5-D51596EC07A2}"/>
                  </a:ext>
                </a:extLst>
              </p:cNvPr>
              <p:cNvPicPr/>
              <p:nvPr/>
            </p:nvPicPr>
            <p:blipFill>
              <a:blip r:embed="rId3"/>
              <a:stretch>
                <a:fillRect/>
              </a:stretch>
            </p:blipFill>
            <p:spPr>
              <a:xfrm>
                <a:off x="733320" y="1316880"/>
                <a:ext cx="6173640" cy="3625920"/>
              </a:xfrm>
              <a:prstGeom prst="rect">
                <a:avLst/>
              </a:prstGeom>
            </p:spPr>
          </p:pic>
        </mc:Fallback>
      </mc:AlternateContent>
    </p:spTree>
    <p:extLst>
      <p:ext uri="{BB962C8B-B14F-4D97-AF65-F5344CB8AC3E}">
        <p14:creationId xmlns:p14="http://schemas.microsoft.com/office/powerpoint/2010/main" val="3619730521"/>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9E05002-033B-6E6B-F1B1-A61A45CEFA13}"/>
            </a:ext>
          </a:extLst>
        </p:cNvPr>
        <p:cNvGrpSpPr/>
        <p:nvPr/>
      </p:nvGrpSpPr>
      <p:grpSpPr>
        <a:xfrm>
          <a:off x="0" y="0"/>
          <a:ext cx="0" cy="0"/>
          <a:chOff x="0" y="0"/>
          <a:chExt cx="0" cy="0"/>
        </a:xfrm>
      </p:grpSpPr>
      <p:sp>
        <p:nvSpPr>
          <p:cNvPr id="2" name="Rectangle 3">
            <a:extLst>
              <a:ext uri="{FF2B5EF4-FFF2-40B4-BE49-F238E27FC236}">
                <a16:creationId xmlns:a16="http://schemas.microsoft.com/office/drawing/2014/main" id="{CD855EAF-54D1-F578-7BB4-E2A738B28768}"/>
              </a:ext>
            </a:extLst>
          </p:cNvPr>
          <p:cNvSpPr txBox="1">
            <a:spLocks noChangeArrowheads="1"/>
          </p:cNvSpPr>
          <p:nvPr/>
        </p:nvSpPr>
        <p:spPr>
          <a:xfrm>
            <a:off x="790159" y="639097"/>
            <a:ext cx="8723612" cy="2724253"/>
          </a:xfrm>
          <a:prstGeom prst="rect">
            <a:avLst/>
          </a:prstGeom>
        </p:spPr>
        <p:txBody>
          <a:bodyPr vert="horz" lIns="91440" tIns="45720" rIns="91440" bIns="45720" rtlCol="0">
            <a:normAutofit fontScale="92500" lnSpcReduction="10000"/>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a:lnSpc>
                <a:spcPct val="110000"/>
              </a:lnSpc>
            </a:pPr>
            <a:r>
              <a:rPr lang="en-US" altLang="en-US" sz="2400" dirty="0">
                <a:latin typeface="Times New Roman" panose="02020603050405020304" pitchFamily="18" charset="0"/>
                <a:cs typeface="Times New Roman" panose="02020603050405020304" pitchFamily="18" charset="0"/>
              </a:rPr>
              <a:t>Single user cannot always keep CPU and I/O devices busy </a:t>
            </a:r>
          </a:p>
          <a:p>
            <a:pPr>
              <a:lnSpc>
                <a:spcPct val="110000"/>
              </a:lnSpc>
            </a:pPr>
            <a:r>
              <a:rPr lang="en-US" altLang="en-US" sz="2400" dirty="0">
                <a:latin typeface="Times New Roman" panose="02020603050405020304" pitchFamily="18" charset="0"/>
                <a:cs typeface="Times New Roman" panose="02020603050405020304" pitchFamily="18" charset="0"/>
              </a:rPr>
              <a:t>Multiprogramming organizes jobs (code and data) so CPU always has one to execute</a:t>
            </a:r>
          </a:p>
          <a:p>
            <a:pPr>
              <a:lnSpc>
                <a:spcPct val="110000"/>
              </a:lnSpc>
            </a:pPr>
            <a:r>
              <a:rPr lang="en-US" altLang="en-US" sz="2400" dirty="0">
                <a:latin typeface="Times New Roman" panose="02020603050405020304" pitchFamily="18" charset="0"/>
                <a:cs typeface="Times New Roman" panose="02020603050405020304" pitchFamily="18" charset="0"/>
              </a:rPr>
              <a:t>A subset of total jobs in system is kept in memory</a:t>
            </a:r>
          </a:p>
          <a:p>
            <a:pPr>
              <a:lnSpc>
                <a:spcPct val="110000"/>
              </a:lnSpc>
            </a:pPr>
            <a:r>
              <a:rPr lang="en-US" altLang="en-US" sz="2400" dirty="0">
                <a:latin typeface="Times New Roman" panose="02020603050405020304" pitchFamily="18" charset="0"/>
                <a:cs typeface="Times New Roman" panose="02020603050405020304" pitchFamily="18" charset="0"/>
              </a:rPr>
              <a:t>One job selected and run via </a:t>
            </a:r>
            <a:r>
              <a:rPr lang="en-US" altLang="en-US" sz="2400" b="1" dirty="0">
                <a:solidFill>
                  <a:srgbClr val="006699"/>
                </a:solidFill>
                <a:latin typeface="Times New Roman" panose="02020603050405020304" pitchFamily="18" charset="0"/>
                <a:cs typeface="Times New Roman" panose="02020603050405020304" pitchFamily="18" charset="0"/>
              </a:rPr>
              <a:t>job scheduling</a:t>
            </a:r>
          </a:p>
          <a:p>
            <a:pPr>
              <a:lnSpc>
                <a:spcPct val="110000"/>
              </a:lnSpc>
            </a:pPr>
            <a:r>
              <a:rPr lang="en-US" altLang="en-US" sz="2400" dirty="0">
                <a:latin typeface="Times New Roman" panose="02020603050405020304" pitchFamily="18" charset="0"/>
                <a:cs typeface="Times New Roman" panose="02020603050405020304" pitchFamily="18" charset="0"/>
              </a:rPr>
              <a:t>When job has to wait (for I/O for example), OS switches to another job.</a:t>
            </a:r>
          </a:p>
        </p:txBody>
      </p:sp>
      <p:sp>
        <p:nvSpPr>
          <p:cNvPr id="4" name="TextBox 3">
            <a:extLst>
              <a:ext uri="{FF2B5EF4-FFF2-40B4-BE49-F238E27FC236}">
                <a16:creationId xmlns:a16="http://schemas.microsoft.com/office/drawing/2014/main" id="{740AA71B-A242-B11C-7D4E-05166E6E86B0}"/>
              </a:ext>
            </a:extLst>
          </p:cNvPr>
          <p:cNvSpPr txBox="1"/>
          <p:nvPr/>
        </p:nvSpPr>
        <p:spPr>
          <a:xfrm>
            <a:off x="412955" y="159463"/>
            <a:ext cx="9212826" cy="47963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b" anchorCtr="0" compatLnSpc="1">
            <a:prstTxWarp prst="textNoShape">
              <a:avLst/>
            </a:prstTxWarp>
          </a:bodyPr>
          <a:lstStyle>
            <a:defPPr>
              <a:defRPr lang="en-US"/>
            </a:defPPr>
            <a:lvl1pPr fontAlgn="base">
              <a:spcBef>
                <a:spcPct val="0"/>
              </a:spcBef>
              <a:spcAft>
                <a:spcPct val="0"/>
              </a:spcAft>
              <a:defRPr sz="3200" b="1">
                <a:solidFill>
                  <a:srgbClr val="006699"/>
                </a:solidFill>
                <a:latin typeface="Times New Roman" panose="02020603050405020304" pitchFamily="18" charset="0"/>
                <a:ea typeface="MS PGothic" pitchFamily="34" charset="-128"/>
                <a:cs typeface="Times New Roman" panose="02020603050405020304" pitchFamily="18" charset="0"/>
              </a:defRPr>
            </a:lvl1pPr>
            <a:lvl2pPr algn="ctr" eaLnBrk="0" fontAlgn="base" hangingPunct="0">
              <a:spcBef>
                <a:spcPct val="0"/>
              </a:spcBef>
              <a:spcAft>
                <a:spcPct val="0"/>
              </a:spcAft>
              <a:defRPr sz="3200" b="1">
                <a:solidFill>
                  <a:srgbClr val="006699"/>
                </a:solidFill>
                <a:latin typeface="Arial" charset="0"/>
                <a:ea typeface="MS PGothic" pitchFamily="34" charset="-128"/>
                <a:cs typeface="ＭＳ Ｐゴシック" charset="-128"/>
              </a:defRPr>
            </a:lvl2pPr>
            <a:lvl3pPr algn="ctr" eaLnBrk="0" fontAlgn="base" hangingPunct="0">
              <a:spcBef>
                <a:spcPct val="0"/>
              </a:spcBef>
              <a:spcAft>
                <a:spcPct val="0"/>
              </a:spcAft>
              <a:defRPr sz="3200" b="1">
                <a:solidFill>
                  <a:srgbClr val="006699"/>
                </a:solidFill>
                <a:latin typeface="Arial" charset="0"/>
                <a:ea typeface="MS PGothic" pitchFamily="34" charset="-128"/>
                <a:cs typeface="ＭＳ Ｐゴシック" charset="-128"/>
              </a:defRPr>
            </a:lvl3pPr>
            <a:lvl4pPr algn="ctr" eaLnBrk="0" fontAlgn="base" hangingPunct="0">
              <a:spcBef>
                <a:spcPct val="0"/>
              </a:spcBef>
              <a:spcAft>
                <a:spcPct val="0"/>
              </a:spcAft>
              <a:defRPr sz="3200" b="1">
                <a:solidFill>
                  <a:srgbClr val="006699"/>
                </a:solidFill>
                <a:latin typeface="Arial" charset="0"/>
                <a:ea typeface="MS PGothic" pitchFamily="34" charset="-128"/>
                <a:cs typeface="ＭＳ Ｐゴシック" charset="-128"/>
              </a:defRPr>
            </a:lvl4pPr>
            <a:lvl5pPr algn="ctr" eaLnBrk="0" fontAlgn="base" hangingPunct="0">
              <a:spcBef>
                <a:spcPct val="0"/>
              </a:spcBef>
              <a:spcAft>
                <a:spcPct val="0"/>
              </a:spcAft>
              <a:defRPr sz="3200" b="1">
                <a:solidFill>
                  <a:srgbClr val="006699"/>
                </a:solidFill>
                <a:latin typeface="Arial" charset="0"/>
                <a:ea typeface="MS PGothic" pitchFamily="34" charset="-128"/>
                <a:cs typeface="ＭＳ Ｐゴシック" charset="-128"/>
              </a:defRPr>
            </a:lvl5pPr>
            <a:lvl6pPr marL="457200" algn="ctr" fontAlgn="base">
              <a:spcBef>
                <a:spcPct val="0"/>
              </a:spcBef>
              <a:spcAft>
                <a:spcPct val="0"/>
              </a:spcAft>
              <a:defRPr sz="3200" b="1">
                <a:solidFill>
                  <a:srgbClr val="006699"/>
                </a:solidFill>
                <a:latin typeface="Arial" charset="0"/>
              </a:defRPr>
            </a:lvl6pPr>
            <a:lvl7pPr marL="914400" algn="ctr" fontAlgn="base">
              <a:spcBef>
                <a:spcPct val="0"/>
              </a:spcBef>
              <a:spcAft>
                <a:spcPct val="0"/>
              </a:spcAft>
              <a:defRPr sz="3200" b="1">
                <a:solidFill>
                  <a:srgbClr val="006699"/>
                </a:solidFill>
                <a:latin typeface="Arial" charset="0"/>
              </a:defRPr>
            </a:lvl7pPr>
            <a:lvl8pPr marL="1371600" algn="ctr" fontAlgn="base">
              <a:spcBef>
                <a:spcPct val="0"/>
              </a:spcBef>
              <a:spcAft>
                <a:spcPct val="0"/>
              </a:spcAft>
              <a:defRPr sz="3200" b="1">
                <a:solidFill>
                  <a:srgbClr val="006699"/>
                </a:solidFill>
                <a:latin typeface="Arial" charset="0"/>
              </a:defRPr>
            </a:lvl8pPr>
            <a:lvl9pPr marL="1828800" algn="ctr" fontAlgn="base">
              <a:spcBef>
                <a:spcPct val="0"/>
              </a:spcBef>
              <a:spcAft>
                <a:spcPct val="0"/>
              </a:spcAft>
              <a:defRPr sz="3200" b="1">
                <a:solidFill>
                  <a:srgbClr val="006699"/>
                </a:solidFill>
                <a:latin typeface="Arial" charset="0"/>
              </a:defRPr>
            </a:lvl9pPr>
          </a:lstStyle>
          <a:p>
            <a:r>
              <a:rPr lang="en-US" altLang="en-US" dirty="0"/>
              <a:t>Multiprogramming (Batch system)</a:t>
            </a:r>
            <a:endParaRPr lang="en-IN" dirty="0"/>
          </a:p>
        </p:txBody>
      </p:sp>
      <p:pic>
        <p:nvPicPr>
          <p:cNvPr id="5" name="Picture 2">
            <a:extLst>
              <a:ext uri="{FF2B5EF4-FFF2-40B4-BE49-F238E27FC236}">
                <a16:creationId xmlns:a16="http://schemas.microsoft.com/office/drawing/2014/main" id="{2B30D946-0034-3A96-B902-5B94AC13F275}"/>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9513771" y="215592"/>
            <a:ext cx="1959295" cy="309787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3" name="Rectangle 2">
            <a:extLst>
              <a:ext uri="{FF2B5EF4-FFF2-40B4-BE49-F238E27FC236}">
                <a16:creationId xmlns:a16="http://schemas.microsoft.com/office/drawing/2014/main" id="{09E2CB0C-0C96-CE92-8B6C-3F1FE6C0A850}"/>
              </a:ext>
            </a:extLst>
          </p:cNvPr>
          <p:cNvSpPr txBox="1">
            <a:spLocks noChangeArrowheads="1"/>
          </p:cNvSpPr>
          <p:nvPr/>
        </p:nvSpPr>
        <p:spPr>
          <a:xfrm>
            <a:off x="342387" y="3303639"/>
            <a:ext cx="7616825" cy="5762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b" anchorCtr="0" compatLnSpc="1">
            <a:prstTxWarp prst="textNoShape">
              <a:avLst/>
            </a:prstTxWarp>
          </a:bodyPr>
          <a:lstStyle>
            <a:defPPr>
              <a:defRPr lang="en-US"/>
            </a:defPPr>
            <a:lvl1pPr fontAlgn="base">
              <a:spcBef>
                <a:spcPct val="0"/>
              </a:spcBef>
              <a:spcAft>
                <a:spcPct val="0"/>
              </a:spcAft>
              <a:defRPr sz="3200" b="1">
                <a:solidFill>
                  <a:srgbClr val="006699"/>
                </a:solidFill>
                <a:latin typeface="Times New Roman" panose="02020603050405020304" pitchFamily="18" charset="0"/>
                <a:ea typeface="MS PGothic" pitchFamily="34" charset="-128"/>
                <a:cs typeface="Times New Roman" panose="02020603050405020304" pitchFamily="18" charset="0"/>
              </a:defRPr>
            </a:lvl1pPr>
            <a:lvl2pPr algn="ctr" eaLnBrk="0" fontAlgn="base" hangingPunct="0">
              <a:spcBef>
                <a:spcPct val="0"/>
              </a:spcBef>
              <a:spcAft>
                <a:spcPct val="0"/>
              </a:spcAft>
              <a:defRPr sz="3200" b="1">
                <a:solidFill>
                  <a:srgbClr val="006699"/>
                </a:solidFill>
                <a:latin typeface="Arial" charset="0"/>
                <a:ea typeface="MS PGothic" pitchFamily="34" charset="-128"/>
                <a:cs typeface="ＭＳ Ｐゴシック" charset="-128"/>
              </a:defRPr>
            </a:lvl2pPr>
            <a:lvl3pPr algn="ctr" eaLnBrk="0" fontAlgn="base" hangingPunct="0">
              <a:spcBef>
                <a:spcPct val="0"/>
              </a:spcBef>
              <a:spcAft>
                <a:spcPct val="0"/>
              </a:spcAft>
              <a:defRPr sz="3200" b="1">
                <a:solidFill>
                  <a:srgbClr val="006699"/>
                </a:solidFill>
                <a:latin typeface="Arial" charset="0"/>
                <a:ea typeface="MS PGothic" pitchFamily="34" charset="-128"/>
                <a:cs typeface="ＭＳ Ｐゴシック" charset="-128"/>
              </a:defRPr>
            </a:lvl3pPr>
            <a:lvl4pPr algn="ctr" eaLnBrk="0" fontAlgn="base" hangingPunct="0">
              <a:spcBef>
                <a:spcPct val="0"/>
              </a:spcBef>
              <a:spcAft>
                <a:spcPct val="0"/>
              </a:spcAft>
              <a:defRPr sz="3200" b="1">
                <a:solidFill>
                  <a:srgbClr val="006699"/>
                </a:solidFill>
                <a:latin typeface="Arial" charset="0"/>
                <a:ea typeface="MS PGothic" pitchFamily="34" charset="-128"/>
                <a:cs typeface="ＭＳ Ｐゴシック" charset="-128"/>
              </a:defRPr>
            </a:lvl4pPr>
            <a:lvl5pPr algn="ctr" eaLnBrk="0" fontAlgn="base" hangingPunct="0">
              <a:spcBef>
                <a:spcPct val="0"/>
              </a:spcBef>
              <a:spcAft>
                <a:spcPct val="0"/>
              </a:spcAft>
              <a:defRPr sz="3200" b="1">
                <a:solidFill>
                  <a:srgbClr val="006699"/>
                </a:solidFill>
                <a:latin typeface="Arial" charset="0"/>
                <a:ea typeface="MS PGothic" pitchFamily="34" charset="-128"/>
                <a:cs typeface="ＭＳ Ｐゴシック" charset="-128"/>
              </a:defRPr>
            </a:lvl5pPr>
            <a:lvl6pPr marL="457200" algn="ctr" fontAlgn="base">
              <a:spcBef>
                <a:spcPct val="0"/>
              </a:spcBef>
              <a:spcAft>
                <a:spcPct val="0"/>
              </a:spcAft>
              <a:defRPr sz="3200" b="1">
                <a:solidFill>
                  <a:srgbClr val="006699"/>
                </a:solidFill>
                <a:latin typeface="Arial" charset="0"/>
              </a:defRPr>
            </a:lvl6pPr>
            <a:lvl7pPr marL="914400" algn="ctr" fontAlgn="base">
              <a:spcBef>
                <a:spcPct val="0"/>
              </a:spcBef>
              <a:spcAft>
                <a:spcPct val="0"/>
              </a:spcAft>
              <a:defRPr sz="3200" b="1">
                <a:solidFill>
                  <a:srgbClr val="006699"/>
                </a:solidFill>
                <a:latin typeface="Arial" charset="0"/>
              </a:defRPr>
            </a:lvl7pPr>
            <a:lvl8pPr marL="1371600" algn="ctr" fontAlgn="base">
              <a:spcBef>
                <a:spcPct val="0"/>
              </a:spcBef>
              <a:spcAft>
                <a:spcPct val="0"/>
              </a:spcAft>
              <a:defRPr sz="3200" b="1">
                <a:solidFill>
                  <a:srgbClr val="006699"/>
                </a:solidFill>
                <a:latin typeface="Arial" charset="0"/>
              </a:defRPr>
            </a:lvl8pPr>
            <a:lvl9pPr marL="1828800" algn="ctr" fontAlgn="base">
              <a:spcBef>
                <a:spcPct val="0"/>
              </a:spcBef>
              <a:spcAft>
                <a:spcPct val="0"/>
              </a:spcAft>
              <a:defRPr sz="3200" b="1">
                <a:solidFill>
                  <a:srgbClr val="006699"/>
                </a:solidFill>
                <a:latin typeface="Arial" charset="0"/>
              </a:defRPr>
            </a:lvl9pPr>
          </a:lstStyle>
          <a:p>
            <a:r>
              <a:rPr lang="en-US" altLang="en-US"/>
              <a:t>Multitasking (Timesharing)</a:t>
            </a:r>
            <a:endParaRPr lang="en-US" altLang="en-US" dirty="0"/>
          </a:p>
        </p:txBody>
      </p:sp>
      <p:sp>
        <p:nvSpPr>
          <p:cNvPr id="6" name="Rectangle 3">
            <a:extLst>
              <a:ext uri="{FF2B5EF4-FFF2-40B4-BE49-F238E27FC236}">
                <a16:creationId xmlns:a16="http://schemas.microsoft.com/office/drawing/2014/main" id="{A7001350-8BBC-59DB-30D6-72AFCECD30C3}"/>
              </a:ext>
            </a:extLst>
          </p:cNvPr>
          <p:cNvSpPr txBox="1">
            <a:spLocks noChangeArrowheads="1"/>
          </p:cNvSpPr>
          <p:nvPr/>
        </p:nvSpPr>
        <p:spPr>
          <a:xfrm>
            <a:off x="570860" y="3889733"/>
            <a:ext cx="11050280" cy="2891400"/>
          </a:xfrm>
          <a:prstGeom prst="rect">
            <a:avLst/>
          </a:prstGeom>
        </p:spPr>
        <p:txBody>
          <a:bodyPr vert="horz" lIns="91440" tIns="45720" rIns="91440" bIns="45720" rtlCol="0">
            <a:no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a:lnSpc>
                <a:spcPct val="100000"/>
              </a:lnSpc>
            </a:pPr>
            <a:r>
              <a:rPr lang="en-US" altLang="en-US" sz="2200" dirty="0">
                <a:latin typeface="Times New Roman" panose="02020603050405020304" pitchFamily="18" charset="0"/>
                <a:cs typeface="Times New Roman" panose="02020603050405020304" pitchFamily="18" charset="0"/>
              </a:rPr>
              <a:t>A logical extension of Batch systems– the CPU switches jobs so frequently that users can interact with each job while it is running, creating </a:t>
            </a:r>
            <a:r>
              <a:rPr lang="en-US" altLang="en-US" sz="2200" b="1" dirty="0">
                <a:solidFill>
                  <a:srgbClr val="006699"/>
                </a:solidFill>
                <a:latin typeface="Times New Roman" panose="02020603050405020304" pitchFamily="18" charset="0"/>
                <a:cs typeface="Times New Roman" panose="02020603050405020304" pitchFamily="18" charset="0"/>
              </a:rPr>
              <a:t>interactive</a:t>
            </a:r>
            <a:r>
              <a:rPr lang="en-US" altLang="en-US" sz="2200" dirty="0">
                <a:latin typeface="Times New Roman" panose="02020603050405020304" pitchFamily="18" charset="0"/>
                <a:cs typeface="Times New Roman" panose="02020603050405020304" pitchFamily="18" charset="0"/>
              </a:rPr>
              <a:t> computing</a:t>
            </a:r>
          </a:p>
          <a:p>
            <a:pPr lvl="1">
              <a:lnSpc>
                <a:spcPct val="100000"/>
              </a:lnSpc>
            </a:pPr>
            <a:r>
              <a:rPr lang="en-US" altLang="en-US" sz="2200" b="1" dirty="0">
                <a:solidFill>
                  <a:srgbClr val="006699"/>
                </a:solidFill>
                <a:latin typeface="Times New Roman" panose="02020603050405020304" pitchFamily="18" charset="0"/>
                <a:cs typeface="Times New Roman" panose="02020603050405020304" pitchFamily="18" charset="0"/>
              </a:rPr>
              <a:t>Response time </a:t>
            </a:r>
            <a:r>
              <a:rPr lang="en-US" altLang="en-US" sz="2200" dirty="0">
                <a:latin typeface="Times New Roman" panose="02020603050405020304" pitchFamily="18" charset="0"/>
                <a:cs typeface="Times New Roman" panose="02020603050405020304" pitchFamily="18" charset="0"/>
              </a:rPr>
              <a:t>should be &lt; 1 second</a:t>
            </a:r>
          </a:p>
          <a:p>
            <a:pPr lvl="1">
              <a:lnSpc>
                <a:spcPct val="100000"/>
              </a:lnSpc>
            </a:pPr>
            <a:r>
              <a:rPr lang="en-US" altLang="en-US" sz="2200" dirty="0">
                <a:latin typeface="Times New Roman" panose="02020603050405020304" pitchFamily="18" charset="0"/>
                <a:cs typeface="Times New Roman" panose="02020603050405020304" pitchFamily="18" charset="0"/>
              </a:rPr>
              <a:t>Each user has at least one program executing in memory </a:t>
            </a:r>
            <a:r>
              <a:rPr lang="en-US" altLang="en-US" sz="2200" dirty="0">
                <a:latin typeface="Times New Roman" panose="02020603050405020304" pitchFamily="18" charset="0"/>
                <a:cs typeface="Times New Roman" panose="02020603050405020304" pitchFamily="18" charset="0"/>
                <a:sym typeface="Wingdings 3" panose="05040102010807070707" pitchFamily="18" charset="2"/>
              </a:rPr>
              <a:t> </a:t>
            </a:r>
            <a:r>
              <a:rPr lang="en-US" altLang="en-US" sz="2200" b="1" dirty="0">
                <a:solidFill>
                  <a:srgbClr val="006699"/>
                </a:solidFill>
                <a:latin typeface="Times New Roman" panose="02020603050405020304" pitchFamily="18" charset="0"/>
                <a:cs typeface="Times New Roman" panose="02020603050405020304" pitchFamily="18" charset="0"/>
                <a:sym typeface="Wingdings 3" panose="05040102010807070707" pitchFamily="18" charset="2"/>
              </a:rPr>
              <a:t>process</a:t>
            </a:r>
          </a:p>
          <a:p>
            <a:pPr lvl="1">
              <a:lnSpc>
                <a:spcPct val="100000"/>
              </a:lnSpc>
            </a:pPr>
            <a:r>
              <a:rPr lang="en-US" altLang="en-US" sz="2200" dirty="0">
                <a:latin typeface="Times New Roman" panose="02020603050405020304" pitchFamily="18" charset="0"/>
                <a:cs typeface="Times New Roman" panose="02020603050405020304" pitchFamily="18" charset="0"/>
                <a:sym typeface="Wingdings 3" panose="05040102010807070707" pitchFamily="18" charset="2"/>
              </a:rPr>
              <a:t>If several jobs ready to run at the same time  </a:t>
            </a:r>
            <a:r>
              <a:rPr lang="en-US" altLang="en-US" sz="2200" b="1" dirty="0">
                <a:solidFill>
                  <a:srgbClr val="006699"/>
                </a:solidFill>
                <a:latin typeface="Times New Roman" panose="02020603050405020304" pitchFamily="18" charset="0"/>
                <a:cs typeface="Times New Roman" panose="02020603050405020304" pitchFamily="18" charset="0"/>
                <a:sym typeface="Wingdings 3" panose="05040102010807070707" pitchFamily="18" charset="2"/>
              </a:rPr>
              <a:t>CPU scheduling</a:t>
            </a:r>
          </a:p>
          <a:p>
            <a:pPr lvl="1">
              <a:lnSpc>
                <a:spcPct val="100000"/>
              </a:lnSpc>
            </a:pPr>
            <a:r>
              <a:rPr lang="en-US" altLang="en-US" sz="2200" dirty="0">
                <a:latin typeface="Times New Roman" panose="02020603050405020304" pitchFamily="18" charset="0"/>
                <a:cs typeface="Times New Roman" panose="02020603050405020304" pitchFamily="18" charset="0"/>
                <a:sym typeface="Wingdings 3" panose="05040102010807070707" pitchFamily="18" charset="2"/>
              </a:rPr>
              <a:t>If processes don</a:t>
            </a:r>
            <a:r>
              <a:rPr lang="ja-JP" altLang="en-US" sz="2200" dirty="0">
                <a:latin typeface="Times New Roman" panose="02020603050405020304" pitchFamily="18" charset="0"/>
                <a:cs typeface="Times New Roman" panose="02020603050405020304" pitchFamily="18" charset="0"/>
                <a:sym typeface="Wingdings 3" panose="05040102010807070707" pitchFamily="18" charset="2"/>
              </a:rPr>
              <a:t>’</a:t>
            </a:r>
            <a:r>
              <a:rPr lang="en-US" altLang="ja-JP" sz="2200" dirty="0">
                <a:latin typeface="Times New Roman" panose="02020603050405020304" pitchFamily="18" charset="0"/>
                <a:cs typeface="Times New Roman" panose="02020603050405020304" pitchFamily="18" charset="0"/>
                <a:sym typeface="Wingdings 3" panose="05040102010807070707" pitchFamily="18" charset="2"/>
              </a:rPr>
              <a:t>t fit in memory, </a:t>
            </a:r>
            <a:r>
              <a:rPr lang="en-US" altLang="ja-JP" sz="2200" b="1" dirty="0">
                <a:solidFill>
                  <a:srgbClr val="006699"/>
                </a:solidFill>
                <a:latin typeface="Times New Roman" panose="02020603050405020304" pitchFamily="18" charset="0"/>
                <a:cs typeface="Times New Roman" panose="02020603050405020304" pitchFamily="18" charset="0"/>
                <a:sym typeface="Wingdings 3" panose="05040102010807070707" pitchFamily="18" charset="2"/>
              </a:rPr>
              <a:t>swapping</a:t>
            </a:r>
            <a:r>
              <a:rPr lang="en-US" altLang="ja-JP" sz="2200" dirty="0">
                <a:latin typeface="Times New Roman" panose="02020603050405020304" pitchFamily="18" charset="0"/>
                <a:cs typeface="Times New Roman" panose="02020603050405020304" pitchFamily="18" charset="0"/>
                <a:sym typeface="Wingdings 3" panose="05040102010807070707" pitchFamily="18" charset="2"/>
              </a:rPr>
              <a:t> moves them in and out to run</a:t>
            </a:r>
          </a:p>
          <a:p>
            <a:pPr lvl="1">
              <a:lnSpc>
                <a:spcPct val="100000"/>
              </a:lnSpc>
            </a:pPr>
            <a:r>
              <a:rPr lang="en-US" altLang="en-US" sz="2200" b="1" dirty="0">
                <a:solidFill>
                  <a:srgbClr val="006699"/>
                </a:solidFill>
                <a:latin typeface="Times New Roman" panose="02020603050405020304" pitchFamily="18" charset="0"/>
                <a:cs typeface="Times New Roman" panose="02020603050405020304" pitchFamily="18" charset="0"/>
                <a:sym typeface="Wingdings 3" panose="05040102010807070707" pitchFamily="18" charset="2"/>
              </a:rPr>
              <a:t>Virtual memory </a:t>
            </a:r>
            <a:r>
              <a:rPr lang="en-US" altLang="en-US" sz="2200" dirty="0">
                <a:latin typeface="Times New Roman" panose="02020603050405020304" pitchFamily="18" charset="0"/>
                <a:cs typeface="Times New Roman" panose="02020603050405020304" pitchFamily="18" charset="0"/>
                <a:sym typeface="Wingdings 3" panose="05040102010807070707" pitchFamily="18" charset="2"/>
              </a:rPr>
              <a:t>allows execution of processes not completely in memory.</a:t>
            </a:r>
          </a:p>
        </p:txBody>
      </p:sp>
    </p:spTree>
    <p:extLst>
      <p:ext uri="{BB962C8B-B14F-4D97-AF65-F5344CB8AC3E}">
        <p14:creationId xmlns:p14="http://schemas.microsoft.com/office/powerpoint/2010/main" val="1356516994"/>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2">
            <a:extLst>
              <a:ext uri="{FF2B5EF4-FFF2-40B4-BE49-F238E27FC236}">
                <a16:creationId xmlns:a16="http://schemas.microsoft.com/office/drawing/2014/main" id="{7E9136BD-DE59-4920-56CB-7AA6F0101B9E}"/>
              </a:ext>
            </a:extLst>
          </p:cNvPr>
          <p:cNvSpPr txBox="1">
            <a:spLocks noChangeArrowheads="1"/>
          </p:cNvSpPr>
          <p:nvPr/>
        </p:nvSpPr>
        <p:spPr>
          <a:xfrm>
            <a:off x="551221" y="188913"/>
            <a:ext cx="7670800" cy="5762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b" anchorCtr="0" compatLnSpc="1">
            <a:prstTxWarp prst="textNoShape">
              <a:avLst/>
            </a:prstTxWarp>
          </a:bodyPr>
          <a:lstStyle>
            <a:lvl1pPr algn="ctr" fontAlgn="base">
              <a:spcBef>
                <a:spcPct val="0"/>
              </a:spcBef>
              <a:spcAft>
                <a:spcPct val="0"/>
              </a:spcAft>
              <a:defRPr sz="3200" b="1">
                <a:solidFill>
                  <a:srgbClr val="006699"/>
                </a:solidFill>
                <a:latin typeface="+mj-lt"/>
                <a:ea typeface="MS PGothic" pitchFamily="34" charset="-128"/>
                <a:cs typeface="ＭＳ Ｐゴシック" charset="-128"/>
              </a:defRPr>
            </a:lvl1pPr>
            <a:lvl2pPr algn="ctr" eaLnBrk="0" fontAlgn="base" hangingPunct="0">
              <a:spcBef>
                <a:spcPct val="0"/>
              </a:spcBef>
              <a:spcAft>
                <a:spcPct val="0"/>
              </a:spcAft>
              <a:defRPr sz="3200" b="1">
                <a:solidFill>
                  <a:srgbClr val="006699"/>
                </a:solidFill>
                <a:latin typeface="Arial" charset="0"/>
                <a:ea typeface="MS PGothic" pitchFamily="34" charset="-128"/>
                <a:cs typeface="ＭＳ Ｐゴシック" charset="-128"/>
              </a:defRPr>
            </a:lvl2pPr>
            <a:lvl3pPr algn="ctr" eaLnBrk="0" fontAlgn="base" hangingPunct="0">
              <a:spcBef>
                <a:spcPct val="0"/>
              </a:spcBef>
              <a:spcAft>
                <a:spcPct val="0"/>
              </a:spcAft>
              <a:defRPr sz="3200" b="1">
                <a:solidFill>
                  <a:srgbClr val="006699"/>
                </a:solidFill>
                <a:latin typeface="Arial" charset="0"/>
                <a:ea typeface="MS PGothic" pitchFamily="34" charset="-128"/>
                <a:cs typeface="ＭＳ Ｐゴシック" charset="-128"/>
              </a:defRPr>
            </a:lvl3pPr>
            <a:lvl4pPr algn="ctr" eaLnBrk="0" fontAlgn="base" hangingPunct="0">
              <a:spcBef>
                <a:spcPct val="0"/>
              </a:spcBef>
              <a:spcAft>
                <a:spcPct val="0"/>
              </a:spcAft>
              <a:defRPr sz="3200" b="1">
                <a:solidFill>
                  <a:srgbClr val="006699"/>
                </a:solidFill>
                <a:latin typeface="Arial" charset="0"/>
                <a:ea typeface="MS PGothic" pitchFamily="34" charset="-128"/>
                <a:cs typeface="ＭＳ Ｐゴシック" charset="-128"/>
              </a:defRPr>
            </a:lvl4pPr>
            <a:lvl5pPr algn="ctr" eaLnBrk="0" fontAlgn="base" hangingPunct="0">
              <a:spcBef>
                <a:spcPct val="0"/>
              </a:spcBef>
              <a:spcAft>
                <a:spcPct val="0"/>
              </a:spcAft>
              <a:defRPr sz="3200" b="1">
                <a:solidFill>
                  <a:srgbClr val="006699"/>
                </a:solidFill>
                <a:latin typeface="Arial" charset="0"/>
                <a:ea typeface="MS PGothic" pitchFamily="34" charset="-128"/>
                <a:cs typeface="ＭＳ Ｐゴシック" charset="-128"/>
              </a:defRPr>
            </a:lvl5pPr>
            <a:lvl6pPr marL="457200" algn="ctr" fontAlgn="base">
              <a:spcBef>
                <a:spcPct val="0"/>
              </a:spcBef>
              <a:spcAft>
                <a:spcPct val="0"/>
              </a:spcAft>
              <a:defRPr sz="3200" b="1">
                <a:solidFill>
                  <a:srgbClr val="006699"/>
                </a:solidFill>
                <a:latin typeface="Arial" charset="0"/>
              </a:defRPr>
            </a:lvl6pPr>
            <a:lvl7pPr marL="914400" algn="ctr" fontAlgn="base">
              <a:spcBef>
                <a:spcPct val="0"/>
              </a:spcBef>
              <a:spcAft>
                <a:spcPct val="0"/>
              </a:spcAft>
              <a:defRPr sz="3200" b="1">
                <a:solidFill>
                  <a:srgbClr val="006699"/>
                </a:solidFill>
                <a:latin typeface="Arial" charset="0"/>
              </a:defRPr>
            </a:lvl7pPr>
            <a:lvl8pPr marL="1371600" algn="ctr" fontAlgn="base">
              <a:spcBef>
                <a:spcPct val="0"/>
              </a:spcBef>
              <a:spcAft>
                <a:spcPct val="0"/>
              </a:spcAft>
              <a:defRPr sz="3200" b="1">
                <a:solidFill>
                  <a:srgbClr val="006699"/>
                </a:solidFill>
                <a:latin typeface="Arial" charset="0"/>
              </a:defRPr>
            </a:lvl8pPr>
            <a:lvl9pPr marL="1828800" algn="ctr" fontAlgn="base">
              <a:spcBef>
                <a:spcPct val="0"/>
              </a:spcBef>
              <a:spcAft>
                <a:spcPct val="0"/>
              </a:spcAft>
              <a:defRPr sz="3200" b="1">
                <a:solidFill>
                  <a:srgbClr val="006699"/>
                </a:solidFill>
                <a:latin typeface="Arial" charset="0"/>
              </a:defRPr>
            </a:lvl9pPr>
          </a:lstStyle>
          <a:p>
            <a:pPr algn="l"/>
            <a:r>
              <a:rPr lang="en-US" altLang="en-US" dirty="0">
                <a:latin typeface="Times New Roman" panose="02020603050405020304" pitchFamily="18" charset="0"/>
                <a:cs typeface="Times New Roman" panose="02020603050405020304" pitchFamily="18" charset="0"/>
              </a:rPr>
              <a:t>Operating-System Functions /Services</a:t>
            </a:r>
          </a:p>
        </p:txBody>
      </p:sp>
      <p:sp>
        <p:nvSpPr>
          <p:cNvPr id="6" name="TextBox 5">
            <a:extLst>
              <a:ext uri="{FF2B5EF4-FFF2-40B4-BE49-F238E27FC236}">
                <a16:creationId xmlns:a16="http://schemas.microsoft.com/office/drawing/2014/main" id="{0AC0A599-FCD0-94EC-897A-2D0D36C1E98C}"/>
              </a:ext>
            </a:extLst>
          </p:cNvPr>
          <p:cNvSpPr txBox="1"/>
          <p:nvPr/>
        </p:nvSpPr>
        <p:spPr>
          <a:xfrm>
            <a:off x="884903" y="779974"/>
            <a:ext cx="4326194" cy="5889113"/>
          </a:xfrm>
          <a:prstGeom prst="rect">
            <a:avLst/>
          </a:prstGeom>
          <a:noFill/>
        </p:spPr>
        <p:txBody>
          <a:bodyPr wrap="square">
            <a:spAutoFit/>
          </a:bodyPr>
          <a:lstStyle/>
          <a:p>
            <a:pPr marL="285750" indent="-285750">
              <a:lnSpc>
                <a:spcPct val="200000"/>
              </a:lnSpc>
              <a:buFont typeface="Arial" panose="020B0604020202020204" pitchFamily="34" charset="0"/>
              <a:buChar char="•"/>
            </a:pPr>
            <a:r>
              <a:rPr lang="en-IN" sz="2400" b="1" i="0" u="none" strike="noStrike" baseline="0" dirty="0">
                <a:latin typeface="Times New Roman" panose="02020603050405020304" pitchFamily="18" charset="0"/>
                <a:cs typeface="Times New Roman" panose="02020603050405020304" pitchFamily="18" charset="0"/>
              </a:rPr>
              <a:t>Process Management</a:t>
            </a:r>
          </a:p>
          <a:p>
            <a:pPr marL="285750" indent="-285750">
              <a:lnSpc>
                <a:spcPct val="200000"/>
              </a:lnSpc>
              <a:buFont typeface="Arial" panose="020B0604020202020204" pitchFamily="34" charset="0"/>
              <a:buChar char="•"/>
            </a:pPr>
            <a:r>
              <a:rPr lang="en-IN" sz="2400" b="1" dirty="0">
                <a:latin typeface="Times New Roman" panose="02020603050405020304" pitchFamily="18" charset="0"/>
                <a:cs typeface="Times New Roman" panose="02020603050405020304" pitchFamily="18" charset="0"/>
              </a:rPr>
              <a:t>Memory Management</a:t>
            </a:r>
          </a:p>
          <a:p>
            <a:pPr marL="285750" indent="-285750">
              <a:lnSpc>
                <a:spcPct val="200000"/>
              </a:lnSpc>
              <a:buFont typeface="Arial" panose="020B0604020202020204" pitchFamily="34" charset="0"/>
              <a:buChar char="•"/>
            </a:pPr>
            <a:r>
              <a:rPr lang="en-IN" sz="2400" b="1" dirty="0">
                <a:latin typeface="Times New Roman" panose="02020603050405020304" pitchFamily="18" charset="0"/>
                <a:cs typeface="Times New Roman" panose="02020603050405020304" pitchFamily="18" charset="0"/>
              </a:rPr>
              <a:t>File-System Management</a:t>
            </a:r>
          </a:p>
          <a:p>
            <a:pPr marL="285750" indent="-285750">
              <a:lnSpc>
                <a:spcPct val="200000"/>
              </a:lnSpc>
              <a:buFont typeface="Arial" panose="020B0604020202020204" pitchFamily="34" charset="0"/>
              <a:buChar char="•"/>
            </a:pPr>
            <a:r>
              <a:rPr lang="en-IN" sz="2400" b="1" dirty="0">
                <a:latin typeface="Times New Roman" panose="02020603050405020304" pitchFamily="18" charset="0"/>
                <a:cs typeface="Times New Roman" panose="02020603050405020304" pitchFamily="18" charset="0"/>
              </a:rPr>
              <a:t>Mass-Storage Management</a:t>
            </a:r>
          </a:p>
          <a:p>
            <a:pPr marL="285750" indent="-285750">
              <a:lnSpc>
                <a:spcPct val="200000"/>
              </a:lnSpc>
              <a:buFont typeface="Arial" panose="020B0604020202020204" pitchFamily="34" charset="0"/>
              <a:buChar char="•"/>
            </a:pPr>
            <a:r>
              <a:rPr lang="en-IN" sz="2400" b="1" dirty="0">
                <a:latin typeface="Times New Roman" panose="02020603050405020304" pitchFamily="18" charset="0"/>
                <a:cs typeface="Times New Roman" panose="02020603050405020304" pitchFamily="18" charset="0"/>
              </a:rPr>
              <a:t>I/O System Management</a:t>
            </a:r>
          </a:p>
          <a:p>
            <a:pPr marL="285750" indent="-285750">
              <a:lnSpc>
                <a:spcPct val="200000"/>
              </a:lnSpc>
              <a:buFont typeface="Arial" panose="020B0604020202020204" pitchFamily="34" charset="0"/>
              <a:buChar char="•"/>
            </a:pPr>
            <a:r>
              <a:rPr lang="en-IN" sz="2400" b="1" dirty="0">
                <a:latin typeface="Times New Roman" panose="02020603050405020304" pitchFamily="18" charset="0"/>
                <a:cs typeface="Times New Roman" panose="02020603050405020304" pitchFamily="18" charset="0"/>
              </a:rPr>
              <a:t>Security and Protection</a:t>
            </a:r>
          </a:p>
          <a:p>
            <a:pPr marL="285750" indent="-285750">
              <a:lnSpc>
                <a:spcPct val="200000"/>
              </a:lnSpc>
              <a:buFont typeface="Arial" panose="020B0604020202020204" pitchFamily="34" charset="0"/>
              <a:buChar char="•"/>
            </a:pPr>
            <a:r>
              <a:rPr lang="en-IN" sz="2400" b="1" dirty="0">
                <a:latin typeface="Times New Roman" panose="02020603050405020304" pitchFamily="18" charset="0"/>
                <a:cs typeface="Times New Roman" panose="02020603050405020304" pitchFamily="18" charset="0"/>
              </a:rPr>
              <a:t>Networking</a:t>
            </a:r>
          </a:p>
          <a:p>
            <a:pPr marL="285750" indent="-285750">
              <a:lnSpc>
                <a:spcPct val="200000"/>
              </a:lnSpc>
              <a:buFont typeface="Arial" panose="020B0604020202020204" pitchFamily="34" charset="0"/>
              <a:buChar char="•"/>
            </a:pPr>
            <a:r>
              <a:rPr lang="en-IN" sz="2400" b="1" dirty="0">
                <a:latin typeface="Times New Roman" panose="02020603050405020304" pitchFamily="18" charset="0"/>
                <a:cs typeface="Times New Roman" panose="02020603050405020304" pitchFamily="18" charset="0"/>
              </a:rPr>
              <a:t>Resource Allocation</a:t>
            </a:r>
            <a:endParaRPr lang="en-IN" sz="2400" dirty="0">
              <a:latin typeface="Times New Roman" panose="02020603050405020304" pitchFamily="18" charset="0"/>
              <a:cs typeface="Times New Roman" panose="02020603050405020304" pitchFamily="18" charset="0"/>
            </a:endParaRPr>
          </a:p>
        </p:txBody>
      </p:sp>
      <mc:AlternateContent xmlns:mc="http://schemas.openxmlformats.org/markup-compatibility/2006" xmlns:p14="http://schemas.microsoft.com/office/powerpoint/2010/main">
        <mc:Choice Requires="p14">
          <p:contentPart p14:bwMode="auto" r:id="rId2">
            <p14:nvContentPartPr>
              <p14:cNvPr id="2" name="Ink 1">
                <a:extLst>
                  <a:ext uri="{FF2B5EF4-FFF2-40B4-BE49-F238E27FC236}">
                    <a16:creationId xmlns:a16="http://schemas.microsoft.com/office/drawing/2014/main" id="{0DD01754-B2F5-0558-941E-99E1ED5B239D}"/>
                  </a:ext>
                </a:extLst>
              </p14:cNvPr>
              <p14:cNvContentPartPr/>
              <p14:nvPr/>
            </p14:nvContentPartPr>
            <p14:xfrm>
              <a:off x="2989800" y="1072440"/>
              <a:ext cx="7546680" cy="5378040"/>
            </p14:xfrm>
          </p:contentPart>
        </mc:Choice>
        <mc:Fallback xmlns="">
          <p:pic>
            <p:nvPicPr>
              <p:cNvPr id="2" name="Ink 1">
                <a:extLst>
                  <a:ext uri="{FF2B5EF4-FFF2-40B4-BE49-F238E27FC236}">
                    <a16:creationId xmlns:a16="http://schemas.microsoft.com/office/drawing/2014/main" id="{0DD01754-B2F5-0558-941E-99E1ED5B239D}"/>
                  </a:ext>
                </a:extLst>
              </p:cNvPr>
              <p:cNvPicPr/>
              <p:nvPr/>
            </p:nvPicPr>
            <p:blipFill>
              <a:blip r:embed="rId3"/>
              <a:stretch>
                <a:fillRect/>
              </a:stretch>
            </p:blipFill>
            <p:spPr>
              <a:xfrm>
                <a:off x="2980440" y="1063080"/>
                <a:ext cx="7565400" cy="5396760"/>
              </a:xfrm>
              <a:prstGeom prst="rect">
                <a:avLst/>
              </a:prstGeom>
            </p:spPr>
          </p:pic>
        </mc:Fallback>
      </mc:AlternateContent>
    </p:spTree>
    <p:extLst>
      <p:ext uri="{BB962C8B-B14F-4D97-AF65-F5344CB8AC3E}">
        <p14:creationId xmlns:p14="http://schemas.microsoft.com/office/powerpoint/2010/main" val="471837393"/>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3">
            <a:extLst>
              <a:ext uri="{FF2B5EF4-FFF2-40B4-BE49-F238E27FC236}">
                <a16:creationId xmlns:a16="http://schemas.microsoft.com/office/drawing/2014/main" id="{97AE5681-8D20-0C48-2731-6C0476B2CFCE}"/>
              </a:ext>
            </a:extLst>
          </p:cNvPr>
          <p:cNvSpPr txBox="1">
            <a:spLocks noChangeArrowheads="1"/>
          </p:cNvSpPr>
          <p:nvPr/>
        </p:nvSpPr>
        <p:spPr>
          <a:xfrm>
            <a:off x="452900" y="871793"/>
            <a:ext cx="10008624" cy="5234038"/>
          </a:xfrm>
          <a:prstGeom prst="rect">
            <a:avLst/>
          </a:prstGeom>
        </p:spPr>
        <p:txBody>
          <a:bodyPr vert="horz" lIns="91440" tIns="45720" rIns="91440" bIns="45720" rtlCol="0">
            <a:normAutofit lnSpcReduction="10000"/>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nSpc>
                <a:spcPct val="110000"/>
              </a:lnSpc>
              <a:buNone/>
            </a:pPr>
            <a:r>
              <a:rPr lang="en-US" altLang="en-US" sz="2400" u="sng" dirty="0">
                <a:latin typeface="Times New Roman" panose="02020603050405020304" pitchFamily="18" charset="0"/>
                <a:cs typeface="Times New Roman" panose="02020603050405020304" pitchFamily="18" charset="0"/>
              </a:rPr>
              <a:t>Loading of an OS</a:t>
            </a:r>
          </a:p>
          <a:p>
            <a:pPr>
              <a:lnSpc>
                <a:spcPct val="110000"/>
              </a:lnSpc>
            </a:pPr>
            <a:r>
              <a:rPr lang="en-US" altLang="en-US" sz="2400" dirty="0">
                <a:latin typeface="Times New Roman" panose="02020603050405020304" pitchFamily="18" charset="0"/>
                <a:cs typeface="Times New Roman" panose="02020603050405020304" pitchFamily="18" charset="0"/>
              </a:rPr>
              <a:t>Bootstrap program – simple code to initialize the system, load the kernel</a:t>
            </a:r>
          </a:p>
          <a:p>
            <a:pPr>
              <a:lnSpc>
                <a:spcPct val="110000"/>
              </a:lnSpc>
            </a:pPr>
            <a:r>
              <a:rPr lang="en-US" altLang="en-US" sz="2400" dirty="0">
                <a:latin typeface="Times New Roman" panose="02020603050405020304" pitchFamily="18" charset="0"/>
                <a:cs typeface="Times New Roman" panose="02020603050405020304" pitchFamily="18" charset="0"/>
              </a:rPr>
              <a:t>Kernel loads</a:t>
            </a:r>
          </a:p>
          <a:p>
            <a:pPr>
              <a:lnSpc>
                <a:spcPct val="110000"/>
              </a:lnSpc>
            </a:pPr>
            <a:r>
              <a:rPr lang="en-US" altLang="en-US" sz="2400" dirty="0">
                <a:latin typeface="Times New Roman" panose="02020603050405020304" pitchFamily="18" charset="0"/>
                <a:cs typeface="Times New Roman" panose="02020603050405020304" pitchFamily="18" charset="0"/>
              </a:rPr>
              <a:t>Starts </a:t>
            </a:r>
            <a:r>
              <a:rPr lang="en-US" altLang="en-US" sz="2400" b="1" dirty="0">
                <a:solidFill>
                  <a:srgbClr val="006699"/>
                </a:solidFill>
                <a:latin typeface="Times New Roman" panose="02020603050405020304" pitchFamily="18" charset="0"/>
                <a:cs typeface="Times New Roman" panose="02020603050405020304" pitchFamily="18" charset="0"/>
              </a:rPr>
              <a:t>system daemons </a:t>
            </a:r>
            <a:r>
              <a:rPr lang="en-US" altLang="en-US" sz="2400" dirty="0">
                <a:latin typeface="Times New Roman" panose="02020603050405020304" pitchFamily="18" charset="0"/>
                <a:cs typeface="Times New Roman" panose="02020603050405020304" pitchFamily="18" charset="0"/>
              </a:rPr>
              <a:t>(services provided outside of the kernel)</a:t>
            </a:r>
          </a:p>
          <a:p>
            <a:pPr>
              <a:lnSpc>
                <a:spcPct val="110000"/>
              </a:lnSpc>
            </a:pPr>
            <a:r>
              <a:rPr lang="en-US" altLang="en-US" sz="2400" dirty="0">
                <a:latin typeface="Times New Roman" panose="02020603050405020304" pitchFamily="18" charset="0"/>
                <a:cs typeface="Times New Roman" panose="02020603050405020304" pitchFamily="18" charset="0"/>
              </a:rPr>
              <a:t>Kernel</a:t>
            </a:r>
            <a:r>
              <a:rPr lang="en-US" altLang="en-US" sz="2400" b="1" dirty="0">
                <a:solidFill>
                  <a:srgbClr val="3366FF"/>
                </a:solidFill>
                <a:latin typeface="Times New Roman" panose="02020603050405020304" pitchFamily="18" charset="0"/>
                <a:cs typeface="Times New Roman" panose="02020603050405020304" pitchFamily="18" charset="0"/>
              </a:rPr>
              <a:t> </a:t>
            </a:r>
            <a:r>
              <a:rPr lang="en-US" altLang="en-US" sz="2400" b="1" dirty="0">
                <a:solidFill>
                  <a:srgbClr val="006699"/>
                </a:solidFill>
                <a:latin typeface="Times New Roman" panose="02020603050405020304" pitchFamily="18" charset="0"/>
                <a:cs typeface="Times New Roman" panose="02020603050405020304" pitchFamily="18" charset="0"/>
              </a:rPr>
              <a:t>interrupt driven </a:t>
            </a:r>
            <a:r>
              <a:rPr lang="en-US" altLang="en-US" sz="2400" dirty="0">
                <a:latin typeface="Times New Roman" panose="02020603050405020304" pitchFamily="18" charset="0"/>
                <a:cs typeface="Times New Roman" panose="02020603050405020304" pitchFamily="18" charset="0"/>
              </a:rPr>
              <a:t>(hardware and software)</a:t>
            </a:r>
          </a:p>
          <a:p>
            <a:pPr lvl="1">
              <a:lnSpc>
                <a:spcPct val="110000"/>
              </a:lnSpc>
            </a:pPr>
            <a:r>
              <a:rPr lang="en-US" altLang="en-US" dirty="0">
                <a:latin typeface="Times New Roman" panose="02020603050405020304" pitchFamily="18" charset="0"/>
                <a:cs typeface="Times New Roman" panose="02020603050405020304" pitchFamily="18" charset="0"/>
              </a:rPr>
              <a:t>Hardware interrupt by one of the devices </a:t>
            </a:r>
          </a:p>
          <a:p>
            <a:pPr lvl="1">
              <a:lnSpc>
                <a:spcPct val="110000"/>
              </a:lnSpc>
            </a:pPr>
            <a:r>
              <a:rPr lang="en-US" altLang="en-US" dirty="0">
                <a:latin typeface="Times New Roman" panose="02020603050405020304" pitchFamily="18" charset="0"/>
                <a:cs typeface="Times New Roman" panose="02020603050405020304" pitchFamily="18" charset="0"/>
              </a:rPr>
              <a:t>Software interrupt (</a:t>
            </a:r>
            <a:r>
              <a:rPr lang="en-US" altLang="en-US" b="1" dirty="0">
                <a:solidFill>
                  <a:srgbClr val="006699"/>
                </a:solidFill>
                <a:latin typeface="Times New Roman" panose="02020603050405020304" pitchFamily="18" charset="0"/>
                <a:cs typeface="Times New Roman" panose="02020603050405020304" pitchFamily="18" charset="0"/>
              </a:rPr>
              <a:t>exception</a:t>
            </a:r>
            <a:r>
              <a:rPr lang="en-US" altLang="en-US" b="1" dirty="0">
                <a:solidFill>
                  <a:srgbClr val="3366FF"/>
                </a:solidFill>
                <a:latin typeface="Times New Roman" panose="02020603050405020304" pitchFamily="18" charset="0"/>
                <a:cs typeface="Times New Roman" panose="02020603050405020304" pitchFamily="18" charset="0"/>
              </a:rPr>
              <a:t> </a:t>
            </a:r>
            <a:r>
              <a:rPr lang="en-US" altLang="en-US" dirty="0">
                <a:latin typeface="Times New Roman" panose="02020603050405020304" pitchFamily="18" charset="0"/>
                <a:cs typeface="Times New Roman" panose="02020603050405020304" pitchFamily="18" charset="0"/>
              </a:rPr>
              <a:t>or </a:t>
            </a:r>
            <a:r>
              <a:rPr lang="en-US" altLang="en-US" b="1" dirty="0">
                <a:solidFill>
                  <a:srgbClr val="006699"/>
                </a:solidFill>
                <a:latin typeface="Times New Roman" panose="02020603050405020304" pitchFamily="18" charset="0"/>
                <a:cs typeface="Times New Roman" panose="02020603050405020304" pitchFamily="18" charset="0"/>
              </a:rPr>
              <a:t>trap</a:t>
            </a:r>
            <a:r>
              <a:rPr lang="en-US" altLang="en-US" dirty="0">
                <a:latin typeface="Times New Roman" panose="02020603050405020304" pitchFamily="18" charset="0"/>
                <a:cs typeface="Times New Roman" panose="02020603050405020304" pitchFamily="18" charset="0"/>
              </a:rPr>
              <a:t>):</a:t>
            </a:r>
          </a:p>
          <a:p>
            <a:pPr lvl="2">
              <a:lnSpc>
                <a:spcPct val="110000"/>
              </a:lnSpc>
            </a:pPr>
            <a:r>
              <a:rPr lang="en-US" altLang="en-US" sz="2400" dirty="0">
                <a:latin typeface="Times New Roman" panose="02020603050405020304" pitchFamily="18" charset="0"/>
                <a:cs typeface="Times New Roman" panose="02020603050405020304" pitchFamily="18" charset="0"/>
              </a:rPr>
              <a:t>Software error (e.g., division by zero)</a:t>
            </a:r>
            <a:endParaRPr lang="en-US" altLang="en-US" sz="2400" b="1" dirty="0">
              <a:solidFill>
                <a:srgbClr val="3366FF"/>
              </a:solidFill>
              <a:latin typeface="Times New Roman" panose="02020603050405020304" pitchFamily="18" charset="0"/>
              <a:cs typeface="Times New Roman" panose="02020603050405020304" pitchFamily="18" charset="0"/>
            </a:endParaRPr>
          </a:p>
          <a:p>
            <a:pPr lvl="2">
              <a:lnSpc>
                <a:spcPct val="110000"/>
              </a:lnSpc>
            </a:pPr>
            <a:r>
              <a:rPr lang="en-US" altLang="en-US" sz="2400" dirty="0">
                <a:latin typeface="Times New Roman" panose="02020603050405020304" pitchFamily="18" charset="0"/>
                <a:cs typeface="Times New Roman" panose="02020603050405020304" pitchFamily="18" charset="0"/>
              </a:rPr>
              <a:t>Request for operating system service – </a:t>
            </a:r>
            <a:r>
              <a:rPr lang="en-US" altLang="en-US" sz="2400" b="1" dirty="0">
                <a:solidFill>
                  <a:srgbClr val="006699"/>
                </a:solidFill>
                <a:latin typeface="Times New Roman" panose="02020603050405020304" pitchFamily="18" charset="0"/>
                <a:cs typeface="Times New Roman" panose="02020603050405020304" pitchFamily="18" charset="0"/>
              </a:rPr>
              <a:t>system call</a:t>
            </a:r>
          </a:p>
          <a:p>
            <a:pPr lvl="2">
              <a:lnSpc>
                <a:spcPct val="110000"/>
              </a:lnSpc>
            </a:pPr>
            <a:r>
              <a:rPr lang="en-US" altLang="en-US" sz="2400" dirty="0">
                <a:latin typeface="Times New Roman" panose="02020603050405020304" pitchFamily="18" charset="0"/>
                <a:cs typeface="Times New Roman" panose="02020603050405020304" pitchFamily="18" charset="0"/>
              </a:rPr>
              <a:t>Other process problems include infinite loop, processes modifying each other or the operating system.</a:t>
            </a:r>
          </a:p>
        </p:txBody>
      </p:sp>
      <p:sp>
        <p:nvSpPr>
          <p:cNvPr id="2" name="Rectangle 2">
            <a:extLst>
              <a:ext uri="{FF2B5EF4-FFF2-40B4-BE49-F238E27FC236}">
                <a16:creationId xmlns:a16="http://schemas.microsoft.com/office/drawing/2014/main" id="{EECEC845-7FF3-BA1C-1F25-CAB789926130}"/>
              </a:ext>
            </a:extLst>
          </p:cNvPr>
          <p:cNvSpPr txBox="1">
            <a:spLocks noChangeArrowheads="1"/>
          </p:cNvSpPr>
          <p:nvPr/>
        </p:nvSpPr>
        <p:spPr>
          <a:xfrm>
            <a:off x="266086" y="41427"/>
            <a:ext cx="7670800" cy="5762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b" anchorCtr="0" compatLnSpc="1">
            <a:prstTxWarp prst="textNoShape">
              <a:avLst/>
            </a:prstTxWarp>
          </a:bodyPr>
          <a:lstStyle>
            <a:lvl1pPr algn="ctr" fontAlgn="base">
              <a:spcBef>
                <a:spcPct val="0"/>
              </a:spcBef>
              <a:spcAft>
                <a:spcPct val="0"/>
              </a:spcAft>
              <a:defRPr sz="3200" b="1">
                <a:solidFill>
                  <a:srgbClr val="006699"/>
                </a:solidFill>
                <a:latin typeface="+mj-lt"/>
                <a:ea typeface="MS PGothic" pitchFamily="34" charset="-128"/>
                <a:cs typeface="ＭＳ Ｐゴシック" charset="-128"/>
              </a:defRPr>
            </a:lvl1pPr>
            <a:lvl2pPr algn="ctr" eaLnBrk="0" fontAlgn="base" hangingPunct="0">
              <a:spcBef>
                <a:spcPct val="0"/>
              </a:spcBef>
              <a:spcAft>
                <a:spcPct val="0"/>
              </a:spcAft>
              <a:defRPr sz="3200" b="1">
                <a:solidFill>
                  <a:srgbClr val="006699"/>
                </a:solidFill>
                <a:latin typeface="Arial" charset="0"/>
                <a:ea typeface="MS PGothic" pitchFamily="34" charset="-128"/>
                <a:cs typeface="ＭＳ Ｐゴシック" charset="-128"/>
              </a:defRPr>
            </a:lvl2pPr>
            <a:lvl3pPr algn="ctr" eaLnBrk="0" fontAlgn="base" hangingPunct="0">
              <a:spcBef>
                <a:spcPct val="0"/>
              </a:spcBef>
              <a:spcAft>
                <a:spcPct val="0"/>
              </a:spcAft>
              <a:defRPr sz="3200" b="1">
                <a:solidFill>
                  <a:srgbClr val="006699"/>
                </a:solidFill>
                <a:latin typeface="Arial" charset="0"/>
                <a:ea typeface="MS PGothic" pitchFamily="34" charset="-128"/>
                <a:cs typeface="ＭＳ Ｐゴシック" charset="-128"/>
              </a:defRPr>
            </a:lvl3pPr>
            <a:lvl4pPr algn="ctr" eaLnBrk="0" fontAlgn="base" hangingPunct="0">
              <a:spcBef>
                <a:spcPct val="0"/>
              </a:spcBef>
              <a:spcAft>
                <a:spcPct val="0"/>
              </a:spcAft>
              <a:defRPr sz="3200" b="1">
                <a:solidFill>
                  <a:srgbClr val="006699"/>
                </a:solidFill>
                <a:latin typeface="Arial" charset="0"/>
                <a:ea typeface="MS PGothic" pitchFamily="34" charset="-128"/>
                <a:cs typeface="ＭＳ Ｐゴシック" charset="-128"/>
              </a:defRPr>
            </a:lvl4pPr>
            <a:lvl5pPr algn="ctr" eaLnBrk="0" fontAlgn="base" hangingPunct="0">
              <a:spcBef>
                <a:spcPct val="0"/>
              </a:spcBef>
              <a:spcAft>
                <a:spcPct val="0"/>
              </a:spcAft>
              <a:defRPr sz="3200" b="1">
                <a:solidFill>
                  <a:srgbClr val="006699"/>
                </a:solidFill>
                <a:latin typeface="Arial" charset="0"/>
                <a:ea typeface="MS PGothic" pitchFamily="34" charset="-128"/>
                <a:cs typeface="ＭＳ Ｐゴシック" charset="-128"/>
              </a:defRPr>
            </a:lvl5pPr>
            <a:lvl6pPr marL="457200" algn="ctr" fontAlgn="base">
              <a:spcBef>
                <a:spcPct val="0"/>
              </a:spcBef>
              <a:spcAft>
                <a:spcPct val="0"/>
              </a:spcAft>
              <a:defRPr sz="3200" b="1">
                <a:solidFill>
                  <a:srgbClr val="006699"/>
                </a:solidFill>
                <a:latin typeface="Arial" charset="0"/>
              </a:defRPr>
            </a:lvl6pPr>
            <a:lvl7pPr marL="914400" algn="ctr" fontAlgn="base">
              <a:spcBef>
                <a:spcPct val="0"/>
              </a:spcBef>
              <a:spcAft>
                <a:spcPct val="0"/>
              </a:spcAft>
              <a:defRPr sz="3200" b="1">
                <a:solidFill>
                  <a:srgbClr val="006699"/>
                </a:solidFill>
                <a:latin typeface="Arial" charset="0"/>
              </a:defRPr>
            </a:lvl7pPr>
            <a:lvl8pPr marL="1371600" algn="ctr" fontAlgn="base">
              <a:spcBef>
                <a:spcPct val="0"/>
              </a:spcBef>
              <a:spcAft>
                <a:spcPct val="0"/>
              </a:spcAft>
              <a:defRPr sz="3200" b="1">
                <a:solidFill>
                  <a:srgbClr val="006699"/>
                </a:solidFill>
                <a:latin typeface="Arial" charset="0"/>
              </a:defRPr>
            </a:lvl8pPr>
            <a:lvl9pPr marL="1828800" algn="ctr" fontAlgn="base">
              <a:spcBef>
                <a:spcPct val="0"/>
              </a:spcBef>
              <a:spcAft>
                <a:spcPct val="0"/>
              </a:spcAft>
              <a:defRPr sz="3200" b="1">
                <a:solidFill>
                  <a:srgbClr val="006699"/>
                </a:solidFill>
                <a:latin typeface="Arial" charset="0"/>
              </a:defRPr>
            </a:lvl9pPr>
          </a:lstStyle>
          <a:p>
            <a:pPr algn="l"/>
            <a:r>
              <a:rPr lang="en-US" altLang="en-US" dirty="0">
                <a:latin typeface="Times New Roman" panose="02020603050405020304" pitchFamily="18" charset="0"/>
                <a:cs typeface="Times New Roman" panose="02020603050405020304" pitchFamily="18" charset="0"/>
              </a:rPr>
              <a:t>Operating-System Operations</a:t>
            </a:r>
          </a:p>
        </p:txBody>
      </p:sp>
      <p:sp>
        <p:nvSpPr>
          <p:cNvPr id="3" name="TextBox 2">
            <a:extLst>
              <a:ext uri="{FF2B5EF4-FFF2-40B4-BE49-F238E27FC236}">
                <a16:creationId xmlns:a16="http://schemas.microsoft.com/office/drawing/2014/main" id="{9FB608E0-68C0-59EB-A67F-3173104FA12D}"/>
              </a:ext>
            </a:extLst>
          </p:cNvPr>
          <p:cNvSpPr txBox="1"/>
          <p:nvPr/>
        </p:nvSpPr>
        <p:spPr>
          <a:xfrm>
            <a:off x="6111054" y="134619"/>
            <a:ext cx="6484374" cy="461665"/>
          </a:xfrm>
          <a:prstGeom prst="rect">
            <a:avLst/>
          </a:prstGeom>
          <a:noFill/>
        </p:spPr>
        <p:txBody>
          <a:bodyPr wrap="square">
            <a:spAutoFit/>
          </a:bodyPr>
          <a:lstStyle/>
          <a:p>
            <a:r>
              <a:rPr lang="en-US" altLang="en-US" sz="2400" dirty="0">
                <a:latin typeface="Times New Roman" panose="02020603050405020304" pitchFamily="18" charset="0"/>
                <a:cs typeface="Times New Roman" panose="02020603050405020304" pitchFamily="18" charset="0"/>
              </a:rPr>
              <a:t>How Operating System Works? </a:t>
            </a:r>
            <a:endParaRPr lang="en-IN" sz="2400" dirty="0"/>
          </a:p>
        </p:txBody>
      </p:sp>
      <p:pic>
        <p:nvPicPr>
          <p:cNvPr id="5" name="Picture 2">
            <a:extLst>
              <a:ext uri="{FF2B5EF4-FFF2-40B4-BE49-F238E27FC236}">
                <a16:creationId xmlns:a16="http://schemas.microsoft.com/office/drawing/2014/main" id="{1E701F44-A909-7819-F94A-ED59C3E80EE0}"/>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9924326" y="2356435"/>
            <a:ext cx="1959295" cy="309787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78253097"/>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2">
            <a:extLst>
              <a:ext uri="{FF2B5EF4-FFF2-40B4-BE49-F238E27FC236}">
                <a16:creationId xmlns:a16="http://schemas.microsoft.com/office/drawing/2014/main" id="{95CA248B-EE6A-372C-90DE-00E3E98E71BC}"/>
              </a:ext>
            </a:extLst>
          </p:cNvPr>
          <p:cNvSpPr txBox="1">
            <a:spLocks noChangeArrowheads="1"/>
          </p:cNvSpPr>
          <p:nvPr/>
        </p:nvSpPr>
        <p:spPr>
          <a:xfrm>
            <a:off x="432619" y="129614"/>
            <a:ext cx="8538344" cy="5762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b" anchorCtr="0" compatLnSpc="1">
            <a:prstTxWarp prst="textNoShape">
              <a:avLst/>
            </a:prstTxWarp>
          </a:bodyPr>
          <a:lstStyle>
            <a:defPPr>
              <a:defRPr lang="en-US"/>
            </a:defPPr>
            <a:lvl1pPr fontAlgn="base">
              <a:spcBef>
                <a:spcPct val="0"/>
              </a:spcBef>
              <a:spcAft>
                <a:spcPct val="0"/>
              </a:spcAft>
              <a:defRPr sz="3200" b="1">
                <a:solidFill>
                  <a:srgbClr val="006699"/>
                </a:solidFill>
                <a:latin typeface="Times New Roman" panose="02020603050405020304" pitchFamily="18" charset="0"/>
                <a:ea typeface="MS PGothic" pitchFamily="34" charset="-128"/>
                <a:cs typeface="Times New Roman" panose="02020603050405020304" pitchFamily="18" charset="0"/>
              </a:defRPr>
            </a:lvl1pPr>
            <a:lvl2pPr algn="ctr" eaLnBrk="0" fontAlgn="base" hangingPunct="0">
              <a:spcBef>
                <a:spcPct val="0"/>
              </a:spcBef>
              <a:spcAft>
                <a:spcPct val="0"/>
              </a:spcAft>
              <a:defRPr sz="3200" b="1">
                <a:solidFill>
                  <a:srgbClr val="006699"/>
                </a:solidFill>
                <a:latin typeface="Arial" charset="0"/>
                <a:ea typeface="MS PGothic" pitchFamily="34" charset="-128"/>
                <a:cs typeface="ＭＳ Ｐゴシック" charset="-128"/>
              </a:defRPr>
            </a:lvl2pPr>
            <a:lvl3pPr algn="ctr" eaLnBrk="0" fontAlgn="base" hangingPunct="0">
              <a:spcBef>
                <a:spcPct val="0"/>
              </a:spcBef>
              <a:spcAft>
                <a:spcPct val="0"/>
              </a:spcAft>
              <a:defRPr sz="3200" b="1">
                <a:solidFill>
                  <a:srgbClr val="006699"/>
                </a:solidFill>
                <a:latin typeface="Arial" charset="0"/>
                <a:ea typeface="MS PGothic" pitchFamily="34" charset="-128"/>
                <a:cs typeface="ＭＳ Ｐゴシック" charset="-128"/>
              </a:defRPr>
            </a:lvl3pPr>
            <a:lvl4pPr algn="ctr" eaLnBrk="0" fontAlgn="base" hangingPunct="0">
              <a:spcBef>
                <a:spcPct val="0"/>
              </a:spcBef>
              <a:spcAft>
                <a:spcPct val="0"/>
              </a:spcAft>
              <a:defRPr sz="3200" b="1">
                <a:solidFill>
                  <a:srgbClr val="006699"/>
                </a:solidFill>
                <a:latin typeface="Arial" charset="0"/>
                <a:ea typeface="MS PGothic" pitchFamily="34" charset="-128"/>
                <a:cs typeface="ＭＳ Ｐゴシック" charset="-128"/>
              </a:defRPr>
            </a:lvl4pPr>
            <a:lvl5pPr algn="ctr" eaLnBrk="0" fontAlgn="base" hangingPunct="0">
              <a:spcBef>
                <a:spcPct val="0"/>
              </a:spcBef>
              <a:spcAft>
                <a:spcPct val="0"/>
              </a:spcAft>
              <a:defRPr sz="3200" b="1">
                <a:solidFill>
                  <a:srgbClr val="006699"/>
                </a:solidFill>
                <a:latin typeface="Arial" charset="0"/>
                <a:ea typeface="MS PGothic" pitchFamily="34" charset="-128"/>
                <a:cs typeface="ＭＳ Ｐゴシック" charset="-128"/>
              </a:defRPr>
            </a:lvl5pPr>
            <a:lvl6pPr marL="457200" algn="ctr" fontAlgn="base">
              <a:spcBef>
                <a:spcPct val="0"/>
              </a:spcBef>
              <a:spcAft>
                <a:spcPct val="0"/>
              </a:spcAft>
              <a:defRPr sz="3200" b="1">
                <a:solidFill>
                  <a:srgbClr val="006699"/>
                </a:solidFill>
                <a:latin typeface="Arial" charset="0"/>
              </a:defRPr>
            </a:lvl6pPr>
            <a:lvl7pPr marL="914400" algn="ctr" fontAlgn="base">
              <a:spcBef>
                <a:spcPct val="0"/>
              </a:spcBef>
              <a:spcAft>
                <a:spcPct val="0"/>
              </a:spcAft>
              <a:defRPr sz="3200" b="1">
                <a:solidFill>
                  <a:srgbClr val="006699"/>
                </a:solidFill>
                <a:latin typeface="Arial" charset="0"/>
              </a:defRPr>
            </a:lvl7pPr>
            <a:lvl8pPr marL="1371600" algn="ctr" fontAlgn="base">
              <a:spcBef>
                <a:spcPct val="0"/>
              </a:spcBef>
              <a:spcAft>
                <a:spcPct val="0"/>
              </a:spcAft>
              <a:defRPr sz="3200" b="1">
                <a:solidFill>
                  <a:srgbClr val="006699"/>
                </a:solidFill>
                <a:latin typeface="Arial" charset="0"/>
              </a:defRPr>
            </a:lvl8pPr>
            <a:lvl9pPr marL="1828800" algn="ctr" fontAlgn="base">
              <a:spcBef>
                <a:spcPct val="0"/>
              </a:spcBef>
              <a:spcAft>
                <a:spcPct val="0"/>
              </a:spcAft>
              <a:defRPr sz="3200" b="1">
                <a:solidFill>
                  <a:srgbClr val="006699"/>
                </a:solidFill>
                <a:latin typeface="Arial" charset="0"/>
              </a:defRPr>
            </a:lvl9pPr>
          </a:lstStyle>
          <a:p>
            <a:r>
              <a:rPr lang="en-US" altLang="en-US" dirty="0"/>
              <a:t>Dual-mode Operation</a:t>
            </a:r>
          </a:p>
        </p:txBody>
      </p:sp>
      <p:sp>
        <p:nvSpPr>
          <p:cNvPr id="5" name="Rectangle 3">
            <a:extLst>
              <a:ext uri="{FF2B5EF4-FFF2-40B4-BE49-F238E27FC236}">
                <a16:creationId xmlns:a16="http://schemas.microsoft.com/office/drawing/2014/main" id="{D7BAC908-EF8D-EDDB-60D6-D1285D2EFD59}"/>
              </a:ext>
            </a:extLst>
          </p:cNvPr>
          <p:cNvSpPr txBox="1">
            <a:spLocks noChangeArrowheads="1"/>
          </p:cNvSpPr>
          <p:nvPr/>
        </p:nvSpPr>
        <p:spPr>
          <a:xfrm>
            <a:off x="806451" y="850029"/>
            <a:ext cx="10186014" cy="1303235"/>
          </a:xfrm>
          <a:prstGeom prst="rect">
            <a:avLst/>
          </a:prstGeom>
        </p:spPr>
        <p:txBody>
          <a:bodyPr vert="horz" lIns="91440" tIns="45720" rIns="91440" bIns="45720" rtlCol="0">
            <a:no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r>
              <a:rPr lang="en-US" altLang="en-US" sz="2400" b="1" dirty="0">
                <a:solidFill>
                  <a:srgbClr val="006699"/>
                </a:solidFill>
                <a:latin typeface="Times New Roman" panose="02020603050405020304" pitchFamily="18" charset="0"/>
                <a:cs typeface="Times New Roman" panose="02020603050405020304" pitchFamily="18" charset="0"/>
              </a:rPr>
              <a:t>Dual-mode</a:t>
            </a:r>
            <a:r>
              <a:rPr lang="en-US" altLang="en-US" sz="2400" b="1" dirty="0">
                <a:solidFill>
                  <a:srgbClr val="3366FF"/>
                </a:solidFill>
                <a:latin typeface="Times New Roman" panose="02020603050405020304" pitchFamily="18" charset="0"/>
                <a:cs typeface="Times New Roman" panose="02020603050405020304" pitchFamily="18" charset="0"/>
              </a:rPr>
              <a:t> </a:t>
            </a:r>
            <a:r>
              <a:rPr lang="en-US" altLang="en-US" sz="2400" dirty="0">
                <a:latin typeface="Times New Roman" panose="02020603050405020304" pitchFamily="18" charset="0"/>
                <a:cs typeface="Times New Roman" panose="02020603050405020304" pitchFamily="18" charset="0"/>
              </a:rPr>
              <a:t>operation allows OS to protect itself and other system components</a:t>
            </a:r>
          </a:p>
          <a:p>
            <a:pPr lvl="1"/>
            <a:r>
              <a:rPr lang="en-US" altLang="en-US" b="1" dirty="0">
                <a:solidFill>
                  <a:srgbClr val="006699"/>
                </a:solidFill>
                <a:latin typeface="Times New Roman" panose="02020603050405020304" pitchFamily="18" charset="0"/>
                <a:cs typeface="Times New Roman" panose="02020603050405020304" pitchFamily="18" charset="0"/>
              </a:rPr>
              <a:t>User mode </a:t>
            </a:r>
            <a:r>
              <a:rPr lang="en-US" altLang="en-US" dirty="0">
                <a:latin typeface="Times New Roman" panose="02020603050405020304" pitchFamily="18" charset="0"/>
                <a:cs typeface="Times New Roman" panose="02020603050405020304" pitchFamily="18" charset="0"/>
              </a:rPr>
              <a:t>and </a:t>
            </a:r>
            <a:r>
              <a:rPr lang="en-US" altLang="en-US" b="1" dirty="0">
                <a:solidFill>
                  <a:srgbClr val="006699"/>
                </a:solidFill>
                <a:latin typeface="Times New Roman" panose="02020603050405020304" pitchFamily="18" charset="0"/>
                <a:cs typeface="Times New Roman" panose="02020603050405020304" pitchFamily="18" charset="0"/>
              </a:rPr>
              <a:t>kernel mode </a:t>
            </a:r>
          </a:p>
          <a:p>
            <a:r>
              <a:rPr lang="en-US" altLang="en-US" sz="2400" dirty="0">
                <a:latin typeface="Times New Roman" panose="02020603050405020304" pitchFamily="18" charset="0"/>
                <a:cs typeface="Times New Roman" panose="02020603050405020304" pitchFamily="18" charset="0"/>
              </a:rPr>
              <a:t>Some instructions designated as </a:t>
            </a:r>
            <a:r>
              <a:rPr lang="en-US" altLang="en-US" sz="2400" b="1" dirty="0">
                <a:solidFill>
                  <a:srgbClr val="006699"/>
                </a:solidFill>
                <a:latin typeface="Times New Roman" panose="02020603050405020304" pitchFamily="18" charset="0"/>
                <a:cs typeface="Times New Roman" panose="02020603050405020304" pitchFamily="18" charset="0"/>
              </a:rPr>
              <a:t>privileged</a:t>
            </a:r>
            <a:r>
              <a:rPr lang="en-US" altLang="en-US" sz="2400" dirty="0">
                <a:latin typeface="Times New Roman" panose="02020603050405020304" pitchFamily="18" charset="0"/>
                <a:cs typeface="Times New Roman" panose="02020603050405020304" pitchFamily="18" charset="0"/>
              </a:rPr>
              <a:t>, only executable in kernel mode.</a:t>
            </a:r>
          </a:p>
        </p:txBody>
      </p:sp>
      <p:pic>
        <p:nvPicPr>
          <p:cNvPr id="6" name="Picture 2">
            <a:extLst>
              <a:ext uri="{FF2B5EF4-FFF2-40B4-BE49-F238E27FC236}">
                <a16:creationId xmlns:a16="http://schemas.microsoft.com/office/drawing/2014/main" id="{3A3A3F83-970A-A84B-73E8-E37E9B2F1206}"/>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308678" y="2317082"/>
            <a:ext cx="9019743" cy="267770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 name="TextBox 1">
            <a:extLst>
              <a:ext uri="{FF2B5EF4-FFF2-40B4-BE49-F238E27FC236}">
                <a16:creationId xmlns:a16="http://schemas.microsoft.com/office/drawing/2014/main" id="{24A36F7F-6638-09A5-7116-BD1683E24A78}"/>
              </a:ext>
            </a:extLst>
          </p:cNvPr>
          <p:cNvSpPr txBox="1"/>
          <p:nvPr/>
        </p:nvSpPr>
        <p:spPr>
          <a:xfrm>
            <a:off x="747459" y="5437238"/>
            <a:ext cx="10815278" cy="769441"/>
          </a:xfrm>
          <a:prstGeom prst="rect">
            <a:avLst/>
          </a:prstGeom>
          <a:noFill/>
        </p:spPr>
        <p:txBody>
          <a:bodyPr wrap="square" rtlCol="0">
            <a:spAutoFit/>
          </a:bodyPr>
          <a:lstStyle/>
          <a:p>
            <a:pPr marL="342900" indent="-342900">
              <a:buFont typeface="Arial" panose="020B0604020202020204" pitchFamily="34" charset="0"/>
              <a:buChar char="•"/>
            </a:pPr>
            <a:r>
              <a:rPr lang="en-US" sz="2200" dirty="0">
                <a:latin typeface="Times New Roman" panose="02020603050405020304" pitchFamily="18" charset="0"/>
                <a:cs typeface="Times New Roman" panose="02020603050405020304" pitchFamily="18" charset="0"/>
              </a:rPr>
              <a:t>Some operating systems provides more than two modes,</a:t>
            </a:r>
            <a:r>
              <a:rPr lang="en-IN" sz="2200" dirty="0">
                <a:latin typeface="Times New Roman" panose="02020603050405020304" pitchFamily="18" charset="0"/>
                <a:cs typeface="Times New Roman" panose="02020603050405020304" pitchFamily="18" charset="0"/>
              </a:rPr>
              <a:t> For example, </a:t>
            </a:r>
            <a:r>
              <a:rPr lang="en-US" sz="2200" dirty="0">
                <a:latin typeface="Times New Roman" panose="02020603050405020304" pitchFamily="18" charset="0"/>
                <a:cs typeface="Times New Roman" panose="02020603050405020304" pitchFamily="18" charset="0"/>
              </a:rPr>
              <a:t>Intel processors have four separate </a:t>
            </a:r>
            <a:r>
              <a:rPr lang="en-US" sz="2200" b="1" dirty="0">
                <a:latin typeface="Times New Roman" panose="02020603050405020304" pitchFamily="18" charset="0"/>
                <a:cs typeface="Times New Roman" panose="02020603050405020304" pitchFamily="18" charset="0"/>
              </a:rPr>
              <a:t>protection rings</a:t>
            </a:r>
            <a:r>
              <a:rPr lang="en-US" sz="2200" dirty="0">
                <a:latin typeface="Times New Roman" panose="02020603050405020304" pitchFamily="18" charset="0"/>
                <a:cs typeface="Times New Roman" panose="02020603050405020304" pitchFamily="18" charset="0"/>
              </a:rPr>
              <a:t>, where ring 0 is kernel mode and ring 3 is user mode.</a:t>
            </a:r>
            <a:endParaRPr lang="en-IN" sz="2200" dirty="0">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2222508112"/>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4">
            <a:extLst>
              <a:ext uri="{FF2B5EF4-FFF2-40B4-BE49-F238E27FC236}">
                <a16:creationId xmlns:a16="http://schemas.microsoft.com/office/drawing/2014/main" id="{010218DF-B1BD-5F6F-1B4C-80E95F3DAF8F}"/>
              </a:ext>
            </a:extLst>
          </p:cNvPr>
          <p:cNvSpPr txBox="1">
            <a:spLocks noChangeArrowheads="1"/>
          </p:cNvSpPr>
          <p:nvPr/>
        </p:nvSpPr>
        <p:spPr>
          <a:xfrm>
            <a:off x="793750" y="1060450"/>
            <a:ext cx="10257708" cy="3029769"/>
          </a:xfrm>
          <a:prstGeom prst="rect">
            <a:avLst/>
          </a:prstGeom>
        </p:spPr>
        <p:txBody>
          <a:bodyPr vert="horz" lIns="91440" tIns="45720" rIns="91440" bIns="45720" rtlCol="0">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r>
              <a:rPr lang="en-US" altLang="en-US" sz="2400" dirty="0">
                <a:latin typeface="Times New Roman" panose="02020603050405020304" pitchFamily="18" charset="0"/>
                <a:cs typeface="Times New Roman" panose="02020603050405020304" pitchFamily="18" charset="0"/>
              </a:rPr>
              <a:t>Timer to prevent infinite loop (or process hogging resources)</a:t>
            </a:r>
          </a:p>
          <a:p>
            <a:pPr lvl="1"/>
            <a:r>
              <a:rPr lang="en-US" altLang="en-US" dirty="0">
                <a:latin typeface="Times New Roman" panose="02020603050405020304" pitchFamily="18" charset="0"/>
                <a:cs typeface="Times New Roman" panose="02020603050405020304" pitchFamily="18" charset="0"/>
              </a:rPr>
              <a:t>Timer is set to interrupt the computer after some time period</a:t>
            </a:r>
          </a:p>
          <a:p>
            <a:pPr lvl="1"/>
            <a:r>
              <a:rPr lang="en-US" altLang="en-US" dirty="0">
                <a:latin typeface="Times New Roman" panose="02020603050405020304" pitchFamily="18" charset="0"/>
                <a:cs typeface="Times New Roman" panose="02020603050405020304" pitchFamily="18" charset="0"/>
              </a:rPr>
              <a:t>Keep a counter that is decremented by the physical clock</a:t>
            </a:r>
          </a:p>
          <a:p>
            <a:pPr lvl="1"/>
            <a:r>
              <a:rPr lang="en-US" altLang="en-US" dirty="0">
                <a:latin typeface="Times New Roman" panose="02020603050405020304" pitchFamily="18" charset="0"/>
                <a:cs typeface="Times New Roman" panose="02020603050405020304" pitchFamily="18" charset="0"/>
              </a:rPr>
              <a:t>Operating system set the counter (privileged instruction)</a:t>
            </a:r>
          </a:p>
          <a:p>
            <a:pPr lvl="1"/>
            <a:r>
              <a:rPr lang="en-US" altLang="en-US" dirty="0">
                <a:latin typeface="Times New Roman" panose="02020603050405020304" pitchFamily="18" charset="0"/>
                <a:cs typeface="Times New Roman" panose="02020603050405020304" pitchFamily="18" charset="0"/>
              </a:rPr>
              <a:t>When counter zero generate an interrupt</a:t>
            </a:r>
          </a:p>
          <a:p>
            <a:pPr lvl="1"/>
            <a:r>
              <a:rPr lang="en-US" altLang="en-US" dirty="0">
                <a:latin typeface="Times New Roman" panose="02020603050405020304" pitchFamily="18" charset="0"/>
                <a:cs typeface="Times New Roman" panose="02020603050405020304" pitchFamily="18" charset="0"/>
              </a:rPr>
              <a:t>Set up before scheduling process to regain control or terminate program that exceeds allotted time</a:t>
            </a:r>
          </a:p>
        </p:txBody>
      </p:sp>
      <p:sp>
        <p:nvSpPr>
          <p:cNvPr id="5" name="Rectangle 2">
            <a:extLst>
              <a:ext uri="{FF2B5EF4-FFF2-40B4-BE49-F238E27FC236}">
                <a16:creationId xmlns:a16="http://schemas.microsoft.com/office/drawing/2014/main" id="{93D86956-840F-D761-CDB4-A1156062BAA2}"/>
              </a:ext>
            </a:extLst>
          </p:cNvPr>
          <p:cNvSpPr txBox="1">
            <a:spLocks noChangeArrowheads="1"/>
          </p:cNvSpPr>
          <p:nvPr/>
        </p:nvSpPr>
        <p:spPr>
          <a:xfrm>
            <a:off x="722312" y="293841"/>
            <a:ext cx="7924800" cy="48290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b" anchorCtr="0" compatLnSpc="1">
            <a:prstTxWarp prst="textNoShape">
              <a:avLst/>
            </a:prstTxWarp>
          </a:bodyPr>
          <a:lstStyle>
            <a:defPPr>
              <a:defRPr lang="en-US"/>
            </a:defPPr>
            <a:lvl1pPr fontAlgn="base">
              <a:spcBef>
                <a:spcPct val="0"/>
              </a:spcBef>
              <a:spcAft>
                <a:spcPct val="0"/>
              </a:spcAft>
              <a:defRPr sz="3200" b="1">
                <a:solidFill>
                  <a:srgbClr val="006699"/>
                </a:solidFill>
                <a:latin typeface="Times New Roman" panose="02020603050405020304" pitchFamily="18" charset="0"/>
                <a:ea typeface="MS PGothic" pitchFamily="34" charset="-128"/>
                <a:cs typeface="Times New Roman" panose="02020603050405020304" pitchFamily="18" charset="0"/>
              </a:defRPr>
            </a:lvl1pPr>
            <a:lvl2pPr algn="ctr" eaLnBrk="0" fontAlgn="base" hangingPunct="0">
              <a:spcBef>
                <a:spcPct val="0"/>
              </a:spcBef>
              <a:spcAft>
                <a:spcPct val="0"/>
              </a:spcAft>
              <a:defRPr sz="3200" b="1">
                <a:solidFill>
                  <a:srgbClr val="006699"/>
                </a:solidFill>
                <a:latin typeface="Arial" charset="0"/>
                <a:ea typeface="MS PGothic" pitchFamily="34" charset="-128"/>
                <a:cs typeface="ＭＳ Ｐゴシック" charset="-128"/>
              </a:defRPr>
            </a:lvl2pPr>
            <a:lvl3pPr algn="ctr" eaLnBrk="0" fontAlgn="base" hangingPunct="0">
              <a:spcBef>
                <a:spcPct val="0"/>
              </a:spcBef>
              <a:spcAft>
                <a:spcPct val="0"/>
              </a:spcAft>
              <a:defRPr sz="3200" b="1">
                <a:solidFill>
                  <a:srgbClr val="006699"/>
                </a:solidFill>
                <a:latin typeface="Arial" charset="0"/>
                <a:ea typeface="MS PGothic" pitchFamily="34" charset="-128"/>
                <a:cs typeface="ＭＳ Ｐゴシック" charset="-128"/>
              </a:defRPr>
            </a:lvl3pPr>
            <a:lvl4pPr algn="ctr" eaLnBrk="0" fontAlgn="base" hangingPunct="0">
              <a:spcBef>
                <a:spcPct val="0"/>
              </a:spcBef>
              <a:spcAft>
                <a:spcPct val="0"/>
              </a:spcAft>
              <a:defRPr sz="3200" b="1">
                <a:solidFill>
                  <a:srgbClr val="006699"/>
                </a:solidFill>
                <a:latin typeface="Arial" charset="0"/>
                <a:ea typeface="MS PGothic" pitchFamily="34" charset="-128"/>
                <a:cs typeface="ＭＳ Ｐゴシック" charset="-128"/>
              </a:defRPr>
            </a:lvl4pPr>
            <a:lvl5pPr algn="ctr" eaLnBrk="0" fontAlgn="base" hangingPunct="0">
              <a:spcBef>
                <a:spcPct val="0"/>
              </a:spcBef>
              <a:spcAft>
                <a:spcPct val="0"/>
              </a:spcAft>
              <a:defRPr sz="3200" b="1">
                <a:solidFill>
                  <a:srgbClr val="006699"/>
                </a:solidFill>
                <a:latin typeface="Arial" charset="0"/>
                <a:ea typeface="MS PGothic" pitchFamily="34" charset="-128"/>
                <a:cs typeface="ＭＳ Ｐゴシック" charset="-128"/>
              </a:defRPr>
            </a:lvl5pPr>
            <a:lvl6pPr marL="457200" algn="ctr" fontAlgn="base">
              <a:spcBef>
                <a:spcPct val="0"/>
              </a:spcBef>
              <a:spcAft>
                <a:spcPct val="0"/>
              </a:spcAft>
              <a:defRPr sz="3200" b="1">
                <a:solidFill>
                  <a:srgbClr val="006699"/>
                </a:solidFill>
                <a:latin typeface="Arial" charset="0"/>
              </a:defRPr>
            </a:lvl6pPr>
            <a:lvl7pPr marL="914400" algn="ctr" fontAlgn="base">
              <a:spcBef>
                <a:spcPct val="0"/>
              </a:spcBef>
              <a:spcAft>
                <a:spcPct val="0"/>
              </a:spcAft>
              <a:defRPr sz="3200" b="1">
                <a:solidFill>
                  <a:srgbClr val="006699"/>
                </a:solidFill>
                <a:latin typeface="Arial" charset="0"/>
              </a:defRPr>
            </a:lvl7pPr>
            <a:lvl8pPr marL="1371600" algn="ctr" fontAlgn="base">
              <a:spcBef>
                <a:spcPct val="0"/>
              </a:spcBef>
              <a:spcAft>
                <a:spcPct val="0"/>
              </a:spcAft>
              <a:defRPr sz="3200" b="1">
                <a:solidFill>
                  <a:srgbClr val="006699"/>
                </a:solidFill>
                <a:latin typeface="Arial" charset="0"/>
              </a:defRPr>
            </a:lvl8pPr>
            <a:lvl9pPr marL="1828800" algn="ctr" fontAlgn="base">
              <a:spcBef>
                <a:spcPct val="0"/>
              </a:spcBef>
              <a:spcAft>
                <a:spcPct val="0"/>
              </a:spcAft>
              <a:defRPr sz="3200" b="1">
                <a:solidFill>
                  <a:srgbClr val="006699"/>
                </a:solidFill>
                <a:latin typeface="Arial" charset="0"/>
              </a:defRPr>
            </a:lvl9pPr>
          </a:lstStyle>
          <a:p>
            <a:r>
              <a:rPr lang="en-US" altLang="en-US" dirty="0"/>
              <a:t>Timer</a:t>
            </a:r>
          </a:p>
        </p:txBody>
      </p:sp>
    </p:spTree>
    <p:extLst>
      <p:ext uri="{BB962C8B-B14F-4D97-AF65-F5344CB8AC3E}">
        <p14:creationId xmlns:p14="http://schemas.microsoft.com/office/powerpoint/2010/main" val="3116539189"/>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1">
            <a:extLst>
              <a:ext uri="{FF2B5EF4-FFF2-40B4-BE49-F238E27FC236}">
                <a16:creationId xmlns:a16="http://schemas.microsoft.com/office/drawing/2014/main" id="{71B8082F-3362-4A0A-8D0E-FB22B1147508}"/>
              </a:ext>
            </a:extLst>
          </p:cNvPr>
          <p:cNvSpPr>
            <a:spLocks noGrp="1" noChangeArrowheads="1"/>
          </p:cNvSpPr>
          <p:nvPr/>
        </p:nvSpPr>
        <p:spPr bwMode="auto">
          <a:xfrm>
            <a:off x="604824" y="249655"/>
            <a:ext cx="8016875" cy="6223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b" anchorCtr="0" compatLnSpc="1">
            <a:prstTxWarp prst="textNoShape">
              <a:avLst/>
            </a:prstTxWarp>
          </a:bodyPr>
          <a:lstStyle>
            <a:lvl1pPr algn="ctr" rtl="0" eaLnBrk="0" fontAlgn="base" hangingPunct="0">
              <a:spcBef>
                <a:spcPct val="0"/>
              </a:spcBef>
              <a:spcAft>
                <a:spcPct val="0"/>
              </a:spcAft>
              <a:defRPr sz="3200" b="1">
                <a:solidFill>
                  <a:srgbClr val="006699"/>
                </a:solidFill>
                <a:latin typeface="+mj-lt"/>
                <a:ea typeface="MS PGothic" pitchFamily="34" charset="-128"/>
                <a:cs typeface="ＭＳ Ｐゴシック" charset="-128"/>
              </a:defRPr>
            </a:lvl1pPr>
            <a:lvl2pPr algn="ctr" rtl="0" eaLnBrk="0" fontAlgn="base" hangingPunct="0">
              <a:spcBef>
                <a:spcPct val="0"/>
              </a:spcBef>
              <a:spcAft>
                <a:spcPct val="0"/>
              </a:spcAft>
              <a:defRPr sz="3200" b="1">
                <a:solidFill>
                  <a:srgbClr val="006699"/>
                </a:solidFill>
                <a:latin typeface="Arial" charset="0"/>
                <a:ea typeface="MS PGothic" pitchFamily="34" charset="-128"/>
                <a:cs typeface="ＭＳ Ｐゴシック" charset="-128"/>
              </a:defRPr>
            </a:lvl2pPr>
            <a:lvl3pPr algn="ctr" rtl="0" eaLnBrk="0" fontAlgn="base" hangingPunct="0">
              <a:spcBef>
                <a:spcPct val="0"/>
              </a:spcBef>
              <a:spcAft>
                <a:spcPct val="0"/>
              </a:spcAft>
              <a:defRPr sz="3200" b="1">
                <a:solidFill>
                  <a:srgbClr val="006699"/>
                </a:solidFill>
                <a:latin typeface="Arial" charset="0"/>
                <a:ea typeface="MS PGothic" pitchFamily="34" charset="-128"/>
                <a:cs typeface="ＭＳ Ｐゴシック" charset="-128"/>
              </a:defRPr>
            </a:lvl3pPr>
            <a:lvl4pPr algn="ctr" rtl="0" eaLnBrk="0" fontAlgn="base" hangingPunct="0">
              <a:spcBef>
                <a:spcPct val="0"/>
              </a:spcBef>
              <a:spcAft>
                <a:spcPct val="0"/>
              </a:spcAft>
              <a:defRPr sz="3200" b="1">
                <a:solidFill>
                  <a:srgbClr val="006699"/>
                </a:solidFill>
                <a:latin typeface="Arial" charset="0"/>
                <a:ea typeface="MS PGothic" pitchFamily="34" charset="-128"/>
                <a:cs typeface="ＭＳ Ｐゴシック" charset="-128"/>
              </a:defRPr>
            </a:lvl4pPr>
            <a:lvl5pPr algn="ctr" rtl="0" eaLnBrk="0" fontAlgn="base" hangingPunct="0">
              <a:spcBef>
                <a:spcPct val="0"/>
              </a:spcBef>
              <a:spcAft>
                <a:spcPct val="0"/>
              </a:spcAft>
              <a:defRPr sz="3200" b="1">
                <a:solidFill>
                  <a:srgbClr val="006699"/>
                </a:solidFill>
                <a:latin typeface="Arial" charset="0"/>
                <a:ea typeface="MS PGothic" pitchFamily="34" charset="-128"/>
                <a:cs typeface="ＭＳ Ｐゴシック" charset="-128"/>
              </a:defRPr>
            </a:lvl5pPr>
            <a:lvl6pPr marL="457200" algn="ctr" rtl="0" fontAlgn="base">
              <a:spcBef>
                <a:spcPct val="0"/>
              </a:spcBef>
              <a:spcAft>
                <a:spcPct val="0"/>
              </a:spcAft>
              <a:defRPr sz="3200" b="1">
                <a:solidFill>
                  <a:srgbClr val="006699"/>
                </a:solidFill>
                <a:latin typeface="Arial" charset="0"/>
              </a:defRPr>
            </a:lvl6pPr>
            <a:lvl7pPr marL="914400" algn="ctr" rtl="0" fontAlgn="base">
              <a:spcBef>
                <a:spcPct val="0"/>
              </a:spcBef>
              <a:spcAft>
                <a:spcPct val="0"/>
              </a:spcAft>
              <a:defRPr sz="3200" b="1">
                <a:solidFill>
                  <a:srgbClr val="006699"/>
                </a:solidFill>
                <a:latin typeface="Arial" charset="0"/>
              </a:defRPr>
            </a:lvl7pPr>
            <a:lvl8pPr marL="1371600" algn="ctr" rtl="0" fontAlgn="base">
              <a:spcBef>
                <a:spcPct val="0"/>
              </a:spcBef>
              <a:spcAft>
                <a:spcPct val="0"/>
              </a:spcAft>
              <a:defRPr sz="3200" b="1">
                <a:solidFill>
                  <a:srgbClr val="006699"/>
                </a:solidFill>
                <a:latin typeface="Arial" charset="0"/>
              </a:defRPr>
            </a:lvl8pPr>
            <a:lvl9pPr marL="1828800" algn="ctr" rtl="0" fontAlgn="base">
              <a:spcBef>
                <a:spcPct val="0"/>
              </a:spcBef>
              <a:spcAft>
                <a:spcPct val="0"/>
              </a:spcAft>
              <a:defRPr sz="3200" b="1">
                <a:solidFill>
                  <a:srgbClr val="006699"/>
                </a:solidFill>
                <a:latin typeface="Arial" charset="0"/>
              </a:defRPr>
            </a:lvl9pPr>
          </a:lstStyle>
          <a:p>
            <a:pPr algn="l"/>
            <a:r>
              <a:rPr lang="en-US" altLang="en-US" dirty="0">
                <a:latin typeface="Times New Roman" panose="02020603050405020304" pitchFamily="18" charset="0"/>
                <a:cs typeface="Times New Roman" panose="02020603050405020304" pitchFamily="18" charset="0"/>
              </a:rPr>
              <a:t>Computing Environments</a:t>
            </a:r>
          </a:p>
        </p:txBody>
      </p:sp>
      <p:sp>
        <p:nvSpPr>
          <p:cNvPr id="5" name="Content Placeholder 2">
            <a:extLst>
              <a:ext uri="{FF2B5EF4-FFF2-40B4-BE49-F238E27FC236}">
                <a16:creationId xmlns:a16="http://schemas.microsoft.com/office/drawing/2014/main" id="{3405E8D5-FD1B-4039-BB1E-A9B3B0779F95}"/>
              </a:ext>
            </a:extLst>
          </p:cNvPr>
          <p:cNvSpPr>
            <a:spLocks noGrp="1" noChangeArrowheads="1"/>
          </p:cNvSpPr>
          <p:nvPr/>
        </p:nvSpPr>
        <p:spPr bwMode="auto">
          <a:xfrm>
            <a:off x="895926" y="1053595"/>
            <a:ext cx="6506936" cy="312511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lvl1pPr marL="342900" indent="-342900" algn="l" rtl="0" eaLnBrk="0" fontAlgn="base" hangingPunct="0">
              <a:spcBef>
                <a:spcPct val="35000"/>
              </a:spcBef>
              <a:spcAft>
                <a:spcPct val="0"/>
              </a:spcAft>
              <a:buClr>
                <a:srgbClr val="993300"/>
              </a:buClr>
              <a:buSzPct val="110000"/>
              <a:buFont typeface="Wingdings" panose="05000000000000000000" pitchFamily="2" charset="2"/>
              <a:buChar char="§"/>
              <a:defRPr kumimoji="1">
                <a:solidFill>
                  <a:schemeClr val="tx1"/>
                </a:solidFill>
                <a:latin typeface="+mn-lt"/>
                <a:ea typeface="MS PGothic" pitchFamily="34" charset="-128"/>
                <a:cs typeface="ＭＳ Ｐゴシック" charset="-128"/>
              </a:defRPr>
            </a:lvl1pPr>
            <a:lvl2pPr marL="742950" indent="-285750" algn="l" rtl="0" eaLnBrk="0" fontAlgn="base" hangingPunct="0">
              <a:spcBef>
                <a:spcPct val="35000"/>
              </a:spcBef>
              <a:spcAft>
                <a:spcPct val="0"/>
              </a:spcAft>
              <a:buClr>
                <a:srgbClr val="CC6600"/>
              </a:buClr>
              <a:buSzPct val="110000"/>
              <a:buFont typeface="Arial" panose="020B0604020202020204" pitchFamily="34" charset="0"/>
              <a:buChar char="•"/>
              <a:defRPr kumimoji="1">
                <a:solidFill>
                  <a:schemeClr val="tx1"/>
                </a:solidFill>
                <a:latin typeface="+mn-lt"/>
                <a:ea typeface="MS PGothic" pitchFamily="34" charset="-128"/>
              </a:defRPr>
            </a:lvl2pPr>
            <a:lvl3pPr marL="1085850" indent="-228600" algn="l" rtl="0" eaLnBrk="0" fontAlgn="base" hangingPunct="0">
              <a:spcBef>
                <a:spcPct val="35000"/>
              </a:spcBef>
              <a:spcAft>
                <a:spcPct val="0"/>
              </a:spcAft>
              <a:buClr>
                <a:srgbClr val="009900"/>
              </a:buClr>
              <a:buSzPct val="75000"/>
              <a:buFont typeface="Webdings" panose="05030102010509060703" pitchFamily="18" charset="2"/>
              <a:buChar char="4"/>
              <a:defRPr kumimoji="1">
                <a:solidFill>
                  <a:schemeClr val="tx1"/>
                </a:solidFill>
                <a:latin typeface="+mn-lt"/>
                <a:ea typeface="MS PGothic" pitchFamily="34" charset="-128"/>
              </a:defRPr>
            </a:lvl3pPr>
            <a:lvl4pPr marL="1428750" indent="-228600" algn="l" rtl="0" eaLnBrk="0" fontAlgn="base" hangingPunct="0">
              <a:spcBef>
                <a:spcPct val="35000"/>
              </a:spcBef>
              <a:spcAft>
                <a:spcPct val="0"/>
              </a:spcAft>
              <a:buClr>
                <a:schemeClr val="hlink"/>
              </a:buClr>
              <a:buSzPct val="75000"/>
              <a:buChar char="–"/>
              <a:defRPr kumimoji="1">
                <a:solidFill>
                  <a:schemeClr val="tx1"/>
                </a:solidFill>
                <a:latin typeface="+mn-lt"/>
                <a:ea typeface="MS PGothic" pitchFamily="34" charset="-128"/>
              </a:defRPr>
            </a:lvl4pPr>
            <a:lvl5pPr marL="1771650" indent="-228600" algn="l" rtl="0" eaLnBrk="0" fontAlgn="base" hangingPunct="0">
              <a:spcBef>
                <a:spcPct val="35000"/>
              </a:spcBef>
              <a:spcAft>
                <a:spcPct val="0"/>
              </a:spcAft>
              <a:buClr>
                <a:srgbClr val="FF0066"/>
              </a:buClr>
              <a:buSzPct val="75000"/>
              <a:buChar char="»"/>
              <a:defRPr kumimoji="1">
                <a:solidFill>
                  <a:schemeClr val="tx1"/>
                </a:solidFill>
                <a:latin typeface="+mn-lt"/>
                <a:ea typeface="MS PGothic" pitchFamily="34" charset="-128"/>
              </a:defRPr>
            </a:lvl5pPr>
            <a:lvl6pPr marL="2228850" indent="-228600" algn="l" rtl="0" eaLnBrk="0" fontAlgn="base" hangingPunct="0">
              <a:spcBef>
                <a:spcPct val="35000"/>
              </a:spcBef>
              <a:spcAft>
                <a:spcPct val="0"/>
              </a:spcAft>
              <a:buClr>
                <a:srgbClr val="FF0066"/>
              </a:buClr>
              <a:buSzPct val="75000"/>
              <a:buChar char="»"/>
              <a:defRPr kumimoji="1">
                <a:solidFill>
                  <a:schemeClr val="tx1"/>
                </a:solidFill>
                <a:latin typeface="+mn-lt"/>
                <a:ea typeface="ＭＳ Ｐゴシック" charset="-128"/>
              </a:defRPr>
            </a:lvl6pPr>
            <a:lvl7pPr marL="2686050" indent="-228600" algn="l" rtl="0" eaLnBrk="0" fontAlgn="base" hangingPunct="0">
              <a:spcBef>
                <a:spcPct val="35000"/>
              </a:spcBef>
              <a:spcAft>
                <a:spcPct val="0"/>
              </a:spcAft>
              <a:buClr>
                <a:srgbClr val="FF0066"/>
              </a:buClr>
              <a:buSzPct val="75000"/>
              <a:buChar char="»"/>
              <a:defRPr kumimoji="1">
                <a:solidFill>
                  <a:schemeClr val="tx1"/>
                </a:solidFill>
                <a:latin typeface="+mn-lt"/>
                <a:ea typeface="ＭＳ Ｐゴシック" charset="-128"/>
              </a:defRPr>
            </a:lvl7pPr>
            <a:lvl8pPr marL="3143250" indent="-228600" algn="l" rtl="0" eaLnBrk="0" fontAlgn="base" hangingPunct="0">
              <a:spcBef>
                <a:spcPct val="35000"/>
              </a:spcBef>
              <a:spcAft>
                <a:spcPct val="0"/>
              </a:spcAft>
              <a:buClr>
                <a:srgbClr val="FF0066"/>
              </a:buClr>
              <a:buSzPct val="75000"/>
              <a:buChar char="»"/>
              <a:defRPr kumimoji="1">
                <a:solidFill>
                  <a:schemeClr val="tx1"/>
                </a:solidFill>
                <a:latin typeface="+mn-lt"/>
                <a:ea typeface="ＭＳ Ｐゴシック" charset="-128"/>
              </a:defRPr>
            </a:lvl8pPr>
            <a:lvl9pPr marL="3600450" indent="-228600" algn="l" rtl="0" eaLnBrk="0" fontAlgn="base" hangingPunct="0">
              <a:spcBef>
                <a:spcPct val="35000"/>
              </a:spcBef>
              <a:spcAft>
                <a:spcPct val="0"/>
              </a:spcAft>
              <a:buClr>
                <a:srgbClr val="FF0066"/>
              </a:buClr>
              <a:buSzPct val="75000"/>
              <a:buChar char="»"/>
              <a:defRPr kumimoji="1">
                <a:solidFill>
                  <a:schemeClr val="tx1"/>
                </a:solidFill>
                <a:latin typeface="+mn-lt"/>
                <a:ea typeface="ＭＳ Ｐゴシック" charset="-128"/>
              </a:defRPr>
            </a:lvl9pPr>
          </a:lstStyle>
          <a:p>
            <a:r>
              <a:rPr lang="en-US" altLang="en-US" sz="2400" dirty="0">
                <a:latin typeface="Times New Roman" panose="02020603050405020304" pitchFamily="18" charset="0"/>
                <a:cs typeface="Times New Roman" panose="02020603050405020304" pitchFamily="18" charset="0"/>
              </a:rPr>
              <a:t>Traditional</a:t>
            </a:r>
          </a:p>
          <a:p>
            <a:r>
              <a:rPr lang="en-US" altLang="en-US" sz="2400" dirty="0">
                <a:latin typeface="Times New Roman" panose="02020603050405020304" pitchFamily="18" charset="0"/>
                <a:cs typeface="Times New Roman" panose="02020603050405020304" pitchFamily="18" charset="0"/>
              </a:rPr>
              <a:t>Mobile</a:t>
            </a:r>
          </a:p>
          <a:p>
            <a:r>
              <a:rPr lang="en-US" altLang="en-US" sz="2400" dirty="0">
                <a:latin typeface="Times New Roman" panose="02020603050405020304" pitchFamily="18" charset="0"/>
                <a:cs typeface="Times New Roman" panose="02020603050405020304" pitchFamily="18" charset="0"/>
              </a:rPr>
              <a:t>Client Server</a:t>
            </a:r>
          </a:p>
          <a:p>
            <a:r>
              <a:rPr lang="en-US" altLang="en-US" sz="2400" dirty="0">
                <a:latin typeface="Times New Roman" panose="02020603050405020304" pitchFamily="18" charset="0"/>
                <a:cs typeface="Times New Roman" panose="02020603050405020304" pitchFamily="18" charset="0"/>
              </a:rPr>
              <a:t>Peer-to-Peer</a:t>
            </a:r>
          </a:p>
          <a:p>
            <a:r>
              <a:rPr lang="en-US" altLang="en-US" sz="2400" dirty="0">
                <a:latin typeface="Times New Roman" panose="02020603050405020304" pitchFamily="18" charset="0"/>
                <a:cs typeface="Times New Roman" panose="02020603050405020304" pitchFamily="18" charset="0"/>
              </a:rPr>
              <a:t>Cloud computing</a:t>
            </a:r>
          </a:p>
          <a:p>
            <a:r>
              <a:rPr lang="en-US" altLang="en-US" sz="2400" dirty="0">
                <a:latin typeface="Times New Roman" panose="02020603050405020304" pitchFamily="18" charset="0"/>
                <a:cs typeface="Times New Roman" panose="02020603050405020304" pitchFamily="18" charset="0"/>
              </a:rPr>
              <a:t>Real-time Embedded</a:t>
            </a:r>
          </a:p>
        </p:txBody>
      </p:sp>
    </p:spTree>
    <p:extLst>
      <p:ext uri="{BB962C8B-B14F-4D97-AF65-F5344CB8AC3E}">
        <p14:creationId xmlns:p14="http://schemas.microsoft.com/office/powerpoint/2010/main" val="1538387757"/>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1">
            <a:extLst>
              <a:ext uri="{FF2B5EF4-FFF2-40B4-BE49-F238E27FC236}">
                <a16:creationId xmlns:a16="http://schemas.microsoft.com/office/drawing/2014/main" id="{71B8082F-3362-4A0A-8D0E-FB22B1147508}"/>
              </a:ext>
            </a:extLst>
          </p:cNvPr>
          <p:cNvSpPr>
            <a:spLocks noGrp="1" noChangeArrowheads="1"/>
          </p:cNvSpPr>
          <p:nvPr/>
        </p:nvSpPr>
        <p:spPr bwMode="auto">
          <a:xfrm>
            <a:off x="506865" y="164032"/>
            <a:ext cx="8016875" cy="6223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b" anchorCtr="0" compatLnSpc="1">
            <a:prstTxWarp prst="textNoShape">
              <a:avLst/>
            </a:prstTxWarp>
          </a:bodyPr>
          <a:lstStyle>
            <a:lvl1pPr algn="ctr" rtl="0" eaLnBrk="0" fontAlgn="base" hangingPunct="0">
              <a:spcBef>
                <a:spcPct val="0"/>
              </a:spcBef>
              <a:spcAft>
                <a:spcPct val="0"/>
              </a:spcAft>
              <a:defRPr sz="3200" b="1">
                <a:solidFill>
                  <a:srgbClr val="006699"/>
                </a:solidFill>
                <a:latin typeface="+mj-lt"/>
                <a:ea typeface="MS PGothic" pitchFamily="34" charset="-128"/>
                <a:cs typeface="ＭＳ Ｐゴシック" charset="-128"/>
              </a:defRPr>
            </a:lvl1pPr>
            <a:lvl2pPr algn="ctr" rtl="0" eaLnBrk="0" fontAlgn="base" hangingPunct="0">
              <a:spcBef>
                <a:spcPct val="0"/>
              </a:spcBef>
              <a:spcAft>
                <a:spcPct val="0"/>
              </a:spcAft>
              <a:defRPr sz="3200" b="1">
                <a:solidFill>
                  <a:srgbClr val="006699"/>
                </a:solidFill>
                <a:latin typeface="Arial" charset="0"/>
                <a:ea typeface="MS PGothic" pitchFamily="34" charset="-128"/>
                <a:cs typeface="ＭＳ Ｐゴシック" charset="-128"/>
              </a:defRPr>
            </a:lvl2pPr>
            <a:lvl3pPr algn="ctr" rtl="0" eaLnBrk="0" fontAlgn="base" hangingPunct="0">
              <a:spcBef>
                <a:spcPct val="0"/>
              </a:spcBef>
              <a:spcAft>
                <a:spcPct val="0"/>
              </a:spcAft>
              <a:defRPr sz="3200" b="1">
                <a:solidFill>
                  <a:srgbClr val="006699"/>
                </a:solidFill>
                <a:latin typeface="Arial" charset="0"/>
                <a:ea typeface="MS PGothic" pitchFamily="34" charset="-128"/>
                <a:cs typeface="ＭＳ Ｐゴシック" charset="-128"/>
              </a:defRPr>
            </a:lvl3pPr>
            <a:lvl4pPr algn="ctr" rtl="0" eaLnBrk="0" fontAlgn="base" hangingPunct="0">
              <a:spcBef>
                <a:spcPct val="0"/>
              </a:spcBef>
              <a:spcAft>
                <a:spcPct val="0"/>
              </a:spcAft>
              <a:defRPr sz="3200" b="1">
                <a:solidFill>
                  <a:srgbClr val="006699"/>
                </a:solidFill>
                <a:latin typeface="Arial" charset="0"/>
                <a:ea typeface="MS PGothic" pitchFamily="34" charset="-128"/>
                <a:cs typeface="ＭＳ Ｐゴシック" charset="-128"/>
              </a:defRPr>
            </a:lvl4pPr>
            <a:lvl5pPr algn="ctr" rtl="0" eaLnBrk="0" fontAlgn="base" hangingPunct="0">
              <a:spcBef>
                <a:spcPct val="0"/>
              </a:spcBef>
              <a:spcAft>
                <a:spcPct val="0"/>
              </a:spcAft>
              <a:defRPr sz="3200" b="1">
                <a:solidFill>
                  <a:srgbClr val="006699"/>
                </a:solidFill>
                <a:latin typeface="Arial" charset="0"/>
                <a:ea typeface="MS PGothic" pitchFamily="34" charset="-128"/>
                <a:cs typeface="ＭＳ Ｐゴシック" charset="-128"/>
              </a:defRPr>
            </a:lvl5pPr>
            <a:lvl6pPr marL="457200" algn="ctr" rtl="0" fontAlgn="base">
              <a:spcBef>
                <a:spcPct val="0"/>
              </a:spcBef>
              <a:spcAft>
                <a:spcPct val="0"/>
              </a:spcAft>
              <a:defRPr sz="3200" b="1">
                <a:solidFill>
                  <a:srgbClr val="006699"/>
                </a:solidFill>
                <a:latin typeface="Arial" charset="0"/>
              </a:defRPr>
            </a:lvl6pPr>
            <a:lvl7pPr marL="914400" algn="ctr" rtl="0" fontAlgn="base">
              <a:spcBef>
                <a:spcPct val="0"/>
              </a:spcBef>
              <a:spcAft>
                <a:spcPct val="0"/>
              </a:spcAft>
              <a:defRPr sz="3200" b="1">
                <a:solidFill>
                  <a:srgbClr val="006699"/>
                </a:solidFill>
                <a:latin typeface="Arial" charset="0"/>
              </a:defRPr>
            </a:lvl7pPr>
            <a:lvl8pPr marL="1371600" algn="ctr" rtl="0" fontAlgn="base">
              <a:spcBef>
                <a:spcPct val="0"/>
              </a:spcBef>
              <a:spcAft>
                <a:spcPct val="0"/>
              </a:spcAft>
              <a:defRPr sz="3200" b="1">
                <a:solidFill>
                  <a:srgbClr val="006699"/>
                </a:solidFill>
                <a:latin typeface="Arial" charset="0"/>
              </a:defRPr>
            </a:lvl8pPr>
            <a:lvl9pPr marL="1828800" algn="ctr" rtl="0" fontAlgn="base">
              <a:spcBef>
                <a:spcPct val="0"/>
              </a:spcBef>
              <a:spcAft>
                <a:spcPct val="0"/>
              </a:spcAft>
              <a:defRPr sz="3200" b="1">
                <a:solidFill>
                  <a:srgbClr val="006699"/>
                </a:solidFill>
                <a:latin typeface="Arial" charset="0"/>
              </a:defRPr>
            </a:lvl9pPr>
          </a:lstStyle>
          <a:p>
            <a:pPr algn="l"/>
            <a:r>
              <a:rPr lang="en-US" altLang="en-US" sz="3600" dirty="0">
                <a:latin typeface="Times New Roman" panose="02020603050405020304" pitchFamily="18" charset="0"/>
                <a:cs typeface="Times New Roman" panose="02020603050405020304" pitchFamily="18" charset="0"/>
              </a:rPr>
              <a:t>Traditional</a:t>
            </a:r>
          </a:p>
        </p:txBody>
      </p:sp>
      <p:sp>
        <p:nvSpPr>
          <p:cNvPr id="5" name="Content Placeholder 2">
            <a:extLst>
              <a:ext uri="{FF2B5EF4-FFF2-40B4-BE49-F238E27FC236}">
                <a16:creationId xmlns:a16="http://schemas.microsoft.com/office/drawing/2014/main" id="{3405E8D5-FD1B-4039-BB1E-A9B3B0779F95}"/>
              </a:ext>
            </a:extLst>
          </p:cNvPr>
          <p:cNvSpPr>
            <a:spLocks noGrp="1" noChangeArrowheads="1"/>
          </p:cNvSpPr>
          <p:nvPr/>
        </p:nvSpPr>
        <p:spPr bwMode="auto">
          <a:xfrm>
            <a:off x="1013913" y="886446"/>
            <a:ext cx="10401339" cy="342991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lvl1pPr marL="342900" indent="-342900" algn="l" rtl="0" eaLnBrk="0" fontAlgn="base" hangingPunct="0">
              <a:spcBef>
                <a:spcPct val="35000"/>
              </a:spcBef>
              <a:spcAft>
                <a:spcPct val="0"/>
              </a:spcAft>
              <a:buClr>
                <a:srgbClr val="993300"/>
              </a:buClr>
              <a:buSzPct val="110000"/>
              <a:buFont typeface="Wingdings" panose="05000000000000000000" pitchFamily="2" charset="2"/>
              <a:buChar char="§"/>
              <a:defRPr kumimoji="1">
                <a:solidFill>
                  <a:schemeClr val="tx1"/>
                </a:solidFill>
                <a:latin typeface="+mn-lt"/>
                <a:ea typeface="MS PGothic" pitchFamily="34" charset="-128"/>
                <a:cs typeface="ＭＳ Ｐゴシック" charset="-128"/>
              </a:defRPr>
            </a:lvl1pPr>
            <a:lvl2pPr marL="742950" indent="-285750" algn="l" rtl="0" eaLnBrk="0" fontAlgn="base" hangingPunct="0">
              <a:spcBef>
                <a:spcPct val="35000"/>
              </a:spcBef>
              <a:spcAft>
                <a:spcPct val="0"/>
              </a:spcAft>
              <a:buClr>
                <a:srgbClr val="CC6600"/>
              </a:buClr>
              <a:buSzPct val="110000"/>
              <a:buFont typeface="Arial" panose="020B0604020202020204" pitchFamily="34" charset="0"/>
              <a:buChar char="•"/>
              <a:defRPr kumimoji="1">
                <a:solidFill>
                  <a:schemeClr val="tx1"/>
                </a:solidFill>
                <a:latin typeface="+mn-lt"/>
                <a:ea typeface="MS PGothic" pitchFamily="34" charset="-128"/>
              </a:defRPr>
            </a:lvl2pPr>
            <a:lvl3pPr marL="1085850" indent="-228600" algn="l" rtl="0" eaLnBrk="0" fontAlgn="base" hangingPunct="0">
              <a:spcBef>
                <a:spcPct val="35000"/>
              </a:spcBef>
              <a:spcAft>
                <a:spcPct val="0"/>
              </a:spcAft>
              <a:buClr>
                <a:srgbClr val="009900"/>
              </a:buClr>
              <a:buSzPct val="75000"/>
              <a:buFont typeface="Webdings" panose="05030102010509060703" pitchFamily="18" charset="2"/>
              <a:buChar char="4"/>
              <a:defRPr kumimoji="1">
                <a:solidFill>
                  <a:schemeClr val="tx1"/>
                </a:solidFill>
                <a:latin typeface="+mn-lt"/>
                <a:ea typeface="MS PGothic" pitchFamily="34" charset="-128"/>
              </a:defRPr>
            </a:lvl3pPr>
            <a:lvl4pPr marL="1428750" indent="-228600" algn="l" rtl="0" eaLnBrk="0" fontAlgn="base" hangingPunct="0">
              <a:spcBef>
                <a:spcPct val="35000"/>
              </a:spcBef>
              <a:spcAft>
                <a:spcPct val="0"/>
              </a:spcAft>
              <a:buClr>
                <a:schemeClr val="hlink"/>
              </a:buClr>
              <a:buSzPct val="75000"/>
              <a:buChar char="–"/>
              <a:defRPr kumimoji="1">
                <a:solidFill>
                  <a:schemeClr val="tx1"/>
                </a:solidFill>
                <a:latin typeface="+mn-lt"/>
                <a:ea typeface="MS PGothic" pitchFamily="34" charset="-128"/>
              </a:defRPr>
            </a:lvl4pPr>
            <a:lvl5pPr marL="1771650" indent="-228600" algn="l" rtl="0" eaLnBrk="0" fontAlgn="base" hangingPunct="0">
              <a:spcBef>
                <a:spcPct val="35000"/>
              </a:spcBef>
              <a:spcAft>
                <a:spcPct val="0"/>
              </a:spcAft>
              <a:buClr>
                <a:srgbClr val="FF0066"/>
              </a:buClr>
              <a:buSzPct val="75000"/>
              <a:buChar char="»"/>
              <a:defRPr kumimoji="1">
                <a:solidFill>
                  <a:schemeClr val="tx1"/>
                </a:solidFill>
                <a:latin typeface="+mn-lt"/>
                <a:ea typeface="MS PGothic" pitchFamily="34" charset="-128"/>
              </a:defRPr>
            </a:lvl5pPr>
            <a:lvl6pPr marL="2228850" indent="-228600" algn="l" rtl="0" eaLnBrk="0" fontAlgn="base" hangingPunct="0">
              <a:spcBef>
                <a:spcPct val="35000"/>
              </a:spcBef>
              <a:spcAft>
                <a:spcPct val="0"/>
              </a:spcAft>
              <a:buClr>
                <a:srgbClr val="FF0066"/>
              </a:buClr>
              <a:buSzPct val="75000"/>
              <a:buChar char="»"/>
              <a:defRPr kumimoji="1">
                <a:solidFill>
                  <a:schemeClr val="tx1"/>
                </a:solidFill>
                <a:latin typeface="+mn-lt"/>
                <a:ea typeface="ＭＳ Ｐゴシック" charset="-128"/>
              </a:defRPr>
            </a:lvl6pPr>
            <a:lvl7pPr marL="2686050" indent="-228600" algn="l" rtl="0" eaLnBrk="0" fontAlgn="base" hangingPunct="0">
              <a:spcBef>
                <a:spcPct val="35000"/>
              </a:spcBef>
              <a:spcAft>
                <a:spcPct val="0"/>
              </a:spcAft>
              <a:buClr>
                <a:srgbClr val="FF0066"/>
              </a:buClr>
              <a:buSzPct val="75000"/>
              <a:buChar char="»"/>
              <a:defRPr kumimoji="1">
                <a:solidFill>
                  <a:schemeClr val="tx1"/>
                </a:solidFill>
                <a:latin typeface="+mn-lt"/>
                <a:ea typeface="ＭＳ Ｐゴシック" charset="-128"/>
              </a:defRPr>
            </a:lvl7pPr>
            <a:lvl8pPr marL="3143250" indent="-228600" algn="l" rtl="0" eaLnBrk="0" fontAlgn="base" hangingPunct="0">
              <a:spcBef>
                <a:spcPct val="35000"/>
              </a:spcBef>
              <a:spcAft>
                <a:spcPct val="0"/>
              </a:spcAft>
              <a:buClr>
                <a:srgbClr val="FF0066"/>
              </a:buClr>
              <a:buSzPct val="75000"/>
              <a:buChar char="»"/>
              <a:defRPr kumimoji="1">
                <a:solidFill>
                  <a:schemeClr val="tx1"/>
                </a:solidFill>
                <a:latin typeface="+mn-lt"/>
                <a:ea typeface="ＭＳ Ｐゴシック" charset="-128"/>
              </a:defRPr>
            </a:lvl8pPr>
            <a:lvl9pPr marL="3600450" indent="-228600" algn="l" rtl="0" eaLnBrk="0" fontAlgn="base" hangingPunct="0">
              <a:spcBef>
                <a:spcPct val="35000"/>
              </a:spcBef>
              <a:spcAft>
                <a:spcPct val="0"/>
              </a:spcAft>
              <a:buClr>
                <a:srgbClr val="FF0066"/>
              </a:buClr>
              <a:buSzPct val="75000"/>
              <a:buChar char="»"/>
              <a:defRPr kumimoji="1">
                <a:solidFill>
                  <a:schemeClr val="tx1"/>
                </a:solidFill>
                <a:latin typeface="+mn-lt"/>
                <a:ea typeface="ＭＳ Ｐゴシック" charset="-128"/>
              </a:defRPr>
            </a:lvl9pPr>
          </a:lstStyle>
          <a:p>
            <a:r>
              <a:rPr lang="en-US" altLang="en-US" sz="2400" dirty="0">
                <a:latin typeface="Times New Roman" panose="02020603050405020304" pitchFamily="18" charset="0"/>
                <a:cs typeface="Times New Roman" panose="02020603050405020304" pitchFamily="18" charset="0"/>
              </a:rPr>
              <a:t>Stand-alone general-purpose machines</a:t>
            </a:r>
          </a:p>
          <a:p>
            <a:r>
              <a:rPr lang="en-US" altLang="en-US" sz="2400" dirty="0">
                <a:latin typeface="Times New Roman" panose="02020603050405020304" pitchFamily="18" charset="0"/>
                <a:cs typeface="Times New Roman" panose="02020603050405020304" pitchFamily="18" charset="0"/>
              </a:rPr>
              <a:t>But blurred as most systems interconnect with others (i.e., the Internet)</a:t>
            </a:r>
          </a:p>
          <a:p>
            <a:r>
              <a:rPr lang="en-US" altLang="en-US" sz="2400" b="1" dirty="0">
                <a:solidFill>
                  <a:srgbClr val="006699"/>
                </a:solidFill>
                <a:latin typeface="Times New Roman" panose="02020603050405020304" pitchFamily="18" charset="0"/>
                <a:cs typeface="Times New Roman" panose="02020603050405020304" pitchFamily="18" charset="0"/>
              </a:rPr>
              <a:t>Portals</a:t>
            </a:r>
            <a:r>
              <a:rPr lang="en-US" altLang="en-US" sz="2400" dirty="0">
                <a:latin typeface="Times New Roman" panose="02020603050405020304" pitchFamily="18" charset="0"/>
                <a:cs typeface="Times New Roman" panose="02020603050405020304" pitchFamily="18" charset="0"/>
              </a:rPr>
              <a:t> provide web access to internal systems</a:t>
            </a:r>
          </a:p>
          <a:p>
            <a:r>
              <a:rPr lang="en-US" altLang="en-US" sz="2400" b="1" dirty="0">
                <a:solidFill>
                  <a:srgbClr val="006699"/>
                </a:solidFill>
                <a:latin typeface="Times New Roman" panose="02020603050405020304" pitchFamily="18" charset="0"/>
                <a:cs typeface="Times New Roman" panose="02020603050405020304" pitchFamily="18" charset="0"/>
              </a:rPr>
              <a:t>Network computers </a:t>
            </a:r>
            <a:r>
              <a:rPr lang="en-US" altLang="en-US" sz="2400" dirty="0">
                <a:latin typeface="Times New Roman" panose="02020603050405020304" pitchFamily="18" charset="0"/>
                <a:cs typeface="Times New Roman" panose="02020603050405020304" pitchFamily="18" charset="0"/>
              </a:rPr>
              <a:t>(</a:t>
            </a:r>
            <a:r>
              <a:rPr lang="en-US" altLang="en-US" sz="2400" b="1" dirty="0">
                <a:solidFill>
                  <a:srgbClr val="006699"/>
                </a:solidFill>
                <a:latin typeface="Times New Roman" panose="02020603050405020304" pitchFamily="18" charset="0"/>
                <a:cs typeface="Times New Roman" panose="02020603050405020304" pitchFamily="18" charset="0"/>
              </a:rPr>
              <a:t>thin clients</a:t>
            </a:r>
            <a:r>
              <a:rPr lang="en-US" altLang="en-US" sz="2400" dirty="0">
                <a:latin typeface="Times New Roman" panose="02020603050405020304" pitchFamily="18" charset="0"/>
                <a:cs typeface="Times New Roman" panose="02020603050405020304" pitchFamily="18" charset="0"/>
              </a:rPr>
              <a:t>) are like Web terminals</a:t>
            </a:r>
          </a:p>
          <a:p>
            <a:r>
              <a:rPr lang="en-US" altLang="en-US" sz="2400" dirty="0">
                <a:latin typeface="Times New Roman" panose="02020603050405020304" pitchFamily="18" charset="0"/>
                <a:cs typeface="Times New Roman" panose="02020603050405020304" pitchFamily="18" charset="0"/>
              </a:rPr>
              <a:t>Mobile computers interconnect via </a:t>
            </a:r>
            <a:r>
              <a:rPr lang="en-US" altLang="en-US" sz="2400" b="1" dirty="0">
                <a:solidFill>
                  <a:srgbClr val="006699"/>
                </a:solidFill>
                <a:latin typeface="Times New Roman" panose="02020603050405020304" pitchFamily="18" charset="0"/>
                <a:cs typeface="Times New Roman" panose="02020603050405020304" pitchFamily="18" charset="0"/>
              </a:rPr>
              <a:t>wireless networks</a:t>
            </a:r>
          </a:p>
          <a:p>
            <a:r>
              <a:rPr lang="en-US" altLang="en-US" sz="2400" dirty="0">
                <a:latin typeface="Times New Roman" panose="02020603050405020304" pitchFamily="18" charset="0"/>
                <a:cs typeface="Times New Roman" panose="02020603050405020304" pitchFamily="18" charset="0"/>
              </a:rPr>
              <a:t>Networking becoming ubiquitous – even home systems use </a:t>
            </a:r>
            <a:r>
              <a:rPr lang="en-US" altLang="en-US" sz="2400" b="1" dirty="0">
                <a:solidFill>
                  <a:srgbClr val="006699"/>
                </a:solidFill>
                <a:latin typeface="Times New Roman" panose="02020603050405020304" pitchFamily="18" charset="0"/>
                <a:cs typeface="Times New Roman" panose="02020603050405020304" pitchFamily="18" charset="0"/>
              </a:rPr>
              <a:t>firewalls</a:t>
            </a:r>
            <a:r>
              <a:rPr lang="en-US" altLang="en-US" sz="2400" dirty="0">
                <a:latin typeface="Times New Roman" panose="02020603050405020304" pitchFamily="18" charset="0"/>
                <a:cs typeface="Times New Roman" panose="02020603050405020304" pitchFamily="18" charset="0"/>
              </a:rPr>
              <a:t> to protect home computers from Internet attacks.</a:t>
            </a:r>
          </a:p>
        </p:txBody>
      </p:sp>
    </p:spTree>
    <p:extLst>
      <p:ext uri="{BB962C8B-B14F-4D97-AF65-F5344CB8AC3E}">
        <p14:creationId xmlns:p14="http://schemas.microsoft.com/office/powerpoint/2010/main" val="2805503723"/>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E5C4215-7EE4-FC23-7DC2-42E8B6710373}"/>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A1829908-11E3-4B1B-A3D2-0806808B690B}"/>
              </a:ext>
            </a:extLst>
          </p:cNvPr>
          <p:cNvSpPr>
            <a:spLocks noGrp="1" noChangeArrowheads="1"/>
          </p:cNvSpPr>
          <p:nvPr/>
        </p:nvSpPr>
        <p:spPr bwMode="auto">
          <a:xfrm>
            <a:off x="765329" y="361748"/>
            <a:ext cx="8537575" cy="5762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b" anchorCtr="0" compatLnSpc="1">
            <a:prstTxWarp prst="textNoShape">
              <a:avLst/>
            </a:prstTxWarp>
          </a:bodyPr>
          <a:lstStyle>
            <a:lvl1pPr algn="ctr" rtl="0" eaLnBrk="0" fontAlgn="base" hangingPunct="0">
              <a:spcBef>
                <a:spcPct val="0"/>
              </a:spcBef>
              <a:spcAft>
                <a:spcPct val="0"/>
              </a:spcAft>
              <a:defRPr sz="3200" b="1">
                <a:solidFill>
                  <a:srgbClr val="006699"/>
                </a:solidFill>
                <a:latin typeface="+mj-lt"/>
                <a:ea typeface="MS PGothic" pitchFamily="34" charset="-128"/>
                <a:cs typeface="ＭＳ Ｐゴシック" charset="-128"/>
              </a:defRPr>
            </a:lvl1pPr>
            <a:lvl2pPr algn="ctr" rtl="0" eaLnBrk="0" fontAlgn="base" hangingPunct="0">
              <a:spcBef>
                <a:spcPct val="0"/>
              </a:spcBef>
              <a:spcAft>
                <a:spcPct val="0"/>
              </a:spcAft>
              <a:defRPr sz="3200" b="1">
                <a:solidFill>
                  <a:srgbClr val="006699"/>
                </a:solidFill>
                <a:latin typeface="Arial" charset="0"/>
                <a:ea typeface="MS PGothic" pitchFamily="34" charset="-128"/>
                <a:cs typeface="ＭＳ Ｐゴシック" charset="-128"/>
              </a:defRPr>
            </a:lvl2pPr>
            <a:lvl3pPr algn="ctr" rtl="0" eaLnBrk="0" fontAlgn="base" hangingPunct="0">
              <a:spcBef>
                <a:spcPct val="0"/>
              </a:spcBef>
              <a:spcAft>
                <a:spcPct val="0"/>
              </a:spcAft>
              <a:defRPr sz="3200" b="1">
                <a:solidFill>
                  <a:srgbClr val="006699"/>
                </a:solidFill>
                <a:latin typeface="Arial" charset="0"/>
                <a:ea typeface="MS PGothic" pitchFamily="34" charset="-128"/>
                <a:cs typeface="ＭＳ Ｐゴシック" charset="-128"/>
              </a:defRPr>
            </a:lvl3pPr>
            <a:lvl4pPr algn="ctr" rtl="0" eaLnBrk="0" fontAlgn="base" hangingPunct="0">
              <a:spcBef>
                <a:spcPct val="0"/>
              </a:spcBef>
              <a:spcAft>
                <a:spcPct val="0"/>
              </a:spcAft>
              <a:defRPr sz="3200" b="1">
                <a:solidFill>
                  <a:srgbClr val="006699"/>
                </a:solidFill>
                <a:latin typeface="Arial" charset="0"/>
                <a:ea typeface="MS PGothic" pitchFamily="34" charset="-128"/>
                <a:cs typeface="ＭＳ Ｐゴシック" charset="-128"/>
              </a:defRPr>
            </a:lvl4pPr>
            <a:lvl5pPr algn="ctr" rtl="0" eaLnBrk="0" fontAlgn="base" hangingPunct="0">
              <a:spcBef>
                <a:spcPct val="0"/>
              </a:spcBef>
              <a:spcAft>
                <a:spcPct val="0"/>
              </a:spcAft>
              <a:defRPr sz="3200" b="1">
                <a:solidFill>
                  <a:srgbClr val="006699"/>
                </a:solidFill>
                <a:latin typeface="Arial" charset="0"/>
                <a:ea typeface="MS PGothic" pitchFamily="34" charset="-128"/>
                <a:cs typeface="ＭＳ Ｐゴシック" charset="-128"/>
              </a:defRPr>
            </a:lvl5pPr>
            <a:lvl6pPr marL="457200" algn="ctr" rtl="0" fontAlgn="base">
              <a:spcBef>
                <a:spcPct val="0"/>
              </a:spcBef>
              <a:spcAft>
                <a:spcPct val="0"/>
              </a:spcAft>
              <a:defRPr sz="3200" b="1">
                <a:solidFill>
                  <a:srgbClr val="006699"/>
                </a:solidFill>
                <a:latin typeface="Arial" charset="0"/>
              </a:defRPr>
            </a:lvl6pPr>
            <a:lvl7pPr marL="914400" algn="ctr" rtl="0" fontAlgn="base">
              <a:spcBef>
                <a:spcPct val="0"/>
              </a:spcBef>
              <a:spcAft>
                <a:spcPct val="0"/>
              </a:spcAft>
              <a:defRPr sz="3200" b="1">
                <a:solidFill>
                  <a:srgbClr val="006699"/>
                </a:solidFill>
                <a:latin typeface="Arial" charset="0"/>
              </a:defRPr>
            </a:lvl7pPr>
            <a:lvl8pPr marL="1371600" algn="ctr" rtl="0" fontAlgn="base">
              <a:spcBef>
                <a:spcPct val="0"/>
              </a:spcBef>
              <a:spcAft>
                <a:spcPct val="0"/>
              </a:spcAft>
              <a:defRPr sz="3200" b="1">
                <a:solidFill>
                  <a:srgbClr val="006699"/>
                </a:solidFill>
                <a:latin typeface="Arial" charset="0"/>
              </a:defRPr>
            </a:lvl8pPr>
            <a:lvl9pPr marL="1828800" algn="ctr" rtl="0" fontAlgn="base">
              <a:spcBef>
                <a:spcPct val="0"/>
              </a:spcBef>
              <a:spcAft>
                <a:spcPct val="0"/>
              </a:spcAft>
              <a:defRPr sz="3200" b="1">
                <a:solidFill>
                  <a:srgbClr val="006699"/>
                </a:solidFill>
                <a:latin typeface="Arial" charset="0"/>
              </a:defRPr>
            </a:lvl9pPr>
          </a:lstStyle>
          <a:p>
            <a:pPr algn="l"/>
            <a:r>
              <a:rPr lang="en-US" altLang="en-US" sz="4000" dirty="0">
                <a:latin typeface="Times New Roman" panose="02020603050405020304" pitchFamily="18" charset="0"/>
                <a:cs typeface="Times New Roman" panose="02020603050405020304" pitchFamily="18" charset="0"/>
              </a:rPr>
              <a:t>Mobile</a:t>
            </a:r>
          </a:p>
        </p:txBody>
      </p:sp>
      <p:sp>
        <p:nvSpPr>
          <p:cNvPr id="3" name="Content Placeholder 2">
            <a:extLst>
              <a:ext uri="{FF2B5EF4-FFF2-40B4-BE49-F238E27FC236}">
                <a16:creationId xmlns:a16="http://schemas.microsoft.com/office/drawing/2014/main" id="{08F08BF4-93C5-4EF8-B50D-2C9206FFF051}"/>
              </a:ext>
            </a:extLst>
          </p:cNvPr>
          <p:cNvSpPr>
            <a:spLocks noGrp="1" noChangeArrowheads="1"/>
          </p:cNvSpPr>
          <p:nvPr/>
        </p:nvSpPr>
        <p:spPr bwMode="auto">
          <a:xfrm>
            <a:off x="1012261" y="1117960"/>
            <a:ext cx="10167477" cy="254947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lvl1pPr marL="342900" indent="-342900" algn="l" rtl="0" eaLnBrk="0" fontAlgn="base" hangingPunct="0">
              <a:spcBef>
                <a:spcPct val="35000"/>
              </a:spcBef>
              <a:spcAft>
                <a:spcPct val="0"/>
              </a:spcAft>
              <a:buClr>
                <a:srgbClr val="993300"/>
              </a:buClr>
              <a:buSzPct val="110000"/>
              <a:buFont typeface="Wingdings" panose="05000000000000000000" pitchFamily="2" charset="2"/>
              <a:buChar char="§"/>
              <a:defRPr kumimoji="1">
                <a:solidFill>
                  <a:schemeClr val="tx1"/>
                </a:solidFill>
                <a:latin typeface="+mn-lt"/>
                <a:ea typeface="MS PGothic" pitchFamily="34" charset="-128"/>
                <a:cs typeface="ＭＳ Ｐゴシック" charset="-128"/>
              </a:defRPr>
            </a:lvl1pPr>
            <a:lvl2pPr marL="742950" indent="-285750" algn="l" rtl="0" eaLnBrk="0" fontAlgn="base" hangingPunct="0">
              <a:spcBef>
                <a:spcPct val="35000"/>
              </a:spcBef>
              <a:spcAft>
                <a:spcPct val="0"/>
              </a:spcAft>
              <a:buClr>
                <a:srgbClr val="CC6600"/>
              </a:buClr>
              <a:buSzPct val="110000"/>
              <a:buFont typeface="Arial" panose="020B0604020202020204" pitchFamily="34" charset="0"/>
              <a:buChar char="•"/>
              <a:defRPr kumimoji="1">
                <a:solidFill>
                  <a:schemeClr val="tx1"/>
                </a:solidFill>
                <a:latin typeface="+mn-lt"/>
                <a:ea typeface="MS PGothic" pitchFamily="34" charset="-128"/>
              </a:defRPr>
            </a:lvl2pPr>
            <a:lvl3pPr marL="1085850" indent="-228600" algn="l" rtl="0" eaLnBrk="0" fontAlgn="base" hangingPunct="0">
              <a:spcBef>
                <a:spcPct val="35000"/>
              </a:spcBef>
              <a:spcAft>
                <a:spcPct val="0"/>
              </a:spcAft>
              <a:buClr>
                <a:srgbClr val="009900"/>
              </a:buClr>
              <a:buSzPct val="75000"/>
              <a:buFont typeface="Webdings" panose="05030102010509060703" pitchFamily="18" charset="2"/>
              <a:buChar char="4"/>
              <a:defRPr kumimoji="1">
                <a:solidFill>
                  <a:schemeClr val="tx1"/>
                </a:solidFill>
                <a:latin typeface="+mn-lt"/>
                <a:ea typeface="MS PGothic" pitchFamily="34" charset="-128"/>
              </a:defRPr>
            </a:lvl3pPr>
            <a:lvl4pPr marL="1428750" indent="-228600" algn="l" rtl="0" eaLnBrk="0" fontAlgn="base" hangingPunct="0">
              <a:spcBef>
                <a:spcPct val="35000"/>
              </a:spcBef>
              <a:spcAft>
                <a:spcPct val="0"/>
              </a:spcAft>
              <a:buClr>
                <a:schemeClr val="hlink"/>
              </a:buClr>
              <a:buSzPct val="75000"/>
              <a:buChar char="–"/>
              <a:defRPr kumimoji="1">
                <a:solidFill>
                  <a:schemeClr val="tx1"/>
                </a:solidFill>
                <a:latin typeface="+mn-lt"/>
                <a:ea typeface="MS PGothic" pitchFamily="34" charset="-128"/>
              </a:defRPr>
            </a:lvl4pPr>
            <a:lvl5pPr marL="1771650" indent="-228600" algn="l" rtl="0" eaLnBrk="0" fontAlgn="base" hangingPunct="0">
              <a:spcBef>
                <a:spcPct val="35000"/>
              </a:spcBef>
              <a:spcAft>
                <a:spcPct val="0"/>
              </a:spcAft>
              <a:buClr>
                <a:srgbClr val="FF0066"/>
              </a:buClr>
              <a:buSzPct val="75000"/>
              <a:buChar char="»"/>
              <a:defRPr kumimoji="1">
                <a:solidFill>
                  <a:schemeClr val="tx1"/>
                </a:solidFill>
                <a:latin typeface="+mn-lt"/>
                <a:ea typeface="MS PGothic" pitchFamily="34" charset="-128"/>
              </a:defRPr>
            </a:lvl5pPr>
            <a:lvl6pPr marL="2228850" indent="-228600" algn="l" rtl="0" eaLnBrk="0" fontAlgn="base" hangingPunct="0">
              <a:spcBef>
                <a:spcPct val="35000"/>
              </a:spcBef>
              <a:spcAft>
                <a:spcPct val="0"/>
              </a:spcAft>
              <a:buClr>
                <a:srgbClr val="FF0066"/>
              </a:buClr>
              <a:buSzPct val="75000"/>
              <a:buChar char="»"/>
              <a:defRPr kumimoji="1">
                <a:solidFill>
                  <a:schemeClr val="tx1"/>
                </a:solidFill>
                <a:latin typeface="+mn-lt"/>
                <a:ea typeface="ＭＳ Ｐゴシック" charset="-128"/>
              </a:defRPr>
            </a:lvl6pPr>
            <a:lvl7pPr marL="2686050" indent="-228600" algn="l" rtl="0" eaLnBrk="0" fontAlgn="base" hangingPunct="0">
              <a:spcBef>
                <a:spcPct val="35000"/>
              </a:spcBef>
              <a:spcAft>
                <a:spcPct val="0"/>
              </a:spcAft>
              <a:buClr>
                <a:srgbClr val="FF0066"/>
              </a:buClr>
              <a:buSzPct val="75000"/>
              <a:buChar char="»"/>
              <a:defRPr kumimoji="1">
                <a:solidFill>
                  <a:schemeClr val="tx1"/>
                </a:solidFill>
                <a:latin typeface="+mn-lt"/>
                <a:ea typeface="ＭＳ Ｐゴシック" charset="-128"/>
              </a:defRPr>
            </a:lvl7pPr>
            <a:lvl8pPr marL="3143250" indent="-228600" algn="l" rtl="0" eaLnBrk="0" fontAlgn="base" hangingPunct="0">
              <a:spcBef>
                <a:spcPct val="35000"/>
              </a:spcBef>
              <a:spcAft>
                <a:spcPct val="0"/>
              </a:spcAft>
              <a:buClr>
                <a:srgbClr val="FF0066"/>
              </a:buClr>
              <a:buSzPct val="75000"/>
              <a:buChar char="»"/>
              <a:defRPr kumimoji="1">
                <a:solidFill>
                  <a:schemeClr val="tx1"/>
                </a:solidFill>
                <a:latin typeface="+mn-lt"/>
                <a:ea typeface="ＭＳ Ｐゴシック" charset="-128"/>
              </a:defRPr>
            </a:lvl8pPr>
            <a:lvl9pPr marL="3600450" indent="-228600" algn="l" rtl="0" eaLnBrk="0" fontAlgn="base" hangingPunct="0">
              <a:spcBef>
                <a:spcPct val="35000"/>
              </a:spcBef>
              <a:spcAft>
                <a:spcPct val="0"/>
              </a:spcAft>
              <a:buClr>
                <a:srgbClr val="FF0066"/>
              </a:buClr>
              <a:buSzPct val="75000"/>
              <a:buChar char="»"/>
              <a:defRPr kumimoji="1">
                <a:solidFill>
                  <a:schemeClr val="tx1"/>
                </a:solidFill>
                <a:latin typeface="+mn-lt"/>
                <a:ea typeface="ＭＳ Ｐゴシック" charset="-128"/>
              </a:defRPr>
            </a:lvl9pPr>
          </a:lstStyle>
          <a:p>
            <a:r>
              <a:rPr lang="en-US" altLang="en-US" sz="2400" dirty="0">
                <a:latin typeface="Times New Roman" panose="02020603050405020304" pitchFamily="18" charset="0"/>
                <a:cs typeface="Times New Roman" panose="02020603050405020304" pitchFamily="18" charset="0"/>
              </a:rPr>
              <a:t>Handheld smartphones, tablets, etc.</a:t>
            </a:r>
          </a:p>
          <a:p>
            <a:r>
              <a:rPr lang="en-US" altLang="en-US" sz="2400" dirty="0">
                <a:latin typeface="Times New Roman" panose="02020603050405020304" pitchFamily="18" charset="0"/>
                <a:cs typeface="Times New Roman" panose="02020603050405020304" pitchFamily="18" charset="0"/>
              </a:rPr>
              <a:t>Extra feature – more OS features (GPS, gyroscope)</a:t>
            </a:r>
          </a:p>
          <a:p>
            <a:r>
              <a:rPr lang="en-US" altLang="en-US" sz="2400" dirty="0">
                <a:latin typeface="Times New Roman" panose="02020603050405020304" pitchFamily="18" charset="0"/>
                <a:cs typeface="Times New Roman" panose="02020603050405020304" pitchFamily="18" charset="0"/>
              </a:rPr>
              <a:t>Allows new types of apps like </a:t>
            </a:r>
            <a:r>
              <a:rPr lang="en-US" altLang="en-US" sz="2400" b="1" i="1" dirty="0">
                <a:latin typeface="Times New Roman" panose="02020603050405020304" pitchFamily="18" charset="0"/>
                <a:cs typeface="Times New Roman" panose="02020603050405020304" pitchFamily="18" charset="0"/>
              </a:rPr>
              <a:t>augmented reality</a:t>
            </a:r>
          </a:p>
          <a:p>
            <a:r>
              <a:rPr lang="en-US" altLang="en-US" sz="2400" dirty="0">
                <a:latin typeface="Times New Roman" panose="02020603050405020304" pitchFamily="18" charset="0"/>
                <a:cs typeface="Times New Roman" panose="02020603050405020304" pitchFamily="18" charset="0"/>
              </a:rPr>
              <a:t>Use IEEE 802.11 wireless, or cellular data networks for connectivity</a:t>
            </a:r>
          </a:p>
          <a:p>
            <a:r>
              <a:rPr lang="en-US" altLang="en-US" sz="2400" dirty="0">
                <a:latin typeface="Times New Roman" panose="02020603050405020304" pitchFamily="18" charset="0"/>
                <a:cs typeface="Times New Roman" panose="02020603050405020304" pitchFamily="18" charset="0"/>
              </a:rPr>
              <a:t>Leaders are </a:t>
            </a:r>
            <a:r>
              <a:rPr lang="en-US" altLang="en-US" sz="2400" b="1" dirty="0">
                <a:solidFill>
                  <a:srgbClr val="006699"/>
                </a:solidFill>
                <a:latin typeface="Times New Roman" panose="02020603050405020304" pitchFamily="18" charset="0"/>
                <a:cs typeface="Times New Roman" panose="02020603050405020304" pitchFamily="18" charset="0"/>
              </a:rPr>
              <a:t>Apple iOS </a:t>
            </a:r>
            <a:r>
              <a:rPr lang="en-US" altLang="en-US" sz="2400" dirty="0">
                <a:latin typeface="Times New Roman" panose="02020603050405020304" pitchFamily="18" charset="0"/>
                <a:cs typeface="Times New Roman" panose="02020603050405020304" pitchFamily="18" charset="0"/>
              </a:rPr>
              <a:t>and </a:t>
            </a:r>
            <a:r>
              <a:rPr lang="en-US" altLang="en-US" sz="2400" b="1" dirty="0">
                <a:solidFill>
                  <a:srgbClr val="006699"/>
                </a:solidFill>
                <a:latin typeface="Times New Roman" panose="02020603050405020304" pitchFamily="18" charset="0"/>
                <a:cs typeface="Times New Roman" panose="02020603050405020304" pitchFamily="18" charset="0"/>
              </a:rPr>
              <a:t>Google Android.</a:t>
            </a:r>
          </a:p>
        </p:txBody>
      </p:sp>
    </p:spTree>
    <p:extLst>
      <p:ext uri="{BB962C8B-B14F-4D97-AF65-F5344CB8AC3E}">
        <p14:creationId xmlns:p14="http://schemas.microsoft.com/office/powerpoint/2010/main" val="970691922"/>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8DEAF46-4819-C694-8394-44ECC0A1E17F}"/>
            </a:ext>
          </a:extLst>
        </p:cNvPr>
        <p:cNvGrpSpPr/>
        <p:nvPr/>
      </p:nvGrpSpPr>
      <p:grpSpPr>
        <a:xfrm>
          <a:off x="0" y="0"/>
          <a:ext cx="0" cy="0"/>
          <a:chOff x="0" y="0"/>
          <a:chExt cx="0" cy="0"/>
        </a:xfrm>
      </p:grpSpPr>
      <p:sp>
        <p:nvSpPr>
          <p:cNvPr id="2" name="Rectangle 1">
            <a:extLst>
              <a:ext uri="{FF2B5EF4-FFF2-40B4-BE49-F238E27FC236}">
                <a16:creationId xmlns:a16="http://schemas.microsoft.com/office/drawing/2014/main" id="{7362B21A-8A5E-4F20-9A05-0BE89E8793A7}"/>
              </a:ext>
            </a:extLst>
          </p:cNvPr>
          <p:cNvSpPr>
            <a:spLocks noGrp="1" noChangeArrowheads="1"/>
          </p:cNvSpPr>
          <p:nvPr/>
        </p:nvSpPr>
        <p:spPr bwMode="auto">
          <a:xfrm>
            <a:off x="705414" y="170323"/>
            <a:ext cx="7192962" cy="5762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b" anchorCtr="0" compatLnSpc="1">
            <a:prstTxWarp prst="textNoShape">
              <a:avLst/>
            </a:prstTxWarp>
          </a:bodyPr>
          <a:lstStyle/>
          <a:p>
            <a:pPr fontAlgn="base">
              <a:spcBef>
                <a:spcPct val="0"/>
              </a:spcBef>
              <a:spcAft>
                <a:spcPct val="0"/>
              </a:spcAft>
            </a:pPr>
            <a:r>
              <a:rPr lang="en-US" altLang="en-US" sz="3200" b="1" dirty="0">
                <a:solidFill>
                  <a:srgbClr val="006699"/>
                </a:solidFill>
                <a:latin typeface="Times New Roman" panose="02020603050405020304" pitchFamily="18" charset="0"/>
                <a:ea typeface="MS PGothic" pitchFamily="34" charset="-128"/>
                <a:cs typeface="Times New Roman" panose="02020603050405020304" pitchFamily="18" charset="0"/>
              </a:rPr>
              <a:t>Client Server</a:t>
            </a:r>
          </a:p>
        </p:txBody>
      </p:sp>
      <p:sp>
        <p:nvSpPr>
          <p:cNvPr id="3" name="Rectangle 2">
            <a:extLst>
              <a:ext uri="{FF2B5EF4-FFF2-40B4-BE49-F238E27FC236}">
                <a16:creationId xmlns:a16="http://schemas.microsoft.com/office/drawing/2014/main" id="{CF60D9FD-B67C-4C64-ACD2-8A9A5FAEFAE5}"/>
              </a:ext>
            </a:extLst>
          </p:cNvPr>
          <p:cNvSpPr>
            <a:spLocks noChangeArrowheads="1"/>
          </p:cNvSpPr>
          <p:nvPr/>
        </p:nvSpPr>
        <p:spPr bwMode="auto">
          <a:xfrm>
            <a:off x="911326" y="903031"/>
            <a:ext cx="10071305" cy="252596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defPPr>
              <a:defRPr lang="en-US"/>
            </a:defPPr>
            <a:lvl1pPr marL="342900" indent="-342900" algn="l" rtl="0" eaLnBrk="0" fontAlgn="base" hangingPunct="0">
              <a:spcBef>
                <a:spcPct val="35000"/>
              </a:spcBef>
              <a:spcAft>
                <a:spcPct val="0"/>
              </a:spcAft>
              <a:buClr>
                <a:srgbClr val="993300"/>
              </a:buClr>
              <a:buSzPct val="110000"/>
              <a:buFont typeface="Wingdings" panose="05000000000000000000" pitchFamily="2" charset="2"/>
              <a:buChar char="§"/>
              <a:defRPr kumimoji="1" kern="1200">
                <a:solidFill>
                  <a:schemeClr val="tx1"/>
                </a:solidFill>
                <a:latin typeface="Helvetica" panose="020B0604020202020204" pitchFamily="34" charset="0"/>
                <a:ea typeface="MS PGothic" panose="020B0600070205080204" pitchFamily="34" charset="-128"/>
                <a:cs typeface="+mn-cs"/>
              </a:defRPr>
            </a:lvl1pPr>
            <a:lvl2pPr marL="742950" indent="-285750" algn="l" rtl="0" eaLnBrk="0" fontAlgn="base" hangingPunct="0">
              <a:spcBef>
                <a:spcPct val="35000"/>
              </a:spcBef>
              <a:spcAft>
                <a:spcPct val="0"/>
              </a:spcAft>
              <a:buClr>
                <a:srgbClr val="CC6600"/>
              </a:buClr>
              <a:buSzPct val="110000"/>
              <a:buFont typeface="Arial" panose="020B0604020202020204" pitchFamily="34" charset="0"/>
              <a:buChar char="•"/>
              <a:defRPr kumimoji="1" kern="1200">
                <a:solidFill>
                  <a:schemeClr val="tx1"/>
                </a:solidFill>
                <a:latin typeface="Helvetica" panose="020B0604020202020204" pitchFamily="34" charset="0"/>
                <a:ea typeface="MS PGothic" panose="020B0600070205080204" pitchFamily="34" charset="-128"/>
                <a:cs typeface="+mn-cs"/>
              </a:defRPr>
            </a:lvl2pPr>
            <a:lvl3pPr marL="1085850" indent="-228600" algn="l" rtl="0" eaLnBrk="0" fontAlgn="base" hangingPunct="0">
              <a:spcBef>
                <a:spcPct val="35000"/>
              </a:spcBef>
              <a:spcAft>
                <a:spcPct val="0"/>
              </a:spcAft>
              <a:buClr>
                <a:srgbClr val="009900"/>
              </a:buClr>
              <a:buSzPct val="75000"/>
              <a:buFont typeface="Webdings" panose="05030102010509060703" pitchFamily="18" charset="2"/>
              <a:buChar char="4"/>
              <a:defRPr kumimoji="1" kern="1200">
                <a:solidFill>
                  <a:schemeClr val="tx1"/>
                </a:solidFill>
                <a:latin typeface="Helvetica" panose="020B0604020202020204" pitchFamily="34" charset="0"/>
                <a:ea typeface="MS PGothic" panose="020B0600070205080204" pitchFamily="34" charset="-128"/>
                <a:cs typeface="+mn-cs"/>
              </a:defRPr>
            </a:lvl3pPr>
            <a:lvl4pPr marL="1600200" indent="-228600" algn="l" rtl="0" eaLnBrk="0" fontAlgn="base" hangingPunct="0">
              <a:spcBef>
                <a:spcPct val="35000"/>
              </a:spcBef>
              <a:spcAft>
                <a:spcPct val="0"/>
              </a:spcAft>
              <a:buClr>
                <a:schemeClr val="hlink"/>
              </a:buClr>
              <a:buSzPct val="75000"/>
              <a:buChar char="–"/>
              <a:defRPr kumimoji="1" kern="1200">
                <a:solidFill>
                  <a:schemeClr val="tx1"/>
                </a:solidFill>
                <a:latin typeface="Helvetica" panose="020B0604020202020204" pitchFamily="34" charset="0"/>
                <a:ea typeface="MS PGothic" panose="020B0600070205080204" pitchFamily="34" charset="-128"/>
                <a:cs typeface="+mn-cs"/>
              </a:defRPr>
            </a:lvl4pPr>
            <a:lvl5pPr marL="2057400" indent="-228600" algn="l" rtl="0" eaLnBrk="0" fontAlgn="base" hangingPunct="0">
              <a:spcBef>
                <a:spcPct val="35000"/>
              </a:spcBef>
              <a:spcAft>
                <a:spcPct val="0"/>
              </a:spcAft>
              <a:buClr>
                <a:srgbClr val="FF0066"/>
              </a:buClr>
              <a:buSzPct val="75000"/>
              <a:buChar char="»"/>
              <a:defRPr kumimoji="1" kern="1200">
                <a:solidFill>
                  <a:schemeClr val="tx1"/>
                </a:solidFill>
                <a:latin typeface="Helvetica" panose="020B0604020202020204" pitchFamily="34" charset="0"/>
                <a:ea typeface="MS PGothic" panose="020B0600070205080204" pitchFamily="34" charset="-128"/>
                <a:cs typeface="+mn-cs"/>
              </a:defRPr>
            </a:lvl5pPr>
            <a:lvl6pPr marL="2514600" indent="-228600" algn="l" defTabSz="914400" rtl="0" eaLnBrk="0" fontAlgn="base" latinLnBrk="0" hangingPunct="0">
              <a:spcBef>
                <a:spcPct val="35000"/>
              </a:spcBef>
              <a:spcAft>
                <a:spcPct val="0"/>
              </a:spcAft>
              <a:buClr>
                <a:srgbClr val="FF0066"/>
              </a:buClr>
              <a:buSzPct val="75000"/>
              <a:buChar char="»"/>
              <a:defRPr kumimoji="1" kern="1200">
                <a:solidFill>
                  <a:schemeClr val="tx1"/>
                </a:solidFill>
                <a:latin typeface="Helvetica" panose="020B0604020202020204" pitchFamily="34" charset="0"/>
                <a:ea typeface="MS PGothic" panose="020B0600070205080204" pitchFamily="34" charset="-128"/>
                <a:cs typeface="+mn-cs"/>
              </a:defRPr>
            </a:lvl6pPr>
            <a:lvl7pPr marL="2971800" indent="-228600" algn="l" defTabSz="914400" rtl="0" eaLnBrk="0" fontAlgn="base" latinLnBrk="0" hangingPunct="0">
              <a:spcBef>
                <a:spcPct val="35000"/>
              </a:spcBef>
              <a:spcAft>
                <a:spcPct val="0"/>
              </a:spcAft>
              <a:buClr>
                <a:srgbClr val="FF0066"/>
              </a:buClr>
              <a:buSzPct val="75000"/>
              <a:buChar char="»"/>
              <a:defRPr kumimoji="1" kern="1200">
                <a:solidFill>
                  <a:schemeClr val="tx1"/>
                </a:solidFill>
                <a:latin typeface="Helvetica" panose="020B0604020202020204" pitchFamily="34" charset="0"/>
                <a:ea typeface="MS PGothic" panose="020B0600070205080204" pitchFamily="34" charset="-128"/>
                <a:cs typeface="+mn-cs"/>
              </a:defRPr>
            </a:lvl7pPr>
            <a:lvl8pPr marL="3429000" indent="-228600" algn="l" defTabSz="914400" rtl="0" eaLnBrk="0" fontAlgn="base" latinLnBrk="0" hangingPunct="0">
              <a:spcBef>
                <a:spcPct val="35000"/>
              </a:spcBef>
              <a:spcAft>
                <a:spcPct val="0"/>
              </a:spcAft>
              <a:buClr>
                <a:srgbClr val="FF0066"/>
              </a:buClr>
              <a:buSzPct val="75000"/>
              <a:buChar char="»"/>
              <a:defRPr kumimoji="1" kern="1200">
                <a:solidFill>
                  <a:schemeClr val="tx1"/>
                </a:solidFill>
                <a:latin typeface="Helvetica" panose="020B0604020202020204" pitchFamily="34" charset="0"/>
                <a:ea typeface="MS PGothic" panose="020B0600070205080204" pitchFamily="34" charset="-128"/>
                <a:cs typeface="+mn-cs"/>
              </a:defRPr>
            </a:lvl8pPr>
            <a:lvl9pPr marL="3886200" indent="-228600" algn="l" defTabSz="914400" rtl="0" eaLnBrk="0" fontAlgn="base" latinLnBrk="0" hangingPunct="0">
              <a:spcBef>
                <a:spcPct val="35000"/>
              </a:spcBef>
              <a:spcAft>
                <a:spcPct val="0"/>
              </a:spcAft>
              <a:buClr>
                <a:srgbClr val="FF0066"/>
              </a:buClr>
              <a:buSzPct val="75000"/>
              <a:buChar char="»"/>
              <a:defRPr kumimoji="1" kern="1200">
                <a:solidFill>
                  <a:schemeClr val="tx1"/>
                </a:solidFill>
                <a:latin typeface="Helvetica" panose="020B0604020202020204" pitchFamily="34" charset="0"/>
                <a:ea typeface="MS PGothic" panose="020B0600070205080204" pitchFamily="34" charset="-128"/>
                <a:cs typeface="+mn-cs"/>
              </a:defRPr>
            </a:lvl9pPr>
          </a:lstStyle>
          <a:p>
            <a:pPr>
              <a:lnSpc>
                <a:spcPct val="90000"/>
              </a:lnSpc>
              <a:buSzPct val="90000"/>
            </a:pPr>
            <a:r>
              <a:rPr lang="en-US" altLang="en-US" sz="2000" dirty="0">
                <a:latin typeface="Times New Roman" panose="02020603050405020304" pitchFamily="18" charset="0"/>
                <a:cs typeface="Times New Roman" panose="02020603050405020304" pitchFamily="18" charset="0"/>
              </a:rPr>
              <a:t>Client-Server Computing</a:t>
            </a:r>
          </a:p>
          <a:p>
            <a:pPr lvl="1">
              <a:lnSpc>
                <a:spcPct val="90000"/>
              </a:lnSpc>
              <a:buSzPct val="80000"/>
            </a:pPr>
            <a:r>
              <a:rPr lang="en-US" altLang="en-US" sz="2000" dirty="0">
                <a:latin typeface="Times New Roman" panose="02020603050405020304" pitchFamily="18" charset="0"/>
                <a:cs typeface="Times New Roman" panose="02020603050405020304" pitchFamily="18" charset="0"/>
              </a:rPr>
              <a:t>Dumb terminals are replaced by smart PCs</a:t>
            </a:r>
          </a:p>
          <a:p>
            <a:pPr lvl="1">
              <a:lnSpc>
                <a:spcPct val="90000"/>
              </a:lnSpc>
              <a:buSzPct val="80000"/>
            </a:pPr>
            <a:r>
              <a:rPr lang="en-US" altLang="en-US" sz="2000" dirty="0">
                <a:latin typeface="Times New Roman" panose="02020603050405020304" pitchFamily="18" charset="0"/>
                <a:cs typeface="Times New Roman" panose="02020603050405020304" pitchFamily="18" charset="0"/>
              </a:rPr>
              <a:t>Many systems now </a:t>
            </a:r>
            <a:r>
              <a:rPr lang="en-US" altLang="en-US" sz="2000" b="1" dirty="0">
                <a:solidFill>
                  <a:srgbClr val="006699"/>
                </a:solidFill>
                <a:latin typeface="Times New Roman" panose="02020603050405020304" pitchFamily="18" charset="0"/>
                <a:cs typeface="Times New Roman" panose="02020603050405020304" pitchFamily="18" charset="0"/>
              </a:rPr>
              <a:t>servers</a:t>
            </a:r>
            <a:r>
              <a:rPr lang="en-US" altLang="en-US" sz="2000" dirty="0">
                <a:latin typeface="Times New Roman" panose="02020603050405020304" pitchFamily="18" charset="0"/>
                <a:cs typeface="Times New Roman" panose="02020603050405020304" pitchFamily="18" charset="0"/>
              </a:rPr>
              <a:t>, responding to requests generated by </a:t>
            </a:r>
            <a:r>
              <a:rPr lang="en-US" altLang="en-US" sz="2000" b="1" dirty="0">
                <a:solidFill>
                  <a:srgbClr val="006699"/>
                </a:solidFill>
                <a:latin typeface="Times New Roman" panose="02020603050405020304" pitchFamily="18" charset="0"/>
                <a:cs typeface="Times New Roman" panose="02020603050405020304" pitchFamily="18" charset="0"/>
              </a:rPr>
              <a:t>clients</a:t>
            </a:r>
          </a:p>
          <a:p>
            <a:pPr lvl="2">
              <a:lnSpc>
                <a:spcPct val="90000"/>
              </a:lnSpc>
            </a:pPr>
            <a:r>
              <a:rPr lang="en-US" altLang="en-US" sz="2000" b="1" dirty="0">
                <a:solidFill>
                  <a:srgbClr val="006699"/>
                </a:solidFill>
                <a:latin typeface="Times New Roman" panose="02020603050405020304" pitchFamily="18" charset="0"/>
                <a:cs typeface="Times New Roman" panose="02020603050405020304" pitchFamily="18" charset="0"/>
              </a:rPr>
              <a:t>Compute-server system </a:t>
            </a:r>
            <a:r>
              <a:rPr lang="en-US" altLang="en-US" sz="2000" dirty="0">
                <a:latin typeface="Times New Roman" panose="02020603050405020304" pitchFamily="18" charset="0"/>
                <a:cs typeface="Times New Roman" panose="02020603050405020304" pitchFamily="18" charset="0"/>
              </a:rPr>
              <a:t>provides an interface to client to request services (i.e., database)</a:t>
            </a:r>
          </a:p>
          <a:p>
            <a:pPr lvl="2">
              <a:lnSpc>
                <a:spcPct val="90000"/>
              </a:lnSpc>
            </a:pPr>
            <a:r>
              <a:rPr lang="en-US" altLang="en-US" sz="2000" b="1" dirty="0">
                <a:solidFill>
                  <a:srgbClr val="006699"/>
                </a:solidFill>
                <a:latin typeface="Times New Roman" panose="02020603050405020304" pitchFamily="18" charset="0"/>
                <a:cs typeface="Times New Roman" panose="02020603050405020304" pitchFamily="18" charset="0"/>
              </a:rPr>
              <a:t>File-server system </a:t>
            </a:r>
            <a:r>
              <a:rPr lang="en-US" altLang="en-US" sz="2000" dirty="0">
                <a:latin typeface="Times New Roman" panose="02020603050405020304" pitchFamily="18" charset="0"/>
                <a:cs typeface="Times New Roman" panose="02020603050405020304" pitchFamily="18" charset="0"/>
              </a:rPr>
              <a:t>provides interface for clients to store and retrieve files</a:t>
            </a:r>
          </a:p>
        </p:txBody>
      </p:sp>
      <p:pic>
        <p:nvPicPr>
          <p:cNvPr id="4" name="Picture 3" descr="1_18.pdf">
            <a:extLst>
              <a:ext uri="{FF2B5EF4-FFF2-40B4-BE49-F238E27FC236}">
                <a16:creationId xmlns:a16="http://schemas.microsoft.com/office/drawing/2014/main" id="{3F572163-5430-4601-AD15-704330FF5D33}"/>
              </a:ext>
            </a:extLst>
          </p:cNvPr>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3987596" y="3262236"/>
            <a:ext cx="4610100" cy="20050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852839161"/>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DB4CBB8-CB13-783C-F882-7041CB6C3E36}"/>
            </a:ext>
          </a:extLst>
        </p:cNvPr>
        <p:cNvGrpSpPr/>
        <p:nvPr/>
      </p:nvGrpSpPr>
      <p:grpSpPr>
        <a:xfrm>
          <a:off x="0" y="0"/>
          <a:ext cx="0" cy="0"/>
          <a:chOff x="0" y="0"/>
          <a:chExt cx="0" cy="0"/>
        </a:xfrm>
      </p:grpSpPr>
      <p:sp>
        <p:nvSpPr>
          <p:cNvPr id="2" name="Rectangle 1">
            <a:extLst>
              <a:ext uri="{FF2B5EF4-FFF2-40B4-BE49-F238E27FC236}">
                <a16:creationId xmlns:a16="http://schemas.microsoft.com/office/drawing/2014/main" id="{BB647B75-B333-4E93-8EF1-19CAA860382B}"/>
              </a:ext>
            </a:extLst>
          </p:cNvPr>
          <p:cNvSpPr>
            <a:spLocks noGrp="1" noChangeArrowheads="1"/>
          </p:cNvSpPr>
          <p:nvPr/>
        </p:nvSpPr>
        <p:spPr bwMode="auto">
          <a:xfrm>
            <a:off x="436152" y="200972"/>
            <a:ext cx="7394575" cy="5762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b" anchorCtr="0" compatLnSpc="1">
            <a:prstTxWarp prst="textNoShape">
              <a:avLst/>
            </a:prstTxWarp>
          </a:bodyPr>
          <a:lstStyle>
            <a:lvl1pPr algn="ctr" rtl="0" eaLnBrk="0" fontAlgn="base" hangingPunct="0">
              <a:spcBef>
                <a:spcPct val="0"/>
              </a:spcBef>
              <a:spcAft>
                <a:spcPct val="0"/>
              </a:spcAft>
              <a:defRPr sz="3200" b="1">
                <a:solidFill>
                  <a:srgbClr val="006699"/>
                </a:solidFill>
                <a:latin typeface="+mj-lt"/>
                <a:ea typeface="MS PGothic" pitchFamily="34" charset="-128"/>
                <a:cs typeface="ＭＳ Ｐゴシック" charset="-128"/>
              </a:defRPr>
            </a:lvl1pPr>
            <a:lvl2pPr algn="ctr" rtl="0" eaLnBrk="0" fontAlgn="base" hangingPunct="0">
              <a:spcBef>
                <a:spcPct val="0"/>
              </a:spcBef>
              <a:spcAft>
                <a:spcPct val="0"/>
              </a:spcAft>
              <a:defRPr sz="3200" b="1">
                <a:solidFill>
                  <a:srgbClr val="006699"/>
                </a:solidFill>
                <a:latin typeface="Arial" charset="0"/>
                <a:ea typeface="MS PGothic" pitchFamily="34" charset="-128"/>
                <a:cs typeface="ＭＳ Ｐゴシック" charset="-128"/>
              </a:defRPr>
            </a:lvl2pPr>
            <a:lvl3pPr algn="ctr" rtl="0" eaLnBrk="0" fontAlgn="base" hangingPunct="0">
              <a:spcBef>
                <a:spcPct val="0"/>
              </a:spcBef>
              <a:spcAft>
                <a:spcPct val="0"/>
              </a:spcAft>
              <a:defRPr sz="3200" b="1">
                <a:solidFill>
                  <a:srgbClr val="006699"/>
                </a:solidFill>
                <a:latin typeface="Arial" charset="0"/>
                <a:ea typeface="MS PGothic" pitchFamily="34" charset="-128"/>
                <a:cs typeface="ＭＳ Ｐゴシック" charset="-128"/>
              </a:defRPr>
            </a:lvl3pPr>
            <a:lvl4pPr algn="ctr" rtl="0" eaLnBrk="0" fontAlgn="base" hangingPunct="0">
              <a:spcBef>
                <a:spcPct val="0"/>
              </a:spcBef>
              <a:spcAft>
                <a:spcPct val="0"/>
              </a:spcAft>
              <a:defRPr sz="3200" b="1">
                <a:solidFill>
                  <a:srgbClr val="006699"/>
                </a:solidFill>
                <a:latin typeface="Arial" charset="0"/>
                <a:ea typeface="MS PGothic" pitchFamily="34" charset="-128"/>
                <a:cs typeface="ＭＳ Ｐゴシック" charset="-128"/>
              </a:defRPr>
            </a:lvl4pPr>
            <a:lvl5pPr algn="ctr" rtl="0" eaLnBrk="0" fontAlgn="base" hangingPunct="0">
              <a:spcBef>
                <a:spcPct val="0"/>
              </a:spcBef>
              <a:spcAft>
                <a:spcPct val="0"/>
              </a:spcAft>
              <a:defRPr sz="3200" b="1">
                <a:solidFill>
                  <a:srgbClr val="006699"/>
                </a:solidFill>
                <a:latin typeface="Arial" charset="0"/>
                <a:ea typeface="MS PGothic" pitchFamily="34" charset="-128"/>
                <a:cs typeface="ＭＳ Ｐゴシック" charset="-128"/>
              </a:defRPr>
            </a:lvl5pPr>
            <a:lvl6pPr marL="457200" algn="ctr" rtl="0" fontAlgn="base">
              <a:spcBef>
                <a:spcPct val="0"/>
              </a:spcBef>
              <a:spcAft>
                <a:spcPct val="0"/>
              </a:spcAft>
              <a:defRPr sz="3200" b="1">
                <a:solidFill>
                  <a:srgbClr val="006699"/>
                </a:solidFill>
                <a:latin typeface="Arial" charset="0"/>
              </a:defRPr>
            </a:lvl6pPr>
            <a:lvl7pPr marL="914400" algn="ctr" rtl="0" fontAlgn="base">
              <a:spcBef>
                <a:spcPct val="0"/>
              </a:spcBef>
              <a:spcAft>
                <a:spcPct val="0"/>
              </a:spcAft>
              <a:defRPr sz="3200" b="1">
                <a:solidFill>
                  <a:srgbClr val="006699"/>
                </a:solidFill>
                <a:latin typeface="Arial" charset="0"/>
              </a:defRPr>
            </a:lvl7pPr>
            <a:lvl8pPr marL="1371600" algn="ctr" rtl="0" fontAlgn="base">
              <a:spcBef>
                <a:spcPct val="0"/>
              </a:spcBef>
              <a:spcAft>
                <a:spcPct val="0"/>
              </a:spcAft>
              <a:defRPr sz="3200" b="1">
                <a:solidFill>
                  <a:srgbClr val="006699"/>
                </a:solidFill>
                <a:latin typeface="Arial" charset="0"/>
              </a:defRPr>
            </a:lvl8pPr>
            <a:lvl9pPr marL="1828800" algn="ctr" rtl="0" fontAlgn="base">
              <a:spcBef>
                <a:spcPct val="0"/>
              </a:spcBef>
              <a:spcAft>
                <a:spcPct val="0"/>
              </a:spcAft>
              <a:defRPr sz="3200" b="1">
                <a:solidFill>
                  <a:srgbClr val="006699"/>
                </a:solidFill>
                <a:latin typeface="Arial" charset="0"/>
              </a:defRPr>
            </a:lvl9pPr>
          </a:lstStyle>
          <a:p>
            <a:pPr algn="l" eaLnBrk="1" hangingPunct="1"/>
            <a:r>
              <a:rPr lang="en-US" altLang="en-US" dirty="0">
                <a:latin typeface="Times New Roman" panose="02020603050405020304" pitchFamily="18" charset="0"/>
                <a:cs typeface="Times New Roman" panose="02020603050405020304" pitchFamily="18" charset="0"/>
              </a:rPr>
              <a:t>Peer-to-Peer</a:t>
            </a:r>
          </a:p>
        </p:txBody>
      </p:sp>
      <p:sp>
        <p:nvSpPr>
          <p:cNvPr id="3" name="Rectangle 2">
            <a:extLst>
              <a:ext uri="{FF2B5EF4-FFF2-40B4-BE49-F238E27FC236}">
                <a16:creationId xmlns:a16="http://schemas.microsoft.com/office/drawing/2014/main" id="{7366DDF6-F84D-4FDE-9942-CC6839DC10B1}"/>
              </a:ext>
            </a:extLst>
          </p:cNvPr>
          <p:cNvSpPr>
            <a:spLocks noGrp="1" noChangeArrowheads="1"/>
          </p:cNvSpPr>
          <p:nvPr/>
        </p:nvSpPr>
        <p:spPr bwMode="auto">
          <a:xfrm>
            <a:off x="876657" y="936598"/>
            <a:ext cx="7178573" cy="50905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lvl1pPr marL="342900" indent="-342900" algn="l" rtl="0" eaLnBrk="0" fontAlgn="base" hangingPunct="0">
              <a:spcBef>
                <a:spcPct val="35000"/>
              </a:spcBef>
              <a:spcAft>
                <a:spcPct val="0"/>
              </a:spcAft>
              <a:buClr>
                <a:srgbClr val="993300"/>
              </a:buClr>
              <a:buSzPct val="110000"/>
              <a:buFont typeface="Wingdings" panose="05000000000000000000" pitchFamily="2" charset="2"/>
              <a:buChar char="§"/>
              <a:defRPr kumimoji="1">
                <a:solidFill>
                  <a:schemeClr val="tx1"/>
                </a:solidFill>
                <a:latin typeface="+mn-lt"/>
                <a:ea typeface="MS PGothic" pitchFamily="34" charset="-128"/>
                <a:cs typeface="ＭＳ Ｐゴシック" charset="-128"/>
              </a:defRPr>
            </a:lvl1pPr>
            <a:lvl2pPr marL="742950" indent="-285750" algn="l" rtl="0" eaLnBrk="0" fontAlgn="base" hangingPunct="0">
              <a:spcBef>
                <a:spcPct val="35000"/>
              </a:spcBef>
              <a:spcAft>
                <a:spcPct val="0"/>
              </a:spcAft>
              <a:buClr>
                <a:srgbClr val="CC6600"/>
              </a:buClr>
              <a:buSzPct val="110000"/>
              <a:buFont typeface="Arial" panose="020B0604020202020204" pitchFamily="34" charset="0"/>
              <a:buChar char="•"/>
              <a:defRPr kumimoji="1">
                <a:solidFill>
                  <a:schemeClr val="tx1"/>
                </a:solidFill>
                <a:latin typeface="+mn-lt"/>
                <a:ea typeface="MS PGothic" pitchFamily="34" charset="-128"/>
              </a:defRPr>
            </a:lvl2pPr>
            <a:lvl3pPr marL="1085850" indent="-228600" algn="l" rtl="0" eaLnBrk="0" fontAlgn="base" hangingPunct="0">
              <a:spcBef>
                <a:spcPct val="35000"/>
              </a:spcBef>
              <a:spcAft>
                <a:spcPct val="0"/>
              </a:spcAft>
              <a:buClr>
                <a:srgbClr val="009900"/>
              </a:buClr>
              <a:buSzPct val="75000"/>
              <a:buFont typeface="Webdings" panose="05030102010509060703" pitchFamily="18" charset="2"/>
              <a:buChar char="4"/>
              <a:defRPr kumimoji="1">
                <a:solidFill>
                  <a:schemeClr val="tx1"/>
                </a:solidFill>
                <a:latin typeface="+mn-lt"/>
                <a:ea typeface="MS PGothic" pitchFamily="34" charset="-128"/>
              </a:defRPr>
            </a:lvl3pPr>
            <a:lvl4pPr marL="1428750" indent="-228600" algn="l" rtl="0" eaLnBrk="0" fontAlgn="base" hangingPunct="0">
              <a:spcBef>
                <a:spcPct val="35000"/>
              </a:spcBef>
              <a:spcAft>
                <a:spcPct val="0"/>
              </a:spcAft>
              <a:buClr>
                <a:schemeClr val="hlink"/>
              </a:buClr>
              <a:buSzPct val="75000"/>
              <a:buChar char="–"/>
              <a:defRPr kumimoji="1">
                <a:solidFill>
                  <a:schemeClr val="tx1"/>
                </a:solidFill>
                <a:latin typeface="+mn-lt"/>
                <a:ea typeface="MS PGothic" pitchFamily="34" charset="-128"/>
              </a:defRPr>
            </a:lvl4pPr>
            <a:lvl5pPr marL="1771650" indent="-228600" algn="l" rtl="0" eaLnBrk="0" fontAlgn="base" hangingPunct="0">
              <a:spcBef>
                <a:spcPct val="35000"/>
              </a:spcBef>
              <a:spcAft>
                <a:spcPct val="0"/>
              </a:spcAft>
              <a:buClr>
                <a:srgbClr val="FF0066"/>
              </a:buClr>
              <a:buSzPct val="75000"/>
              <a:buChar char="»"/>
              <a:defRPr kumimoji="1">
                <a:solidFill>
                  <a:schemeClr val="tx1"/>
                </a:solidFill>
                <a:latin typeface="+mn-lt"/>
                <a:ea typeface="MS PGothic" pitchFamily="34" charset="-128"/>
              </a:defRPr>
            </a:lvl5pPr>
            <a:lvl6pPr marL="2228850" indent="-228600" algn="l" rtl="0" eaLnBrk="0" fontAlgn="base" hangingPunct="0">
              <a:spcBef>
                <a:spcPct val="35000"/>
              </a:spcBef>
              <a:spcAft>
                <a:spcPct val="0"/>
              </a:spcAft>
              <a:buClr>
                <a:srgbClr val="FF0066"/>
              </a:buClr>
              <a:buSzPct val="75000"/>
              <a:buChar char="»"/>
              <a:defRPr kumimoji="1">
                <a:solidFill>
                  <a:schemeClr val="tx1"/>
                </a:solidFill>
                <a:latin typeface="+mn-lt"/>
                <a:ea typeface="ＭＳ Ｐゴシック" charset="-128"/>
              </a:defRPr>
            </a:lvl6pPr>
            <a:lvl7pPr marL="2686050" indent="-228600" algn="l" rtl="0" eaLnBrk="0" fontAlgn="base" hangingPunct="0">
              <a:spcBef>
                <a:spcPct val="35000"/>
              </a:spcBef>
              <a:spcAft>
                <a:spcPct val="0"/>
              </a:spcAft>
              <a:buClr>
                <a:srgbClr val="FF0066"/>
              </a:buClr>
              <a:buSzPct val="75000"/>
              <a:buChar char="»"/>
              <a:defRPr kumimoji="1">
                <a:solidFill>
                  <a:schemeClr val="tx1"/>
                </a:solidFill>
                <a:latin typeface="+mn-lt"/>
                <a:ea typeface="ＭＳ Ｐゴシック" charset="-128"/>
              </a:defRPr>
            </a:lvl7pPr>
            <a:lvl8pPr marL="3143250" indent="-228600" algn="l" rtl="0" eaLnBrk="0" fontAlgn="base" hangingPunct="0">
              <a:spcBef>
                <a:spcPct val="35000"/>
              </a:spcBef>
              <a:spcAft>
                <a:spcPct val="0"/>
              </a:spcAft>
              <a:buClr>
                <a:srgbClr val="FF0066"/>
              </a:buClr>
              <a:buSzPct val="75000"/>
              <a:buChar char="»"/>
              <a:defRPr kumimoji="1">
                <a:solidFill>
                  <a:schemeClr val="tx1"/>
                </a:solidFill>
                <a:latin typeface="+mn-lt"/>
                <a:ea typeface="ＭＳ Ｐゴシック" charset="-128"/>
              </a:defRPr>
            </a:lvl8pPr>
            <a:lvl9pPr marL="3600450" indent="-228600" algn="l" rtl="0" eaLnBrk="0" fontAlgn="base" hangingPunct="0">
              <a:spcBef>
                <a:spcPct val="35000"/>
              </a:spcBef>
              <a:spcAft>
                <a:spcPct val="0"/>
              </a:spcAft>
              <a:buClr>
                <a:srgbClr val="FF0066"/>
              </a:buClr>
              <a:buSzPct val="75000"/>
              <a:buChar char="»"/>
              <a:defRPr kumimoji="1">
                <a:solidFill>
                  <a:schemeClr val="tx1"/>
                </a:solidFill>
                <a:latin typeface="+mn-lt"/>
                <a:ea typeface="ＭＳ Ｐゴシック" charset="-128"/>
              </a:defRPr>
            </a:lvl9pPr>
          </a:lstStyle>
          <a:p>
            <a:r>
              <a:rPr lang="en-US" altLang="en-US" sz="2400" dirty="0">
                <a:latin typeface="Times New Roman" panose="02020603050405020304" pitchFamily="18" charset="0"/>
                <a:cs typeface="Times New Roman" panose="02020603050405020304" pitchFamily="18" charset="0"/>
              </a:rPr>
              <a:t>Another model of distributed system</a:t>
            </a:r>
          </a:p>
          <a:p>
            <a:r>
              <a:rPr lang="en-US" altLang="en-US" sz="2400" dirty="0">
                <a:latin typeface="Times New Roman" panose="02020603050405020304" pitchFamily="18" charset="0"/>
                <a:cs typeface="Times New Roman" panose="02020603050405020304" pitchFamily="18" charset="0"/>
              </a:rPr>
              <a:t>P2P does not distinguish clients and servers</a:t>
            </a:r>
          </a:p>
          <a:p>
            <a:pPr lvl="1"/>
            <a:r>
              <a:rPr lang="en-US" altLang="en-US" sz="2400" dirty="0">
                <a:latin typeface="Times New Roman" panose="02020603050405020304" pitchFamily="18" charset="0"/>
                <a:cs typeface="Times New Roman" panose="02020603050405020304" pitchFamily="18" charset="0"/>
              </a:rPr>
              <a:t>Instead all nodes are considered peers</a:t>
            </a:r>
          </a:p>
          <a:p>
            <a:pPr lvl="1"/>
            <a:r>
              <a:rPr lang="en-US" altLang="en-US" sz="2400" dirty="0">
                <a:latin typeface="Times New Roman" panose="02020603050405020304" pitchFamily="18" charset="0"/>
                <a:cs typeface="Times New Roman" panose="02020603050405020304" pitchFamily="18" charset="0"/>
              </a:rPr>
              <a:t>May each act as client, server or both</a:t>
            </a:r>
          </a:p>
          <a:p>
            <a:pPr lvl="1"/>
            <a:r>
              <a:rPr lang="en-US" altLang="en-US" sz="2400" dirty="0">
                <a:latin typeface="Times New Roman" panose="02020603050405020304" pitchFamily="18" charset="0"/>
                <a:cs typeface="Times New Roman" panose="02020603050405020304" pitchFamily="18" charset="0"/>
              </a:rPr>
              <a:t>Node must join P2P network</a:t>
            </a:r>
          </a:p>
          <a:p>
            <a:pPr lvl="2"/>
            <a:r>
              <a:rPr lang="en-US" altLang="en-US" sz="2400" dirty="0">
                <a:latin typeface="Times New Roman" panose="02020603050405020304" pitchFamily="18" charset="0"/>
                <a:cs typeface="Times New Roman" panose="02020603050405020304" pitchFamily="18" charset="0"/>
              </a:rPr>
              <a:t>Registers its service with central lookup service on network, or</a:t>
            </a:r>
          </a:p>
          <a:p>
            <a:pPr lvl="2"/>
            <a:r>
              <a:rPr lang="en-US" altLang="en-US" sz="2400" dirty="0">
                <a:latin typeface="Times New Roman" panose="02020603050405020304" pitchFamily="18" charset="0"/>
                <a:cs typeface="Times New Roman" panose="02020603050405020304" pitchFamily="18" charset="0"/>
              </a:rPr>
              <a:t>Broadcast request for service and respond to requests for service via </a:t>
            </a:r>
            <a:r>
              <a:rPr lang="en-US" altLang="en-US" sz="2400" b="1" i="1" dirty="0">
                <a:latin typeface="Times New Roman" panose="02020603050405020304" pitchFamily="18" charset="0"/>
                <a:cs typeface="Times New Roman" panose="02020603050405020304" pitchFamily="18" charset="0"/>
              </a:rPr>
              <a:t>discovery protocol</a:t>
            </a:r>
          </a:p>
          <a:p>
            <a:pPr lvl="1"/>
            <a:r>
              <a:rPr lang="en-US" altLang="en-US" sz="2400" dirty="0">
                <a:latin typeface="Times New Roman" panose="02020603050405020304" pitchFamily="18" charset="0"/>
                <a:cs typeface="Times New Roman" panose="02020603050405020304" pitchFamily="18" charset="0"/>
              </a:rPr>
              <a:t>Examples include</a:t>
            </a:r>
            <a:r>
              <a:rPr lang="en-US" altLang="en-US" sz="2400" i="1" dirty="0">
                <a:latin typeface="Times New Roman" panose="02020603050405020304" pitchFamily="18" charset="0"/>
                <a:cs typeface="Times New Roman" panose="02020603050405020304" pitchFamily="18" charset="0"/>
              </a:rPr>
              <a:t> </a:t>
            </a:r>
            <a:r>
              <a:rPr lang="en-US" altLang="en-US" sz="2400" dirty="0">
                <a:latin typeface="Times New Roman" panose="02020603050405020304" pitchFamily="18" charset="0"/>
                <a:cs typeface="Times New Roman" panose="02020603050405020304" pitchFamily="18" charset="0"/>
              </a:rPr>
              <a:t>Napster</a:t>
            </a:r>
            <a:r>
              <a:rPr lang="en-US" altLang="en-US" sz="2400" i="1" dirty="0">
                <a:latin typeface="Times New Roman" panose="02020603050405020304" pitchFamily="18" charset="0"/>
                <a:cs typeface="Times New Roman" panose="02020603050405020304" pitchFamily="18" charset="0"/>
              </a:rPr>
              <a:t> </a:t>
            </a:r>
            <a:r>
              <a:rPr lang="en-US" altLang="en-US" sz="2400" dirty="0">
                <a:latin typeface="Times New Roman" panose="02020603050405020304" pitchFamily="18" charset="0"/>
                <a:cs typeface="Times New Roman" panose="02020603050405020304" pitchFamily="18" charset="0"/>
              </a:rPr>
              <a:t>and</a:t>
            </a:r>
            <a:r>
              <a:rPr lang="en-US" altLang="en-US" sz="2400" i="1" dirty="0">
                <a:latin typeface="Times New Roman" panose="02020603050405020304" pitchFamily="18" charset="0"/>
                <a:cs typeface="Times New Roman" panose="02020603050405020304" pitchFamily="18" charset="0"/>
              </a:rPr>
              <a:t> </a:t>
            </a:r>
            <a:r>
              <a:rPr lang="en-US" altLang="en-US" sz="2400" dirty="0">
                <a:latin typeface="Times New Roman" panose="02020603050405020304" pitchFamily="18" charset="0"/>
                <a:cs typeface="Times New Roman" panose="02020603050405020304" pitchFamily="18" charset="0"/>
              </a:rPr>
              <a:t>Gnutella</a:t>
            </a:r>
            <a:r>
              <a:rPr lang="en-US" altLang="en-US" sz="2400" i="1" dirty="0">
                <a:latin typeface="Times New Roman" panose="02020603050405020304" pitchFamily="18" charset="0"/>
                <a:cs typeface="Times New Roman" panose="02020603050405020304" pitchFamily="18" charset="0"/>
              </a:rPr>
              <a:t>, </a:t>
            </a:r>
            <a:r>
              <a:rPr lang="en-US" altLang="en-US" sz="2400" b="1" kern="1200" dirty="0">
                <a:solidFill>
                  <a:srgbClr val="006699"/>
                </a:solidFill>
                <a:latin typeface="Times New Roman" panose="02020603050405020304" pitchFamily="18" charset="0"/>
                <a:cs typeface="Times New Roman" panose="02020603050405020304" pitchFamily="18" charset="0"/>
              </a:rPr>
              <a:t>Voice over IP </a:t>
            </a:r>
            <a:r>
              <a:rPr lang="en-US" altLang="en-US" sz="2400" dirty="0">
                <a:latin typeface="Times New Roman" panose="02020603050405020304" pitchFamily="18" charset="0"/>
                <a:cs typeface="Times New Roman" panose="02020603050405020304" pitchFamily="18" charset="0"/>
              </a:rPr>
              <a:t>(</a:t>
            </a:r>
            <a:r>
              <a:rPr lang="en-US" altLang="en-US" sz="2400" b="1" kern="1200" dirty="0">
                <a:solidFill>
                  <a:srgbClr val="006699"/>
                </a:solidFill>
                <a:latin typeface="Times New Roman" panose="02020603050405020304" pitchFamily="18" charset="0"/>
                <a:cs typeface="Times New Roman" panose="02020603050405020304" pitchFamily="18" charset="0"/>
              </a:rPr>
              <a:t>VoIP</a:t>
            </a:r>
            <a:r>
              <a:rPr lang="en-US" altLang="en-US" sz="2400" dirty="0">
                <a:latin typeface="Times New Roman" panose="02020603050405020304" pitchFamily="18" charset="0"/>
                <a:cs typeface="Times New Roman" panose="02020603050405020304" pitchFamily="18" charset="0"/>
              </a:rPr>
              <a:t>)</a:t>
            </a:r>
            <a:r>
              <a:rPr lang="en-US" altLang="en-US" sz="2400" i="1" dirty="0">
                <a:latin typeface="Times New Roman" panose="02020603050405020304" pitchFamily="18" charset="0"/>
                <a:cs typeface="Times New Roman" panose="02020603050405020304" pitchFamily="18" charset="0"/>
              </a:rPr>
              <a:t> </a:t>
            </a:r>
            <a:r>
              <a:rPr lang="en-US" altLang="en-US" sz="2400" dirty="0">
                <a:latin typeface="Times New Roman" panose="02020603050405020304" pitchFamily="18" charset="0"/>
                <a:cs typeface="Times New Roman" panose="02020603050405020304" pitchFamily="18" charset="0"/>
              </a:rPr>
              <a:t>such as Skype </a:t>
            </a:r>
          </a:p>
        </p:txBody>
      </p:sp>
      <p:pic>
        <p:nvPicPr>
          <p:cNvPr id="4" name="Picture 3" descr="1_19.pdf">
            <a:extLst>
              <a:ext uri="{FF2B5EF4-FFF2-40B4-BE49-F238E27FC236}">
                <a16:creationId xmlns:a16="http://schemas.microsoft.com/office/drawing/2014/main" id="{E2A18885-21B9-47B4-84C9-50C4EA2B2CD8}"/>
              </a:ext>
            </a:extLst>
          </p:cNvPr>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8055231" y="851745"/>
            <a:ext cx="3820549" cy="290234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287826069"/>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0383304-10DD-A8F5-B8B6-4C296A563BA2}"/>
            </a:ext>
          </a:extLst>
        </p:cNvPr>
        <p:cNvGrpSpPr/>
        <p:nvPr/>
      </p:nvGrpSpPr>
      <p:grpSpPr>
        <a:xfrm>
          <a:off x="0" y="0"/>
          <a:ext cx="0" cy="0"/>
          <a:chOff x="0" y="0"/>
          <a:chExt cx="0" cy="0"/>
        </a:xfrm>
      </p:grpSpPr>
      <p:sp>
        <p:nvSpPr>
          <p:cNvPr id="2" name="Rectangle 1">
            <a:extLst>
              <a:ext uri="{FF2B5EF4-FFF2-40B4-BE49-F238E27FC236}">
                <a16:creationId xmlns:a16="http://schemas.microsoft.com/office/drawing/2014/main" id="{FD6537A6-ABBB-418B-A303-F33ED361BE06}"/>
              </a:ext>
            </a:extLst>
          </p:cNvPr>
          <p:cNvSpPr>
            <a:spLocks noGrp="1" noChangeArrowheads="1"/>
          </p:cNvSpPr>
          <p:nvPr/>
        </p:nvSpPr>
        <p:spPr bwMode="auto">
          <a:xfrm>
            <a:off x="641145" y="1081088"/>
            <a:ext cx="10990416" cy="15716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lvl1pPr marL="342900" indent="-342900" algn="l" rtl="0" eaLnBrk="0" fontAlgn="base" hangingPunct="0">
              <a:spcBef>
                <a:spcPct val="35000"/>
              </a:spcBef>
              <a:spcAft>
                <a:spcPct val="0"/>
              </a:spcAft>
              <a:buClr>
                <a:srgbClr val="993300"/>
              </a:buClr>
              <a:buSzPct val="110000"/>
              <a:buFont typeface="Wingdings" panose="05000000000000000000" pitchFamily="2" charset="2"/>
              <a:buChar char="§"/>
              <a:defRPr kumimoji="1">
                <a:solidFill>
                  <a:schemeClr val="tx1"/>
                </a:solidFill>
                <a:latin typeface="+mn-lt"/>
                <a:ea typeface="MS PGothic" pitchFamily="34" charset="-128"/>
                <a:cs typeface="ＭＳ Ｐゴシック" charset="-128"/>
              </a:defRPr>
            </a:lvl1pPr>
            <a:lvl2pPr marL="742950" indent="-285750" algn="l" rtl="0" eaLnBrk="0" fontAlgn="base" hangingPunct="0">
              <a:spcBef>
                <a:spcPct val="35000"/>
              </a:spcBef>
              <a:spcAft>
                <a:spcPct val="0"/>
              </a:spcAft>
              <a:buClr>
                <a:srgbClr val="CC6600"/>
              </a:buClr>
              <a:buSzPct val="110000"/>
              <a:buFont typeface="Arial" panose="020B0604020202020204" pitchFamily="34" charset="0"/>
              <a:buChar char="•"/>
              <a:defRPr kumimoji="1">
                <a:solidFill>
                  <a:schemeClr val="tx1"/>
                </a:solidFill>
                <a:latin typeface="+mn-lt"/>
                <a:ea typeface="MS PGothic" pitchFamily="34" charset="-128"/>
              </a:defRPr>
            </a:lvl2pPr>
            <a:lvl3pPr marL="1085850" indent="-228600" algn="l" rtl="0" eaLnBrk="0" fontAlgn="base" hangingPunct="0">
              <a:spcBef>
                <a:spcPct val="35000"/>
              </a:spcBef>
              <a:spcAft>
                <a:spcPct val="0"/>
              </a:spcAft>
              <a:buClr>
                <a:srgbClr val="009900"/>
              </a:buClr>
              <a:buSzPct val="75000"/>
              <a:buFont typeface="Webdings" panose="05030102010509060703" pitchFamily="18" charset="2"/>
              <a:buChar char="4"/>
              <a:defRPr kumimoji="1">
                <a:solidFill>
                  <a:schemeClr val="tx1"/>
                </a:solidFill>
                <a:latin typeface="+mn-lt"/>
                <a:ea typeface="MS PGothic" pitchFamily="34" charset="-128"/>
              </a:defRPr>
            </a:lvl3pPr>
            <a:lvl4pPr marL="1428750" indent="-228600" algn="l" rtl="0" eaLnBrk="0" fontAlgn="base" hangingPunct="0">
              <a:spcBef>
                <a:spcPct val="35000"/>
              </a:spcBef>
              <a:spcAft>
                <a:spcPct val="0"/>
              </a:spcAft>
              <a:buClr>
                <a:schemeClr val="hlink"/>
              </a:buClr>
              <a:buSzPct val="75000"/>
              <a:buChar char="–"/>
              <a:defRPr kumimoji="1">
                <a:solidFill>
                  <a:schemeClr val="tx1"/>
                </a:solidFill>
                <a:latin typeface="+mn-lt"/>
                <a:ea typeface="MS PGothic" pitchFamily="34" charset="-128"/>
              </a:defRPr>
            </a:lvl4pPr>
            <a:lvl5pPr marL="1771650" indent="-228600" algn="l" rtl="0" eaLnBrk="0" fontAlgn="base" hangingPunct="0">
              <a:spcBef>
                <a:spcPct val="35000"/>
              </a:spcBef>
              <a:spcAft>
                <a:spcPct val="0"/>
              </a:spcAft>
              <a:buClr>
                <a:srgbClr val="FF0066"/>
              </a:buClr>
              <a:buSzPct val="75000"/>
              <a:buChar char="»"/>
              <a:defRPr kumimoji="1">
                <a:solidFill>
                  <a:schemeClr val="tx1"/>
                </a:solidFill>
                <a:latin typeface="+mn-lt"/>
                <a:ea typeface="MS PGothic" pitchFamily="34" charset="-128"/>
              </a:defRPr>
            </a:lvl5pPr>
            <a:lvl6pPr marL="2228850" indent="-228600" algn="l" rtl="0" eaLnBrk="0" fontAlgn="base" hangingPunct="0">
              <a:spcBef>
                <a:spcPct val="35000"/>
              </a:spcBef>
              <a:spcAft>
                <a:spcPct val="0"/>
              </a:spcAft>
              <a:buClr>
                <a:srgbClr val="FF0066"/>
              </a:buClr>
              <a:buSzPct val="75000"/>
              <a:buChar char="»"/>
              <a:defRPr kumimoji="1">
                <a:solidFill>
                  <a:schemeClr val="tx1"/>
                </a:solidFill>
                <a:latin typeface="+mn-lt"/>
                <a:ea typeface="ＭＳ Ｐゴシック" charset="-128"/>
              </a:defRPr>
            </a:lvl6pPr>
            <a:lvl7pPr marL="2686050" indent="-228600" algn="l" rtl="0" eaLnBrk="0" fontAlgn="base" hangingPunct="0">
              <a:spcBef>
                <a:spcPct val="35000"/>
              </a:spcBef>
              <a:spcAft>
                <a:spcPct val="0"/>
              </a:spcAft>
              <a:buClr>
                <a:srgbClr val="FF0066"/>
              </a:buClr>
              <a:buSzPct val="75000"/>
              <a:buChar char="»"/>
              <a:defRPr kumimoji="1">
                <a:solidFill>
                  <a:schemeClr val="tx1"/>
                </a:solidFill>
                <a:latin typeface="+mn-lt"/>
                <a:ea typeface="ＭＳ Ｐゴシック" charset="-128"/>
              </a:defRPr>
            </a:lvl7pPr>
            <a:lvl8pPr marL="3143250" indent="-228600" algn="l" rtl="0" eaLnBrk="0" fontAlgn="base" hangingPunct="0">
              <a:spcBef>
                <a:spcPct val="35000"/>
              </a:spcBef>
              <a:spcAft>
                <a:spcPct val="0"/>
              </a:spcAft>
              <a:buClr>
                <a:srgbClr val="FF0066"/>
              </a:buClr>
              <a:buSzPct val="75000"/>
              <a:buChar char="»"/>
              <a:defRPr kumimoji="1">
                <a:solidFill>
                  <a:schemeClr val="tx1"/>
                </a:solidFill>
                <a:latin typeface="+mn-lt"/>
                <a:ea typeface="ＭＳ Ｐゴシック" charset="-128"/>
              </a:defRPr>
            </a:lvl8pPr>
            <a:lvl9pPr marL="3600450" indent="-228600" algn="l" rtl="0" eaLnBrk="0" fontAlgn="base" hangingPunct="0">
              <a:spcBef>
                <a:spcPct val="35000"/>
              </a:spcBef>
              <a:spcAft>
                <a:spcPct val="0"/>
              </a:spcAft>
              <a:buClr>
                <a:srgbClr val="FF0066"/>
              </a:buClr>
              <a:buSzPct val="75000"/>
              <a:buChar char="»"/>
              <a:defRPr kumimoji="1">
                <a:solidFill>
                  <a:schemeClr val="tx1"/>
                </a:solidFill>
                <a:latin typeface="+mn-lt"/>
                <a:ea typeface="ＭＳ Ｐゴシック" charset="-128"/>
              </a:defRPr>
            </a:lvl9pPr>
          </a:lstStyle>
          <a:p>
            <a:r>
              <a:rPr lang="en-US" altLang="en-US" sz="2000" dirty="0">
                <a:latin typeface="Times New Roman" panose="02020603050405020304" pitchFamily="18" charset="0"/>
                <a:cs typeface="Times New Roman" panose="02020603050405020304" pitchFamily="18" charset="0"/>
              </a:rPr>
              <a:t>Cloud computing environments composed of traditional OSes, plus VMMs, plus cloud management tools</a:t>
            </a:r>
          </a:p>
          <a:p>
            <a:pPr lvl="1"/>
            <a:r>
              <a:rPr lang="en-US" altLang="en-US" sz="2000" dirty="0">
                <a:latin typeface="Times New Roman" panose="02020603050405020304" pitchFamily="18" charset="0"/>
                <a:cs typeface="Times New Roman" panose="02020603050405020304" pitchFamily="18" charset="0"/>
              </a:rPr>
              <a:t>Internet connectivity requires security like firewalls</a:t>
            </a:r>
          </a:p>
          <a:p>
            <a:pPr lvl="1"/>
            <a:r>
              <a:rPr lang="en-US" altLang="en-US" sz="2000" dirty="0">
                <a:latin typeface="Times New Roman" panose="02020603050405020304" pitchFamily="18" charset="0"/>
                <a:cs typeface="Times New Roman" panose="02020603050405020304" pitchFamily="18" charset="0"/>
              </a:rPr>
              <a:t>Load balancers spread traffic across multiple applications</a:t>
            </a:r>
          </a:p>
        </p:txBody>
      </p:sp>
      <p:pic>
        <p:nvPicPr>
          <p:cNvPr id="3" name="Picture 2" descr="1_21.pdf">
            <a:extLst>
              <a:ext uri="{FF2B5EF4-FFF2-40B4-BE49-F238E27FC236}">
                <a16:creationId xmlns:a16="http://schemas.microsoft.com/office/drawing/2014/main" id="{013FD59D-83E6-4294-8C1F-125F5B808E1C}"/>
              </a:ext>
            </a:extLst>
          </p:cNvPr>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3898899" y="2829695"/>
            <a:ext cx="5383179" cy="372357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4" name="Rectangle 3">
            <a:extLst>
              <a:ext uri="{FF2B5EF4-FFF2-40B4-BE49-F238E27FC236}">
                <a16:creationId xmlns:a16="http://schemas.microsoft.com/office/drawing/2014/main" id="{1C153E60-1E07-6A81-617E-27A3D8976681}"/>
              </a:ext>
            </a:extLst>
          </p:cNvPr>
          <p:cNvSpPr>
            <a:spLocks noGrp="1" noChangeArrowheads="1"/>
          </p:cNvSpPr>
          <p:nvPr/>
        </p:nvSpPr>
        <p:spPr bwMode="auto">
          <a:xfrm>
            <a:off x="436152" y="200972"/>
            <a:ext cx="7394575" cy="5762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b" anchorCtr="0" compatLnSpc="1">
            <a:prstTxWarp prst="textNoShape">
              <a:avLst/>
            </a:prstTxWarp>
          </a:bodyPr>
          <a:lstStyle>
            <a:lvl1pPr algn="ctr" rtl="0" eaLnBrk="0" fontAlgn="base" hangingPunct="0">
              <a:spcBef>
                <a:spcPct val="0"/>
              </a:spcBef>
              <a:spcAft>
                <a:spcPct val="0"/>
              </a:spcAft>
              <a:defRPr sz="3200" b="1">
                <a:solidFill>
                  <a:srgbClr val="006699"/>
                </a:solidFill>
                <a:latin typeface="+mj-lt"/>
                <a:ea typeface="MS PGothic" pitchFamily="34" charset="-128"/>
                <a:cs typeface="ＭＳ Ｐゴシック" charset="-128"/>
              </a:defRPr>
            </a:lvl1pPr>
            <a:lvl2pPr algn="ctr" rtl="0" eaLnBrk="0" fontAlgn="base" hangingPunct="0">
              <a:spcBef>
                <a:spcPct val="0"/>
              </a:spcBef>
              <a:spcAft>
                <a:spcPct val="0"/>
              </a:spcAft>
              <a:defRPr sz="3200" b="1">
                <a:solidFill>
                  <a:srgbClr val="006699"/>
                </a:solidFill>
                <a:latin typeface="Arial" charset="0"/>
                <a:ea typeface="MS PGothic" pitchFamily="34" charset="-128"/>
                <a:cs typeface="ＭＳ Ｐゴシック" charset="-128"/>
              </a:defRPr>
            </a:lvl2pPr>
            <a:lvl3pPr algn="ctr" rtl="0" eaLnBrk="0" fontAlgn="base" hangingPunct="0">
              <a:spcBef>
                <a:spcPct val="0"/>
              </a:spcBef>
              <a:spcAft>
                <a:spcPct val="0"/>
              </a:spcAft>
              <a:defRPr sz="3200" b="1">
                <a:solidFill>
                  <a:srgbClr val="006699"/>
                </a:solidFill>
                <a:latin typeface="Arial" charset="0"/>
                <a:ea typeface="MS PGothic" pitchFamily="34" charset="-128"/>
                <a:cs typeface="ＭＳ Ｐゴシック" charset="-128"/>
              </a:defRPr>
            </a:lvl3pPr>
            <a:lvl4pPr algn="ctr" rtl="0" eaLnBrk="0" fontAlgn="base" hangingPunct="0">
              <a:spcBef>
                <a:spcPct val="0"/>
              </a:spcBef>
              <a:spcAft>
                <a:spcPct val="0"/>
              </a:spcAft>
              <a:defRPr sz="3200" b="1">
                <a:solidFill>
                  <a:srgbClr val="006699"/>
                </a:solidFill>
                <a:latin typeface="Arial" charset="0"/>
                <a:ea typeface="MS PGothic" pitchFamily="34" charset="-128"/>
                <a:cs typeface="ＭＳ Ｐゴシック" charset="-128"/>
              </a:defRPr>
            </a:lvl4pPr>
            <a:lvl5pPr algn="ctr" rtl="0" eaLnBrk="0" fontAlgn="base" hangingPunct="0">
              <a:spcBef>
                <a:spcPct val="0"/>
              </a:spcBef>
              <a:spcAft>
                <a:spcPct val="0"/>
              </a:spcAft>
              <a:defRPr sz="3200" b="1">
                <a:solidFill>
                  <a:srgbClr val="006699"/>
                </a:solidFill>
                <a:latin typeface="Arial" charset="0"/>
                <a:ea typeface="MS PGothic" pitchFamily="34" charset="-128"/>
                <a:cs typeface="ＭＳ Ｐゴシック" charset="-128"/>
              </a:defRPr>
            </a:lvl5pPr>
            <a:lvl6pPr marL="457200" algn="ctr" rtl="0" fontAlgn="base">
              <a:spcBef>
                <a:spcPct val="0"/>
              </a:spcBef>
              <a:spcAft>
                <a:spcPct val="0"/>
              </a:spcAft>
              <a:defRPr sz="3200" b="1">
                <a:solidFill>
                  <a:srgbClr val="006699"/>
                </a:solidFill>
                <a:latin typeface="Arial" charset="0"/>
              </a:defRPr>
            </a:lvl6pPr>
            <a:lvl7pPr marL="914400" algn="ctr" rtl="0" fontAlgn="base">
              <a:spcBef>
                <a:spcPct val="0"/>
              </a:spcBef>
              <a:spcAft>
                <a:spcPct val="0"/>
              </a:spcAft>
              <a:defRPr sz="3200" b="1">
                <a:solidFill>
                  <a:srgbClr val="006699"/>
                </a:solidFill>
                <a:latin typeface="Arial" charset="0"/>
              </a:defRPr>
            </a:lvl7pPr>
            <a:lvl8pPr marL="1371600" algn="ctr" rtl="0" fontAlgn="base">
              <a:spcBef>
                <a:spcPct val="0"/>
              </a:spcBef>
              <a:spcAft>
                <a:spcPct val="0"/>
              </a:spcAft>
              <a:defRPr sz="3200" b="1">
                <a:solidFill>
                  <a:srgbClr val="006699"/>
                </a:solidFill>
                <a:latin typeface="Arial" charset="0"/>
              </a:defRPr>
            </a:lvl8pPr>
            <a:lvl9pPr marL="1828800" algn="ctr" rtl="0" fontAlgn="base">
              <a:spcBef>
                <a:spcPct val="0"/>
              </a:spcBef>
              <a:spcAft>
                <a:spcPct val="0"/>
              </a:spcAft>
              <a:defRPr sz="3200" b="1">
                <a:solidFill>
                  <a:srgbClr val="006699"/>
                </a:solidFill>
                <a:latin typeface="Arial" charset="0"/>
              </a:defRPr>
            </a:lvl9pPr>
          </a:lstStyle>
          <a:p>
            <a:pPr algn="l" eaLnBrk="1" hangingPunct="1"/>
            <a:r>
              <a:rPr lang="en-US" altLang="en-US" dirty="0">
                <a:latin typeface="Times New Roman" panose="02020603050405020304" pitchFamily="18" charset="0"/>
                <a:cs typeface="Times New Roman" panose="02020603050405020304" pitchFamily="18" charset="0"/>
              </a:rPr>
              <a:t>Cloud Computing</a:t>
            </a:r>
          </a:p>
        </p:txBody>
      </p:sp>
    </p:spTree>
    <p:extLst>
      <p:ext uri="{BB962C8B-B14F-4D97-AF65-F5344CB8AC3E}">
        <p14:creationId xmlns:p14="http://schemas.microsoft.com/office/powerpoint/2010/main" val="3488591150"/>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1">
            <a:extLst>
              <a:ext uri="{FF2B5EF4-FFF2-40B4-BE49-F238E27FC236}">
                <a16:creationId xmlns:a16="http://schemas.microsoft.com/office/drawing/2014/main" id="{EB5906B4-6122-472E-C5A4-E9C6D2FDFA0F}"/>
              </a:ext>
            </a:extLst>
          </p:cNvPr>
          <p:cNvSpPr txBox="1">
            <a:spLocks noChangeArrowheads="1"/>
          </p:cNvSpPr>
          <p:nvPr/>
        </p:nvSpPr>
        <p:spPr>
          <a:xfrm>
            <a:off x="449263" y="141850"/>
            <a:ext cx="8229600" cy="711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b" anchorCtr="0" compatLnSpc="1">
            <a:prstTxWarp prst="textNoShape">
              <a:avLst/>
            </a:prstTxWarp>
          </a:bodyPr>
          <a:lstStyle>
            <a:defPPr>
              <a:defRPr lang="en-US"/>
            </a:defPPr>
            <a:lvl1pPr fontAlgn="base">
              <a:spcBef>
                <a:spcPct val="0"/>
              </a:spcBef>
              <a:spcAft>
                <a:spcPct val="0"/>
              </a:spcAft>
              <a:defRPr sz="3200" b="1">
                <a:solidFill>
                  <a:srgbClr val="006699"/>
                </a:solidFill>
                <a:latin typeface="Times New Roman" panose="02020603050405020304" pitchFamily="18" charset="0"/>
                <a:ea typeface="MS PGothic" pitchFamily="34" charset="-128"/>
                <a:cs typeface="Times New Roman" panose="02020603050405020304" pitchFamily="18" charset="0"/>
              </a:defRPr>
            </a:lvl1pPr>
            <a:lvl2pPr algn="ctr" eaLnBrk="0" fontAlgn="base" hangingPunct="0">
              <a:spcBef>
                <a:spcPct val="0"/>
              </a:spcBef>
              <a:spcAft>
                <a:spcPct val="0"/>
              </a:spcAft>
              <a:defRPr sz="3200" b="1">
                <a:solidFill>
                  <a:srgbClr val="006699"/>
                </a:solidFill>
                <a:latin typeface="Arial" charset="0"/>
                <a:ea typeface="MS PGothic" pitchFamily="34" charset="-128"/>
                <a:cs typeface="ＭＳ Ｐゴシック" charset="-128"/>
              </a:defRPr>
            </a:lvl2pPr>
            <a:lvl3pPr algn="ctr" eaLnBrk="0" fontAlgn="base" hangingPunct="0">
              <a:spcBef>
                <a:spcPct val="0"/>
              </a:spcBef>
              <a:spcAft>
                <a:spcPct val="0"/>
              </a:spcAft>
              <a:defRPr sz="3200" b="1">
                <a:solidFill>
                  <a:srgbClr val="006699"/>
                </a:solidFill>
                <a:latin typeface="Arial" charset="0"/>
                <a:ea typeface="MS PGothic" pitchFamily="34" charset="-128"/>
                <a:cs typeface="ＭＳ Ｐゴシック" charset="-128"/>
              </a:defRPr>
            </a:lvl3pPr>
            <a:lvl4pPr algn="ctr" eaLnBrk="0" fontAlgn="base" hangingPunct="0">
              <a:spcBef>
                <a:spcPct val="0"/>
              </a:spcBef>
              <a:spcAft>
                <a:spcPct val="0"/>
              </a:spcAft>
              <a:defRPr sz="3200" b="1">
                <a:solidFill>
                  <a:srgbClr val="006699"/>
                </a:solidFill>
                <a:latin typeface="Arial" charset="0"/>
                <a:ea typeface="MS PGothic" pitchFamily="34" charset="-128"/>
                <a:cs typeface="ＭＳ Ｐゴシック" charset="-128"/>
              </a:defRPr>
            </a:lvl4pPr>
            <a:lvl5pPr algn="ctr" eaLnBrk="0" fontAlgn="base" hangingPunct="0">
              <a:spcBef>
                <a:spcPct val="0"/>
              </a:spcBef>
              <a:spcAft>
                <a:spcPct val="0"/>
              </a:spcAft>
              <a:defRPr sz="3200" b="1">
                <a:solidFill>
                  <a:srgbClr val="006699"/>
                </a:solidFill>
                <a:latin typeface="Arial" charset="0"/>
                <a:ea typeface="MS PGothic" pitchFamily="34" charset="-128"/>
                <a:cs typeface="ＭＳ Ｐゴシック" charset="-128"/>
              </a:defRPr>
            </a:lvl5pPr>
            <a:lvl6pPr marL="457200" algn="ctr" fontAlgn="base">
              <a:spcBef>
                <a:spcPct val="0"/>
              </a:spcBef>
              <a:spcAft>
                <a:spcPct val="0"/>
              </a:spcAft>
              <a:defRPr sz="3200" b="1">
                <a:solidFill>
                  <a:srgbClr val="006699"/>
                </a:solidFill>
                <a:latin typeface="Arial" charset="0"/>
              </a:defRPr>
            </a:lvl6pPr>
            <a:lvl7pPr marL="914400" algn="ctr" fontAlgn="base">
              <a:spcBef>
                <a:spcPct val="0"/>
              </a:spcBef>
              <a:spcAft>
                <a:spcPct val="0"/>
              </a:spcAft>
              <a:defRPr sz="3200" b="1">
                <a:solidFill>
                  <a:srgbClr val="006699"/>
                </a:solidFill>
                <a:latin typeface="Arial" charset="0"/>
              </a:defRPr>
            </a:lvl7pPr>
            <a:lvl8pPr marL="1371600" algn="ctr" fontAlgn="base">
              <a:spcBef>
                <a:spcPct val="0"/>
              </a:spcBef>
              <a:spcAft>
                <a:spcPct val="0"/>
              </a:spcAft>
              <a:defRPr sz="3200" b="1">
                <a:solidFill>
                  <a:srgbClr val="006699"/>
                </a:solidFill>
                <a:latin typeface="Arial" charset="0"/>
              </a:defRPr>
            </a:lvl8pPr>
            <a:lvl9pPr marL="1828800" algn="ctr" fontAlgn="base">
              <a:spcBef>
                <a:spcPct val="0"/>
              </a:spcBef>
              <a:spcAft>
                <a:spcPct val="0"/>
              </a:spcAft>
              <a:defRPr sz="3200" b="1">
                <a:solidFill>
                  <a:srgbClr val="006699"/>
                </a:solidFill>
                <a:latin typeface="Arial" charset="0"/>
              </a:defRPr>
            </a:lvl9pPr>
          </a:lstStyle>
          <a:p>
            <a:r>
              <a:rPr lang="en-US" altLang="en-US" dirty="0"/>
              <a:t>Real-Time Embedded Systems</a:t>
            </a:r>
          </a:p>
        </p:txBody>
      </p:sp>
      <p:sp>
        <p:nvSpPr>
          <p:cNvPr id="5" name="Content Placeholder 2">
            <a:extLst>
              <a:ext uri="{FF2B5EF4-FFF2-40B4-BE49-F238E27FC236}">
                <a16:creationId xmlns:a16="http://schemas.microsoft.com/office/drawing/2014/main" id="{45BDB53B-C7FD-FDEE-255A-EE95D67781FE}"/>
              </a:ext>
            </a:extLst>
          </p:cNvPr>
          <p:cNvSpPr txBox="1">
            <a:spLocks noChangeArrowheads="1"/>
          </p:cNvSpPr>
          <p:nvPr/>
        </p:nvSpPr>
        <p:spPr>
          <a:xfrm>
            <a:off x="990601" y="1075455"/>
            <a:ext cx="8713838" cy="3791513"/>
          </a:xfrm>
          <a:prstGeom prst="rect">
            <a:avLst/>
          </a:prstGeom>
        </p:spPr>
        <p:txBody>
          <a:bodyPr vert="horz" lIns="91440" tIns="45720" rIns="91440" bIns="45720" rtlCol="0">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r>
              <a:rPr lang="en-US" altLang="en-US" sz="2400" dirty="0"/>
              <a:t>Real-time embedded systems most prevalent form of computers</a:t>
            </a:r>
          </a:p>
          <a:p>
            <a:pPr lvl="1"/>
            <a:r>
              <a:rPr lang="en-US" altLang="en-US" dirty="0"/>
              <a:t>Vary considerable, special purpose, limited purpose OS,  </a:t>
            </a:r>
            <a:r>
              <a:rPr lang="en-US" altLang="en-US" b="1" dirty="0">
                <a:solidFill>
                  <a:srgbClr val="006699"/>
                </a:solidFill>
                <a:latin typeface="+mj-lt"/>
              </a:rPr>
              <a:t>real-time OS</a:t>
            </a:r>
          </a:p>
          <a:p>
            <a:pPr lvl="1"/>
            <a:r>
              <a:rPr lang="en-US" altLang="en-US" dirty="0"/>
              <a:t>Use expanding</a:t>
            </a:r>
          </a:p>
          <a:p>
            <a:r>
              <a:rPr lang="en-US" altLang="en-US" sz="2400" dirty="0"/>
              <a:t>Many other special computing environments as well</a:t>
            </a:r>
          </a:p>
          <a:p>
            <a:pPr lvl="1"/>
            <a:r>
              <a:rPr lang="en-US" altLang="en-US" dirty="0"/>
              <a:t>Some have OSes, some perform tasks without an OS</a:t>
            </a:r>
          </a:p>
          <a:p>
            <a:r>
              <a:rPr lang="en-US" altLang="en-US" sz="2400" dirty="0"/>
              <a:t>Real-time OS has well-defined fixed time constraints</a:t>
            </a:r>
          </a:p>
          <a:p>
            <a:pPr lvl="1"/>
            <a:r>
              <a:rPr lang="en-US" altLang="en-US" dirty="0"/>
              <a:t>Processing </a:t>
            </a:r>
            <a:r>
              <a:rPr lang="en-US" altLang="en-US" b="1" i="1" dirty="0"/>
              <a:t>must</a:t>
            </a:r>
            <a:r>
              <a:rPr lang="en-US" altLang="en-US" dirty="0"/>
              <a:t> be done within constraint</a:t>
            </a:r>
          </a:p>
          <a:p>
            <a:pPr lvl="1"/>
            <a:r>
              <a:rPr lang="en-US" altLang="en-US" dirty="0"/>
              <a:t>Correct operation only if constraints met</a:t>
            </a:r>
          </a:p>
        </p:txBody>
      </p:sp>
    </p:spTree>
    <p:extLst>
      <p:ext uri="{BB962C8B-B14F-4D97-AF65-F5344CB8AC3E}">
        <p14:creationId xmlns:p14="http://schemas.microsoft.com/office/powerpoint/2010/main" val="2081886309"/>
      </p:ext>
    </p:extLst>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1">
            <a:extLst>
              <a:ext uri="{FF2B5EF4-FFF2-40B4-BE49-F238E27FC236}">
                <a16:creationId xmlns:a16="http://schemas.microsoft.com/office/drawing/2014/main" id="{CC2F8AF8-C23E-F51D-B836-7396BE713049}"/>
              </a:ext>
            </a:extLst>
          </p:cNvPr>
          <p:cNvSpPr txBox="1">
            <a:spLocks noChangeArrowheads="1"/>
          </p:cNvSpPr>
          <p:nvPr/>
        </p:nvSpPr>
        <p:spPr>
          <a:xfrm>
            <a:off x="540212" y="250774"/>
            <a:ext cx="7704137" cy="5762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b" anchorCtr="0" compatLnSpc="1">
            <a:prstTxWarp prst="textNoShape">
              <a:avLst/>
            </a:prstTxWarp>
          </a:bodyPr>
          <a:lstStyle>
            <a:defPPr>
              <a:defRPr lang="en-US"/>
            </a:defPPr>
            <a:lvl1pPr fontAlgn="base">
              <a:spcBef>
                <a:spcPct val="0"/>
              </a:spcBef>
              <a:spcAft>
                <a:spcPct val="0"/>
              </a:spcAft>
              <a:defRPr sz="3200" b="1">
                <a:solidFill>
                  <a:srgbClr val="006699"/>
                </a:solidFill>
                <a:latin typeface="Times New Roman" panose="02020603050405020304" pitchFamily="18" charset="0"/>
                <a:ea typeface="MS PGothic" pitchFamily="34" charset="-128"/>
                <a:cs typeface="Times New Roman" panose="02020603050405020304" pitchFamily="18" charset="0"/>
              </a:defRPr>
            </a:lvl1pPr>
            <a:lvl2pPr algn="ctr" eaLnBrk="0" fontAlgn="base" hangingPunct="0">
              <a:spcBef>
                <a:spcPct val="0"/>
              </a:spcBef>
              <a:spcAft>
                <a:spcPct val="0"/>
              </a:spcAft>
              <a:defRPr sz="3200" b="1">
                <a:solidFill>
                  <a:srgbClr val="006699"/>
                </a:solidFill>
                <a:latin typeface="Arial" charset="0"/>
                <a:ea typeface="MS PGothic" pitchFamily="34" charset="-128"/>
                <a:cs typeface="ＭＳ Ｐゴシック" charset="-128"/>
              </a:defRPr>
            </a:lvl2pPr>
            <a:lvl3pPr algn="ctr" eaLnBrk="0" fontAlgn="base" hangingPunct="0">
              <a:spcBef>
                <a:spcPct val="0"/>
              </a:spcBef>
              <a:spcAft>
                <a:spcPct val="0"/>
              </a:spcAft>
              <a:defRPr sz="3200" b="1">
                <a:solidFill>
                  <a:srgbClr val="006699"/>
                </a:solidFill>
                <a:latin typeface="Arial" charset="0"/>
                <a:ea typeface="MS PGothic" pitchFamily="34" charset="-128"/>
                <a:cs typeface="ＭＳ Ｐゴシック" charset="-128"/>
              </a:defRPr>
            </a:lvl3pPr>
            <a:lvl4pPr algn="ctr" eaLnBrk="0" fontAlgn="base" hangingPunct="0">
              <a:spcBef>
                <a:spcPct val="0"/>
              </a:spcBef>
              <a:spcAft>
                <a:spcPct val="0"/>
              </a:spcAft>
              <a:defRPr sz="3200" b="1">
                <a:solidFill>
                  <a:srgbClr val="006699"/>
                </a:solidFill>
                <a:latin typeface="Arial" charset="0"/>
                <a:ea typeface="MS PGothic" pitchFamily="34" charset="-128"/>
                <a:cs typeface="ＭＳ Ｐゴシック" charset="-128"/>
              </a:defRPr>
            </a:lvl4pPr>
            <a:lvl5pPr algn="ctr" eaLnBrk="0" fontAlgn="base" hangingPunct="0">
              <a:spcBef>
                <a:spcPct val="0"/>
              </a:spcBef>
              <a:spcAft>
                <a:spcPct val="0"/>
              </a:spcAft>
              <a:defRPr sz="3200" b="1">
                <a:solidFill>
                  <a:srgbClr val="006699"/>
                </a:solidFill>
                <a:latin typeface="Arial" charset="0"/>
                <a:ea typeface="MS PGothic" pitchFamily="34" charset="-128"/>
                <a:cs typeface="ＭＳ Ｐゴシック" charset="-128"/>
              </a:defRPr>
            </a:lvl5pPr>
            <a:lvl6pPr marL="457200" algn="ctr" fontAlgn="base">
              <a:spcBef>
                <a:spcPct val="0"/>
              </a:spcBef>
              <a:spcAft>
                <a:spcPct val="0"/>
              </a:spcAft>
              <a:defRPr sz="3200" b="1">
                <a:solidFill>
                  <a:srgbClr val="006699"/>
                </a:solidFill>
                <a:latin typeface="Arial" charset="0"/>
              </a:defRPr>
            </a:lvl6pPr>
            <a:lvl7pPr marL="914400" algn="ctr" fontAlgn="base">
              <a:spcBef>
                <a:spcPct val="0"/>
              </a:spcBef>
              <a:spcAft>
                <a:spcPct val="0"/>
              </a:spcAft>
              <a:defRPr sz="3200" b="1">
                <a:solidFill>
                  <a:srgbClr val="006699"/>
                </a:solidFill>
                <a:latin typeface="Arial" charset="0"/>
              </a:defRPr>
            </a:lvl7pPr>
            <a:lvl8pPr marL="1371600" algn="ctr" fontAlgn="base">
              <a:spcBef>
                <a:spcPct val="0"/>
              </a:spcBef>
              <a:spcAft>
                <a:spcPct val="0"/>
              </a:spcAft>
              <a:defRPr sz="3200" b="1">
                <a:solidFill>
                  <a:srgbClr val="006699"/>
                </a:solidFill>
                <a:latin typeface="Arial" charset="0"/>
              </a:defRPr>
            </a:lvl8pPr>
            <a:lvl9pPr marL="1828800" algn="ctr" fontAlgn="base">
              <a:spcBef>
                <a:spcPct val="0"/>
              </a:spcBef>
              <a:spcAft>
                <a:spcPct val="0"/>
              </a:spcAft>
              <a:defRPr sz="3200" b="1">
                <a:solidFill>
                  <a:srgbClr val="006699"/>
                </a:solidFill>
                <a:latin typeface="Arial" charset="0"/>
              </a:defRPr>
            </a:lvl9pPr>
          </a:lstStyle>
          <a:p>
            <a:r>
              <a:rPr lang="en-US" altLang="en-US" dirty="0"/>
              <a:t>Free and Open-Source </a:t>
            </a:r>
            <a:r>
              <a:rPr lang="en-US" altLang="en-US"/>
              <a:t>Operating Systems</a:t>
            </a:r>
            <a:endParaRPr lang="en-US" altLang="en-US" dirty="0"/>
          </a:p>
        </p:txBody>
      </p:sp>
      <p:sp>
        <p:nvSpPr>
          <p:cNvPr id="5" name="Content Placeholder 2">
            <a:extLst>
              <a:ext uri="{FF2B5EF4-FFF2-40B4-BE49-F238E27FC236}">
                <a16:creationId xmlns:a16="http://schemas.microsoft.com/office/drawing/2014/main" id="{378BDA3F-B50A-DE50-864F-9B26F57BD60C}"/>
              </a:ext>
            </a:extLst>
          </p:cNvPr>
          <p:cNvSpPr txBox="1">
            <a:spLocks noChangeArrowheads="1"/>
          </p:cNvSpPr>
          <p:nvPr/>
        </p:nvSpPr>
        <p:spPr>
          <a:xfrm>
            <a:off x="830263" y="961113"/>
            <a:ext cx="10614485" cy="5105390"/>
          </a:xfrm>
          <a:prstGeom prst="rect">
            <a:avLst/>
          </a:prstGeom>
        </p:spPr>
        <p:txBody>
          <a:bodyPr vert="horz" lIns="91440" tIns="45720" rIns="91440" bIns="45720" rtlCol="0">
            <a:no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r>
              <a:rPr lang="en-US" altLang="en-US" sz="2400" dirty="0">
                <a:latin typeface="Times New Roman" panose="02020603050405020304" pitchFamily="18" charset="0"/>
                <a:cs typeface="Times New Roman" panose="02020603050405020304" pitchFamily="18" charset="0"/>
              </a:rPr>
              <a:t>Operating systems made available in source-code format rather than just binary </a:t>
            </a:r>
            <a:r>
              <a:rPr lang="en-US" altLang="en-US" sz="2400" b="1" dirty="0">
                <a:solidFill>
                  <a:srgbClr val="006699"/>
                </a:solidFill>
                <a:latin typeface="Times New Roman" panose="02020603050405020304" pitchFamily="18" charset="0"/>
                <a:cs typeface="Times New Roman" panose="02020603050405020304" pitchFamily="18" charset="0"/>
              </a:rPr>
              <a:t>closed-source</a:t>
            </a:r>
            <a:r>
              <a:rPr lang="en-US" altLang="en-US" sz="2400" b="1" dirty="0">
                <a:solidFill>
                  <a:srgbClr val="3366FF"/>
                </a:solidFill>
                <a:latin typeface="Times New Roman" panose="02020603050405020304" pitchFamily="18" charset="0"/>
                <a:cs typeface="Times New Roman" panose="02020603050405020304" pitchFamily="18" charset="0"/>
              </a:rPr>
              <a:t> </a:t>
            </a:r>
            <a:r>
              <a:rPr lang="en-US" altLang="en-US" sz="2400" dirty="0">
                <a:latin typeface="Times New Roman" panose="02020603050405020304" pitchFamily="18" charset="0"/>
                <a:cs typeface="Times New Roman" panose="02020603050405020304" pitchFamily="18" charset="0"/>
              </a:rPr>
              <a:t>and</a:t>
            </a:r>
            <a:r>
              <a:rPr lang="en-US" altLang="en-US" sz="2400" b="1" dirty="0">
                <a:solidFill>
                  <a:srgbClr val="3366FF"/>
                </a:solidFill>
                <a:latin typeface="Times New Roman" panose="02020603050405020304" pitchFamily="18" charset="0"/>
                <a:cs typeface="Times New Roman" panose="02020603050405020304" pitchFamily="18" charset="0"/>
              </a:rPr>
              <a:t> </a:t>
            </a:r>
            <a:r>
              <a:rPr lang="en-US" altLang="en-US" sz="2400" b="1" dirty="0">
                <a:solidFill>
                  <a:srgbClr val="006699"/>
                </a:solidFill>
                <a:latin typeface="Times New Roman" panose="02020603050405020304" pitchFamily="18" charset="0"/>
                <a:cs typeface="Times New Roman" panose="02020603050405020304" pitchFamily="18" charset="0"/>
              </a:rPr>
              <a:t>proprietary</a:t>
            </a:r>
          </a:p>
          <a:p>
            <a:r>
              <a:rPr lang="en-US" altLang="en-US" sz="2400" dirty="0">
                <a:latin typeface="Times New Roman" panose="02020603050405020304" pitchFamily="18" charset="0"/>
                <a:cs typeface="Times New Roman" panose="02020603050405020304" pitchFamily="18" charset="0"/>
              </a:rPr>
              <a:t>Counter to the </a:t>
            </a:r>
            <a:r>
              <a:rPr lang="en-US" altLang="en-US" sz="2400" b="1" dirty="0">
                <a:solidFill>
                  <a:srgbClr val="006699"/>
                </a:solidFill>
                <a:latin typeface="Times New Roman" panose="02020603050405020304" pitchFamily="18" charset="0"/>
                <a:cs typeface="Times New Roman" panose="02020603050405020304" pitchFamily="18" charset="0"/>
              </a:rPr>
              <a:t>copy protection </a:t>
            </a:r>
            <a:r>
              <a:rPr lang="en-US" altLang="en-US" sz="2400" dirty="0">
                <a:solidFill>
                  <a:srgbClr val="000000"/>
                </a:solidFill>
                <a:latin typeface="Times New Roman" panose="02020603050405020304" pitchFamily="18" charset="0"/>
                <a:cs typeface="Times New Roman" panose="02020603050405020304" pitchFamily="18" charset="0"/>
              </a:rPr>
              <a:t>and </a:t>
            </a:r>
            <a:r>
              <a:rPr lang="en-US" altLang="en-US" sz="2400" b="1" dirty="0">
                <a:solidFill>
                  <a:srgbClr val="006699"/>
                </a:solidFill>
                <a:latin typeface="Times New Roman" panose="02020603050405020304" pitchFamily="18" charset="0"/>
                <a:cs typeface="Times New Roman" panose="02020603050405020304" pitchFamily="18" charset="0"/>
              </a:rPr>
              <a:t>Digital Rights Management </a:t>
            </a:r>
            <a:r>
              <a:rPr lang="en-US" altLang="en-US" sz="2400" dirty="0">
                <a:latin typeface="Times New Roman" panose="02020603050405020304" pitchFamily="18" charset="0"/>
                <a:cs typeface="Times New Roman" panose="02020603050405020304" pitchFamily="18" charset="0"/>
              </a:rPr>
              <a:t>(</a:t>
            </a:r>
            <a:r>
              <a:rPr lang="en-US" altLang="en-US" sz="2400" b="1" dirty="0">
                <a:solidFill>
                  <a:srgbClr val="006699"/>
                </a:solidFill>
                <a:latin typeface="Times New Roman" panose="02020603050405020304" pitchFamily="18" charset="0"/>
                <a:cs typeface="Times New Roman" panose="02020603050405020304" pitchFamily="18" charset="0"/>
              </a:rPr>
              <a:t>DRM</a:t>
            </a:r>
            <a:r>
              <a:rPr lang="en-US" altLang="en-US" sz="2400" dirty="0">
                <a:latin typeface="Times New Roman" panose="02020603050405020304" pitchFamily="18" charset="0"/>
                <a:cs typeface="Times New Roman" panose="02020603050405020304" pitchFamily="18" charset="0"/>
              </a:rPr>
              <a:t>) </a:t>
            </a:r>
            <a:r>
              <a:rPr lang="en-US" altLang="en-US" sz="2400" dirty="0">
                <a:solidFill>
                  <a:srgbClr val="000000"/>
                </a:solidFill>
                <a:latin typeface="Times New Roman" panose="02020603050405020304" pitchFamily="18" charset="0"/>
                <a:cs typeface="Times New Roman" panose="02020603050405020304" pitchFamily="18" charset="0"/>
              </a:rPr>
              <a:t>movement</a:t>
            </a:r>
          </a:p>
          <a:p>
            <a:r>
              <a:rPr lang="en-US" altLang="en-US" sz="2400" dirty="0">
                <a:solidFill>
                  <a:srgbClr val="000000"/>
                </a:solidFill>
                <a:latin typeface="Times New Roman" panose="02020603050405020304" pitchFamily="18" charset="0"/>
                <a:cs typeface="Times New Roman" panose="02020603050405020304" pitchFamily="18" charset="0"/>
              </a:rPr>
              <a:t>Started by </a:t>
            </a:r>
            <a:r>
              <a:rPr lang="en-US" altLang="en-US" sz="2400" b="1" dirty="0">
                <a:solidFill>
                  <a:srgbClr val="006699"/>
                </a:solidFill>
                <a:latin typeface="Times New Roman" panose="02020603050405020304" pitchFamily="18" charset="0"/>
                <a:cs typeface="Times New Roman" panose="02020603050405020304" pitchFamily="18" charset="0"/>
              </a:rPr>
              <a:t>Free Software Foundation </a:t>
            </a:r>
            <a:r>
              <a:rPr lang="en-US" altLang="en-US" sz="2400" dirty="0">
                <a:solidFill>
                  <a:srgbClr val="000000"/>
                </a:solidFill>
                <a:latin typeface="Times New Roman" panose="02020603050405020304" pitchFamily="18" charset="0"/>
                <a:cs typeface="Times New Roman" panose="02020603050405020304" pitchFamily="18" charset="0"/>
              </a:rPr>
              <a:t>(</a:t>
            </a:r>
            <a:r>
              <a:rPr lang="en-US" altLang="en-US" sz="2400" b="1" dirty="0">
                <a:solidFill>
                  <a:srgbClr val="006699"/>
                </a:solidFill>
                <a:latin typeface="Times New Roman" panose="02020603050405020304" pitchFamily="18" charset="0"/>
                <a:cs typeface="Times New Roman" panose="02020603050405020304" pitchFamily="18" charset="0"/>
              </a:rPr>
              <a:t>FSF</a:t>
            </a:r>
            <a:r>
              <a:rPr lang="en-US" altLang="en-US" sz="2400" dirty="0">
                <a:latin typeface="Times New Roman" panose="02020603050405020304" pitchFamily="18" charset="0"/>
                <a:cs typeface="Times New Roman" panose="02020603050405020304" pitchFamily="18" charset="0"/>
              </a:rPr>
              <a:t>)</a:t>
            </a:r>
            <a:r>
              <a:rPr lang="en-US" altLang="en-US" sz="2400" dirty="0">
                <a:solidFill>
                  <a:srgbClr val="000000"/>
                </a:solidFill>
                <a:latin typeface="Times New Roman" panose="02020603050405020304" pitchFamily="18" charset="0"/>
                <a:cs typeface="Times New Roman" panose="02020603050405020304" pitchFamily="18" charset="0"/>
              </a:rPr>
              <a:t>, which has </a:t>
            </a:r>
            <a:r>
              <a:rPr lang="ja-JP" altLang="en-US" sz="2400" dirty="0">
                <a:solidFill>
                  <a:srgbClr val="000000"/>
                </a:solidFill>
                <a:latin typeface="Times New Roman" panose="02020603050405020304" pitchFamily="18" charset="0"/>
                <a:cs typeface="Times New Roman" panose="02020603050405020304" pitchFamily="18" charset="0"/>
              </a:rPr>
              <a:t>“</a:t>
            </a:r>
            <a:r>
              <a:rPr lang="en-US" altLang="ja-JP" sz="2400" dirty="0">
                <a:solidFill>
                  <a:srgbClr val="000000"/>
                </a:solidFill>
                <a:latin typeface="Times New Roman" panose="02020603050405020304" pitchFamily="18" charset="0"/>
                <a:cs typeface="Times New Roman" panose="02020603050405020304" pitchFamily="18" charset="0"/>
              </a:rPr>
              <a:t>copyleft</a:t>
            </a:r>
            <a:r>
              <a:rPr lang="ja-JP" altLang="en-US" sz="2400" dirty="0">
                <a:solidFill>
                  <a:srgbClr val="000000"/>
                </a:solidFill>
                <a:latin typeface="Times New Roman" panose="02020603050405020304" pitchFamily="18" charset="0"/>
                <a:cs typeface="Times New Roman" panose="02020603050405020304" pitchFamily="18" charset="0"/>
              </a:rPr>
              <a:t>”</a:t>
            </a:r>
            <a:r>
              <a:rPr lang="en-US" altLang="ja-JP" sz="2400" dirty="0">
                <a:solidFill>
                  <a:srgbClr val="000000"/>
                </a:solidFill>
                <a:latin typeface="Times New Roman" panose="02020603050405020304" pitchFamily="18" charset="0"/>
                <a:cs typeface="Times New Roman" panose="02020603050405020304" pitchFamily="18" charset="0"/>
              </a:rPr>
              <a:t> </a:t>
            </a:r>
            <a:r>
              <a:rPr lang="en-US" altLang="ja-JP" sz="2400" b="1" dirty="0">
                <a:solidFill>
                  <a:srgbClr val="006699"/>
                </a:solidFill>
                <a:latin typeface="Times New Roman" panose="02020603050405020304" pitchFamily="18" charset="0"/>
                <a:cs typeface="Times New Roman" panose="02020603050405020304" pitchFamily="18" charset="0"/>
              </a:rPr>
              <a:t>GNU Public License </a:t>
            </a:r>
            <a:r>
              <a:rPr lang="en-US" altLang="ja-JP" sz="2400" dirty="0">
                <a:latin typeface="Times New Roman" panose="02020603050405020304" pitchFamily="18" charset="0"/>
                <a:cs typeface="Times New Roman" panose="02020603050405020304" pitchFamily="18" charset="0"/>
              </a:rPr>
              <a:t>(</a:t>
            </a:r>
            <a:r>
              <a:rPr lang="en-US" altLang="ja-JP" sz="2400" b="1" dirty="0">
                <a:solidFill>
                  <a:srgbClr val="006699"/>
                </a:solidFill>
                <a:latin typeface="Times New Roman" panose="02020603050405020304" pitchFamily="18" charset="0"/>
                <a:cs typeface="Times New Roman" panose="02020603050405020304" pitchFamily="18" charset="0"/>
              </a:rPr>
              <a:t>GPL</a:t>
            </a:r>
            <a:r>
              <a:rPr lang="en-US" altLang="ja-JP" sz="2400" dirty="0">
                <a:latin typeface="Times New Roman" panose="02020603050405020304" pitchFamily="18" charset="0"/>
                <a:cs typeface="Times New Roman" panose="02020603050405020304" pitchFamily="18" charset="0"/>
              </a:rPr>
              <a:t>)</a:t>
            </a:r>
          </a:p>
          <a:p>
            <a:pPr lvl="1"/>
            <a:r>
              <a:rPr lang="en-US" altLang="en-US" dirty="0">
                <a:latin typeface="Times New Roman" panose="02020603050405020304" pitchFamily="18" charset="0"/>
                <a:cs typeface="Times New Roman" panose="02020603050405020304" pitchFamily="18" charset="0"/>
              </a:rPr>
              <a:t>Free software and open-source software are two different ideas championed by different groups of people</a:t>
            </a:r>
          </a:p>
          <a:p>
            <a:pPr lvl="2"/>
            <a:r>
              <a:rPr lang="en-US" altLang="en-US" sz="2400" b="1" dirty="0">
                <a:solidFill>
                  <a:srgbClr val="663300"/>
                </a:solidFill>
                <a:latin typeface="Times New Roman" panose="02020603050405020304" pitchFamily="18" charset="0"/>
                <a:cs typeface="Times New Roman" panose="02020603050405020304" pitchFamily="18" charset="0"/>
              </a:rPr>
              <a:t>https://www.gnu.org/philosophy/open-source-misses-the-point.en.html</a:t>
            </a:r>
          </a:p>
          <a:p>
            <a:r>
              <a:rPr lang="en-US" altLang="en-US" sz="2400" dirty="0">
                <a:solidFill>
                  <a:srgbClr val="000000"/>
                </a:solidFill>
                <a:latin typeface="Times New Roman" panose="02020603050405020304" pitchFamily="18" charset="0"/>
                <a:cs typeface="Times New Roman" panose="02020603050405020304" pitchFamily="18" charset="0"/>
              </a:rPr>
              <a:t>Examples include </a:t>
            </a:r>
            <a:r>
              <a:rPr lang="en-US" altLang="en-US" sz="2400" b="1" dirty="0">
                <a:solidFill>
                  <a:srgbClr val="006699"/>
                </a:solidFill>
                <a:latin typeface="Times New Roman" panose="02020603050405020304" pitchFamily="18" charset="0"/>
                <a:cs typeface="Times New Roman" panose="02020603050405020304" pitchFamily="18" charset="0"/>
              </a:rPr>
              <a:t>GNU/Linux </a:t>
            </a:r>
            <a:r>
              <a:rPr lang="en-US" altLang="en-US" sz="2400" dirty="0">
                <a:latin typeface="Times New Roman" panose="02020603050405020304" pitchFamily="18" charset="0"/>
                <a:cs typeface="Times New Roman" panose="02020603050405020304" pitchFamily="18" charset="0"/>
              </a:rPr>
              <a:t>and </a:t>
            </a:r>
            <a:r>
              <a:rPr lang="en-US" altLang="en-US" sz="2400" b="1" dirty="0">
                <a:solidFill>
                  <a:srgbClr val="006699"/>
                </a:solidFill>
                <a:latin typeface="Times New Roman" panose="02020603050405020304" pitchFamily="18" charset="0"/>
                <a:cs typeface="Times New Roman" panose="02020603050405020304" pitchFamily="18" charset="0"/>
              </a:rPr>
              <a:t>BSD UNIX </a:t>
            </a:r>
            <a:r>
              <a:rPr lang="en-US" altLang="en-US" sz="2400" dirty="0">
                <a:solidFill>
                  <a:srgbClr val="000000"/>
                </a:solidFill>
                <a:latin typeface="Times New Roman" panose="02020603050405020304" pitchFamily="18" charset="0"/>
                <a:cs typeface="Times New Roman" panose="02020603050405020304" pitchFamily="18" charset="0"/>
              </a:rPr>
              <a:t>(including core of </a:t>
            </a:r>
            <a:r>
              <a:rPr lang="en-US" altLang="en-US" sz="2400" b="1" dirty="0">
                <a:solidFill>
                  <a:srgbClr val="006699"/>
                </a:solidFill>
                <a:latin typeface="Times New Roman" panose="02020603050405020304" pitchFamily="18" charset="0"/>
                <a:cs typeface="Times New Roman" panose="02020603050405020304" pitchFamily="18" charset="0"/>
              </a:rPr>
              <a:t>Mac</a:t>
            </a:r>
            <a:r>
              <a:rPr lang="en-US" altLang="en-US" sz="2400" b="1" dirty="0">
                <a:solidFill>
                  <a:srgbClr val="3366FF"/>
                </a:solidFill>
                <a:latin typeface="Times New Roman" panose="02020603050405020304" pitchFamily="18" charset="0"/>
                <a:cs typeface="Times New Roman" panose="02020603050405020304" pitchFamily="18" charset="0"/>
              </a:rPr>
              <a:t> </a:t>
            </a:r>
            <a:r>
              <a:rPr lang="en-US" altLang="en-US" sz="2400" b="1" dirty="0">
                <a:solidFill>
                  <a:srgbClr val="006699"/>
                </a:solidFill>
                <a:latin typeface="Times New Roman" panose="02020603050405020304" pitchFamily="18" charset="0"/>
                <a:cs typeface="Times New Roman" panose="02020603050405020304" pitchFamily="18" charset="0"/>
              </a:rPr>
              <a:t>OS X</a:t>
            </a:r>
            <a:r>
              <a:rPr lang="en-US" altLang="en-US" sz="2400" dirty="0">
                <a:solidFill>
                  <a:srgbClr val="000000"/>
                </a:solidFill>
                <a:latin typeface="Times New Roman" panose="02020603050405020304" pitchFamily="18" charset="0"/>
                <a:cs typeface="Times New Roman" panose="02020603050405020304" pitchFamily="18" charset="0"/>
              </a:rPr>
              <a:t>), and many more</a:t>
            </a:r>
          </a:p>
          <a:p>
            <a:r>
              <a:rPr lang="en-US" altLang="en-US" sz="2400" dirty="0">
                <a:solidFill>
                  <a:srgbClr val="000000"/>
                </a:solidFill>
                <a:latin typeface="Times New Roman" panose="02020603050405020304" pitchFamily="18" charset="0"/>
                <a:cs typeface="Times New Roman" panose="02020603050405020304" pitchFamily="18" charset="0"/>
              </a:rPr>
              <a:t>Can use VMM like VMware Player (Free on Windows), </a:t>
            </a:r>
            <a:r>
              <a:rPr lang="en-US" altLang="en-US" sz="2400" dirty="0" err="1">
                <a:solidFill>
                  <a:srgbClr val="000000"/>
                </a:solidFill>
                <a:latin typeface="Times New Roman" panose="02020603050405020304" pitchFamily="18" charset="0"/>
                <a:cs typeface="Times New Roman" panose="02020603050405020304" pitchFamily="18" charset="0"/>
              </a:rPr>
              <a:t>Virtualbox</a:t>
            </a:r>
            <a:r>
              <a:rPr lang="en-US" altLang="en-US" sz="2400" dirty="0">
                <a:solidFill>
                  <a:srgbClr val="000000"/>
                </a:solidFill>
                <a:latin typeface="Times New Roman" panose="02020603050405020304" pitchFamily="18" charset="0"/>
                <a:cs typeface="Times New Roman" panose="02020603050405020304" pitchFamily="18" charset="0"/>
              </a:rPr>
              <a:t> (open source and free on many platforms - </a:t>
            </a:r>
            <a:r>
              <a:rPr lang="en-US" altLang="en-US" sz="2400" dirty="0">
                <a:latin typeface="Times New Roman" panose="02020603050405020304" pitchFamily="18" charset="0"/>
                <a:cs typeface="Times New Roman" panose="02020603050405020304" pitchFamily="18" charset="0"/>
              </a:rPr>
              <a:t>http://www.virtualbox.com) </a:t>
            </a:r>
          </a:p>
          <a:p>
            <a:pPr lvl="1"/>
            <a:r>
              <a:rPr lang="en-US" altLang="en-US" dirty="0">
                <a:solidFill>
                  <a:srgbClr val="000000"/>
                </a:solidFill>
                <a:latin typeface="Times New Roman" panose="02020603050405020304" pitchFamily="18" charset="0"/>
                <a:cs typeface="Times New Roman" panose="02020603050405020304" pitchFamily="18" charset="0"/>
              </a:rPr>
              <a:t>Use to run guest operating systems for exploration</a:t>
            </a:r>
          </a:p>
        </p:txBody>
      </p:sp>
    </p:spTree>
    <p:extLst>
      <p:ext uri="{BB962C8B-B14F-4D97-AF65-F5344CB8AC3E}">
        <p14:creationId xmlns:p14="http://schemas.microsoft.com/office/powerpoint/2010/main" val="386237465"/>
      </p:ext>
    </p:extLst>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2A4DF69-0F83-9F50-ABB6-B515C034A0CA}"/>
              </a:ext>
            </a:extLst>
          </p:cNvPr>
          <p:cNvSpPr>
            <a:spLocks noGrp="1"/>
          </p:cNvSpPr>
          <p:nvPr>
            <p:ph type="title"/>
          </p:nvPr>
        </p:nvSpPr>
        <p:spPr>
          <a:xfrm>
            <a:off x="346588" y="256970"/>
            <a:ext cx="10515600" cy="627933"/>
          </a:xfr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b" anchorCtr="0" compatLnSpc="1">
            <a:prstTxWarp prst="textNoShape">
              <a:avLst/>
            </a:prstTxWarp>
          </a:bodyPr>
          <a:lstStyle/>
          <a:p>
            <a:pPr fontAlgn="base">
              <a:spcAft>
                <a:spcPct val="0"/>
              </a:spcAft>
            </a:pPr>
            <a:r>
              <a:rPr lang="en-IN" sz="3200" b="1" dirty="0">
                <a:solidFill>
                  <a:srgbClr val="006699"/>
                </a:solidFill>
                <a:latin typeface="Times New Roman" panose="02020603050405020304" pitchFamily="18" charset="0"/>
                <a:ea typeface="MS PGothic" pitchFamily="34" charset="-128"/>
                <a:cs typeface="Times New Roman" panose="02020603050405020304" pitchFamily="18" charset="0"/>
              </a:rPr>
              <a:t>Operating-System Structures</a:t>
            </a:r>
          </a:p>
        </p:txBody>
      </p:sp>
      <p:sp>
        <p:nvSpPr>
          <p:cNvPr id="5" name="TextBox 4">
            <a:extLst>
              <a:ext uri="{FF2B5EF4-FFF2-40B4-BE49-F238E27FC236}">
                <a16:creationId xmlns:a16="http://schemas.microsoft.com/office/drawing/2014/main" id="{BAA446F6-48CD-E6DD-E5C6-F625AE64F25C}"/>
              </a:ext>
            </a:extLst>
          </p:cNvPr>
          <p:cNvSpPr txBox="1"/>
          <p:nvPr/>
        </p:nvSpPr>
        <p:spPr>
          <a:xfrm>
            <a:off x="943896" y="2570894"/>
            <a:ext cx="6587614" cy="3046988"/>
          </a:xfrm>
          <a:prstGeom prst="rect">
            <a:avLst/>
          </a:prstGeom>
          <a:noFill/>
        </p:spPr>
        <p:txBody>
          <a:bodyPr wrap="square">
            <a:spAutoFit/>
          </a:bodyPr>
          <a:lstStyle/>
          <a:p>
            <a:pPr marL="285750" indent="-285750" algn="l">
              <a:buFont typeface="Arial" panose="020B0604020202020204" pitchFamily="34" charset="0"/>
              <a:buChar char="•"/>
            </a:pPr>
            <a:r>
              <a:rPr lang="en-IN" sz="2400" b="0" i="0" u="none" strike="noStrike" baseline="0" dirty="0">
                <a:latin typeface="Times New Roman" panose="02020603050405020304" pitchFamily="18" charset="0"/>
                <a:cs typeface="Times New Roman" panose="02020603050405020304" pitchFamily="18" charset="0"/>
              </a:rPr>
              <a:t>One view </a:t>
            </a:r>
            <a:r>
              <a:rPr lang="en-US" sz="2400" b="0" i="0" u="none" strike="noStrike" baseline="0" dirty="0">
                <a:latin typeface="Times New Roman" panose="02020603050405020304" pitchFamily="18" charset="0"/>
                <a:cs typeface="Times New Roman" panose="02020603050405020304" pitchFamily="18" charset="0"/>
              </a:rPr>
              <a:t>focuses on the </a:t>
            </a:r>
            <a:r>
              <a:rPr lang="en-US" sz="2400" b="1" i="0" u="none" strike="noStrike" baseline="0" dirty="0">
                <a:latin typeface="Times New Roman" panose="02020603050405020304" pitchFamily="18" charset="0"/>
                <a:cs typeface="Times New Roman" panose="02020603050405020304" pitchFamily="18" charset="0"/>
              </a:rPr>
              <a:t>services</a:t>
            </a:r>
            <a:r>
              <a:rPr lang="en-US" sz="2400" b="0" i="0" u="none" strike="noStrike" baseline="0" dirty="0">
                <a:latin typeface="Times New Roman" panose="02020603050405020304" pitchFamily="18" charset="0"/>
                <a:cs typeface="Times New Roman" panose="02020603050405020304" pitchFamily="18" charset="0"/>
              </a:rPr>
              <a:t> that the system provides; another, on the </a:t>
            </a:r>
            <a:r>
              <a:rPr lang="en-US" sz="2400" b="1" i="0" u="none" strike="noStrike" baseline="0" dirty="0">
                <a:latin typeface="Times New Roman" panose="02020603050405020304" pitchFamily="18" charset="0"/>
                <a:cs typeface="Times New Roman" panose="02020603050405020304" pitchFamily="18" charset="0"/>
              </a:rPr>
              <a:t>interface</a:t>
            </a:r>
            <a:r>
              <a:rPr lang="en-US" sz="2400" b="0" i="0" u="none" strike="noStrike" baseline="0" dirty="0">
                <a:latin typeface="Times New Roman" panose="02020603050405020304" pitchFamily="18" charset="0"/>
                <a:cs typeface="Times New Roman" panose="02020603050405020304" pitchFamily="18" charset="0"/>
              </a:rPr>
              <a:t> that it makes available to </a:t>
            </a:r>
            <a:r>
              <a:rPr lang="en-US" sz="2400" b="1" i="0" u="none" strike="noStrike" baseline="0" dirty="0">
                <a:latin typeface="Times New Roman" panose="02020603050405020304" pitchFamily="18" charset="0"/>
                <a:cs typeface="Times New Roman" panose="02020603050405020304" pitchFamily="18" charset="0"/>
              </a:rPr>
              <a:t>users and programmers</a:t>
            </a:r>
            <a:r>
              <a:rPr lang="en-US" sz="2400" b="0" i="0" u="none" strike="noStrike" baseline="0" dirty="0">
                <a:latin typeface="Times New Roman" panose="02020603050405020304" pitchFamily="18" charset="0"/>
                <a:cs typeface="Times New Roman" panose="02020603050405020304" pitchFamily="18" charset="0"/>
              </a:rPr>
              <a:t>; a third, on its </a:t>
            </a:r>
            <a:r>
              <a:rPr lang="en-US" sz="2400" b="1" i="0" u="none" strike="noStrike" baseline="0" dirty="0">
                <a:latin typeface="Times New Roman" panose="02020603050405020304" pitchFamily="18" charset="0"/>
                <a:cs typeface="Times New Roman" panose="02020603050405020304" pitchFamily="18" charset="0"/>
              </a:rPr>
              <a:t>components and their interconnections</a:t>
            </a:r>
            <a:r>
              <a:rPr lang="en-US" sz="2400" b="0" i="0" u="none" strike="noStrike" baseline="0" dirty="0">
                <a:latin typeface="Times New Roman" panose="02020603050405020304" pitchFamily="18" charset="0"/>
                <a:cs typeface="Times New Roman" panose="02020603050405020304" pitchFamily="18" charset="0"/>
              </a:rPr>
              <a:t>. </a:t>
            </a:r>
          </a:p>
          <a:p>
            <a:pPr marL="285750" indent="-285750" algn="l">
              <a:buFont typeface="Arial" panose="020B0604020202020204" pitchFamily="34" charset="0"/>
              <a:buChar char="•"/>
            </a:pPr>
            <a:endParaRPr lang="en-US" sz="2400" b="0" i="0" u="none" strike="noStrike" baseline="0" dirty="0">
              <a:latin typeface="Times New Roman" panose="02020603050405020304" pitchFamily="18" charset="0"/>
              <a:cs typeface="Times New Roman" panose="02020603050405020304" pitchFamily="18" charset="0"/>
            </a:endParaRPr>
          </a:p>
          <a:p>
            <a:pPr marL="285750" indent="-285750" algn="l">
              <a:buFont typeface="Arial" panose="020B0604020202020204" pitchFamily="34" charset="0"/>
              <a:buChar char="•"/>
            </a:pPr>
            <a:r>
              <a:rPr lang="en-US" sz="2400" b="0" i="0" u="none" strike="noStrike" baseline="0" dirty="0">
                <a:latin typeface="Times New Roman" panose="02020603050405020304" pitchFamily="18" charset="0"/>
                <a:cs typeface="Times New Roman" panose="02020603050405020304" pitchFamily="18" charset="0"/>
              </a:rPr>
              <a:t>Exploring all three aspects of operating systems, showing the viewpoints of </a:t>
            </a:r>
            <a:r>
              <a:rPr lang="en-US" sz="2400" b="1" i="0" u="none" strike="noStrike" baseline="0" dirty="0">
                <a:latin typeface="Times New Roman" panose="02020603050405020304" pitchFamily="18" charset="0"/>
                <a:cs typeface="Times New Roman" panose="02020603050405020304" pitchFamily="18" charset="0"/>
              </a:rPr>
              <a:t>users, programmers, and operating system </a:t>
            </a:r>
            <a:r>
              <a:rPr lang="en-IN" sz="2400" b="1" i="0" u="none" strike="noStrike" baseline="0" dirty="0">
                <a:latin typeface="Times New Roman" panose="02020603050405020304" pitchFamily="18" charset="0"/>
                <a:cs typeface="Times New Roman" panose="02020603050405020304" pitchFamily="18" charset="0"/>
              </a:rPr>
              <a:t>designers.</a:t>
            </a:r>
            <a:endParaRPr lang="en-IN" sz="2400" b="1" dirty="0">
              <a:latin typeface="Times New Roman" panose="02020603050405020304" pitchFamily="18" charset="0"/>
              <a:cs typeface="Times New Roman" panose="02020603050405020304" pitchFamily="18" charset="0"/>
            </a:endParaRPr>
          </a:p>
        </p:txBody>
      </p:sp>
      <p:sp>
        <p:nvSpPr>
          <p:cNvPr id="7" name="TextBox 6">
            <a:extLst>
              <a:ext uri="{FF2B5EF4-FFF2-40B4-BE49-F238E27FC236}">
                <a16:creationId xmlns:a16="http://schemas.microsoft.com/office/drawing/2014/main" id="{3E2BDEF3-34C4-A7C4-3A6F-53396BAF0777}"/>
              </a:ext>
            </a:extLst>
          </p:cNvPr>
          <p:cNvSpPr txBox="1"/>
          <p:nvPr/>
        </p:nvSpPr>
        <p:spPr>
          <a:xfrm>
            <a:off x="943896" y="1226472"/>
            <a:ext cx="9733935" cy="1200329"/>
          </a:xfrm>
          <a:prstGeom prst="rect">
            <a:avLst/>
          </a:prstGeom>
          <a:noFill/>
        </p:spPr>
        <p:txBody>
          <a:bodyPr wrap="square">
            <a:spAutoFit/>
          </a:bodyPr>
          <a:lstStyle/>
          <a:p>
            <a:pPr marL="285750" indent="-285750">
              <a:buFont typeface="Arial" panose="020B0604020202020204" pitchFamily="34" charset="0"/>
              <a:buChar char="•"/>
            </a:pPr>
            <a:r>
              <a:rPr lang="en-US" sz="2400" dirty="0">
                <a:latin typeface="Times New Roman" panose="02020603050405020304" pitchFamily="18" charset="0"/>
                <a:cs typeface="Times New Roman" panose="02020603050405020304" pitchFamily="18" charset="0"/>
              </a:rPr>
              <a:t>The design of an Operating system is a major task that depends on the goals of the operating system, which forms the basis for choosing various algorithms and strategies</a:t>
            </a:r>
            <a:endParaRPr lang="en-IN" sz="2400" dirty="0">
              <a:latin typeface="Times New Roman" panose="02020603050405020304" pitchFamily="18" charset="0"/>
              <a:cs typeface="Times New Roman" panose="02020603050405020304" pitchFamily="18" charset="0"/>
            </a:endParaRPr>
          </a:p>
        </p:txBody>
      </p:sp>
      <p:pic>
        <p:nvPicPr>
          <p:cNvPr id="8" name="Picture 7">
            <a:extLst>
              <a:ext uri="{FF2B5EF4-FFF2-40B4-BE49-F238E27FC236}">
                <a16:creationId xmlns:a16="http://schemas.microsoft.com/office/drawing/2014/main" id="{FC3DCD52-BBA4-F1BC-A14B-E75B1EF8B6D6}"/>
              </a:ext>
            </a:extLst>
          </p:cNvPr>
          <p:cNvPicPr>
            <a:picLocks noChangeAspect="1"/>
          </p:cNvPicPr>
          <p:nvPr/>
        </p:nvPicPr>
        <p:blipFill>
          <a:blip r:embed="rId2"/>
          <a:stretch>
            <a:fillRect/>
          </a:stretch>
        </p:blipFill>
        <p:spPr>
          <a:xfrm>
            <a:off x="7531510" y="2037452"/>
            <a:ext cx="4526144" cy="4455423"/>
          </a:xfrm>
          <a:prstGeom prst="rect">
            <a:avLst/>
          </a:prstGeom>
        </p:spPr>
      </p:pic>
    </p:spTree>
    <p:extLst>
      <p:ext uri="{BB962C8B-B14F-4D97-AF65-F5344CB8AC3E}">
        <p14:creationId xmlns:p14="http://schemas.microsoft.com/office/powerpoint/2010/main" val="4053148328"/>
      </p:ext>
    </p:extLst>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D7CC40A-10E6-CF60-69CD-CE55694F7095}"/>
              </a:ext>
            </a:extLst>
          </p:cNvPr>
          <p:cNvSpPr>
            <a:spLocks noGrp="1"/>
          </p:cNvSpPr>
          <p:nvPr>
            <p:ph type="title"/>
          </p:nvPr>
        </p:nvSpPr>
        <p:spPr>
          <a:xfrm>
            <a:off x="454742" y="197977"/>
            <a:ext cx="10515600" cy="490281"/>
          </a:xfr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rtlCol="0" anchor="b" anchorCtr="0" compatLnSpc="1">
            <a:prstTxWarp prst="textNoShape">
              <a:avLst/>
            </a:prstTxWarp>
            <a:noAutofit/>
          </a:bodyPr>
          <a:lstStyle/>
          <a:p>
            <a:pPr fontAlgn="base">
              <a:spcAft>
                <a:spcPct val="0"/>
              </a:spcAft>
            </a:pPr>
            <a:r>
              <a:rPr lang="en-US" sz="3200" b="1" dirty="0">
                <a:solidFill>
                  <a:srgbClr val="006699"/>
                </a:solidFill>
                <a:latin typeface="Times New Roman" panose="02020603050405020304" pitchFamily="18" charset="0"/>
                <a:ea typeface="MS PGothic" pitchFamily="34" charset="-128"/>
                <a:cs typeface="Times New Roman" panose="02020603050405020304" pitchFamily="18" charset="0"/>
              </a:rPr>
              <a:t>System Components </a:t>
            </a:r>
            <a:endParaRPr lang="en-IN" sz="3200" b="1" dirty="0">
              <a:solidFill>
                <a:srgbClr val="006699"/>
              </a:solidFill>
              <a:latin typeface="Times New Roman" panose="02020603050405020304" pitchFamily="18" charset="0"/>
              <a:ea typeface="MS PGothic" pitchFamily="34" charset="-128"/>
              <a:cs typeface="Times New Roman" panose="02020603050405020304" pitchFamily="18" charset="0"/>
            </a:endParaRPr>
          </a:p>
        </p:txBody>
      </p:sp>
      <p:sp>
        <p:nvSpPr>
          <p:cNvPr id="3" name="Content Placeholder 2">
            <a:extLst>
              <a:ext uri="{FF2B5EF4-FFF2-40B4-BE49-F238E27FC236}">
                <a16:creationId xmlns:a16="http://schemas.microsoft.com/office/drawing/2014/main" id="{49C67D80-F7D9-DC4C-A681-6328EFC0A946}"/>
              </a:ext>
            </a:extLst>
          </p:cNvPr>
          <p:cNvSpPr>
            <a:spLocks noGrp="1"/>
          </p:cNvSpPr>
          <p:nvPr>
            <p:ph idx="1"/>
          </p:nvPr>
        </p:nvSpPr>
        <p:spPr>
          <a:xfrm>
            <a:off x="655074" y="909202"/>
            <a:ext cx="10881852" cy="880269"/>
          </a:xfrm>
        </p:spPr>
        <p:txBody>
          <a:bodyPr>
            <a:normAutofit/>
          </a:bodyPr>
          <a:lstStyle/>
          <a:p>
            <a:r>
              <a:rPr lang="en-US" sz="2400" dirty="0">
                <a:latin typeface="Times New Roman" panose="02020603050405020304" pitchFamily="18" charset="0"/>
                <a:cs typeface="Times New Roman" panose="02020603050405020304" pitchFamily="18" charset="0"/>
              </a:rPr>
              <a:t>Building a large and complex system needs modules where each module is well defined with input , output and functions. </a:t>
            </a:r>
            <a:endParaRPr lang="en-IN" sz="2400" b="1" dirty="0">
              <a:latin typeface="Times New Roman" panose="02020603050405020304" pitchFamily="18" charset="0"/>
              <a:cs typeface="Times New Roman" panose="02020603050405020304" pitchFamily="18" charset="0"/>
            </a:endParaRPr>
          </a:p>
        </p:txBody>
      </p:sp>
      <p:sp>
        <p:nvSpPr>
          <p:cNvPr id="5" name="TextBox 4">
            <a:extLst>
              <a:ext uri="{FF2B5EF4-FFF2-40B4-BE49-F238E27FC236}">
                <a16:creationId xmlns:a16="http://schemas.microsoft.com/office/drawing/2014/main" id="{FFD96A11-F38D-2F51-88FA-9DE38799A01F}"/>
              </a:ext>
            </a:extLst>
          </p:cNvPr>
          <p:cNvSpPr txBox="1"/>
          <p:nvPr/>
        </p:nvSpPr>
        <p:spPr>
          <a:xfrm>
            <a:off x="943897" y="1823603"/>
            <a:ext cx="3854246" cy="3730317"/>
          </a:xfrm>
          <a:prstGeom prst="rect">
            <a:avLst/>
          </a:prstGeom>
          <a:noFill/>
        </p:spPr>
        <p:txBody>
          <a:bodyPr wrap="square">
            <a:spAutoFit/>
          </a:bodyPr>
          <a:lstStyle/>
          <a:p>
            <a:pPr marL="342900" indent="-342900">
              <a:lnSpc>
                <a:spcPct val="150000"/>
              </a:lnSpc>
              <a:buFont typeface="Arial" panose="020B0604020202020204" pitchFamily="34" charset="0"/>
              <a:buChar char="•"/>
            </a:pPr>
            <a:r>
              <a:rPr lang="en-US" sz="2000" dirty="0">
                <a:latin typeface="Times New Roman" panose="02020603050405020304" pitchFamily="18" charset="0"/>
                <a:cs typeface="Times New Roman" panose="02020603050405020304" pitchFamily="18" charset="0"/>
              </a:rPr>
              <a:t>Process management</a:t>
            </a:r>
          </a:p>
          <a:p>
            <a:pPr marL="342900" indent="-342900">
              <a:lnSpc>
                <a:spcPct val="150000"/>
              </a:lnSpc>
              <a:buFont typeface="Arial" panose="020B0604020202020204" pitchFamily="34" charset="0"/>
              <a:buChar char="•"/>
            </a:pPr>
            <a:r>
              <a:rPr lang="en-US" sz="2000" dirty="0">
                <a:latin typeface="Times New Roman" panose="02020603050405020304" pitchFamily="18" charset="0"/>
                <a:cs typeface="Times New Roman" panose="02020603050405020304" pitchFamily="18" charset="0"/>
              </a:rPr>
              <a:t>Main-Memory Management</a:t>
            </a:r>
          </a:p>
          <a:p>
            <a:pPr marL="342900" indent="-342900">
              <a:lnSpc>
                <a:spcPct val="150000"/>
              </a:lnSpc>
              <a:buFont typeface="Arial" panose="020B0604020202020204" pitchFamily="34" charset="0"/>
              <a:buChar char="•"/>
            </a:pPr>
            <a:r>
              <a:rPr lang="en-US" sz="2000" dirty="0">
                <a:latin typeface="Times New Roman" panose="02020603050405020304" pitchFamily="18" charset="0"/>
                <a:cs typeface="Times New Roman" panose="02020603050405020304" pitchFamily="18" charset="0"/>
              </a:rPr>
              <a:t>File Management</a:t>
            </a:r>
          </a:p>
          <a:p>
            <a:pPr marL="342900" indent="-342900">
              <a:lnSpc>
                <a:spcPct val="150000"/>
              </a:lnSpc>
              <a:buFont typeface="Arial" panose="020B0604020202020204" pitchFamily="34" charset="0"/>
              <a:buChar char="•"/>
            </a:pPr>
            <a:r>
              <a:rPr lang="en-IN" sz="2000" dirty="0">
                <a:latin typeface="Times New Roman" panose="02020603050405020304" pitchFamily="18" charset="0"/>
                <a:cs typeface="Times New Roman" panose="02020603050405020304" pitchFamily="18" charset="0"/>
              </a:rPr>
              <a:t>I/O-System Management</a:t>
            </a:r>
          </a:p>
          <a:p>
            <a:pPr marL="342900" indent="-342900">
              <a:lnSpc>
                <a:spcPct val="150000"/>
              </a:lnSpc>
              <a:buFont typeface="Arial" panose="020B0604020202020204" pitchFamily="34" charset="0"/>
              <a:buChar char="•"/>
            </a:pPr>
            <a:r>
              <a:rPr lang="en-IN" sz="2000" dirty="0">
                <a:latin typeface="Times New Roman" panose="02020603050405020304" pitchFamily="18" charset="0"/>
                <a:cs typeface="Times New Roman" panose="02020603050405020304" pitchFamily="18" charset="0"/>
              </a:rPr>
              <a:t>Secondary-Storage Management</a:t>
            </a:r>
          </a:p>
          <a:p>
            <a:pPr marL="342900" indent="-342900">
              <a:lnSpc>
                <a:spcPct val="150000"/>
              </a:lnSpc>
              <a:buFont typeface="Arial" panose="020B0604020202020204" pitchFamily="34" charset="0"/>
              <a:buChar char="•"/>
            </a:pPr>
            <a:r>
              <a:rPr lang="en-IN" sz="2000" dirty="0">
                <a:latin typeface="Times New Roman" panose="02020603050405020304" pitchFamily="18" charset="0"/>
                <a:cs typeface="Times New Roman" panose="02020603050405020304" pitchFamily="18" charset="0"/>
              </a:rPr>
              <a:t>Networking</a:t>
            </a:r>
          </a:p>
          <a:p>
            <a:pPr marL="342900" indent="-342900">
              <a:lnSpc>
                <a:spcPct val="150000"/>
              </a:lnSpc>
              <a:buFont typeface="Arial" panose="020B0604020202020204" pitchFamily="34" charset="0"/>
              <a:buChar char="•"/>
            </a:pPr>
            <a:r>
              <a:rPr lang="en-IN" sz="2000" dirty="0">
                <a:latin typeface="Times New Roman" panose="02020603050405020304" pitchFamily="18" charset="0"/>
                <a:cs typeface="Times New Roman" panose="02020603050405020304" pitchFamily="18" charset="0"/>
              </a:rPr>
              <a:t>Protection System</a:t>
            </a:r>
          </a:p>
          <a:p>
            <a:pPr marL="342900" indent="-342900">
              <a:lnSpc>
                <a:spcPct val="150000"/>
              </a:lnSpc>
              <a:buFont typeface="Arial" panose="020B0604020202020204" pitchFamily="34" charset="0"/>
              <a:buChar char="•"/>
            </a:pPr>
            <a:r>
              <a:rPr lang="en-IN" sz="2000" dirty="0">
                <a:latin typeface="Times New Roman" panose="02020603050405020304" pitchFamily="18" charset="0"/>
                <a:cs typeface="Times New Roman" panose="02020603050405020304" pitchFamily="18" charset="0"/>
              </a:rPr>
              <a:t>Command-Interpreter System</a:t>
            </a:r>
          </a:p>
        </p:txBody>
      </p:sp>
    </p:spTree>
    <p:extLst>
      <p:ext uri="{BB962C8B-B14F-4D97-AF65-F5344CB8AC3E}">
        <p14:creationId xmlns:p14="http://schemas.microsoft.com/office/powerpoint/2010/main" val="239779719"/>
      </p:ext>
    </p:extLst>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a:extLst>
              <a:ext uri="{FF2B5EF4-FFF2-40B4-BE49-F238E27FC236}">
                <a16:creationId xmlns:a16="http://schemas.microsoft.com/office/drawing/2014/main" id="{FD5B9B53-60EF-5FAC-4544-27D2C3331947}"/>
              </a:ext>
            </a:extLst>
          </p:cNvPr>
          <p:cNvPicPr>
            <a:picLocks noChangeAspect="1"/>
          </p:cNvPicPr>
          <p:nvPr/>
        </p:nvPicPr>
        <p:blipFill>
          <a:blip r:embed="rId2"/>
          <a:stretch>
            <a:fillRect/>
          </a:stretch>
        </p:blipFill>
        <p:spPr>
          <a:xfrm>
            <a:off x="0" y="875936"/>
            <a:ext cx="12192000" cy="5106128"/>
          </a:xfrm>
          <a:prstGeom prst="rect">
            <a:avLst/>
          </a:prstGeom>
        </p:spPr>
      </p:pic>
    </p:spTree>
    <p:extLst>
      <p:ext uri="{BB962C8B-B14F-4D97-AF65-F5344CB8AC3E}">
        <p14:creationId xmlns:p14="http://schemas.microsoft.com/office/powerpoint/2010/main" val="2552333695"/>
      </p:ext>
    </p:extLst>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2">
            <a:extLst>
              <a:ext uri="{FF2B5EF4-FFF2-40B4-BE49-F238E27FC236}">
                <a16:creationId xmlns:a16="http://schemas.microsoft.com/office/drawing/2014/main" id="{06FC4493-4CA1-7355-95EF-BC2B0146D3A5}"/>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3889166" y="834813"/>
            <a:ext cx="8106293" cy="518837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5" name="Rectangle 4">
            <a:extLst>
              <a:ext uri="{FF2B5EF4-FFF2-40B4-BE49-F238E27FC236}">
                <a16:creationId xmlns:a16="http://schemas.microsoft.com/office/drawing/2014/main" id="{2ECB5390-661B-B446-579A-BBD8F1CE3E47}"/>
              </a:ext>
            </a:extLst>
          </p:cNvPr>
          <p:cNvSpPr>
            <a:spLocks noGrp="1" noChangeArrowheads="1"/>
          </p:cNvSpPr>
          <p:nvPr/>
        </p:nvSpPr>
        <p:spPr bwMode="auto">
          <a:xfrm>
            <a:off x="493763" y="191493"/>
            <a:ext cx="7448550" cy="5762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b" anchorCtr="0" compatLnSpc="1">
            <a:prstTxWarp prst="textNoShape">
              <a:avLst/>
            </a:prstTxWarp>
          </a:bodyPr>
          <a:lstStyle/>
          <a:p>
            <a:pPr fontAlgn="base">
              <a:spcBef>
                <a:spcPct val="0"/>
              </a:spcBef>
              <a:spcAft>
                <a:spcPct val="0"/>
              </a:spcAft>
            </a:pPr>
            <a:r>
              <a:rPr lang="en-US" altLang="en-US" sz="3200" b="1" dirty="0">
                <a:solidFill>
                  <a:srgbClr val="006699"/>
                </a:solidFill>
                <a:latin typeface="Times New Roman" panose="02020603050405020304" pitchFamily="18" charset="0"/>
                <a:ea typeface="MS PGothic" pitchFamily="34" charset="-128"/>
                <a:cs typeface="Times New Roman" panose="02020603050405020304" pitchFamily="18" charset="0"/>
              </a:rPr>
              <a:t>Operating System Services</a:t>
            </a:r>
          </a:p>
        </p:txBody>
      </p:sp>
      <p:sp>
        <p:nvSpPr>
          <p:cNvPr id="7" name="TextBox 6">
            <a:extLst>
              <a:ext uri="{FF2B5EF4-FFF2-40B4-BE49-F238E27FC236}">
                <a16:creationId xmlns:a16="http://schemas.microsoft.com/office/drawing/2014/main" id="{39BEFB19-FAEA-1F89-ECAD-9F1C353C0C11}"/>
              </a:ext>
            </a:extLst>
          </p:cNvPr>
          <p:cNvSpPr txBox="1"/>
          <p:nvPr/>
        </p:nvSpPr>
        <p:spPr>
          <a:xfrm>
            <a:off x="1199536" y="1231179"/>
            <a:ext cx="1710813" cy="369332"/>
          </a:xfrm>
          <a:prstGeom prst="rect">
            <a:avLst/>
          </a:prstGeom>
          <a:noFill/>
        </p:spPr>
        <p:txBody>
          <a:bodyPr wrap="square">
            <a:spAutoFit/>
          </a:bodyPr>
          <a:lstStyle/>
          <a:p>
            <a:r>
              <a:rPr lang="en-US" altLang="en-US" sz="1800" b="1" dirty="0">
                <a:latin typeface="Times New Roman" panose="02020603050405020304" pitchFamily="18" charset="0"/>
                <a:cs typeface="Times New Roman" panose="02020603050405020304" pitchFamily="18" charset="0"/>
              </a:rPr>
              <a:t>User interface </a:t>
            </a:r>
            <a:endParaRPr lang="en-IN" dirty="0"/>
          </a:p>
        </p:txBody>
      </p:sp>
      <p:sp>
        <p:nvSpPr>
          <p:cNvPr id="9" name="TextBox 8">
            <a:extLst>
              <a:ext uri="{FF2B5EF4-FFF2-40B4-BE49-F238E27FC236}">
                <a16:creationId xmlns:a16="http://schemas.microsoft.com/office/drawing/2014/main" id="{A649218D-104B-3C2A-0FE5-72BFDF4FE347}"/>
              </a:ext>
            </a:extLst>
          </p:cNvPr>
          <p:cNvSpPr txBox="1"/>
          <p:nvPr/>
        </p:nvSpPr>
        <p:spPr>
          <a:xfrm>
            <a:off x="1199536" y="1694603"/>
            <a:ext cx="6096000" cy="369332"/>
          </a:xfrm>
          <a:prstGeom prst="rect">
            <a:avLst/>
          </a:prstGeom>
          <a:noFill/>
        </p:spPr>
        <p:txBody>
          <a:bodyPr wrap="square">
            <a:spAutoFit/>
          </a:bodyPr>
          <a:lstStyle/>
          <a:p>
            <a:r>
              <a:rPr lang="en-US" altLang="en-US" sz="1800" b="1" dirty="0">
                <a:latin typeface="Times New Roman" panose="02020603050405020304" pitchFamily="18" charset="0"/>
                <a:cs typeface="Times New Roman" panose="02020603050405020304" pitchFamily="18" charset="0"/>
              </a:rPr>
              <a:t>Program execution </a:t>
            </a:r>
            <a:endParaRPr lang="en-IN" dirty="0"/>
          </a:p>
        </p:txBody>
      </p:sp>
      <p:sp>
        <p:nvSpPr>
          <p:cNvPr id="11" name="TextBox 10">
            <a:extLst>
              <a:ext uri="{FF2B5EF4-FFF2-40B4-BE49-F238E27FC236}">
                <a16:creationId xmlns:a16="http://schemas.microsoft.com/office/drawing/2014/main" id="{B025FE2A-8F1E-1A5D-4A54-F22CF0302801}"/>
              </a:ext>
            </a:extLst>
          </p:cNvPr>
          <p:cNvSpPr txBox="1"/>
          <p:nvPr/>
        </p:nvSpPr>
        <p:spPr>
          <a:xfrm>
            <a:off x="1199536" y="2193382"/>
            <a:ext cx="6096000" cy="369332"/>
          </a:xfrm>
          <a:prstGeom prst="rect">
            <a:avLst/>
          </a:prstGeom>
          <a:noFill/>
        </p:spPr>
        <p:txBody>
          <a:bodyPr wrap="square">
            <a:spAutoFit/>
          </a:bodyPr>
          <a:lstStyle/>
          <a:p>
            <a:r>
              <a:rPr lang="en-US" altLang="en-US" sz="1800" b="1" dirty="0">
                <a:latin typeface="Times New Roman" panose="02020603050405020304" pitchFamily="18" charset="0"/>
                <a:cs typeface="Times New Roman" panose="02020603050405020304" pitchFamily="18" charset="0"/>
              </a:rPr>
              <a:t>I/O operations </a:t>
            </a:r>
            <a:endParaRPr lang="en-IN" dirty="0"/>
          </a:p>
        </p:txBody>
      </p:sp>
      <p:sp>
        <p:nvSpPr>
          <p:cNvPr id="13" name="TextBox 12">
            <a:extLst>
              <a:ext uri="{FF2B5EF4-FFF2-40B4-BE49-F238E27FC236}">
                <a16:creationId xmlns:a16="http://schemas.microsoft.com/office/drawing/2014/main" id="{BA8347FD-AC7B-97E2-F40F-A5C655CE294E}"/>
              </a:ext>
            </a:extLst>
          </p:cNvPr>
          <p:cNvSpPr txBox="1"/>
          <p:nvPr/>
        </p:nvSpPr>
        <p:spPr>
          <a:xfrm>
            <a:off x="1199536" y="2692161"/>
            <a:ext cx="6096000" cy="369332"/>
          </a:xfrm>
          <a:prstGeom prst="rect">
            <a:avLst/>
          </a:prstGeom>
          <a:noFill/>
        </p:spPr>
        <p:txBody>
          <a:bodyPr wrap="square">
            <a:spAutoFit/>
          </a:bodyPr>
          <a:lstStyle/>
          <a:p>
            <a:r>
              <a:rPr lang="en-US" altLang="en-US" sz="1800" b="1" dirty="0">
                <a:latin typeface="Times New Roman" panose="02020603050405020304" pitchFamily="18" charset="0"/>
                <a:cs typeface="Times New Roman" panose="02020603050405020304" pitchFamily="18" charset="0"/>
              </a:rPr>
              <a:t>File-system manipulation </a:t>
            </a:r>
            <a:endParaRPr lang="en-IN" dirty="0"/>
          </a:p>
        </p:txBody>
      </p:sp>
      <p:sp>
        <p:nvSpPr>
          <p:cNvPr id="15" name="TextBox 14">
            <a:extLst>
              <a:ext uri="{FF2B5EF4-FFF2-40B4-BE49-F238E27FC236}">
                <a16:creationId xmlns:a16="http://schemas.microsoft.com/office/drawing/2014/main" id="{1BD7E19F-C31C-C8F7-A7B2-97D613F52AA5}"/>
              </a:ext>
            </a:extLst>
          </p:cNvPr>
          <p:cNvSpPr txBox="1"/>
          <p:nvPr/>
        </p:nvSpPr>
        <p:spPr>
          <a:xfrm>
            <a:off x="1199536" y="3175449"/>
            <a:ext cx="1917290" cy="369332"/>
          </a:xfrm>
          <a:prstGeom prst="rect">
            <a:avLst/>
          </a:prstGeom>
          <a:noFill/>
        </p:spPr>
        <p:txBody>
          <a:bodyPr wrap="square">
            <a:spAutoFit/>
          </a:bodyPr>
          <a:lstStyle/>
          <a:p>
            <a:r>
              <a:rPr lang="en-US" altLang="en-US" sz="1800" b="1" dirty="0">
                <a:latin typeface="Times New Roman" panose="02020603050405020304" pitchFamily="18" charset="0"/>
                <a:cs typeface="Times New Roman" panose="02020603050405020304" pitchFamily="18" charset="0"/>
              </a:rPr>
              <a:t>Communications</a:t>
            </a:r>
            <a:endParaRPr lang="en-IN" dirty="0"/>
          </a:p>
        </p:txBody>
      </p:sp>
      <p:sp>
        <p:nvSpPr>
          <p:cNvPr id="17" name="TextBox 16">
            <a:extLst>
              <a:ext uri="{FF2B5EF4-FFF2-40B4-BE49-F238E27FC236}">
                <a16:creationId xmlns:a16="http://schemas.microsoft.com/office/drawing/2014/main" id="{2A5D78F2-1204-9B67-84B0-A1B9770B0E4F}"/>
              </a:ext>
            </a:extLst>
          </p:cNvPr>
          <p:cNvSpPr txBox="1"/>
          <p:nvPr/>
        </p:nvSpPr>
        <p:spPr>
          <a:xfrm>
            <a:off x="1199536" y="3674228"/>
            <a:ext cx="6096000" cy="369332"/>
          </a:xfrm>
          <a:prstGeom prst="rect">
            <a:avLst/>
          </a:prstGeom>
          <a:noFill/>
        </p:spPr>
        <p:txBody>
          <a:bodyPr wrap="square">
            <a:spAutoFit/>
          </a:bodyPr>
          <a:lstStyle>
            <a:defPPr>
              <a:defRPr lang="en-US"/>
            </a:defPPr>
            <a:lvl1pPr>
              <a:defRPr b="1">
                <a:latin typeface="Times New Roman" panose="02020603050405020304" pitchFamily="18" charset="0"/>
                <a:cs typeface="Times New Roman" panose="02020603050405020304" pitchFamily="18" charset="0"/>
              </a:defRPr>
            </a:lvl1pPr>
          </a:lstStyle>
          <a:p>
            <a:r>
              <a:rPr lang="en-US" altLang="en-US" dirty="0"/>
              <a:t>Error detection </a:t>
            </a:r>
            <a:endParaRPr lang="en-IN" dirty="0"/>
          </a:p>
        </p:txBody>
      </p:sp>
      <p:sp>
        <p:nvSpPr>
          <p:cNvPr id="19" name="TextBox 18">
            <a:extLst>
              <a:ext uri="{FF2B5EF4-FFF2-40B4-BE49-F238E27FC236}">
                <a16:creationId xmlns:a16="http://schemas.microsoft.com/office/drawing/2014/main" id="{75D7ED00-EE0F-BACA-90D4-53130112E2A3}"/>
              </a:ext>
            </a:extLst>
          </p:cNvPr>
          <p:cNvSpPr txBox="1"/>
          <p:nvPr/>
        </p:nvSpPr>
        <p:spPr>
          <a:xfrm>
            <a:off x="1248698" y="4349928"/>
            <a:ext cx="2172929" cy="369332"/>
          </a:xfrm>
          <a:prstGeom prst="rect">
            <a:avLst/>
          </a:prstGeom>
          <a:noFill/>
        </p:spPr>
        <p:txBody>
          <a:bodyPr wrap="square">
            <a:spAutoFit/>
          </a:bodyPr>
          <a:lstStyle/>
          <a:p>
            <a:r>
              <a:rPr lang="en-US" altLang="en-US" sz="1800" b="1" dirty="0">
                <a:latin typeface="Times New Roman" panose="02020603050405020304" pitchFamily="18" charset="0"/>
                <a:cs typeface="Times New Roman" panose="02020603050405020304" pitchFamily="18" charset="0"/>
              </a:rPr>
              <a:t>Resource allocation </a:t>
            </a:r>
            <a:endParaRPr lang="en-IN" dirty="0"/>
          </a:p>
        </p:txBody>
      </p:sp>
      <p:sp>
        <p:nvSpPr>
          <p:cNvPr id="21" name="TextBox 20">
            <a:extLst>
              <a:ext uri="{FF2B5EF4-FFF2-40B4-BE49-F238E27FC236}">
                <a16:creationId xmlns:a16="http://schemas.microsoft.com/office/drawing/2014/main" id="{AAA627EE-B5C0-523B-AB63-0D31BBF3C871}"/>
              </a:ext>
            </a:extLst>
          </p:cNvPr>
          <p:cNvSpPr txBox="1"/>
          <p:nvPr/>
        </p:nvSpPr>
        <p:spPr>
          <a:xfrm>
            <a:off x="1248698" y="4848707"/>
            <a:ext cx="6096000" cy="369332"/>
          </a:xfrm>
          <a:prstGeom prst="rect">
            <a:avLst/>
          </a:prstGeom>
          <a:noFill/>
        </p:spPr>
        <p:txBody>
          <a:bodyPr wrap="square">
            <a:spAutoFit/>
          </a:bodyPr>
          <a:lstStyle/>
          <a:p>
            <a:r>
              <a:rPr lang="en-US" altLang="en-US" sz="1800" b="1" dirty="0">
                <a:latin typeface="Times New Roman" panose="02020603050405020304" pitchFamily="18" charset="0"/>
                <a:cs typeface="Times New Roman" panose="02020603050405020304" pitchFamily="18" charset="0"/>
              </a:rPr>
              <a:t>Logging</a:t>
            </a:r>
            <a:endParaRPr lang="en-IN" dirty="0"/>
          </a:p>
        </p:txBody>
      </p:sp>
      <p:sp>
        <p:nvSpPr>
          <p:cNvPr id="23" name="TextBox 22">
            <a:extLst>
              <a:ext uri="{FF2B5EF4-FFF2-40B4-BE49-F238E27FC236}">
                <a16:creationId xmlns:a16="http://schemas.microsoft.com/office/drawing/2014/main" id="{BE145F58-D592-86B3-9AF4-019A129F9ABF}"/>
              </a:ext>
            </a:extLst>
          </p:cNvPr>
          <p:cNvSpPr txBox="1"/>
          <p:nvPr/>
        </p:nvSpPr>
        <p:spPr>
          <a:xfrm>
            <a:off x="1248698" y="5339741"/>
            <a:ext cx="6096000" cy="369332"/>
          </a:xfrm>
          <a:prstGeom prst="rect">
            <a:avLst/>
          </a:prstGeom>
          <a:noFill/>
        </p:spPr>
        <p:txBody>
          <a:bodyPr wrap="square">
            <a:spAutoFit/>
          </a:bodyPr>
          <a:lstStyle/>
          <a:p>
            <a:r>
              <a:rPr lang="en-US" altLang="en-US" sz="1800" b="1" dirty="0">
                <a:latin typeface="Times New Roman" panose="02020603050405020304" pitchFamily="18" charset="0"/>
                <a:cs typeface="Times New Roman" panose="02020603050405020304" pitchFamily="18" charset="0"/>
              </a:rPr>
              <a:t>Protection and security</a:t>
            </a:r>
            <a:endParaRPr lang="en-IN" dirty="0"/>
          </a:p>
        </p:txBody>
      </p:sp>
      <p:sp>
        <p:nvSpPr>
          <p:cNvPr id="24" name="Left Brace 23">
            <a:extLst>
              <a:ext uri="{FF2B5EF4-FFF2-40B4-BE49-F238E27FC236}">
                <a16:creationId xmlns:a16="http://schemas.microsoft.com/office/drawing/2014/main" id="{C50FA32A-4484-2869-C154-4452F8D91A36}"/>
              </a:ext>
            </a:extLst>
          </p:cNvPr>
          <p:cNvSpPr/>
          <p:nvPr/>
        </p:nvSpPr>
        <p:spPr>
          <a:xfrm>
            <a:off x="934065" y="1307690"/>
            <a:ext cx="265471" cy="2635045"/>
          </a:xfrm>
          <a:prstGeom prst="leftBrace">
            <a:avLst/>
          </a:prstGeom>
          <a:ln w="28575">
            <a:solidFill>
              <a:srgbClr val="FF0000"/>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IN"/>
          </a:p>
        </p:txBody>
      </p:sp>
      <p:sp>
        <p:nvSpPr>
          <p:cNvPr id="25" name="Left Brace 24">
            <a:extLst>
              <a:ext uri="{FF2B5EF4-FFF2-40B4-BE49-F238E27FC236}">
                <a16:creationId xmlns:a16="http://schemas.microsoft.com/office/drawing/2014/main" id="{0666279F-4D5A-2820-D328-CE7561AA0346}"/>
              </a:ext>
            </a:extLst>
          </p:cNvPr>
          <p:cNvSpPr/>
          <p:nvPr/>
        </p:nvSpPr>
        <p:spPr>
          <a:xfrm>
            <a:off x="943896" y="4463006"/>
            <a:ext cx="314634" cy="1151214"/>
          </a:xfrm>
          <a:prstGeom prst="leftBrace">
            <a:avLst/>
          </a:prstGeom>
          <a:ln w="28575">
            <a:solidFill>
              <a:srgbClr val="FF0000"/>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IN"/>
          </a:p>
        </p:txBody>
      </p:sp>
      <p:sp>
        <p:nvSpPr>
          <p:cNvPr id="27" name="TextBox 26">
            <a:extLst>
              <a:ext uri="{FF2B5EF4-FFF2-40B4-BE49-F238E27FC236}">
                <a16:creationId xmlns:a16="http://schemas.microsoft.com/office/drawing/2014/main" id="{FCE1F7FB-E77F-0506-19FA-C5A1691AD6B5}"/>
              </a:ext>
            </a:extLst>
          </p:cNvPr>
          <p:cNvSpPr txBox="1"/>
          <p:nvPr/>
        </p:nvSpPr>
        <p:spPr>
          <a:xfrm>
            <a:off x="196541" y="2234538"/>
            <a:ext cx="737523" cy="646331"/>
          </a:xfrm>
          <a:prstGeom prst="rect">
            <a:avLst/>
          </a:prstGeom>
          <a:noFill/>
        </p:spPr>
        <p:txBody>
          <a:bodyPr wrap="square">
            <a:spAutoFit/>
          </a:bodyPr>
          <a:lstStyle/>
          <a:p>
            <a:r>
              <a:rPr lang="en-US" b="1" dirty="0">
                <a:latin typeface="Times New Roman" panose="02020603050405020304" pitchFamily="18" charset="0"/>
                <a:cs typeface="Times New Roman" panose="02020603050405020304" pitchFamily="18" charset="0"/>
              </a:rPr>
              <a:t>for user</a:t>
            </a:r>
            <a:endParaRPr lang="en-IN" dirty="0"/>
          </a:p>
        </p:txBody>
      </p:sp>
      <p:sp>
        <p:nvSpPr>
          <p:cNvPr id="28" name="TextBox 27">
            <a:extLst>
              <a:ext uri="{FF2B5EF4-FFF2-40B4-BE49-F238E27FC236}">
                <a16:creationId xmlns:a16="http://schemas.microsoft.com/office/drawing/2014/main" id="{69649D7E-1E23-6376-D8E0-DB47F3B9E3D8}"/>
              </a:ext>
            </a:extLst>
          </p:cNvPr>
          <p:cNvSpPr txBox="1"/>
          <p:nvPr/>
        </p:nvSpPr>
        <p:spPr>
          <a:xfrm>
            <a:off x="176877" y="4704195"/>
            <a:ext cx="845679" cy="646331"/>
          </a:xfrm>
          <a:prstGeom prst="rect">
            <a:avLst/>
          </a:prstGeom>
          <a:noFill/>
        </p:spPr>
        <p:txBody>
          <a:bodyPr wrap="square">
            <a:spAutoFit/>
          </a:bodyPr>
          <a:lstStyle/>
          <a:p>
            <a:r>
              <a:rPr lang="en-US" b="1" dirty="0">
                <a:latin typeface="Times New Roman" panose="02020603050405020304" pitchFamily="18" charset="0"/>
                <a:cs typeface="Times New Roman" panose="02020603050405020304" pitchFamily="18" charset="0"/>
              </a:rPr>
              <a:t>for system</a:t>
            </a:r>
            <a:endParaRPr lang="en-IN" dirty="0"/>
          </a:p>
        </p:txBody>
      </p:sp>
    </p:spTree>
    <p:extLst>
      <p:ext uri="{BB962C8B-B14F-4D97-AF65-F5344CB8AC3E}">
        <p14:creationId xmlns:p14="http://schemas.microsoft.com/office/powerpoint/2010/main" val="195613889"/>
      </p:ext>
    </p:extLst>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3">
            <a:extLst>
              <a:ext uri="{FF2B5EF4-FFF2-40B4-BE49-F238E27FC236}">
                <a16:creationId xmlns:a16="http://schemas.microsoft.com/office/drawing/2014/main" id="{4273FD5E-1C82-4A27-94EC-32DCB0EF2F72}"/>
              </a:ext>
            </a:extLst>
          </p:cNvPr>
          <p:cNvSpPr>
            <a:spLocks noGrp="1" noChangeArrowheads="1"/>
          </p:cNvSpPr>
          <p:nvPr/>
        </p:nvSpPr>
        <p:spPr bwMode="auto">
          <a:xfrm>
            <a:off x="877529" y="1179410"/>
            <a:ext cx="10842523" cy="50022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lvl1pPr marL="342900" indent="-342900" algn="l" rtl="0" eaLnBrk="0" fontAlgn="base" hangingPunct="0">
              <a:spcBef>
                <a:spcPct val="35000"/>
              </a:spcBef>
              <a:spcAft>
                <a:spcPct val="0"/>
              </a:spcAft>
              <a:buClr>
                <a:srgbClr val="993300"/>
              </a:buClr>
              <a:buSzPct val="110000"/>
              <a:buFont typeface="Wingdings" panose="05000000000000000000" pitchFamily="2" charset="2"/>
              <a:buChar char="§"/>
              <a:defRPr kumimoji="1">
                <a:solidFill>
                  <a:schemeClr val="tx1"/>
                </a:solidFill>
                <a:latin typeface="+mn-lt"/>
                <a:ea typeface="MS PGothic" pitchFamily="34" charset="-128"/>
                <a:cs typeface="ＭＳ Ｐゴシック" charset="-128"/>
              </a:defRPr>
            </a:lvl1pPr>
            <a:lvl2pPr marL="742950" indent="-285750" algn="l" rtl="0" eaLnBrk="0" fontAlgn="base" hangingPunct="0">
              <a:spcBef>
                <a:spcPct val="35000"/>
              </a:spcBef>
              <a:spcAft>
                <a:spcPct val="0"/>
              </a:spcAft>
              <a:buClr>
                <a:srgbClr val="CC6600"/>
              </a:buClr>
              <a:buSzPct val="110000"/>
              <a:buFont typeface="Arial" panose="020B0604020202020204" pitchFamily="34" charset="0"/>
              <a:buChar char="•"/>
              <a:defRPr kumimoji="1">
                <a:solidFill>
                  <a:schemeClr val="tx1"/>
                </a:solidFill>
                <a:latin typeface="+mn-lt"/>
                <a:ea typeface="MS PGothic" pitchFamily="34" charset="-128"/>
              </a:defRPr>
            </a:lvl2pPr>
            <a:lvl3pPr marL="1085850" indent="-228600" algn="l" rtl="0" eaLnBrk="0" fontAlgn="base" hangingPunct="0">
              <a:spcBef>
                <a:spcPct val="35000"/>
              </a:spcBef>
              <a:spcAft>
                <a:spcPct val="0"/>
              </a:spcAft>
              <a:buClr>
                <a:srgbClr val="009900"/>
              </a:buClr>
              <a:buSzPct val="75000"/>
              <a:buFont typeface="Webdings" panose="05030102010509060703" pitchFamily="18" charset="2"/>
              <a:buChar char="4"/>
              <a:defRPr kumimoji="1">
                <a:solidFill>
                  <a:schemeClr val="tx1"/>
                </a:solidFill>
                <a:latin typeface="+mn-lt"/>
                <a:ea typeface="MS PGothic" pitchFamily="34" charset="-128"/>
              </a:defRPr>
            </a:lvl3pPr>
            <a:lvl4pPr marL="1428750" indent="-228600" algn="l" rtl="0" eaLnBrk="0" fontAlgn="base" hangingPunct="0">
              <a:spcBef>
                <a:spcPct val="35000"/>
              </a:spcBef>
              <a:spcAft>
                <a:spcPct val="0"/>
              </a:spcAft>
              <a:buClr>
                <a:schemeClr val="hlink"/>
              </a:buClr>
              <a:buSzPct val="75000"/>
              <a:buChar char="–"/>
              <a:defRPr kumimoji="1">
                <a:solidFill>
                  <a:schemeClr val="tx1"/>
                </a:solidFill>
                <a:latin typeface="+mn-lt"/>
                <a:ea typeface="MS PGothic" pitchFamily="34" charset="-128"/>
              </a:defRPr>
            </a:lvl4pPr>
            <a:lvl5pPr marL="1771650" indent="-228600" algn="l" rtl="0" eaLnBrk="0" fontAlgn="base" hangingPunct="0">
              <a:spcBef>
                <a:spcPct val="35000"/>
              </a:spcBef>
              <a:spcAft>
                <a:spcPct val="0"/>
              </a:spcAft>
              <a:buClr>
                <a:srgbClr val="FF0066"/>
              </a:buClr>
              <a:buSzPct val="75000"/>
              <a:buChar char="»"/>
              <a:defRPr kumimoji="1">
                <a:solidFill>
                  <a:schemeClr val="tx1"/>
                </a:solidFill>
                <a:latin typeface="+mn-lt"/>
                <a:ea typeface="MS PGothic" pitchFamily="34" charset="-128"/>
              </a:defRPr>
            </a:lvl5pPr>
            <a:lvl6pPr marL="2228850" indent="-228600" algn="l" rtl="0" eaLnBrk="0" fontAlgn="base" hangingPunct="0">
              <a:spcBef>
                <a:spcPct val="35000"/>
              </a:spcBef>
              <a:spcAft>
                <a:spcPct val="0"/>
              </a:spcAft>
              <a:buClr>
                <a:srgbClr val="FF0066"/>
              </a:buClr>
              <a:buSzPct val="75000"/>
              <a:buChar char="»"/>
              <a:defRPr kumimoji="1">
                <a:solidFill>
                  <a:schemeClr val="tx1"/>
                </a:solidFill>
                <a:latin typeface="+mn-lt"/>
                <a:ea typeface="ＭＳ Ｐゴシック" charset="-128"/>
              </a:defRPr>
            </a:lvl6pPr>
            <a:lvl7pPr marL="2686050" indent="-228600" algn="l" rtl="0" eaLnBrk="0" fontAlgn="base" hangingPunct="0">
              <a:spcBef>
                <a:spcPct val="35000"/>
              </a:spcBef>
              <a:spcAft>
                <a:spcPct val="0"/>
              </a:spcAft>
              <a:buClr>
                <a:srgbClr val="FF0066"/>
              </a:buClr>
              <a:buSzPct val="75000"/>
              <a:buChar char="»"/>
              <a:defRPr kumimoji="1">
                <a:solidFill>
                  <a:schemeClr val="tx1"/>
                </a:solidFill>
                <a:latin typeface="+mn-lt"/>
                <a:ea typeface="ＭＳ Ｐゴシック" charset="-128"/>
              </a:defRPr>
            </a:lvl7pPr>
            <a:lvl8pPr marL="3143250" indent="-228600" algn="l" rtl="0" eaLnBrk="0" fontAlgn="base" hangingPunct="0">
              <a:spcBef>
                <a:spcPct val="35000"/>
              </a:spcBef>
              <a:spcAft>
                <a:spcPct val="0"/>
              </a:spcAft>
              <a:buClr>
                <a:srgbClr val="FF0066"/>
              </a:buClr>
              <a:buSzPct val="75000"/>
              <a:buChar char="»"/>
              <a:defRPr kumimoji="1">
                <a:solidFill>
                  <a:schemeClr val="tx1"/>
                </a:solidFill>
                <a:latin typeface="+mn-lt"/>
                <a:ea typeface="ＭＳ Ｐゴシック" charset="-128"/>
              </a:defRPr>
            </a:lvl8pPr>
            <a:lvl9pPr marL="3600450" indent="-228600" algn="l" rtl="0" eaLnBrk="0" fontAlgn="base" hangingPunct="0">
              <a:spcBef>
                <a:spcPct val="35000"/>
              </a:spcBef>
              <a:spcAft>
                <a:spcPct val="0"/>
              </a:spcAft>
              <a:buClr>
                <a:srgbClr val="FF0066"/>
              </a:buClr>
              <a:buSzPct val="75000"/>
              <a:buChar char="»"/>
              <a:defRPr kumimoji="1">
                <a:solidFill>
                  <a:schemeClr val="tx1"/>
                </a:solidFill>
                <a:latin typeface="+mn-lt"/>
                <a:ea typeface="ＭＳ Ｐゴシック" charset="-128"/>
              </a:defRPr>
            </a:lvl9pPr>
          </a:lstStyle>
          <a:p>
            <a:r>
              <a:rPr lang="en-US" altLang="en-US" sz="2000" dirty="0">
                <a:latin typeface="Times New Roman" panose="02020603050405020304" pitchFamily="18" charset="0"/>
                <a:cs typeface="Times New Roman" panose="02020603050405020304" pitchFamily="18" charset="0"/>
              </a:rPr>
              <a:t>Operating systems provide an environment for execution of programs and services to programs and users</a:t>
            </a:r>
          </a:p>
          <a:p>
            <a:r>
              <a:rPr lang="en-US" altLang="en-US" sz="2000" dirty="0">
                <a:latin typeface="Times New Roman" panose="02020603050405020304" pitchFamily="18" charset="0"/>
                <a:cs typeface="Times New Roman" panose="02020603050405020304" pitchFamily="18" charset="0"/>
              </a:rPr>
              <a:t>One set of operating-system services provides functions that are helpful to the user:</a:t>
            </a:r>
          </a:p>
          <a:p>
            <a:pPr lvl="1"/>
            <a:r>
              <a:rPr lang="en-US" altLang="en-US" sz="2000" b="1" dirty="0">
                <a:latin typeface="Times New Roman" panose="02020603050405020304" pitchFamily="18" charset="0"/>
                <a:cs typeface="Times New Roman" panose="02020603050405020304" pitchFamily="18" charset="0"/>
              </a:rPr>
              <a:t>User interface </a:t>
            </a:r>
            <a:r>
              <a:rPr lang="en-US" altLang="en-US" sz="2000" dirty="0">
                <a:latin typeface="Times New Roman" panose="02020603050405020304" pitchFamily="18" charset="0"/>
                <a:cs typeface="Times New Roman" panose="02020603050405020304" pitchFamily="18" charset="0"/>
              </a:rPr>
              <a:t>- Almost all operating systems have a user interface (</a:t>
            </a:r>
            <a:r>
              <a:rPr lang="en-US" altLang="en-US" sz="2000" b="1" dirty="0">
                <a:solidFill>
                  <a:srgbClr val="006699"/>
                </a:solidFill>
                <a:latin typeface="Times New Roman" panose="02020603050405020304" pitchFamily="18" charset="0"/>
                <a:cs typeface="Times New Roman" panose="02020603050405020304" pitchFamily="18" charset="0"/>
              </a:rPr>
              <a:t>UI</a:t>
            </a:r>
            <a:r>
              <a:rPr lang="en-US" altLang="en-US" sz="2000" dirty="0">
                <a:latin typeface="Times New Roman" panose="02020603050405020304" pitchFamily="18" charset="0"/>
                <a:cs typeface="Times New Roman" panose="02020603050405020304" pitchFamily="18" charset="0"/>
              </a:rPr>
              <a:t>).</a:t>
            </a:r>
          </a:p>
          <a:p>
            <a:pPr lvl="2"/>
            <a:r>
              <a:rPr lang="en-US" altLang="en-US" sz="2000" dirty="0">
                <a:latin typeface="Times New Roman" panose="02020603050405020304" pitchFamily="18" charset="0"/>
                <a:cs typeface="Times New Roman" panose="02020603050405020304" pitchFamily="18" charset="0"/>
              </a:rPr>
              <a:t>Varies between </a:t>
            </a:r>
            <a:r>
              <a:rPr lang="en-US" altLang="en-US" sz="2000" b="1" dirty="0">
                <a:solidFill>
                  <a:srgbClr val="006699"/>
                </a:solidFill>
                <a:latin typeface="Times New Roman" panose="02020603050405020304" pitchFamily="18" charset="0"/>
                <a:cs typeface="Times New Roman" panose="02020603050405020304" pitchFamily="18" charset="0"/>
              </a:rPr>
              <a:t>Command-Line</a:t>
            </a:r>
            <a:r>
              <a:rPr lang="en-US" altLang="en-US" sz="2000" b="1" dirty="0">
                <a:solidFill>
                  <a:srgbClr val="3366FF"/>
                </a:solidFill>
                <a:latin typeface="Times New Roman" panose="02020603050405020304" pitchFamily="18" charset="0"/>
                <a:cs typeface="Times New Roman" panose="02020603050405020304" pitchFamily="18" charset="0"/>
              </a:rPr>
              <a:t> </a:t>
            </a:r>
            <a:r>
              <a:rPr lang="en-US" altLang="en-US" sz="2000" dirty="0">
                <a:latin typeface="Times New Roman" panose="02020603050405020304" pitchFamily="18" charset="0"/>
                <a:cs typeface="Times New Roman" panose="02020603050405020304" pitchFamily="18" charset="0"/>
              </a:rPr>
              <a:t>(</a:t>
            </a:r>
            <a:r>
              <a:rPr lang="en-US" altLang="en-US" sz="2000" b="1" dirty="0">
                <a:solidFill>
                  <a:srgbClr val="006699"/>
                </a:solidFill>
                <a:latin typeface="Times New Roman" panose="02020603050405020304" pitchFamily="18" charset="0"/>
                <a:cs typeface="Times New Roman" panose="02020603050405020304" pitchFamily="18" charset="0"/>
              </a:rPr>
              <a:t>CLI</a:t>
            </a:r>
            <a:r>
              <a:rPr lang="en-US" altLang="en-US" sz="2000" dirty="0">
                <a:latin typeface="Times New Roman" panose="02020603050405020304" pitchFamily="18" charset="0"/>
                <a:cs typeface="Times New Roman" panose="02020603050405020304" pitchFamily="18" charset="0"/>
              </a:rPr>
              <a:t>)</a:t>
            </a:r>
            <a:r>
              <a:rPr lang="en-US" altLang="en-US" sz="2000" dirty="0">
                <a:solidFill>
                  <a:srgbClr val="000000"/>
                </a:solidFill>
                <a:latin typeface="Times New Roman" panose="02020603050405020304" pitchFamily="18" charset="0"/>
                <a:cs typeface="Times New Roman" panose="02020603050405020304" pitchFamily="18" charset="0"/>
              </a:rPr>
              <a:t>, </a:t>
            </a:r>
            <a:r>
              <a:rPr lang="en-US" altLang="en-US" sz="2000" b="1" dirty="0">
                <a:solidFill>
                  <a:srgbClr val="006699"/>
                </a:solidFill>
                <a:latin typeface="Times New Roman" panose="02020603050405020304" pitchFamily="18" charset="0"/>
                <a:cs typeface="Times New Roman" panose="02020603050405020304" pitchFamily="18" charset="0"/>
              </a:rPr>
              <a:t>Graphics</a:t>
            </a:r>
            <a:r>
              <a:rPr lang="en-US" altLang="en-US" sz="2000" b="1" dirty="0">
                <a:solidFill>
                  <a:srgbClr val="3366FF"/>
                </a:solidFill>
                <a:latin typeface="Times New Roman" panose="02020603050405020304" pitchFamily="18" charset="0"/>
                <a:cs typeface="Times New Roman" panose="02020603050405020304" pitchFamily="18" charset="0"/>
              </a:rPr>
              <a:t> </a:t>
            </a:r>
            <a:r>
              <a:rPr lang="en-US" altLang="en-US" sz="2000" b="1" dirty="0">
                <a:solidFill>
                  <a:srgbClr val="006699"/>
                </a:solidFill>
                <a:latin typeface="Times New Roman" panose="02020603050405020304" pitchFamily="18" charset="0"/>
                <a:cs typeface="Times New Roman" panose="02020603050405020304" pitchFamily="18" charset="0"/>
              </a:rPr>
              <a:t>User</a:t>
            </a:r>
            <a:r>
              <a:rPr lang="en-US" altLang="en-US" sz="2000" b="1" dirty="0">
                <a:solidFill>
                  <a:srgbClr val="3366FF"/>
                </a:solidFill>
                <a:latin typeface="Times New Roman" panose="02020603050405020304" pitchFamily="18" charset="0"/>
                <a:cs typeface="Times New Roman" panose="02020603050405020304" pitchFamily="18" charset="0"/>
              </a:rPr>
              <a:t> </a:t>
            </a:r>
            <a:r>
              <a:rPr lang="en-US" altLang="en-US" sz="2000" b="1" dirty="0">
                <a:solidFill>
                  <a:srgbClr val="006699"/>
                </a:solidFill>
                <a:latin typeface="Times New Roman" panose="02020603050405020304" pitchFamily="18" charset="0"/>
                <a:cs typeface="Times New Roman" panose="02020603050405020304" pitchFamily="18" charset="0"/>
              </a:rPr>
              <a:t>Interface</a:t>
            </a:r>
            <a:r>
              <a:rPr lang="en-US" altLang="en-US" sz="2000" b="1" dirty="0">
                <a:solidFill>
                  <a:srgbClr val="3366FF"/>
                </a:solidFill>
                <a:latin typeface="Times New Roman" panose="02020603050405020304" pitchFamily="18" charset="0"/>
                <a:cs typeface="Times New Roman" panose="02020603050405020304" pitchFamily="18" charset="0"/>
              </a:rPr>
              <a:t> </a:t>
            </a:r>
            <a:r>
              <a:rPr lang="en-US" altLang="en-US" sz="2000" dirty="0">
                <a:latin typeface="Times New Roman" panose="02020603050405020304" pitchFamily="18" charset="0"/>
                <a:cs typeface="Times New Roman" panose="02020603050405020304" pitchFamily="18" charset="0"/>
              </a:rPr>
              <a:t>(</a:t>
            </a:r>
            <a:r>
              <a:rPr lang="en-US" altLang="en-US" sz="2000" b="1" dirty="0">
                <a:solidFill>
                  <a:srgbClr val="006699"/>
                </a:solidFill>
                <a:latin typeface="Times New Roman" panose="02020603050405020304" pitchFamily="18" charset="0"/>
                <a:cs typeface="Times New Roman" panose="02020603050405020304" pitchFamily="18" charset="0"/>
              </a:rPr>
              <a:t>GUI</a:t>
            </a:r>
            <a:r>
              <a:rPr lang="en-US" altLang="en-US" sz="2000" dirty="0">
                <a:latin typeface="Times New Roman" panose="02020603050405020304" pitchFamily="18" charset="0"/>
                <a:cs typeface="Times New Roman" panose="02020603050405020304" pitchFamily="18" charset="0"/>
              </a:rPr>
              <a:t>)</a:t>
            </a:r>
            <a:r>
              <a:rPr lang="en-US" altLang="en-US" sz="2000" dirty="0">
                <a:solidFill>
                  <a:srgbClr val="000000"/>
                </a:solidFill>
                <a:latin typeface="Times New Roman" panose="02020603050405020304" pitchFamily="18" charset="0"/>
                <a:cs typeface="Times New Roman" panose="02020603050405020304" pitchFamily="18" charset="0"/>
              </a:rPr>
              <a:t>,</a:t>
            </a:r>
            <a:r>
              <a:rPr lang="en-US" altLang="en-US" sz="2000" b="1" dirty="0">
                <a:solidFill>
                  <a:srgbClr val="3366FF"/>
                </a:solidFill>
                <a:latin typeface="Times New Roman" panose="02020603050405020304" pitchFamily="18" charset="0"/>
                <a:cs typeface="Times New Roman" panose="02020603050405020304" pitchFamily="18" charset="0"/>
              </a:rPr>
              <a:t>  </a:t>
            </a:r>
            <a:r>
              <a:rPr lang="en-US" altLang="en-US" sz="2000" b="1" dirty="0">
                <a:solidFill>
                  <a:srgbClr val="006699"/>
                </a:solidFill>
                <a:latin typeface="Times New Roman" panose="02020603050405020304" pitchFamily="18" charset="0"/>
                <a:cs typeface="Times New Roman" panose="02020603050405020304" pitchFamily="18" charset="0"/>
              </a:rPr>
              <a:t>touch-screen</a:t>
            </a:r>
          </a:p>
          <a:p>
            <a:pPr lvl="1"/>
            <a:r>
              <a:rPr lang="en-US" altLang="en-US" sz="2000" b="1" dirty="0">
                <a:latin typeface="Times New Roman" panose="02020603050405020304" pitchFamily="18" charset="0"/>
                <a:cs typeface="Times New Roman" panose="02020603050405020304" pitchFamily="18" charset="0"/>
              </a:rPr>
              <a:t>Program execution </a:t>
            </a:r>
            <a:r>
              <a:rPr lang="en-US" altLang="en-US" sz="2000" dirty="0">
                <a:latin typeface="Times New Roman" panose="02020603050405020304" pitchFamily="18" charset="0"/>
                <a:cs typeface="Times New Roman" panose="02020603050405020304" pitchFamily="18" charset="0"/>
              </a:rPr>
              <a:t>- The system must be able to load a program into memory and to run that program, end execution, either normally or abnormally (indicating error)</a:t>
            </a:r>
          </a:p>
          <a:p>
            <a:pPr lvl="1"/>
            <a:r>
              <a:rPr lang="en-US" altLang="en-US" sz="2000" b="1" dirty="0">
                <a:latin typeface="Times New Roman" panose="02020603050405020304" pitchFamily="18" charset="0"/>
                <a:cs typeface="Times New Roman" panose="02020603050405020304" pitchFamily="18" charset="0"/>
              </a:rPr>
              <a:t>I/O operations </a:t>
            </a:r>
            <a:r>
              <a:rPr lang="en-US" altLang="en-US" sz="2000" dirty="0">
                <a:latin typeface="Times New Roman" panose="02020603050405020304" pitchFamily="18" charset="0"/>
                <a:cs typeface="Times New Roman" panose="02020603050405020304" pitchFamily="18" charset="0"/>
              </a:rPr>
              <a:t>-  A running program may require I/O, which may involve a file or an I/O device</a:t>
            </a:r>
          </a:p>
          <a:p>
            <a:pPr lvl="1"/>
            <a:r>
              <a:rPr lang="en-US" altLang="en-US" sz="2000" b="1" dirty="0">
                <a:latin typeface="Times New Roman" panose="02020603050405020304" pitchFamily="18" charset="0"/>
                <a:cs typeface="Times New Roman" panose="02020603050405020304" pitchFamily="18" charset="0"/>
              </a:rPr>
              <a:t>File-system manipulation </a:t>
            </a:r>
            <a:r>
              <a:rPr lang="en-US" altLang="en-US" sz="2000" dirty="0">
                <a:latin typeface="Times New Roman" panose="02020603050405020304" pitchFamily="18" charset="0"/>
                <a:cs typeface="Times New Roman" panose="02020603050405020304" pitchFamily="18" charset="0"/>
              </a:rPr>
              <a:t>-  The file system is of particular interest. Programs need to read and write files and directories, create and delete them, search them, list file Information, permission management.</a:t>
            </a:r>
          </a:p>
          <a:p>
            <a:pPr lvl="1"/>
            <a:r>
              <a:rPr lang="en-US" altLang="en-US" sz="2000" b="1" dirty="0">
                <a:latin typeface="Times New Roman" panose="02020603050405020304" pitchFamily="18" charset="0"/>
                <a:cs typeface="Times New Roman" panose="02020603050405020304" pitchFamily="18" charset="0"/>
              </a:rPr>
              <a:t>Communications</a:t>
            </a:r>
            <a:r>
              <a:rPr lang="en-US" altLang="en-US" dirty="0"/>
              <a:t> – Processes may exchange information, on the same computer or between computers over a network</a:t>
            </a:r>
          </a:p>
          <a:p>
            <a:pPr lvl="2"/>
            <a:r>
              <a:rPr lang="en-US" altLang="en-US" dirty="0"/>
              <a:t>Communications may be via shared memory or through message passing (packets moved by the OS)</a:t>
            </a:r>
          </a:p>
          <a:p>
            <a:pPr lvl="1"/>
            <a:endParaRPr lang="en-US" altLang="en-US" sz="2000" dirty="0">
              <a:latin typeface="Times New Roman" panose="02020603050405020304" pitchFamily="18" charset="0"/>
              <a:cs typeface="Times New Roman" panose="02020603050405020304" pitchFamily="18" charset="0"/>
            </a:endParaRPr>
          </a:p>
        </p:txBody>
      </p:sp>
      <p:sp>
        <p:nvSpPr>
          <p:cNvPr id="5" name="Rectangle 4">
            <a:extLst>
              <a:ext uri="{FF2B5EF4-FFF2-40B4-BE49-F238E27FC236}">
                <a16:creationId xmlns:a16="http://schemas.microsoft.com/office/drawing/2014/main" id="{04C24230-0BCA-4F21-BEE9-496253FB2795}"/>
              </a:ext>
            </a:extLst>
          </p:cNvPr>
          <p:cNvSpPr>
            <a:spLocks noGrp="1" noChangeArrowheads="1"/>
          </p:cNvSpPr>
          <p:nvPr/>
        </p:nvSpPr>
        <p:spPr bwMode="auto">
          <a:xfrm>
            <a:off x="562589" y="446830"/>
            <a:ext cx="7448550" cy="5762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b" anchorCtr="0" compatLnSpc="1">
            <a:prstTxWarp prst="textNoShape">
              <a:avLst/>
            </a:prstTxWarp>
          </a:bodyPr>
          <a:lstStyle/>
          <a:p>
            <a:pPr fontAlgn="base">
              <a:spcBef>
                <a:spcPct val="0"/>
              </a:spcBef>
              <a:spcAft>
                <a:spcPct val="0"/>
              </a:spcAft>
            </a:pPr>
            <a:r>
              <a:rPr lang="en-US" altLang="en-US" sz="3200" b="1" dirty="0">
                <a:solidFill>
                  <a:srgbClr val="006699"/>
                </a:solidFill>
                <a:latin typeface="Times New Roman" panose="02020603050405020304" pitchFamily="18" charset="0"/>
                <a:ea typeface="MS PGothic" pitchFamily="34" charset="-128"/>
                <a:cs typeface="Times New Roman" panose="02020603050405020304" pitchFamily="18" charset="0"/>
              </a:rPr>
              <a:t>Operating System Services</a:t>
            </a:r>
          </a:p>
        </p:txBody>
      </p:sp>
    </p:spTree>
    <p:extLst>
      <p:ext uri="{BB962C8B-B14F-4D97-AF65-F5344CB8AC3E}">
        <p14:creationId xmlns:p14="http://schemas.microsoft.com/office/powerpoint/2010/main" val="3965935305"/>
      </p:ext>
    </p:extLst>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extBox 4">
            <a:extLst>
              <a:ext uri="{FF2B5EF4-FFF2-40B4-BE49-F238E27FC236}">
                <a16:creationId xmlns:a16="http://schemas.microsoft.com/office/drawing/2014/main" id="{48FFA2CE-45B8-C5C2-EAA6-6939693B0FAC}"/>
              </a:ext>
            </a:extLst>
          </p:cNvPr>
          <p:cNvSpPr txBox="1"/>
          <p:nvPr/>
        </p:nvSpPr>
        <p:spPr>
          <a:xfrm>
            <a:off x="639096" y="338645"/>
            <a:ext cx="10390239" cy="175432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defPPr>
              <a:defRPr lang="en-US"/>
            </a:defPPr>
            <a:lvl1pPr marL="342900" indent="-342900" eaLnBrk="0" fontAlgn="base" hangingPunct="0">
              <a:lnSpc>
                <a:spcPct val="90000"/>
              </a:lnSpc>
              <a:spcBef>
                <a:spcPct val="35000"/>
              </a:spcBef>
              <a:spcAft>
                <a:spcPct val="0"/>
              </a:spcAft>
              <a:buClr>
                <a:srgbClr val="993300"/>
              </a:buClr>
              <a:buSzPct val="110000"/>
              <a:buFont typeface="Wingdings" panose="05000000000000000000" pitchFamily="2" charset="2"/>
              <a:buChar char="§"/>
              <a:defRPr kumimoji="1">
                <a:ea typeface="MS PGothic" pitchFamily="34" charset="-128"/>
                <a:cs typeface="ＭＳ Ｐゴシック" charset="-128"/>
              </a:defRPr>
            </a:lvl1pPr>
            <a:lvl2pPr marL="742950" lvl="1" indent="-285750" eaLnBrk="0" fontAlgn="base" hangingPunct="0">
              <a:lnSpc>
                <a:spcPct val="90000"/>
              </a:lnSpc>
              <a:spcBef>
                <a:spcPct val="35000"/>
              </a:spcBef>
              <a:spcAft>
                <a:spcPct val="0"/>
              </a:spcAft>
              <a:buClr>
                <a:srgbClr val="CC6600"/>
              </a:buClr>
              <a:buSzPct val="110000"/>
              <a:buFont typeface="Arial" panose="020B0604020202020204" pitchFamily="34" charset="0"/>
              <a:buChar char="•"/>
              <a:defRPr kumimoji="1" b="1">
                <a:ea typeface="MS PGothic" pitchFamily="34" charset="-128"/>
              </a:defRPr>
            </a:lvl2pPr>
            <a:lvl3pPr marL="1085850" lvl="2" indent="-228600" eaLnBrk="0" fontAlgn="base" hangingPunct="0">
              <a:lnSpc>
                <a:spcPct val="90000"/>
              </a:lnSpc>
              <a:spcBef>
                <a:spcPct val="35000"/>
              </a:spcBef>
              <a:spcAft>
                <a:spcPct val="0"/>
              </a:spcAft>
              <a:buClr>
                <a:srgbClr val="009900"/>
              </a:buClr>
              <a:buSzPct val="75000"/>
              <a:buFont typeface="Webdings" panose="05030102010509060703" pitchFamily="18" charset="2"/>
              <a:buChar char="4"/>
              <a:defRPr kumimoji="1">
                <a:ea typeface="MS PGothic" pitchFamily="34" charset="-128"/>
              </a:defRPr>
            </a:lvl3pPr>
            <a:lvl4pPr marL="1428750" indent="-228600" eaLnBrk="0" fontAlgn="base" hangingPunct="0">
              <a:spcBef>
                <a:spcPct val="35000"/>
              </a:spcBef>
              <a:spcAft>
                <a:spcPct val="0"/>
              </a:spcAft>
              <a:buClr>
                <a:schemeClr val="hlink"/>
              </a:buClr>
              <a:buSzPct val="75000"/>
              <a:buChar char="–"/>
              <a:defRPr kumimoji="1">
                <a:ea typeface="MS PGothic" pitchFamily="34" charset="-128"/>
              </a:defRPr>
            </a:lvl4pPr>
            <a:lvl5pPr marL="1771650" indent="-228600" eaLnBrk="0" fontAlgn="base" hangingPunct="0">
              <a:spcBef>
                <a:spcPct val="35000"/>
              </a:spcBef>
              <a:spcAft>
                <a:spcPct val="0"/>
              </a:spcAft>
              <a:buClr>
                <a:srgbClr val="FF0066"/>
              </a:buClr>
              <a:buSzPct val="75000"/>
              <a:buChar char="»"/>
              <a:defRPr kumimoji="1">
                <a:ea typeface="MS PGothic" pitchFamily="34" charset="-128"/>
              </a:defRPr>
            </a:lvl5pPr>
            <a:lvl6pPr marL="2228850" indent="-228600" eaLnBrk="0" fontAlgn="base" hangingPunct="0">
              <a:spcBef>
                <a:spcPct val="35000"/>
              </a:spcBef>
              <a:spcAft>
                <a:spcPct val="0"/>
              </a:spcAft>
              <a:buClr>
                <a:srgbClr val="FF0066"/>
              </a:buClr>
              <a:buSzPct val="75000"/>
              <a:buChar char="»"/>
              <a:defRPr kumimoji="1">
                <a:ea typeface="ＭＳ Ｐゴシック" charset="-128"/>
              </a:defRPr>
            </a:lvl6pPr>
            <a:lvl7pPr marL="2686050" indent="-228600" eaLnBrk="0" fontAlgn="base" hangingPunct="0">
              <a:spcBef>
                <a:spcPct val="35000"/>
              </a:spcBef>
              <a:spcAft>
                <a:spcPct val="0"/>
              </a:spcAft>
              <a:buClr>
                <a:srgbClr val="FF0066"/>
              </a:buClr>
              <a:buSzPct val="75000"/>
              <a:buChar char="»"/>
              <a:defRPr kumimoji="1">
                <a:ea typeface="ＭＳ Ｐゴシック" charset="-128"/>
              </a:defRPr>
            </a:lvl7pPr>
            <a:lvl8pPr marL="3143250" indent="-228600" eaLnBrk="0" fontAlgn="base" hangingPunct="0">
              <a:spcBef>
                <a:spcPct val="35000"/>
              </a:spcBef>
              <a:spcAft>
                <a:spcPct val="0"/>
              </a:spcAft>
              <a:buClr>
                <a:srgbClr val="FF0066"/>
              </a:buClr>
              <a:buSzPct val="75000"/>
              <a:buChar char="»"/>
              <a:defRPr kumimoji="1">
                <a:ea typeface="ＭＳ Ｐゴシック" charset="-128"/>
              </a:defRPr>
            </a:lvl8pPr>
            <a:lvl9pPr marL="3600450" indent="-228600" eaLnBrk="0" fontAlgn="base" hangingPunct="0">
              <a:spcBef>
                <a:spcPct val="35000"/>
              </a:spcBef>
              <a:spcAft>
                <a:spcPct val="0"/>
              </a:spcAft>
              <a:buClr>
                <a:srgbClr val="FF0066"/>
              </a:buClr>
              <a:buSzPct val="75000"/>
              <a:buChar char="»"/>
              <a:defRPr kumimoji="1">
                <a:ea typeface="ＭＳ Ｐゴシック" charset="-128"/>
              </a:defRPr>
            </a:lvl9pPr>
          </a:lstStyle>
          <a:p>
            <a:pPr lvl="1"/>
            <a:r>
              <a:rPr lang="en-US" altLang="en-US" sz="2000" dirty="0">
                <a:latin typeface="Times New Roman" panose="02020603050405020304" pitchFamily="18" charset="0"/>
                <a:cs typeface="Times New Roman" panose="02020603050405020304" pitchFamily="18" charset="0"/>
              </a:rPr>
              <a:t>Error detection – OS needs to be constantly aware of possible errors</a:t>
            </a:r>
          </a:p>
          <a:p>
            <a:pPr lvl="2"/>
            <a:r>
              <a:rPr lang="en-US" altLang="en-US" sz="2000" dirty="0">
                <a:latin typeface="Times New Roman" panose="02020603050405020304" pitchFamily="18" charset="0"/>
                <a:cs typeface="Times New Roman" panose="02020603050405020304" pitchFamily="18" charset="0"/>
              </a:rPr>
              <a:t>May occur in the CPU and memory hardware, in I/O devices, in user program</a:t>
            </a:r>
          </a:p>
          <a:p>
            <a:pPr lvl="2"/>
            <a:r>
              <a:rPr lang="en-US" altLang="en-US" sz="2000" dirty="0">
                <a:latin typeface="Times New Roman" panose="02020603050405020304" pitchFamily="18" charset="0"/>
                <a:cs typeface="Times New Roman" panose="02020603050405020304" pitchFamily="18" charset="0"/>
              </a:rPr>
              <a:t>For each type of error, OS should take the appropriate action to ensure correct and consistent computing</a:t>
            </a:r>
          </a:p>
          <a:p>
            <a:pPr lvl="2"/>
            <a:r>
              <a:rPr lang="en-US" altLang="en-US" sz="2000" dirty="0">
                <a:latin typeface="Times New Roman" panose="02020603050405020304" pitchFamily="18" charset="0"/>
                <a:cs typeface="Times New Roman" panose="02020603050405020304" pitchFamily="18" charset="0"/>
              </a:rPr>
              <a:t>Debugging facilities can greatly enhance the user</a:t>
            </a:r>
            <a:r>
              <a:rPr lang="ja-JP" altLang="en-US" sz="2000" dirty="0">
                <a:latin typeface="Times New Roman" panose="02020603050405020304" pitchFamily="18" charset="0"/>
                <a:cs typeface="Times New Roman" panose="02020603050405020304" pitchFamily="18" charset="0"/>
              </a:rPr>
              <a:t>’</a:t>
            </a:r>
            <a:r>
              <a:rPr lang="en-US" altLang="ja-JP" sz="2000" dirty="0">
                <a:latin typeface="Times New Roman" panose="02020603050405020304" pitchFamily="18" charset="0"/>
                <a:cs typeface="Times New Roman" panose="02020603050405020304" pitchFamily="18" charset="0"/>
              </a:rPr>
              <a:t>s and programmer</a:t>
            </a:r>
            <a:r>
              <a:rPr lang="ja-JP" altLang="en-US" sz="2000" dirty="0">
                <a:latin typeface="Times New Roman" panose="02020603050405020304" pitchFamily="18" charset="0"/>
                <a:cs typeface="Times New Roman" panose="02020603050405020304" pitchFamily="18" charset="0"/>
              </a:rPr>
              <a:t>’</a:t>
            </a:r>
            <a:r>
              <a:rPr lang="en-US" altLang="ja-JP" sz="2000" dirty="0">
                <a:latin typeface="Times New Roman" panose="02020603050405020304" pitchFamily="18" charset="0"/>
                <a:cs typeface="Times New Roman" panose="02020603050405020304" pitchFamily="18" charset="0"/>
              </a:rPr>
              <a:t>s abilities to efficiently use the system</a:t>
            </a:r>
            <a:endParaRPr lang="en-US" altLang="en-US" sz="2000" dirty="0">
              <a:latin typeface="Times New Roman" panose="02020603050405020304" pitchFamily="18" charset="0"/>
              <a:cs typeface="Times New Roman" panose="02020603050405020304" pitchFamily="18" charset="0"/>
            </a:endParaRPr>
          </a:p>
        </p:txBody>
      </p:sp>
      <p:sp>
        <p:nvSpPr>
          <p:cNvPr id="6" name="Rectangle 5">
            <a:extLst>
              <a:ext uri="{FF2B5EF4-FFF2-40B4-BE49-F238E27FC236}">
                <a16:creationId xmlns:a16="http://schemas.microsoft.com/office/drawing/2014/main" id="{13A7443B-7ADA-4411-B376-7A65FA9BD8C7}"/>
              </a:ext>
            </a:extLst>
          </p:cNvPr>
          <p:cNvSpPr>
            <a:spLocks noGrp="1" noChangeArrowheads="1"/>
          </p:cNvSpPr>
          <p:nvPr/>
        </p:nvSpPr>
        <p:spPr bwMode="auto">
          <a:xfrm>
            <a:off x="1060385" y="2417436"/>
            <a:ext cx="10071229" cy="49053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lvl1pPr marL="342900" indent="-342900" algn="l" rtl="0" eaLnBrk="0" fontAlgn="base" hangingPunct="0">
              <a:spcBef>
                <a:spcPct val="35000"/>
              </a:spcBef>
              <a:spcAft>
                <a:spcPct val="0"/>
              </a:spcAft>
              <a:buClr>
                <a:srgbClr val="993300"/>
              </a:buClr>
              <a:buSzPct val="110000"/>
              <a:buFont typeface="Wingdings" panose="05000000000000000000" pitchFamily="2" charset="2"/>
              <a:buChar char="§"/>
              <a:defRPr kumimoji="1">
                <a:solidFill>
                  <a:schemeClr val="tx1"/>
                </a:solidFill>
                <a:latin typeface="+mn-lt"/>
                <a:ea typeface="MS PGothic" pitchFamily="34" charset="-128"/>
                <a:cs typeface="ＭＳ Ｐゴシック" charset="-128"/>
              </a:defRPr>
            </a:lvl1pPr>
            <a:lvl2pPr marL="742950" indent="-285750" algn="l" rtl="0" eaLnBrk="0" fontAlgn="base" hangingPunct="0">
              <a:spcBef>
                <a:spcPct val="35000"/>
              </a:spcBef>
              <a:spcAft>
                <a:spcPct val="0"/>
              </a:spcAft>
              <a:buClr>
                <a:srgbClr val="CC6600"/>
              </a:buClr>
              <a:buSzPct val="110000"/>
              <a:buFont typeface="Arial" panose="020B0604020202020204" pitchFamily="34" charset="0"/>
              <a:buChar char="•"/>
              <a:defRPr kumimoji="1">
                <a:solidFill>
                  <a:schemeClr val="tx1"/>
                </a:solidFill>
                <a:latin typeface="+mn-lt"/>
                <a:ea typeface="MS PGothic" pitchFamily="34" charset="-128"/>
              </a:defRPr>
            </a:lvl2pPr>
            <a:lvl3pPr marL="1085850" indent="-228600" algn="l" rtl="0" eaLnBrk="0" fontAlgn="base" hangingPunct="0">
              <a:spcBef>
                <a:spcPct val="35000"/>
              </a:spcBef>
              <a:spcAft>
                <a:spcPct val="0"/>
              </a:spcAft>
              <a:buClr>
                <a:srgbClr val="009900"/>
              </a:buClr>
              <a:buSzPct val="75000"/>
              <a:buFont typeface="Webdings" panose="05030102010509060703" pitchFamily="18" charset="2"/>
              <a:buChar char="4"/>
              <a:defRPr kumimoji="1">
                <a:solidFill>
                  <a:schemeClr val="tx1"/>
                </a:solidFill>
                <a:latin typeface="+mn-lt"/>
                <a:ea typeface="MS PGothic" pitchFamily="34" charset="-128"/>
              </a:defRPr>
            </a:lvl3pPr>
            <a:lvl4pPr marL="1428750" indent="-228600" algn="l" rtl="0" eaLnBrk="0" fontAlgn="base" hangingPunct="0">
              <a:spcBef>
                <a:spcPct val="35000"/>
              </a:spcBef>
              <a:spcAft>
                <a:spcPct val="0"/>
              </a:spcAft>
              <a:buClr>
                <a:schemeClr val="hlink"/>
              </a:buClr>
              <a:buSzPct val="75000"/>
              <a:buChar char="–"/>
              <a:defRPr kumimoji="1">
                <a:solidFill>
                  <a:schemeClr val="tx1"/>
                </a:solidFill>
                <a:latin typeface="+mn-lt"/>
                <a:ea typeface="MS PGothic" pitchFamily="34" charset="-128"/>
              </a:defRPr>
            </a:lvl4pPr>
            <a:lvl5pPr marL="1771650" indent="-228600" algn="l" rtl="0" eaLnBrk="0" fontAlgn="base" hangingPunct="0">
              <a:spcBef>
                <a:spcPct val="35000"/>
              </a:spcBef>
              <a:spcAft>
                <a:spcPct val="0"/>
              </a:spcAft>
              <a:buClr>
                <a:srgbClr val="FF0066"/>
              </a:buClr>
              <a:buSzPct val="75000"/>
              <a:buChar char="»"/>
              <a:defRPr kumimoji="1">
                <a:solidFill>
                  <a:schemeClr val="tx1"/>
                </a:solidFill>
                <a:latin typeface="+mn-lt"/>
                <a:ea typeface="MS PGothic" pitchFamily="34" charset="-128"/>
              </a:defRPr>
            </a:lvl5pPr>
            <a:lvl6pPr marL="2228850" indent="-228600" algn="l" rtl="0" eaLnBrk="0" fontAlgn="base" hangingPunct="0">
              <a:spcBef>
                <a:spcPct val="35000"/>
              </a:spcBef>
              <a:spcAft>
                <a:spcPct val="0"/>
              </a:spcAft>
              <a:buClr>
                <a:srgbClr val="FF0066"/>
              </a:buClr>
              <a:buSzPct val="75000"/>
              <a:buChar char="»"/>
              <a:defRPr kumimoji="1">
                <a:solidFill>
                  <a:schemeClr val="tx1"/>
                </a:solidFill>
                <a:latin typeface="+mn-lt"/>
                <a:ea typeface="ＭＳ Ｐゴシック" charset="-128"/>
              </a:defRPr>
            </a:lvl6pPr>
            <a:lvl7pPr marL="2686050" indent="-228600" algn="l" rtl="0" eaLnBrk="0" fontAlgn="base" hangingPunct="0">
              <a:spcBef>
                <a:spcPct val="35000"/>
              </a:spcBef>
              <a:spcAft>
                <a:spcPct val="0"/>
              </a:spcAft>
              <a:buClr>
                <a:srgbClr val="FF0066"/>
              </a:buClr>
              <a:buSzPct val="75000"/>
              <a:buChar char="»"/>
              <a:defRPr kumimoji="1">
                <a:solidFill>
                  <a:schemeClr val="tx1"/>
                </a:solidFill>
                <a:latin typeface="+mn-lt"/>
                <a:ea typeface="ＭＳ Ｐゴシック" charset="-128"/>
              </a:defRPr>
            </a:lvl7pPr>
            <a:lvl8pPr marL="3143250" indent="-228600" algn="l" rtl="0" eaLnBrk="0" fontAlgn="base" hangingPunct="0">
              <a:spcBef>
                <a:spcPct val="35000"/>
              </a:spcBef>
              <a:spcAft>
                <a:spcPct val="0"/>
              </a:spcAft>
              <a:buClr>
                <a:srgbClr val="FF0066"/>
              </a:buClr>
              <a:buSzPct val="75000"/>
              <a:buChar char="»"/>
              <a:defRPr kumimoji="1">
                <a:solidFill>
                  <a:schemeClr val="tx1"/>
                </a:solidFill>
                <a:latin typeface="+mn-lt"/>
                <a:ea typeface="ＭＳ Ｐゴシック" charset="-128"/>
              </a:defRPr>
            </a:lvl8pPr>
            <a:lvl9pPr marL="3600450" indent="-228600" algn="l" rtl="0" eaLnBrk="0" fontAlgn="base" hangingPunct="0">
              <a:spcBef>
                <a:spcPct val="35000"/>
              </a:spcBef>
              <a:spcAft>
                <a:spcPct val="0"/>
              </a:spcAft>
              <a:buClr>
                <a:srgbClr val="FF0066"/>
              </a:buClr>
              <a:buSzPct val="75000"/>
              <a:buChar char="»"/>
              <a:defRPr kumimoji="1">
                <a:solidFill>
                  <a:schemeClr val="tx1"/>
                </a:solidFill>
                <a:latin typeface="+mn-lt"/>
                <a:ea typeface="ＭＳ Ｐゴシック" charset="-128"/>
              </a:defRPr>
            </a:lvl9pPr>
          </a:lstStyle>
          <a:p>
            <a:pPr>
              <a:lnSpc>
                <a:spcPct val="90000"/>
              </a:lnSpc>
            </a:pPr>
            <a:r>
              <a:rPr lang="en-US" altLang="en-US" sz="2000" dirty="0">
                <a:latin typeface="Times New Roman" panose="02020603050405020304" pitchFamily="18" charset="0"/>
                <a:cs typeface="Times New Roman" panose="02020603050405020304" pitchFamily="18" charset="0"/>
              </a:rPr>
              <a:t>Another set of OS functions exists for ensuring the efficient operation of the system itself via resource sharing</a:t>
            </a:r>
          </a:p>
          <a:p>
            <a:pPr lvl="1">
              <a:lnSpc>
                <a:spcPct val="90000"/>
              </a:lnSpc>
            </a:pPr>
            <a:r>
              <a:rPr lang="en-US" altLang="en-US" sz="2000" b="1" dirty="0">
                <a:latin typeface="Times New Roman" panose="02020603050405020304" pitchFamily="18" charset="0"/>
                <a:cs typeface="Times New Roman" panose="02020603050405020304" pitchFamily="18" charset="0"/>
              </a:rPr>
              <a:t>Resource allocation - </a:t>
            </a:r>
            <a:r>
              <a:rPr lang="en-US" altLang="en-US" sz="2000" dirty="0">
                <a:latin typeface="Times New Roman" panose="02020603050405020304" pitchFamily="18" charset="0"/>
                <a:cs typeface="Times New Roman" panose="02020603050405020304" pitchFamily="18" charset="0"/>
              </a:rPr>
              <a:t>When  multiple users or multiple jobs running concurrently, resources must be allocated to each of them</a:t>
            </a:r>
          </a:p>
          <a:p>
            <a:pPr lvl="2">
              <a:lnSpc>
                <a:spcPct val="90000"/>
              </a:lnSpc>
            </a:pPr>
            <a:r>
              <a:rPr lang="en-US" altLang="en-US" sz="2000" dirty="0">
                <a:latin typeface="Times New Roman" panose="02020603050405020304" pitchFamily="18" charset="0"/>
                <a:cs typeface="Times New Roman" panose="02020603050405020304" pitchFamily="18" charset="0"/>
              </a:rPr>
              <a:t>Many types of resources -   CPU cycles, main memory, file storage, I/O devices.</a:t>
            </a:r>
          </a:p>
          <a:p>
            <a:pPr lvl="1">
              <a:lnSpc>
                <a:spcPct val="90000"/>
              </a:lnSpc>
            </a:pPr>
            <a:r>
              <a:rPr lang="en-US" altLang="en-US" sz="2000" b="1" dirty="0">
                <a:latin typeface="Times New Roman" panose="02020603050405020304" pitchFamily="18" charset="0"/>
                <a:cs typeface="Times New Roman" panose="02020603050405020304" pitchFamily="18" charset="0"/>
              </a:rPr>
              <a:t>Logging -</a:t>
            </a:r>
            <a:r>
              <a:rPr lang="en-US" altLang="en-US" sz="2000" dirty="0">
                <a:latin typeface="Times New Roman" panose="02020603050405020304" pitchFamily="18" charset="0"/>
                <a:cs typeface="Times New Roman" panose="02020603050405020304" pitchFamily="18" charset="0"/>
              </a:rPr>
              <a:t> To keep track of which users use how much and what kinds of computer resources</a:t>
            </a:r>
          </a:p>
          <a:p>
            <a:pPr lvl="1">
              <a:lnSpc>
                <a:spcPct val="90000"/>
              </a:lnSpc>
            </a:pPr>
            <a:r>
              <a:rPr lang="en-US" altLang="en-US" sz="2000" b="1" dirty="0">
                <a:latin typeface="Times New Roman" panose="02020603050405020304" pitchFamily="18" charset="0"/>
                <a:cs typeface="Times New Roman" panose="02020603050405020304" pitchFamily="18" charset="0"/>
              </a:rPr>
              <a:t>Protection and security - </a:t>
            </a:r>
            <a:r>
              <a:rPr lang="en-US" altLang="en-US" sz="2000" dirty="0">
                <a:latin typeface="Times New Roman" panose="02020603050405020304" pitchFamily="18" charset="0"/>
                <a:cs typeface="Times New Roman" panose="02020603050405020304" pitchFamily="18" charset="0"/>
              </a:rPr>
              <a:t>The owners of information stored in a multiuser or networked computer system may want to control use of that information, concurrent processes should not interfere with each other</a:t>
            </a:r>
          </a:p>
          <a:p>
            <a:pPr lvl="2">
              <a:lnSpc>
                <a:spcPct val="90000"/>
              </a:lnSpc>
            </a:pPr>
            <a:r>
              <a:rPr lang="en-US" altLang="en-US" sz="2000" b="1" dirty="0">
                <a:latin typeface="Times New Roman" panose="02020603050405020304" pitchFamily="18" charset="0"/>
                <a:cs typeface="Times New Roman" panose="02020603050405020304" pitchFamily="18" charset="0"/>
              </a:rPr>
              <a:t>Protection</a:t>
            </a:r>
            <a:r>
              <a:rPr lang="en-US" altLang="en-US" sz="2000" dirty="0">
                <a:latin typeface="Times New Roman" panose="02020603050405020304" pitchFamily="18" charset="0"/>
                <a:cs typeface="Times New Roman" panose="02020603050405020304" pitchFamily="18" charset="0"/>
              </a:rPr>
              <a:t> involves ensuring that all access to system resources is controlled</a:t>
            </a:r>
          </a:p>
          <a:p>
            <a:pPr lvl="2">
              <a:lnSpc>
                <a:spcPct val="90000"/>
              </a:lnSpc>
            </a:pPr>
            <a:r>
              <a:rPr lang="en-US" altLang="en-US" sz="2000" b="1" dirty="0">
                <a:latin typeface="Times New Roman" panose="02020603050405020304" pitchFamily="18" charset="0"/>
                <a:cs typeface="Times New Roman" panose="02020603050405020304" pitchFamily="18" charset="0"/>
              </a:rPr>
              <a:t>Security</a:t>
            </a:r>
            <a:r>
              <a:rPr lang="en-US" altLang="en-US" sz="2000" dirty="0">
                <a:latin typeface="Times New Roman" panose="02020603050405020304" pitchFamily="18" charset="0"/>
                <a:cs typeface="Times New Roman" panose="02020603050405020304" pitchFamily="18" charset="0"/>
              </a:rPr>
              <a:t> of the system from outsiders requires user authentication, extends to defending external I/O devices from invalid access attempts.</a:t>
            </a:r>
          </a:p>
        </p:txBody>
      </p:sp>
    </p:spTree>
    <p:extLst>
      <p:ext uri="{BB962C8B-B14F-4D97-AF65-F5344CB8AC3E}">
        <p14:creationId xmlns:p14="http://schemas.microsoft.com/office/powerpoint/2010/main" val="2496837540"/>
      </p:ext>
    </p:extLst>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3">
            <a:extLst>
              <a:ext uri="{FF2B5EF4-FFF2-40B4-BE49-F238E27FC236}">
                <a16:creationId xmlns:a16="http://schemas.microsoft.com/office/drawing/2014/main" id="{4B842699-2411-46DA-9E86-71B3FFE9F00D}"/>
              </a:ext>
            </a:extLst>
          </p:cNvPr>
          <p:cNvSpPr>
            <a:spLocks noGrp="1" noChangeArrowheads="1"/>
          </p:cNvSpPr>
          <p:nvPr/>
        </p:nvSpPr>
        <p:spPr bwMode="auto">
          <a:xfrm>
            <a:off x="393853" y="431826"/>
            <a:ext cx="8061325" cy="5762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b" anchorCtr="0" compatLnSpc="1">
            <a:prstTxWarp prst="textNoShape">
              <a:avLst/>
            </a:prstTxWarp>
          </a:bodyPr>
          <a:lstStyle>
            <a:lvl1pPr algn="ctr" rtl="0" eaLnBrk="0" fontAlgn="base" hangingPunct="0">
              <a:spcBef>
                <a:spcPct val="0"/>
              </a:spcBef>
              <a:spcAft>
                <a:spcPct val="0"/>
              </a:spcAft>
              <a:defRPr sz="3200" b="1">
                <a:solidFill>
                  <a:srgbClr val="006699"/>
                </a:solidFill>
                <a:latin typeface="+mj-lt"/>
                <a:ea typeface="MS PGothic" pitchFamily="34" charset="-128"/>
                <a:cs typeface="ＭＳ Ｐゴシック" charset="-128"/>
              </a:defRPr>
            </a:lvl1pPr>
            <a:lvl2pPr algn="ctr" rtl="0" eaLnBrk="0" fontAlgn="base" hangingPunct="0">
              <a:spcBef>
                <a:spcPct val="0"/>
              </a:spcBef>
              <a:spcAft>
                <a:spcPct val="0"/>
              </a:spcAft>
              <a:defRPr sz="3200" b="1">
                <a:solidFill>
                  <a:srgbClr val="006699"/>
                </a:solidFill>
                <a:latin typeface="Arial" charset="0"/>
                <a:ea typeface="MS PGothic" pitchFamily="34" charset="-128"/>
                <a:cs typeface="ＭＳ Ｐゴシック" charset="-128"/>
              </a:defRPr>
            </a:lvl2pPr>
            <a:lvl3pPr algn="ctr" rtl="0" eaLnBrk="0" fontAlgn="base" hangingPunct="0">
              <a:spcBef>
                <a:spcPct val="0"/>
              </a:spcBef>
              <a:spcAft>
                <a:spcPct val="0"/>
              </a:spcAft>
              <a:defRPr sz="3200" b="1">
                <a:solidFill>
                  <a:srgbClr val="006699"/>
                </a:solidFill>
                <a:latin typeface="Arial" charset="0"/>
                <a:ea typeface="MS PGothic" pitchFamily="34" charset="-128"/>
                <a:cs typeface="ＭＳ Ｐゴシック" charset="-128"/>
              </a:defRPr>
            </a:lvl3pPr>
            <a:lvl4pPr algn="ctr" rtl="0" eaLnBrk="0" fontAlgn="base" hangingPunct="0">
              <a:spcBef>
                <a:spcPct val="0"/>
              </a:spcBef>
              <a:spcAft>
                <a:spcPct val="0"/>
              </a:spcAft>
              <a:defRPr sz="3200" b="1">
                <a:solidFill>
                  <a:srgbClr val="006699"/>
                </a:solidFill>
                <a:latin typeface="Arial" charset="0"/>
                <a:ea typeface="MS PGothic" pitchFamily="34" charset="-128"/>
                <a:cs typeface="ＭＳ Ｐゴシック" charset="-128"/>
              </a:defRPr>
            </a:lvl4pPr>
            <a:lvl5pPr algn="ctr" rtl="0" eaLnBrk="0" fontAlgn="base" hangingPunct="0">
              <a:spcBef>
                <a:spcPct val="0"/>
              </a:spcBef>
              <a:spcAft>
                <a:spcPct val="0"/>
              </a:spcAft>
              <a:defRPr sz="3200" b="1">
                <a:solidFill>
                  <a:srgbClr val="006699"/>
                </a:solidFill>
                <a:latin typeface="Arial" charset="0"/>
                <a:ea typeface="MS PGothic" pitchFamily="34" charset="-128"/>
                <a:cs typeface="ＭＳ Ｐゴシック" charset="-128"/>
              </a:defRPr>
            </a:lvl5pPr>
            <a:lvl6pPr marL="457200" algn="ctr" rtl="0" fontAlgn="base">
              <a:spcBef>
                <a:spcPct val="0"/>
              </a:spcBef>
              <a:spcAft>
                <a:spcPct val="0"/>
              </a:spcAft>
              <a:defRPr sz="3200" b="1">
                <a:solidFill>
                  <a:srgbClr val="006699"/>
                </a:solidFill>
                <a:latin typeface="Arial" charset="0"/>
              </a:defRPr>
            </a:lvl6pPr>
            <a:lvl7pPr marL="914400" algn="ctr" rtl="0" fontAlgn="base">
              <a:spcBef>
                <a:spcPct val="0"/>
              </a:spcBef>
              <a:spcAft>
                <a:spcPct val="0"/>
              </a:spcAft>
              <a:defRPr sz="3200" b="1">
                <a:solidFill>
                  <a:srgbClr val="006699"/>
                </a:solidFill>
                <a:latin typeface="Arial" charset="0"/>
              </a:defRPr>
            </a:lvl7pPr>
            <a:lvl8pPr marL="1371600" algn="ctr" rtl="0" fontAlgn="base">
              <a:spcBef>
                <a:spcPct val="0"/>
              </a:spcBef>
              <a:spcAft>
                <a:spcPct val="0"/>
              </a:spcAft>
              <a:defRPr sz="3200" b="1">
                <a:solidFill>
                  <a:srgbClr val="006699"/>
                </a:solidFill>
                <a:latin typeface="Arial" charset="0"/>
              </a:defRPr>
            </a:lvl8pPr>
            <a:lvl9pPr marL="1828800" algn="ctr" rtl="0" fontAlgn="base">
              <a:spcBef>
                <a:spcPct val="0"/>
              </a:spcBef>
              <a:spcAft>
                <a:spcPct val="0"/>
              </a:spcAft>
              <a:defRPr sz="3200" b="1">
                <a:solidFill>
                  <a:srgbClr val="006699"/>
                </a:solidFill>
                <a:latin typeface="Arial" charset="0"/>
              </a:defRPr>
            </a:lvl9pPr>
          </a:lstStyle>
          <a:p>
            <a:pPr algn="l" eaLnBrk="1" hangingPunct="1"/>
            <a:r>
              <a:rPr lang="en-US" altLang="en-US" dirty="0">
                <a:latin typeface="Times New Roman" panose="02020603050405020304" pitchFamily="18" charset="0"/>
                <a:cs typeface="Times New Roman" panose="02020603050405020304" pitchFamily="18" charset="0"/>
              </a:rPr>
              <a:t>System Calls</a:t>
            </a:r>
          </a:p>
        </p:txBody>
      </p:sp>
      <p:sp>
        <p:nvSpPr>
          <p:cNvPr id="5" name="Rectangle 4">
            <a:extLst>
              <a:ext uri="{FF2B5EF4-FFF2-40B4-BE49-F238E27FC236}">
                <a16:creationId xmlns:a16="http://schemas.microsoft.com/office/drawing/2014/main" id="{A2749591-DE3A-4DDD-A1C5-F25581574507}"/>
              </a:ext>
            </a:extLst>
          </p:cNvPr>
          <p:cNvSpPr>
            <a:spLocks noGrp="1" noChangeArrowheads="1"/>
          </p:cNvSpPr>
          <p:nvPr/>
        </p:nvSpPr>
        <p:spPr bwMode="auto">
          <a:xfrm>
            <a:off x="648775" y="1882187"/>
            <a:ext cx="10894450" cy="463660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lvl1pPr marL="342900" indent="-342900" algn="l" rtl="0" eaLnBrk="0" fontAlgn="base" hangingPunct="0">
              <a:spcBef>
                <a:spcPct val="35000"/>
              </a:spcBef>
              <a:spcAft>
                <a:spcPct val="0"/>
              </a:spcAft>
              <a:buClr>
                <a:srgbClr val="993300"/>
              </a:buClr>
              <a:buSzPct val="110000"/>
              <a:buFont typeface="Wingdings" panose="05000000000000000000" pitchFamily="2" charset="2"/>
              <a:buChar char="§"/>
              <a:defRPr kumimoji="1">
                <a:solidFill>
                  <a:schemeClr val="tx1"/>
                </a:solidFill>
                <a:latin typeface="+mn-lt"/>
                <a:ea typeface="MS PGothic" pitchFamily="34" charset="-128"/>
                <a:cs typeface="ＭＳ Ｐゴシック" charset="-128"/>
              </a:defRPr>
            </a:lvl1pPr>
            <a:lvl2pPr marL="742950" indent="-285750" algn="l" rtl="0" eaLnBrk="0" fontAlgn="base" hangingPunct="0">
              <a:spcBef>
                <a:spcPct val="35000"/>
              </a:spcBef>
              <a:spcAft>
                <a:spcPct val="0"/>
              </a:spcAft>
              <a:buClr>
                <a:srgbClr val="CC6600"/>
              </a:buClr>
              <a:buSzPct val="110000"/>
              <a:buFont typeface="Arial" panose="020B0604020202020204" pitchFamily="34" charset="0"/>
              <a:buChar char="•"/>
              <a:defRPr kumimoji="1">
                <a:solidFill>
                  <a:schemeClr val="tx1"/>
                </a:solidFill>
                <a:latin typeface="+mn-lt"/>
                <a:ea typeface="MS PGothic" pitchFamily="34" charset="-128"/>
              </a:defRPr>
            </a:lvl2pPr>
            <a:lvl3pPr marL="1085850" indent="-228600" algn="l" rtl="0" eaLnBrk="0" fontAlgn="base" hangingPunct="0">
              <a:spcBef>
                <a:spcPct val="35000"/>
              </a:spcBef>
              <a:spcAft>
                <a:spcPct val="0"/>
              </a:spcAft>
              <a:buClr>
                <a:srgbClr val="009900"/>
              </a:buClr>
              <a:buSzPct val="75000"/>
              <a:buFont typeface="Webdings" panose="05030102010509060703" pitchFamily="18" charset="2"/>
              <a:buChar char="4"/>
              <a:defRPr kumimoji="1">
                <a:solidFill>
                  <a:schemeClr val="tx1"/>
                </a:solidFill>
                <a:latin typeface="+mn-lt"/>
                <a:ea typeface="MS PGothic" pitchFamily="34" charset="-128"/>
              </a:defRPr>
            </a:lvl3pPr>
            <a:lvl4pPr marL="1428750" indent="-228600" algn="l" rtl="0" eaLnBrk="0" fontAlgn="base" hangingPunct="0">
              <a:spcBef>
                <a:spcPct val="35000"/>
              </a:spcBef>
              <a:spcAft>
                <a:spcPct val="0"/>
              </a:spcAft>
              <a:buClr>
                <a:schemeClr val="hlink"/>
              </a:buClr>
              <a:buSzPct val="75000"/>
              <a:buChar char="–"/>
              <a:defRPr kumimoji="1">
                <a:solidFill>
                  <a:schemeClr val="tx1"/>
                </a:solidFill>
                <a:latin typeface="+mn-lt"/>
                <a:ea typeface="MS PGothic" pitchFamily="34" charset="-128"/>
              </a:defRPr>
            </a:lvl4pPr>
            <a:lvl5pPr marL="1771650" indent="-228600" algn="l" rtl="0" eaLnBrk="0" fontAlgn="base" hangingPunct="0">
              <a:spcBef>
                <a:spcPct val="35000"/>
              </a:spcBef>
              <a:spcAft>
                <a:spcPct val="0"/>
              </a:spcAft>
              <a:buClr>
                <a:srgbClr val="FF0066"/>
              </a:buClr>
              <a:buSzPct val="75000"/>
              <a:buChar char="»"/>
              <a:defRPr kumimoji="1">
                <a:solidFill>
                  <a:schemeClr val="tx1"/>
                </a:solidFill>
                <a:latin typeface="+mn-lt"/>
                <a:ea typeface="MS PGothic" pitchFamily="34" charset="-128"/>
              </a:defRPr>
            </a:lvl5pPr>
            <a:lvl6pPr marL="2228850" indent="-228600" algn="l" rtl="0" eaLnBrk="0" fontAlgn="base" hangingPunct="0">
              <a:spcBef>
                <a:spcPct val="35000"/>
              </a:spcBef>
              <a:spcAft>
                <a:spcPct val="0"/>
              </a:spcAft>
              <a:buClr>
                <a:srgbClr val="FF0066"/>
              </a:buClr>
              <a:buSzPct val="75000"/>
              <a:buChar char="»"/>
              <a:defRPr kumimoji="1">
                <a:solidFill>
                  <a:schemeClr val="tx1"/>
                </a:solidFill>
                <a:latin typeface="+mn-lt"/>
                <a:ea typeface="ＭＳ Ｐゴシック" charset="-128"/>
              </a:defRPr>
            </a:lvl6pPr>
            <a:lvl7pPr marL="2686050" indent="-228600" algn="l" rtl="0" eaLnBrk="0" fontAlgn="base" hangingPunct="0">
              <a:spcBef>
                <a:spcPct val="35000"/>
              </a:spcBef>
              <a:spcAft>
                <a:spcPct val="0"/>
              </a:spcAft>
              <a:buClr>
                <a:srgbClr val="FF0066"/>
              </a:buClr>
              <a:buSzPct val="75000"/>
              <a:buChar char="»"/>
              <a:defRPr kumimoji="1">
                <a:solidFill>
                  <a:schemeClr val="tx1"/>
                </a:solidFill>
                <a:latin typeface="+mn-lt"/>
                <a:ea typeface="ＭＳ Ｐゴシック" charset="-128"/>
              </a:defRPr>
            </a:lvl7pPr>
            <a:lvl8pPr marL="3143250" indent="-228600" algn="l" rtl="0" eaLnBrk="0" fontAlgn="base" hangingPunct="0">
              <a:spcBef>
                <a:spcPct val="35000"/>
              </a:spcBef>
              <a:spcAft>
                <a:spcPct val="0"/>
              </a:spcAft>
              <a:buClr>
                <a:srgbClr val="FF0066"/>
              </a:buClr>
              <a:buSzPct val="75000"/>
              <a:buChar char="»"/>
              <a:defRPr kumimoji="1">
                <a:solidFill>
                  <a:schemeClr val="tx1"/>
                </a:solidFill>
                <a:latin typeface="+mn-lt"/>
                <a:ea typeface="ＭＳ Ｐゴシック" charset="-128"/>
              </a:defRPr>
            </a:lvl8pPr>
            <a:lvl9pPr marL="3600450" indent="-228600" algn="l" rtl="0" eaLnBrk="0" fontAlgn="base" hangingPunct="0">
              <a:spcBef>
                <a:spcPct val="35000"/>
              </a:spcBef>
              <a:spcAft>
                <a:spcPct val="0"/>
              </a:spcAft>
              <a:buClr>
                <a:srgbClr val="FF0066"/>
              </a:buClr>
              <a:buSzPct val="75000"/>
              <a:buChar char="»"/>
              <a:defRPr kumimoji="1">
                <a:solidFill>
                  <a:schemeClr val="tx1"/>
                </a:solidFill>
                <a:latin typeface="+mn-lt"/>
                <a:ea typeface="ＭＳ Ｐゴシック" charset="-128"/>
              </a:defRPr>
            </a:lvl9pPr>
          </a:lstStyle>
          <a:p>
            <a:r>
              <a:rPr lang="en-US" altLang="en-US" sz="2400" dirty="0">
                <a:latin typeface="Times New Roman" panose="02020603050405020304" pitchFamily="18" charset="0"/>
                <a:cs typeface="Times New Roman" panose="02020603050405020304" pitchFamily="18" charset="0"/>
              </a:rPr>
              <a:t>Provide an interface between process and the Operating System.</a:t>
            </a:r>
          </a:p>
          <a:p>
            <a:r>
              <a:rPr lang="en-US" altLang="en-US" sz="2400" dirty="0">
                <a:latin typeface="Times New Roman" panose="02020603050405020304" pitchFamily="18" charset="0"/>
                <a:cs typeface="Times New Roman" panose="02020603050405020304" pitchFamily="18" charset="0"/>
              </a:rPr>
              <a:t>Programming interface to the services provided by the OS</a:t>
            </a:r>
            <a:endParaRPr lang="en-US" altLang="en-US" sz="1000" dirty="0">
              <a:latin typeface="Times New Roman" panose="02020603050405020304" pitchFamily="18" charset="0"/>
              <a:cs typeface="Times New Roman" panose="02020603050405020304" pitchFamily="18" charset="0"/>
            </a:endParaRPr>
          </a:p>
          <a:p>
            <a:r>
              <a:rPr lang="en-US" altLang="en-US" sz="2400" dirty="0">
                <a:latin typeface="Times New Roman" panose="02020603050405020304" pitchFamily="18" charset="0"/>
                <a:cs typeface="Times New Roman" panose="02020603050405020304" pitchFamily="18" charset="0"/>
              </a:rPr>
              <a:t>Typically written in a high-level language (C or C++)</a:t>
            </a:r>
            <a:endParaRPr lang="en-US" altLang="en-US" sz="1000" dirty="0">
              <a:latin typeface="Times New Roman" panose="02020603050405020304" pitchFamily="18" charset="0"/>
              <a:cs typeface="Times New Roman" panose="02020603050405020304" pitchFamily="18" charset="0"/>
            </a:endParaRPr>
          </a:p>
          <a:p>
            <a:r>
              <a:rPr lang="en-US" altLang="en-US" sz="2400" dirty="0">
                <a:latin typeface="Times New Roman" panose="02020603050405020304" pitchFamily="18" charset="0"/>
                <a:cs typeface="Times New Roman" panose="02020603050405020304" pitchFamily="18" charset="0"/>
              </a:rPr>
              <a:t>Mostly accessed by programs via a high-level </a:t>
            </a:r>
            <a:r>
              <a:rPr lang="en-US" altLang="en-US" sz="2400" b="1" dirty="0">
                <a:solidFill>
                  <a:srgbClr val="006699"/>
                </a:solidFill>
                <a:latin typeface="Times New Roman" panose="02020603050405020304" pitchFamily="18" charset="0"/>
                <a:cs typeface="Times New Roman" panose="02020603050405020304" pitchFamily="18" charset="0"/>
              </a:rPr>
              <a:t>Application</a:t>
            </a:r>
            <a:r>
              <a:rPr lang="en-US" altLang="en-US" sz="2400" b="1" dirty="0">
                <a:solidFill>
                  <a:srgbClr val="3366FF"/>
                </a:solidFill>
                <a:latin typeface="Times New Roman" panose="02020603050405020304" pitchFamily="18" charset="0"/>
                <a:cs typeface="Times New Roman" panose="02020603050405020304" pitchFamily="18" charset="0"/>
              </a:rPr>
              <a:t> </a:t>
            </a:r>
            <a:r>
              <a:rPr lang="en-US" altLang="en-US" sz="2400" b="1" dirty="0">
                <a:solidFill>
                  <a:srgbClr val="006699"/>
                </a:solidFill>
                <a:latin typeface="Times New Roman" panose="02020603050405020304" pitchFamily="18" charset="0"/>
                <a:cs typeface="Times New Roman" panose="02020603050405020304" pitchFamily="18" charset="0"/>
              </a:rPr>
              <a:t>Programming</a:t>
            </a:r>
            <a:r>
              <a:rPr lang="en-US" altLang="en-US" sz="2400" b="1" dirty="0">
                <a:solidFill>
                  <a:srgbClr val="3366FF"/>
                </a:solidFill>
                <a:latin typeface="Times New Roman" panose="02020603050405020304" pitchFamily="18" charset="0"/>
                <a:cs typeface="Times New Roman" panose="02020603050405020304" pitchFamily="18" charset="0"/>
              </a:rPr>
              <a:t> </a:t>
            </a:r>
            <a:r>
              <a:rPr lang="en-US" altLang="en-US" sz="2400" b="1" dirty="0">
                <a:solidFill>
                  <a:srgbClr val="006699"/>
                </a:solidFill>
                <a:latin typeface="Times New Roman" panose="02020603050405020304" pitchFamily="18" charset="0"/>
                <a:cs typeface="Times New Roman" panose="02020603050405020304" pitchFamily="18" charset="0"/>
              </a:rPr>
              <a:t>Interface</a:t>
            </a:r>
            <a:r>
              <a:rPr lang="en-US" altLang="en-US" sz="2400" b="1" dirty="0">
                <a:solidFill>
                  <a:srgbClr val="3366FF"/>
                </a:solidFill>
                <a:latin typeface="Times New Roman" panose="02020603050405020304" pitchFamily="18" charset="0"/>
                <a:cs typeface="Times New Roman" panose="02020603050405020304" pitchFamily="18" charset="0"/>
              </a:rPr>
              <a:t> </a:t>
            </a:r>
            <a:r>
              <a:rPr lang="en-US" altLang="en-US" sz="2400" dirty="0">
                <a:solidFill>
                  <a:srgbClr val="000000"/>
                </a:solidFill>
                <a:latin typeface="Times New Roman" panose="02020603050405020304" pitchFamily="18" charset="0"/>
                <a:cs typeface="Times New Roman" panose="02020603050405020304" pitchFamily="18" charset="0"/>
              </a:rPr>
              <a:t>(</a:t>
            </a:r>
            <a:r>
              <a:rPr lang="en-US" altLang="en-US" sz="2400" b="1" dirty="0">
                <a:solidFill>
                  <a:srgbClr val="006699"/>
                </a:solidFill>
                <a:latin typeface="Times New Roman" panose="02020603050405020304" pitchFamily="18" charset="0"/>
                <a:cs typeface="Times New Roman" panose="02020603050405020304" pitchFamily="18" charset="0"/>
              </a:rPr>
              <a:t>API</a:t>
            </a:r>
            <a:r>
              <a:rPr lang="en-US" altLang="en-US" sz="2400" dirty="0">
                <a:solidFill>
                  <a:srgbClr val="000000"/>
                </a:solidFill>
                <a:latin typeface="Times New Roman" panose="02020603050405020304" pitchFamily="18" charset="0"/>
                <a:cs typeface="Times New Roman" panose="02020603050405020304" pitchFamily="18" charset="0"/>
              </a:rPr>
              <a:t>)</a:t>
            </a:r>
            <a:r>
              <a:rPr lang="en-US" altLang="en-US" sz="2400" dirty="0">
                <a:solidFill>
                  <a:srgbClr val="3366FF"/>
                </a:solidFill>
                <a:latin typeface="Times New Roman" panose="02020603050405020304" pitchFamily="18" charset="0"/>
                <a:cs typeface="Times New Roman" panose="02020603050405020304" pitchFamily="18" charset="0"/>
              </a:rPr>
              <a:t> </a:t>
            </a:r>
            <a:r>
              <a:rPr lang="en-US" altLang="en-US" sz="2400" dirty="0">
                <a:latin typeface="Times New Roman" panose="02020603050405020304" pitchFamily="18" charset="0"/>
                <a:cs typeface="Times New Roman" panose="02020603050405020304" pitchFamily="18" charset="0"/>
              </a:rPr>
              <a:t>rather than direct system call use</a:t>
            </a:r>
            <a:endParaRPr lang="en-US" altLang="en-US" sz="1000" dirty="0">
              <a:latin typeface="Times New Roman" panose="02020603050405020304" pitchFamily="18" charset="0"/>
              <a:cs typeface="Times New Roman" panose="02020603050405020304" pitchFamily="18" charset="0"/>
            </a:endParaRPr>
          </a:p>
          <a:p>
            <a:r>
              <a:rPr lang="en-US" altLang="en-US" sz="2400" dirty="0">
                <a:latin typeface="Times New Roman" panose="02020603050405020304" pitchFamily="18" charset="0"/>
                <a:cs typeface="Times New Roman" panose="02020603050405020304" pitchFamily="18" charset="0"/>
              </a:rPr>
              <a:t>Three most common APIs are </a:t>
            </a:r>
          </a:p>
          <a:p>
            <a:pPr lvl="1"/>
            <a:r>
              <a:rPr lang="en-US" altLang="en-US" sz="2400" dirty="0">
                <a:latin typeface="Times New Roman" panose="02020603050405020304" pitchFamily="18" charset="0"/>
                <a:cs typeface="Times New Roman" panose="02020603050405020304" pitchFamily="18" charset="0"/>
              </a:rPr>
              <a:t>Win32 API for Windows, </a:t>
            </a:r>
          </a:p>
          <a:p>
            <a:pPr lvl="1"/>
            <a:r>
              <a:rPr lang="en-US" altLang="en-US" sz="2400" dirty="0">
                <a:latin typeface="Times New Roman" panose="02020603050405020304" pitchFamily="18" charset="0"/>
                <a:cs typeface="Times New Roman" panose="02020603050405020304" pitchFamily="18" charset="0"/>
              </a:rPr>
              <a:t>POSIX API for POSIX-based systems (including virtually all versions of UNIX, Linux, and Mac OS X), and </a:t>
            </a:r>
          </a:p>
          <a:p>
            <a:pPr lvl="1"/>
            <a:r>
              <a:rPr lang="en-US" altLang="en-US" sz="2400" dirty="0">
                <a:latin typeface="Times New Roman" panose="02020603050405020304" pitchFamily="18" charset="0"/>
                <a:cs typeface="Times New Roman" panose="02020603050405020304" pitchFamily="18" charset="0"/>
              </a:rPr>
              <a:t>Java API for the Java virtual machine (JVM)</a:t>
            </a:r>
          </a:p>
        </p:txBody>
      </p:sp>
      <p:sp>
        <p:nvSpPr>
          <p:cNvPr id="3" name="TextBox 2">
            <a:extLst>
              <a:ext uri="{FF2B5EF4-FFF2-40B4-BE49-F238E27FC236}">
                <a16:creationId xmlns:a16="http://schemas.microsoft.com/office/drawing/2014/main" id="{2597FD66-C1A6-9FA1-614C-0105CF615A4B}"/>
              </a:ext>
            </a:extLst>
          </p:cNvPr>
          <p:cNvSpPr txBox="1"/>
          <p:nvPr/>
        </p:nvSpPr>
        <p:spPr>
          <a:xfrm>
            <a:off x="1051738" y="1008088"/>
            <a:ext cx="9950559" cy="769441"/>
          </a:xfrm>
          <a:prstGeom prst="rect">
            <a:avLst/>
          </a:prstGeom>
          <a:noFill/>
        </p:spPr>
        <p:txBody>
          <a:bodyPr wrap="square">
            <a:spAutoFit/>
          </a:bodyPr>
          <a:lstStyle/>
          <a:p>
            <a:r>
              <a:rPr lang="en-US" sz="2200" b="0" i="0" dirty="0">
                <a:solidFill>
                  <a:srgbClr val="0A0A0A"/>
                </a:solidFill>
                <a:effectLst/>
                <a:latin typeface="Times New Roman" panose="02020603050405020304" pitchFamily="18" charset="0"/>
                <a:cs typeface="Times New Roman" panose="02020603050405020304" pitchFamily="18" charset="0"/>
              </a:rPr>
              <a:t>A system call is </a:t>
            </a:r>
            <a:r>
              <a:rPr lang="en-US" sz="2200" dirty="0">
                <a:latin typeface="Times New Roman" panose="02020603050405020304" pitchFamily="18" charset="0"/>
                <a:cs typeface="Times New Roman" panose="02020603050405020304" pitchFamily="18" charset="0"/>
              </a:rPr>
              <a:t>a request from a user-level program to the operating system's kernel to perform a service, acting as an interface between applications and the OS</a:t>
            </a:r>
            <a:endParaRPr lang="en-IN" sz="2200" dirty="0">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3712575202"/>
      </p:ext>
    </p:extLst>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3">
            <a:extLst>
              <a:ext uri="{FF2B5EF4-FFF2-40B4-BE49-F238E27FC236}">
                <a16:creationId xmlns:a16="http://schemas.microsoft.com/office/drawing/2014/main" id="{0C14F633-D8B3-443E-B572-5804D4ED778B}"/>
              </a:ext>
            </a:extLst>
          </p:cNvPr>
          <p:cNvSpPr>
            <a:spLocks noGrp="1" noChangeArrowheads="1"/>
          </p:cNvSpPr>
          <p:nvPr/>
        </p:nvSpPr>
        <p:spPr bwMode="auto">
          <a:xfrm>
            <a:off x="297425" y="172271"/>
            <a:ext cx="8077200" cy="5762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b" anchorCtr="0" compatLnSpc="1">
            <a:prstTxWarp prst="textNoShape">
              <a:avLst/>
            </a:prstTxWarp>
          </a:bodyPr>
          <a:lstStyle/>
          <a:p>
            <a:pPr fontAlgn="base">
              <a:spcBef>
                <a:spcPct val="0"/>
              </a:spcBef>
              <a:spcAft>
                <a:spcPct val="0"/>
              </a:spcAft>
            </a:pPr>
            <a:r>
              <a:rPr lang="en-US" altLang="en-US" sz="3200" b="1" dirty="0">
                <a:solidFill>
                  <a:srgbClr val="006699"/>
                </a:solidFill>
                <a:latin typeface="Times New Roman" panose="02020603050405020304" pitchFamily="18" charset="0"/>
                <a:ea typeface="MS PGothic" pitchFamily="34" charset="-128"/>
                <a:cs typeface="Times New Roman" panose="02020603050405020304" pitchFamily="18" charset="0"/>
              </a:rPr>
              <a:t>Example of System Calls</a:t>
            </a:r>
          </a:p>
        </p:txBody>
      </p:sp>
      <p:sp>
        <p:nvSpPr>
          <p:cNvPr id="5" name="Rectangle 4">
            <a:extLst>
              <a:ext uri="{FF2B5EF4-FFF2-40B4-BE49-F238E27FC236}">
                <a16:creationId xmlns:a16="http://schemas.microsoft.com/office/drawing/2014/main" id="{538ABAD4-459A-43EE-99FF-36E56E65895E}"/>
              </a:ext>
            </a:extLst>
          </p:cNvPr>
          <p:cNvSpPr>
            <a:spLocks noGrp="1" noChangeArrowheads="1"/>
          </p:cNvSpPr>
          <p:nvPr/>
        </p:nvSpPr>
        <p:spPr bwMode="auto">
          <a:xfrm>
            <a:off x="857302" y="955472"/>
            <a:ext cx="10007343" cy="66685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lvl1pPr marL="342900" indent="-342900" algn="l" rtl="0" eaLnBrk="0" fontAlgn="base" hangingPunct="0">
              <a:spcBef>
                <a:spcPct val="35000"/>
              </a:spcBef>
              <a:spcAft>
                <a:spcPct val="0"/>
              </a:spcAft>
              <a:buClr>
                <a:srgbClr val="993300"/>
              </a:buClr>
              <a:buSzPct val="110000"/>
              <a:buFont typeface="Wingdings" panose="05000000000000000000" pitchFamily="2" charset="2"/>
              <a:buChar char="§"/>
              <a:defRPr kumimoji="1">
                <a:solidFill>
                  <a:schemeClr val="tx1"/>
                </a:solidFill>
                <a:latin typeface="+mn-lt"/>
                <a:ea typeface="MS PGothic" pitchFamily="34" charset="-128"/>
                <a:cs typeface="ＭＳ Ｐゴシック" charset="-128"/>
              </a:defRPr>
            </a:lvl1pPr>
            <a:lvl2pPr marL="742950" indent="-285750" algn="l" rtl="0" eaLnBrk="0" fontAlgn="base" hangingPunct="0">
              <a:spcBef>
                <a:spcPct val="35000"/>
              </a:spcBef>
              <a:spcAft>
                <a:spcPct val="0"/>
              </a:spcAft>
              <a:buClr>
                <a:srgbClr val="CC6600"/>
              </a:buClr>
              <a:buSzPct val="110000"/>
              <a:buFont typeface="Arial" panose="020B0604020202020204" pitchFamily="34" charset="0"/>
              <a:buChar char="•"/>
              <a:defRPr kumimoji="1">
                <a:solidFill>
                  <a:schemeClr val="tx1"/>
                </a:solidFill>
                <a:latin typeface="+mn-lt"/>
                <a:ea typeface="MS PGothic" pitchFamily="34" charset="-128"/>
              </a:defRPr>
            </a:lvl2pPr>
            <a:lvl3pPr marL="1085850" indent="-228600" algn="l" rtl="0" eaLnBrk="0" fontAlgn="base" hangingPunct="0">
              <a:spcBef>
                <a:spcPct val="35000"/>
              </a:spcBef>
              <a:spcAft>
                <a:spcPct val="0"/>
              </a:spcAft>
              <a:buClr>
                <a:srgbClr val="009900"/>
              </a:buClr>
              <a:buSzPct val="75000"/>
              <a:buFont typeface="Webdings" panose="05030102010509060703" pitchFamily="18" charset="2"/>
              <a:buChar char="4"/>
              <a:defRPr kumimoji="1">
                <a:solidFill>
                  <a:schemeClr val="tx1"/>
                </a:solidFill>
                <a:latin typeface="+mn-lt"/>
                <a:ea typeface="MS PGothic" pitchFamily="34" charset="-128"/>
              </a:defRPr>
            </a:lvl3pPr>
            <a:lvl4pPr marL="1428750" indent="-228600" algn="l" rtl="0" eaLnBrk="0" fontAlgn="base" hangingPunct="0">
              <a:spcBef>
                <a:spcPct val="35000"/>
              </a:spcBef>
              <a:spcAft>
                <a:spcPct val="0"/>
              </a:spcAft>
              <a:buClr>
                <a:schemeClr val="hlink"/>
              </a:buClr>
              <a:buSzPct val="75000"/>
              <a:buChar char="–"/>
              <a:defRPr kumimoji="1">
                <a:solidFill>
                  <a:schemeClr val="tx1"/>
                </a:solidFill>
                <a:latin typeface="+mn-lt"/>
                <a:ea typeface="MS PGothic" pitchFamily="34" charset="-128"/>
              </a:defRPr>
            </a:lvl4pPr>
            <a:lvl5pPr marL="1771650" indent="-228600" algn="l" rtl="0" eaLnBrk="0" fontAlgn="base" hangingPunct="0">
              <a:spcBef>
                <a:spcPct val="35000"/>
              </a:spcBef>
              <a:spcAft>
                <a:spcPct val="0"/>
              </a:spcAft>
              <a:buClr>
                <a:srgbClr val="FF0066"/>
              </a:buClr>
              <a:buSzPct val="75000"/>
              <a:buChar char="»"/>
              <a:defRPr kumimoji="1">
                <a:solidFill>
                  <a:schemeClr val="tx1"/>
                </a:solidFill>
                <a:latin typeface="+mn-lt"/>
                <a:ea typeface="MS PGothic" pitchFamily="34" charset="-128"/>
              </a:defRPr>
            </a:lvl5pPr>
            <a:lvl6pPr marL="2228850" indent="-228600" algn="l" rtl="0" eaLnBrk="0" fontAlgn="base" hangingPunct="0">
              <a:spcBef>
                <a:spcPct val="35000"/>
              </a:spcBef>
              <a:spcAft>
                <a:spcPct val="0"/>
              </a:spcAft>
              <a:buClr>
                <a:srgbClr val="FF0066"/>
              </a:buClr>
              <a:buSzPct val="75000"/>
              <a:buChar char="»"/>
              <a:defRPr kumimoji="1">
                <a:solidFill>
                  <a:schemeClr val="tx1"/>
                </a:solidFill>
                <a:latin typeface="+mn-lt"/>
                <a:ea typeface="ＭＳ Ｐゴシック" charset="-128"/>
              </a:defRPr>
            </a:lvl6pPr>
            <a:lvl7pPr marL="2686050" indent="-228600" algn="l" rtl="0" eaLnBrk="0" fontAlgn="base" hangingPunct="0">
              <a:spcBef>
                <a:spcPct val="35000"/>
              </a:spcBef>
              <a:spcAft>
                <a:spcPct val="0"/>
              </a:spcAft>
              <a:buClr>
                <a:srgbClr val="FF0066"/>
              </a:buClr>
              <a:buSzPct val="75000"/>
              <a:buChar char="»"/>
              <a:defRPr kumimoji="1">
                <a:solidFill>
                  <a:schemeClr val="tx1"/>
                </a:solidFill>
                <a:latin typeface="+mn-lt"/>
                <a:ea typeface="ＭＳ Ｐゴシック" charset="-128"/>
              </a:defRPr>
            </a:lvl7pPr>
            <a:lvl8pPr marL="3143250" indent="-228600" algn="l" rtl="0" eaLnBrk="0" fontAlgn="base" hangingPunct="0">
              <a:spcBef>
                <a:spcPct val="35000"/>
              </a:spcBef>
              <a:spcAft>
                <a:spcPct val="0"/>
              </a:spcAft>
              <a:buClr>
                <a:srgbClr val="FF0066"/>
              </a:buClr>
              <a:buSzPct val="75000"/>
              <a:buChar char="»"/>
              <a:defRPr kumimoji="1">
                <a:solidFill>
                  <a:schemeClr val="tx1"/>
                </a:solidFill>
                <a:latin typeface="+mn-lt"/>
                <a:ea typeface="ＭＳ Ｐゴシック" charset="-128"/>
              </a:defRPr>
            </a:lvl8pPr>
            <a:lvl9pPr marL="3600450" indent="-228600" algn="l" rtl="0" eaLnBrk="0" fontAlgn="base" hangingPunct="0">
              <a:spcBef>
                <a:spcPct val="35000"/>
              </a:spcBef>
              <a:spcAft>
                <a:spcPct val="0"/>
              </a:spcAft>
              <a:buClr>
                <a:srgbClr val="FF0066"/>
              </a:buClr>
              <a:buSzPct val="75000"/>
              <a:buChar char="»"/>
              <a:defRPr kumimoji="1">
                <a:solidFill>
                  <a:schemeClr val="tx1"/>
                </a:solidFill>
                <a:latin typeface="+mn-lt"/>
                <a:ea typeface="ＭＳ Ｐゴシック" charset="-128"/>
              </a:defRPr>
            </a:lvl9pPr>
          </a:lstStyle>
          <a:p>
            <a:r>
              <a:rPr lang="en-US" altLang="en-US" sz="2400" dirty="0">
                <a:latin typeface="Times New Roman" panose="02020603050405020304" pitchFamily="18" charset="0"/>
                <a:cs typeface="Times New Roman" panose="02020603050405020304" pitchFamily="18" charset="0"/>
              </a:rPr>
              <a:t>System call sequence to copy the contents of one file to another file</a:t>
            </a:r>
          </a:p>
        </p:txBody>
      </p:sp>
      <p:pic>
        <p:nvPicPr>
          <p:cNvPr id="6" name="Picture 5">
            <a:extLst>
              <a:ext uri="{FF2B5EF4-FFF2-40B4-BE49-F238E27FC236}">
                <a16:creationId xmlns:a16="http://schemas.microsoft.com/office/drawing/2014/main" id="{AAE1048A-764C-48F0-A738-BA0A29DCBEE8}"/>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2999556" y="1809825"/>
            <a:ext cx="7117838" cy="48169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531120243"/>
      </p:ext>
    </p:extLst>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2">
            <a:extLst>
              <a:ext uri="{FF2B5EF4-FFF2-40B4-BE49-F238E27FC236}">
                <a16:creationId xmlns:a16="http://schemas.microsoft.com/office/drawing/2014/main" id="{C8F341A3-8D4A-AFB7-C51F-8CFCB7EA5650}"/>
              </a:ext>
            </a:extLst>
          </p:cNvPr>
          <p:cNvPicPr>
            <a:picLocks noChangeAspect="1" noChangeArrowheads="1"/>
          </p:cNvPicPr>
          <p:nvPr/>
        </p:nvPicPr>
        <p:blipFill rotWithShape="1">
          <a:blip r:embed="rId2">
            <a:extLst>
              <a:ext uri="{28A0092B-C50C-407E-A947-70E740481C1C}">
                <a14:useLocalDpi xmlns:a14="http://schemas.microsoft.com/office/drawing/2010/main" val="0"/>
              </a:ext>
            </a:extLst>
          </a:blip>
          <a:srcRect l="17608" t="30503" r="17665" b="1689"/>
          <a:stretch>
            <a:fillRect/>
          </a:stretch>
        </p:blipFill>
        <p:spPr bwMode="auto">
          <a:xfrm>
            <a:off x="7256205" y="452283"/>
            <a:ext cx="4461038" cy="479814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5" name="Picture 2">
            <a:extLst>
              <a:ext uri="{FF2B5EF4-FFF2-40B4-BE49-F238E27FC236}">
                <a16:creationId xmlns:a16="http://schemas.microsoft.com/office/drawing/2014/main" id="{D0FB114A-FC6F-33A3-4C86-0B34767973AA}"/>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513755" y="1561743"/>
            <a:ext cx="5795604" cy="353797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6" name="Rectangle 2">
            <a:extLst>
              <a:ext uri="{FF2B5EF4-FFF2-40B4-BE49-F238E27FC236}">
                <a16:creationId xmlns:a16="http://schemas.microsoft.com/office/drawing/2014/main" id="{9DBCE275-95A1-D6BB-ABAE-E43925AE3828}"/>
              </a:ext>
            </a:extLst>
          </p:cNvPr>
          <p:cNvSpPr>
            <a:spLocks noGrp="1" noChangeArrowheads="1"/>
          </p:cNvSpPr>
          <p:nvPr>
            <p:ph type="title"/>
          </p:nvPr>
        </p:nvSpPr>
        <p:spPr>
          <a:xfrm>
            <a:off x="202995" y="299627"/>
            <a:ext cx="7053210" cy="781921"/>
          </a:xfrm>
        </p:spPr>
        <p:txBody>
          <a:bodyPr>
            <a:noAutofit/>
          </a:bodyPr>
          <a:lstStyle/>
          <a:p>
            <a:pPr eaLnBrk="1" hangingPunct="1"/>
            <a:r>
              <a:rPr lang="en-US" altLang="en-US" sz="3200" b="1" dirty="0">
                <a:latin typeface="Times New Roman" panose="02020603050405020304" pitchFamily="18" charset="0"/>
                <a:cs typeface="Times New Roman" panose="02020603050405020304" pitchFamily="18" charset="0"/>
              </a:rPr>
              <a:t>API – System Call – OS Relationship</a:t>
            </a:r>
          </a:p>
        </p:txBody>
      </p:sp>
      <p:sp>
        <p:nvSpPr>
          <p:cNvPr id="3" name="TextBox 2">
            <a:extLst>
              <a:ext uri="{FF2B5EF4-FFF2-40B4-BE49-F238E27FC236}">
                <a16:creationId xmlns:a16="http://schemas.microsoft.com/office/drawing/2014/main" id="{E732CE8C-3041-4EF9-10BB-9A8568E20FAC}"/>
              </a:ext>
            </a:extLst>
          </p:cNvPr>
          <p:cNvSpPr txBox="1"/>
          <p:nvPr/>
        </p:nvSpPr>
        <p:spPr>
          <a:xfrm>
            <a:off x="748144" y="5726320"/>
            <a:ext cx="11122429" cy="923330"/>
          </a:xfrm>
          <a:prstGeom prst="rect">
            <a:avLst/>
          </a:prstGeom>
          <a:noFill/>
        </p:spPr>
        <p:txBody>
          <a:bodyPr wrap="square">
            <a:spAutoFit/>
          </a:bodyPr>
          <a:lstStyle/>
          <a:p>
            <a:pPr marL="285750" indent="-285750">
              <a:buFont typeface="Arial" panose="020B0604020202020204" pitchFamily="34" charset="0"/>
              <a:buChar char="•"/>
            </a:pPr>
            <a:r>
              <a:rPr lang="en-IN" dirty="0"/>
              <a:t>The Standard C Library provides a portion of the system call interface for many versions of UNIX and Linux.</a:t>
            </a:r>
          </a:p>
          <a:p>
            <a:pPr marL="285750" indent="-285750">
              <a:buFont typeface="Arial" panose="020B0604020202020204" pitchFamily="34" charset="0"/>
              <a:buChar char="•"/>
            </a:pPr>
            <a:r>
              <a:rPr lang="en-IN" dirty="0"/>
              <a:t>The C library intercepts the </a:t>
            </a:r>
            <a:r>
              <a:rPr lang="en-IN" dirty="0" err="1"/>
              <a:t>printf</a:t>
            </a:r>
            <a:r>
              <a:rPr lang="en-IN" dirty="0"/>
              <a:t> call and invokes the necessary system call (or calls) in the OS i.e., for </a:t>
            </a:r>
            <a:r>
              <a:rPr lang="en-IN" dirty="0" err="1"/>
              <a:t>printf</a:t>
            </a:r>
            <a:r>
              <a:rPr lang="en-IN" dirty="0"/>
              <a:t> it calls write system </a:t>
            </a:r>
            <a:r>
              <a:rPr lang="en-IN" dirty="0" err="1"/>
              <a:t>call.The</a:t>
            </a:r>
            <a:r>
              <a:rPr lang="en-IN" dirty="0"/>
              <a:t> C library takes the value returned by write () and passes it back to the user program</a:t>
            </a:r>
          </a:p>
        </p:txBody>
      </p:sp>
    </p:spTree>
    <p:extLst>
      <p:ext uri="{BB962C8B-B14F-4D97-AF65-F5344CB8AC3E}">
        <p14:creationId xmlns:p14="http://schemas.microsoft.com/office/powerpoint/2010/main" val="3781008894"/>
      </p:ext>
    </p:extLst>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4">
            <a:extLst>
              <a:ext uri="{FF2B5EF4-FFF2-40B4-BE49-F238E27FC236}">
                <a16:creationId xmlns:a16="http://schemas.microsoft.com/office/drawing/2014/main" id="{CBC881E4-885F-CED2-33C7-90CF9B586E59}"/>
              </a:ext>
            </a:extLst>
          </p:cNvPr>
          <p:cNvSpPr txBox="1">
            <a:spLocks noChangeArrowheads="1"/>
          </p:cNvSpPr>
          <p:nvPr/>
        </p:nvSpPr>
        <p:spPr>
          <a:xfrm>
            <a:off x="414081" y="896991"/>
            <a:ext cx="6153867" cy="3311216"/>
          </a:xfrm>
          <a:prstGeom prst="rect">
            <a:avLst/>
          </a:prstGeom>
        </p:spPr>
        <p:txBody>
          <a:bodyPr vert="horz" lIns="91440" tIns="45720" rIns="91440" bIns="45720" rtlCol="0">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r>
              <a:rPr lang="en-US" altLang="en-US" dirty="0">
                <a:latin typeface="Times New Roman" panose="02020603050405020304" pitchFamily="18" charset="0"/>
                <a:cs typeface="Times New Roman" panose="02020603050405020304" pitchFamily="18" charset="0"/>
              </a:rPr>
              <a:t>Process control</a:t>
            </a:r>
          </a:p>
          <a:p>
            <a:pPr lvl="1"/>
            <a:r>
              <a:rPr lang="en-US" altLang="en-US" dirty="0">
                <a:latin typeface="Times New Roman" panose="02020603050405020304" pitchFamily="18" charset="0"/>
                <a:cs typeface="Times New Roman" panose="02020603050405020304" pitchFamily="18" charset="0"/>
              </a:rPr>
              <a:t>create process, terminate process</a:t>
            </a:r>
          </a:p>
          <a:p>
            <a:pPr lvl="1"/>
            <a:r>
              <a:rPr lang="en-US" altLang="en-US" dirty="0">
                <a:latin typeface="Times New Roman" panose="02020603050405020304" pitchFamily="18" charset="0"/>
                <a:cs typeface="Times New Roman" panose="02020603050405020304" pitchFamily="18" charset="0"/>
              </a:rPr>
              <a:t>end, abort</a:t>
            </a:r>
          </a:p>
          <a:p>
            <a:pPr lvl="1"/>
            <a:r>
              <a:rPr lang="en-US" altLang="en-US" dirty="0">
                <a:latin typeface="Times New Roman" panose="02020603050405020304" pitchFamily="18" charset="0"/>
                <a:cs typeface="Times New Roman" panose="02020603050405020304" pitchFamily="18" charset="0"/>
              </a:rPr>
              <a:t>load, execute</a:t>
            </a:r>
          </a:p>
          <a:p>
            <a:pPr lvl="1"/>
            <a:r>
              <a:rPr lang="en-US" altLang="en-US" dirty="0">
                <a:latin typeface="Times New Roman" panose="02020603050405020304" pitchFamily="18" charset="0"/>
                <a:cs typeface="Times New Roman" panose="02020603050405020304" pitchFamily="18" charset="0"/>
              </a:rPr>
              <a:t>get process attributes, set process attributes</a:t>
            </a:r>
          </a:p>
          <a:p>
            <a:pPr lvl="1"/>
            <a:r>
              <a:rPr lang="en-US" altLang="en-US" dirty="0">
                <a:latin typeface="Times New Roman" panose="02020603050405020304" pitchFamily="18" charset="0"/>
                <a:cs typeface="Times New Roman" panose="02020603050405020304" pitchFamily="18" charset="0"/>
              </a:rPr>
              <a:t>wait for time</a:t>
            </a:r>
          </a:p>
          <a:p>
            <a:pPr lvl="1"/>
            <a:r>
              <a:rPr lang="en-US" altLang="en-US" dirty="0">
                <a:latin typeface="Times New Roman" panose="02020603050405020304" pitchFamily="18" charset="0"/>
                <a:cs typeface="Times New Roman" panose="02020603050405020304" pitchFamily="18" charset="0"/>
              </a:rPr>
              <a:t>wait event, signal event</a:t>
            </a:r>
          </a:p>
          <a:p>
            <a:pPr lvl="1"/>
            <a:r>
              <a:rPr lang="en-US" altLang="en-US" dirty="0">
                <a:latin typeface="Times New Roman" panose="02020603050405020304" pitchFamily="18" charset="0"/>
                <a:cs typeface="Times New Roman" panose="02020603050405020304" pitchFamily="18" charset="0"/>
              </a:rPr>
              <a:t>allocate and free memory</a:t>
            </a:r>
          </a:p>
        </p:txBody>
      </p:sp>
      <p:sp>
        <p:nvSpPr>
          <p:cNvPr id="5" name="Rectangle 2">
            <a:extLst>
              <a:ext uri="{FF2B5EF4-FFF2-40B4-BE49-F238E27FC236}">
                <a16:creationId xmlns:a16="http://schemas.microsoft.com/office/drawing/2014/main" id="{44CB87D6-14A6-3677-8E8B-CB1148D1C7B7}"/>
              </a:ext>
            </a:extLst>
          </p:cNvPr>
          <p:cNvSpPr>
            <a:spLocks noGrp="1" noChangeArrowheads="1"/>
          </p:cNvSpPr>
          <p:nvPr>
            <p:ph type="title"/>
          </p:nvPr>
        </p:nvSpPr>
        <p:spPr>
          <a:xfrm>
            <a:off x="109281" y="44338"/>
            <a:ext cx="8129588" cy="576262"/>
          </a:xfr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b" anchorCtr="0" compatLnSpc="1">
            <a:prstTxWarp prst="textNoShape">
              <a:avLst/>
            </a:prstTxWarp>
          </a:bodyPr>
          <a:lstStyle/>
          <a:p>
            <a:pPr fontAlgn="base">
              <a:spcAft>
                <a:spcPct val="0"/>
              </a:spcAft>
            </a:pPr>
            <a:r>
              <a:rPr lang="en-US" altLang="en-US" sz="3200" b="1" dirty="0">
                <a:solidFill>
                  <a:srgbClr val="006699"/>
                </a:solidFill>
                <a:latin typeface="Times New Roman" panose="02020603050405020304" pitchFamily="18" charset="0"/>
                <a:ea typeface="MS PGothic" pitchFamily="34" charset="-128"/>
                <a:cs typeface="Times New Roman" panose="02020603050405020304" pitchFamily="18" charset="0"/>
              </a:rPr>
              <a:t>Types of System Calls</a:t>
            </a:r>
          </a:p>
        </p:txBody>
      </p:sp>
      <p:sp>
        <p:nvSpPr>
          <p:cNvPr id="6" name="Rectangle 4">
            <a:extLst>
              <a:ext uri="{FF2B5EF4-FFF2-40B4-BE49-F238E27FC236}">
                <a16:creationId xmlns:a16="http://schemas.microsoft.com/office/drawing/2014/main" id="{9C748473-222A-1E11-10ED-6B06360E20B0}"/>
              </a:ext>
            </a:extLst>
          </p:cNvPr>
          <p:cNvSpPr txBox="1">
            <a:spLocks noChangeArrowheads="1"/>
          </p:cNvSpPr>
          <p:nvPr/>
        </p:nvSpPr>
        <p:spPr>
          <a:xfrm>
            <a:off x="6829182" y="987734"/>
            <a:ext cx="5559465" cy="2223882"/>
          </a:xfrm>
          <a:prstGeom prst="rect">
            <a:avLst/>
          </a:prstGeom>
        </p:spPr>
        <p:txBody>
          <a:bodyPr vert="horz" lIns="91440" tIns="45720" rIns="91440" bIns="45720" rtlCol="0">
            <a:normAutofit lnSpcReduction="10000"/>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r>
              <a:rPr lang="en-US" altLang="en-US" dirty="0">
                <a:latin typeface="Times New Roman" panose="02020603050405020304" pitchFamily="18" charset="0"/>
                <a:cs typeface="Times New Roman" panose="02020603050405020304" pitchFamily="18" charset="0"/>
              </a:rPr>
              <a:t>Device management</a:t>
            </a:r>
          </a:p>
          <a:p>
            <a:pPr lvl="1"/>
            <a:r>
              <a:rPr lang="en-US" altLang="en-US" dirty="0">
                <a:latin typeface="Times New Roman" panose="02020603050405020304" pitchFamily="18" charset="0"/>
                <a:cs typeface="Times New Roman" panose="02020603050405020304" pitchFamily="18" charset="0"/>
              </a:rPr>
              <a:t>request device, release device</a:t>
            </a:r>
          </a:p>
          <a:p>
            <a:pPr lvl="1"/>
            <a:r>
              <a:rPr lang="en-US" altLang="en-US" dirty="0">
                <a:latin typeface="Times New Roman" panose="02020603050405020304" pitchFamily="18" charset="0"/>
                <a:cs typeface="Times New Roman" panose="02020603050405020304" pitchFamily="18" charset="0"/>
              </a:rPr>
              <a:t>read, write, reposition</a:t>
            </a:r>
          </a:p>
          <a:p>
            <a:pPr lvl="1"/>
            <a:r>
              <a:rPr lang="en-US" altLang="en-US" dirty="0">
                <a:latin typeface="Times New Roman" panose="02020603050405020304" pitchFamily="18" charset="0"/>
                <a:cs typeface="Times New Roman" panose="02020603050405020304" pitchFamily="18" charset="0"/>
              </a:rPr>
              <a:t>get device attributes, set device attributes</a:t>
            </a:r>
          </a:p>
          <a:p>
            <a:pPr lvl="1"/>
            <a:r>
              <a:rPr lang="en-US" altLang="en-US" dirty="0">
                <a:latin typeface="Times New Roman" panose="02020603050405020304" pitchFamily="18" charset="0"/>
                <a:cs typeface="Times New Roman" panose="02020603050405020304" pitchFamily="18" charset="0"/>
              </a:rPr>
              <a:t>logically attach or detach devices</a:t>
            </a:r>
          </a:p>
          <a:p>
            <a:pPr lvl="1"/>
            <a:endParaRPr lang="en-US" altLang="en-US" dirty="0">
              <a:latin typeface="Times New Roman" panose="02020603050405020304" pitchFamily="18" charset="0"/>
              <a:cs typeface="Times New Roman" panose="02020603050405020304" pitchFamily="18" charset="0"/>
            </a:endParaRPr>
          </a:p>
        </p:txBody>
      </p:sp>
      <p:sp>
        <p:nvSpPr>
          <p:cNvPr id="8" name="TextBox 7">
            <a:extLst>
              <a:ext uri="{FF2B5EF4-FFF2-40B4-BE49-F238E27FC236}">
                <a16:creationId xmlns:a16="http://schemas.microsoft.com/office/drawing/2014/main" id="{77ABD89C-01BD-9920-4FCC-ACCF56EF1660}"/>
              </a:ext>
            </a:extLst>
          </p:cNvPr>
          <p:cNvSpPr txBox="1"/>
          <p:nvPr/>
        </p:nvSpPr>
        <p:spPr>
          <a:xfrm>
            <a:off x="516871" y="4341110"/>
            <a:ext cx="6282812" cy="2000548"/>
          </a:xfrm>
          <a:prstGeom prst="rect">
            <a:avLst/>
          </a:prstGeom>
          <a:noFill/>
        </p:spPr>
        <p:txBody>
          <a:bodyPr wrap="square">
            <a:spAutoFit/>
          </a:bodyPr>
          <a:lstStyle/>
          <a:p>
            <a:pPr marL="342900" indent="-342900">
              <a:buFont typeface="Arial" panose="020B0604020202020204" pitchFamily="34" charset="0"/>
              <a:buChar char="•"/>
            </a:pPr>
            <a:r>
              <a:rPr lang="en-US" altLang="en-US" sz="2800" dirty="0">
                <a:latin typeface="Times New Roman" panose="02020603050405020304" pitchFamily="18" charset="0"/>
                <a:cs typeface="Times New Roman" panose="02020603050405020304" pitchFamily="18" charset="0"/>
              </a:rPr>
              <a:t>File management</a:t>
            </a:r>
          </a:p>
          <a:p>
            <a:pPr marL="800100" lvl="1" indent="-342900">
              <a:buFont typeface="Arial" panose="020B0604020202020204" pitchFamily="34" charset="0"/>
              <a:buChar char="•"/>
            </a:pPr>
            <a:r>
              <a:rPr lang="en-US" altLang="en-US" sz="2400" dirty="0">
                <a:latin typeface="Times New Roman" panose="02020603050405020304" pitchFamily="18" charset="0"/>
                <a:cs typeface="Times New Roman" panose="02020603050405020304" pitchFamily="18" charset="0"/>
              </a:rPr>
              <a:t>create file, delete file</a:t>
            </a:r>
          </a:p>
          <a:p>
            <a:pPr marL="800100" lvl="1" indent="-342900">
              <a:buFont typeface="Arial" panose="020B0604020202020204" pitchFamily="34" charset="0"/>
              <a:buChar char="•"/>
            </a:pPr>
            <a:r>
              <a:rPr lang="en-US" altLang="en-US" sz="2400" dirty="0">
                <a:latin typeface="Times New Roman" panose="02020603050405020304" pitchFamily="18" charset="0"/>
                <a:cs typeface="Times New Roman" panose="02020603050405020304" pitchFamily="18" charset="0"/>
              </a:rPr>
              <a:t>open, close file</a:t>
            </a:r>
          </a:p>
          <a:p>
            <a:pPr marL="800100" lvl="1" indent="-342900">
              <a:buFont typeface="Arial" panose="020B0604020202020204" pitchFamily="34" charset="0"/>
              <a:buChar char="•"/>
            </a:pPr>
            <a:r>
              <a:rPr lang="en-US" altLang="en-US" sz="2400" dirty="0">
                <a:latin typeface="Times New Roman" panose="02020603050405020304" pitchFamily="18" charset="0"/>
                <a:cs typeface="Times New Roman" panose="02020603050405020304" pitchFamily="18" charset="0"/>
              </a:rPr>
              <a:t>read, write, reposition</a:t>
            </a:r>
          </a:p>
          <a:p>
            <a:pPr marL="800100" lvl="1" indent="-342900">
              <a:buFont typeface="Arial" panose="020B0604020202020204" pitchFamily="34" charset="0"/>
              <a:buChar char="•"/>
            </a:pPr>
            <a:r>
              <a:rPr lang="en-US" altLang="en-US" sz="2400" dirty="0">
                <a:latin typeface="Times New Roman" panose="02020603050405020304" pitchFamily="18" charset="0"/>
                <a:cs typeface="Times New Roman" panose="02020603050405020304" pitchFamily="18" charset="0"/>
              </a:rPr>
              <a:t>get and set file attributes</a:t>
            </a:r>
          </a:p>
        </p:txBody>
      </p:sp>
    </p:spTree>
    <p:extLst>
      <p:ext uri="{BB962C8B-B14F-4D97-AF65-F5344CB8AC3E}">
        <p14:creationId xmlns:p14="http://schemas.microsoft.com/office/powerpoint/2010/main" val="2072804922"/>
      </p:ext>
    </p:extLst>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Rectangle 4">
            <a:extLst>
              <a:ext uri="{FF2B5EF4-FFF2-40B4-BE49-F238E27FC236}">
                <a16:creationId xmlns:a16="http://schemas.microsoft.com/office/drawing/2014/main" id="{AE0CC448-57A0-2AD5-A662-58DCA1AB1BCB}"/>
              </a:ext>
            </a:extLst>
          </p:cNvPr>
          <p:cNvSpPr txBox="1">
            <a:spLocks noChangeArrowheads="1"/>
          </p:cNvSpPr>
          <p:nvPr/>
        </p:nvSpPr>
        <p:spPr>
          <a:xfrm>
            <a:off x="885107" y="240431"/>
            <a:ext cx="8976647" cy="4530725"/>
          </a:xfrm>
          <a:prstGeom prst="rect">
            <a:avLst/>
          </a:prstGeom>
        </p:spPr>
        <p:txBody>
          <a:bodyPr vert="horz" lIns="91440" tIns="45720" rIns="91440" bIns="45720" rtlCol="0">
            <a:normAutofit fontScale="92500"/>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r>
              <a:rPr lang="en-US" altLang="en-US" dirty="0">
                <a:latin typeface="Times New Roman" panose="02020603050405020304" pitchFamily="18" charset="0"/>
                <a:cs typeface="Times New Roman" panose="02020603050405020304" pitchFamily="18" charset="0"/>
              </a:rPr>
              <a:t>Information maintenance</a:t>
            </a:r>
          </a:p>
          <a:p>
            <a:pPr lvl="1"/>
            <a:r>
              <a:rPr lang="en-US" altLang="en-US" dirty="0">
                <a:latin typeface="Times New Roman" panose="02020603050405020304" pitchFamily="18" charset="0"/>
                <a:cs typeface="Times New Roman" panose="02020603050405020304" pitchFamily="18" charset="0"/>
              </a:rPr>
              <a:t>get time or date, set time or date</a:t>
            </a:r>
          </a:p>
          <a:p>
            <a:pPr lvl="1"/>
            <a:r>
              <a:rPr lang="en-US" altLang="en-US" dirty="0">
                <a:latin typeface="Times New Roman" panose="02020603050405020304" pitchFamily="18" charset="0"/>
                <a:cs typeface="Times New Roman" panose="02020603050405020304" pitchFamily="18" charset="0"/>
              </a:rPr>
              <a:t>get system data, set system data</a:t>
            </a:r>
          </a:p>
          <a:p>
            <a:pPr lvl="1"/>
            <a:r>
              <a:rPr lang="en-US" altLang="en-US" dirty="0">
                <a:latin typeface="Times New Roman" panose="02020603050405020304" pitchFamily="18" charset="0"/>
                <a:cs typeface="Times New Roman" panose="02020603050405020304" pitchFamily="18" charset="0"/>
              </a:rPr>
              <a:t>get and set process, file, or device attributes</a:t>
            </a:r>
          </a:p>
          <a:p>
            <a:r>
              <a:rPr lang="en-US" altLang="en-US" dirty="0">
                <a:latin typeface="Times New Roman" panose="02020603050405020304" pitchFamily="18" charset="0"/>
                <a:cs typeface="Times New Roman" panose="02020603050405020304" pitchFamily="18" charset="0"/>
              </a:rPr>
              <a:t>Communications</a:t>
            </a:r>
          </a:p>
          <a:p>
            <a:pPr lvl="1"/>
            <a:r>
              <a:rPr lang="en-US" altLang="en-US" dirty="0">
                <a:latin typeface="Times New Roman" panose="02020603050405020304" pitchFamily="18" charset="0"/>
                <a:cs typeface="Times New Roman" panose="02020603050405020304" pitchFamily="18" charset="0"/>
              </a:rPr>
              <a:t>create, delete communication connection</a:t>
            </a:r>
          </a:p>
          <a:p>
            <a:pPr lvl="1"/>
            <a:r>
              <a:rPr lang="en-US" altLang="en-US" dirty="0">
                <a:latin typeface="Times New Roman" panose="02020603050405020304" pitchFamily="18" charset="0"/>
                <a:cs typeface="Times New Roman" panose="02020603050405020304" pitchFamily="18" charset="0"/>
              </a:rPr>
              <a:t>send, receive messages if </a:t>
            </a:r>
            <a:r>
              <a:rPr lang="en-US" altLang="en-US" b="1" dirty="0">
                <a:solidFill>
                  <a:srgbClr val="006699"/>
                </a:solidFill>
                <a:latin typeface="Times New Roman" panose="02020603050405020304" pitchFamily="18" charset="0"/>
                <a:cs typeface="Times New Roman" panose="02020603050405020304" pitchFamily="18" charset="0"/>
              </a:rPr>
              <a:t>message</a:t>
            </a:r>
            <a:r>
              <a:rPr lang="en-US" altLang="en-US" b="1" dirty="0">
                <a:solidFill>
                  <a:srgbClr val="3366FF"/>
                </a:solidFill>
                <a:latin typeface="Times New Roman" panose="02020603050405020304" pitchFamily="18" charset="0"/>
                <a:cs typeface="Times New Roman" panose="02020603050405020304" pitchFamily="18" charset="0"/>
              </a:rPr>
              <a:t> </a:t>
            </a:r>
            <a:r>
              <a:rPr lang="en-US" altLang="en-US" b="1" dirty="0">
                <a:solidFill>
                  <a:srgbClr val="006699"/>
                </a:solidFill>
                <a:latin typeface="Times New Roman" panose="02020603050405020304" pitchFamily="18" charset="0"/>
                <a:cs typeface="Times New Roman" panose="02020603050405020304" pitchFamily="18" charset="0"/>
              </a:rPr>
              <a:t>passing</a:t>
            </a:r>
            <a:r>
              <a:rPr lang="en-US" altLang="en-US" b="1" dirty="0">
                <a:solidFill>
                  <a:srgbClr val="3366FF"/>
                </a:solidFill>
                <a:latin typeface="Times New Roman" panose="02020603050405020304" pitchFamily="18" charset="0"/>
                <a:cs typeface="Times New Roman" panose="02020603050405020304" pitchFamily="18" charset="0"/>
              </a:rPr>
              <a:t> </a:t>
            </a:r>
            <a:r>
              <a:rPr lang="en-US" altLang="en-US" b="1" dirty="0">
                <a:solidFill>
                  <a:srgbClr val="006699"/>
                </a:solidFill>
                <a:latin typeface="Times New Roman" panose="02020603050405020304" pitchFamily="18" charset="0"/>
                <a:cs typeface="Times New Roman" panose="02020603050405020304" pitchFamily="18" charset="0"/>
              </a:rPr>
              <a:t>model</a:t>
            </a:r>
            <a:r>
              <a:rPr lang="en-US" altLang="en-US" b="1" dirty="0">
                <a:solidFill>
                  <a:srgbClr val="3366FF"/>
                </a:solidFill>
                <a:latin typeface="Times New Roman" panose="02020603050405020304" pitchFamily="18" charset="0"/>
                <a:cs typeface="Times New Roman" panose="02020603050405020304" pitchFamily="18" charset="0"/>
              </a:rPr>
              <a:t> </a:t>
            </a:r>
            <a:r>
              <a:rPr lang="en-US" altLang="en-US" dirty="0">
                <a:latin typeface="Times New Roman" panose="02020603050405020304" pitchFamily="18" charset="0"/>
                <a:cs typeface="Times New Roman" panose="02020603050405020304" pitchFamily="18" charset="0"/>
              </a:rPr>
              <a:t>to </a:t>
            </a:r>
            <a:r>
              <a:rPr lang="en-US" altLang="en-US" b="1" dirty="0">
                <a:solidFill>
                  <a:srgbClr val="006699"/>
                </a:solidFill>
                <a:latin typeface="Times New Roman" panose="02020603050405020304" pitchFamily="18" charset="0"/>
                <a:cs typeface="Times New Roman" panose="02020603050405020304" pitchFamily="18" charset="0"/>
              </a:rPr>
              <a:t>host</a:t>
            </a:r>
            <a:r>
              <a:rPr lang="en-US" altLang="en-US" b="1" dirty="0">
                <a:solidFill>
                  <a:srgbClr val="3366FF"/>
                </a:solidFill>
                <a:latin typeface="Times New Roman" panose="02020603050405020304" pitchFamily="18" charset="0"/>
                <a:cs typeface="Times New Roman" panose="02020603050405020304" pitchFamily="18" charset="0"/>
              </a:rPr>
              <a:t> </a:t>
            </a:r>
            <a:r>
              <a:rPr lang="en-US" altLang="en-US" b="1" dirty="0">
                <a:solidFill>
                  <a:srgbClr val="006699"/>
                </a:solidFill>
                <a:latin typeface="Times New Roman" panose="02020603050405020304" pitchFamily="18" charset="0"/>
                <a:cs typeface="Times New Roman" panose="02020603050405020304" pitchFamily="18" charset="0"/>
              </a:rPr>
              <a:t>name</a:t>
            </a:r>
            <a:r>
              <a:rPr lang="en-US" altLang="en-US" dirty="0">
                <a:latin typeface="Times New Roman" panose="02020603050405020304" pitchFamily="18" charset="0"/>
                <a:cs typeface="Times New Roman" panose="02020603050405020304" pitchFamily="18" charset="0"/>
              </a:rPr>
              <a:t> or </a:t>
            </a:r>
            <a:r>
              <a:rPr lang="en-US" altLang="en-US" b="1" dirty="0">
                <a:solidFill>
                  <a:srgbClr val="006699"/>
                </a:solidFill>
                <a:latin typeface="Times New Roman" panose="02020603050405020304" pitchFamily="18" charset="0"/>
                <a:cs typeface="Times New Roman" panose="02020603050405020304" pitchFamily="18" charset="0"/>
              </a:rPr>
              <a:t>process</a:t>
            </a:r>
            <a:r>
              <a:rPr lang="en-US" altLang="en-US" b="1" dirty="0">
                <a:solidFill>
                  <a:srgbClr val="3366FF"/>
                </a:solidFill>
                <a:latin typeface="Times New Roman" panose="02020603050405020304" pitchFamily="18" charset="0"/>
                <a:cs typeface="Times New Roman" panose="02020603050405020304" pitchFamily="18" charset="0"/>
              </a:rPr>
              <a:t> </a:t>
            </a:r>
            <a:r>
              <a:rPr lang="en-US" altLang="en-US" b="1" dirty="0">
                <a:solidFill>
                  <a:srgbClr val="006699"/>
                </a:solidFill>
                <a:latin typeface="Times New Roman" panose="02020603050405020304" pitchFamily="18" charset="0"/>
                <a:cs typeface="Times New Roman" panose="02020603050405020304" pitchFamily="18" charset="0"/>
              </a:rPr>
              <a:t>name</a:t>
            </a:r>
          </a:p>
          <a:p>
            <a:pPr lvl="2"/>
            <a:r>
              <a:rPr lang="en-US" altLang="en-US" dirty="0">
                <a:latin typeface="Times New Roman" panose="02020603050405020304" pitchFamily="18" charset="0"/>
                <a:cs typeface="Times New Roman" panose="02020603050405020304" pitchFamily="18" charset="0"/>
              </a:rPr>
              <a:t>From</a:t>
            </a:r>
            <a:r>
              <a:rPr lang="en-US" altLang="en-US" b="1" dirty="0">
                <a:solidFill>
                  <a:srgbClr val="3366FF"/>
                </a:solidFill>
                <a:latin typeface="Times New Roman" panose="02020603050405020304" pitchFamily="18" charset="0"/>
                <a:cs typeface="Times New Roman" panose="02020603050405020304" pitchFamily="18" charset="0"/>
              </a:rPr>
              <a:t> </a:t>
            </a:r>
            <a:r>
              <a:rPr lang="en-US" altLang="en-US" b="1" dirty="0">
                <a:solidFill>
                  <a:srgbClr val="006699"/>
                </a:solidFill>
                <a:latin typeface="Times New Roman" panose="02020603050405020304" pitchFamily="18" charset="0"/>
                <a:cs typeface="Times New Roman" panose="02020603050405020304" pitchFamily="18" charset="0"/>
              </a:rPr>
              <a:t>client</a:t>
            </a:r>
            <a:r>
              <a:rPr lang="en-US" altLang="en-US" b="1" dirty="0">
                <a:solidFill>
                  <a:srgbClr val="3366FF"/>
                </a:solidFill>
                <a:latin typeface="Times New Roman" panose="02020603050405020304" pitchFamily="18" charset="0"/>
                <a:cs typeface="Times New Roman" panose="02020603050405020304" pitchFamily="18" charset="0"/>
              </a:rPr>
              <a:t> </a:t>
            </a:r>
            <a:r>
              <a:rPr lang="en-US" altLang="en-US" dirty="0">
                <a:latin typeface="Times New Roman" panose="02020603050405020304" pitchFamily="18" charset="0"/>
                <a:cs typeface="Times New Roman" panose="02020603050405020304" pitchFamily="18" charset="0"/>
              </a:rPr>
              <a:t>to</a:t>
            </a:r>
            <a:r>
              <a:rPr lang="en-US" altLang="en-US" b="1" dirty="0">
                <a:solidFill>
                  <a:srgbClr val="3366FF"/>
                </a:solidFill>
                <a:latin typeface="Times New Roman" panose="02020603050405020304" pitchFamily="18" charset="0"/>
                <a:cs typeface="Times New Roman" panose="02020603050405020304" pitchFamily="18" charset="0"/>
              </a:rPr>
              <a:t> </a:t>
            </a:r>
            <a:r>
              <a:rPr lang="en-US" altLang="en-US" b="1" dirty="0">
                <a:solidFill>
                  <a:srgbClr val="006699"/>
                </a:solidFill>
                <a:latin typeface="Times New Roman" panose="02020603050405020304" pitchFamily="18" charset="0"/>
                <a:cs typeface="Times New Roman" panose="02020603050405020304" pitchFamily="18" charset="0"/>
              </a:rPr>
              <a:t>server</a:t>
            </a:r>
          </a:p>
          <a:p>
            <a:pPr lvl="1"/>
            <a:r>
              <a:rPr lang="en-US" altLang="en-US" b="1" dirty="0">
                <a:solidFill>
                  <a:srgbClr val="006699"/>
                </a:solidFill>
                <a:latin typeface="Times New Roman" panose="02020603050405020304" pitchFamily="18" charset="0"/>
                <a:cs typeface="Times New Roman" panose="02020603050405020304" pitchFamily="18" charset="0"/>
              </a:rPr>
              <a:t>Shared-memory</a:t>
            </a:r>
            <a:r>
              <a:rPr lang="en-US" altLang="en-US" b="1" dirty="0">
                <a:solidFill>
                  <a:srgbClr val="3366FF"/>
                </a:solidFill>
                <a:latin typeface="Times New Roman" panose="02020603050405020304" pitchFamily="18" charset="0"/>
                <a:cs typeface="Times New Roman" panose="02020603050405020304" pitchFamily="18" charset="0"/>
              </a:rPr>
              <a:t> </a:t>
            </a:r>
            <a:r>
              <a:rPr lang="en-US" altLang="en-US" b="1" dirty="0">
                <a:solidFill>
                  <a:srgbClr val="006699"/>
                </a:solidFill>
                <a:latin typeface="Times New Roman" panose="02020603050405020304" pitchFamily="18" charset="0"/>
                <a:cs typeface="Times New Roman" panose="02020603050405020304" pitchFamily="18" charset="0"/>
              </a:rPr>
              <a:t>model</a:t>
            </a:r>
            <a:r>
              <a:rPr lang="en-US" altLang="en-US" b="1" dirty="0">
                <a:solidFill>
                  <a:srgbClr val="3366FF"/>
                </a:solidFill>
                <a:latin typeface="Times New Roman" panose="02020603050405020304" pitchFamily="18" charset="0"/>
                <a:cs typeface="Times New Roman" panose="02020603050405020304" pitchFamily="18" charset="0"/>
              </a:rPr>
              <a:t> </a:t>
            </a:r>
            <a:r>
              <a:rPr lang="en-US" altLang="en-US" dirty="0">
                <a:latin typeface="Times New Roman" panose="02020603050405020304" pitchFamily="18" charset="0"/>
                <a:cs typeface="Times New Roman" panose="02020603050405020304" pitchFamily="18" charset="0"/>
              </a:rPr>
              <a:t>create and gain access to memory regions</a:t>
            </a:r>
          </a:p>
          <a:p>
            <a:pPr lvl="1"/>
            <a:r>
              <a:rPr lang="en-US" altLang="en-US" dirty="0">
                <a:latin typeface="Times New Roman" panose="02020603050405020304" pitchFamily="18" charset="0"/>
                <a:cs typeface="Times New Roman" panose="02020603050405020304" pitchFamily="18" charset="0"/>
              </a:rPr>
              <a:t>transfer status information</a:t>
            </a:r>
          </a:p>
          <a:p>
            <a:pPr lvl="1"/>
            <a:r>
              <a:rPr lang="en-US" altLang="en-US" dirty="0">
                <a:latin typeface="Times New Roman" panose="02020603050405020304" pitchFamily="18" charset="0"/>
                <a:cs typeface="Times New Roman" panose="02020603050405020304" pitchFamily="18" charset="0"/>
              </a:rPr>
              <a:t>attach and detach remote devices</a:t>
            </a:r>
          </a:p>
        </p:txBody>
      </p:sp>
      <p:sp>
        <p:nvSpPr>
          <p:cNvPr id="7" name="Rectangle 4">
            <a:extLst>
              <a:ext uri="{FF2B5EF4-FFF2-40B4-BE49-F238E27FC236}">
                <a16:creationId xmlns:a16="http://schemas.microsoft.com/office/drawing/2014/main" id="{89A9527F-A83B-8B9F-D6E8-666D25EB5090}"/>
              </a:ext>
            </a:extLst>
          </p:cNvPr>
          <p:cNvSpPr txBox="1">
            <a:spLocks noChangeArrowheads="1"/>
          </p:cNvSpPr>
          <p:nvPr/>
        </p:nvSpPr>
        <p:spPr>
          <a:xfrm>
            <a:off x="983431" y="4771156"/>
            <a:ext cx="7727950" cy="1706357"/>
          </a:xfrm>
          <a:prstGeom prst="rect">
            <a:avLst/>
          </a:prstGeom>
        </p:spPr>
        <p:txBody>
          <a:bodyPr vert="horz" lIns="91440" tIns="45720" rIns="91440" bIns="45720" rtlCol="0">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r>
              <a:rPr lang="en-US" altLang="en-US" sz="2200" dirty="0">
                <a:latin typeface="Times New Roman" panose="02020603050405020304" pitchFamily="18" charset="0"/>
                <a:cs typeface="Times New Roman" panose="02020603050405020304" pitchFamily="18" charset="0"/>
              </a:rPr>
              <a:t>Protection</a:t>
            </a:r>
          </a:p>
          <a:p>
            <a:pPr lvl="1"/>
            <a:r>
              <a:rPr lang="en-US" altLang="en-US" sz="2200" dirty="0">
                <a:latin typeface="Times New Roman" panose="02020603050405020304" pitchFamily="18" charset="0"/>
                <a:cs typeface="Times New Roman" panose="02020603050405020304" pitchFamily="18" charset="0"/>
              </a:rPr>
              <a:t>Control access to resources</a:t>
            </a:r>
          </a:p>
          <a:p>
            <a:pPr lvl="1"/>
            <a:r>
              <a:rPr lang="en-US" altLang="en-US" sz="2200" dirty="0">
                <a:latin typeface="Times New Roman" panose="02020603050405020304" pitchFamily="18" charset="0"/>
                <a:cs typeface="Times New Roman" panose="02020603050405020304" pitchFamily="18" charset="0"/>
              </a:rPr>
              <a:t>Get and set permissions</a:t>
            </a:r>
          </a:p>
          <a:p>
            <a:pPr lvl="1"/>
            <a:r>
              <a:rPr lang="en-US" altLang="en-US" sz="2200" dirty="0">
                <a:latin typeface="Times New Roman" panose="02020603050405020304" pitchFamily="18" charset="0"/>
                <a:cs typeface="Times New Roman" panose="02020603050405020304" pitchFamily="18" charset="0"/>
              </a:rPr>
              <a:t>Allow and deny user access</a:t>
            </a:r>
          </a:p>
          <a:p>
            <a:pPr lvl="1"/>
            <a:endParaRPr lang="en-US" altLang="en-US" sz="2200" dirty="0">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1967812127"/>
      </p:ext>
    </p:extLst>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5CE92CB-5736-D389-CF67-021626F2A57F}"/>
              </a:ext>
            </a:extLst>
          </p:cNvPr>
          <p:cNvSpPr>
            <a:spLocks noGrp="1"/>
          </p:cNvSpPr>
          <p:nvPr>
            <p:ph type="title"/>
          </p:nvPr>
        </p:nvSpPr>
        <p:spPr>
          <a:xfrm>
            <a:off x="533400" y="222885"/>
            <a:ext cx="10515600" cy="803275"/>
          </a:xfrm>
        </p:spPr>
        <p:txBody>
          <a:bodyPr/>
          <a:lstStyle/>
          <a:p>
            <a:r>
              <a:rPr lang="en-IN" dirty="0"/>
              <a:t>API (Application Programming Interface)</a:t>
            </a:r>
          </a:p>
        </p:txBody>
      </p:sp>
      <p:sp>
        <p:nvSpPr>
          <p:cNvPr id="3" name="Content Placeholder 2">
            <a:extLst>
              <a:ext uri="{FF2B5EF4-FFF2-40B4-BE49-F238E27FC236}">
                <a16:creationId xmlns:a16="http://schemas.microsoft.com/office/drawing/2014/main" id="{514DD1C7-4389-37F9-3BB1-05E4D38159EE}"/>
              </a:ext>
            </a:extLst>
          </p:cNvPr>
          <p:cNvSpPr>
            <a:spLocks noGrp="1"/>
          </p:cNvSpPr>
          <p:nvPr>
            <p:ph idx="1"/>
          </p:nvPr>
        </p:nvSpPr>
        <p:spPr>
          <a:xfrm>
            <a:off x="838200" y="1598770"/>
            <a:ext cx="10515600" cy="4822349"/>
          </a:xfrm>
        </p:spPr>
        <p:txBody>
          <a:bodyPr>
            <a:normAutofit/>
          </a:bodyPr>
          <a:lstStyle/>
          <a:p>
            <a:pPr>
              <a:lnSpc>
                <a:spcPct val="100000"/>
              </a:lnSpc>
            </a:pPr>
            <a:r>
              <a:rPr lang="en-US" sz="2400" dirty="0">
                <a:latin typeface="Times New Roman" panose="02020603050405020304" pitchFamily="18" charset="0"/>
                <a:cs typeface="Times New Roman" panose="02020603050405020304" pitchFamily="18" charset="0"/>
              </a:rPr>
              <a:t>The API specifies a set of functions that are available to an application programmer, including the parameters that are passed to each function and the return values the programmer can expect.</a:t>
            </a:r>
            <a:endParaRPr lang="en-IN" sz="2400" dirty="0">
              <a:latin typeface="Times New Roman" panose="02020603050405020304" pitchFamily="18" charset="0"/>
              <a:cs typeface="Times New Roman" panose="02020603050405020304" pitchFamily="18" charset="0"/>
            </a:endParaRPr>
          </a:p>
          <a:p>
            <a:pPr>
              <a:lnSpc>
                <a:spcPct val="100000"/>
              </a:lnSpc>
            </a:pPr>
            <a:r>
              <a:rPr lang="en-US" sz="2400" dirty="0">
                <a:latin typeface="Times New Roman" panose="02020603050405020304" pitchFamily="18" charset="0"/>
                <a:cs typeface="Times New Roman" panose="02020603050405020304" pitchFamily="18" charset="0"/>
              </a:rPr>
              <a:t>A programmer accesses an API via a library of code provided by the operating system. In the case of UNIX and Linux for programs written in the C language, the library is called </a:t>
            </a:r>
            <a:r>
              <a:rPr lang="en-US" sz="2400" b="1" dirty="0" err="1">
                <a:latin typeface="Times New Roman" panose="02020603050405020304" pitchFamily="18" charset="0"/>
                <a:cs typeface="Times New Roman" panose="02020603050405020304" pitchFamily="18" charset="0"/>
              </a:rPr>
              <a:t>libc</a:t>
            </a:r>
            <a:r>
              <a:rPr lang="en-US" sz="2400" dirty="0">
                <a:latin typeface="Times New Roman" panose="02020603050405020304" pitchFamily="18" charset="0"/>
                <a:cs typeface="Times New Roman" panose="02020603050405020304" pitchFamily="18" charset="0"/>
              </a:rPr>
              <a:t>.</a:t>
            </a:r>
          </a:p>
          <a:p>
            <a:pPr>
              <a:lnSpc>
                <a:spcPct val="100000"/>
              </a:lnSpc>
            </a:pPr>
            <a:r>
              <a:rPr lang="en-US" sz="2400" dirty="0">
                <a:latin typeface="Times New Roman" panose="02020603050405020304" pitchFamily="18" charset="0"/>
                <a:cs typeface="Times New Roman" panose="02020603050405020304" pitchFamily="18" charset="0"/>
              </a:rPr>
              <a:t>The functions that make up an API typically invoke the actual system calls on behalf of the application programmer.</a:t>
            </a:r>
          </a:p>
          <a:p>
            <a:pPr>
              <a:lnSpc>
                <a:spcPct val="100000"/>
              </a:lnSpc>
            </a:pPr>
            <a:r>
              <a:rPr lang="en-IN" sz="2400" dirty="0">
                <a:latin typeface="Times New Roman" panose="02020603050405020304" pitchFamily="18" charset="0"/>
                <a:cs typeface="Times New Roman" panose="02020603050405020304" pitchFamily="18" charset="0"/>
              </a:rPr>
              <a:t>For example, the </a:t>
            </a:r>
            <a:r>
              <a:rPr lang="en-US" sz="2400" dirty="0">
                <a:latin typeface="Times New Roman" panose="02020603050405020304" pitchFamily="18" charset="0"/>
                <a:cs typeface="Times New Roman" panose="02020603050405020304" pitchFamily="18" charset="0"/>
              </a:rPr>
              <a:t>Windows function </a:t>
            </a:r>
            <a:r>
              <a:rPr lang="en-US" sz="2400" dirty="0" err="1">
                <a:latin typeface="Times New Roman" panose="02020603050405020304" pitchFamily="18" charset="0"/>
                <a:cs typeface="Times New Roman" panose="02020603050405020304" pitchFamily="18" charset="0"/>
              </a:rPr>
              <a:t>CreateProcess</a:t>
            </a:r>
            <a:r>
              <a:rPr lang="en-US" sz="2400" dirty="0">
                <a:latin typeface="Times New Roman" panose="02020603050405020304" pitchFamily="18" charset="0"/>
                <a:cs typeface="Times New Roman" panose="02020603050405020304" pitchFamily="18" charset="0"/>
              </a:rPr>
              <a:t>() (which is used to create a new process) actually invokes the </a:t>
            </a:r>
            <a:r>
              <a:rPr lang="en-US" sz="2400" dirty="0" err="1">
                <a:latin typeface="Times New Roman" panose="02020603050405020304" pitchFamily="18" charset="0"/>
                <a:cs typeface="Times New Roman" panose="02020603050405020304" pitchFamily="18" charset="0"/>
              </a:rPr>
              <a:t>NTCreateProcess</a:t>
            </a:r>
            <a:r>
              <a:rPr lang="en-US" sz="2400" dirty="0">
                <a:latin typeface="Times New Roman" panose="02020603050405020304" pitchFamily="18" charset="0"/>
                <a:cs typeface="Times New Roman" panose="02020603050405020304" pitchFamily="18" charset="0"/>
              </a:rPr>
              <a:t>() system call in the </a:t>
            </a:r>
            <a:r>
              <a:rPr lang="en-IN" sz="2400" dirty="0">
                <a:latin typeface="Times New Roman" panose="02020603050405020304" pitchFamily="18" charset="0"/>
                <a:cs typeface="Times New Roman" panose="02020603050405020304" pitchFamily="18" charset="0"/>
              </a:rPr>
              <a:t>Windows kernel.</a:t>
            </a:r>
          </a:p>
        </p:txBody>
      </p:sp>
    </p:spTree>
    <p:extLst>
      <p:ext uri="{BB962C8B-B14F-4D97-AF65-F5344CB8AC3E}">
        <p14:creationId xmlns:p14="http://schemas.microsoft.com/office/powerpoint/2010/main" val="3503853893"/>
      </p:ext>
    </p:extLst>
  </p:cSld>
  <p:clrMapOvr>
    <a:masterClrMapping/>
  </p:clrMapOvr>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extBox 4">
            <a:extLst>
              <a:ext uri="{FF2B5EF4-FFF2-40B4-BE49-F238E27FC236}">
                <a16:creationId xmlns:a16="http://schemas.microsoft.com/office/drawing/2014/main" id="{7BBD2D82-441E-27DB-811D-2F8CBAFA1E3E}"/>
              </a:ext>
            </a:extLst>
          </p:cNvPr>
          <p:cNvSpPr txBox="1"/>
          <p:nvPr/>
        </p:nvSpPr>
        <p:spPr>
          <a:xfrm>
            <a:off x="265085" y="982176"/>
            <a:ext cx="6894837" cy="5063024"/>
          </a:xfrm>
          <a:prstGeom prst="rect">
            <a:avLst/>
          </a:prstGeom>
          <a:noFill/>
        </p:spPr>
        <p:txBody>
          <a:bodyPr wrap="square">
            <a:spAutoFit/>
          </a:bodyPr>
          <a:lstStyle/>
          <a:p>
            <a:pPr marL="342900" indent="-342900" algn="l">
              <a:buFont typeface="Arial" panose="020B0604020202020204" pitchFamily="34" charset="0"/>
              <a:buChar char="•"/>
            </a:pPr>
            <a:r>
              <a:rPr lang="en-US" sz="2400" b="1" i="0" u="none" strike="noStrike" baseline="0" dirty="0">
                <a:latin typeface="Times New Roman" panose="02020603050405020304" pitchFamily="18" charset="0"/>
                <a:cs typeface="Times New Roman" panose="02020603050405020304" pitchFamily="18" charset="0"/>
              </a:rPr>
              <a:t>The RTE(Run Time Environment) provides a system-call interface </a:t>
            </a:r>
            <a:r>
              <a:rPr lang="en-US" sz="2400" b="0" i="0" u="none" strike="noStrike" baseline="0" dirty="0">
                <a:solidFill>
                  <a:srgbClr val="000000"/>
                </a:solidFill>
                <a:latin typeface="Times New Roman" panose="02020603050405020304" pitchFamily="18" charset="0"/>
                <a:cs typeface="Times New Roman" panose="02020603050405020304" pitchFamily="18" charset="0"/>
              </a:rPr>
              <a:t>that serves as the link to system calls made available by the operating system. </a:t>
            </a:r>
          </a:p>
          <a:p>
            <a:pPr marL="342900" indent="-342900" algn="l">
              <a:buFont typeface="Arial" panose="020B0604020202020204" pitchFamily="34" charset="0"/>
              <a:buChar char="•"/>
            </a:pPr>
            <a:r>
              <a:rPr lang="en-US" sz="2400" b="0" i="0" u="none" strike="noStrike" baseline="0" dirty="0">
                <a:solidFill>
                  <a:srgbClr val="000000"/>
                </a:solidFill>
                <a:latin typeface="Times New Roman" panose="02020603050405020304" pitchFamily="18" charset="0"/>
                <a:cs typeface="Times New Roman" panose="02020603050405020304" pitchFamily="18" charset="0"/>
              </a:rPr>
              <a:t>The system-call interface intercepts function calls in the API and invokes the necessary system calls within the operating system. </a:t>
            </a:r>
          </a:p>
          <a:p>
            <a:pPr marL="342900" indent="-342900" algn="l">
              <a:buFont typeface="Arial" panose="020B0604020202020204" pitchFamily="34" charset="0"/>
              <a:buChar char="•"/>
            </a:pPr>
            <a:r>
              <a:rPr lang="en-US" sz="2400" dirty="0">
                <a:solidFill>
                  <a:srgbClr val="000000"/>
                </a:solidFill>
                <a:latin typeface="Times New Roman" panose="02020603050405020304" pitchFamily="18" charset="0"/>
                <a:cs typeface="Times New Roman" panose="02020603050405020304" pitchFamily="18" charset="0"/>
              </a:rPr>
              <a:t>System-call interface associates  </a:t>
            </a:r>
            <a:r>
              <a:rPr lang="en-US" sz="2400" b="0" i="0" u="none" strike="noStrike" baseline="0" dirty="0">
                <a:solidFill>
                  <a:srgbClr val="000000"/>
                </a:solidFill>
                <a:latin typeface="Times New Roman" panose="02020603050405020304" pitchFamily="18" charset="0"/>
                <a:cs typeface="Times New Roman" panose="02020603050405020304" pitchFamily="18" charset="0"/>
              </a:rPr>
              <a:t>a number with each system call, and the system-call interface maintains a table indexed according to these numbers. The system call interface then invokes the intended system call in the operating-system kernel and returns the status of the system call.</a:t>
            </a:r>
            <a:endParaRPr lang="en-IN" sz="2400" dirty="0">
              <a:latin typeface="Times New Roman" panose="02020603050405020304" pitchFamily="18" charset="0"/>
              <a:cs typeface="Times New Roman" panose="02020603050405020304" pitchFamily="18" charset="0"/>
            </a:endParaRPr>
          </a:p>
        </p:txBody>
      </p:sp>
      <p:pic>
        <p:nvPicPr>
          <p:cNvPr id="6" name="Picture 2">
            <a:extLst>
              <a:ext uri="{FF2B5EF4-FFF2-40B4-BE49-F238E27FC236}">
                <a16:creationId xmlns:a16="http://schemas.microsoft.com/office/drawing/2014/main" id="{9F3D146C-F337-60E9-61E6-861AE0B9CE8D}"/>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7159922" y="1589854"/>
            <a:ext cx="4968315" cy="303294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7" name="TextBox 6">
            <a:extLst>
              <a:ext uri="{FF2B5EF4-FFF2-40B4-BE49-F238E27FC236}">
                <a16:creationId xmlns:a16="http://schemas.microsoft.com/office/drawing/2014/main" id="{57B9F30B-7DCB-C9E2-C0E4-503D53F4BC62}"/>
              </a:ext>
            </a:extLst>
          </p:cNvPr>
          <p:cNvSpPr txBox="1"/>
          <p:nvPr/>
        </p:nvSpPr>
        <p:spPr>
          <a:xfrm>
            <a:off x="265085" y="203200"/>
            <a:ext cx="5049520" cy="523220"/>
          </a:xfrm>
          <a:prstGeom prst="rect">
            <a:avLst/>
          </a:prstGeom>
          <a:noFill/>
        </p:spPr>
        <p:txBody>
          <a:bodyPr wrap="square" rtlCol="0">
            <a:spAutoFit/>
          </a:bodyPr>
          <a:lstStyle/>
          <a:p>
            <a:r>
              <a:rPr lang="en-IN" sz="2800" b="1" dirty="0">
                <a:latin typeface="Times New Roman" panose="02020603050405020304" pitchFamily="18" charset="0"/>
                <a:cs typeface="Times New Roman" panose="02020603050405020304" pitchFamily="18" charset="0"/>
              </a:rPr>
              <a:t>System-call Interface</a:t>
            </a:r>
            <a:endParaRPr lang="en-IN" b="1" dirty="0">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2729605891"/>
      </p:ext>
    </p:extLst>
  </p:cSld>
  <p:clrMapOvr>
    <a:masterClrMapping/>
  </p:clrMapOvr>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3">
            <a:extLst>
              <a:ext uri="{FF2B5EF4-FFF2-40B4-BE49-F238E27FC236}">
                <a16:creationId xmlns:a16="http://schemas.microsoft.com/office/drawing/2014/main" id="{72D3E19B-66CF-0ED9-838E-AABCB20051A2}"/>
              </a:ext>
            </a:extLst>
          </p:cNvPr>
          <p:cNvSpPr txBox="1">
            <a:spLocks noChangeArrowheads="1"/>
          </p:cNvSpPr>
          <p:nvPr/>
        </p:nvSpPr>
        <p:spPr>
          <a:xfrm>
            <a:off x="457200" y="1030923"/>
            <a:ext cx="7519987" cy="4577397"/>
          </a:xfrm>
          <a:prstGeom prst="rect">
            <a:avLst/>
          </a:prstGeom>
        </p:spPr>
        <p:txBody>
          <a:bodyPr vert="horz" lIns="91440" tIns="45720" rIns="91440" bIns="45720" rtlCol="0">
            <a:normAutofit fontScale="92500" lnSpcReduction="20000"/>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a:lnSpc>
                <a:spcPct val="110000"/>
              </a:lnSpc>
            </a:pPr>
            <a:r>
              <a:rPr lang="en-US" altLang="en-US" sz="2400" dirty="0">
                <a:latin typeface="Times New Roman" panose="02020603050405020304" pitchFamily="18" charset="0"/>
                <a:cs typeface="Times New Roman" panose="02020603050405020304" pitchFamily="18" charset="0"/>
              </a:rPr>
              <a:t>System programs provide a convenient environment for program development and execution.  They can be divided into:</a:t>
            </a:r>
          </a:p>
          <a:p>
            <a:pPr lvl="1">
              <a:lnSpc>
                <a:spcPct val="110000"/>
              </a:lnSpc>
            </a:pPr>
            <a:r>
              <a:rPr lang="en-US" altLang="en-US" dirty="0">
                <a:latin typeface="Times New Roman" panose="02020603050405020304" pitchFamily="18" charset="0"/>
                <a:cs typeface="Times New Roman" panose="02020603050405020304" pitchFamily="18" charset="0"/>
              </a:rPr>
              <a:t>File manipulation </a:t>
            </a:r>
          </a:p>
          <a:p>
            <a:pPr lvl="1">
              <a:lnSpc>
                <a:spcPct val="110000"/>
              </a:lnSpc>
            </a:pPr>
            <a:r>
              <a:rPr lang="en-US" altLang="en-US" dirty="0">
                <a:latin typeface="Times New Roman" panose="02020603050405020304" pitchFamily="18" charset="0"/>
                <a:cs typeface="Times New Roman" panose="02020603050405020304" pitchFamily="18" charset="0"/>
              </a:rPr>
              <a:t>Status information sometimes stored in a file</a:t>
            </a:r>
          </a:p>
          <a:p>
            <a:pPr lvl="1">
              <a:lnSpc>
                <a:spcPct val="110000"/>
              </a:lnSpc>
            </a:pPr>
            <a:r>
              <a:rPr lang="en-US" altLang="en-US" dirty="0">
                <a:latin typeface="Times New Roman" panose="02020603050405020304" pitchFamily="18" charset="0"/>
                <a:cs typeface="Times New Roman" panose="02020603050405020304" pitchFamily="18" charset="0"/>
              </a:rPr>
              <a:t>Programming language support</a:t>
            </a:r>
          </a:p>
          <a:p>
            <a:pPr lvl="1">
              <a:lnSpc>
                <a:spcPct val="110000"/>
              </a:lnSpc>
            </a:pPr>
            <a:r>
              <a:rPr lang="en-US" altLang="en-US" dirty="0">
                <a:latin typeface="Times New Roman" panose="02020603050405020304" pitchFamily="18" charset="0"/>
                <a:cs typeface="Times New Roman" panose="02020603050405020304" pitchFamily="18" charset="0"/>
              </a:rPr>
              <a:t>Program loading and execution</a:t>
            </a:r>
          </a:p>
          <a:p>
            <a:pPr lvl="1">
              <a:lnSpc>
                <a:spcPct val="110000"/>
              </a:lnSpc>
            </a:pPr>
            <a:r>
              <a:rPr lang="en-US" altLang="en-US" dirty="0">
                <a:latin typeface="Times New Roman" panose="02020603050405020304" pitchFamily="18" charset="0"/>
                <a:cs typeface="Times New Roman" panose="02020603050405020304" pitchFamily="18" charset="0"/>
              </a:rPr>
              <a:t>Communications</a:t>
            </a:r>
          </a:p>
          <a:p>
            <a:pPr lvl="1">
              <a:lnSpc>
                <a:spcPct val="110000"/>
              </a:lnSpc>
            </a:pPr>
            <a:r>
              <a:rPr lang="en-US" altLang="en-US" dirty="0">
                <a:latin typeface="Times New Roman" panose="02020603050405020304" pitchFamily="18" charset="0"/>
                <a:cs typeface="Times New Roman" panose="02020603050405020304" pitchFamily="18" charset="0"/>
              </a:rPr>
              <a:t>Background services</a:t>
            </a:r>
          </a:p>
          <a:p>
            <a:pPr lvl="1">
              <a:lnSpc>
                <a:spcPct val="110000"/>
              </a:lnSpc>
            </a:pPr>
            <a:r>
              <a:rPr lang="en-US" altLang="en-US" dirty="0">
                <a:latin typeface="Times New Roman" panose="02020603050405020304" pitchFamily="18" charset="0"/>
                <a:cs typeface="Times New Roman" panose="02020603050405020304" pitchFamily="18" charset="0"/>
              </a:rPr>
              <a:t>Application programs</a:t>
            </a:r>
          </a:p>
          <a:p>
            <a:pPr>
              <a:lnSpc>
                <a:spcPct val="110000"/>
              </a:lnSpc>
            </a:pPr>
            <a:r>
              <a:rPr lang="en-US" altLang="en-US" sz="2400" dirty="0">
                <a:latin typeface="Times New Roman" panose="02020603050405020304" pitchFamily="18" charset="0"/>
                <a:cs typeface="Times New Roman" panose="02020603050405020304" pitchFamily="18" charset="0"/>
              </a:rPr>
              <a:t>Most users</a:t>
            </a:r>
            <a:r>
              <a:rPr lang="ja-JP" altLang="en-US" sz="2400" dirty="0">
                <a:latin typeface="Times New Roman" panose="02020603050405020304" pitchFamily="18" charset="0"/>
                <a:cs typeface="Times New Roman" panose="02020603050405020304" pitchFamily="18" charset="0"/>
              </a:rPr>
              <a:t>’</a:t>
            </a:r>
            <a:r>
              <a:rPr lang="en-US" altLang="ja-JP" sz="2400" dirty="0">
                <a:latin typeface="Times New Roman" panose="02020603050405020304" pitchFamily="18" charset="0"/>
                <a:cs typeface="Times New Roman" panose="02020603050405020304" pitchFamily="18" charset="0"/>
              </a:rPr>
              <a:t> view of the operating system is defined by system programs, not the actual system calls</a:t>
            </a:r>
            <a:endParaRPr lang="en-US" altLang="en-US" sz="2400" dirty="0">
              <a:latin typeface="Times New Roman" panose="02020603050405020304" pitchFamily="18" charset="0"/>
              <a:cs typeface="Times New Roman" panose="02020603050405020304" pitchFamily="18" charset="0"/>
            </a:endParaRPr>
          </a:p>
        </p:txBody>
      </p:sp>
      <p:sp>
        <p:nvSpPr>
          <p:cNvPr id="5" name="Rectangle 2">
            <a:extLst>
              <a:ext uri="{FF2B5EF4-FFF2-40B4-BE49-F238E27FC236}">
                <a16:creationId xmlns:a16="http://schemas.microsoft.com/office/drawing/2014/main" id="{4A5277DC-8F12-4E63-6BA3-6D915C5778D2}"/>
              </a:ext>
            </a:extLst>
          </p:cNvPr>
          <p:cNvSpPr>
            <a:spLocks noGrp="1" noChangeArrowheads="1"/>
          </p:cNvSpPr>
          <p:nvPr>
            <p:ph type="title"/>
          </p:nvPr>
        </p:nvSpPr>
        <p:spPr>
          <a:xfrm>
            <a:off x="457200" y="217488"/>
            <a:ext cx="8061325" cy="576262"/>
          </a:xfr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rtlCol="0" anchor="b" anchorCtr="0" compatLnSpc="1">
            <a:prstTxWarp prst="textNoShape">
              <a:avLst/>
            </a:prstTxWarp>
            <a:normAutofit/>
          </a:bodyPr>
          <a:lstStyle/>
          <a:p>
            <a:pPr fontAlgn="base">
              <a:spcAft>
                <a:spcPct val="0"/>
              </a:spcAft>
            </a:pPr>
            <a:r>
              <a:rPr lang="en-US" altLang="en-US" sz="3200" b="1" dirty="0">
                <a:solidFill>
                  <a:srgbClr val="006699"/>
                </a:solidFill>
                <a:latin typeface="Times New Roman" panose="02020603050405020304" pitchFamily="18" charset="0"/>
                <a:ea typeface="MS PGothic" pitchFamily="34" charset="-128"/>
                <a:cs typeface="Times New Roman" panose="02020603050405020304" pitchFamily="18" charset="0"/>
              </a:rPr>
              <a:t>System Services</a:t>
            </a:r>
          </a:p>
        </p:txBody>
      </p:sp>
      <p:pic>
        <p:nvPicPr>
          <p:cNvPr id="6" name="Picture 5">
            <a:extLst>
              <a:ext uri="{FF2B5EF4-FFF2-40B4-BE49-F238E27FC236}">
                <a16:creationId xmlns:a16="http://schemas.microsoft.com/office/drawing/2014/main" id="{39DB184A-5242-57AE-B5AC-FC9BC418B4CD}"/>
              </a:ext>
            </a:extLst>
          </p:cNvPr>
          <p:cNvPicPr>
            <a:picLocks noChangeAspect="1"/>
          </p:cNvPicPr>
          <p:nvPr/>
        </p:nvPicPr>
        <p:blipFill>
          <a:blip r:embed="rId2"/>
          <a:stretch>
            <a:fillRect/>
          </a:stretch>
        </p:blipFill>
        <p:spPr>
          <a:xfrm>
            <a:off x="7754039" y="1348672"/>
            <a:ext cx="4437961" cy="4368618"/>
          </a:xfrm>
          <a:prstGeom prst="rect">
            <a:avLst/>
          </a:prstGeom>
        </p:spPr>
      </p:pic>
      <p:sp>
        <p:nvSpPr>
          <p:cNvPr id="7" name="Oval 6">
            <a:extLst>
              <a:ext uri="{FF2B5EF4-FFF2-40B4-BE49-F238E27FC236}">
                <a16:creationId xmlns:a16="http://schemas.microsoft.com/office/drawing/2014/main" id="{477CE194-EB99-8077-D05F-5F79EE05E962}"/>
              </a:ext>
            </a:extLst>
          </p:cNvPr>
          <p:cNvSpPr/>
          <p:nvPr/>
        </p:nvSpPr>
        <p:spPr>
          <a:xfrm>
            <a:off x="8056880" y="3271520"/>
            <a:ext cx="2499360" cy="883920"/>
          </a:xfrm>
          <a:prstGeom prst="ellipse">
            <a:avLst/>
          </a:prstGeom>
          <a:noFill/>
          <a:ln w="28575">
            <a:solidFill>
              <a:srgbClr val="FF000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IN"/>
          </a:p>
        </p:txBody>
      </p:sp>
      <p:sp>
        <p:nvSpPr>
          <p:cNvPr id="9" name="TextBox 8">
            <a:extLst>
              <a:ext uri="{FF2B5EF4-FFF2-40B4-BE49-F238E27FC236}">
                <a16:creationId xmlns:a16="http://schemas.microsoft.com/office/drawing/2014/main" id="{19A436E1-85D4-DA0D-E758-677D06C07660}"/>
              </a:ext>
            </a:extLst>
          </p:cNvPr>
          <p:cNvSpPr txBox="1"/>
          <p:nvPr/>
        </p:nvSpPr>
        <p:spPr>
          <a:xfrm>
            <a:off x="10556240" y="6313549"/>
            <a:ext cx="1361440" cy="400110"/>
          </a:xfrm>
          <a:prstGeom prst="rect">
            <a:avLst/>
          </a:prstGeom>
          <a:noFill/>
        </p:spPr>
        <p:txBody>
          <a:bodyPr wrap="square">
            <a:spAutoFit/>
          </a:bodyPr>
          <a:lstStyle/>
          <a:p>
            <a:r>
              <a:rPr lang="en-US" sz="2000" b="1" dirty="0" err="1">
                <a:solidFill>
                  <a:srgbClr val="006699"/>
                </a:solidFill>
                <a:latin typeface="Times New Roman" panose="02020603050405020304" pitchFamily="18" charset="0"/>
                <a:ea typeface="MS PGothic" pitchFamily="34" charset="-128"/>
                <a:cs typeface="Times New Roman" panose="02020603050405020304" pitchFamily="18" charset="0"/>
              </a:rPr>
              <a:t>Contd</a:t>
            </a:r>
            <a:r>
              <a:rPr lang="en-US" sz="2000" b="1" dirty="0">
                <a:solidFill>
                  <a:srgbClr val="006699"/>
                </a:solidFill>
                <a:latin typeface="Times New Roman" panose="02020603050405020304" pitchFamily="18" charset="0"/>
                <a:ea typeface="MS PGothic" pitchFamily="34" charset="-128"/>
                <a:cs typeface="Times New Roman" panose="02020603050405020304" pitchFamily="18" charset="0"/>
              </a:rPr>
              <a:t>…</a:t>
            </a:r>
            <a:endParaRPr lang="en-IN" sz="2000" dirty="0"/>
          </a:p>
        </p:txBody>
      </p:sp>
    </p:spTree>
    <p:extLst>
      <p:ext uri="{BB962C8B-B14F-4D97-AF65-F5344CB8AC3E}">
        <p14:creationId xmlns:p14="http://schemas.microsoft.com/office/powerpoint/2010/main" val="54443409"/>
      </p:ext>
    </p:extLst>
  </p:cSld>
  <p:clrMapOvr>
    <a:masterClrMapping/>
  </p:clrMapOvr>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extBox 4">
            <a:extLst>
              <a:ext uri="{FF2B5EF4-FFF2-40B4-BE49-F238E27FC236}">
                <a16:creationId xmlns:a16="http://schemas.microsoft.com/office/drawing/2014/main" id="{4470F60D-C69A-8794-F68E-10A09EAE83C5}"/>
              </a:ext>
            </a:extLst>
          </p:cNvPr>
          <p:cNvSpPr txBox="1"/>
          <p:nvPr/>
        </p:nvSpPr>
        <p:spPr>
          <a:xfrm>
            <a:off x="873760" y="340848"/>
            <a:ext cx="10464800" cy="3939540"/>
          </a:xfrm>
          <a:prstGeom prst="rect">
            <a:avLst/>
          </a:prstGeom>
          <a:noFill/>
        </p:spPr>
        <p:txBody>
          <a:bodyPr wrap="square">
            <a:spAutoFit/>
          </a:bodyPr>
          <a:lstStyle/>
          <a:p>
            <a:r>
              <a:rPr lang="en-US" altLang="en-US" sz="2400" b="1" dirty="0">
                <a:latin typeface="Times New Roman" panose="02020603050405020304" pitchFamily="18" charset="0"/>
                <a:cs typeface="Times New Roman" panose="02020603050405020304" pitchFamily="18" charset="0"/>
              </a:rPr>
              <a:t>File management </a:t>
            </a:r>
            <a:r>
              <a:rPr lang="en-US" altLang="en-US" sz="2400" dirty="0">
                <a:latin typeface="Times New Roman" panose="02020603050405020304" pitchFamily="18" charset="0"/>
                <a:cs typeface="Times New Roman" panose="02020603050405020304" pitchFamily="18" charset="0"/>
              </a:rPr>
              <a:t>- Create, delete, copy, rename, print, dump, list, and generally manipulate files and directories</a:t>
            </a:r>
          </a:p>
          <a:p>
            <a:endParaRPr lang="en-US" altLang="en-US" sz="1000" dirty="0">
              <a:latin typeface="Times New Roman" panose="02020603050405020304" pitchFamily="18" charset="0"/>
              <a:cs typeface="Times New Roman" panose="02020603050405020304" pitchFamily="18" charset="0"/>
            </a:endParaRPr>
          </a:p>
          <a:p>
            <a:r>
              <a:rPr lang="en-US" altLang="en-US" sz="2400" b="1" dirty="0">
                <a:latin typeface="Times New Roman" panose="02020603050405020304" pitchFamily="18" charset="0"/>
                <a:cs typeface="Times New Roman" panose="02020603050405020304" pitchFamily="18" charset="0"/>
              </a:rPr>
              <a:t>Status information</a:t>
            </a:r>
          </a:p>
          <a:p>
            <a:pPr marL="800100" lvl="1" indent="-342900">
              <a:buFont typeface="Arial" panose="020B0604020202020204" pitchFamily="34" charset="0"/>
              <a:buChar char="•"/>
            </a:pPr>
            <a:r>
              <a:rPr lang="en-US" altLang="en-US" sz="2400" dirty="0">
                <a:latin typeface="Times New Roman" panose="02020603050405020304" pitchFamily="18" charset="0"/>
                <a:cs typeface="Times New Roman" panose="02020603050405020304" pitchFamily="18" charset="0"/>
              </a:rPr>
              <a:t>System for info - date, time, amount of available memory, disk space, number of users Others provide detailed performance, logging, and debugging information</a:t>
            </a:r>
          </a:p>
          <a:p>
            <a:pPr marL="800100" lvl="1" indent="-342900">
              <a:buFont typeface="Arial" panose="020B0604020202020204" pitchFamily="34" charset="0"/>
              <a:buChar char="•"/>
            </a:pPr>
            <a:r>
              <a:rPr lang="en-US" altLang="en-US" sz="2400" dirty="0">
                <a:latin typeface="Times New Roman" panose="02020603050405020304" pitchFamily="18" charset="0"/>
                <a:cs typeface="Times New Roman" panose="02020603050405020304" pitchFamily="18" charset="0"/>
              </a:rPr>
              <a:t>Typically, these programs format and print the output to the terminal or other output devices</a:t>
            </a:r>
          </a:p>
          <a:p>
            <a:pPr marL="800100" lvl="1" indent="-342900">
              <a:buFont typeface="Arial" panose="020B0604020202020204" pitchFamily="34" charset="0"/>
              <a:buChar char="•"/>
            </a:pPr>
            <a:r>
              <a:rPr lang="en-US" altLang="en-US" sz="2400" dirty="0">
                <a:latin typeface="Times New Roman" panose="02020603050405020304" pitchFamily="18" charset="0"/>
                <a:cs typeface="Times New Roman" panose="02020603050405020304" pitchFamily="18" charset="0"/>
              </a:rPr>
              <a:t>Some systems implement  a </a:t>
            </a:r>
            <a:r>
              <a:rPr lang="en-US" altLang="en-US" sz="2400" b="1" dirty="0">
                <a:solidFill>
                  <a:srgbClr val="006699"/>
                </a:solidFill>
                <a:latin typeface="Times New Roman" panose="02020603050405020304" pitchFamily="18" charset="0"/>
                <a:cs typeface="Times New Roman" panose="02020603050405020304" pitchFamily="18" charset="0"/>
              </a:rPr>
              <a:t>registry</a:t>
            </a:r>
            <a:r>
              <a:rPr lang="en-US" altLang="en-US" sz="2400" dirty="0">
                <a:latin typeface="Times New Roman" panose="02020603050405020304" pitchFamily="18" charset="0"/>
                <a:cs typeface="Times New Roman" panose="02020603050405020304" pitchFamily="18" charset="0"/>
              </a:rPr>
              <a:t> - used to store and retrieve configuration information</a:t>
            </a:r>
          </a:p>
        </p:txBody>
      </p:sp>
      <p:sp>
        <p:nvSpPr>
          <p:cNvPr id="8" name="TextBox 7">
            <a:extLst>
              <a:ext uri="{FF2B5EF4-FFF2-40B4-BE49-F238E27FC236}">
                <a16:creationId xmlns:a16="http://schemas.microsoft.com/office/drawing/2014/main" id="{CCC135B2-E73D-ED35-E034-2C8A2AF30D4E}"/>
              </a:ext>
            </a:extLst>
          </p:cNvPr>
          <p:cNvSpPr txBox="1"/>
          <p:nvPr/>
        </p:nvSpPr>
        <p:spPr>
          <a:xfrm>
            <a:off x="10657840" y="6400811"/>
            <a:ext cx="1361440" cy="400110"/>
          </a:xfrm>
          <a:prstGeom prst="rect">
            <a:avLst/>
          </a:prstGeom>
          <a:noFill/>
        </p:spPr>
        <p:txBody>
          <a:bodyPr wrap="square">
            <a:spAutoFit/>
          </a:bodyPr>
          <a:lstStyle/>
          <a:p>
            <a:r>
              <a:rPr lang="en-US" sz="2000" b="1" dirty="0" err="1">
                <a:solidFill>
                  <a:srgbClr val="006699"/>
                </a:solidFill>
                <a:latin typeface="Times New Roman" panose="02020603050405020304" pitchFamily="18" charset="0"/>
                <a:ea typeface="MS PGothic" pitchFamily="34" charset="-128"/>
                <a:cs typeface="Times New Roman" panose="02020603050405020304" pitchFamily="18" charset="0"/>
              </a:rPr>
              <a:t>Contd</a:t>
            </a:r>
            <a:r>
              <a:rPr lang="en-US" sz="2000" b="1" dirty="0">
                <a:solidFill>
                  <a:srgbClr val="006699"/>
                </a:solidFill>
                <a:latin typeface="Times New Roman" panose="02020603050405020304" pitchFamily="18" charset="0"/>
                <a:ea typeface="MS PGothic" pitchFamily="34" charset="-128"/>
                <a:cs typeface="Times New Roman" panose="02020603050405020304" pitchFamily="18" charset="0"/>
              </a:rPr>
              <a:t>…</a:t>
            </a:r>
            <a:endParaRPr lang="en-IN" sz="2000" dirty="0"/>
          </a:p>
        </p:txBody>
      </p:sp>
      <p:sp>
        <p:nvSpPr>
          <p:cNvPr id="10" name="TextBox 9">
            <a:extLst>
              <a:ext uri="{FF2B5EF4-FFF2-40B4-BE49-F238E27FC236}">
                <a16:creationId xmlns:a16="http://schemas.microsoft.com/office/drawing/2014/main" id="{236D9497-E56F-E840-0743-4FF05827E21C}"/>
              </a:ext>
            </a:extLst>
          </p:cNvPr>
          <p:cNvSpPr txBox="1"/>
          <p:nvPr/>
        </p:nvSpPr>
        <p:spPr>
          <a:xfrm>
            <a:off x="721360" y="4280388"/>
            <a:ext cx="11297920" cy="1200329"/>
          </a:xfrm>
          <a:prstGeom prst="rect">
            <a:avLst/>
          </a:prstGeom>
          <a:noFill/>
        </p:spPr>
        <p:txBody>
          <a:bodyPr wrap="square">
            <a:spAutoFit/>
          </a:bodyPr>
          <a:lstStyle>
            <a:defPPr>
              <a:defRPr lang="en-US"/>
            </a:defPPr>
            <a:lvl1pPr>
              <a:defRPr sz="2400" b="1">
                <a:latin typeface="Times New Roman" panose="02020603050405020304" pitchFamily="18" charset="0"/>
                <a:cs typeface="Times New Roman" panose="02020603050405020304" pitchFamily="18" charset="0"/>
              </a:defRPr>
            </a:lvl1pPr>
            <a:lvl2pPr marL="800100" lvl="1" indent="-342900">
              <a:buFont typeface="Arial" panose="020B0604020202020204" pitchFamily="34" charset="0"/>
              <a:buChar char="•"/>
              <a:defRPr sz="2400">
                <a:latin typeface="Times New Roman" panose="02020603050405020304" pitchFamily="18" charset="0"/>
                <a:cs typeface="Times New Roman" panose="02020603050405020304" pitchFamily="18" charset="0"/>
              </a:defRPr>
            </a:lvl2pPr>
          </a:lstStyle>
          <a:p>
            <a:r>
              <a:rPr lang="en-US" altLang="en-US" dirty="0"/>
              <a:t>File modification</a:t>
            </a:r>
          </a:p>
          <a:p>
            <a:pPr lvl="1"/>
            <a:r>
              <a:rPr lang="en-US" altLang="en-US" dirty="0"/>
              <a:t>Text editors to create and modify files</a:t>
            </a:r>
          </a:p>
          <a:p>
            <a:pPr lvl="1"/>
            <a:r>
              <a:rPr lang="en-US" altLang="en-US" dirty="0"/>
              <a:t>Special commands to search contents of files or perform transformations of the text</a:t>
            </a:r>
          </a:p>
        </p:txBody>
      </p:sp>
    </p:spTree>
    <p:extLst>
      <p:ext uri="{BB962C8B-B14F-4D97-AF65-F5344CB8AC3E}">
        <p14:creationId xmlns:p14="http://schemas.microsoft.com/office/powerpoint/2010/main" val="894535237"/>
      </p:ext>
    </p:extLst>
  </p:cSld>
  <p:clrMapOvr>
    <a:masterClrMapping/>
  </p:clrMapOvr>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extBox 6">
            <a:extLst>
              <a:ext uri="{FF2B5EF4-FFF2-40B4-BE49-F238E27FC236}">
                <a16:creationId xmlns:a16="http://schemas.microsoft.com/office/drawing/2014/main" id="{EC29E1F4-05A9-91A1-A40B-DF7289620561}"/>
              </a:ext>
            </a:extLst>
          </p:cNvPr>
          <p:cNvSpPr txBox="1"/>
          <p:nvPr/>
        </p:nvSpPr>
        <p:spPr>
          <a:xfrm>
            <a:off x="619760" y="845261"/>
            <a:ext cx="11196320" cy="4154984"/>
          </a:xfrm>
          <a:prstGeom prst="rect">
            <a:avLst/>
          </a:prstGeom>
          <a:noFill/>
        </p:spPr>
        <p:txBody>
          <a:bodyPr wrap="square">
            <a:spAutoFit/>
          </a:bodyPr>
          <a:lstStyle>
            <a:defPPr>
              <a:defRPr lang="en-US"/>
            </a:defPPr>
            <a:lvl1pPr>
              <a:defRPr sz="2000" b="1">
                <a:latin typeface="Times New Roman" panose="02020603050405020304" pitchFamily="18" charset="0"/>
                <a:cs typeface="Times New Roman" panose="02020603050405020304" pitchFamily="18" charset="0"/>
              </a:defRPr>
            </a:lvl1pPr>
            <a:lvl2pPr marL="800100" lvl="1" indent="-342900">
              <a:buFont typeface="Arial" panose="020B0604020202020204" pitchFamily="34" charset="0"/>
              <a:buChar char="•"/>
              <a:defRPr sz="2000">
                <a:latin typeface="Times New Roman" panose="02020603050405020304" pitchFamily="18" charset="0"/>
                <a:cs typeface="Times New Roman" panose="02020603050405020304" pitchFamily="18" charset="0"/>
              </a:defRPr>
            </a:lvl2pPr>
          </a:lstStyle>
          <a:p>
            <a:r>
              <a:rPr lang="en-US" altLang="en-US" sz="2400" dirty="0"/>
              <a:t>Programming-language support - </a:t>
            </a:r>
            <a:r>
              <a:rPr lang="en-US" altLang="en-US" sz="2400" b="0" dirty="0"/>
              <a:t>Compilers, assemblers, debuggers and interpreters are available inbuilt or download separately. </a:t>
            </a:r>
          </a:p>
          <a:p>
            <a:endParaRPr lang="en-US" altLang="en-US" sz="2400" dirty="0"/>
          </a:p>
          <a:p>
            <a:r>
              <a:rPr lang="en-US" altLang="en-US" sz="2400" dirty="0"/>
              <a:t>Program loading and execution- </a:t>
            </a:r>
            <a:r>
              <a:rPr lang="en-US" altLang="en-US" sz="2400" b="0" dirty="0"/>
              <a:t>Absolute loaders, relocatable loaders, linkage editors, and overlay-loaders, debugging systems for higher-level and machine language</a:t>
            </a:r>
          </a:p>
          <a:p>
            <a:endParaRPr lang="en-US" altLang="en-US" sz="2400" dirty="0"/>
          </a:p>
          <a:p>
            <a:r>
              <a:rPr lang="en-US" altLang="en-US" sz="2400" dirty="0"/>
              <a:t>Communications</a:t>
            </a:r>
            <a:r>
              <a:rPr lang="en-US" altLang="en-US" sz="2400" b="0" dirty="0"/>
              <a:t> - Provide the mechanism for creating virtual connections among processes, users, and computer systems</a:t>
            </a:r>
          </a:p>
          <a:p>
            <a:pPr lvl="1"/>
            <a:r>
              <a:rPr lang="en-US" altLang="en-US" sz="2400" dirty="0"/>
              <a:t>Allow users to send messages to one another</a:t>
            </a:r>
            <a:r>
              <a:rPr lang="ja-JP" altLang="en-US" sz="2400" dirty="0"/>
              <a:t>’</a:t>
            </a:r>
            <a:r>
              <a:rPr lang="en-US" altLang="ja-JP" sz="2400" dirty="0"/>
              <a:t>s screens, browse web pages, send electronic-mail messages, log in remotely, transfer files from one machine to another</a:t>
            </a:r>
          </a:p>
        </p:txBody>
      </p:sp>
      <p:sp>
        <p:nvSpPr>
          <p:cNvPr id="4" name="TextBox 3">
            <a:extLst>
              <a:ext uri="{FF2B5EF4-FFF2-40B4-BE49-F238E27FC236}">
                <a16:creationId xmlns:a16="http://schemas.microsoft.com/office/drawing/2014/main" id="{C11C55E5-E523-2A89-AD86-2B7B1AC8A8AD}"/>
              </a:ext>
            </a:extLst>
          </p:cNvPr>
          <p:cNvSpPr txBox="1"/>
          <p:nvPr/>
        </p:nvSpPr>
        <p:spPr>
          <a:xfrm>
            <a:off x="10657840" y="6400811"/>
            <a:ext cx="1361440" cy="400110"/>
          </a:xfrm>
          <a:prstGeom prst="rect">
            <a:avLst/>
          </a:prstGeom>
          <a:noFill/>
        </p:spPr>
        <p:txBody>
          <a:bodyPr wrap="square">
            <a:spAutoFit/>
          </a:bodyPr>
          <a:lstStyle/>
          <a:p>
            <a:r>
              <a:rPr lang="en-US" sz="2000" b="1" dirty="0" err="1">
                <a:solidFill>
                  <a:srgbClr val="006699"/>
                </a:solidFill>
                <a:latin typeface="Times New Roman" panose="02020603050405020304" pitchFamily="18" charset="0"/>
                <a:ea typeface="MS PGothic" pitchFamily="34" charset="-128"/>
                <a:cs typeface="Times New Roman" panose="02020603050405020304" pitchFamily="18" charset="0"/>
              </a:rPr>
              <a:t>Contd</a:t>
            </a:r>
            <a:r>
              <a:rPr lang="en-US" sz="2000" b="1" dirty="0">
                <a:solidFill>
                  <a:srgbClr val="006699"/>
                </a:solidFill>
                <a:latin typeface="Times New Roman" panose="02020603050405020304" pitchFamily="18" charset="0"/>
                <a:ea typeface="MS PGothic" pitchFamily="34" charset="-128"/>
                <a:cs typeface="Times New Roman" panose="02020603050405020304" pitchFamily="18" charset="0"/>
              </a:rPr>
              <a:t>…</a:t>
            </a:r>
            <a:endParaRPr lang="en-IN" sz="2000" dirty="0"/>
          </a:p>
        </p:txBody>
      </p:sp>
      <mc:AlternateContent xmlns:mc="http://schemas.openxmlformats.org/markup-compatibility/2006" xmlns:p14="http://schemas.microsoft.com/office/powerpoint/2010/main">
        <mc:Choice Requires="p14">
          <p:contentPart p14:bwMode="auto" r:id="rId2">
            <p14:nvContentPartPr>
              <p14:cNvPr id="2" name="Ink 1">
                <a:extLst>
                  <a:ext uri="{FF2B5EF4-FFF2-40B4-BE49-F238E27FC236}">
                    <a16:creationId xmlns:a16="http://schemas.microsoft.com/office/drawing/2014/main" id="{81DDB314-FFF7-A02B-7819-6BD1563BB3AE}"/>
                  </a:ext>
                </a:extLst>
              </p14:cNvPr>
              <p14:cNvContentPartPr/>
              <p14:nvPr/>
            </p14:nvContentPartPr>
            <p14:xfrm>
              <a:off x="422640" y="749880"/>
              <a:ext cx="10628280" cy="3465360"/>
            </p14:xfrm>
          </p:contentPart>
        </mc:Choice>
        <mc:Fallback xmlns="">
          <p:pic>
            <p:nvPicPr>
              <p:cNvPr id="2" name="Ink 1">
                <a:extLst>
                  <a:ext uri="{FF2B5EF4-FFF2-40B4-BE49-F238E27FC236}">
                    <a16:creationId xmlns:a16="http://schemas.microsoft.com/office/drawing/2014/main" id="{81DDB314-FFF7-A02B-7819-6BD1563BB3AE}"/>
                  </a:ext>
                </a:extLst>
              </p:cNvPr>
              <p:cNvPicPr/>
              <p:nvPr/>
            </p:nvPicPr>
            <p:blipFill>
              <a:blip r:embed="rId3"/>
              <a:stretch>
                <a:fillRect/>
              </a:stretch>
            </p:blipFill>
            <p:spPr>
              <a:xfrm>
                <a:off x="413280" y="740520"/>
                <a:ext cx="10647000" cy="3484080"/>
              </a:xfrm>
              <a:prstGeom prst="rect">
                <a:avLst/>
              </a:prstGeom>
            </p:spPr>
          </p:pic>
        </mc:Fallback>
      </mc:AlternateContent>
    </p:spTree>
    <p:extLst>
      <p:ext uri="{BB962C8B-B14F-4D97-AF65-F5344CB8AC3E}">
        <p14:creationId xmlns:p14="http://schemas.microsoft.com/office/powerpoint/2010/main" val="3100228903"/>
      </p:ext>
    </p:extLst>
  </p:cSld>
  <p:clrMapOvr>
    <a:masterClrMapping/>
  </p:clrMapOvr>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extBox 4">
            <a:extLst>
              <a:ext uri="{FF2B5EF4-FFF2-40B4-BE49-F238E27FC236}">
                <a16:creationId xmlns:a16="http://schemas.microsoft.com/office/drawing/2014/main" id="{F54CF4C1-86B4-9447-CD5C-0DC57B3FD665}"/>
              </a:ext>
            </a:extLst>
          </p:cNvPr>
          <p:cNvSpPr txBox="1"/>
          <p:nvPr/>
        </p:nvSpPr>
        <p:spPr>
          <a:xfrm>
            <a:off x="1034934" y="172366"/>
            <a:ext cx="10420003" cy="4745915"/>
          </a:xfrm>
          <a:prstGeom prst="rect">
            <a:avLst/>
          </a:prstGeom>
          <a:noFill/>
        </p:spPr>
        <p:txBody>
          <a:bodyPr wrap="square">
            <a:spAutoFit/>
          </a:bodyPr>
          <a:lstStyle/>
          <a:p>
            <a:pPr>
              <a:lnSpc>
                <a:spcPct val="90000"/>
              </a:lnSpc>
            </a:pPr>
            <a:r>
              <a:rPr lang="en-US" altLang="en-US" sz="2400" b="1" dirty="0">
                <a:latin typeface="Times New Roman" panose="02020603050405020304" pitchFamily="18" charset="0"/>
                <a:cs typeface="Times New Roman" panose="02020603050405020304" pitchFamily="18" charset="0"/>
              </a:rPr>
              <a:t>Background Services</a:t>
            </a:r>
          </a:p>
          <a:p>
            <a:pPr marL="800100" lvl="1" indent="-342900">
              <a:lnSpc>
                <a:spcPct val="90000"/>
              </a:lnSpc>
              <a:buFont typeface="Arial" panose="020B0604020202020204" pitchFamily="34" charset="0"/>
              <a:buChar char="•"/>
            </a:pPr>
            <a:r>
              <a:rPr lang="en-US" altLang="en-US" sz="2400" dirty="0">
                <a:latin typeface="Times New Roman" panose="02020603050405020304" pitchFamily="18" charset="0"/>
                <a:cs typeface="Times New Roman" panose="02020603050405020304" pitchFamily="18" charset="0"/>
              </a:rPr>
              <a:t>Launch at boot time</a:t>
            </a:r>
          </a:p>
          <a:p>
            <a:pPr marL="1257300" lvl="2" indent="-342900">
              <a:lnSpc>
                <a:spcPct val="90000"/>
              </a:lnSpc>
              <a:buFont typeface="Arial" panose="020B0604020202020204" pitchFamily="34" charset="0"/>
              <a:buChar char="•"/>
            </a:pPr>
            <a:r>
              <a:rPr lang="en-US" altLang="en-US" sz="2400" dirty="0">
                <a:latin typeface="Times New Roman" panose="02020603050405020304" pitchFamily="18" charset="0"/>
                <a:cs typeface="Times New Roman" panose="02020603050405020304" pitchFamily="18" charset="0"/>
              </a:rPr>
              <a:t>Some for system startup, then terminate</a:t>
            </a:r>
          </a:p>
          <a:p>
            <a:pPr marL="1257300" lvl="2" indent="-342900">
              <a:lnSpc>
                <a:spcPct val="90000"/>
              </a:lnSpc>
              <a:buFont typeface="Arial" panose="020B0604020202020204" pitchFamily="34" charset="0"/>
              <a:buChar char="•"/>
            </a:pPr>
            <a:r>
              <a:rPr lang="en-US" altLang="en-US" sz="2400" dirty="0">
                <a:latin typeface="Times New Roman" panose="02020603050405020304" pitchFamily="18" charset="0"/>
                <a:cs typeface="Times New Roman" panose="02020603050405020304" pitchFamily="18" charset="0"/>
              </a:rPr>
              <a:t>Some from system boot to shutdown</a:t>
            </a:r>
          </a:p>
          <a:p>
            <a:pPr marL="800100" lvl="1" indent="-342900">
              <a:lnSpc>
                <a:spcPct val="90000"/>
              </a:lnSpc>
              <a:buFont typeface="Arial" panose="020B0604020202020204" pitchFamily="34" charset="0"/>
              <a:buChar char="•"/>
            </a:pPr>
            <a:r>
              <a:rPr lang="en-US" altLang="en-US" sz="2400" dirty="0">
                <a:latin typeface="Times New Roman" panose="02020603050405020304" pitchFamily="18" charset="0"/>
                <a:cs typeface="Times New Roman" panose="02020603050405020304" pitchFamily="18" charset="0"/>
              </a:rPr>
              <a:t>Provide facilities like disk checking, process scheduling, error logging, printing</a:t>
            </a:r>
          </a:p>
          <a:p>
            <a:pPr marL="800100" lvl="1" indent="-342900">
              <a:lnSpc>
                <a:spcPct val="90000"/>
              </a:lnSpc>
              <a:buFont typeface="Arial" panose="020B0604020202020204" pitchFamily="34" charset="0"/>
              <a:buChar char="•"/>
            </a:pPr>
            <a:r>
              <a:rPr lang="en-US" altLang="en-US" sz="2400" dirty="0">
                <a:latin typeface="Times New Roman" panose="02020603050405020304" pitchFamily="18" charset="0"/>
                <a:cs typeface="Times New Roman" panose="02020603050405020304" pitchFamily="18" charset="0"/>
              </a:rPr>
              <a:t>Run in user context not kernel context</a:t>
            </a:r>
          </a:p>
          <a:p>
            <a:pPr marL="800100" lvl="1" indent="-342900">
              <a:lnSpc>
                <a:spcPct val="90000"/>
              </a:lnSpc>
              <a:buFont typeface="Arial" panose="020B0604020202020204" pitchFamily="34" charset="0"/>
              <a:buChar char="•"/>
            </a:pPr>
            <a:r>
              <a:rPr lang="en-US" altLang="en-US" sz="2400" dirty="0">
                <a:latin typeface="Times New Roman" panose="02020603050405020304" pitchFamily="18" charset="0"/>
                <a:cs typeface="Times New Roman" panose="02020603050405020304" pitchFamily="18" charset="0"/>
              </a:rPr>
              <a:t>Known as </a:t>
            </a:r>
            <a:r>
              <a:rPr lang="en-US" altLang="en-US" sz="2400" b="1" dirty="0">
                <a:solidFill>
                  <a:srgbClr val="006699"/>
                </a:solidFill>
                <a:latin typeface="Times New Roman" panose="02020603050405020304" pitchFamily="18" charset="0"/>
                <a:cs typeface="Times New Roman" panose="02020603050405020304" pitchFamily="18" charset="0"/>
              </a:rPr>
              <a:t>services</a:t>
            </a:r>
            <a:r>
              <a:rPr lang="en-US" altLang="en-US" sz="2400" dirty="0">
                <a:latin typeface="Times New Roman" panose="02020603050405020304" pitchFamily="18" charset="0"/>
                <a:cs typeface="Times New Roman" panose="02020603050405020304" pitchFamily="18" charset="0"/>
              </a:rPr>
              <a:t>, </a:t>
            </a:r>
            <a:r>
              <a:rPr lang="en-US" altLang="en-US" sz="2400" b="1" dirty="0">
                <a:solidFill>
                  <a:srgbClr val="006699"/>
                </a:solidFill>
                <a:latin typeface="Times New Roman" panose="02020603050405020304" pitchFamily="18" charset="0"/>
                <a:cs typeface="Times New Roman" panose="02020603050405020304" pitchFamily="18" charset="0"/>
              </a:rPr>
              <a:t>subsystems</a:t>
            </a:r>
            <a:r>
              <a:rPr lang="en-US" altLang="en-US" sz="2400" dirty="0">
                <a:latin typeface="Times New Roman" panose="02020603050405020304" pitchFamily="18" charset="0"/>
                <a:cs typeface="Times New Roman" panose="02020603050405020304" pitchFamily="18" charset="0"/>
              </a:rPr>
              <a:t>, </a:t>
            </a:r>
            <a:r>
              <a:rPr lang="en-US" altLang="en-US" sz="2400" b="1" dirty="0">
                <a:solidFill>
                  <a:srgbClr val="006699"/>
                </a:solidFill>
                <a:latin typeface="Times New Roman" panose="02020603050405020304" pitchFamily="18" charset="0"/>
                <a:cs typeface="Times New Roman" panose="02020603050405020304" pitchFamily="18" charset="0"/>
              </a:rPr>
              <a:t>daemons</a:t>
            </a:r>
            <a:r>
              <a:rPr lang="en-US" altLang="en-US" sz="2400" dirty="0">
                <a:latin typeface="Times New Roman" panose="02020603050405020304" pitchFamily="18" charset="0"/>
                <a:cs typeface="Times New Roman" panose="02020603050405020304" pitchFamily="18" charset="0"/>
              </a:rPr>
              <a:t> </a:t>
            </a:r>
            <a:endParaRPr lang="en-US" altLang="en-US" sz="2400" b="1" dirty="0">
              <a:latin typeface="Times New Roman" panose="02020603050405020304" pitchFamily="18" charset="0"/>
              <a:cs typeface="Times New Roman" panose="02020603050405020304" pitchFamily="18" charset="0"/>
            </a:endParaRPr>
          </a:p>
          <a:p>
            <a:pPr lvl="1">
              <a:lnSpc>
                <a:spcPct val="90000"/>
              </a:lnSpc>
              <a:buFont typeface="Monotype Sorts" pitchFamily="-84" charset="2"/>
              <a:buNone/>
            </a:pPr>
            <a:endParaRPr lang="en-US" altLang="en-US" sz="2400" dirty="0">
              <a:latin typeface="Times New Roman" panose="02020603050405020304" pitchFamily="18" charset="0"/>
              <a:cs typeface="Times New Roman" panose="02020603050405020304" pitchFamily="18" charset="0"/>
            </a:endParaRPr>
          </a:p>
          <a:p>
            <a:pPr>
              <a:lnSpc>
                <a:spcPct val="90000"/>
              </a:lnSpc>
            </a:pPr>
            <a:r>
              <a:rPr lang="en-US" altLang="en-US" sz="2400" b="1" dirty="0">
                <a:latin typeface="Times New Roman" panose="02020603050405020304" pitchFamily="18" charset="0"/>
                <a:cs typeface="Times New Roman" panose="02020603050405020304" pitchFamily="18" charset="0"/>
              </a:rPr>
              <a:t>Application programs</a:t>
            </a:r>
          </a:p>
          <a:p>
            <a:pPr lvl="1">
              <a:lnSpc>
                <a:spcPct val="90000"/>
              </a:lnSpc>
            </a:pPr>
            <a:r>
              <a:rPr lang="en-US" altLang="en-US" sz="2400" dirty="0">
                <a:latin typeface="Times New Roman" panose="02020603050405020304" pitchFamily="18" charset="0"/>
                <a:cs typeface="Times New Roman" panose="02020603050405020304" pitchFamily="18" charset="0"/>
              </a:rPr>
              <a:t>Don’t pertain to system</a:t>
            </a:r>
          </a:p>
          <a:p>
            <a:pPr lvl="1">
              <a:lnSpc>
                <a:spcPct val="90000"/>
              </a:lnSpc>
            </a:pPr>
            <a:r>
              <a:rPr lang="en-US" altLang="en-US" sz="2400" dirty="0">
                <a:latin typeface="Times New Roman" panose="02020603050405020304" pitchFamily="18" charset="0"/>
                <a:cs typeface="Times New Roman" panose="02020603050405020304" pitchFamily="18" charset="0"/>
              </a:rPr>
              <a:t>Run by users</a:t>
            </a:r>
          </a:p>
          <a:p>
            <a:pPr lvl="1">
              <a:lnSpc>
                <a:spcPct val="90000"/>
              </a:lnSpc>
            </a:pPr>
            <a:r>
              <a:rPr lang="en-US" altLang="en-US" sz="2400" dirty="0">
                <a:latin typeface="Times New Roman" panose="02020603050405020304" pitchFamily="18" charset="0"/>
                <a:cs typeface="Times New Roman" panose="02020603050405020304" pitchFamily="18" charset="0"/>
              </a:rPr>
              <a:t>Not typically considered part of OS</a:t>
            </a:r>
          </a:p>
          <a:p>
            <a:pPr lvl="1">
              <a:lnSpc>
                <a:spcPct val="90000"/>
              </a:lnSpc>
            </a:pPr>
            <a:r>
              <a:rPr lang="en-US" altLang="en-US" sz="2400" dirty="0">
                <a:latin typeface="Times New Roman" panose="02020603050405020304" pitchFamily="18" charset="0"/>
                <a:cs typeface="Times New Roman" panose="02020603050405020304" pitchFamily="18" charset="0"/>
              </a:rPr>
              <a:t>Launched by command line, mouse click, or finger poke(push).</a:t>
            </a:r>
            <a:endParaRPr lang="en-IN" sz="2400" dirty="0">
              <a:latin typeface="Times New Roman" panose="02020603050405020304" pitchFamily="18" charset="0"/>
              <a:cs typeface="Times New Roman" panose="02020603050405020304" pitchFamily="18" charset="0"/>
            </a:endParaRPr>
          </a:p>
        </p:txBody>
      </p:sp>
      <p:sp>
        <p:nvSpPr>
          <p:cNvPr id="7" name="TextBox 6">
            <a:extLst>
              <a:ext uri="{FF2B5EF4-FFF2-40B4-BE49-F238E27FC236}">
                <a16:creationId xmlns:a16="http://schemas.microsoft.com/office/drawing/2014/main" id="{EC58171B-7554-6B68-3434-65A1D89AF830}"/>
              </a:ext>
            </a:extLst>
          </p:cNvPr>
          <p:cNvSpPr txBox="1"/>
          <p:nvPr/>
        </p:nvSpPr>
        <p:spPr>
          <a:xfrm>
            <a:off x="589280" y="5014374"/>
            <a:ext cx="11531600" cy="1569660"/>
          </a:xfrm>
          <a:prstGeom prst="rect">
            <a:avLst/>
          </a:prstGeom>
          <a:noFill/>
        </p:spPr>
        <p:txBody>
          <a:bodyPr wrap="square">
            <a:spAutoFit/>
          </a:bodyPr>
          <a:lstStyle/>
          <a:p>
            <a:pPr algn="l"/>
            <a:r>
              <a:rPr lang="en-US" sz="2400" b="0" i="0" u="none" strike="noStrike" baseline="0" dirty="0">
                <a:solidFill>
                  <a:srgbClr val="000000"/>
                </a:solidFill>
                <a:latin typeface="Times New Roman" panose="02020603050405020304" pitchFamily="18" charset="0"/>
                <a:cs typeface="Times New Roman" panose="02020603050405020304" pitchFamily="18" charset="0"/>
              </a:rPr>
              <a:t>Along with system programs, most operating systems are supplied with  programs that are useful in solving common problems or performing common operations. Such </a:t>
            </a:r>
            <a:r>
              <a:rPr lang="en-US" sz="2400" b="1" i="0" u="none" strike="noStrike" baseline="0" dirty="0">
                <a:latin typeface="Times New Roman" panose="02020603050405020304" pitchFamily="18" charset="0"/>
                <a:cs typeface="Times New Roman" panose="02020603050405020304" pitchFamily="18" charset="0"/>
              </a:rPr>
              <a:t>application programs </a:t>
            </a:r>
            <a:r>
              <a:rPr lang="en-US" sz="2400" b="0" i="0" u="none" strike="noStrike" baseline="0" dirty="0">
                <a:solidFill>
                  <a:srgbClr val="000000"/>
                </a:solidFill>
                <a:latin typeface="Times New Roman" panose="02020603050405020304" pitchFamily="18" charset="0"/>
                <a:cs typeface="Times New Roman" panose="02020603050405020304" pitchFamily="18" charset="0"/>
              </a:rPr>
              <a:t>include web browsers, word processors and text formatters, spreadsheets, database systems, compilers, plotting and statistical-analysis packages, and games.</a:t>
            </a:r>
            <a:endParaRPr lang="en-IN" sz="2400" dirty="0">
              <a:latin typeface="Times New Roman" panose="02020603050405020304" pitchFamily="18" charset="0"/>
              <a:cs typeface="Times New Roman" panose="02020603050405020304" pitchFamily="18" charset="0"/>
            </a:endParaRPr>
          </a:p>
        </p:txBody>
      </p:sp>
      <mc:AlternateContent xmlns:mc="http://schemas.openxmlformats.org/markup-compatibility/2006" xmlns:p14="http://schemas.microsoft.com/office/powerpoint/2010/main">
        <mc:Choice Requires="p14">
          <p:contentPart p14:bwMode="auto" r:id="rId2">
            <p14:nvContentPartPr>
              <p14:cNvPr id="2" name="Ink 1">
                <a:extLst>
                  <a:ext uri="{FF2B5EF4-FFF2-40B4-BE49-F238E27FC236}">
                    <a16:creationId xmlns:a16="http://schemas.microsoft.com/office/drawing/2014/main" id="{E072EB08-492E-F246-C4FF-1CF17D233F89}"/>
                  </a:ext>
                </a:extLst>
              </p14:cNvPr>
              <p14:cNvContentPartPr/>
              <p14:nvPr/>
            </p14:nvContentPartPr>
            <p14:xfrm>
              <a:off x="886680" y="189000"/>
              <a:ext cx="490320" cy="351360"/>
            </p14:xfrm>
          </p:contentPart>
        </mc:Choice>
        <mc:Fallback xmlns="">
          <p:pic>
            <p:nvPicPr>
              <p:cNvPr id="2" name="Ink 1">
                <a:extLst>
                  <a:ext uri="{FF2B5EF4-FFF2-40B4-BE49-F238E27FC236}">
                    <a16:creationId xmlns:a16="http://schemas.microsoft.com/office/drawing/2014/main" id="{E072EB08-492E-F246-C4FF-1CF17D233F89}"/>
                  </a:ext>
                </a:extLst>
              </p:cNvPr>
              <p:cNvPicPr/>
              <p:nvPr/>
            </p:nvPicPr>
            <p:blipFill>
              <a:blip r:embed="rId3"/>
              <a:stretch>
                <a:fillRect/>
              </a:stretch>
            </p:blipFill>
            <p:spPr>
              <a:xfrm>
                <a:off x="877320" y="179640"/>
                <a:ext cx="509040" cy="370080"/>
              </a:xfrm>
              <a:prstGeom prst="rect">
                <a:avLst/>
              </a:prstGeom>
            </p:spPr>
          </p:pic>
        </mc:Fallback>
      </mc:AlternateContent>
      <mc:AlternateContent xmlns:mc="http://schemas.openxmlformats.org/markup-compatibility/2006" xmlns:p14="http://schemas.microsoft.com/office/powerpoint/2010/main">
        <mc:Choice Requires="p14">
          <p:contentPart p14:bwMode="auto" r:id="rId4">
            <p14:nvContentPartPr>
              <p14:cNvPr id="3" name="Ink 2">
                <a:extLst>
                  <a:ext uri="{FF2B5EF4-FFF2-40B4-BE49-F238E27FC236}">
                    <a16:creationId xmlns:a16="http://schemas.microsoft.com/office/drawing/2014/main" id="{6B9A5648-A6CA-C9E8-8710-A0AD35765902}"/>
                  </a:ext>
                </a:extLst>
              </p14:cNvPr>
              <p14:cNvContentPartPr/>
              <p14:nvPr/>
            </p14:nvContentPartPr>
            <p14:xfrm>
              <a:off x="2033280" y="1810440"/>
              <a:ext cx="8778960" cy="4841280"/>
            </p14:xfrm>
          </p:contentPart>
        </mc:Choice>
        <mc:Fallback xmlns="">
          <p:pic>
            <p:nvPicPr>
              <p:cNvPr id="3" name="Ink 2">
                <a:extLst>
                  <a:ext uri="{FF2B5EF4-FFF2-40B4-BE49-F238E27FC236}">
                    <a16:creationId xmlns:a16="http://schemas.microsoft.com/office/drawing/2014/main" id="{6B9A5648-A6CA-C9E8-8710-A0AD35765902}"/>
                  </a:ext>
                </a:extLst>
              </p:cNvPr>
              <p:cNvPicPr/>
              <p:nvPr/>
            </p:nvPicPr>
            <p:blipFill>
              <a:blip r:embed="rId5"/>
              <a:stretch>
                <a:fillRect/>
              </a:stretch>
            </p:blipFill>
            <p:spPr>
              <a:xfrm>
                <a:off x="2023920" y="1801080"/>
                <a:ext cx="8797680" cy="4860000"/>
              </a:xfrm>
              <a:prstGeom prst="rect">
                <a:avLst/>
              </a:prstGeom>
            </p:spPr>
          </p:pic>
        </mc:Fallback>
      </mc:AlternateContent>
    </p:spTree>
    <p:extLst>
      <p:ext uri="{BB962C8B-B14F-4D97-AF65-F5344CB8AC3E}">
        <p14:creationId xmlns:p14="http://schemas.microsoft.com/office/powerpoint/2010/main" val="682279387"/>
      </p:ext>
    </p:extLst>
  </p:cSld>
  <p:clrMapOvr>
    <a:masterClrMapping/>
  </p:clrMapOvr>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Content Placeholder 6">
            <a:extLst>
              <a:ext uri="{FF2B5EF4-FFF2-40B4-BE49-F238E27FC236}">
                <a16:creationId xmlns:a16="http://schemas.microsoft.com/office/drawing/2014/main" id="{E7A872D3-98F5-3D34-9B1B-548198C09476}"/>
              </a:ext>
            </a:extLst>
          </p:cNvPr>
          <p:cNvPicPr>
            <a:picLocks noGrp="1" noChangeAspect="1" noChangeArrowheads="1"/>
          </p:cNvPicPr>
          <p:nvPr>
            <p:ph idx="1"/>
          </p:nvPr>
        </p:nvPicPr>
        <p:blipFill>
          <a:blip r:embed="rId3">
            <a:extLst>
              <a:ext uri="{28A0092B-C50C-407E-A947-70E740481C1C}">
                <a14:useLocalDpi xmlns:a14="http://schemas.microsoft.com/office/drawing/2010/main" val="0"/>
              </a:ext>
            </a:extLst>
          </a:blip>
          <a:srcRect/>
          <a:stretch>
            <a:fillRect/>
          </a:stretch>
        </p:blipFill>
        <p:spPr>
          <a:xfrm>
            <a:off x="3474720" y="895382"/>
            <a:ext cx="5303520" cy="5592172"/>
          </a:xfrm>
        </p:spPr>
      </p:pic>
      <p:sp>
        <p:nvSpPr>
          <p:cNvPr id="5" name="Title 1">
            <a:extLst>
              <a:ext uri="{FF2B5EF4-FFF2-40B4-BE49-F238E27FC236}">
                <a16:creationId xmlns:a16="http://schemas.microsoft.com/office/drawing/2014/main" id="{A0775E71-73ED-1598-F00B-2367132A6615}"/>
              </a:ext>
            </a:extLst>
          </p:cNvPr>
          <p:cNvSpPr>
            <a:spLocks noGrp="1" noChangeArrowheads="1"/>
          </p:cNvSpPr>
          <p:nvPr>
            <p:ph type="title"/>
          </p:nvPr>
        </p:nvSpPr>
        <p:spPr>
          <a:xfrm>
            <a:off x="503238" y="225425"/>
            <a:ext cx="7573962" cy="576263"/>
          </a:xfr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rtlCol="0" anchor="b" anchorCtr="0" compatLnSpc="1">
            <a:prstTxWarp prst="textNoShape">
              <a:avLst/>
            </a:prstTxWarp>
            <a:normAutofit/>
          </a:bodyPr>
          <a:lstStyle/>
          <a:p>
            <a:pPr fontAlgn="base">
              <a:spcAft>
                <a:spcPct val="0"/>
              </a:spcAft>
            </a:pPr>
            <a:r>
              <a:rPr lang="en-US" altLang="en-US" sz="3200" b="1" dirty="0">
                <a:solidFill>
                  <a:srgbClr val="006699"/>
                </a:solidFill>
                <a:latin typeface="Times New Roman" panose="02020603050405020304" pitchFamily="18" charset="0"/>
                <a:ea typeface="MS PGothic" pitchFamily="34" charset="-128"/>
                <a:cs typeface="Times New Roman" panose="02020603050405020304" pitchFamily="18" charset="0"/>
              </a:rPr>
              <a:t>The Role of the Linker and Loader</a:t>
            </a:r>
          </a:p>
        </p:txBody>
      </p:sp>
    </p:spTree>
    <p:extLst>
      <p:ext uri="{BB962C8B-B14F-4D97-AF65-F5344CB8AC3E}">
        <p14:creationId xmlns:p14="http://schemas.microsoft.com/office/powerpoint/2010/main" val="470290395"/>
      </p:ext>
    </p:extLst>
  </p:cSld>
  <p:clrMapOvr>
    <a:masterClrMapping/>
  </p:clrMapOvr>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2">
            <a:extLst>
              <a:ext uri="{FF2B5EF4-FFF2-40B4-BE49-F238E27FC236}">
                <a16:creationId xmlns:a16="http://schemas.microsoft.com/office/drawing/2014/main" id="{E55B09CD-FD71-811A-0197-875271AB8A24}"/>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244109" y="377613"/>
            <a:ext cx="9169891" cy="586912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25591020"/>
      </p:ext>
    </p:extLst>
  </p:cSld>
  <p:clrMapOvr>
    <a:masterClrMapping/>
  </p:clrMapOvr>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1026">
            <a:extLst>
              <a:ext uri="{FF2B5EF4-FFF2-40B4-BE49-F238E27FC236}">
                <a16:creationId xmlns:a16="http://schemas.microsoft.com/office/drawing/2014/main" id="{D9377A30-DFEF-CC3E-FCE2-3DA8E5A4C343}"/>
              </a:ext>
            </a:extLst>
          </p:cNvPr>
          <p:cNvSpPr>
            <a:spLocks noGrp="1" noChangeArrowheads="1"/>
          </p:cNvSpPr>
          <p:nvPr>
            <p:ph type="title"/>
          </p:nvPr>
        </p:nvSpPr>
        <p:spPr>
          <a:xfrm>
            <a:off x="480060" y="216217"/>
            <a:ext cx="7712075" cy="576262"/>
          </a:xfr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rtlCol="0" anchor="b" anchorCtr="0" compatLnSpc="1">
            <a:prstTxWarp prst="textNoShape">
              <a:avLst/>
            </a:prstTxWarp>
            <a:normAutofit/>
          </a:bodyPr>
          <a:lstStyle/>
          <a:p>
            <a:pPr fontAlgn="base">
              <a:spcAft>
                <a:spcPct val="0"/>
              </a:spcAft>
            </a:pPr>
            <a:r>
              <a:rPr lang="en-US" altLang="en-US" sz="3200" b="1" dirty="0">
                <a:solidFill>
                  <a:srgbClr val="006699"/>
                </a:solidFill>
                <a:latin typeface="Times New Roman" panose="02020603050405020304" pitchFamily="18" charset="0"/>
                <a:ea typeface="MS PGothic" pitchFamily="34" charset="-128"/>
                <a:cs typeface="Times New Roman" panose="02020603050405020304" pitchFamily="18" charset="0"/>
              </a:rPr>
              <a:t>Design and Implementation</a:t>
            </a:r>
          </a:p>
        </p:txBody>
      </p:sp>
      <p:sp>
        <p:nvSpPr>
          <p:cNvPr id="5" name="Rectangle 1027">
            <a:extLst>
              <a:ext uri="{FF2B5EF4-FFF2-40B4-BE49-F238E27FC236}">
                <a16:creationId xmlns:a16="http://schemas.microsoft.com/office/drawing/2014/main" id="{04E518C2-4C36-4BC7-EC96-0C55B7CC84BB}"/>
              </a:ext>
            </a:extLst>
          </p:cNvPr>
          <p:cNvSpPr>
            <a:spLocks noGrp="1" noChangeArrowheads="1"/>
          </p:cNvSpPr>
          <p:nvPr>
            <p:ph idx="1"/>
          </p:nvPr>
        </p:nvSpPr>
        <p:spPr>
          <a:xfrm>
            <a:off x="838200" y="1129349"/>
            <a:ext cx="10957560" cy="4844732"/>
          </a:xfrm>
        </p:spPr>
        <p:txBody>
          <a:bodyPr>
            <a:normAutofit fontScale="92500" lnSpcReduction="10000"/>
          </a:bodyPr>
          <a:lstStyle/>
          <a:p>
            <a:r>
              <a:rPr lang="en-US" altLang="en-US" dirty="0">
                <a:latin typeface="Times New Roman" panose="02020603050405020304" pitchFamily="18" charset="0"/>
                <a:cs typeface="Times New Roman" panose="02020603050405020304" pitchFamily="18" charset="0"/>
              </a:rPr>
              <a:t>Design and Implementation of OS is not </a:t>
            </a:r>
            <a:r>
              <a:rPr lang="ja-JP" altLang="en-US" dirty="0">
                <a:latin typeface="Times New Roman" panose="02020603050405020304" pitchFamily="18" charset="0"/>
                <a:cs typeface="Times New Roman" panose="02020603050405020304" pitchFamily="18" charset="0"/>
              </a:rPr>
              <a:t>“</a:t>
            </a:r>
            <a:r>
              <a:rPr lang="en-US" altLang="ja-JP" dirty="0">
                <a:latin typeface="Times New Roman" panose="02020603050405020304" pitchFamily="18" charset="0"/>
                <a:cs typeface="Times New Roman" panose="02020603050405020304" pitchFamily="18" charset="0"/>
              </a:rPr>
              <a:t>solvable”, but some approaches have proven successful</a:t>
            </a:r>
            <a:endParaRPr lang="en-US" altLang="en-US" sz="800" dirty="0">
              <a:latin typeface="Times New Roman" panose="02020603050405020304" pitchFamily="18" charset="0"/>
              <a:cs typeface="Times New Roman" panose="02020603050405020304" pitchFamily="18" charset="0"/>
            </a:endParaRPr>
          </a:p>
          <a:p>
            <a:r>
              <a:rPr lang="en-US" altLang="en-US" dirty="0">
                <a:latin typeface="Times New Roman" panose="02020603050405020304" pitchFamily="18" charset="0"/>
                <a:cs typeface="Times New Roman" panose="02020603050405020304" pitchFamily="18" charset="0"/>
              </a:rPr>
              <a:t>Internal structure of different Operating Systems  can vary widely</a:t>
            </a:r>
            <a:endParaRPr lang="en-US" altLang="en-US" sz="800" dirty="0">
              <a:latin typeface="Times New Roman" panose="02020603050405020304" pitchFamily="18" charset="0"/>
              <a:cs typeface="Times New Roman" panose="02020603050405020304" pitchFamily="18" charset="0"/>
            </a:endParaRPr>
          </a:p>
          <a:p>
            <a:r>
              <a:rPr lang="en-US" altLang="en-US" dirty="0">
                <a:latin typeface="Times New Roman" panose="02020603050405020304" pitchFamily="18" charset="0"/>
                <a:cs typeface="Times New Roman" panose="02020603050405020304" pitchFamily="18" charset="0"/>
              </a:rPr>
              <a:t>Start the design by defining goals and specifications </a:t>
            </a:r>
            <a:endParaRPr lang="en-US" altLang="en-US" sz="800" dirty="0">
              <a:latin typeface="Times New Roman" panose="02020603050405020304" pitchFamily="18" charset="0"/>
              <a:cs typeface="Times New Roman" panose="02020603050405020304" pitchFamily="18" charset="0"/>
            </a:endParaRPr>
          </a:p>
          <a:p>
            <a:r>
              <a:rPr lang="en-US" altLang="en-US" dirty="0">
                <a:latin typeface="Times New Roman" panose="02020603050405020304" pitchFamily="18" charset="0"/>
                <a:cs typeface="Times New Roman" panose="02020603050405020304" pitchFamily="18" charset="0"/>
              </a:rPr>
              <a:t>Affected by choice of hardware, type of system(batch , time shared , single user, multiuser, distributed , real time and general purpose)</a:t>
            </a:r>
            <a:endParaRPr lang="en-US" altLang="en-US" sz="800" dirty="0">
              <a:latin typeface="Times New Roman" panose="02020603050405020304" pitchFamily="18" charset="0"/>
              <a:cs typeface="Times New Roman" panose="02020603050405020304" pitchFamily="18" charset="0"/>
            </a:endParaRPr>
          </a:p>
          <a:p>
            <a:r>
              <a:rPr lang="en-US" altLang="en-US" b="1" dirty="0">
                <a:solidFill>
                  <a:srgbClr val="006699"/>
                </a:solidFill>
                <a:latin typeface="Times New Roman" panose="02020603050405020304" pitchFamily="18" charset="0"/>
                <a:cs typeface="Times New Roman" panose="02020603050405020304" pitchFamily="18" charset="0"/>
              </a:rPr>
              <a:t>User</a:t>
            </a:r>
            <a:r>
              <a:rPr lang="en-US" altLang="en-US" b="1" dirty="0">
                <a:solidFill>
                  <a:srgbClr val="3366FF"/>
                </a:solidFill>
                <a:latin typeface="Times New Roman" panose="02020603050405020304" pitchFamily="18" charset="0"/>
                <a:cs typeface="Times New Roman" panose="02020603050405020304" pitchFamily="18" charset="0"/>
              </a:rPr>
              <a:t> </a:t>
            </a:r>
            <a:r>
              <a:rPr lang="en-US" altLang="en-US" dirty="0">
                <a:latin typeface="Times New Roman" panose="02020603050405020304" pitchFamily="18" charset="0"/>
                <a:cs typeface="Times New Roman" panose="02020603050405020304" pitchFamily="18" charset="0"/>
              </a:rPr>
              <a:t>goals and </a:t>
            </a:r>
            <a:r>
              <a:rPr lang="en-US" altLang="en-US" b="1" dirty="0">
                <a:solidFill>
                  <a:srgbClr val="006699"/>
                </a:solidFill>
                <a:latin typeface="Times New Roman" panose="02020603050405020304" pitchFamily="18" charset="0"/>
                <a:cs typeface="Times New Roman" panose="02020603050405020304" pitchFamily="18" charset="0"/>
              </a:rPr>
              <a:t>System</a:t>
            </a:r>
            <a:r>
              <a:rPr lang="en-US" altLang="en-US" b="1" dirty="0">
                <a:solidFill>
                  <a:srgbClr val="3366FF"/>
                </a:solidFill>
                <a:latin typeface="Times New Roman" panose="02020603050405020304" pitchFamily="18" charset="0"/>
                <a:cs typeface="Times New Roman" panose="02020603050405020304" pitchFamily="18" charset="0"/>
              </a:rPr>
              <a:t> </a:t>
            </a:r>
            <a:r>
              <a:rPr lang="en-US" altLang="en-US" dirty="0">
                <a:latin typeface="Times New Roman" panose="02020603050405020304" pitchFamily="18" charset="0"/>
                <a:cs typeface="Times New Roman" panose="02020603050405020304" pitchFamily="18" charset="0"/>
              </a:rPr>
              <a:t>goals</a:t>
            </a:r>
          </a:p>
          <a:p>
            <a:pPr lvl="1"/>
            <a:r>
              <a:rPr lang="en-US" altLang="en-US" dirty="0">
                <a:latin typeface="Times New Roman" panose="02020603050405020304" pitchFamily="18" charset="0"/>
                <a:cs typeface="Times New Roman" panose="02020603050405020304" pitchFamily="18" charset="0"/>
              </a:rPr>
              <a:t>User goals – operating system should be convenient to use, easy to learn, reliable, safe, and fast</a:t>
            </a:r>
          </a:p>
          <a:p>
            <a:pPr lvl="1"/>
            <a:r>
              <a:rPr lang="en-US" altLang="en-US" dirty="0">
                <a:latin typeface="Times New Roman" panose="02020603050405020304" pitchFamily="18" charset="0"/>
                <a:cs typeface="Times New Roman" panose="02020603050405020304" pitchFamily="18" charset="0"/>
              </a:rPr>
              <a:t>System goals – operating system should be easy to design, implement, and maintain, as well as flexible, reliable, error-free, and efficient</a:t>
            </a:r>
          </a:p>
          <a:p>
            <a:r>
              <a:rPr lang="en-US" altLang="en-US" dirty="0">
                <a:latin typeface="Times New Roman" panose="02020603050405020304" pitchFamily="18" charset="0"/>
                <a:cs typeface="Times New Roman" panose="02020603050405020304" pitchFamily="18" charset="0"/>
              </a:rPr>
              <a:t>Specifying and designing an OS is highly creative task of </a:t>
            </a:r>
            <a:r>
              <a:rPr lang="en-US" altLang="en-US" b="1" dirty="0">
                <a:solidFill>
                  <a:srgbClr val="006699"/>
                </a:solidFill>
                <a:latin typeface="Times New Roman" panose="02020603050405020304" pitchFamily="18" charset="0"/>
                <a:cs typeface="Times New Roman" panose="02020603050405020304" pitchFamily="18" charset="0"/>
              </a:rPr>
              <a:t>software</a:t>
            </a:r>
            <a:r>
              <a:rPr lang="en-US" altLang="en-US" b="1" dirty="0">
                <a:solidFill>
                  <a:srgbClr val="3366FF"/>
                </a:solidFill>
                <a:latin typeface="Times New Roman" panose="02020603050405020304" pitchFamily="18" charset="0"/>
                <a:cs typeface="Times New Roman" panose="02020603050405020304" pitchFamily="18" charset="0"/>
              </a:rPr>
              <a:t> </a:t>
            </a:r>
            <a:r>
              <a:rPr lang="en-US" altLang="en-US" b="1" dirty="0">
                <a:solidFill>
                  <a:srgbClr val="006699"/>
                </a:solidFill>
                <a:latin typeface="Times New Roman" panose="02020603050405020304" pitchFamily="18" charset="0"/>
                <a:cs typeface="Times New Roman" panose="02020603050405020304" pitchFamily="18" charset="0"/>
              </a:rPr>
              <a:t>engineering</a:t>
            </a:r>
          </a:p>
          <a:p>
            <a:endParaRPr lang="en-US" altLang="en-US" dirty="0">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4000178863"/>
      </p:ext>
    </p:extLst>
  </p:cSld>
  <p:clrMapOvr>
    <a:masterClrMapping/>
  </p:clrMapOvr>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2">
            <a:extLst>
              <a:ext uri="{FF2B5EF4-FFF2-40B4-BE49-F238E27FC236}">
                <a16:creationId xmlns:a16="http://schemas.microsoft.com/office/drawing/2014/main" id="{638DF181-F548-1CC5-EBBE-2E5BD388C004}"/>
              </a:ext>
            </a:extLst>
          </p:cNvPr>
          <p:cNvSpPr>
            <a:spLocks noGrp="1" noChangeArrowheads="1"/>
          </p:cNvSpPr>
          <p:nvPr>
            <p:ph type="title"/>
          </p:nvPr>
        </p:nvSpPr>
        <p:spPr>
          <a:xfrm>
            <a:off x="726257" y="291614"/>
            <a:ext cx="8229600" cy="576263"/>
          </a:xfr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rtlCol="0" anchor="b" anchorCtr="0" compatLnSpc="1">
            <a:prstTxWarp prst="textNoShape">
              <a:avLst/>
            </a:prstTxWarp>
            <a:normAutofit/>
          </a:bodyPr>
          <a:lstStyle/>
          <a:p>
            <a:pPr fontAlgn="base">
              <a:spcAft>
                <a:spcPct val="0"/>
              </a:spcAft>
            </a:pPr>
            <a:r>
              <a:rPr lang="en-US" altLang="en-US" sz="3200" b="1" dirty="0">
                <a:solidFill>
                  <a:srgbClr val="006699"/>
                </a:solidFill>
                <a:latin typeface="Times New Roman" panose="02020603050405020304" pitchFamily="18" charset="0"/>
                <a:ea typeface="MS PGothic" pitchFamily="34" charset="-128"/>
                <a:cs typeface="Times New Roman" panose="02020603050405020304" pitchFamily="18" charset="0"/>
              </a:rPr>
              <a:t>Policy and Mechanism</a:t>
            </a:r>
          </a:p>
        </p:txBody>
      </p:sp>
      <p:sp>
        <p:nvSpPr>
          <p:cNvPr id="5" name="Rectangle 3">
            <a:extLst>
              <a:ext uri="{FF2B5EF4-FFF2-40B4-BE49-F238E27FC236}">
                <a16:creationId xmlns:a16="http://schemas.microsoft.com/office/drawing/2014/main" id="{0FB45859-2BC9-15A3-F85E-5E5FEF05DFE5}"/>
              </a:ext>
            </a:extLst>
          </p:cNvPr>
          <p:cNvSpPr txBox="1">
            <a:spLocks noChangeArrowheads="1"/>
          </p:cNvSpPr>
          <p:nvPr/>
        </p:nvSpPr>
        <p:spPr>
          <a:xfrm>
            <a:off x="1327468" y="1192792"/>
            <a:ext cx="10346372" cy="3978648"/>
          </a:xfrm>
          <a:prstGeom prst="rect">
            <a:avLst/>
          </a:prstGeom>
        </p:spPr>
        <p:txBody>
          <a:bodyPr vert="horz" lIns="91440" tIns="45720" rIns="91440" bIns="45720" rtlCol="0">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r>
              <a:rPr lang="en-US" altLang="en-US" b="1" dirty="0">
                <a:solidFill>
                  <a:srgbClr val="006699"/>
                </a:solidFill>
                <a:latin typeface="Times New Roman" panose="02020603050405020304" pitchFamily="18" charset="0"/>
                <a:cs typeface="Times New Roman" panose="02020603050405020304" pitchFamily="18" charset="0"/>
              </a:rPr>
              <a:t>Policy</a:t>
            </a:r>
            <a:r>
              <a:rPr lang="en-US" altLang="en-US" b="1" dirty="0">
                <a:latin typeface="Times New Roman" panose="02020603050405020304" pitchFamily="18" charset="0"/>
                <a:cs typeface="Times New Roman" panose="02020603050405020304" pitchFamily="18" charset="0"/>
              </a:rPr>
              <a:t>:   What </a:t>
            </a:r>
            <a:r>
              <a:rPr lang="en-US" altLang="en-US" dirty="0">
                <a:latin typeface="Times New Roman" panose="02020603050405020304" pitchFamily="18" charset="0"/>
                <a:cs typeface="Times New Roman" panose="02020603050405020304" pitchFamily="18" charset="0"/>
              </a:rPr>
              <a:t>needs to be done?</a:t>
            </a:r>
            <a:r>
              <a:rPr lang="en-US" altLang="en-US" b="1" dirty="0">
                <a:latin typeface="Times New Roman" panose="02020603050405020304" pitchFamily="18" charset="0"/>
                <a:cs typeface="Times New Roman" panose="02020603050405020304" pitchFamily="18" charset="0"/>
              </a:rPr>
              <a:t> </a:t>
            </a:r>
          </a:p>
          <a:p>
            <a:pPr lvl="1"/>
            <a:r>
              <a:rPr lang="en-US" altLang="en-US" dirty="0">
                <a:latin typeface="Times New Roman" panose="02020603050405020304" pitchFamily="18" charset="0"/>
                <a:cs typeface="Times New Roman" panose="02020603050405020304" pitchFamily="18" charset="0"/>
              </a:rPr>
              <a:t>Example: Interrupt after every 100 seconds</a:t>
            </a:r>
          </a:p>
          <a:p>
            <a:r>
              <a:rPr lang="en-US" altLang="en-US" b="1" dirty="0">
                <a:solidFill>
                  <a:srgbClr val="006699"/>
                </a:solidFill>
                <a:latin typeface="Times New Roman" panose="02020603050405020304" pitchFamily="18" charset="0"/>
                <a:cs typeface="Times New Roman" panose="02020603050405020304" pitchFamily="18" charset="0"/>
              </a:rPr>
              <a:t>Mechanism</a:t>
            </a:r>
            <a:r>
              <a:rPr lang="en-US" altLang="en-US" b="1" dirty="0">
                <a:latin typeface="Times New Roman" panose="02020603050405020304" pitchFamily="18" charset="0"/>
                <a:cs typeface="Times New Roman" panose="02020603050405020304" pitchFamily="18" charset="0"/>
              </a:rPr>
              <a:t>:  How</a:t>
            </a:r>
            <a:r>
              <a:rPr lang="en-US" altLang="en-US" dirty="0">
                <a:latin typeface="Times New Roman" panose="02020603050405020304" pitchFamily="18" charset="0"/>
                <a:cs typeface="Times New Roman" panose="02020603050405020304" pitchFamily="18" charset="0"/>
              </a:rPr>
              <a:t> to do something?</a:t>
            </a:r>
          </a:p>
          <a:p>
            <a:pPr lvl="1"/>
            <a:r>
              <a:rPr lang="en-US" altLang="en-US" dirty="0">
                <a:latin typeface="Times New Roman" panose="02020603050405020304" pitchFamily="18" charset="0"/>
                <a:cs typeface="Times New Roman" panose="02020603050405020304" pitchFamily="18" charset="0"/>
              </a:rPr>
              <a:t>Example: timer</a:t>
            </a:r>
          </a:p>
          <a:p>
            <a:r>
              <a:rPr lang="en-US" altLang="en-US" dirty="0">
                <a:latin typeface="Times New Roman" panose="02020603050405020304" pitchFamily="18" charset="0"/>
                <a:cs typeface="Times New Roman" panose="02020603050405020304" pitchFamily="18" charset="0"/>
              </a:rPr>
              <a:t>Important principle: separate policy from mechanism</a:t>
            </a:r>
          </a:p>
          <a:p>
            <a:r>
              <a:rPr lang="en-US" altLang="en-US" dirty="0">
                <a:latin typeface="Times New Roman" panose="02020603050405020304" pitchFamily="18" charset="0"/>
                <a:cs typeface="Times New Roman" panose="02020603050405020304" pitchFamily="18" charset="0"/>
              </a:rPr>
              <a:t>The separation of policy from mechanism is a very important principle, it allows maximum flexibility if policy decisions are to be changed later.</a:t>
            </a:r>
          </a:p>
          <a:p>
            <a:pPr lvl="1"/>
            <a:r>
              <a:rPr lang="en-US" altLang="en-US" dirty="0">
                <a:latin typeface="Times New Roman" panose="02020603050405020304" pitchFamily="18" charset="0"/>
                <a:cs typeface="Times New Roman" panose="02020603050405020304" pitchFamily="18" charset="0"/>
              </a:rPr>
              <a:t>Example: change 100 to 200</a:t>
            </a:r>
          </a:p>
          <a:p>
            <a:pPr>
              <a:buFont typeface="Monotype Sorts" pitchFamily="-84" charset="2"/>
              <a:buNone/>
            </a:pPr>
            <a:endParaRPr lang="en-US" altLang="en-US" dirty="0">
              <a:latin typeface="Times New Roman" panose="02020603050405020304" pitchFamily="18" charset="0"/>
              <a:cs typeface="Times New Roman" panose="02020603050405020304" pitchFamily="18" charset="0"/>
            </a:endParaRPr>
          </a:p>
          <a:p>
            <a:pPr>
              <a:buFont typeface="Monotype Sorts" pitchFamily="-84" charset="2"/>
              <a:buNone/>
            </a:pPr>
            <a:endParaRPr lang="en-US" altLang="en-US" dirty="0">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408526648"/>
      </p:ext>
    </p:extLst>
  </p:cSld>
  <p:clrMapOvr>
    <a:masterClrMapping/>
  </p:clrMapOvr>
</p:sld>
</file>

<file path=ppt/slides/slide5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2">
            <a:extLst>
              <a:ext uri="{FF2B5EF4-FFF2-40B4-BE49-F238E27FC236}">
                <a16:creationId xmlns:a16="http://schemas.microsoft.com/office/drawing/2014/main" id="{99989A5D-2E28-55C3-6C92-125D5E00D2AF}"/>
              </a:ext>
            </a:extLst>
          </p:cNvPr>
          <p:cNvSpPr>
            <a:spLocks noGrp="1" noChangeArrowheads="1"/>
          </p:cNvSpPr>
          <p:nvPr>
            <p:ph type="title"/>
          </p:nvPr>
        </p:nvSpPr>
        <p:spPr>
          <a:xfrm>
            <a:off x="495300" y="217488"/>
            <a:ext cx="8072438" cy="576262"/>
          </a:xfr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rtlCol="0" anchor="b" anchorCtr="0" compatLnSpc="1">
            <a:prstTxWarp prst="textNoShape">
              <a:avLst/>
            </a:prstTxWarp>
            <a:normAutofit/>
          </a:bodyPr>
          <a:lstStyle/>
          <a:p>
            <a:pPr fontAlgn="base">
              <a:spcAft>
                <a:spcPct val="0"/>
              </a:spcAft>
            </a:pPr>
            <a:r>
              <a:rPr lang="en-US" altLang="en-US" sz="3200" b="1" dirty="0">
                <a:solidFill>
                  <a:srgbClr val="006699"/>
                </a:solidFill>
                <a:latin typeface="Times New Roman" panose="02020603050405020304" pitchFamily="18" charset="0"/>
                <a:ea typeface="MS PGothic" pitchFamily="34" charset="-128"/>
                <a:cs typeface="Times New Roman" panose="02020603050405020304" pitchFamily="18" charset="0"/>
              </a:rPr>
              <a:t>Implementation</a:t>
            </a:r>
          </a:p>
        </p:txBody>
      </p:sp>
      <p:sp>
        <p:nvSpPr>
          <p:cNvPr id="5" name="Rectangle 3">
            <a:extLst>
              <a:ext uri="{FF2B5EF4-FFF2-40B4-BE49-F238E27FC236}">
                <a16:creationId xmlns:a16="http://schemas.microsoft.com/office/drawing/2014/main" id="{D3FA23E9-FD55-A9FD-9516-E1EB09C57771}"/>
              </a:ext>
            </a:extLst>
          </p:cNvPr>
          <p:cNvSpPr txBox="1">
            <a:spLocks noChangeArrowheads="1"/>
          </p:cNvSpPr>
          <p:nvPr/>
        </p:nvSpPr>
        <p:spPr>
          <a:xfrm>
            <a:off x="825500" y="1132841"/>
            <a:ext cx="10553700" cy="4526280"/>
          </a:xfrm>
          <a:prstGeom prst="rect">
            <a:avLst/>
          </a:prstGeom>
        </p:spPr>
        <p:txBody>
          <a:bodyPr vert="horz" lIns="91440" tIns="45720" rIns="91440" bIns="45720" rtlCol="0">
            <a:normAutofit fontScale="92500"/>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r>
              <a:rPr lang="en-US" altLang="en-US" dirty="0">
                <a:latin typeface="Times New Roman" panose="02020603050405020304" pitchFamily="18" charset="0"/>
                <a:cs typeface="Times New Roman" panose="02020603050405020304" pitchFamily="18" charset="0"/>
              </a:rPr>
              <a:t>Much variation</a:t>
            </a:r>
          </a:p>
          <a:p>
            <a:pPr lvl="1"/>
            <a:r>
              <a:rPr lang="en-US" altLang="en-US" dirty="0">
                <a:latin typeface="Times New Roman" panose="02020603050405020304" pitchFamily="18" charset="0"/>
                <a:cs typeface="Times New Roman" panose="02020603050405020304" pitchFamily="18" charset="0"/>
              </a:rPr>
              <a:t>Early OSes in assembly language</a:t>
            </a:r>
          </a:p>
          <a:p>
            <a:pPr lvl="1"/>
            <a:r>
              <a:rPr lang="en-US" altLang="en-US" dirty="0">
                <a:latin typeface="Times New Roman" panose="02020603050405020304" pitchFamily="18" charset="0"/>
                <a:cs typeface="Times New Roman" panose="02020603050405020304" pitchFamily="18" charset="0"/>
              </a:rPr>
              <a:t>Then system programming languages like Algol, PL/1</a:t>
            </a:r>
          </a:p>
          <a:p>
            <a:pPr lvl="1"/>
            <a:r>
              <a:rPr lang="en-US" altLang="en-US" dirty="0">
                <a:latin typeface="Times New Roman" panose="02020603050405020304" pitchFamily="18" charset="0"/>
                <a:cs typeface="Times New Roman" panose="02020603050405020304" pitchFamily="18" charset="0"/>
              </a:rPr>
              <a:t>Now C, C++</a:t>
            </a:r>
          </a:p>
          <a:p>
            <a:r>
              <a:rPr lang="en-US" altLang="en-US" dirty="0">
                <a:latin typeface="Times New Roman" panose="02020603050405020304" pitchFamily="18" charset="0"/>
                <a:cs typeface="Times New Roman" panose="02020603050405020304" pitchFamily="18" charset="0"/>
              </a:rPr>
              <a:t>Actually usually a mix of languages</a:t>
            </a:r>
          </a:p>
          <a:p>
            <a:pPr lvl="1"/>
            <a:r>
              <a:rPr lang="en-US" altLang="en-US" dirty="0">
                <a:latin typeface="Times New Roman" panose="02020603050405020304" pitchFamily="18" charset="0"/>
                <a:cs typeface="Times New Roman" panose="02020603050405020304" pitchFamily="18" charset="0"/>
              </a:rPr>
              <a:t>Lowest levels in assembly</a:t>
            </a:r>
          </a:p>
          <a:p>
            <a:pPr lvl="1"/>
            <a:r>
              <a:rPr lang="en-US" altLang="en-US" dirty="0">
                <a:latin typeface="Times New Roman" panose="02020603050405020304" pitchFamily="18" charset="0"/>
                <a:cs typeface="Times New Roman" panose="02020603050405020304" pitchFamily="18" charset="0"/>
              </a:rPr>
              <a:t>Main body in C</a:t>
            </a:r>
          </a:p>
          <a:p>
            <a:pPr lvl="1"/>
            <a:r>
              <a:rPr lang="en-US" altLang="en-US" dirty="0">
                <a:latin typeface="Times New Roman" panose="02020603050405020304" pitchFamily="18" charset="0"/>
                <a:cs typeface="Times New Roman" panose="02020603050405020304" pitchFamily="18" charset="0"/>
              </a:rPr>
              <a:t>Systems programs in C, C++, scripting languages like PERL, Python, shell scripts</a:t>
            </a:r>
          </a:p>
          <a:p>
            <a:r>
              <a:rPr lang="en-US" altLang="en-US" dirty="0">
                <a:latin typeface="Times New Roman" panose="02020603050405020304" pitchFamily="18" charset="0"/>
                <a:cs typeface="Times New Roman" panose="02020603050405020304" pitchFamily="18" charset="0"/>
              </a:rPr>
              <a:t>More high-level language easier to</a:t>
            </a:r>
            <a:r>
              <a:rPr lang="en-US" altLang="en-US" b="1" dirty="0">
                <a:solidFill>
                  <a:srgbClr val="3366FF"/>
                </a:solidFill>
                <a:latin typeface="Times New Roman" panose="02020603050405020304" pitchFamily="18" charset="0"/>
                <a:cs typeface="Times New Roman" panose="02020603050405020304" pitchFamily="18" charset="0"/>
              </a:rPr>
              <a:t> </a:t>
            </a:r>
            <a:r>
              <a:rPr lang="en-US" altLang="en-US" b="1" dirty="0">
                <a:solidFill>
                  <a:srgbClr val="006699"/>
                </a:solidFill>
                <a:latin typeface="Times New Roman" panose="02020603050405020304" pitchFamily="18" charset="0"/>
                <a:cs typeface="Times New Roman" panose="02020603050405020304" pitchFamily="18" charset="0"/>
              </a:rPr>
              <a:t>port</a:t>
            </a:r>
            <a:r>
              <a:rPr lang="en-US" altLang="en-US" b="1" dirty="0">
                <a:solidFill>
                  <a:srgbClr val="3366FF"/>
                </a:solidFill>
                <a:latin typeface="Times New Roman" panose="02020603050405020304" pitchFamily="18" charset="0"/>
                <a:cs typeface="Times New Roman" panose="02020603050405020304" pitchFamily="18" charset="0"/>
              </a:rPr>
              <a:t> </a:t>
            </a:r>
            <a:r>
              <a:rPr lang="en-US" altLang="en-US" dirty="0">
                <a:latin typeface="Times New Roman" panose="02020603050405020304" pitchFamily="18" charset="0"/>
                <a:cs typeface="Times New Roman" panose="02020603050405020304" pitchFamily="18" charset="0"/>
              </a:rPr>
              <a:t>to other hardware</a:t>
            </a:r>
          </a:p>
          <a:p>
            <a:pPr lvl="1"/>
            <a:r>
              <a:rPr lang="en-US" altLang="en-US" dirty="0">
                <a:latin typeface="Times New Roman" panose="02020603050405020304" pitchFamily="18" charset="0"/>
                <a:cs typeface="Times New Roman" panose="02020603050405020304" pitchFamily="18" charset="0"/>
              </a:rPr>
              <a:t>But slower</a:t>
            </a:r>
          </a:p>
          <a:p>
            <a:r>
              <a:rPr lang="en-US" altLang="en-US" b="1" dirty="0">
                <a:solidFill>
                  <a:srgbClr val="006699"/>
                </a:solidFill>
                <a:latin typeface="Times New Roman" panose="02020603050405020304" pitchFamily="18" charset="0"/>
                <a:cs typeface="Times New Roman" panose="02020603050405020304" pitchFamily="18" charset="0"/>
              </a:rPr>
              <a:t>Emulation</a:t>
            </a:r>
            <a:r>
              <a:rPr lang="en-US" altLang="en-US" dirty="0">
                <a:latin typeface="Times New Roman" panose="02020603050405020304" pitchFamily="18" charset="0"/>
                <a:cs typeface="Times New Roman" panose="02020603050405020304" pitchFamily="18" charset="0"/>
              </a:rPr>
              <a:t> can allow an OS to run on non-native hardware</a:t>
            </a:r>
          </a:p>
          <a:p>
            <a:pPr>
              <a:buFont typeface="Monotype Sorts" pitchFamily="-84" charset="2"/>
              <a:buNone/>
            </a:pPr>
            <a:endParaRPr lang="en-US" altLang="en-US" dirty="0">
              <a:latin typeface="Times New Roman" panose="02020603050405020304" pitchFamily="18" charset="0"/>
              <a:cs typeface="Times New Roman" panose="02020603050405020304" pitchFamily="18" charset="0"/>
            </a:endParaRPr>
          </a:p>
          <a:p>
            <a:pPr>
              <a:buFont typeface="Monotype Sorts" pitchFamily="-84" charset="2"/>
              <a:buNone/>
            </a:pPr>
            <a:endParaRPr lang="en-US" altLang="en-US" dirty="0">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2635541748"/>
      </p:ext>
    </p:extLst>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2186</TotalTime>
  <Words>4694</Words>
  <Application>Microsoft Office PowerPoint</Application>
  <PresentationFormat>Widescreen</PresentationFormat>
  <Paragraphs>495</Paragraphs>
  <Slides>58</Slides>
  <Notes>1</Notes>
  <HiddenSlides>0</HiddenSlides>
  <MMClips>0</MMClips>
  <ScaleCrop>false</ScaleCrop>
  <HeadingPairs>
    <vt:vector size="6" baseType="variant">
      <vt:variant>
        <vt:lpstr>Fonts Used</vt:lpstr>
      </vt:variant>
      <vt:variant>
        <vt:i4>13</vt:i4>
      </vt:variant>
      <vt:variant>
        <vt:lpstr>Theme</vt:lpstr>
      </vt:variant>
      <vt:variant>
        <vt:i4>1</vt:i4>
      </vt:variant>
      <vt:variant>
        <vt:lpstr>Slide Titles</vt:lpstr>
      </vt:variant>
      <vt:variant>
        <vt:i4>58</vt:i4>
      </vt:variant>
    </vt:vector>
  </HeadingPairs>
  <TitlesOfParts>
    <vt:vector size="72" baseType="lpstr">
      <vt:lpstr>Arial</vt:lpstr>
      <vt:lpstr>Calibri</vt:lpstr>
      <vt:lpstr>Calibri Light</vt:lpstr>
      <vt:lpstr>CIDFont+F1</vt:lpstr>
      <vt:lpstr>CIDFont+F2</vt:lpstr>
      <vt:lpstr>Google Sans</vt:lpstr>
      <vt:lpstr>HelveticaNeueLTStd-BdEx</vt:lpstr>
      <vt:lpstr>IBM Plex Sans</vt:lpstr>
      <vt:lpstr>Monotype Sorts</vt:lpstr>
      <vt:lpstr>Times New Roman</vt:lpstr>
      <vt:lpstr>TimesTen-Bold</vt:lpstr>
      <vt:lpstr>TimesTen-Roman</vt:lpstr>
      <vt:lpstr>Wingdings</vt:lpstr>
      <vt:lpstr>Office Theme</vt:lpstr>
      <vt:lpstr>Operating Systems</vt:lpstr>
      <vt:lpstr>Syllabus</vt:lpstr>
      <vt:lpstr>PowerPoint Presentation</vt:lpstr>
      <vt:lpstr>PowerPoint Presentation</vt:lpstr>
      <vt:lpstr>PowerPoint Presentation</vt:lpstr>
      <vt:lpstr>PowerPoint Presentation</vt:lpstr>
      <vt:lpstr>PowerPoint Presentation</vt:lpstr>
      <vt:lpstr>PowerPoint Presentation</vt:lpstr>
      <vt:lpstr>Pre - requisites</vt:lpstr>
      <vt:lpstr>PowerPoint Presentation</vt:lpstr>
      <vt:lpstr>PowerPoint Presentation</vt:lpstr>
      <vt:lpstr>PowerPoint Presentation</vt:lpstr>
      <vt:lpstr>PowerPoint Presentation</vt:lpstr>
      <vt:lpstr>PowerPoint Presentation</vt:lpstr>
      <vt:lpstr>PowerPoint Presentation</vt:lpstr>
      <vt:lpstr>Learning Path</vt:lpstr>
      <vt:lpstr>PowerPoint Presentation</vt:lpstr>
      <vt:lpstr>PowerPoint Presentation</vt:lpstr>
      <vt:lpstr>PowerPoint Presentation</vt:lpstr>
      <vt:lpstr>Depends on the view of the OS</vt:lpstr>
      <vt:lpstr>PowerPoint Presentation</vt:lpstr>
      <vt:lpstr>PowerPoint Presentation</vt:lpstr>
      <vt:lpstr>Types of Operating System</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Operating-System Structures</vt:lpstr>
      <vt:lpstr>System Components </vt:lpstr>
      <vt:lpstr>PowerPoint Presentation</vt:lpstr>
      <vt:lpstr>PowerPoint Presentation</vt:lpstr>
      <vt:lpstr>PowerPoint Presentation</vt:lpstr>
      <vt:lpstr>PowerPoint Presentation</vt:lpstr>
      <vt:lpstr>PowerPoint Presentation</vt:lpstr>
      <vt:lpstr>PowerPoint Presentation</vt:lpstr>
      <vt:lpstr>API – System Call – OS Relationship</vt:lpstr>
      <vt:lpstr>Types of System Calls</vt:lpstr>
      <vt:lpstr>PowerPoint Presentation</vt:lpstr>
      <vt:lpstr>API (Application Programming Interface)</vt:lpstr>
      <vt:lpstr>PowerPoint Presentation</vt:lpstr>
      <vt:lpstr>System Services</vt:lpstr>
      <vt:lpstr>PowerPoint Presentation</vt:lpstr>
      <vt:lpstr>PowerPoint Presentation</vt:lpstr>
      <vt:lpstr>PowerPoint Presentation</vt:lpstr>
      <vt:lpstr>The Role of the Linker and Loader</vt:lpstr>
      <vt:lpstr>PowerPoint Presentation</vt:lpstr>
      <vt:lpstr>Design and Implementation</vt:lpstr>
      <vt:lpstr>Policy and Mechanism</vt:lpstr>
      <vt:lpstr>Implementation</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creator>venkata krishna rao likki</dc:creator>
  <cp:lastModifiedBy>venkata krishna rao likki</cp:lastModifiedBy>
  <cp:revision>161</cp:revision>
  <cp:lastPrinted>2026-10-12T04:03:58Z</cp:lastPrinted>
  <dcterms:created xsi:type="dcterms:W3CDTF">2025-11-26T02:16:32Z</dcterms:created>
  <dcterms:modified xsi:type="dcterms:W3CDTF">2026-10-12T04:05:26Z</dcterms:modified>
</cp:coreProperties>
</file>