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6" r:id="rId3"/>
    <p:sldId id="263" r:id="rId4"/>
    <p:sldId id="264" r:id="rId5"/>
    <p:sldId id="265" r:id="rId6"/>
    <p:sldId id="267" r:id="rId7"/>
    <p:sldId id="268" r:id="rId8"/>
    <p:sldId id="272" r:id="rId9"/>
    <p:sldId id="270" r:id="rId10"/>
    <p:sldId id="293" r:id="rId11"/>
    <p:sldId id="284" r:id="rId12"/>
    <p:sldId id="28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2-31T08:26:22.4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19911 2594 427 0,'0'0'205'0,"0"-8"-24"0,0 8 4 0,0-8-16 0,0 8-31 16,0-5-5-16,0 5 3 0,0 0-19 0,0-6-14 15,0 6 2-15,0 0-23 0,0-6 12 0,0 6-12 16,0 0 18-16,0 0-36 0,-4-7-8 0,4 7 14 16,0 0-24-16,0 0 59 15,0 0-18-15,0 0-39 0,0 0-86 0,0 0 33 16,0 0-18-16,-3-4 20 0,3 4-7 0,0 0 10 16,-4-5 0-16,4 5 18 0,-6-4-23 0,6 4 2 15,-7-3-2-15,7 3 18 0,-11 0-3 16,4-2-5-16,7 2-2 0,-19 3-3 0,5 3-5 15,-7 3 30-15,4 4-20 0,-10 6-2 0,-7 6-3 16,-4 5 2-16,4 0 14 0,-7 7-6 0,6 1-23 16,-9 12 16-16,3 2-8 0,3 2 2 15,1 2-2-15,13-10-13 0,0 2 21 0,1-4-8 16,8 2-6-16,-1-3 9 0,5-8-11 16,8-5 18-16,-1-5-25 0,4 0 12 0,3 0-2 15,-2-4 5-15,5 2-1 0,2-3 9 16,1 0-11-16,1-2-12 0,2-3 10 0,4-3 10 15,1-2-13-15,-3-3 8 0,6 1 7 0,-3-3-9 16,4-1 4-16,0 0-2 0,-4-4 13 0,3 1-8 16,-6-1-16-16,3 0 1 0,-1 0-3 15,-4-1-10-15,1 1-11 0,-2 0-12 0,2 0 5 16,-6 0-61-16,4 0-73 0,-2-14-140 0,-2 15-427 16,0-2 84-16</inkml:trace>
  <inkml:trace contextRef="#ctx0" brushRef="#br0" timeOffset="537.81">20222 2952 570 0,'-7'-2'264'0,"7"2"-21"0,-13-4-15 16,6 4-21-16,-4 0-7 0,11 0-29 0,-17 0-25 16,3 4 0-16,4-1-28 0,-6 4 5 0,2 0-36 15,0 2 15-15,-6 3-4 0,2 1-24 16,4 2 5-16,0 0-20 0,1 4 0 15,0-5-18-15,2 5-5 0,1-1-3 0,7-2-7 16,-4 2-9-16,4-2 14 0,3-3-15 0,0 2 4 16,3-2-17-16,1-1 4 0,2 1-2 0,1-2 24 15,4-1-17-15,2-3 1 0,0 0-8 16,5-3-23-16,2 0 0 0,0-3-15 0,1-1-31 16,0 0-51-16,-1-1-80 0,4 0-7 0,-3-2-97 15,-1-1-520-15,4 2 107 16,-6-3 59-16</inkml:trace>
  <inkml:trace contextRef="#ctx0" brushRef="#br0" timeOffset="834.12">20561 3001 529 0,'0'0'279'16,"0"0"-89"-16,-5-5-39 0,5 5-8 0,0 0-15 16,0 0-25-16,0 0 4 0,0 0-33 15,0 0 13-15,0 0-15 0,-9 14-3 0,5-5-10 16,4 1 7-16,-3 3-25 0,0 3-5 16,3 3 13-16,-4 5 5 0,1 0-26 0,0 1-3 15,1 1 16-15,-1 1-20 0,0 1 2 16,3 0 2-16,-3 1-9 0,0-3-8 0,3 2-24 15,-1-3 1-15,1-4-34 0,0 1-15 0,0-4-25 16,0-3-42-16,1 1-30 0,-1 0-18 0,0-5 25 16,-4-1-125-16,4 3-404 0</inkml:trace>
  <inkml:trace contextRef="#ctx0" brushRef="#br0" timeOffset="1197.98">20540 3075 634 0,'0'0'223'0,"-3"-9"-41"16,3 9-13-16,0-5-26 0,0 5-20 0,0 0-13 15,0-9 3-15,0 9-14 0,3-6-9 16,3 2-13-16,-2 0-11 0,4 2-7 0,1-1-10 15,1-1-3-15,-3 2 0 0,7 0-15 16,-4-2 22-16,4 4-22 0,0 0-13 16,-1 0 0-16,-2 4 10 0,2-4-10 0,1 2-10 15,-1 0-3-15,1 2 3 0,-4-1-8 0,-3 0 17 16,0 0-1-16,3 1-34 0,-6 0 38 0,3-1-12 16,-4 2 15-16,-3 0 8 0,0 2-21 15,-3-1 11-15,-1 3-16 0,-2-2 10 0,-2 1-7 16,-2 0 7-16,3 0-5 0,-2 1-17 0,-2-3-47 15,4 1 13-15,-3-1-44 0,2 0-25 16,-1 0-84-16,2-1 25 0,0-2-563 0,0 2 28 16</inkml:trace>
  <inkml:trace contextRef="#ctx0" brushRef="#br0" timeOffset="1638.78">20869 3019 624 0,'3'-5'266'0,"-3"5"-7"0,0 0-39 0,6-4-15 15,-6 4-26-15,0 0-10 0,4-4-21 0,-4 4-20 16,0 0-18-16,0 0 11 0,0 0-19 16,0 0-20-16,9 7-3 0,-9-7-20 15,4 8 15-15,0-1-7 0,0 0-8 0,2 0-8 16,-2 1 0-16,-1-2-5 0,3 1-5 0,2-1-15 15,-2 0-6-15,1-3-9 0,-3 2-1 16,2-2 10-16,2-1-12 0,2 1 7 0,-1-3-7 16,2 0-5-16,-1-2-6 0,0 1-2 0,1-4 15 15,-1 1 0-15,-3 1-2 0,3-3 12 0,-3-1-9 16,3 0-9-16,-3 1 6 0,0-3-5 16,0 1 2-16,0 0-3 0,-1 0 11 15,-2 2-5-15,2-1 12 0,-2 3-4 0,-3-4 9 0,2 4 8 16,0-1 3-16,-3 5-2 15,3-7-9-15,-2 2-12 0,-1 5 2 0,0 0-7 16,0-5 2-16,0 5 8 0,0 0-3 0,0 0-12 16,0 0 0-16,0 17 7 0,0-9-15 0,3 1-6 15,0 1 11-15,0 0-23 0,4 3-5 16,1-2 5-16,2-1-7 0,3 2-24 0,4-3 5 16,7 4-89-16,-4-6-246 0,8 0-486 0,2-3 120 15,-2-2 41-15</inkml:trace>
  <inkml:trace contextRef="#ctx0" brushRef="#br0" timeOffset="2077.44">21781 2696 698 0,'-1'-4'318'0,"1"4"-19"0,-3-4-45 16,3 4-14-16,-3-9-27 0,3 9-16 0,-3-4-26 15,3 4-12-15,0 0-31 0,0 0 8 16,0 0-21-16,0 0-10 0,-7 17-23 0,7-6-6 16,-3 2 6-16,3 4-10 0,0 2-18 0,-1 2-6 15,-3 4-12-15,4 0-8 0,-3 3-5 0,3-1-20 16,-3 3 0-16,3-3-32 0,-3 1 4 15,3-3-52-15,-4 4-20 0,1-5-62 16,3-2-46-16,-3-2-48 0,2-2-556 0,-2 1 67 16,3-6 38-16</inkml:trace>
  <inkml:trace contextRef="#ctx0" brushRef="#br0" timeOffset="2465.11">21682 3033 680 0,'3'-8'210'0,"0"3"-20"0,0 1-26 16,1 1-16-16,0-2-12 0,3 1-1 0,2 0-17 15,1 0-5-15,1 0-11 0,0 0-10 16,6 2-20-16,-1-1 2 0,2-2-2 16,-1 3-18-16,4 1 4 0,-1-3-1 0,0 2-14 15,1-1-7-15,0 0-8 0,-1 1 6 0,0-1 1 16,-6 3-17-16,0-4 5 0,2 2 0 15,-4 0-5-15,0 2-38 0,0 0 56 0,-3-4 28 16,-2 4-3-16,-7 0-46 0,10 0-30 0,-10 0 56 16,11-1-33-16,-11 1 35 0,10 0-33 15,-10 0 6-15,0 0 17 0,7-1-18 0,-7 1-2 16,0 0-10-16,0 0-16 0,11 2 3 0,-11-2 12 16,0 6-4-16,0-6 12 0,0 8-10 15,0-4 23-15,0 3-28 0,0-2 15 16,0 2-18-16,0-1-7 0,-1 0 5 0,1 1-23 15,-3-1-3-15,6 0-26 0,-3 1-7 0,-3-1-66 16,6 0-80-16,-3 0-154 0,0 0-384 16,0-1 52-16,0-5 51 0</inkml:trace>
  <inkml:trace contextRef="#ctx0" brushRef="#br0" timeOffset="2619.13">22147 2714 645 0,'0'-4'209'0,"0"4"-29"0,0 0-29 16,0 0-36-16,0 0-38 0,0 0-21 0,0 0-158 16,-4 19-29-16,1-9-537 0</inkml:trace>
  <inkml:trace contextRef="#ctx0" brushRef="#br0" timeOffset="3214.41">22325 2931 465 0,'0'0'149'0,"0"0"-11"0,9 7-13 15,-9-7-22-15,4 6 4 0,-4-4-2 0,0 4-23 16,0-6 8-16,3 9-8 0,1-4 0 16,-4-1-36-16,0-4 5 0,4 7 0 0,-4-3 0 15,0-4 3-15,0 7 0 0,0-7 12 0,3 6-17 16,-3-6-11-16,0 0 3 16,3 2-5-16,-3-2 3 0,0 0-9 0,0 0-12 15,0 0 15-15,14-10-4 0,-11 3-11 0,4 3-1 16,-3-1 7-16,2-1-12 0,1 2 1 0,-4-2 13 15,5 2-14-15,-5 0-14 0,1 0 10 16,2 1-6-16,0 0 1 0,-2 0 10 0,3 1-24 16,-7 2 6-16,7-3 5 0,-7 3 5 0,10-1 16 15,-10 1-14-15,10 2-4 0,-10-2 2 16,11 4 3-16,-4-1-16 0,-4 0 11 0,3 2-16 16,-2-3 18-16,3 3 0 0,-6-2-7 0,2 3 7 15,0-2 7-15,0 2-6 0,1-1 27 16,-1-2-43-16,0 2-13 0,0-2 33 15,-3-3-2-15,1 5-6 0,-1-5 24 0,7 5-8 0,-7-5 0 16,3 4-1-16,-3-4 17 0,0 0-14 16,0 0-10-16,14-6-12 0,-8 3 4 15,-1 0 9-15,1-2-1 0,-2 1 10 0,2 2 6 16,-2-4-18-16,2 5-3 0,-6 1 8 0,11-7-8 16,-5 5 18-16,-2-1-16 0,2 1-4 15,-6 2 0-15,11-3 4 0,-11 3-2 0,7-1 6 16,-7 1-14-16,13 0 11 0,-13 0-13 0,11 6 7 15,-4-4 3-15,-4 1-10 0,1 1-3 0,2 0-25 16,2 2-38-16,-2 2-45 0,1-2-78 16,-4 3 22-16,4-1-583 0,1 0 69 15,-2 1 77-15</inkml:trace>
  <inkml:trace contextRef="#ctx0" brushRef="#br0" timeOffset="3638.25">22837 3033 760 0,'1'-8'212'0,"-1"8"42"0,0-5-80 0,0 5-8 0,0 0-15 16,0-7-8-16,0 7-35 0,0 0-1 15,0 0-2-15,0 0-12 0,0-5-17 16,0 5-19-16,0 0 9 0,3-5-15 0,-3 5 3 0,0 0-5 16,0 0-26-16,0 0 2 0,0 0 9 15,6-3-29-15,-6 3 28 0,7-4-7 16,0 3 7-16,0-2-20 0,0 0 0 0,0 0-8 15,2 0 5-15,-1-2-20 0,2 2-3 0,-3-5 10 16,3 2 1-16,-3-1 17 0,3-1-28 16,-3 1 11-16,-1 1-3 0,2-1-3 0,-5 0 3 15,1 1 18-15,-1 1 7 0,-3-1-5 0,3 4-12 16,-3 2 12-16,-3-11-25 0,3 11 20 0,-7-4-22 16,7 4 9-16,-11-2 11 0,11 2-13 15,-16 5-1-15,9 1 9 0,-4 1 5 16,-2 0-8-16,6 4-21 0,-4-1 19 0,2 3-3 15,2-1 7-15,0 1-2 0,-1 1 3 0,2-3-3 16,6 0-13-16,-3 0-3 0,3 1 16 16,3-3-12-16,3 0 14 0,2-2-12 0,2 0 13 15,7-4-24-15,4 0 6 0,0-3-8 0,3 0-44 16,6-1 11-16,-6-4-70 0,14-3-78 16,2-16-93-16,-5 15-466 0,-5 0 77 0</inkml:trace>
  <inkml:trace contextRef="#ctx0" brushRef="#br0" timeOffset="3921.68">23210 2481 852 0,'0'0'230'0,"0"0"-7"0,0 0-11 16,0 0-25-16,0 0-13 0,17 8-7 0,-8-1-29 16,-1 3 0-16,2 3-15 0,4 1-15 0,-1 3-21 15,-2 2 5-15,6 4-16 0,0 2-86 0,0-1 15 16,-1 2-7-16,-1 2 12 0,-2-2-10 16,-2 4 10-16,-1 0 1 0,-4 2-6 15,-9-3 2-15,-3 18-4 0,-9 3 7 0,-14 14 0 16,-16 10-43-16,-23-6-138 0,-28 31-659 15,-14 1 55-15,-16-2 135 0</inkml:trace>
  <inkml:trace contextRef="#ctx0" brushRef="#br0" timeOffset="33146.06">23138 5296 406 0,'0'0'121'0,"-1"-4"66"0,1 4-11 0,-3-6-40 16,3 6 23-16,0 0-19 0,-6-4-6 15,6 4-19-15,-4-4 15 0,4 4-7 0,0 0-13 16,-3-6 3-16,3 6-34 0,-3-5-61 0,3 5 0 16,-3-4 26-16,3 4-16 0,0 0-16 0,-5-3 1 15,5 3 0-15,0 0 5 0,0 0-5 16,0 0-21-16,0 0 16 0,0-7-16 0,0 7 6 15,0 0 12-15,0 0-10 0,0 0 5 0,0 0-5 16,14 0 2-16,-14 0 9 0,14 0-22 0,-4 1 11 16,1 2 8-16,2-3 5 15,4 2-5-15,1-2 2 0,2 0-2 0,1 1 2 16,6-1-18-16,-3 0-10 0,7 0 28 0,3 0-15 16,3 0-10-16,1 0 25 0,5-1-15 0,2 1 10 15,-1 0 5-15,2 0-2 0,1-2 0 16,14-2-13-16,-9 4 20 0,10-2-18 0,2 1-14 15,1-2 17-15,-3 1-11 0,2-1-4 0,1 2 20 16,1-4 10-16,-1 3-15 0,0 0 6 16,3-2-9-16,-3 2 11 0,0 1 2 0,0-3-28 15,-1 1 26-15,-2 1 2 0,-1-4-18 0,-2 3 18 16,6-1-2-16,1 1-16 0,0-2 19 16,0 2 1-16,2-3-22 0,-2 4 13 15,6-4 2-15,-7 3-31 0,3-4 24 0,-3 5 4 16,3-4 3-16,-6 3-10 0,5-1-5 0,-5 1-5 15,0 0 4-15,4 1-1 0,-5-1 17 0,4 2 8 16,0-4-16-16,0 5 16 0,-1-1-18 16,-2 0-8-16,3-1 18 0,-13 2 5 0,-5 0 11 15,1-3-24-15,-1 2-4 0,1-1 4 0,-3 1 31 16,16-3-25-16,-9 3-6 0,-11-2-2 0,3 3 2 16,-6-4 3-16,-4 2-7 15,-3 1 12-15,-1 0-13 0,-6-4 13 0,-3 4-12 0,-4 1 14 16,0 0 4-16,-6-2 6 0,6 1 12 15,-7 1-6-15,0 0 2 0,1 0-4 0,-2-3 9 16,-9 3 4-16,14-1-21 0,-14 1-6 16,11 1 6-16,-11-1 8 0,13 0-9 0,-13 0 6 15,7-1-13-15,-7 1 11 0,10-1-9 0,-10 1 9 16,0 0-11-16,7-2 28 0,-7 2-25 0,0 0 10 16,0 0-26-16,0 0 11 0,10 0-6 15,-10 0 8-15,0 0-18 0,0 0 11 0,0 0-11 16,0 0-13-16,0 0 3 0,0 0 8 0,11 0 7 15,-11 0 1-15,0 0-16 0,0 0 18 16,0 0-24-16,0 0 14 0,0 0-3 16,0 0 5-16,0 0-7 0,0 0-6 0,10 4 16 15,-10-4-3-15,3 6 18 0,-3-6-23 0,2 7 29 16,-2-1-19-16,1-2-2 0,0 2 20 16,-1 3-28-16,3-1 15 0,0 6-7 0,-3-4 10 15,3 7 5-15,-1 0 6 0,1 3 24 0,0 4-32 16,-3 2 10-16,4 3-13 0,-1-1-16 0,0 4 9 15,0 3-14-15,0-2 31 0,1 2 3 16,-1-1-13-16,2 1 0 0,-2-4 0 0,0 3-25 16,1 1 32-16,-1-6 22 0,3 5-35 0,-2-1 14 15,-1-4-13-15,1 2 8 0,-1 2 4 16,-2-1 16-16,2-1-2 0,0 2-8 16,0 0 4-16,-2-5-14 0,-1 1 7 0,3-2 11 15,-3-2-6-15,3 1-2 0,-3-4 2 0,0-1 1 16,3 1-6-16,-3-5-15 0,0 2-6 0,1-1 34 15,-1 1-23-15,0-6-5 0,0 1 13 16,0-1-5-16,0-1 2 0,0-1-10 0,3-3 7 16,-3 2-7-16,0-3-8 0,0 0 16 0,0 1 12 15,0-2-7-15,0-2 7 0,0 2-2 0,0-6 0 16,0 9 15-16,0-6-8 0,0-3 6 16,0 7 64-16,0-7-3 0,0 6-21 0,0-6-17 15,0 6 2-15,0-6-15 0,0 0 0 0,0 5-8 16,0-5-3-16,0 0 32 0,-3 6-21 0,3-6 5 15,0 0-3-15,0 0-5 16,0 0-10-16,-7 1-7 0,7-1-6 0,0 0 5 16,0 0-10-16,0 0 8 0,-21-6-13 0,15 5 5 15,-4 1 3-15,10 0-11 0,-21-2 16 0,8 2-10 16,1-1-3-16,-4 1-3 0,-2 0-15 16,-2 0 16-16,-3 0 4 0,-2 0-12 0,-5 0 7 15,-4 0-12-15,3 0 15 0,-4 0-8 0,-8 0 6 16,1 0 2-16,-2 0-3 0,-1 0 3 0,1 0 8 15,-5 0-16-15,2 0 6 0,-4 0-1 16,-11 0 6-16,9 0 4 0,4 0-17 16,1 1 0-16,2 1 15 0,-4-2-7 0,3 0 4 15,2 0 8-15,-2 1-7 0,2 2 2 0,1-3-10 16,-5 0 5-16,5 2 13 0,-4-2-13 16,1 0-3-16,-15 0 8 0,7 0-2 0,7 0 4 15,1 0-7-15,-2 0 3 0,2-2-3 0,-1 2 0 16,-1-3 5-16,5 3 0 0,-4-1-7 0,1-1-1 15,1 2 11-15,1-1 2 0,-5 1-12 16,6-2-11-16,-4 2 23 0,1 0-10 0,-5 0-15 16,-10 0 12-16,-3 2 3 0,1-2 18 0,2 3-15 15,0 1-9-15,-2-2 12 0,2 0-1 16,1 4-3-16,-1-2-12 0,1 0 15 16,5 0-10-16,-5 1 0 0,10-1 2 0,-8 0 6 15,2 0 5-15,-4 1-3 0,2 1-3 0,8-4-4 16,-11 0-6-16,11 3 3 0,-11-4 5 0,13 1-8 15,3 0 26-15,1 2-18 0,-3-3 8 16,4 1-16-16,-4 2 16 0,4-2-6 0,-4 0 1 16,4-2-1-16,-2 2-2 0,-1 1 21 0,5-2-16 15,-1 1-8-15,2 0 1 0,4 0 10 0,4 0-11 16,0-2 11-16,2 3-1 0,8-3-4 16,-1 0-3-16,2 1 8 0,-1 2-11 0,9-6 8 15,-3 6 3-15,7-3 5 0,-3 0-18 0,2 0-3 16,1 0 23-16,3 2-15 0,7-2 5 15,-17 0-12-15,10 0 4 0,7 0 6 0,-10 0-6 16,10 0 6-16,-11 0-6 0,11 0-2 16,-7 0-16-16,7 0-7 0,0 0 13 0,0 0 7 15,-13 1-20-15,13-1-8 0,0 0-20 0,0 0 2 16,-3 6-56-16,3-6-74 0,-4 3-77 16,4-3-599-16,11 4 74 0,-5-4 100 0</inkml:trace>
  <inkml:trace contextRef="#ctx0" brushRef="#br0" timeOffset="34004.87">26091 5188 555 0,'-6'-2'246'0,"6"2"-80"0,0 0-20 16,-1-7-8-16,1 7-20 0,0 0-16 0,-6-3 1 15,6 3 2-15,0 0-8 0,-3-4-18 0,3 4 3 16,0 0-20-16,0 0-14 0,0 0 3 0,0 0 8 16,0 0-13-16,0 0 8 0,0 0-28 15,-1 14-6-15,1-5-7 0,1 0 5 0,-1 7-5 16,0 2-3-16,3 5 13 0,0 2-10 0,-6 6 0 16,3-2 5-16,0 3-16 0,-3 6 6 15,3-1-8-15,-1 2 13 0,-6 11 2 16,1 0-10-16,5-8-18 0,-2-5 21 0,3 1 0 15,-3-2-3-15,3 1 0 0,-3-2 0 0,3-6-2 16,0 3 2-16,0-3 0 0,0-1-10 0,0 0 17 16,0 0-12-16,3-3 3 0,-3-3 20 15,3 0-31-15,-3-4 19 0,3 2-14 0,-3-1 6 16,1-4 2-16,2 1 8 0,-3-3-6 0,3 1-20 16,-3-3 11-16,4-1 2 0,-1 3 36 15,-2-5-41-15,-1 0 12 0,3 1-9 16,-3-2 17-16,0-2-25 0,3 2 2 0,-3-1 11 15,2 1-3-15,-1-4-5 0,-1 3 7 0,0-6-4 16,1 9 14-16,-1-7-19 0,0-2 19 0,0 7 1 16,0-7 8-16,3 7-14 0,-3-7-12 15,6 1-2-15,-6-1-16 0,0 0-44 0,15-10-28 16,-6 3-45-16,0-1-209 0,3-1-424 0,-1 1 100 16</inkml:trace>
  <inkml:trace contextRef="#ctx0" brushRef="#br0" timeOffset="34398.11">26540 5600 688 0,'-1'-8'187'0,"1"8"-23"0,0 0-13 0,-3-6-13 0,3 6 10 0,0 0-25 0,0 0-15 16,0-4-16-16,0 4-18 0,0 0-10 0,0 0-10 16,0 0 5-16,0 0-11 0,0 0-1 15,0 18-12-15,0-14-1 0,0 8-4 0,-3-3 1 16,3 4-8-16,-4 3 8 0,4 2-11 0,-2 2 3 15,-3-1-5-15,2 5 3 0,1 0-6 16,-3-1-12-16,2-2 15 0,0-3-1 0,3 3-11 16,-4-4 14-16,4 0-7 0,-4-1 5 0,4-1-11 15,0-4-12-15,0 3 10 0,0-3-15 16,0-1-26-16,0 0 26 0,0 0-56 16,4-1-50-16,-4-5 11 0,3 5-58 0,-3-3-457 15,1 2-84-15,-1-6 69 0</inkml:trace>
  <inkml:trace contextRef="#ctx0" brushRef="#br0" timeOffset="34803.58">26454 5547 739 0,'0'-5'243'0,"0"5"3"0,0-8-56 16,-3 2-45-16,3 6-52 0,0-7 29 0,0 7-32 16,0-8-11-16,0 8-15 0,0-4 16 0,0 4-6 15,3-6-10-15,3 4-3 0,-6 2-15 16,13-4-5-16,-5 4 11 0,2-1-17 0,4 2-17 16,0-1 8-16,0 3 5 0,2 0-36 0,-1 3 25 15,1-4-12-15,2 4-3 0,-2 2 0 16,-1-4 3-16,1 3 7 0,1 2-10 0,-6-1 3 15,3-1 0-15,-4 0 4 0,0 1-12 0,1-4 0 16,-5 3 5-16,1 0-25 0,-4 0 17 0,2-3 3 16,-4 3-2-16,-2-1 4 0,-4 2 4 15,-1 1-22-15,-4-1 24 0,2-3-13 0,-5 2 7 16,-1 0-17-16,0-1 23 0,1-2-6 0,-1 0-10 16,1-1-2-16,1 1-18 15,2-2 18-15,-2-1-34 0,1 0-2 0,4-1-43 16,2 5 25-16,5-5-62 0,0 0-2 0,0 0-56 15,-11-5-64-15,11 5-413 0,0 0 3 0</inkml:trace>
  <inkml:trace contextRef="#ctx0" brushRef="#br0" timeOffset="35070.01">26895 5622 586 0,'10'-2'212'0,"-10"2"-10"16,0 0-17-16,0 0-34 0,0 0 0 15,4-3-16-15,-4 3-7 0,0 0-28 0,0 0-3 16,0 0-22-16,0 0-6 0,0 0-10 0,0 0-11 16,8 8 1-16,-8-8-6 0,-2 11-12 15,-1 0 10-15,3 2-5 0,0 2 2 0,-3 2-10 16,0 1-2-16,2 6-8 0,-6-1 5 0,3-2 5 15,1 4-30-15,-3 0-11 0,2 0-18 16,-2-3-48-16,4 4-44 0,-7-2-59 0,2 1-581 16,1-4 80-16,-1 0 74 0</inkml:trace>
  <inkml:trace contextRef="#ctx0" brushRef="#br0" timeOffset="35849.58">24912 5259 529 0,'3'-6'185'0,"-3"6"-16"16,0 0-34-16,0 0 9 0,0 0-27 0,1-3-25 15,-1 3 24-15,0 0-40 0,0 0-4 16,0 0-21-16,0 0 1 0,3 17-14 0,-3-6 21 15,0 3-18-15,0 5-5 0,0 5 7 0,0 2-12 16,-3 13-11-16,2-3 21 0,-5 19 0 0,3-1-13 16,-1 1 11-16,-3-2-26 0,3 3 17 15,-2-4 29-15,-1 3-61 0,1-3 2 0,1 3 15 16,-1-3-2-16,-1-2 17 0,3-9-17 16,-2-6-8-16,6-1 6 0,-4-1 14 15,0-5-30-15,1 1 20 0,3-4 1 0,0 0 2 16,-3-7-5-16,3 0-19 0,0-3 9 0,0 1 33 15,0-5-18-15,0 2-3 0,0-1 0 16,0-4-9-16,0 0 17 0,0 1 0 0,0-3 0 16,3-4-18-16,0 3-31 0,-3-5-22 0,0 0-29 15,14-3-3-15,-14 3-78 0,7-12-103 0,0 7-482 16,0 1 50-16</inkml:trace>
  <inkml:trace contextRef="#ctx0" brushRef="#br0" timeOffset="36179.06">25137 5741 578 0,'0'0'174'16,"0"0"-25"-16,0 0-4 0,0 0-19 0,0 0 2 0,0 0-8 0,0 0-28 16,-3 20-15-16,6-6-5 0,-6-3 22 0,3 4-24 15,-3 2-4-15,3 3-7 0,-3 1 5 16,3-2-15-16,-4 4-8 0,4-1 12 0,-3-3-19 16,0 2 9-16,3 0-12 0,0-5-8 0,-1 1 0 15,1 0-46-15,1-3 36 0,-1-1-49 0,0 1-51 16,0-3-85-16,0 3-20 0,3-4-506 15,-3-3 1-15</inkml:trace>
  <inkml:trace contextRef="#ctx0" brushRef="#br0" timeOffset="36539.33">25131 5742 678 0,'0'0'258'16,"-3"-8"-12"-16,3 2-18 0,0 6-23 0,0-7-11 16,0 7-15-16,0-5-25 0,0 5-13 0,0 0-13 15,0-7-11-15,0 7-12 0,6-5-20 16,-6 5-1-16,10-1-9 0,-2 1-9 0,2 0-12 16,0 0-3-16,4 4 5 0,-1-2-4 15,1 0-22-15,3 4 1 0,0 0 0 0,-3-1-8 16,3 2 0-16,0 0 13 0,0 1-18 15,-4-4-8-15,1 5-3 0,-4-4-9 0,-3 2-1 16,4-3 14-16,-5 2-1 0,-2 1 0 0,-4 1-12 16,0-1 9-16,-4-1 11 0,-5 2-10 15,1 0-18-15,-5 1-1 0,-1-1-25 0,1-1 8 16,-1-1 13-16,-3-2-18 0,3 1 7 0,0-2-58 16,1 1-19-16,-1-1-20 0,4-2-38 0,0-4-31 15,2 5-606-15,2-2 42 16,6 0 65-16</inkml:trace>
  <inkml:trace contextRef="#ctx0" brushRef="#br0" timeOffset="36930.99">25490 5821 583 0,'0'0'241'16,"0"0"51"-16,0-5-39 0,0 5-18 15,0 0-25-15,0-7 3 0,0 7-21 0,0 0-34 16,0 0-19-16,0-6-11 0,0 6-21 0,0 0 6 16,7-3-13-16,-7 3-21 0,10 0 11 15,-4-2-32-15,-6 2 1 0,21 0 3 0,-11 2-14 16,1-2-2-16,2 0-7 0,-2 3 2 16,2-2-16-16,-3 4-4 0,1-3-11 0,-1 0-15 15,-3 2 2-15,3 0 3 0,-6 0-2 16,2-1-8-16,-5 4-1 0,-1 0 6 0,-4 1 5 15,1 1-5-15,-8 0-10 0,4 1-6 0,-3 3 11 16,-1-4-5-16,0 1 4 0,0-2 9 0,0 2-11 16,1-2 0-16,3-2 8 0,0 2-13 15,0-4-7-15,0 2 2 0,1-3 7 0,5 2-2 16,1-5 8-16,0 8 2 0,0-8 1 16,11 3 12-16,2-3 5 0,1 0-18 15,7-1-4-15,3-2 22 0,6-2-5 0,-3 2-2 16,8-3-3-16,-1 2-8 0,4-2-2 0,-1 0-24 15,0 2-48-15,-6-1-74 0,3 4-719 0,3 0 125 16,-8-1 41-16,-3 2 87 0</inkml:trace>
  <inkml:trace contextRef="#ctx0" brushRef="#br0" timeOffset="37539.97">24036 5736 729 0,'0'0'241'0,"0"0"-19"0,0 0-32 0,0 0-6 0,0 0-23 16,0 0-43-16,0 0 5 0,0 0-16 0,0 0-4 15,-6 5-21-15,6-5-18 0,3 10-3 16,-3-1 6-16,3 2-19 0,-3 2 24 0,2 3-28 16,-2 1-6-16,3 2-7 0,-3 4 2 0,0-4-5 15,0 3-2-15,3 3-8 0,-3 0 23 0,0 0-36 16,3-5-18-16,-1 1-3 0,-1-3-1 16,0 1-9-16,2-3-15 0,-3 1-28 0,6 0-28 15,-5-3 12-15,5 3-97 0,-2-8 13 16,-3-1-66-16,-1 2-471 0,3-2 35 15</inkml:trace>
  <inkml:trace contextRef="#ctx0" brushRef="#br0" timeOffset="37950.78">24017 5717 865 0,'0'-6'263'0,"0"6"-27"0,-4-8-26 0,4 5 0 16,0 3-29-16,-3-7-7 0,3 7-28 16,-3-7-10-16,3 7-16 0,0-4-5 0,0 4-20 15,3-6-8-15,3 5-7 0,-6 1-9 16,11-7-12-16,-2 6-8 0,2 1 11 0,2-1-14 15,-1-2-25-15,1 7 18 0,4-4-13 0,-3 3 6 16,3 2-11-16,-4-2 2 0,2 1-9 0,-2-1 14 16,3 3-19-16,-2-2-6 0,-3 1 0 15,1-2-10-15,-4 3 7 0,2-2 1 0,-3 0-21 16,-3 2 18-16,0-1-3 0,-1-1-4 0,-3 0 9 16,0 2-14-16,-3 0 6 0,-5-1-1 15,-2 2 9-15,0 0-12 0,-4-3-5 16,1 1 10-16,2-3-6 0,-3 2 9 0,1-2-19 15,-1-1-7-15,4-1-8 0,0 0-20 16,-1 1-82-16,11-1-31 0,-16-2-41 0,8 2-171 16,8 0-418-16,-3-6 113 0,3 6 28 0</inkml:trace>
  <inkml:trace contextRef="#ctx0" brushRef="#br0" timeOffset="38541.93">24502 5703 642 0,'0'0'210'0,"0"0"13"0,7-3-52 0,-7 3 18 15,0 0 9-15,3-4-53 0,-3 4 53 0,0 0-19 16,0 0-21-16,3-4-17 0,-3 4-15 15,0 0 4-15,0 0-15 0,0 0-20 0,11-4-8 16,-4 2-10-16,-7 2-18 0,17 0 5 0,-7 0-13 16,0 0-8-16,2 0-9 0,-4 5-24 0,6-4 8 15,-3 2-8-15,1 2-5 16,-4-2-12-16,2 3-11 0,1-4 0 0,-7 4-13 16,2 2-7-16,-1 1 10 0,-3-5-3 0,-3 6 5 15,-2-1-12-15,0 1 2 0,-3-1-2 0,-2 1 4 16,1 0 1-16,0-2-3 0,-2 1 5 15,1 1 8-15,2-4 16 0,-1 1-9 0,0 2-2 16,0-4 8-16,0 2-8 0,3-3 13 0,-2 2-2 16,3-3-9-16,0 2 6 0,3-5-8 15,-7 4 10-15,3 1 8 0,4-5-5 0,0 4 8 16,0-4 7-16,0 0-10 0,4 7 8 16,-4-7-13-16,7 5 25 0,-7-5-20 0,11 3 13 15,-6 1 0-15,2-2-6 0,-3 0 14 16,3 4-6-16,2-3-2 0,-2 2 2 0,1-1 3 15,1 3-8-15,-5-1 1 0,3 2-1 0,0-4 13 16,0 3-13-16,-4 2 11 0,3-1-9 16,-5-1-1-16,-1 0-9 0,0 1 24 0,-2 1-11 15,-6-1-2-15,-3 3 10 0,1-1-5 0,-11 3 0 16,4-3-5-16,-7 2 7 0,-3-1 1 0,0-3-1 16,3-2-22-16,-3-1-19 0,1 1-12 15,-3-4-77-15,5-6-110 0,-4 7-623 0,8-2 94 16,-1-1 52-16</inkml:trace>
  <inkml:trace contextRef="#ctx0" brushRef="#br0" timeOffset="53599.95">7235 10868 212 0,'0'0'5'0,"0"0"23"16,-6-3-12-16,6 3 9 0,-1-6-22 0,1 6 12 15,0 0 100-15,-7-3-7 0,7 3 12 0,-4-5-61 16,4 5 25-16,0 0 14 0,-6-1-24 15,6 1-5-15,-7-6 13 0,7 6-26 0,-9-1 1 16,9 1-4-16,-8-3 6 0,8 3-5 0,-10-4 5 16,10 4-16-16,-7-3-32 0,7 3-29 15,-11-1 36-15,11 1-34 0,-9-1 9 16,9 1 19-16,0 0-24 0,-7-5 9 0,7 5 62 16,-7 0-85-16,7 0 11 0,0 0 30 15,0 0 3-15,0 0-8 0,-7-1-15 0,7 1 8 16,0 0-8-16,0 0 5 0,0 0 28 0,0 0-2 15,0 0-14-15,0 0-4 0,0 0-8 16,0 0 15-16,30 5-4 0,-19-4-6 0,-1 1 5 16,4-2-2-16,-1 3 15 0,1 0 7 0,4-2-1 15,2 0-17-15,0 1 11 0,1-2-18 16,0 0 19-16,-1 0 19 0,4 0-10 16,0 0 8-16,0 0-13 0,3 0-7 0,4 0 7 15,0-3-15-15,3-1 0 0,7 2 5 16,-3 1 12-16,3-2-27 0,3-1 15 0,-4 2-18 15,3-3 23-15,0 4-5 0,2-1-13 0,-4 0 18 16,0-3 15-16,0 4-38 0,-7 1 8 0,1 0-3 16,-1 0 5-16,0-1-5 0,0 2-17 15,-4-1 9-15,2 1 8 0,1 1 3 0,-5 2 7 16,-1-1-10-16,1-3 85 0,-7 1-16 0,-1 4-5 16,1-4-5-16,-1 0-18 15,-6-1 16-15,3 4-19 0,-4-2 1 0,-3-1 15 16,4-1-31-16,-7 1 13 0,3 4-21 0,-2-4 11 15,1-1-13-15,-9 0 15 0,11 3 6 16,-5-3-29-16,-6 0-10 0,7 0-13 0,-7 0-31 16,7 4-35-16,-7-4-8 0,3 4-26 0,-3-4-45 15,0 0-139-15,0 7-484 0,0-7 72 16,0 0 54-16</inkml:trace>
  <inkml:trace contextRef="#ctx0" brushRef="#br0" timeOffset="54438.84">9242 10816 286 0,'6'2'56'0,"5"-2"80"0,-4 0-13 15,6 0-8-15,4 0 0 0,4 0 16 0,-1 0-52 16,8 0 29-16,6-2-11 0,7 1-10 16,0-5 13-16,6 5-26 0,12-6 18 15,2 5-5-15,1-4-12 0,-4-3-1 0,-7 7-20 16,-9-4 15-16,19 2-36 0,-13 0 23 0,-7-3-25 15,4 3 2-15,-4-2 3 0,2 4 0 16,-1-4-3-16,-5 4 6 0,1-3-19 0,-7 2 6 16,-4 1 9-16,1-3-14 0,-7 5 20 0,-2-1-15 15,2-2-6-15,-8 0 36 0,2 2-10 16,-2 1-2-16,-6 0 15 0,4 0-11 16,-2 0-14-16,-9 0 14 0,13 0-25 0,-5-2 3 15,-8 2 10-15,0 0-5 0,10 0-14 0,-10 0-6 16,0 0-22-16,0 0-50 0,0 0-31 15,-3 9-69-15,3-9-88 0,-4 6-549 0,1-4 130 16,-3 3 2-16</inkml:trace>
  <inkml:trace contextRef="#ctx0" brushRef="#br0" timeOffset="89363.71">7598 13864 394 0,'-3'-6'153'16,"3"6"-4"-16,0 0-21 0,0 0-8 15,0 0 0-15,0 0-4 0,-1-7 9 0,1 7-122 16,0 0 20-16,0 0 15 0,0 0-18 0,0 0-2 16,-4-4 5-16,4 4 18 0,0 0-5 15,0 0-3-15,0 0 1 0,0 0-11 0,0 0 13 16,0 0-24-16,0 0 1 0,0 0 8 0,-3-6 17 15,3 6-15-15,0 0-10 0,0 0-5 16,0 0 4-16,0 0-12 0,0 0 5 0,0 0 13 16,0 0-25-16,-4 17 9 0,1-7 14 0,-4 5-21 15,1 0 12-15,-2 3 21 0,-1 0-15 16,2 6-10-16,-3-4-3 0,2 3 5 16,-2-2 10-16,0 0-10 0,-1 2 11 0,2-2-14 15,-1 0-32-15,-1-3 22 0,1-1 8 0,3 4 23 16,-3-7-26-16,2-1 11 0,2 2-8 15,-1-5-10-15,1 0 25 0,1-2-12 0,2-1 22 16,0 1-2-16,-1 1-35 0,1-5-24 0,0 0-5 16,3-4-13-16,-3 6-23 0,3-6-51 15,0 0-28-15,0 0 82 0,0 0-85 0,0 0-509 16</inkml:trace>
  <inkml:trace contextRef="#ctx0" brushRef="#br0" timeOffset="90128.81">7441 13865 447 0,'0'0'190'0,"0"-7"-11"16,0 7-10-16,0 0-41 0,0 0-13 0,0 0-12 15,0 0-16-15,0 0 5 0,0 0 2 0,0 0-12 16,0 0-18-16,0-7 11 0,0 7-22 16,0 0 1-16,0 0-5 0,0 0-8 15,0 0 0-15,6-3-6 0,-6 3-14 0,4-7 15 0,-1 6-18 16,3-2 2-16,-2-1 3 16,3-1-7-16,0 0-11 0,0-2 23 0,2 3-15 15,-1 0-6-15,-1-3 4 0,0 2 1 0,2-1-4 16,-1-1 18-16,-1 4-14 0,-1-3 4 15,1 4-6-15,-1-4-2 0,-2 5-11 0,-4 1 24 16,7-7 4-16,-4 7-9 0,-3 0 19 0,7-7-96 16,-7 7 92-16,4-2 2 15,-4 2-2-15,6-2-3 0,-6 2-26 0,0 0 6 0,0 0-8 16,5-6 15-16,-5 6-7 0,0 0 7 16,0 0-9-16,0 0-1 0,0 0 2 0,9 10 9 15,-9-10-3-15,3 7-6 0,-2 0-4 16,2-4 2-16,0 5 3 0,-2-1-3 0,1 1 5 15,2 0-15-15,0 1 2 0,-4-1 1 0,3 4-1 16,1-1 11-16,-1-1-1 0,-3-1-9 16,4 4 7-16,-1-3-13 0,-3 0 16 0,3-2-13 15,-3 1-5-15,3-1 7 0,-2-2 6 0,2 0-3 16,-3-1-8-16,4 1 11 0,-4-4-3 16,3 5 5-16,-3-7 0 0,0 8 8 0,0-8-8 15,0 6 2-15,0-6 4 0,3 4 1 16,-3-4 14-16,0 6-16 0,0-6 1 15,0 0 1-15,1 6-53 0,-1-6-7 0,0 0-9 16,0 0 22-16,3 5-24 0,-3-5 28 0,0 0-5 16,0 0 11-16,0 0-4 0,0 0 11 0,3 4-10 15,-3-4-15-15,0 0-34 0,0 0-43 16,0 0-42-16,0 0-35 0,3 2-532 0,-3-2 58 16</inkml:trace>
  <inkml:trace contextRef="#ctx0" brushRef="#br0" timeOffset="91947.27">22441 13718 271 0,'0'0'87'0,"0"0"41"0,3-3 0 16,-3 3-23-16,0 0 77 0,-3-7-19 0,3 7 1 15,0 0 10-15,0 0-43 0,0 0 2 16,0 0-15-16,0-7-3 0,0 7-84 16,0 0 22-16,0 0-32 0,-3-4-1 0,3 4-12 15,0 0 20-15,0 0-15 0,0 0 7 0,0 0-15 16,0 0-5-16,0 0 3 0,0 0 2 16,0 0-5-16,0 0-2 0,0 0-1 0,0 18-2 15,0-10 18-15,0 3-18 0,0 6 10 0,-1 0-3 16,1 5 1-16,-4 2-1 0,4 2 11 15,0 0-21-15,0-1 8 0,0 0 8 0,0 0-10 16,0 0 17-16,0-1-28 0,4 1 18 0,-3-6-5 16,-1 3 13-16,0-2-5 0,3 0-3 0,-3-1-18 15,3-1 36-15,-3-3 8 0,3 1-31 16,-2-4 8-16,-1 1-11 0,3-3 11 16,-3-1-6-16,0-1 3 0,3 2-12 0,-3-3 14 15,0 0 1-15,3-1 18 0,-3 1-19 0,1-2-4 16,-1 1 28-16,0-6 2 0,0 7-8 15,0-7-7-15,0 0-25 0,0 0-6 0,0 0-33 16,0 0-26-16,0 0-17 0,0 0-55 0,0 0-89 16,-1-16-517-16,1 9 67 0</inkml:trace>
  <inkml:trace contextRef="#ctx0" brushRef="#br0" timeOffset="92706.56">22345 13821 555 0,'-4'-5'182'0,"4"5"-1"0,0 0-22 15,0 0-10-15,0 0-24 0,0 0-20 16,0 0-18-16,0 0-18 0,0 0 16 16,0 0-32-16,0 0 9 0,0 0-14 0,0 0 1 15,0 0 0-15,-3 17 2 0,3-17-23 0,0 8 5 16,0-6 1-16,0-2-9 0,3 8 8 15,-3-8 1-15,0 7-32 0,0-7 21 0,0 6-2 16,0-6-6-16,4 2 8 0,-4-2 8 0,0 7-13 16,0-7-3-16,0 0 13 0,0 5-2 15,0-5 28-15,0 0 7 0,0 5-63 0,0-5 17 16,0 0-10-16,0 0 72 0,0 0-34 16,0 0 24-16,0 0-34 0,0 0 31 0,4-17-13 0,-1 9-2 15,0-1-3-15,1 1-10 16,-4-3-13-16,6-1-3 0,-2 2 6 0,-1 0-6 15,1-1 4-15,-1 0 6 0,1 1-14 0,-1 2-14 16,0-2 29-16,1 2-23 0,-4 1 9 0,3 0-9 16,0-1 2-16,-3 5 6 0,4-4-9 15,-4 2 4-15,4 1-11 0,-4 4 7 0,3-8-14 16,-3 8-1-16,3-1-5 0,-3 1 8 0,0 0-18 16,0 0 18-16,0 0 5 0,14 7 2 15,-11-3-4-15,4 1-8 0,-3-2-1 0,-1 4-1 16,4 0 17-16,-1 1 2 0,-2-2-14 0,3 0 12 15,-3 2-3-15,2-1-2 0,-2 1 0 16,2-1-10-16,1 0 10 0,0 0 5 16,-3-3-10-16,2 3 21 0,-2 0-32 0,-1-4 14 15,4 5-1-15,0-3 11 0,-4 0-8 0,1-1 2 16,-1-1-2-16,1 3 0 0,-1-4-2 0,3 3 7 16,-6-5-15-16,5 7 10 0,-2-4-13 15,-3-3 10-15,3 3-4 0,1 2-1 0,-4-5 16 16,3 2-14-16,-3-2-11 0,3 5 14 15,-3-5-17-15,0 0-9 0,3 5-32 0,-3-5-57 16,0 0-28-16,4 4-25 0,-4-4-500 0,3 1-92 16,-3-1 77-16</inkml:trace>
  <inkml:trace contextRef="#ctx0" brushRef="#br0" timeOffset="94957.25">17241 4071 389 0,'3'-4'105'0,"-3"4"-1"15,0 0-37-15,4-4 133 0,-4 4-34 0,0 0-2 16,0 0 5-16,0 0-31 0,0-4 10 16,0 4-32-16,0 0 1 0,0 0 4 0,-4-9-4 15,4 9-19-15,0 0-14 0,-3-7 6 0,0 5-26 16,3 2-5-16,-8-7 12 16,5 4 1-16,-4 0-18 0,1 0-21 0,-1-2 13 15,-4 2-13-15,1-1-7 0,0 2-13 0,-7 0 5 16,4-3-11-16,-8 4 14 0,0-1-13 0,1 1 9 15,-1 1-6-15,-6-4-11 0,3 4 2 16,0 0-7-16,-6 4 3 0,2-1-14 0,-2 0 3 16,2 0-20-16,1 1 18 0,-1 1 10 0,-3 5-13 15,4-3-13-15,-4 1 23 0,0 3-4 16,1 1-22-16,2-2 9 0,1 2 12 16,3 0-13-16,-3 1 13 0,3 2 1 0,3-2-19 15,1-1 23-15,-1 2-4 0,1 0-9 16,3 1 3-16,-1 0-5 0,2 2 21 0,2 1-14 15,0 2 8-15,0-2 6 0,1 1 2 0,3 3-8 16,-1-1 11-16,1 3-11 0,4 2 11 16,-2 3-16-16,4-1 21 0,1 0-6 0,0 7 3 15,0-9 8-15,6 3 2 0,-3 0 6 0,6 2 7 16,2-1-25-16,-1 1 9 0,3 2 4 16,0-5-14-16,4 3 16 0,3 5-13 0,3-5 16 15,4 4-8-15,1-1-3 0,2-3 5 0,0 0-2 16,0-9 10-16,0-1-5 0,8 4 10 0,6-3-5 15,0-2-20-15,-4-3 20 16,8 0-10-16,-7-7 2 0,-4 1 3 0,3-5-18 16,1 0 33-16,0-4 18 0,-1-2-28 0,-3 0-71 15,0-1 4-15,7 0 34 0,1-5-34 16,-5-2 1-16,1-1 10 0,-1 1 56 0,1-2-31 16,-4 2-5-16,10-10 0 0,-9 4-22 0,9-5 35 15,-13 2 0-15,0 3 0 0,-4-4-21 16,-3 0 42-16,0-4 2 0,0 2-3 0,3-12 11 15,1 0 0-15,-5-1-16 0,-2 5-18 0,-4-1 21 16,0-8 0-16,-3 4-10 0,-1 4-3 0,-6 2 3 16,4-1 4-16,-5 2 1 0,-2-2-20 15,-1 3 9-15,-3-2-4 0,0 1 68 0,-3 0 3 16,0-2-15-16,-4 0-11 0,-4-4 9 16,4 3-24-16,-6-2-3 0,-1 4 14 15,-6-12-14-15,2 10-2 0,-2 1-2 0,3 1-21 16,-1 4 13-16,-5 1 7 0,3-2-7 0,-1 3-8 15,0 3 13-15,-2-1-23 0,2 2 0 0,-3 0 7 16,0 1 16-16,1 3-25 0,1 2-4 16,-2 1 16-16,0 1-7 0,-2 2-3 0,-1-1-3 15,-1 2 3-15,0 2-3 0,-2-1 16 0,-1 3-11 16,0-3 1-16,1 4 7 0,-1-1 3 16,0 1-13-16,0 1 7 0,0 1-2 0,1 1-10 15,5-1 10-15,-2 1-15 0,7 1 4 16,-1-2-14-16,0 2-24 0,2 1-12 0,1-1 17 15,2 2-43-15,1-1-95 0,5 2-58 16,-1 1-597-16,2 1 79 0,2-2 110 0</inkml:trace>
  <inkml:trace contextRef="#ctx0" brushRef="#br0" timeOffset="115601.92">26129 13883 240 0,'7'-3'82'0,"3"-3"-28"0,3-2 40 0,2 4-35 15,6-5-20-15,2-1 7 0,4 0 2 16,4 1 4-16,3-1-6 0,0-3-8 0,1 3-17 15,14-5-1-15,-10 4 13 0,-4 1-12 16,-4-2 2-16,3 3 10 0,-3 1-7 0,-4 0-42 16,0 4 4-16,-3-4 12 0,0 3-26 15,-3 0-12-15,-2 0 7 0,-4 4-48 0,-2-2 25 16,1-1-18-16,-4 4-33 0,-3-5 10 0</inkml:trace>
  <inkml:trace contextRef="#ctx0" brushRef="#br0" timeOffset="116113.67">26073 14046 394 0,'0'0'140'16,"0"0"-9"-16,0 0-13 0,12-13-3 16,-3 10 8-16,2-4-36 0,2 0-10 15,2-1-1-15,2-2-12 0,7 1 6 0,0-2-17 16,3-1-4-16,9-1-16 0,8-6 0 0,2 1 6 15,-2 5-16-15,-3 0 13 0,-4 3-13 16,9-5 5-16,-6 3-2 0,-5 2-14 0,0 0 1 16,-1 3 0-16,0-3-5 0,0 3 12 0,0 1-2 15,-4 1 18-15,-5-2-28 0,2 3-19 16,-1 0 34-16,-8 1-35 0,3-1 1 0,-4 1 47 16,-3 1-38-16,-1-3 17 0,-2 5 11 0,-1-1-11 15,0-2-10-15,-2 3 15 0,1-3-9 16,-9 3-9-16,10-1 16 0,-3 1 3 15,-7 0-14-15,0 0 34 0,8-3-54 0,-8 3 19 0,0 0 6 16,9-2 1-16,-9 2-5 0,0 0 2 16,4-2-15-16,-4 2-28 0,0 0-62 0,0 0-2 15,0 0-49-15,0 0-10 0,0 0-64 16,0 0-474-16,3 7 49 0</inkml:trace>
  <inkml:trace contextRef="#ctx0" brushRef="#br0" timeOffset="118465.74">18030 4184 447 0,'-3'-6'203'0,"3"6"-37"0,0 0-38 15,0 0-13-15,0 0 3 0,0 0-13 0,11-7-21 16,-11 7 6-16,10 0-16 0,-10 0-2 16,13 0 5-16,-13 0-24 0,18 0-12 0,-9 0 5 15,2 4-15-15,2-3 10 0,-2 2-15 16,0 2-11-16,2 2-17 0,1-2 27 0,-1 5-2 15,5 2-5-15,-5 4 0 0,1-4-10 16,-1 8-6-16,-3-1 6 0,4 7 0 0,-7 1-3 16,-3 6 0-16,-1 5-8 0,0 0-2 0,-3 3 15 15,-6 13-5-15,-1 0 21 0,0 1-21 0,-4-3 5 16,1 4-7-16,-3-4-11 0,2 3 21 16,-2-1 5-16,2 1-18 0,-2-2-3 15,3 4 9-15,-1-1-14 0,1-2 10 0,3 1 22 0,1-5-1 16,1-8-16-16,2-6 21 0,3 3-28 15,0-5 13-15,0 1 5 0,4-5 10 16,-4-4-23-16,7 2 3 0,-4-3 2 0,4-2 16 16,0 0-8-16,-1-7-5 0,2-1-59 15,-1-2 5-15,2 2 12 0,2-4-6 0,-4-4 1 16,3 0-7-16,0-3 13 0,1-1 77 0,-2-1-6 16,1-2 3-16,1-5 3 0,-1 2 2 0,0 0 8 15,1-3-20-15,-1 0 9 0,-3 2 6 16,1-3 7-16,1 2-15 0,-2 1-7 15,-4-2 9-15,1 3 6 0,3-1-8 0,-3 1-5 0,-1-1-7 16,-3 4-11-16,6-5-8 16,-6 5-20-16,0 0 15 0,0 0 8 0,0 0-8 0,-6 16-12 15,3-6 2-15,-1 7-6 0,-3-1 9 16,3 9-8-16,1 0 5 0,-4 10 5 0,4 3-8 16,-4 15-2-16,0 5-5 0,3 0 25 15,1 3-15-15,0 3-15 0,0 1 7 0,2-3 19 16,1 3-29-16,-3 1 15 0,3 1 8 0,3-2-10 15,-2 1 0-15,-1-3 13 0,0 2 7 16,-1-5-17-16,1 2-9 0,-3-6 14 0,3 0-13 16,-3-5 15-16,-1-9-10 0,0-4-3 0,-2-4 3 15,3-2 7-15,-1 1 4 0,-2-7 1 0,2 0 6 16,-4-2 5-16,-1-4-16 0,2 2 16 16,-3-4-2-16,-4-1-14 0,1-2-9 15,-5-4 9-15,5-1 6 0,-5-3-11 0,-2-1 21 16,3-2-10-16,-1 0-13 0,-2-4 7 0,0-1-12 15,-4-4-31-15,7 3-7 0,-4 1-32 16,4-5-79-16,0 0 16 0,3 1-72 0,4-2-281 16,4-2-244-16,2 1 77 0</inkml:trace>
  <inkml:trace contextRef="#ctx0" brushRef="#br0" timeOffset="119294.85">19528 6048 660 0,'0'0'230'0,"-7"-5"-40"0,7 5 12 16,-7-1 8-16,7 1-31 0,-7-4-38 0,7 4-13 15,0 0 0-15,0 0-31 0,-6-3-7 16,6 3-21-16,0 0-13 0,0 0 5 15,0 0-30-15,0 0 13 0,20-3-3 0,-10 3-13 16,1 0 3-16,-1 2-8 0,3-2-3 0,1 1 3 16,0 0-8-16,0 1 6 0,2 3-6 15,-1 0-7-15,-2 0 2 0,1 1-5 0,-1-4-2 16,1 6-8-16,-3-1 5 0,-1 1-5 0,-4-1-8 16,2 2-18-16,-2 0-2 0,-3-1 10 15,-3 1-10-15,-3 1-3 0,0 4 0 0,-4-3 8 16,0 3-8-16,0-4 18 0,-3 1-5 0,-1 0-8 15,2-1 8-15,2-2-2 16,0 1-4-16,0-2 19 0,3-4-21 0,1 4 19 16,-1-4-1-16,1 3-3 0,0-3 9 0,0 1-14 15,3-4-9-15,-3 8 14 0,3-8 9 0,3 4 1 16,-3-4-9-16,6 7 10 0,-2-2 2 16,2-3-9-16,1 3 14 0,1-2-10 0,1 3 19 15,1-2-19-15,-2 2 5 0,2 2 37 0,-3-4-32 16,2 3 1-16,2 0 12 0,-4 0-7 15,-1 2 18-15,-2-2-24 0,3 2 13 16,-6-2 24-16,2-1-19 0,-3 6-2 0,0-3 15 16,-4 0-4-16,-3 1-11 0,0 3-8 15,-3-4 5-15,-1 1-12 0,1-2 4 0,-3-1 16 16,-1 0-2-16,1-3-1 0,-1 1 19 0,3-4-19 16,-2-1-7-16,2 0-15 0,1-4-42 15,0 1-20-15,3 0-46 0,1-3-56 0,5 1-39 16,-2-5-105-16,0 2-202 0,9-2-146 0</inkml:trace>
  <inkml:trace contextRef="#ctx0" brushRef="#br0" timeOffset="119733.43">20092 6178 657 0,'0'0'267'0,"-4"-5"-19"0,4 5-33 0,-6-5-33 0,6 5-6 16,0 0-17-16,-13 1-36 0,13-1 2 16,-11 7-7-16,4 1-8 0,0 0-31 0,1 0-2 15,-2 3-8-15,2 3-18 0,2 2 6 0,1-4-14 16,0 4 3-16,3-1-7 0,0-3-19 15,0 2 1-15,6-1-8 0,-3 0 15 0,1 1-8 16,4-3-2-16,1 1 3 0,1-1-4 16,1-4 4-16,2-4-26 0,1 1 18 0,3-2 10 15,1-2-3-15,1 0 1 0,-1-4-11 16,2 0 5-16,-2 0 1 0,2-2-16 0,-6-1 15 16,3-1-5-16,-4-2 8 0,0-3-18 0,-5 3 15 15,-1-3 6-15,-1 2-3 0,-6-1-10 16,0-2-3-16,-3 1 5 0,-3 1-8 0,-1-3 9 15,-4 5-14-15,-5-1 6 0,-2-1-6 0,4 5 11 16,-6 3-85-16,-1-2-18 0,4 5 42 16,-4 0-24-16,-2 3-5 0,6 2-18 0,-1 1-89 15,-1 1-24-15,4 2-580 0,2 1 58 16,-1 0 110-16</inkml:trace>
  <inkml:trace contextRef="#ctx0" brushRef="#br0" timeOffset="138726.84">27709 5088 616 0,'0'0'167'0,"0"0"-16"0,3-4-3 16,-3 4-10-16,5-6-33 0,-5 6-2 0,5-3-11 16,1-2-15-16,2 2-6 0,-4 2 9 15,7-4-42-15,-1 4 31 0,-1 0-18 0,4-4-2 16,1 4 5-16,0-1-26 0,-1 2 8 0,5 0-8 15,-5 2-5-15,5-1 10 0,2 4-12 16,-3-1-3-16,0 3 7 0,-3 1-17 0,0 0 18 16,-4 6-3-16,0-3-13 0,-1 6 3 0,-7 1 5 15,1 2-13-15,-3 0 15 0,-3 5-17 16,1 2 20-16,-8 3-23 0,1 2 10 0,-1-4-5 16,-4-2 10-16,4 2-12 0,0-7 7 15,-1 1 1-15,4-5-14 0,1 0 3 0,-1-1-3 16,-1-3-4-16,2 0 14 0,2-3-7 0,-2 4 11 15,3-5-1-15,-1-1-15 0,4 1 12 16,0-1-9-16,0-1 7 0,0-2-10 0,3 0 13 16,-2 1-8-16,5-3 7 0,-2-2 6 0,-4-1-13 15,12 5 0-15,-7-4 10 0,-5-1-23 0,16 0 19 16,-9 0-27-16,-7 0 26 0,11 0-7 16,-11 0 25-16,10 0 54 0,-10 0-34 0,0 0-20 15,10 0 46-15,-10 0-15 0,0 0-13 0,0 0-13 16,8 1 3-16,-8-1 15 0,0 0-15 15,0 8-6-15,0-8 6 0,-1 10 0 16,-6 1-19-16,4 2 9 0,2 2 7 0,-2 3-23 16,-3 6 3-16,5-3-3 0,0 7-5 0,-1-2 2 15,2 2 14-15,0 2-6 0,2-1-20 16,-1 5 25-16,0 1-15 0,2-1 10 0,0 0 1 16,-1 0-9-16,0-8-17 0,-2 1 10 0,3 2 2 15,-3-4 13-15,0-4-10 0,-3-1 0 0,2-1 11 16,-2 0-1-16,-3 2 3 0,-4-3-13 15,-1 0 5-15,-2-1 3 0,-2-1-8 0,-4-1 2 16,-2-3-12-16,-3 2-6 0,2-3 4 16,-4-4-1-16,2 0-8 0,0 1-2 0,3-5-25 15,1-3-42-15,3 0-33 0,4-3-117 16,2-1-567-16,7 0 80 0,1-3 47 0</inkml:trace>
  <inkml:trace contextRef="#ctx0" brushRef="#br0" timeOffset="139215.04">28816 5634 517 0,'-7'-5'197'0,"7"5"-34"0,-4-4 6 0,-2 1-38 0,6 3 5 16,-7-2-21-16,7 2-3 0,0 0-14 0,0 0-27 16,-18 5 11-16,12 2-13 0,-1-1 1 15,-2 6-19-15,-2-1 5 0,4 3 0 16,3-1-2-16,-2 2-26 0,3 2 0 0,-2-1-2 15,5 1-18-15,3 0-16 0,-2-1 23 0,0 1 11 16,7-3-11-16,-3 1 3 0,2-4-10 16,4 0 15-16,2-2 3 0,0 1-9 0,4-5 22 15,1 1-16-15,2-6 15 0,1 0-27 0,6-6 22 16,0 3-2-16,-3-4 7 0,3-1-15 0,-1 1-3 16,-4-4 1-16,1 1-13 0,-5-5 20 15,-3 1-5-15,-2-3 15 0,-3 6-15 0,0-5-23 16,-9 0 23-16,2 2-15 0,-6 1 0 0,-8-3 12 15,0 1-28-15,-5 1 16 0,-5 2-13 16,-3 3 2-16,0 1 1 0,1 2-1 16,-1 4-43-16,0 2-43 0,2 1-93 0,-1 6-89 15,1 2-528-15,3 1 75 0,5-1 130 0</inkml:trace>
  <inkml:trace contextRef="#ctx0" brushRef="#br0" timeOffset="147017.47">9949 14966 788 0,'-3'-4'248'0,"3"4"-2"0,0-8-49 16,-3 3-84-16,3 5-14 0,0-8-1 0,0 8-9 16,0 0-17-16,0-4-3 0,0 4-28 0,0 0 3 15,0 0-14-15,0 0 9 0,0 0-3 16,0 0-8-16,6 25 5 0,-6-13-25 0,1 5 15 15,2 4 5-15,-3 0-15 0,3 4 7 16,-3 1-2-16,3 6 13 0,-3-1-8 0,0 5-10 16,0-3-1-16,3 6 19 0,-3-3-18 15,0-1-23-15,0 0 7 0,2-1-20 0,1-5-28 16,-3 2-8-16,0-3-41 0,0-3-43 0,0-2-11 16,0-3-15-16,-3 0-33 0,3-4-271 15,-2-2-203-15</inkml:trace>
  <inkml:trace contextRef="#ctx0" brushRef="#br0" timeOffset="147374.47">9799 14876 470 0,'0'-5'134'0,"0"5"-22"15,-3-5-2-15,3 5 0 0,0 0-20 0,6-7 10 16,-6 7-34-16,11 0 3 0,-1-1-15 16,-10 1 15-16,21 4-10 0,-8-1-15 0,0-2 17 15,2 5-28-15,2 1-2 0,-1-3 2 16,-1 4-20-16,1-2 18 0,2 3 15 16,-5-2-23-16,0 1-13 0,1 2 13 0,-3-3-10 15,3 2 2-15,-5 0 1 0,1-2-3 0,-5 2-3 16,1 0 26-16,-2 0-13 0,-4 0 7 15,-3 1 32-15,2 3-29 0,-5 2-15 0,-5-3-13 16,-2 4 18-16,-5-2 16 0,1-2-16 0,0 1-5 16,-4-2 7-16,5-2-27 0,-2 0 9 15,5-2-17-15,-1-1-26 0,4-3-110 0,0 2-12 16,2-3-336-16,5 0-210 0,3-1 82 0</inkml:trace>
  <inkml:trace contextRef="#ctx0" brushRef="#br0" timeOffset="147601.72">10220 15255 678 0,'0'0'202'0,"0"0"-10"0,0 0-28 16,0 0-11-16,0 0-9 0,0 0-11 0,6 11-26 15,-6-4-17-15,0 1-3 0,0 2-10 0,0 4-13 16,-3 2 0-16,3 3-13 0,-3-1 5 16,3 3-43-16,0-2-8 0,-1 4-18 15,1-3-56-15,1 5-2 0,2 0-121 0,-3-10-77 16,3 9-461-16,1-6 85 0</inkml:trace>
  <inkml:trace contextRef="#ctx0" brushRef="#br0" timeOffset="147844.16">10859 14991 435 0,'7'-1'156'16,"-1"-1"-23"-16,1 1-5 0,4-2-23 0,-4 2-69 0,6 1 30 16,-2 0-89-16,2 0-5 0,-6 1-146 15,7 3-461-15</inkml:trace>
  <inkml:trace contextRef="#ctx0" brushRef="#br0" timeOffset="148031.34">10896 15245 445 0,'0'0'179'0,"0"0"-25"0,0-8 17 16,0 8-33-16,10-4-20 0,-6 0-21 0,7 1-30 15,-2 0-85-15,1-4-69 16,5 6-576-16</inkml:trace>
  <inkml:trace contextRef="#ctx0" brushRef="#br0" timeOffset="148522.97">11897 14929 670 0,'-3'-3'200'0,"3"3"-11"0,-6-4-33 0,6 4 0 15,-7-2-10-15,7 2-33 0,0 0-8 0,0 0-21 16,-14 9-7-16,10-4-18 0,-2 7-15 15,2 0 30-15,1 2-26 0,3 2-4 0,-3 1 7 16,6 1-15-16,-3 0 8 0,4 0-19 0,2 2-7 16,-2-4 18-16,2-2-18 15,2 3-8-15,2-3 3 0,-1-3 12 0,3 0-14 0,1-1-6 16,1-3-3-16,2-3 11 0,-1 1-8 16,1-3 3-16,2-4-3 0,-2-2 8 15,5 0-3-15,-4-3 18 0,3-3-10 0,-5-2-5 16,1-2 10-16,-2-2-23 0,-3-4 8 0,-2 2 22 15,-2-3-14-15,-3 0-14 0,-4 3 11 16,0-1 0-16,-7-2 64 0,0 1 12 0,-3-2-37 16,-7 7 17-16,3-3-11 0,-3 6-11 0,-3-1-12 15,-1 6-9-15,-3-3 10 0,0 9-3 0,4-5 6 16,-1 6-19-16,0 3-5 0,5 0-7 16,-2-2-5-16,2 7-32 0,2-1-4 0,7 3-10 15,-3 0-60-15,7 1-189 0,-2 0-552 0,6-1 91 16,3-2 106-16</inkml:trace>
  <inkml:trace contextRef="#ctx0" brushRef="#br0" timeOffset="151865.13">14250 14983 501 0,'3'-7'151'0,"-3"7"-28"16,0 0-18-16,0 0 13 0,0 0-29 15,0 0-25-15,0 0 16 0,0 0-9 0,0 0 4 16,0 0-29-16,0 15 0 0,0-5 18 0,0 1-13 15,-3 6-5-15,3 0-10 0,-3 3 7 0,3 4 3 16,-5 2-33-16,5-1 15 0,0 5-7 16,-3-2 12-16,3 2-20 0,-3-3 10 0,3 0-8 15,0 2 1-15,3-1-21 0,-3-2-26 0,3-1-41 16,2 0-15-16,-5-1-23 0,6-2-20 16,-6-3-152-16,4-2-378 0</inkml:trace>
  <inkml:trace contextRef="#ctx0" brushRef="#br0" timeOffset="152294.9">14208 14866 465 0,'0'0'157'0,"8"0"-14"16,-8 0-2-16,16 0-8 0,-6 4-23 16,2-2-5-16,1 2-11 0,7-1-19 0,-3 1 4 15,1 1 3-15,2 2-5 0,-3-1-8 0,1 1-15 16,1 0-3-16,-1 0 5 0,-1 1-12 15,-3-1-3-15,-1 1 2 0,1-2-12 0,-4 1 15 16,-3 1-8-16,0-1-4 0,-3 3 1 0,-4-2-19 16,0 5 14-16,-7-1-4 0,-1 2 2 15,-5 1-2-15,-4-1-6 0,-6 3 6 16,2-2-6-16,-4 2 9 0,-2-4-19 0,0-1 3 16,4-4-3-16,1 2 10 0,2-3-7 0,3 1 13 15,3-3-26-15,4 0-103 0,0-1-32 16,6-1-16-16,4-3-67 0,-3 0-527 0,3 0 85 15</inkml:trace>
  <inkml:trace contextRef="#ctx0" brushRef="#br0" timeOffset="152774.91">14765 15020 575 0,'0'0'159'0,"-3"-8"38"0,3 8-20 15,0-4-31-15,0 4-13 0,0-9-23 0,0 9-8 16,4-8 6-16,0 5-24 0,-1-2-4 16,1 2 12-16,2-3-31 0,1 2 1 0,4-1-19 15,-1-2 3-15,3 7-28 0,-2-4 10 0,2 1 24 16,1 3-32-16,-1 0-17 15,0 4-1-15,-1-1-12 0,1-2-13 0,-2 6 18 16,-1 1-11-16,-1 1 11 0,-2-1 15 0,-3 9-10 16,-4-5-7-16,0 2-11 0,-7 6-31 0,0 0 34 15,0 2-6-15,-7-2-17 0,1 4 18 16,-4-1-11-16,4-5 3 0,2-3-3 0,-3-3 10 16,4 1 21-16,1-1-35 0,1-4 55 0,1-1 3 15,1 1 26-15,-1-3-16 0,3 0 11 16,-3-1 9-16,4-1-32 0,3-3 12 0,-3 3-23 15,3-3 13-15,0 0 0 0,0 0-2 0,0 0-6 16,20-10 1-16,-13 9 1 16,3-2-1-16,-2-1-6 0,4 4 3 0,-2-3 7 15,1-1-7-15,-1 4-28 0,4-3 22 0,0 3 11 16,-1 0-20-16,1 0 2 0,0 0-31 0,3 0 6 16,-1 0-19-16,2 3-10 0,3-3-48 15,-5 3-90-15,5-6-67 0,-1 7-475 0,-2-1 84 16</inkml:trace>
  <inkml:trace contextRef="#ctx0" brushRef="#br0" timeOffset="152975.12">15439 15033 486 0,'0'0'192'0,"0"0"25"0,3-4-45 15,-3 4-16-15,0 0-20 0,1-7-19 0,-1 7-12 16,7-6-12-16,-7 6-9 0,7-1-12 16,-1-2 15-16,1 0-31 0,4 2-25 0,-11 1-62 15,23 0-56-15,-9 0-21 0,-4 4-109 0,4 0-490 16,-4 2 42-16</inkml:trace>
  <inkml:trace contextRef="#ctx0" brushRef="#br0" timeOffset="153182.26">15535 15216 762 0,'0'0'279'16,"0"0"-43"-16,-4 4-16 0,4-4-5 16,0 0-46-16,0 0-13 0,0 0 5 0,15-11-35 15,-5 10-19-15,0-3-12 0,7-2-34 0,1-1-35 16,-2 0-47-16,8 2-55 0,0-2-167 0,0 1-569 15,0 2 108-15,0-2 44 16</inkml:trace>
  <inkml:trace contextRef="#ctx0" brushRef="#br0" timeOffset="154646.74">25349 6401 450 0,'0'0'192'0,"0"0"-5"0,0 0-49 16,0 0 23-16,0 0-20 0,0 0 2 0,0 0-12 16,0 0-16-16,0 0-33 15,0 0 8-15,0 0-1 0,0 0-30 0,0 0 20 16,0 0-7-16,0 0-5 0,0 0-21 0,0 0-3 15,0 0-7-15,0 0 0 0,0 0-10 16,-3 8 4-16,3-8-7 0,3 8-10 0,-3 0 15 16,0 1-10-16,0-1-2 0,0 4 1 0,0 2 4 15,-3 2-16-15,0 0 8 0,3 2 5 0,-3 0-5 16,-1 6-6-16,1 0 6 0,-1-5-13 16,2 4 3-16,-3 1 7 0,2 1 3 0,0-2-21 15,2-2 13-15,-2 3 10 0,0-2-4 0,0-3-6 16,3 0 8-16,0 1 2 15,-1-1-23-15,-2-2 8 0,3-1 5 0,-4 0-17 16,4-4 27-16,0 2-25 0,0-3 10 0,0 2 10 16,0-4-13-16,0 2 19 0,4-4-6 15,-4 1-15-15,0 0 2 0,0-1-2 0,0-4 3 16,0 4-14-16,3-1 1 0,-3-6-6 0,1 9 11 16,-1-9-13-16,0 8-110 0,0-8-113 0,0 0-527 15,0 0 103-15,0 0 7 0</inkml:trace>
  <inkml:trace contextRef="#ctx0" brushRef="#br0" timeOffset="155198.75">25216 6711 422 0,'0'0'146'0,"0"0"-13"0,0 0-41 0,0 0 13 16,0 0-38-16,0 0 4 0,0 0 9 15,0 0-22-15,0 0 27 0,-10 8 20 16,10-8 18-16,0 0 5 0,0 0 61 0,0 0-104 15,0 0-29-15,0 0 74 0,0 0-7 16,0 0-38-16,0 0 12 0,11-16-5 0,-5 7-23 16,-2 1 23-16,-1 0-25 0,3-3-3 0,-1 1-8 15,1-5-7-15,1 5 2 0,0-5-5 0,-1 1 0 16,2 3-12-16,0-3-1 0,-3 3-13 16,2 1-12-16,0-1 10 0,-3 0 2 0,-1 1-7 15,4 2-5-15,-4 0 10 0,3-1 10 0,-2 1 0 16,0 1-10-16,-1 1-5 15,0 2 0-15,-2-2-11 0,2 3 13 0,-3-3-15 16,3 0-7-16,-3 6-6 0,4-4-2 0,-4 4 12 16,3-4 6-16,-3 4 4 0,0 0-12 0,0 0 8 15,0 0-11-15,17 7 8 0,-14-1 0 16,-2-4 3-16,5 5-6 0,1 3-12 0,-4-3 15 16,5 0-5-16,-1 2 7 0,-1 1-9 0,1 2-6 15,3-1 13-15,-3-1 2 0,3 3-9 16,1-2-29-16,-1 5-13 0,0-7-46 0,4 2-40 15,1 3-34-15,-2 2-238 0,3 0-407 0,2-5 77 16,1 3 89-16</inkml:trace>
  <inkml:trace contextRef="#ctx0" brushRef="#br0" timeOffset="156407.91">26724 6461 317 0,'0'0'64'15,"0"0"13"-15,0 0 30 0,0 0-35 16,0 0-18-16,0-2 2 0,0 2-36 0,0 0 14 15,0 0 2-15,0-8 2 0,0 8-7 0,0 0-3 16,0 0 15-16,3-5-40 0,-3 5 48 16,1-4-28-16,-1 4 64 0,0 0-13 0,0-8 11 15,0 8-14-15,-4-6 34 0,4 6-51 16,0 0 13-16,-3-7-24 0,3 7 21 0,-3-3-5 16,3 3-5-16,0 0-8 0,-5-5-18 15,5 5 5-15,0 0 1 0,0 0-4 0,0 0-1 16,-13 8-9-16,9-1-2 0,-2 1-5 0,-1 6-11 15,0-1-7-15,0 3 0 0,0 5 18 16,-3 0-23-16,3 1 10 0,0 8 10 0,-2-2-5 16,1 5 36-16,3-1-33 0,-3-2-1 0,6 2-2 15,-3-1-7-15,5-5 10 0,0 0-14 16,0 4 14-16,3-5 28 0,1 1-39 0,-1-1-17 16,4 0 12-16,0-1 13 0,0-5-7 0,3 0 17 15,0 1-20-15,4-4 10 0,-1-5-2 16,3 3-3-16,-4-5 0 0,5-5 84 0,0 2-10 15,4-4-17-15,3-3 22 0,-4 0-15 0,7-5-8 16,4-5-10-16,0-5 8 0,10-7-28 0,3-5 33 16,-6-6-16-16,10-13 16 15,-1-1-8-15,-2-7-5 0,-1-4-28 0,1-4 15 16,-7-3-2-16,5-8-8 0,-7-2 13 0,1-9 18 16,-3 2-8-16,-3-8-13 0,-4 4-10 15,-4-3 16-15,-5-1 7 0,-5-6-16 0,1 2-4 16,-10-4-11-16,-4 6 31 0,-3 1-25 0,-7 5-19 15,-3 8 29-15,-8 4-8 0,-4 2-10 0,-9 9 2 16,-4 3-4-16,-6 4-6 0,-4 4 13 16,-6 5-8-16,-1 2 0 0,-3 5-7 0,12 10-8 15,-4 5 10-15,-2 2-8 0,5 5 11 16,-3 3-13-16,7 7 10 0,2 3-3 16,0 7-12-16,-1 4 13 0,-12 7-16 0,-3 5 8 15,5 6 2-15,5 6-7 0,-8 10 7 0,6 10 3 16,7 2-17-16,0 9 14 0,11 5-10 0,6 6 13 15,2 4-2-15,11 2-6 0,3-11 10 16,7 12-9-16,2-6-3 0,2 12 12 0,8-5-25 16,0 3 15-16,5-2 11 0,4-4 0 0,2-2-9 15,2-4 12-15,2-4-14 0,2-1-2 16,1-3-19-16,3-2-27 0,-4-12 2 16,2-2-45-16,-3-2-70 0,4-2 53 0,-2-1-114 0,0 0-300 15,-1-3-253-15,0-7 64 16,-3-7 99-16</inkml:trace>
  <inkml:trace contextRef="#ctx0" brushRef="#br0" timeOffset="170962.55">28885 6392 314 0,'-1'8'131'0,"1"-5"-1"0,0 3-30 15,0-6-13-15,1 8 23 0,-1-2-23 0,0-1 8 16,0 1-5-16,0-6 7 0,3 8-10 16,-3-4-10-16,0-4 2 0,3 7-5 15,-3-1 8-15,0-6-25 0,6 2 17 0,-6-2-5 0,1 5-3 16,-1-5-55-16,11 1 12 0,-11-1 20 15,27-6 21-15,-4-2-36 0,11-3 11 16,15-8 4-16,6-1-25 0,3-5-8 0,13-5-27 16,0-1-37-16,5-2-82 0,3-1-43 0,0 1-26 15,13 0-522-15,0-5 113 0</inkml:trace>
  <inkml:trace contextRef="#ctx0" brushRef="#br0" timeOffset="177062.92">16253 15045 683 0,'-3'-4'194'15,"3"4"-32"-15,-7-4-4 0,7 4-12 0,-4-4-13 16,4 4-22-16,-3-7 4 0,0 4-5 0,3 3-3 15,-1-7-30-15,1 7 18 0,0 0-11 16,-3-7-12-16,3 7-8 0,0-4-5 0,0 4 5 16,3-9 0-16,-2 4-34 0,2-2 9 0,0 4 12 15,1-4-10-15,3-1-5 0,0 1 10 16,2 2-23-16,-2-3 5 0,1 0-30 16,2 3 25-16,0-4-11 0,1 5-6 0,-2-3-6 15,2 3 2-15,2 1 21 0,-2 1-10 0,-2-1-3 16,3 3-2-16,-3 0 15 0,1 3-23 15,1 1 0-15,-1 1 5 0,-3 3-8 0,4 2 11 16,-5 0 7-16,-2 5-12 0,-4 0 0 0,-1 1 7 16,-2 3-5-16,-3 1-20 0,-5 1 12 15,1-2-15-15,-3 3-13 0,1-2 16 0,-1-2-26 16,-4-3 10-16,4 2 13 0,-1-3 1 0,3-3 17 16,1-3 5-16,-1-1-10 0,-1 0 2 15,5-4-12-15,-4 4 15 0,4-6-16 16,1-1 21-16,2 4-7 0,4-4-3 0,0 0 7 15,0 0-20-15,-14-4 11 0,14 4 2 0,0 0-11 16,0 0 11-16,0 0-10 0,0 0-3 16,0 0 28-16,18-10-15 0,-12 9 10 0,-6 1-8 15,14-1 9-15,-4 1-1 0,-3-3-16 0,3 3 17 16,4 3-12-16,-1-3 9 0,1 1 10 16,-3 0-8-16,3 1 0 0,-1-2 5 0,0 0-10 15,1 1-15-15,-4 3 20 0,5-2-18 16,-5-1-12-16,3-1-19 0,-2 5-43 15,2-5-84-15,1 2-21 0,-7-2-105 0,6 0-471 16,1 0 100-16</inkml:trace>
  <inkml:trace contextRef="#ctx0" brushRef="#br0" timeOffset="177694.09">16824 14837 476 0,'-7'11'151'0,"4"-5"-23"16,3-1-6-16,-3 2-32 0,2 7 20 16,1-3-18-16,0 3-2 0,0-3-11 0,-3 6-12 15,3 4-6-15,-3-3-10 0,3 1 13 16,-3-2-35-16,1 5 19 0,-1-4-7 0,0 0 0 15,0 0-5-15,2-1-21 0,-2-2-2 0,3-2 13 16,-3-2 4-16,3-2-7 0,-3 0-2 16,3-1-1-16,-3-2-17 0,2-2 5 0,1 1-3 15,0-5 0-15,-3 6 20 0,3-6-19 0,0 0 17 16,0 0-5-16,0 0-13 0,0 0 23 16,0 0-15-16,-8-14 15 0,8 14-23 0,-3-7 20 15,3 7-25-15,0-8 13 0,0 8-5 0,3-4 12 16,-3 4-35-16,5-6 15 15,-5 6 8-15,7-3 5 0,-1-1-6 0,1 4-4 16,2-3-3-16,2 2 5 0,-1-3-8 0,0 4 14 16,5-2-4-16,-2 1-2 0,1 0-12 15,2-2 4-15,-1 0 1 0,1 1 2 0,-1-3 0 16,-2 4 10-16,1-5-2 0,-4 3-1 0,3-2-7 16,-2 0 0-16,-1 0 18 0,-3-3 8 15,3 4-6-15,-3-4 6 0,-4-1-16 0,1 2 0 16,2-2 3-16,-6 0 10 0,0 2 0 0,0-2 0 15,-3 1 18-15,3 0 18 0,-3 1 0 16,3 0-41-16,-3 3 87 0,2 0-8 16,-2-3-5-16,0 4-30 0,3 3 14 0,0 0-9 15,0 0-11-15,0 0-17 0,-18 10-11 0,15-2-8 16,0 2 14-16,-1 2-4 0,1 1 4 16,3 2-1-16,-3 2-8 0,3 4-4 0,0-3 4 15,0 1-1-15,0 5 1 0,0-6-17 0,0 7 10 16,3-3-21-16,0 3-33 0,-3-6-15 15,3 2-18-15,-2-4-3 0,2 2-12 0,3-2-52 16,-5-3-58-16,-1-3-80 0,4 6-561 16,-4-6 113-16,0 1 39 0</inkml:trace>
  <inkml:trace contextRef="#ctx0" brushRef="#br0" timeOffset="183545.47">19011 15021 532 0,'0'-6'207'0,"0"-1"-84"0,0 7 8 0,0-9-1 16,0 9-7-16,0-8 0 0,0 8-23 15,-3-7 15-15,3 7-28 0,0 0-26 0,0-3-7 16,0 3-13-16,0 0 8 0,0 0-8 15,0 17-11-15,-3-7-4 0,3 5 2 0,-3 2 8 16,3 1 0-16,-4 5-3 0,4 2 0 0,-3 0-7 16,0 2 7-16,-1 3 1 0,4-2-27 15,-4 2 16-15,4-3-2 0,0 1-8 0,0 0 2 16,-3-2-18-16,6-1-2 0,-3-4-25 0,0-1-42 16,4-1-15-16,-4-1-18 0,4-2-51 0,-4-2 28 15,0-1-41-15,0-2-36 16,3-2-486-16,-6-4 41 0</inkml:trace>
  <inkml:trace contextRef="#ctx0" brushRef="#br0" timeOffset="183924.66">18967 14983 709 0,'0'0'240'0,"0"-7"-27"0,0 7-24 15,-3-6-25-15,3 6-16 0,3-5-27 0,-3 5 9 16,7-3-30-16,0 0-5 0,-7 3-3 0,17 0-10 16,-4 4-16-16,2-1 1 0,1-3 7 15,2 7-25-15,-2-1-1 0,2-2-7 0,3 4 5 16,-5-3 0-16,2 0 6 0,1 2-34 0,-4 0 7 15,1-1 6-15,-5-1-13 0,2 2-3 16,-2-3-5-16,-4 0 6 0,0 3-21 0,-4 0 10 16,-6-3-3-16,2 7-4 0,-5-2 22 0,-8-1-12 15,1 3-6-15,-5-1 9 0,5-2-1 16,-8 2-2-16,1-3-16 0,-4 1 18 16,6-1-5-16,-1-1-7 0,1-2 17 0,1 0-17 15,6-1-6-15,-2-2-59 0,2 4-130 16,2-3 13-16,5-1-21 0,-2 1-151 0,6-2-409 15,0 0 84-15</inkml:trace>
  <inkml:trace contextRef="#ctx0" brushRef="#br0" timeOffset="184519.71">19494 15116 565 0,'0'-8'179'16,"-3"6"-35"-16,3 2 14 0,-1-7 4 15,1 7-45-15,-3-8-7 0,3 8 8 0,0-4-15 16,0 4 32-16,-3-4 14 0,3 4-8 0,0-7-24 16,0 7-12-16,0 0 13 0,-3-10-26 15,3 10-28-15,3-3 0 0,-3 3-13 0,3-5 6 16,-3 5-22-16,7-3 1 0,-1 2 5 0,-2-2 3 15,7 1-11-15,-5 0 0 0,4 1-5 16,1 1-15-16,-11 0-8 0,16 1-5 0,-6 0-10 16,-2 2 23-16,2 0-18 0,-3-1-28 0,3 1-11 15,-3 3-30-15,0-1 64 0,-1-1-37 0,-2 2 22 16,-1-2-14-16,1 3 1 16,-4-1 18-16,0 1 4 0,-4-2-9 0,1 2 7 15,-1 0 15-15,-2 1 1 0,-1-2-9 0,1-2-9 16,-2 4 5-16,2-1 15 0,2-5-23 15,-2 5 2-15,2-6 18 0,1 4-12 0,-1-2 13 16,0 2 4-16,4-5-17 0,-6 4-11 0,6-4-10 16,-1 4 8-16,1-4 15 0,0 0-17 15,1 8 17-15,-1-8-5 0,6 4 13 0,2 1 7 16,-2-1-4-16,1 0-8 0,0 0 2 0,4 3 21 16,-2-4-8-16,-2 4-5 0,3 0 13 0,1-1 10 15,-4 2-13-15,-1 0 10 16,1 1-2-16,1-1 10 0,-5 1-22 0,3 1 9 15,-6 0 13-15,0-2-7 0,-3 5-6 0,-3-1 16 16,-5 1-21-16,1-1-2 0,-4 1 4 16,-3-1 9-16,-4-2-3 0,4 2 12 0,-3-2-1 15,3-4-14-15,-4-2 11 0,4 3-1 0,3-6-2 16,-3 4-7-16,4-3-19 0,3-2-38 16,2 0-97-16,8 0-100 0,-10-7 28 0,10 6-274 15,0-6-233-15,7 0 39 0</inkml:trace>
  <inkml:trace contextRef="#ctx0" brushRef="#br0" timeOffset="184742.72">20106 15126 811 0,'0'0'266'0,"0"-5"-46"16,0 5-18-16,3-5-40 0,-3 5-45 0,0 0 1 16,4-4-3-16,-4 4-30 0,9-4 7 15,-4 4-18-15,4-2 0 0,-9 2-45 0,14 2-24 16,-3-2-26-16,-1 0-86 0,0 0-52 16,0 4-355-16,0 0-198 0,0 2 41 0</inkml:trace>
  <inkml:trace contextRef="#ctx0" brushRef="#br0" timeOffset="184941.59">20177 15326 673 0,'0'0'276'0,"0"0"-38"0,0 0-20 15,0 0-24-15,28-11-15 0,-14 4-22 16,-1 3-11-16,1-2-21 0,6-1-35 15,-2-1-37-15,2 5-86 0,0-3-100 0,1 3-312 16,-1-2-290-16,1 2 67 0</inkml:trace>
  <inkml:trace contextRef="#ctx0" brushRef="#br0" timeOffset="185945.09">24420 13846 460 0,'0'0'164'16,"-7"-5"-21"-16,7 5 8 0,0 0-20 15,0 0-34-15,0 0 1 0,0 0-1 0,0 0-3 16,0 0-12-16,0 0-20 0,20-4-14 0,-9 0 19 16,-1 2 15-16,3-3-21 0,2 1-22 0,1-2 9 15,5-2-7-15,0 1 13 0,3-3-26 16,2 2 16-16,-2-3-26 0,4-3 7 16,1 4 1-16,-3-4-21 0,-2 6 3 0,-1-2 17 15,1 2-7-15,-3-3-13 0,-4 3-10 16,0 2-15-16,1-1-11 0,-5 3-33 0,-3-2-54 15,1 4 29-15,-2-3-70 0,-2 4-30 0,-4 1-60 16,-3 0-455-16</inkml:trace>
  <inkml:trace contextRef="#ctx0" brushRef="#br0" timeOffset="186226.27">24365 13951 552 0,'0'0'185'16,"21"-8"-16"-16,-11 6 10 0,0-5-115 0,10-1 0 16,1-2-8-16,3 2 29 0,3-4-21 0,1-1-13 15,17-8 15-15,-8 5-45 0,-6 3 4 16,13-6 9-16,-9 3-4 0,-4 1 4 0,-1 3-1 15,-3-1-13-15,6-2-2 0,-11 5 3 0,10 0-16 16,-10 2 5-16,-1 1-10 0,-4-2-61 0,0 1-37 16,-3 6-81-16,-8-3-18 0,2 4-489 15</inkml:trace>
  <inkml:trace contextRef="#ctx0" brushRef="#br0" timeOffset="199420.53">27678 9968 629 0,'0'0'218'0,"0"0"-37"0,0 0-14 15,0-7-88-15,0 7-12 0,0 0 25 0,0-5-5 16,0 5-10-16,3-6-13 0,-3 6-18 0,0-7 2 16,0 0-4-16,3 3 12 0,-2-2-15 0,2-1 13 15,3-1-8-15,-2 3 0 0,5-2-20 16,-4-1-11-16,2 0 8 0,2 1-10 0,-1 0 2 16,2 4-22-16,-3-2 27 0,3 2 1 0,1 1-9 15,-1-1-9-15,4 1 7 0,-4 2-5 16,0 2 8-16,1 3-3 0,1-4 6 0,-2 8-11 15,-2-3-8-15,-1 1 1 0,-4 3-1 0,0 0 1 16,-3 2 2-16,-3 3-8 0,-4 1 10 0,-4 5-27 16,-5 0 20-16,-1 4-16 15,0-3 6-15,-1 2 2 0,-3-5-18 0,5-2 1 16,-1-2 14-16,5 1 14 0,0-7-26 0,1 2 33 16,2-4 5-16,-1 1-25 0,5 1 12 15,-2-2 47-15,1-4-27 0,3 1 73 0,3-4-16 16,0 0 0-16,0 0-20 0,0 0 3 0,0 0-9 15,0 0-2-15,16-14-5 0,-8 11-2 0,-1-3-16 16,2 4 0-16,-2-4-3 0,0 4 11 16,2-3-3-16,-4 4-10 0,2-4 0 0,4 0 5 15,-5 5-13-15,1-2-2 0,3-3 0 0,0 5-16 16,-3 0 18-16,3 0-2 0,-10 0-6 16,18 0-14-16,-9 0-9 0,-2 0-30 15,4 2-31-15,-1 1-87 0,0-2-20 0,-6 0-172 16,9-1-369-16,0 0 21 0</inkml:trace>
  <inkml:trace contextRef="#ctx0" brushRef="#br0" timeOffset="199889.63">28167 9778 491 0,'0'0'184'0,"-4"-2"-12"0,4 2-19 0,0 0-17 0,0 0-3 16,0 0-33-16,0 0 2 16,0 0-33-16,0 0 26 0,0 0-21 0,0 0-10 15,0 0-12-15,0 0-4 0,14 12 1 0,-7-9-18 16,-4-1-1-16,7-2 9 0,-3 1 4 0,-7-1-22 16,17 0-3-16,-7-1 5 0,0 1 12 15,1-3 19-15,0-1-33 0,1 1-11 0,-2-4 3 16,2 5 5-16,-3-4 0 0,-2 4 2 0,4-3 0 15,-5 2 14-15,1 1-27 16,-3-3 37-16,2 4-3 0,-6 1-23 0,8-7 5 0,-8 7 18 16,8 0-13-16,-8 0-10 0,2-5 28 15,-2 5-28-15,0 0 0 0,0 0-11 0,0 0-4 16,0 0 5-16,0 15-13 0,-2-2 15 16,-3-1-10-16,-1 4 2 0,1 6-7 0,-1-2-15 15,-1 2 20-15,3 2 13 0,-5 0-21 0,4-4 18 16,-1 4-18-16,-1-2 3 0,1-1 87 15,5-3-13-15,-5-1-20 0,2 2 5 0,3-5-6 16,-2 1-14-16,0-1-1 0,3-3-7 0,-3-1-29 16,3 3 11-16,0-5 12 0,-1 1-17 0,0-3-19 15,1 0 4-15,-2 2-11 0,2-1 7 16,-3-1-15-16,3-6-15 0,0 2-51 16,0-2-154-16,-3 6-578 0,3-6 94 0,0 0 49 15</inkml:trace>
  <inkml:trace contextRef="#ctx0" brushRef="#br0" timeOffset="200250.04">28184 10043 765 0,'0'0'215'0,"0"0"-23"0,0 0-28 0,0 0-13 0,-1-7-16 16,1 7-37-16,0 0 4 0,0 0-2 16,0 0 0-16,0 0-16 0,10-3 3 0,-10 3-23 15,13 0-5-15,-13 0 0 0,12 1-3 16,-12-1-10-16,17 0-20 0,-7-1 17 0,0 1 14 16,4 0-1-16,-4 0-10 0,4 0-15 0,-1 0 2 15,0-1-5-15,-1 1 8 0,-2-1-21 16,4-2 6-16,-5 3 2 0,1-2 5 0,1 2-15 15,-11 0 12-15,11 0 1 0,-2 0-11 0,-9 0-9 16,11 0 1-16,-11 0-4 16,7 2-6-16,-7-2-20 0,0 0-5 0,10 4 2 0,-10-4-14 15,3 4-12-15,0 0-30 0,-3-4-79 16,-6 3-225-16,6 3-416 0,0-6 137 16,0 0 17-16</inkml:trace>
  <inkml:trace contextRef="#ctx0" brushRef="#br0" timeOffset="200853.94">29032 10065 437 0,'0'0'161'0,"-11"0"-10"0,11 0-12 0,0 0-16 0,0 0-6 0,0 0-32 15,0 0-3-15,0 0-3 0,0 0-12 16,0 0-3-16,0 0-8 0,0 0-23 16,0 0 13-16,0 0 11 0,0 0-11 0,31-6-8 0,-17 5-10 15,2 1 8-15,-1-1-10 0,1-3-1 16,2 2-9-16,2 1 7 0,-3-2-23 16,1 0 25-16,-2 2-12 0,2-2-8 0,-5 1 13 15,1-2-3-15,1 3 6 0,-3 0-11 0,-1 0-10 16,0-4 26-16,-2 5-6 0,-2 0 3 15,-7 0-2-15,13-1 15 0,-9 0-3 0,-4 1 15 16,13-5-7-16,-13 5-18 0,9 0 11 0,-9 0-21 16,0 0-3-16,8-1-18 0,-8 1-10 15,0 0-64-15,0 0-23 0,11 0-69 0,-11 0 33 16,0 0-68-16,7 1-119 0,-4 2-348 0</inkml:trace>
  <inkml:trace contextRef="#ctx0" brushRef="#br0" timeOffset="201529.98">29808 9816 522 0,'0'0'166'0,"0"0"11"0,0-8-6 0,0 8 72 0,0 0-30 0,0 0-19 15,0 0-25-15,-4-2-10 0,4 2-13 16,0 0-21-16,0 0-20 0,0 0-2 0,0 0-19 15,0 0 3-15,-14 12-2 0,11-8-27 0,1 2 12 16,-3 2-9-16,2 5-12 0,-1-4 2 0,-2 2-3 16,2 3-7-16,4-3-7 15,-4 3-4-15,4-3-9 0,0 3-1 0,0 0 3 16,0-2-15-16,0 3 2 0,4-6-2 0,0 2-3 16,-1 2 8-16,3-2 7 0,-2-3-25 15,3 0 8-15,3 1 10 0,0-1-18 0,-3-1 10 16,7-2-5-16,-1 0 5 0,-2-1-8 0,3-1 13 15,4-2-4-15,-5-1-4 0,3 0-4 16,1-1 7-16,0-5-5 0,1 5-5 0,-5-4 17 16,4-1 6-16,-4 0 5 0,-1-2-12 0,-2-2 4 15,2 1 13-15,-2-6-13 0,-5 3-4 16,2-2 1-16,-4-1 1 0,0-2-8 16,-3 4 8-16,0-1 3 0,-6-2-22 0,4 1 4 15,-7 0 15-15,-3 0-3 0,0 3 3 0,-4-1-6 16,0 1-12-16,-3 4-5 0,-1 1 13 15,2 3-9-15,-1-2 1 0,-2 4 18 0,3-3-26 16,2 5 8-16,1 0-5 0,2 5 2 0,-4-4-12 16,7 0-8-16,-3 5 0 0,2-2-19 15,1 3 1-15,0-3-13 0,2 0-15 0,2 3-15 16,-1-2-3-16,4 0-21 0,2 1-56 0,-2-2 13 16,0 2 10-16,-1 0 20 0,4-6-12 15,4 10-18-15,-15-9-156 0,16 5-349 0,1-5-22 16</inkml:trace>
  <inkml:trace contextRef="#ctx0" brushRef="#br0" timeOffset="203710.51">21371 15166 463 0,'0'0'174'0,"0"0"0"0,-15 0-59 0,15 0 123 15,0 0-41-15,-9 0-2 0,9 0-13 0,0 0-21 16,-7-3 10-16,7 3-17 0,0 0-29 0,-7-4-22 16,7 4 25-16,0 0-18 15,-7-3-21-15,7 3-4 0,-1-5-14 0,1 5-9 16,1-10-3-16,-1 10-11 0,4-10 6 0,2 2 5 15,1 0-21-15,0-1 3 0,0-2-10 16,6 0 0-16,-3 3-13 0,2-2 7 0,-3 6-17 16,1 0 2-16,1-3-5 0,-1 4 0 0,-3 1 3 15,3 2-3-15,1-1-2 0,-1 3 5 0,-1 0 7 16,2 4-36-16,-4-2 1 0,0 7-18 16,-1-2 2-16,-1 2-8 0,-2 0 8 0,-3 4 8 15,-3 2-15-15,-2 8 4 0,-1-3-4 0,-4-1 12 16,0 1-7-16,-4 3-19 0,0 0 16 15,0-8 8-15,-2 1 5 0,4-2 20 0,-4-2-15 16,5-3-2-16,-2 1 4 0,6-7 16 0,-4 3 2 16,2-2 19-16,2-3 17 15,3 0-12-15,-2-2 2 0,6-1-3 0,0 0-7 16,0 0-3-16,-8-8-5 0,11 2-2 0,2-1 10 16,-2-1-3-16,4 1-15 0,0 2 23 0,2-4-6 15,2 2 4-15,-1 0-16 0,4-3-10 16,-3 3 15-16,-2 2-16 0,5-1 6 0,-4-1 10 15,0 2-2-15,1 3-8 0,2-3 15 16,-3 3-20-16,1 1-18 0,3 1 2 16,-3 0-46-16,5 0-43 0,-2 0-33 0,-1 1-106 15,-3 1-86-15,5 1-443 0,-2-2 97 0</inkml:trace>
  <inkml:trace contextRef="#ctx0" brushRef="#br0" timeOffset="204200.41">21829 14938 706 0,'0'0'228'0,"-3"-5"-23"15,3 5-47-15,0 0 1 0,0 0-26 0,0 0-25 16,0 0-6-16,0 0 5 0,0 0-9 15,10 0-9-15,-10 0-17 0,13 0 5 16,-13 0 5-16,20 0-21 0,-10 0-7 0,4 0 20 16,0 0-33-16,0-2 8 0,3 0-21 0,0-1 3 15,4-1-11-15,-4-2 3 0,0 5 3 16,0-5 2-16,0 5-18 0,-4-3 8 0,1 1 0 16,-4-1 2-16,0 2 6 0,-2-2 18 0,-1 4-32 15,-1-3 6-15,1-1 23 0,-7 4-15 0,7-3 35 16,0 1-12-16,-7 2-8 0,4-3-10 15,-4 3-1-15,0 0 9 0,0 0-21 16,0 0-1-16,0 0 1 0,0 0 0 0,-18 15 0 16,14-5 10-16,-5 2-15 0,2 1 3 15,-1 6-4-15,-1-1-1 0,2 2-1 0,0 2-8 16,0-1 11-16,3 2-8 0,-2 1 0 0,2-2-2 16,-2-1-11-16,3 0 1 0,3-2-32 15,0-2-2-15,-1 1 18 0,1-3-36 0,0-5 0 16,0 7-30-16,0-5 2 0,1-1-54 0,-2-1-23 15,1 0-51-15,1 2-54 0,-2-2-396 0,-3 0 20 16,1-3-41-16</inkml:trace>
  <inkml:trace contextRef="#ctx0" brushRef="#br0" timeOffset="204453.92">21900 15158 685 0,'0'0'187'0,"0"0"-25"0,0 0-19 0,0-7-23 15,0 7-10-15,0 0-15 0,0 0-3 0,0 0-12 16,10-3-9-16,-2 2 3 0,5-1-12 0,5-2-13 15,2 3 9-15,7-5-12 0,3 3-30 16,2-4-116-16,5-1-82 0,15 0-511 0,-7-2 19 16</inkml:trace>
  <inkml:trace contextRef="#ctx0" brushRef="#br0" timeOffset="214097.59">23937 15413 445 0,'0'0'146'0,"0"0"0"0,0 0-34 16,7 7-9-16,-7-7-14 0,0 0 6 0,0 0-13 15,0 0 18-15,4 4-34 16,-4-4-15-16,0 0 29 0,0 0-26 0,0 0-21 0,0 0 31 16,0 0-28-16,0 0 64 0,0 0-44 15,0 0-20-15,1 5 10 0,-1-5-26 0,0 0 90 16,0 0-2-16,0 0-19 0,6-17-7 15,-1 6-15-15,-3 1 5 0,4-5-3 0,-2-3-18 16,6-2 3-16,-6-2-13 0,6-3-13 0,-2 4 0 16,1-8-3-16,-2 0-2 0,0 0 6 15,4 1-4-15,1-1 9 0,-5 1-29 0,3 1 23 16,1 4-21-16,-4 4 11 0,2-2-5 0,-5 4-3 16,4 2-2-16,-5 2-10 0,3 1 4 0,-2 2 1 15,-1 2-16-15,1-1 8 0,-1 5-21 16,1 0 16-16,1 1 5 0,-5 3-13 15,0 0 13-15,0 0-5 0,12 13-3 0,-6-2-5 16,-1 0 10-16,4 3-2 0,-5 4 10 0,4-1-3 16,-3 2 3-16,3 3-7 0,2-2 7 15,-1 3-13-15,-2-3 23 0,1 2-23 0,2-4 13 16,-4 4-2-16,5-2 2 0,-4-4 7 0,-4 1-9 16,4 0-3-16,-1-2-6 0,2-1 9 0,-1-2 10 15,-4 0-6-15,3-2 1 0,-5-2 2 16,5 1-8-16,-3 1 3 0,2-3 3 0,-2 0-6 15,-3-3 11-15,3 3-21 0,-3 0 0 16,4-4-20-16,-4 2-18 0,0-5-8 0,0 10-61 16,-1-4-24-16,-8-2-165 0,8 0-475 15,-6 0 88-15,1-4 100 0</inkml:trace>
  <inkml:trace contextRef="#ctx0" brushRef="#br0" timeOffset="214346.56">24041 15174 368 0,'0'0'105'0,"0"0"-8"0,0 0 31 0,0 0-41 15,0 0 18-15,0 0-7 0,23-1-1 16,-12 0-36-16,-11 1-10 0,20 0 24 0,-9-1-1 15,2 1-13-15,1 0-12 0,2-1 5 0,-1-3 71 16,1 4-20-16,-1 0-51 0,1 0-59 16,2 4-77-16,-5-3-41 0,5 2-609 0,1 2 79 15</inkml:trace>
  <inkml:trace contextRef="#ctx0" brushRef="#br0" timeOffset="-214723.11">24426 15195 693 0,'1'-5'184'0,"-1"5"-12"16,0 0-18-16,0 0-21 0,0 0-18 15,0 0 13-15,17 6-28 0,-10-3-13 0,-1 2 10 16,-2-1-23-16,6 3-7 0,-3 1-8 0,0-1-13 15,2-3 5-15,-1 3 3 0,-1 3-11 16,0-3 6-16,-1 1-24 0,1 0-9 16,3 1 27-16,-6-2-30 0,3-1 10 0,-1-1 13 15,-2 2-8-15,3-3 0 0,-3 0-5 0,-1 3 5 16,3-4 3-16,-2 0 5 0,2-1-8 16,-6-2 41-16,5 5-51 0,-5-5 33 0,6 1 6 15,-6-1-14-15,0 0 8 0,10-11 1 0,-6 5 12 16,-1-6-8-16,4 3 5 0,-3-7-20 15,2 4 3-15,1-1 7 0,0-4-15 0,0 2-21 16,-3-3 6-16,2 6 9 0,0-1-4 0,-2 1-11 16,-1-1-7-16,1 4 10 0,0 1-8 0,-1 0-7 15,0 1 4-15,-2 2-7 0,2 0-15 16,-3-3-21-16,3 5-12 0,-3 3-22 16,0-7-1-16,0 7 2 0,0 0 2 0,0 0-20 15,0 0-46-15,0 0-46 0,10 10-67 0,-7-2-350 16,0 0-147-16,-1 1 65 0</inkml:trace>
  <inkml:trace contextRef="#ctx0" brushRef="#br0" timeOffset="-213987.38">24973 15205 575 0,'0'-9'221'16,"0"9"1"-16,-6-9 4 0,3 5-52 0,-1 1-13 16,0-1 0-16,-2 1-23 0,2 0-12 0,-6-1-16 15,3 4-5-15,-3-1-5 0,0 1-24 16,10 0-9-16,-21 1 7 0,11-1-10 0,-4 6-25 16,4-2 7-16,0 3 0 0,-1-2-8 0,4 3-5 15,-2 0-10-15,2-3 8 0,1 6-10 16,1-2 2-16,-1-1-11 0,5 0-14 0,-2 1-1 15,3-2-12-15,0-2-26 0,3 2-3 0,-2-4-9 16,2 4 17-16,0-7 13 0,-3 0-23 16,7 5 20-16,-7-5 13 0,14-1 1 0,-14 1 9 15,13-6-5-15,-5-1 16 0,-2 3-3 16,1-4 5-16,-1 1 8 0,-2 0-13 0,4-1 11 16,-2 1 2-16,-1-2 10 0,-3 1-23 0,6 0 21 15,-6 4 12-15,1-2 3 0,1-1-8 16,0 4 0-16,-4-2 8 0,3 2-7 0,-3 3-16 15,3-8-16-15,1 6-7 0,-4 2 2 0,0 0 9 16,0 0-12-16,0 0-6 0,0 0 9 16,0 0-5-16,6 17 1 0,-9-6 4 0,3 0 8 15,0 9 0-15,-3 0 1 0,3 7 1 0,-4 2 3 16,1 3-10-16,-1 4 6 0,-3-1 4 16,4 3-23-16,-4 12 10 0,2-10 11 15,-3-3-16-15,5-2 8 0,-2 2 8 0,-1-1-18 16,-1-2 12-16,4-3 6 0,-4-1-8 0,3-5-2 15,-6 0 9-15,6-3 1 0,-5 0 7 16,2-2-10-16,1-5 1 0,-5 1-1 0,4-2-3 16,-4-1 1-16,1-5 7 0,-3 3 8 0,-1-4-3 15,3 0-2-15,0-2 13 0,-2-3-11 16,0-2 8-16,-1-2 3 0,4-3-19 0,-4 0 11 16,4 0-7-16,3-4 12 0,-1 1-29 0,-4-4 30 15,8 0-9-15,1-1 8 0,0 0 5 16,3-1-15-16,3-5 2 0,3 2-5 0,1-6 11 15,1 3-19-15,2 0 9 0,3 0-1 16,-2 0-13-16,5-2-4 0,-1 1 14 0,1 1-4 16,2 3 10-16,-5 1-8 0,6 2 10 15,-7-1-20-15,5 1 3 0,-4 3-21 0,1 1 2 16,-3 1-40-16,-2 3-8 0,2 1 7 0,-4 0-56 16,3-3-61-16,1 6-56 0,-8 0-42 0,7-1-547 15,0 0 112-15,1-4 47 0</inkml:trace>
  <inkml:trace contextRef="#ctx0" brushRef="#br0" timeOffset="-213728.04">25312 15179 524 0,'4'-7'138'0,"-4"7"-15"0,0 0 3 0,6-6-21 0,-6 6-11 15,7 0 4-15,0-1-42 0,0-1-12 0,-7 2 12 16,17-4-23-16,-5 3-15 0,-1 1-64 16,0 0-26-16,0 0-43 0,0 0-31 15,-2-3-59-15,1 6-399 0</inkml:trace>
  <inkml:trace contextRef="#ctx0" brushRef="#br0" timeOffset="-213525.35">25401 15336 517 0,'0'0'151'0,"0"0"5"15,0 0-49-15,0 0 11 0,16-10-28 16,-16 10-26-16,0 0-11 0,12-2 14 0,-6 1-21 16,-6 1-28-16,0 0-49 0,17 1-74 0,-17-1-84 15,10 2-469-15</inkml:trace>
  <inkml:trace contextRef="#ctx0" brushRef="#br0" timeOffset="-210191.7">26136 15191 560 0,'0'0'213'0,"3"-7"-6"0,-3 7 3 15,0-4-11-15,0 4-12 0,-3-7-20 0,3 7-80 16,0-7 10-16,0 7-15 0,-7-4-5 16,5 0-8-16,2 4-5 0,-8-3-10 0,8 3-3 15,-7-4-15-15,7 4 2 0,-10 0-5 0,10 0 3 16,-18 11 8-16,9-7-14 0,-2 9-12 0,-2-2-5 15,6 3 7-15,-4 2-4 16,1 2-19-16,3-1 8 0,1-1 11 0,1 1-6 0,-1 3 3 16,3-5-26-16,3 3 10 0,0-4-7 15,0-3 0-15,3 4 7 0,0-5-20 0,5 3 16 16,-1-5-19-16,2 0 0 0,1-4 11 16,1-2 18-16,3 1-3 0,0-6 7 0,2 0-9 15,-2-4 2-15,0-1-3 0,3-1 3 0,-3 0-7 16,0-5 9-16,-1 0-10 0,-3 1 3 15,4 0-2-15,-7 0 22 0,2-2 0 16,-5-2-15-16,3 5 5 0,-3-4-10 0,-4 4 23 0,0-1-7 16,0 1-1-16,-4 2 0 0,-3 0-7 15,3 2 14-15,-5-2-17 0,-1 5 11 16,2-2-9-16,-2 2-4 0,-3 0-3 0,5 2-1 16,-1-1 1-16,2 3-15 0,-3 1-6 0,10 0-17 15,-11 0-26-15,11 0-24 0,-10 4 4 16,7 0-24-16,3-4-48 0,0 5-28 0,6-2-136 15,1 2-410-15,0-1 110 0</inkml:trace>
  <inkml:trace contextRef="#ctx0" brushRef="#br0" timeOffset="-209942.75">26662 15105 588 0,'0'-7'269'0,"0"7"2"0,0 0-43 0,1-7-10 16,-1 7-31-16,0 0-16 0,0 0-20 15,0 0-8-15,0 0-4 0,0 0-24 0,0 0-10 16,0 0-5-16,-12 17-24 0,11-9 4 0,-4 5-14 16,2-2-12-16,0 0 7 0,-1 4-12 0,1 2-23 15,3-2-21-15,-3 0-5 0,-1 5-33 16,4-7-14-16,-4 4-47 0,1-1-37 15,2 0-84-15,0-3-312 0,-1 2-233 0,-1-2 58 16</inkml:trace>
  <inkml:trace contextRef="#ctx0" brushRef="#br0" timeOffset="-209738.44">26485 15233 680 0,'0'0'241'16,"0"0"-34"-16,6-7-7 0,-2 5-13 0,6 1-31 15,0-6-8-15,2 7-12 0,1-1-39 16,0-2-2-16,1 0-28 0,2 2-16 0,2 1-38 16,-1 0-90-16,4 0-49 0,1 0-55 15,-10 0-265-15,12 1-255 0,-3 2 33 0</inkml:trace>
  <inkml:trace contextRef="#ctx0" brushRef="#br0" timeOffset="-209267.55">26936 15158 808 0,'0'0'215'0,"-3"-7"-10"0,3 7-13 0,-5-4-20 15,5 4-19-15,-3-6-2 16,3 6-23-16,0-4 13 0,0 4-10 0,-3-4-16 15,3 4 5-15,0-7-41 0,0 7 3 0,0 0 21 16,6-6-42-16,-5 2 6 0,6 1-19 16,-7 3 6-16,7-5 0 0,0 3 0 0,-1 0-31 15,5-1 5-15,-4 1 8 0,2 1-3 0,-9 1-15 16,18 0-3-16,-11 1-23 0,3 1-4 0,-4 1-14 16,2-1-12-16,2 0 7 15,-7 5 0-15,4-1 1 0,-3 2 12 0,-4-3-5 0,-4 6 0 16,3 0-3-16,-5-1 8 0,-1 7-23 15,-7-2 0-15,7-1-2 0,-3 0-9 16,-2-2 4-16,4 1 25 0,-2-3-5 0,0 2 7 16,2-5 1-16,-1 1 4 0,5-1 21 0,-3-3 21 15,1 2 12-15,2-3-2 0,0 2 28 16,1-2-2-16,3-3-9 0,-5 5-14 0,5-5-6 16,0 0-2-16,0 0 15 0,0 0-15 0,0 0-6 15,11-13-15-15,-11 13 16 0,12-4-16 0,-6-1 11 16,1 4-6-16,2-6-7 0,-1 6 7 15,-1-2-2-15,0-1-28 0,-1 4 4 0,2-3-7 16,1 2-12-16,-2-2-29 0,-7 3-26 0,15 3-22 16,-6-6-29-16,-2 6-56 0,-7-3-92 15,18 2-515-15,-12 0 83 0,1 1 45 16</inkml:trace>
  <inkml:trace contextRef="#ctx0" brushRef="#br0" timeOffset="-208706.14">27202 15126 796 0,'4'-4'284'0,"-4"4"-28"0,0-6-39 0,0 6-12 0,4-4-33 0,-4 4-21 16,0 0-23-16,0 0-24 0,0-4-4 0,0 4-13 16,0 0-10-16,0 0-10 0,0 0-1 0,0 0-2 15,-8 18-2-15,8-11-14 0,-6 1-22 16,5 7 20-16,-5-5-36 0,3 0-5 15,1 2 0-15,-4 1 18 0,2-5-46 0,1 4 26 16,-3-3-29-16,6-1 29 0,-3-1 2 16,2-1 13-16,-2-1-3 0,0 0 6 0,3-5-11 15,-3 5 18-15,3-5-15 0,0 7 13 0,0-7 4 16,0 0-4-16,0 0 2 0,0 0 13 16,0 0-20-16,0 0-9 0,0 0 11 0,0 0-7 15,0 0-4-15,0 0-12 0,0 0 8 0,0 0 2 16,13-15-2-16,-5 15 5 0,-8 0 0 15,11-3-16-15,-6-1-5 0,2 4 16 16,3-3-3-16,-3 3-20 0,3 0 17 0,0-2-19 16,-2 1 29-16,2-3-12 0,1 4-7 0,-3 0 12 15,0 0-3-15,2-1-17 0,0-1 7 16,1 1 13-16,-3-3-7 0,0 4-1 0,-1 0-4 16,1-3-11-16,-8 3 25 0,12-4-7 0,-5 1 18 15,-2 1-2-15,1-3 2 0,-6 5-3 16,7-3 16-16,-4-2 4 0,-3 5-22 0,4 0 13 15,-4 0-8-15,0 0 0 0,6-4 28 0,-6 4-26 16,0 0-7-16,7-5 13 0,-7 5-42 16,0 0 24-16,0 0 0 0,0 0 4 0,0 0-9 15,4 9-16-15,-4-2 13 0,3 1-5 16,-1-1-10-16,-1 4 2 0,0-1-41 16,2 4 8-16,3 0-5 0,-2-2-49 0,4 5-30 15,3-2-83-15,-3 0-665 0,3 1 118 0,2-4 79 16,-1-2 95-16</inkml:trace>
  <inkml:trace contextRef="#ctx0" brushRef="#br0" timeOffset="-208473.72">27807 15012 550 0,'0'0'235'0,"0"0"-17"0,0 0-34 16,0 0-7-16,0 0-36 0,0 0-3 0,0 0-5 16,0 21-31-16,0-13 8 0,0 5-30 0,0-1 2 15,1 5 17-15,-1 1-32 0,0 3-6 16,0-2-4-16,0 3-9 0,-1 3-7 0,1-4 3 16,1 3-31-16,-1-2-34 0,0-1-17 0,0-2-65 15,0-1-55-15,0-5-50 0,0 6-552 16,0-6 97-16,0-1 41 0</inkml:trace>
  <inkml:trace contextRef="#ctx0" brushRef="#br0" timeOffset="-208251.59">27660 15283 465 0,'4'-7'180'0,"-1"4"-24"0,5-4-28 16,1 4-3-16,1-2-12 0,1 2-34 0,3-4-20 15,-1 5-31-15,7-3-84 0,-5 5 17 16,5-7-145-16,1 6-461 0</inkml:trace>
  <inkml:trace contextRef="#ctx0" brushRef="#br0" timeOffset="-207802.18">28085 15120 793 0,'0'-8'264'0,"-1"2"-11"16,-2-1-28-16,3 3-28 0,-3-1-12 15,3-2-34-15,0 7-13 0,0-7-33 16,0 7-10-16,0-10 2 0,0 10-25 0,3-7-6 15,1 6-7-15,-4 1-8 0,9-4 11 0,-5 1-27 16,6 3-4-16,-10 0-3 0,14 0 8 16,-7 3-3-16,4-1 3 0,1 1-5 0,-3 3-5 15,0 1-19-15,1 0 16 0,-3-2-30 0,4 7-14 16,-3-3-15-16,-3 2 11 16,-2-1-16-16,1 2 18 0,-4 1-13 0,-1-1-36 15,-5 5 3-15,1-1 10 0,-5 3 3 0,-3-1-3 0,0 0-31 16,-1 2 21-16,1-4-15 15,-1-2 30-15,3-2 5 0,1-2 24 0,-3 0 25 0,3-3 20 16,3-1 6-16,-1-1 20 0,2-1 23 16,-1-3 26-16,7-1-36 0,-7 2-11 0,7-2 11 15,0 0-15-15,0 0 2 0,1-12-18 16,-1 12 15-16,12-13-12 0,-2 10 8 0,-2-4-14 16,2 0 3-16,0 4-2 0,7-2-31 0,-3-2 30 15,0 1 6-15,2 1-10 0,-4 1-24 16,1-1 21-16,1 3-10 0,-1-3 2 15,1 4-15-15,-1 1-41 0,-3 0-13 0,2 0-64 0,1 1 0 16,1 1-74-16,-4-2-102 16,0 4-500-16,1-1 90 0,-1 0 69 0</inkml:trace>
  <inkml:trace contextRef="#ctx0" brushRef="#br0" timeOffset="-207410.37">28454 15041 624 0,'0'-7'179'0,"0"7"-17"0,0-3-14 0,0 3-12 0,0 0-1 16,3-7-35-16,-3 7-10 0,0 0-8 0,3-4-13 16,-3 4-10-16,0 0 7 0,0 0-17 15,13 1-1-15,-13-1-14 0,11 2-22 0,-11-2 9 16,13 3 22-16,-5-3-25 0,-1 0-20 0,-7 0 12 15,13 0-12-15,-6 0-11 0,4-3 8 16,-3 2 17-16,0-1-9 0,-4-2 7 0,6 3 29 16,-6-2-11-16,4-1 23 0,-8 4 0 0,11-2 11 15,-9 1-21-15,-2 1-6 0,8-4 14 0,-8 4-13 16,2-3 5-16,-2 3-3 0,0 0 3 16,0 0-36-16,0 0 18 0,3 10-5 0,-6-2 0 15,2 2 3-15,-5 2-11 0,3 5-5 16,-5 1 5-16,5 0-2 0,-1 4-6 0,-2 2 6 15,2-2-8-15,-2 2 13 0,1 2-13 16,2 2-28-16,-3-4 7 0,5-2-30 0,0 3-33 16,1-4-21-16,0-4-77 0,0-1-41 15,0-2-197-15,0-2-289 0,0-1 29 0</inkml:trace>
  <inkml:trace contextRef="#ctx0" brushRef="#br0" timeOffset="-207187.57">28337 15240 657 0,'0'0'203'0,"10"-7"-9"0,1 4-20 16,2-1-15-16,5 1-26 0,2-4-13 0,4 4 1 15,3-2-1-15,4 1-31 0,-3-2 1 16,5-1-11-16,-2 6-17 0,0-5-29 0,0 5-97 15,0-6-110-15,0 7-584 0,1 0 83 0</inkml:trace>
  <inkml:trace contextRef="#ctx0" brushRef="#br0" timeOffset="-206893.88">29547 14731 798 0,'-13'17'238'0,"3"-3"-41"0,-6 8 11 0,-6 15-39 16,-9 5 7-16,-7 11-22 0,-6 11-8 0,-4 2-11 15,-3 4-4-15,-4 10-42 0,0-3-2 16,-12 23 11-16,15-22-27 0,4 2-4 0,-3-5-3 16,3 0-31-16,4 0-25 0,3-5-21 0,3 0-36 15,10-4-15-15,2-4-43 0,2-10-67 16,6-2-266-16,2-5-303 0,8-11 19 0</inkml:trace>
  <inkml:trace contextRef="#ctx0" brushRef="#br0" timeOffset="-206334.53">29352 15716 634 0,'0'0'187'0,"1"-5"-18"0,2 0 3 16,0 3-29-16,-3 2 0 0,8-8-22 15,1 3-9-15,-5 4-27 0,3-2 9 0,4-1-14 16,-1 2-6-16,3 1-2 0,1 0-29 16,-1-2-4-16,1 3-19 0,-1 4-10 15,-2-3-12-15,3 1-9 0,-4 3-6 0,1-2-17 16,-1 4 4-16,-1-1-19 0,-2-2-7 0,-1 4 22 0,-4 0 1 15,-2 1-8-15,-1-1 5 16,-2 2-2-16,-4 2 2 0,0-2 0 0,-1 0 21 16,-1 3-16-16,-1-3 3 0,0 0 18 0,0 0-3 15,4-3-5-15,-2 2 10 0,1-2 24 16,3 0-44-16,-2-1 30 0,-1-1 11 0,3-1-8 16,1 1-8-16,0-1 9 0,3-4 6 0,-2 7 34 15,0-3-17-15,2-4 4 0,0 7 13 16,0-7 8-16,4 7-34 0,-1-2 21 15,0-2 3-15,1 4-11 0,3-3 10 0,0 3-2 16,1 0-2-16,-3 0-24 0,1-1 3 0,-1 4 15 16,1-1-22-16,-2 1 14 0,-1 0-2 15,-3 1-13-15,0 3 11 0,-3 1 2 0,-4 0-10 16,0 1 7-16,-4 3-22 0,-9-1 20 0,0 1-24 16,-14 6-6-16,-8-2-9 0,-5-1-7 15,-1-3-26-15,-7-4-61 0,1-3 10 0,-1-3-43 16,6-3-6-16,6-5-5 0,-16-8-35 0,8 5-482 15,0-9 31-15</inkml:trace>
  <inkml:trace contextRef="#ctx0" brushRef="#br0" timeOffset="-205941.91">28648 14639 522 0,'0'0'163'0,"4"-6"-14"0,-4 6-21 0,3-2-15 0,-3 2-3 16,7-5-8-16,-7 5 6 0,7-3-39 0,-7 3 20 15,6-2-20-15,-6 2 3 0,7-5 7 16,-7 5-25-16,0 0 25 0,15 5-32 0,-9-3 32 16,1 1-2-16,7 4-8 0,-4 1 0 0,3 2 13 15,4 5-16-15,-3 2-7 0,7 1-15 16,0 5 10-16,3 11 2 0,-4-1 5 0,1 9 1 16,-5 1 7-16,-2 2-5 0,-4 4-31 15,-7-7 11-15,-3 0 12 0,-9 12-5 0,-9 18-28 0,-5-4 18 16,-8-3-31-16,-7 2-38 15,-6-6-28-15,-1-4-41 0,-12-4-95 0,-5 0-185 16,-7-8-434-16,-9-3 79 0,-5-7 110 0</inkml:trace>
  <inkml:trace contextRef="#ctx0" brushRef="#br0" timeOffset="-205365.22">25829 14766 427 0,'-4'0'174'0,"4"0"-18"0,0 0-5 0,0 0-25 15,-17 7-9-15,10 3 6 0,-7 3-26 0,-1 7-9 16,-11 15-9-16,-1 5-7 0,-1 2-1 16,1 6 11-16,-1 12-13 0,-2 7-5 0,7-2-23 15,5 3 5-15,8-8-5 0,7 2-23 16,9 1 5-16,15 6-23 0,10-6-10 0,13-5 0 16,11-1 12-16,10-10-89 0,17-5-118 0,12-6-547 15,7-8 74-15</inkml:trace>
  <inkml:trace contextRef="#ctx0" brushRef="#br0" timeOffset="-187135.75">19716 17756 519 0,'-7'4'164'0,"7"-4"0"0,-6 2 15 0,6-2-61 16,0 0 7-16,-7 2 1 0,7-2-16 15,0 0-18-15,0 0-18 0,0 0-10 16,0 0 26-16,0 0-14 0,17-19-17 0,0 5 64 16,6-7 5-16,15-15-15 0,10-7-16 0,4-5-10 15,9-4-5-15,4-5-5 0,9-2-21 16,12-18 5-16,3 0-7 0,-20 15-100 0,6 4 26 15,0 2 66-15,-2 2-10 0,-2 6 5 0,-3 5-16 16,0 5-15-16,-6 3-10 0,-17 14-28 0,-1 1-33 16,-10 7-49-16,-7 6-49 0,-9 5-56 15,-5-3-23-15,-6 12-530 0,-7 3 59 0,0 4 92 16</inkml:trace>
  <inkml:trace contextRef="#ctx0" brushRef="#br0" timeOffset="-186806.99">19723 17813 534 0,'0'0'167'0,"0"0"7"16,23-1-21-16,-12-5 50 0,6-2-65 0,10-5 62 15,1-2-75-15,16-12-15 0,4-2-23 16,11-5-5-16,2-4 2 0,4 1-7 15,0-4-15-15,0 1 20 0,0-1-21 0,3-4-2 16,0 0-3-16,1 0 6 0,2 3-29 16,-2 1 18-16,0 2-15 0,-4 3-8 0,-15 8 5 15,1 3-12-15,-6 3-6 0,-10 5-15 0,-5 5 13 16,-7 0-3-16,-2 3-12 0,-7 0-11 0,0 4 26 16,-1 0-3-16,-5 0-23 0,-1 1 23 15,-4 3-15-15,-3 1-31 0,0 0-17 0,0 0-9 16,0 0-9-16,-15 10-80 0,5-4-49 15,-3 3-535-15,-1 0 42 0,1 0 94 0</inkml:trace>
  <inkml:trace contextRef="#ctx0" brushRef="#br0" timeOffset="208839.33">4337 2942 378 0,'-4'-4'164'0,"-7"-1"56"15,1-2 18-15,1 1-41 0,0-1-53 16,-4 2-65-16,0-2 24 0,-4 2 12 0,3 0-67 16,-3 2 14-16,-4 0 7 0,4 1-8 0,0 4 6 15,-7-1-11-15,1 4 6 0,-2 4-16 0,-5 4-3 16,2 2-7-16,-12 9 10 16,5 3-23-16,0 5 18 0,4 3-10 0,5 2-16 15,5 1 8-15,-2 1-13 0,12-4 3 0,2-5-10 16,4-5 4-16,2 2-14 0,6-2 2 0,4 1 2 15,1-3 6-15,8 1-31 0,5-4-44 16,3-2-18-16,4-4-79 0,-1-7-105 0,4-2-476 16,2-5 82-16</inkml:trace>
  <inkml:trace contextRef="#ctx0" brushRef="#br0" timeOffset="209199.67">4569 3129 614 0,'-21'6'194'0,"10"-2"-25"0,1 2-25 0,-3 2-6 16,2 2 59-16,-5 3-18 0,1 3-12 0,2 1-22 16,-1 0-17-16,4 3-5 0,0 1-5 15,0 0-21-15,6 0-10 0,-2-2-12 0,3-1-14 16,2 3-87-16,1-7-4 0,1 0 12 15,2 0 0-15,3-5-5 0,1-1 20 0,4-3-10 16,2-2-4-16,1-3 9 0,2-3 10 16,2-3 16-16,-1-2-25 0,4 0 35 0,-1-6-28 15,-3 3 13-15,0-4-13 0,-3 0-6 0,-3 3 4 16,-1-3 4-16,-1 1 14 0,-2 1-6 16,-2-1-2-16,-2 3 2 0,-3-1 3 0,0 2-18 15,-4 2-11-15,0-1 6 0,-3 4 10 0,-3 0-23 16,0 4 10-16,0-3-2 0,0 4-18 0,-4 4 2 15,4-2-23-15,3 5-58 0,-3-3 4 16,-7 4-227-16,13-1-415 0,4 1 71 0</inkml:trace>
  <inkml:trace contextRef="#ctx0" brushRef="#br0" timeOffset="210014.95">4818 3271 473 0,'7'7'156'16,"-7"-7"-5"-16,-3 10-28 0,-1-3-8 0,1-1 8 15,2 4-20-15,-2-2-9 0,0 0-9 0,-1 1-19 16,4-1 3-16,-3-1 3 16,3-2-41-16,-3 2-6 0,3-3-9 0,0-4-1 15,0 8 3-15,0-8-8 0,0 0 34 0,0 0-29 16,0 0 11-16,16-12-11 0,-8 2 0 15,-2 3-4-15,2-1 30 0,-2-2-18 0,5 3-8 16,-5-1 21-16,1-1-18 0,0 5 2 0,0-4 3 16,0 2-10-16,0 4-18 0,-1-4 20 15,1 3-7-15,0 3 28 0,0-4-13 0,-7 4 0 16,10 0-13-16,-10 0 3 0,10 4 13 16,-3-2 4-16,0 0-9 0,-3 4-11 0,2-3 10 15,0 1-12-15,2 0-3 0,-4 0-10 0,2-2 8 16,0 2-19-16,2-1 16 0,2-3-12 15,-10 0 4-15,17-7 10 0,-7 1 4 0,1-2-22 0,2-2 44 16,1-1-38-16,-4 0 13 16,4-1-14-16,-7-1 6 0,3 2-8 0,-3 0-7 15,3-2 48-15,-7 5-10 0,4-1-18 0,-6 1 21 16,1 3-9-16,-2-1-14 0,-2 0 7 16,2 6 13-16,-7-3 5 0,7 3-21 0,-14 1-7 15,14-1 13-15,-14 6-21 0,5-1 8 0,1 3 0 16,1-1 13-16,1 3-11 0,2-2-5 15,-2 0 6-15,5 2 4 0,-2-3 14 0,-1 1-27 16,4 1 6-16,0-1-20 0,7-1-11 0,-3 1 31 16,2 0 43-16,1-2-30 0,4 0-6 15,-1 1 4-15,0-3 1 0,4 0-2 16,0 1 8-16,3-2-3 0,-4 4-10 0,2-1-12 16,-2-3 6-16,0 2 1 0,1-3 0 0,-4 0-13 15,-3 3 16-15,3-3 30 0,-6 0-13 16,2 2-15-16,1-2 0 0,-4 0 5 0,-3-2-2 15,4 6-11-15,-4-6 8 0,1 7 18 0,-1-7-20 16,0 0 2-16,0 4 0 0,0-4-18 16,0 0 10-16,0 0-10 0,0 0-13 0,0 0 14 15,6-13-7-15,-3 2 27 0,1 1-6 0,2 1-17 16,1-1 15-16,0 0 5 0,1-4 8 16,1 3-3-16,2-1 0 0,-4 1 0 15,2 1 3-15,-2 2-1 0,1-1 1 0,-1 1 2 16,-1 1 8-16,0 1 5 0,-2 2-13 0,0 0-2 15,3 0 10-15,-7 4-8 0,6 0 11 16,-6 0 17-16,0 0-38 0,7 8 5 0,-4-5 11 16,-3 4-4-16,0 0 4 0,0 2-1 0,0 1 13 15,1 0-51-15,2 3 28 0,-3-2-15 16,0-2-36-16,3 1-74 0,-3-7-85 0,4 5-543 16,-1-2 32-16,1-3 101 0</inkml:trace>
  <inkml:trace contextRef="#ctx0" brushRef="#br0" timeOffset="210171.11">5464 2970 775 0,'0'0'213'0,"-13"5"-9"0,13-5-25 0,-1 8-40 0,-1-3-34 16,1-1-169-16,4 4-638 0,1-2 50 15</inkml:trace>
  <inkml:trace contextRef="#ctx0" brushRef="#br0" timeOffset="211064.21">5724 2836 760 0,'0'0'245'0,"0"0"-19"0,0 18-32 0,0-9-25 16,0 3 8-16,3 4-24 0,-3 1-22 0,1 3-11 15,2-2-7-15,0 7 2 0,1-2-10 16,3-1-23-16,-1 0-18 0,-2-6 2 16,0 1-9-16,2 0-3 0,-3-3-19 0,0-2-24 15,2-1 1-15,-2-1 11 0,0-1-10 0,-2-3-5 16,2-3-54-16,-3-3 15 0,0 0 3 15,0 0 13-15,0 0-16 0,0 0 21 0,0 0 7 16,-18-11 3-16,9 7 10 0,2-1 6 0,0 0-9 16,-4 2 27-16,1-2-6 0,0 2 10 15,-1 0-20-15,1 2-5 0,-4 1 18 0,1 0-13 16,0 3 2-16,-2 2-2 0,2 1-16 0,-1 3 16 16,1 0-2-16,2 0-1 0,4 1 3 0,0 3-3 15,1-2-7-15,3 1-5 0,3-1 7 16,3-1 0-16,0 3-10 0,0-3-5 0,4-2-13 15,4 0 0-15,-1-1 23 0,3-4 0 16,-1-3-20-16,4 0 12 0,1-3-9 16,0-1 14-16,1 0 3 0,3-5-5 0,1-3 0 15,-4-1-5-15,3 1 3 0,-5-1 4 0,2-3-2 16,-2 3 18-16,-4 0 3 0,0 0-3 0,-2 1 12 16,-2 4 37-16,-1-3-72 0,-1 3-39 15,-3 2 1-15,1-2-11 0,-1 4 5 0,-3-1 6 16,0 5 4-16,-3-7 14 0,3 7 2 0,0 0 5 15,0 0-15-15,0 0 15 0,-17 10-11 16,14-2 4-16,-1 0 4 0,0 3-12 0,1 1 20 16,0-1-2-16,3 3 10 0,0-1 0 0,0-1 0 15,3 1-1-15,0 0 14 0,1-1-21 0,0-4 29 16,3 2-44-16,-1-3 17 16,4-3 14-16,1 0-13 0,-1 0-1 0,3-8-12 15,1 4 8-15,0-4 10 0,0 0 0 0,0-3-3 16,0 1-2-16,-1-5 0 0,-3 3 7 0,4-2 3 15,-7 2 3-15,2-1-11 0,-1 1 0 16,-4 0 8-16,2-1-25 0,-6 1 20 0,3 3-16 16,-3-1 3-16,0 0-10 0,-3 2 13 0,3 4-3 15,-4-9 2-15,1 6 6 0,-3 1 0 16,6 2-3-16,-8-3 8 0,8 3-10 16,0 0 4-16,-10 0-7 0,10 0-12 0,0 0 12 15,0 0 2-15,0 0 11 0,0 0 0 0,0 0-10 16,0 0 10-16,0 0-8 0,13-7 10 15,-5 6 1-15,2-3-8 0,0 0-1 0,-2 0 11 16,5-1-2-16,-4 0 7 0,3 2 0 0,-2-1-8 16,-1 0 9-16,3 1-1 0,-3 2 13 0,-2-2-13 15,0 1 8-15,-7 2-13 0,14 0 12 16,-14 0 6-16,13 5 5 0,-10-1 5 0,0 0-17 16,2 3 7-16,-2 3 7 0,0 2-4 15,-3-2 7-15,4 1-8 0,-1 1-4 0,1 5-11 16,2-3-8-16,5 6-15 0,2-4-53 15,1-3-70-15,3 2-601 0,4-1 12 0,-2-4 108 0</inkml:trace>
  <inkml:trace contextRef="#ctx0" brushRef="#br0" timeOffset="211510.08">7533 2883 952 0,'-7'-6'248'0,"7"6"-15"0,-7-2-44 0,4-2-94 16,3 4 2-16,-11-2-2 0,1 2 10 0,10 0-21 15,-17 1-22-15,3 0-6 0,0-1-7 16,0 5-11-16,-2-2-5 0,1 3 6 0,-1 1-3 15,-1 1-3-15,6 0-15 0,-6 1 0 0,7 1-3 16,0 1 3-16,-1 1-13 0,2-4-10 0,5 1 15 16,0 0-5-16,1-2-15 0,4-1 10 15,1 0-15-15,2-1-3 0,0-4-3 0,-4-1 9 16,17-1-1-16,-10-3 5 0,3-3 11 0,1 1-16 16,1-1 18-16,-2-2 3 0,1 0 12 15,-1-3 34-15,0 4-31 0,-2-1 13 16,-1 1-8-16,2 0-20 0,-2 3 99 0,-4-1-48 15,2 0 38-15,1 4-17 0,-3-4-1 0,1 1-7 16,-1 1-16-16,-3 4 16 0,7-4-26 16,-4 0-5-16,-3 4 2 0,8 0-4 0,-8 0-4 15,0 0-9-15,20 7 5 0,-10-2-8 0,3 1-10 16,2 1-1-16,2-1-17 0,10 0-28 0,7 2-41 16,3-13-164-16,21 13-650 0,4-2 97 15,-1-6 59-15,-6 0 92 0</inkml:trace>
  <inkml:trace contextRef="#ctx0" brushRef="#br0" timeOffset="212196.83">9287 2433 775 0,'-8'-6'271'0,"2"2"-45"0,-1 2-11 0,-3 0-16 16,-1 0-9-16,-2 5-26 0,-1-2-13 0,0 5-13 15,-3 2-18-15,0 3-17 0,-4 1-11 16,5 1-8-16,1 1-7 0,-1 2 0 0,2 0-16 16,4 0-5-16,-1 1-15 0,4-3 0 0,1 1-7 15,3 1 1-15,2-3-6 0,1 0-1 0,0-1-15 16,4 1 12-16,2-1-7 15,1-1 5-15,0-2 8 0,3 2 2 0,0-2-15 16,1 1 13-16,-1-2-18 0,0-3 2 0,1 2 0 0,-4 0 1 16,2-1-11-16,-2-1 5 15,1 0 3-15,-2-2-3 0,-2 1-7 0,2 1 9 16,-2-1-4-16,-4 2 7 0,0 0-12 0,-3 3 5 16,-1 3 2-16,-6-1-10 0,-1 3-8 0,-5 0 11 15,-2 3-21-15,2-3-21 0,-2-1 6 16,1 0-46-16,3-3-36 0,1-2-152 0,6 3-593 15,-3-5 100-15,6-2 41 0,1-1 105 0</inkml:trace>
  <inkml:trace contextRef="#ctx0" brushRef="#br0" timeOffset="212540.95">9413 2764 826 0,'4'-3'243'0,"5"0"-20"0,-5 1-21 15,2-1-30-15,-6 3 4 0,8-3-12 0,-2-1-23 16,-6 4-23-16,7 0 0 0,-7 0-6 0,10-4-17 16,-3 1-3-16,-3 2-18 0,2-2-5 15,1-1-15-15,0-1-5 0,1 0-24 16,1-3 6-16,1 1-5 0,-2-1-6 0,-1-1 3 0,-1 3 10 16,1-4 8-16,-1 3-18 15,-1-1 13-15,1 2 21 0,-3 0-6 0,-2 1 5 16,2 0-2-16,-3 0-13 0,0 5 5 0,0-8-28 15,0 8 13-15,-10-2-1 0,10 2-14 16,0 0-1-16,-18 7 11 0,9 0-16 0,2 0 5 16,-1 2-2-16,-2 0-3 0,1 2-7 0,5 1-1 15,-3-1 6-15,3-2-11 0,1 2-7 16,0 2 10-16,3-1 8 0,3-1-21 0,3 0 3 16,-2-2 2-16,10-1-17 0,-4-1-14 0,7-3-45 15,3-1-21-15,-2-4-90 0,9-1-634 16,1-2 66-16,6-3 23 0,-3-5 159 0</inkml:trace>
  <inkml:trace contextRef="#ctx0" brushRef="#br0" timeOffset="212789.84">10035 2211 885 0,'0'0'277'0,"-3"-5"-27"16,3 5-27-16,0 0-18 0,0 0-26 15,-8 13-15-15,5-4-23 0,-1 4-3 0,1 4-18 16,0 1-12-16,-1 6-8 0,1 4-6 0,3 2-2 16,-3 6-7-16,3 1-16 0,0 1-13 15,0 1-4-15,3-5-12 0,-3 2-14 0,3-1-3 16,1-3 13-16,2-1-31 0,-2-6-33 16,3-3-34-16,3 0-27 0,-3-7-62 0,7 1-333 15,-4-4-281-15,3-4 22 0,1-4 78 16</inkml:trace>
  <inkml:trace contextRef="#ctx0" brushRef="#br0" timeOffset="212964.98">10161 2456 680 0,'0'0'223'0,"-9"-4"54"16,9 4-45-16,0 0-11 0,0 0-45 15,0 0-7-15,0 0-31 0,0 0-33 0,0 0-23 16,33 6-77-16,-16-8-104 0,10 4-703 0,14-6 88 16,14-2 67-16</inkml:trace>
  <inkml:trace contextRef="#ctx0" brushRef="#br0" timeOffset="213917.86">11266 2416 947 0,'-7'-3'291'0,"7"3"-50"15,-8 0-13-15,8 0-21 0,0 0-23 0,-22 6-20 0,11-2-15 16,1 4-14-16,-1 2-17 0,0 2 0 16,-2 5-5-16,2-1-32 0,1 1 9 15,0 1-18-15,4 2-1 0,-2-3-27 0,5 0-11 16,0-1 6-16,3-3-1 0,0-1-30 0,3-1 10 15,4 0-18-15,4-3 2 0,2-4-15 0,1-2 16 16,2-3-31-16,5-2 12 0,0-1-2 16,2-5 3-16,-1-1 0 0,5-5-1 0,-6-1 21 15,2-2-12-15,-6 2 9 0,-3 0 6 0,0-2-5 16,-1 0 9-16,-7 4-4 0,2-1 30 16,-5 3-15-16,-3-1-12 0,0 3-4 15,-3-1 1-15,-5 3-5 0,2 0 25 0,-1 2-21 0,-3 1 4 16,-1 1-14-16,-2 2 11 0,3-2-13 15,-4 4 2-15,4-2 16 0,3 0-18 16,-3-1 0-16,3 2 10 0,7 1-3 0,-13-2-14 16,9-1 6-16,4 3-4 0,-1-8-5 0,2-3-16 15,9 0 11-15,0-1-1 0,5-6 3 0,4-3-7 16,2-3 12-16,-4-1-13 0,1 1 14 16,2 1 24-16,-3 0 24 0,0 1-15 0,-7 5 22 15,4-1 16-15,-4 5-10 0,-3-2-8 16,0 5-11-16,3 0 11 0,-6 3 8 0,-1-1-16 0,1 3 11 15,-1-1-3-15,0 0-6 16,0 2-14-16,-3 4-1 0,0 0 1 0,0 0-6 16,0 0 3-16,-6 18-5 0,-1-2-13 0,1 8 15 15,-2 6 8-15,1 3-12 0,-3 18-6 0,1 2-15 16,4 0 20-16,2 0-8 0,0-7 6 16,6-7 7-16,0-1-7 0,2-1-16 0,4-3 6 15,-2-5-3-15,3 1 0 0,1-8-6 0,-1 0 9 16,0-4 15-16,0-3-13 0,0-2 2 0,0-3 1 15,2-1-19-15,0-6 6 0,0 0-3 16,1-6-12-16,-3 0-9 0,4-6-4 0,-4-3 15 16,0-4-10-16,-2-4-11 0,-2-4 6 15,0-2 4-15,-5-7 4 0,-1 1 14 0,-1-2 16 16,-5 1 3-16,-4 0 5 0,-1 1-19 16,-9-5 14-16,-1 7 12 0,0 8-4 0,-3 5-14 15,-2 3 6-15,-2 1-1 0,-2 6 6 0,2 2-6 16,1 2 6-16,0 3-3 0,5 2 0 15,-1 1-5-15,2 3 5 0,4-2-7 0,0 2-3 16,3 3-3-16,5-1 8 0,5-1-15 0,1 0 7 16,6-3 3-16,7 2-3 0,4-5 11 0,9-1-16 15,8-4 28-15,27-5-20 0,0-3 5 16,7-3 13-16,0 0-16 0,14-7-30 0,4-1-26 16,-2 0-23-16,5 1-53 0,-7-15-108 15,-8 26-610-15,-2 0 55 0,-2 2 89 0,-1 1 61 16</inkml:trace>
  <inkml:trace contextRef="#ctx0" brushRef="#br0" timeOffset="214277.02">12739 2298 949 0,'-3'-7'295'0,"3"7"-11"0,0 0-28 0,-4-6-39 0,4 6-9 0,0 0-32 16,-1-4-15-16,1 4-7 0,0 0-23 16,0 0-6-16,1 20-18 0,-1-8-12 0,4 6-10 15,-4 3-11-15,0 4 10 0,3 4-17 0,-3 3-6 16,3 1-7-16,-3 4-18 0,1 0-5 16,2-1-11-16,0-1-30 0,1 0-16 15,2-3-43-15,-3-4-51 0,-3-4-113 0,-3-1-115 16,6-4-517-16,2-2 89 0,-2-7 67 0</inkml:trace>
  <inkml:trace contextRef="#ctx0" brushRef="#br0" timeOffset="214604.66">12675 2285 936 0,'-1'-6'228'0,"1"6"-54"0,-4-6 0 0,4 6-23 16,0-6-5-16,0 6-20 0,8-4-1 16,-2 2-30-16,-6 2 10 0,17-3-18 0,-3 3-13 15,-1 0-7-15,5 0-1 0,-2 0-7 0,5 2 2 16,-3 1-9-16,2 1-24 0,0 0 15 16,-2 2-7-16,-1 0-10 0,3-1-8 0,-6-1 2 15,3 0 3-15,-4 2-15 0,-2 0 5 16,-4-1-11-16,0 3 6 0,-4 0-6 0,-3 2-20 15,-4 2-2-15,-5 0 2 0,-2 2-8 16,-3 3-22-16,0-3-37 0,-5-1-25 0,1 4-56 16,1-9-98-16,3 4-294 0,1-3-143 0,-1-1 51 15</inkml:trace>
  <inkml:trace contextRef="#ctx0" brushRef="#br0" timeOffset="-214531.03">13053 2375 624 0,'10'-4'274'0,"-6"4"-39"0,4-1-4 16,-8 1-29-16,0 0-7 0,16 1 9 0,-10 1-42 0,-2 1 1 15,3 0-17-15,0 3-15 0,0 4-6 16,-4-2-15-16,3 6-5 0,2 0-13 16,-5 1-12-16,1-1-16 0,2 2 18 0,-5-3-3 15,2 0-28-15,0-2-15 0,0 1 2 0,-2-2 6 16,3 0-13-16,-4-3 2 0,3 1-5 15,0-2 8-15,-3-1-8 0,0-1 5 0,0-4-4 16,0 0-6-16,0 0-11 0,0 0 9 0,13-17-8 16,-9 5-1-16,2-1 6 0,2-3-5 15,-4 2-8-15,2-1 36 0,1 0-18 0,3 0 3 16,-3 2 5-16,-3-3-26 0,5 4 20 0,-5-1-4 16,3 4-11-16,0 0 5 0,-1 0 3 15,1 2-10-15,1 0-8 0,-2 2-15 16,4 0-8-16,-3 3-16 0,-1 1-20 0,2-1-7 15,-8 2-80-15,17 5-59 0,-7 2-312 0,0-1-333 16,-3 1 105-16,4 3 75 0,-4-1 61 16</inkml:trace>
  <inkml:trace contextRef="#ctx0" brushRef="#br0" timeOffset="-214212.05">13620 2366 977 0,'0'0'305'0,"-3"-6"-54"0,3 6-16 16,-3-6-2-16,3 6-28 0,-7-2-31 0,7 2-13 16,-17 2-20-16,7 4-16 0,0 3-7 15,-1-2-3-15,-2 3-28 0,3 4-2 0,-1 2-24 16,1 1-7-16,3 0-16 0,0-3-14 0,3 3-9 16,1-3-10-16,3-1-2 0,3-2-9 15,-2-2-1-15,5-1-1 0,2-2-5 0,-1-3 11 16,2-3 2-16,5-1 10 0,-3-5-5 0,3 1-7 15,-1-5-4-15,0 1 22 0,-2-1 12 16,2 1 0-16,-6-3 5 0,1 2 13 0,-2 1-12 16,-2-2-1-16,-1 2 5 0,0-2-20 15,-3 3 0-15,-3 0-10 0,-1 1 0 0,-2 0-6 16,-2 2-10-16,-2 1-7 0,0 2 7 16,-4 2-7-16,7-1-31 0,-6 2-5 0,2 2-59 15,2 0-100-15,2 1-90 0,0 5-537 0,4-4 62 16,3 0 73-16</inkml:trace>
  <inkml:trace contextRef="#ctx0" brushRef="#br0" timeOffset="-214011.06">13993 2296 954 0,'0'0'284'0,"0"0"-20"15,0 0 0-15,-13-5-47 0,13 5-22 16,-18 5-26-16,2 1-3 0,1 3-33 0,-4 1 0 15,1 5-25-15,1 0-3 0,-3 5-23 0,2 4 18 16,2 0-36-16,-2 2-24 0,5 0-9 16,6-1-44-16,3-1-17 0,1 1-47 0,3-6-54 15,7-8-168-15,0 5-528 0,6-3 77 0,1-4 56 16</inkml:trace>
  <inkml:trace contextRef="#ctx0" brushRef="#br0" timeOffset="-213087.83">14185 2538 719 0,'0'0'258'0,"-4"-7"-40"0,4 7-3 16,0-6-26-16,0 6-20 0,-6-5-31 15,6 5-4-15,-1-6-24 0,1 6-23 0,0 0 30 16,0-6-30-16,0 6-10 0,0 0-23 0,-3-5-3 16,3 5-5-16,0 0-12 0,3-5 1 15,-3 5-14-15,4-6 7 0,-1 2-36 0,5-3 47 16,-2-3-26-16,1 3-1 0,-1-3-9 0,5 0 12 15,-4-1-2-15,-1-2-5 0,1 1-3 16,-3 0 10-16,3 4 6 0,-4-3 9 0,-2 4 6 16,2-2 5-16,0 1 64 0,0 3-13 0,-3 1 13 15,0 4-31-15,0-9-17 16,0 9-1-16,-9-4-2 0,9 4-11 0,0 0-9 16,-22 7-4-16,10 0 9 0,1 1-14 0,0 2-2 15,2 2 18-15,-2 1-33 0,1 5 12 16,3-3-17-16,1 2 15 0,1-3-31 0,2 3 18 15,0-5-18-15,3 2 8 0,3-3-13 0,0-1 6 16,5-3 30-16,-2-1-36 0,5-2 23 16,3-1-3-16,2-3 3 0,-1-3-12 0,4-1 2 15,-1 0-11-15,6-5 19 0,-4-1-6 0,1 0-2 16,-4 0 18-16,0 0-13 16,0 1 5-16,-4 0 10 0,-2-1 3 0,3 1 11 15,-5 3-4-15,-2 1-15 0,1-2-81 0,-2 3 99 16,1 0-26-16,-4 1 19 0,1 1-8 15,3-3-3-15,-7 5-10 0,7-3 0 0,-7 3 5 16,0 0 0-16,0 0 0 0,0 0-12 0,-4 16 9 16,4-7-2-16,-3 1 10 0,-1-1 8 15,1 0-13-15,3 1-15 0,0 0 15 0,0 0-23 16,0-4 11-16,0 1-6 0,0 1 0 0,3-2 8 16,1 0 0-16,-1-2-5 0,1-3 12 0,3 1 1 15,-7-2-8-15,20-2 5 0,-10-2-8 16,0 0 3-16,4-6-3 0,-4 3-5 15,4-3 18-15,-4 1-5 0,0 2 13 0,1 0-5 16,-4-2-8-16,-1 3 10 0,1 0 3 16,-3 2-3-16,3-1 8 0,-3-1-13 0,-1 2 31 15,0 1-21-15,-3 3-15 0,7-7 21 0,-4 5-6 16,-3 2-4-16,6-5 6 0,-6 5-19 0,0 0-1 16,0 0-4-16,8-2 7 0,-8 2 0 15,0 0-13-15,10 6 8 0,-10-6-6 0,7 3-14 16,-1-2-3-16,-6-1 5 0,14 0 5 0,-14 0 13 15,17-4-3-15,-6-2 5 0,-1-2-14 16,4-2 9-16,-1-3 8 0,-3 3-3 16,4-7 16-16,-3 2-8 0,3-2 5 0,-5 3 16 15,-2 0-16-15,0 1 16 0,0 0 2 0,0 3-28 16,-4 1 20-16,1 1-7 0,-1-2-8 16,0 4 13-16,0 0-15 0,-2 1-3 0,2 1-8 15,-3 4 8-15,0 0-10 0,0 0 0 0,0 0 25 16,0 0-5-16,4 17-20 0,-1-8 10 15,-2 2 10-15,5 4-2 0,-2 1-13 0,2 2 7 16,5 0-4-16,-4 2-11 0,3 0 8 0,4 3 0 16,-4-4 7-16,-1 1-4 15,3 0 4-15,-2-2 1 0,-1 2-3 0,2-1 0 0,-7-2-5 16,-1 2-3-16,-6-1-2 0,-1 6-28 0,-10 1-32 16,-14 10-1-16,1-4-101 0,-14 1 8 15,-2-1-767-15,1 2 106 0,-20 2 76 16,-2-4 103-16</inkml:trace>
  <inkml:trace contextRef="#ctx0" brushRef="#br0" timeOffset="-212347.03">4152 4092 424 0,'40'-6'177'0,"1"-2"12"0,21-4-7 0,23-9-10 0,7-3-24 15,8-4 3-15,40-6-41 16,7-8 8-16,4 0-3 0,9-2 3 0,-3-1-21 16,11-3 31-16,3 3 23 0,-4 2-31 0,1 2 6 15,-8 0-19-15,4 1-30 0,-2 4 10 16,-5 3-7-16,-7 1-19 0,-31 8-12 0,-6 0-3 16,-6 4-23-16,-2-1-26 0,-3 4-12 0,-5 2-41 15,-1 1-67-15,-11-1-108 0,-13 8-593 16,-10 0 82-16,-1 3 102 0</inkml:trace>
  <inkml:trace contextRef="#ctx0" brushRef="#br0" timeOffset="-211890.25">9447 3228 862 0,'-11'0'256'0,"11"0"-15"0,0 0-11 0,0 0-28 16,0 0 6-16,0 0-47 0,0 0-10 0,42-7-13 16,-15 3-12-16,11 0-9 0,20-8-19 0,4-1-11 15,6 1 20-15,18-4-25 0,2-2-10 0,5 1-1 16,12-2-9-16,5 1 4 0,2-1-2 15,4 1-2-15,-2 0-16 0,5 1-8 16,-3 1-81-16,4-3-21 0,3 1-3 0,-4 5 11 16,-2-4-23-16,-8 4-6 0,-6-1-20 15,-7 3-5-15,-7-1-23 0,-15 6-80 0,-9-2-124 16,-3 2-444-16,-11 1 39 0,-10 3 137 0</inkml:trace>
  <inkml:trace contextRef="#ctx0" brushRef="#br0" timeOffset="-211347.53">13648 2764 760 0,'0'0'248'0,"0"0"0"0,0 0 1 16,0 0-52-16,21-11-3 0,-4 4-7 0,10 0-41 15,21-6-3-15,10-2-12 0,7 0-21 0,21-2 15 16,-1 1-17-16,7-1-19 16,3 0-25-16,2-2 11 0,2 4-1 0,0-2-31 15,3 2 21-15,2-2-18 0,-2 4-7 0,-3 1-29 16,-1 4-51-16,-1-1-28 0,-4 1-110 16,-22 7-210-16,4 0-435 0,-6-2 76 0,-8 1 54 15</inkml:trace>
  <inkml:trace contextRef="#ctx0" brushRef="#br0" timeOffset="-142960.05">12712 10301 355 0,'0'0'95'0,"0"0"-26"0,0 0-18 16,0 0 3-16,0 0-87 0,0 0 69 0,0 0-8 15,0 0-21-15,0 0 19 0,0 0-8 0,0 0-44 16,0 0 42-16,0 0 20 0,0 0-26 16,0 0-13-16,0 0 13 0,0 0-15 0,0 0 13 15,0 0 10-15,0 0-8 0,0 0 18 0,0 0 8 16,0 0 5-16,-4-8 8 16,4 8-1-16,0 0 29 0,0 0 0 0,0 0 23 15,0 0-21-15,-3-7-5 0,3 7 6 0,-4-3 17 16,4 3-13-16,0 0-4 0,0-7-67 15,0 7 102-15,0 0 0 0,-4-7-2 0,4 7-8 16,-3-1-8-16,3 1 13 0,0 0 8 0,-3-9-26 16,3 9 15-16,0 0-12 0,-3-3-5 0,3 3-90 15,-4-5 10-15,4 5-28 0,0 0 21 16,0 0-9-16,0 0-12 0,-3-2 1 16,3 2 1-16,0 0 6 0,0 0 7 0,0 0-7 0,-3 17 0 15,3-7 0-15,0 2-3 0,0 1 3 16,0 5 22-16,0 3 11 0,0-3-23 15,0 5-10-15,0-3 13 0,0 3 10 0,0-4-29 16,0 4 21-16,0-3-5 0,3 1-5 0,-3-2 0 16,0-1-5-16,3 3 15 0,-3-4-5 0,0-2 5 15,3-1 0-15,-3 0-10 0,1-3 15 16,-1 0-17-16,0 0 2 0,0-1-26 0,3-2-2 16,-3-1-19-16,0 1-50 0,3 0-39 0,-3-2-30 15,0-6-26-15,-3 6-582 0,3-2 91 16</inkml:trace>
  <inkml:trace contextRef="#ctx0" brushRef="#br0" timeOffset="-142083.75">12168 10199 606 0,'-7'-6'220'0,"7"6"8"0,-6-2-59 15,6 2 0-15,-8-5-26 0,8 5 62 16,0 0-18-16,-3-3-16 0,3 3-17 0,0 0-16 16,0 0-10-16,0 0-13 0,8-7-15 0,1 7-8 15,-2-1-7-15,7 0-11 0,-1-1 0 16,1-1-10-16,6 2-23 0,4 1 10 0,4-3-12 15,-1-1 7-15,4 1-3 0,0-2-4 0,0 3-8 16,6-6 10-16,0 3-11 0,-2-5 9 16,-1 4-27-16,0-3 24 0,1-3-8 0,-4 4-22 15,3-2 1-15,0-1 1 0,-4-2 20 0,1 5-25 16,-7-2 4-16,0 2 4 0,-4 0-6 16,-2 1 0-16,-2 0 2 0,-1 2 1 0,-2 0 5 15,-3 3-11-15,1-4 19 0,-5 6-39 16,4-3 8-16,-6 1 0 0,-4 2-3 0,14 3 3 15,-11-1-1-15,1 5 6 0,-1 1 5 16,0 2 0-16,-3 5 0 0,3 2-2 0,-3 2 4 16,0 6-15-16,-3 5 11 0,3-3 9 0,0 8-12 15,0 1 13-15,0-7-5 0,0 2 2 16,0-4-5-16,0 2 25 0,0-4-22 0,0-5-6 16,3 3 1-16,-3-5 2 0,0-1 0 0,0-2-3 15,0-3 19-15,1 1-32 0,2-1 26 0,-3-5 6 16,4 0-6-16,-4-5-20 15,3 2 23-15,-3-4-13 0,0 0 10 0,0 0 3 0,17-12 10 16,-14 10 7-16,1-4-9 0,3-3 2 16,-3 6-5-16,2-2-16 0,-3 1 16 15,-2 0-10-15,5-1-5 0,-3 0-3 0,-3 5 12 16,11-5-1-16,-4 3-1 0,-1 2-13 0,-6 0 11 16,15 0-11-16,-5 0 3 0,0 0 11 0,4 6-4 15,-1-4-7-15,1 4 0 0,-1-3 0 16,2 1 3-16,1 0 2 0,2 0 3 0,-2-2-3 15,2-1-10-15,-2-1 2 0,-1 0 8 0,1 0-2 16,2 0 4-16,-2-2 14 0,2-3-31 16,-2-2 12-16,-1 1-2 0,2-4 0 15,-4 1-13-15,-3-1 16 0,4 1 5 0,-7-3-8 16,0 0 10-16,2 1-8 0,-4-1-9 0,-2 2 9 16,0 1-4-16,-2 1 9 0,-1 0-1 15,0 1 4-15,-1 2-20 0,-2 0 15 0,-5 1-3 16,2 0 3-16,6 4-5 0,-17 0 0 0,6 6 0 15,1-4 16-15,-3 5-26 0,3 3 4 16,-1-2 4-16,2 4-1 0,1 1 8 0,1-1-12 16,1 1 2-16,2 4 7 0,1-2-17 0,3-4 17 15,0 4 9-15,3 1-11 0,-2-1 5 16,5-4-18-16,1 6 13 0,3-4 2 0,1-1-2 16,6 1-25-16,-1-3-13 0,6-1-80 15,0-2-67-15,3 1-762 0,2-5 105 0,4 1 87 16,0-1 123-16</inkml:trace>
  <inkml:trace contextRef="#ctx0" brushRef="#br0" timeOffset="-141126.84">15166 9928 765 0,'-7'-3'322'0,"4"2"-35"0,3 1-28 0,-10-5-21 16,10 5-26-16,-15 3-30 0,15-3-8 0,-19 4-26 15,8 1-4-15,-3 2-29 0,-3 5-64 16,0 1-5-16,0 0-13 0,-3 8-7 0,-1 0 0 15,4 2-11-15,0 2 16 0,0 0 63 16,3 2-17-16,-6 12-13 0,9-5-2 0,0-6 2 16,-1 3-18-16,8-3 13 0,-2 0-3 0,2-2-31 15,4-1 11-15,0-6 0 0,0 4-8 16,3-4-5-16,1-1 18 0,2-3 5 0,1 2-30 16,0-2 7-16,3-5-10 0,0 3 4 0,0-4 1 15,4-5-2-15,-3 2-6 0,3-5 5 16,-1-1-7-16,4 0-3 0,-6-4-5 0,6-2 3 15,-4-2 7-15,0 0-5 0,-2-2 16 16,2-4-27-16,-6 6 9 0,4-9-6 0,-7 7 3 16,2-5 8-16,-2 5 0 0,-1 0-13 15,-3-3 10-15,0 4-5 0,0 1-3 0,-3 0 11 16,2-1-3-16,-2 3-10 0,0 2-16 0,-1-2 21 16,1-3-10-16,-3 6 13 0,5-2-3 15,1 5-5-15,-7-8-11 0,7 6 9 0,0 2-4 16,-3-8-1-16,3 8 1 0,0 0 4 0,10-5-4 15,-6 3 9-15,-4 2-3 0,20-2-6 0,-9-3 9 16,5 4 7-16,-1-4-23 16,4 0 8-16,-1-2 5 0,-2 5 0 0,2-4-3 0,-1 3-5 15,-3-4 8-15,-1 5 13 0,1-3 10 16,-1 3-29-16,-2-3 14 0,-1 4 0 0,-3-1-16 16,4 1 2-16,-5-1 1 0,-6 2 0 15,13 0 5-15,-13 0 15 0,7 3-5 0,-7-3-2 16,5 6 4-16,-2-2 19 0,-3 3-18 0,0 3 5 15,0-3 15-15,0 1-21 0,0 2-4 16,0 0 17-16,0 3 3 0,0-3-7 0,3 4-9 16,-3-3-1-16,3 3 4 0,1-1-18 0,2 2-28 15,-2-5-5-15,6 5-41 0,0-7-81 16,0 4-60-16,1-7-143 0,3 3-512 16,3-1 82-16,0-4 69 0,3 1 102 0</inkml:trace>
  <inkml:trace contextRef="#ctx0" brushRef="#br0" timeOffset="-140657.22">15792 10258 773 0,'-7'-7'232'0,"0"7"-22"15,0-2-20-15,0-3-19 0,-3 4-12 16,10 1-5-16,-20 0-16 0,10 1-20 0,-1 5-8 15,-2-5-21-15,6 6 8 0,-4 1-2 16,4-2-41-16,-2 4-5 0,5-1 7 0,0 1-20 0,1 0 10 16,2 1 0-16,1 0-33 0,1-1-8 15,2-2 2-15,4 2-7 0,-3-2 8 16,6-1-10-16,-1-2-1 0,2-3 6 0,-1 1-1 16,0-3-7-16,4-2 8 0,-3 0-1 0,3-4-15 15,-1-1 21-15,1-1-11 0,-1-2-7 16,0 3 15-16,-2-1 39 0,-4 3-16 0,3-1 8 15,-2-1 20-15,-5-2-15 0,4 7 23 0,-1-4-15 16,-2 2-29-16,-1 0 77 0,0-1 3 16,1 0-20-16,-4 5-4 0,4-7-4 15,-4 7-16-15,3-2-4 0,-3 2-11 0,7-6-3 0,-7 6-2 16,0 0-8-16,0 0 10 0,0 0-9 16,13 10-12-16,-9-5 12 0,0 0-9 15,-1 0-12-15,3 2 5 0,-2-1-11 0,2-1-12 16,2 2-11-16,-1 1-9 0,-1-2-4 0,4-2-27 15,-2 3-64-15,-1-3-73 0,2 0-111 0,1 1-590 16,-2-3 108-16,-1-2 59 0,2 0 136 16</inkml:trace>
  <inkml:trace contextRef="#ctx0" brushRef="#br0" timeOffset="-140220.42">16130 10243 629 0,'0'0'236'0,"0"0"-16"0,0 0-49 0,3-7-12 0,-3 7-11 0,0 0-4 15,0 0-24-15,0 0-5 0,0 0-25 0,7 14-8 16,-7-11 5-16,3 3-23 0,-3 3 18 0,0-3-13 16,1 1-18-16,-1-2 18 0,3 2-38 15,-3 1 12-15,0-2 1 0,0 0-11 0,0-1-5 16,0 2-2-16,3-4-8 0,-3-3 0 0,0 8 18 15,0-1-11-15,0-7 6 0,0 6 5 16,0-6-18-16,0 0 5 0,0 0-3 16,0 0 1-16,0 0-6 0,11-13-10 0,-8 8 5 15,1-2 8-15,2-2 3 0,-3 1 2 0,1 0-8 16,3-1-12-16,0 2-8 0,-4-1 15 16,4 1 10-16,-1 0-17 0,-1 2-3 0,-2 0 0 15,1-2-8-15,2 6 26 0,-3-6-10 0,-3 7 2 16,10-3-20-16,-5 1 17 0,-5 2-9 15,9 0 17-15,-9 0-12 0,0 0-16 16,14 5 26-16,-11 0-13 0,1-2-13 0,3 4 0 16,-4-1 18-16,1 0-10 0,2-1-5 15,-2 3 7-15,-1-1-32 0,4 3-14 0,-3-3-30 0,-1-1-85 16,0-3 23-16,4 6-112 0,-4-3-34 16,5-4-494-16,-2-2 72 0,-6 0 123 15</inkml:trace>
  <inkml:trace contextRef="#ctx0" brushRef="#br0" timeOffset="-139938.35">16434 9868 870 0,'0'0'299'0,"0"0"-22"0,-7-2-44 0,7 2-16 0,0 0-27 0,0 0-24 16,0 0-5-16,0 15-5 0,0-8-22 15,4 4-17-15,-4-2-4 0,3 8-16 0,-3-4-15 16,1 5 5-16,2 2-77 0,-3 1-12 0,3 0-11 16,1 4 8-16,-1 0 2 0,0 0 6 15,0 1 2-15,-2 4-8 0,2-4 6 0,4 0-6 16,-7-1 11-16,4 0-10 0,-1-1 25 0,0-6-29 16,0-2-9-16,-2 1-3 0,2 0-20 15,0-4-11-15,1-1-23 0,0-2-30 0,2 0-21 16,-2-4-148-16,2 1-515 0,-2-1 54 15,2-5 79-15</inkml:trace>
  <inkml:trace contextRef="#ctx0" brushRef="#br0" timeOffset="-139736.36">16561 10181 806 0,'0'0'230'0,"-3"-5"-10"0,3 5-23 0,0 0-33 15,-4-2-15-15,4 2-24 0,0 0-17 0,0 0-6 16,0 0 6-16,0 0-6 16,0 0-18-16,14-5-20 0,-14 5-2 0,17-1-24 15,-10 1-15-15,6 0-36 0,-2 0-66 0,-1-2-26 16,3 1-159-16,1-3-514 0,-1 1 54 0,-1 2 133 16</inkml:trace>
  <inkml:trace contextRef="#ctx0" brushRef="#br0" timeOffset="-139440.38">16759 9849 657 0,'0'-6'333'0,"-3"1"-3"16,3 5-69-16,-1-6-23 0,-2 0-17 0,3 6-17 16,0 0-19-16,-3-4-22 0,3 4-9 15,0 0-34-15,0 0-4 0,0 0-17 16,3 22-9-16,-3-8 0 0,4 3-11 0,-4 1-2 15,3 2-8-15,0 3-23 0,-3 4 8 0,3 3-1 16,2 2-17-16,-5-4 5 0,3 7-2 16,0-1-9-16,-3 0-4 0,4-7 5 0,-4 3-8 15,3 0-5-15,0-4 10 0,1 2-8 0,-1-3-4 16,0-4-1-16,2-1-10 0,-2-1-13 16,0-4-4-16,1-3 4 0,2 4-13 0,-2-8-37 15,5 2-47-15,-1-3-64 0,-8-6-169 0,10 1-522 16,0-4 64-16,1 1 69 0,-1-6 92 15</inkml:trace>
  <inkml:trace contextRef="#ctx0" brushRef="#br0" timeOffset="-139219.08">16810 10158 839 0,'-14'-1'302'0,"14"1"-10"0,0 0-31 0,-10-1-20 15,10 1-21-15,0 0-21 0,-6-3-9 16,6 3-39-16,0 0-10 0,0 0-21 0,0 0 10 16,0 0-17-16,0 0 7 0,0 0-35 15,37 0-11-15,-20-2 0 0,-3 2-25 16,4-1-26-16,5-5-51 0,-2 5-85 0,2-1-222 16,5 1-520-16,-5-3 67 0,1 2 91 0,0 1 11 15</inkml:trace>
  <inkml:trace contextRef="#ctx0" brushRef="#br0" timeOffset="-138691.31">18045 10049 872 0,'0'0'328'0,"-7"-6"-36"0,4 1-31 0,-5 0 3 0,1 3-42 0,-3-3-35 15,-1 5 0-15,-2 0-36 0,0 0 26 0,-1 0-29 16,-3 2-12-16,-3 3-31 0,2 5-8 16,-2-2-20-16,2 6 0 0,-2 2 7 0,3 4-28 15,-1 3-71-15,2-3-3 0,2 5 3 0,4 3-1 16,3-6-2-16,1 2 11 0,1 1-11 16,5-5-3-16,0-1-4 0,5-1 7 0,1 0 10 15,4-3-2-15,0 2-3 0,7-8 8 16,1 0-36-16,5-1 10 0,1-1-38 0,0-7-49 15,-3 0-89-15,3-1-115 0,3-5-526 0,-3-2 80 16,7-4 136-16</inkml:trace>
  <inkml:trace contextRef="#ctx0" brushRef="#br0" timeOffset="-137015.98">18312 9722 1039 0,'0'-7'315'0,"0"7"-34"16,0 0-45-16,0 0-19 0,0 0-4 0,0 0-34 16,0 0 0-16,-1 23-25 0,1-10-11 15,-4 8-28-15,4 0-5 0,0 5-13 0,0 2-2 16,-3 1 8-16,3 6-14 0,-3 1-27 0,3-1 4 16,-1 1-86-16,-2-1-6 0,3 0-5 15,0-5-4-15,0-5-1 0,0 1-10 0,0-4-3 16,0-5-5-16,3 0 13 0,-2-4-5 0,-1 0 3 15,3-5 12-15,0 1 8 16,1-5-15-16,0-1 2 0,-4-3 15 0,10-1 8 16,-10 1-5-16,10-6 1 0,-3-1 22 0,-3 2 0 15,2-1-8-15,1-1 16 0,-4 2-3 0,4-1 8 16,0 0-10-16,-4 4 33 0,1-4-36 16,-1 3 13-16,0-3 5 0,-3 6-10 0,4-3-18 15,-1-2 7-15,-3 5 1 0,0 0 10 0,0 0-16 16,17 5-2-16,-13-3 7 0,2 3-4 15,1 0-1-15,-2 2 14 0,4-1-9 0,-2-1 3 16,0 2 0-16,3 0 0 0,0-4 1 16,0 3-6-16,1 1 10 0,2-5 3 15,-2 4-6-15,6-5-7 0,1-1-2 0,-2-1-6 16,2-4-12-16,1 2-1 0,-1-4-10 0,-1 4 6 16,0-4 9-16,-4-1-9 0,2-2 12 15,-2-2-2-15,-2 2-6 0,-2 2-22 0,-5-2 35 16,2 1-15-16,-5 1 13 0,-1 0-6 0,0 0-2 15,-1 1 16-15,-2 0 17 0,-4 4 1 0,-2-2-14 16,-2 2 13-16,-2 2-7 0,2 0 0 16,-6 2 15-16,0-1-18 0,3 2 13 0,1 2-5 15,-4 1-11-15,3 1 6 0,0 1 10 0,1-2 5 16,5 2-13-16,1 1 16 0,-2-1-16 16,5 3-5-16,1-4-2 0,0-4 2 15,6 5 5-15,-3-2-13 0,7 0 9 0,-1-5-1 16,1 0 10-16,4 1-17 0,2-1 2 15,-3-1-11-15,4 1-2 0,0-3 16 0,0-3 0 16,-4 5 4-16,0 0-4 0,1-3 15 0,-2 2-18 16,-2 2 7-16,1-1 4 0,-2-2 1 0,-6 3 22 15,13-4-4-15,-9 4-9 0,-4 0 15 16,0 0-21-16,11-2 8 0,-11 2-7 0,0 0-9 16,9 0 3-16,-9 0 11 0,0 0-19 0,0 0 6 15,7 3 0-15,-3 3-24 16,-4-6 24-16,7 8-3 0,-4-3 0 0,-2 0-7 15,5 3 17-15,1-2-25 0,-1 0 13 0,-2-1 9 16,6 2-19-16,-3-4 12 0,3 2 5 16,-2-2-2-16,2 2-16 0,0-3 13 0,1-2-10 15,-2 0-5-15,1 0 2 0,5-2 21 0,-5 1-11 16,-1-5 11-16,2 3-10 0,-1-2-16 0,-3-3 10 16,0 1-2-16,3-1 3 0,-6-1 4 15,2-1-12-15,-2 2 0 0,-1-3 7 0,4-3 1 16,-6 6 9-16,-1-7-9 0,0 5 2 0,0 0 2 15,0 1-2-15,0 0-12 0,-1 0 12 16,-3 0 0-16,4 2 7 0,-3 0-22 16,0 0 38-16,-1 3-38 0,1 0-6 0,0-1 13 0,3 5 1 15,-7-5-1-15,7 5 8 16,-7-5-5-16,7 5-8 0,0 0 0 0,0 0 11 16,0 0-1-16,0 0-4 0,-10 10-6 0,10-10-3 15,0 5 19-15,0-5 2 0,0 0-25 0,6 10 2 16,-2-5-5-16,0-2 0 0,-1 1 10 15,4-1 0-15,-1-2 21 0,-2 2-16 0,2 0-2 16,2-2 23-16,-2-1-19 0,4 2-1 0,-10-2-3 16,14 0 2-16,-7 3 5 0,-7-3-2 15,13 0-15-15,-13 0 22 0,12 0-9 0,-6-3 9 16,-6 3 1-16,10 4-11 0,-10-4 8 0,0 0 5 16,11 0 0-16,-11 0-7 15,0 0-9-15,0 0 6 0,7 1-38 0,-7-1 22 16,3 3 14-16,-3-3-9 0,0 7 16 0,0 1-2 15,0-2 12-15,-3 3-10 0,2-1 3 16,1 1-9-16,-3 1 12 0,3-2-6 0,0 2 2 16,3 1-10-16,-3 0 8 0,0-1 23 0,4-2 6 15,-1-1-27-15,0 3-7 0,1-2 10 0,-1-2 0 16,5-4 3-16,1 5 0 0,-2-5-3 16,3-2 5-16,-2 0-10 0,-8 0-3 15,19-2 19-15,-8-3 7 0,-4 2-28 0,3-4 12 16,-3-1-9-16,4 3-1 0,-2-2 16 15,-2-2-3-15,1 0-2 0,-2-1 5 0,-2 1-3 16,-1 1 3-16,0-2 12 0,0 2-4 0,-2 3 2 16,2-2-3-16,-3 1 3 0,3-1-5 15,-3 4 5-15,0-4-5 0,0 7-7 0,4-7 4 16,-4 7-12-16,0-7-1 0,0 7-2 0,0 0 8 16,0 0 2-16,0 0-2 0,0 0-3 0,0 0 10 15,0 0-17-15,-4 22 4 0,4-14 6 16,0-4-8-16,4 6 0 0,-4-4-13 0,1 1 5 15,2 0-4-15,0 1 17 0,3-2-28 0,-5-2 18 16,5 2 2-16,1-4-10 0,0 2 23 16,0-4-2-16,-7 0-16 0,17-5 11 15,-3 0 0-15,-4-1-1 0,1-5 16 0,-1 1-8 16,3-8-15-16,-2 3 5 0,-1-9-2 16,-1 4-6-16,-1-11 28 0,-1-4-15 0,-1 2 8 15,-2-4-8-15,-1 0-5 0,0 4-5 0,-3 1 18 16,0 4-5-16,0 1 7 0,0 4 0 0,0 3 11 15,-3 0-13-15,3 3-13 0,0 4-3 16,-3 1 24-16,3 1-37 0,0-3 16 0,0 7-10 16,-3 4 2-16,3 3-15 0,0 0 18 0,0 0 5 15,0 0-7-15,0 31 12 0,0-10-10 16,0 5-3-16,0 6 18 0,0 3-10 0,0 4-7 16,3-5 1-16,-3 6 9 0,0-3-13 15,0 2 7-15,3-3 16 0,-3 0-18 0,0-2 0 16,3-7-11-16,-3 1 14 0,4-3-6 15,-4-3 3-15,4-4-5 0,-1 0 0 0,0-3-6 16,-2 1 3-16,5-1-17 0,-3-5 19 0,1-2-19 16,2-1-1-16,-1-4-46 0,2-2-43 15,2-1-34-15,-9 0-91 0,18-6-114 0,-11 0-468 16,3-2 85-16,0-7 112 0</inkml:trace>
  <inkml:trace contextRef="#ctx0" brushRef="#br0" timeOffset="-136791">19282 9974 773 0,'0'0'319'0,"-7"2"-27"0,7-2-33 0,-6 6-34 0,6-6 3 0,0 0-23 0,0 0-21 15,0 0-25-15,13 8-16 0,-4-5-15 16,3-3-10-16,1 0-3 0,8 0-15 0,0 0-18 15,2 0-13-15,1-2-31 0,7-1-48 0,2 1-67 16,-2 0-115-16,0 2-540 0,3-1-59 16,0 1 72-16,-3 0 84 0</inkml:trace>
  <inkml:trace contextRef="#ctx0" brushRef="#br0" timeOffset="-135995.99">20516 10140 834 0,'0'0'248'15,"0"0"-30"-15,0 0-11 0,0 0-33 16,0 0 5-16,0 0-33 0,0 0-7 0,0 0-6 16,6-7-16-16,-6 7-7 0,0 0-15 0,8-2-3 15,-5-3-23-15,-3 5 16 0,10-1 4 16,-6-2-32-16,2-1 17 0,-1-3-13 0,1 2-7 15,1-1-18-15,-4-1 2 0,4-3-4 16,-4 2-14-16,4-1 19 0,-3-1-19 0,-1-2 21 16,0 4-23-16,-2 0 0 0,2 2 5 15,-3-1 8-15,0 0 12 0,3 0-12 0,-3 3-34 16,0 4 39-16,-3-9 13 0,0 4-13 0,3 5-6 16,0 0-7-16,-10 0-5 0,10 0 10 15,-8 10-15-15,1-4 15 0,1 2-15 0,2 3 8 16,1-3 2-16,0 7 2 0,-2-3-7 0,2 4 3 15,3-1-9-15,0 1-22 0,-3-1 26 16,6-4-22-16,2 6 4 0,-2-9 4 0,3 6 11 16,-2-5-5-16,6-1-8 0,0-2-3 15,0-1-4-15,0-5 7 0,4 0-5 16,0 0-11-16,-4-2 21 0,4-3-5 0,2 0-5 16,-4-2 26-16,1-1-24 0,-2-2 13 0,-2-2-5 15,-2 2-10-15,-3 2 18 0,2-2 13 16,-2 1-29-16,0-1 26 0,-1-1 5 0,0 3-17 15,-3-1 22-15,3 5-15 0,-3-3-8 0,0 0 8 16,1 3-3-16,-1 0 1 0,0 4-1 16,0-10-17-16,0 10 4 0,3-5-2 0,-3 5 3 15,0 0 7-15,0 0 18 0,7 13-36 0,0-7 8 16,-3 4 3-16,-1 1-16 0,6 2 18 0,-2-1 16 16,1 3-16-16,-1 2-15 15,2-1 27-15,-2 0-14 0,1-1-6 0,-2 1 3 0,1-3 6 16,0 4-1-16,-4-2-3 0,4-1-4 15,-6-2 7-15,2 3-8 0,-6-5-2 16,2 6 3-16,-9-3-16 0,3 0-10 0,-6 4-3 16,-1-3-49-16,0-3-63 0,-7-1-67 0,-3 3-174 15,0-5-499-15,1-6 64 0,-1 3 54 16,0-5 130-16</inkml:trace>
  <inkml:trace contextRef="#ctx0" brushRef="#br0" timeOffset="-135877.51">20464 9811 709 0,'0'0'261'16,"5"-4"-28"-16,-5 4-67 0,0 0-102 16,3-6-228-16,-3 6-509 0</inkml:trace>
  <inkml:trace contextRef="#ctx0" brushRef="#br0" timeOffset="-45831.98">26061 2010 534 0,'-4'-4'205'0,"4"4"-20"15,0 0-17-15,0 0-11 0,0 0-24 16,0 0 59-16,-6-4-16 0,6 4-22 0,0 0-21 15,0 0-10-15,0 0 7 0,0 0-4 0,0 0 33 16,0 0-78-16,0 0-6 0,-7 14-4 0,4-5-32 16,3 1 22-16,0 1-10 0,-3 1-7 15,1 5-13-15,-1-1 17 0,0 1-9 16,3-4-6-16,0 2 10 0,-1-1-17 0,0-1-5 16,1 0-9-16,0-1 1 0,-2 1 2 0,2-1-38 15,0-2-15-15,0 0-26 0,0-4-28 16,0 1-31-16,-3 1-56 0,6-1 30 0,-1-4-468 15,-1 0-153-15,-1-3 84 0</inkml:trace>
  <inkml:trace contextRef="#ctx0" brushRef="#br0" timeOffset="-45610.39">26051 1694 691 0,'0'0'243'0,"0"-6"-31"16,0 6-15-16,0 0-15 0,0 0-31 0,0 0-13 15,0 0-33-15,0 0-36 0,0 0-33 0,3 25-82 16,-6-15-164-16,6 5-558 0,-3-2 103 16</inkml:trace>
  <inkml:trace contextRef="#ctx0" brushRef="#br0" timeOffset="-45344.09">26344 2151 609 0,'0'0'238'0,"0"0"-5"0,6-5-44 15,-6 5 18-15,0 0-73 0,0 0 73 16,0 0-5-16,0 0-43 0,0 0-21 16,0 0 28-16,0 0-43 0,0 0-8 0,0 0-10 15,0 0 8-15,2-2-23 0,-2 2-11 0,0 0-12 16,0 0-19-16,0 0-17 0,0 0-62 0,0 0-7 16,0 0-1-16,9-2-30 0,-9 2-102 15,0 0-152-15,11 4-516 0,-1-4 68 0,-3-1 101 16</inkml:trace>
  <inkml:trace contextRef="#ctx0" brushRef="#br0" timeOffset="-44919.24">26697 2123 573 0,'0'0'161'0,"0"0"-5"0,0 0-41 15,0 0 16-15,10-3-16 0,-10 3-28 0,0 0-5 16,0 0 0-16,0 0-10 0,0 0 4 0,11 1-35 16,-11-1 16-16,6 2-14 0,-6-2-9 15,0 0 14-15,13-2-12 0,-13 2 2 0,7-2-2 16,0-1 3-16,-3 0-1 0,-1-2-10 0,1-1-2 16,2-1 2-16,-2 0 3 0,3-3-3 15,-2 2 3-15,-4-2-3 0,0 0-3 16,2-1-14-16,-3 0 6 0,0 3-1 0,0-4 9 15,-3 4-12-15,1-3 8 0,-7 5-14 0,5-2 34 16,-5 2-20-16,-1 0-14 0,-1 6 11 16,1-2-18-16,-3 4-2 0,1-1 4 0,1 5 1 15,-5 1-6-15,6 2-2 0,0 1-5 0,1 2 2 16,-2 1-4-16,7 2 12 0,1 0-11 0,0-3 6 16,3 1 3-16,3-1-9 0,3 2-1 15,1-3 14-15,0-1 11 0,7 0-23 0,-1-4 5 16,5-1 5-16,3-3-18 0,5 2-28 0,5-4-54 15,-4-4-95-15,7 4-388 0,-3 0-132 16,-3-1 78-16</inkml:trace>
  <inkml:trace contextRef="#ctx0" brushRef="#br0" timeOffset="-44666.91">27295 2198 775 0,'0'0'287'0,"6"-2"-36"16,-6 2-13-16,0 0-34 0,0 0-19 0,8-2-9 16,-8 2-4-16,0 0-31 0,0 0-26 15,0 0-3-15,0 0-7 0,0 0-10 0,0 0-26 16,0 0 0-16,0 0-5 0,0 0-38 0,-11 14-16 15,8-11-28-15,-1 2-51 0,1-1-123 16,3-4-43-16,-3 8-295 0,3-5-228 0,0-3 41 16</inkml:trace>
  <inkml:trace contextRef="#ctx0" brushRef="#br0" timeOffset="-44420.95">27674 2248 685 0,'0'0'233'0,"0"0"-7"16,4 4-32-16,-4-4 3 0,0 0-35 0,0 6-9 15,0-1 8-15,0-5-30 0,-4 18 0 0,-3-5-9 16,-3 6-4-16,-3 4-8 0,-11 12-20 15,-7 5-8-15,-17 7-13 0,-7 6-72 0,-10-4-181 16,-3 5-635-16,-1 1 69 0,-5-5 59 0</inkml:trace>
  <inkml:trace contextRef="#ctx0" brushRef="#br0" timeOffset="-43825.95">28789 1775 453 0,'-4'13'153'0,"4"-5"113"0,-1 4-22 0,-1 3 1 16,-2 4-55-16,4 6-3 0,-3 3-21 16,-1 7-33-16,-2 2-8 0,6 15 3 0,-7 0-28 15,4 2-2-15,0-2-1 0,-5 0-28 0,5-8 23 16,3-7-18-16,-1-1-10 0,0 1-13 16,-1-9-7-16,4 0-26 0,-2 0-31 0,1-4-13 15,-1-2-25-15,0-4-59 0,0-3-59 0,1-3-51 16,2 0-561-16,-3-5 88 0,0-1 7 15</inkml:trace>
  <inkml:trace contextRef="#ctx0" brushRef="#br0" timeOffset="-43465.88">28703 1721 373 0,'18'-7'138'16,"0"3"19"-16,-2 0-29 0,2 0-18 0,1 0-5 16,2 2-13-16,2 1-3 0,4 1-9 0,1 0-21 15,3 1 7-15,0 4-10 0,1-1-7 16,-6 1-11-16,4 2-4 0,-5-1 2 15,-1 2 15-15,-7-1-10 0,3 0 5 0,-6 0 15 16,-3 1-51-16,0 2 54 0,-6-2-10 16,-8 3-13-16,-1 3 8 0,-13 3 12 0,0 1-33 15,-7 1 29-15,-3 0-32 0,-11 5 1 0,4-7-13 16,7-3-6-16,-4-3-4 0,4 0-11 16,2-1-7-16,4-2-29 0,2-3-66 0,1 2-125 15,5-2 45-15,3 1-43 0,-1-5-56 0,8 4-338 16</inkml:trace>
  <inkml:trace contextRef="#ctx0" brushRef="#br0" timeOffset="-43168.12">29476 2311 911 0,'0'0'240'15,"0"0"-22"-15,0 0-24 0,0 0-7 0,6 12 3 16,-6-2-44-16,2 5 15 0,-2 6-36 0,-2 6-4 15,2 6-11-15,-3 7-8 0,0 16-46 0,1-2-114 16,-3 11-790-16,-5-1 96 0,3-3 68 16</inkml:trace>
  <inkml:trace contextRef="#ctx0" brushRef="#br0" timeOffset="-28314.64">26235 3788 675 0,'0'0'233'0,"0"0"0"16,0 0-33-16,0 0-3 0,0 0-87 15,0 0-36-15,-18-10 0 0,18 10 11 16,-6-3-19-16,6 3-17 0,0 0 0 0,-3-7-3 15,3 7 2-15,-7-5-12 0,4 2 79 0,0-1-20 16,3 4-5-16,-11-6-3 0,7 1-21 16,-2 2-2-16,-1-3-2 0,-4 1-1 0,4 1-2 15,-2-2-26-15,2 2 13 0,-1 0 3 0,0 0-3 16,-3-2-15-16,3 3-3 0,-2-1-2 0,0 3-9 16,3-1 1-16,7 2 0 0,-21 3-13 15,9 1 13-15,0-2-20 0,-1 2 15 0,2 3-1 16,-2 0 11-16,3 1-10 0,-4 2-8 0,4-2 0 15,3 5 1-15,-3-5-1 0,3 2 0 0,0 1-8 16,4-3-25-16,0 0 18 16,-2 1-3-16,2-1-2 0,3 0-8 0,0-1 10 15,0-1 3-15,0 2-6 0,3-5 9 0,1 0-9 16,-4-3-4-16,7 4-11 0,-7-4 18 0,10-1-7 16,-10 1 15-16,16-6-6 0,-11 3 4 15,5-2 2-15,-3 1-6 0,3-3 11 0,-6 1-2 16,5-1 2-16,-5 3 13 0,2 0-11 0,-1 0-2 15,1-2-13-15,-2 3 21 0,-1-1 7 0,-3 4-12 16,7-4-8-16,-4 1 2 0,-3 3 8 16,7-3-17-16,-7 3 6 0,4-2-9 0,-4 2 2 15,0 0 8-15,0 0 10 0,16 8-15 0,-15-5 13 16,5 2-8-16,1-1 7 0,0 3-7 0,-3-1 18 16,5 2-6-16,-5-5-19 15,4 4 14-15,-2 0 6 0,1-4 2 0,3 2-7 16,0-4-11-16,0 1 16 0,0-2 2 0,4-3-13 15,-3-5 21-15,6 1-5 0,0-7 13 0,0-3-19 16,0-3 4-16,3-5-1 0,-5-3 5 16,3 0-7-16,1-12 10 0,-3-2-11 0,-1-1 4 15,-5-1-4-15,0 6-4 0,0 5 2 0,-6-1 3 16,2 7 5-16,-2 1 15 0,-4 2 10 0,3 6 0 16,-3 1-7-16,0 2 8 0,0 1-24 15,0 2 5-15,0 0 14 0,0 4-16 0,0 2-11 16,-3-2 1-16,3 4-3 0,0 4 0 0,0 0-2 15,0 0 15-15,-13 14-8 0,9 1-7 16,-3 4-1-16,0 6 3 0,4 2 13 16,-1 4-20-16,-2 3 4 0,6 1-4 0,-3 2 7 15,3-2-8-15,3-2 13 0,-3 1-2 0,3-1-8 16,1-1-3-16,2-6-9 0,1-1-14 0,3 3 8 16,-1-4-18-16,-1-2 11 0,6-3-19 15,-2-2-30-15,1-2-5 0,0-4-60 0,0 1-32 16,1-7-167-16,-1 2-118 0,-1-4-317 0,1 0 36 15,1-6 125-15</inkml:trace>
  <inkml:trace contextRef="#ctx0" brushRef="#br0" timeOffset="-28128.02">26375 3578 506 0,'0'0'203'0,"-7"-2"-19"0,7 2 5 0,0 0-30 0,0 0-16 16,17-8 1-16,-6 7-16 0,6-5-21 15,0 1 1-15,3 0-24 0,4-3-7 0,0 3-46 16,3-2-37-16,-2 1-75 0,5 1-93 0,-9-1-121 16,7 2-396-16,2 0 33 0</inkml:trace>
  <inkml:trace contextRef="#ctx0" brushRef="#br0" timeOffset="-27831.32">27236 3219 724 0,'0'-5'248'0,"0"5"-12"15,0 0-21-15,0 0-44 0,0 0-22 16,0 0 9-16,0 0-17 0,-3 25-5 0,3-12-26 16,-3 5 13-16,3 0-26 0,0 7-20 15,0 0 7-15,0 4-12 0,0 0-16 0,0 9-15 16,-1-4 13-16,0 4-11 0,-1-2-2 0,-1 0-28 16,3 0-28-16,0 0-57 0,-3-2-97 15,-1-9-174-15,1 1-468 0,0 0 89 0,3-8 41 16</inkml:trace>
  <inkml:trace contextRef="#ctx0" brushRef="#br0" timeOffset="-27486.49">27129 3709 552 0,'5'-6'157'0,"2"5"-27"0,3-1 11 0,1-3-11 15,2 2-9-15,7-1-32 0,-2 0 1 0,-1-3 7 16,7 1-15-16,0-1-13 0,-7 3-10 16,7-4 8-16,-3 2-9 0,-5 2 4 0,5 0-8 15,-2-3 20-15,-7 2 10 0,4 0-7 0,-2 1-5 16,-2 0 7-16,-3 2 1 0,1 0-4 16,-3-1 6-16,1 3 31 0,-2-3-105 0,-6 3-21 15,10-2 26-15,-10 2-11 0,7-1-4 16,-7 1 4-16,0 0 11 0,0 0-13 0,11 2 5 15,-8 2-10-15,-3-4 13 0,0 11-6 16,0-3-2-16,-3 2 10 0,3-2-7 0,-5 2 2 16,5 0-2-16,0 2-3 0,-3-3-16 0,0 0-14 15,3 1-14-15,0 1-28 0,-1 0-161 16,-2-7-25-16,3 9-492 0,0-5 36 0,0-2 92 16</inkml:trace>
  <inkml:trace contextRef="#ctx0" brushRef="#br0" timeOffset="-27315.61">27571 3325 460 0,'3'-4'154'0,"-3"4"-26"0,0 0-33 16,4 15-75-16,2-7-38 0,-5 4-519 15</inkml:trace>
  <inkml:trace contextRef="#ctx0" brushRef="#br0" timeOffset="-26794.61">27763 3529 430 0,'11'7'163'16,"-5"-5"-32"-16,-6 5-18 0,3-2-6 0,-2 4 3 16,-1-1-25-16,3 0 2 0,-3 2-16 0,0 1 42 15,0-1-70-15,0 1 9 0,-3-3 6 16,6 1-17-16,-3-1 5 0,0-4 1 0,3 3 22 16,-3-1 92-16,0-6-31 0,3 2-22 15,-3-2-6-15,0 0 1 0,8-11-11 0,-3 3-15 0,0 0 7 16,1-1-45-16,-2-3 14 15,4 1 1-15,-2 1-10 0,1 2-3 0,1-1 5 16,-3 1-11-16,3 2 1 0,-2-2-5 0,1 5 2 16,1-2-7-16,-2 2-3 0,1 3-8 15,-7 0 1-15,13 0-9 0,-6 3 4 0,3 2 4 16,-6 4-18-16,4-1 11 0,-6 0 0 0,4 3 5 16,-1 3 4-16,-2-3-11 0,-3 3-4 15,3-1-7-15,-3 0-28 0,3-1 5 0,-2 0 5 16,-1-3-8-16,3-1 0 0,-3 0 21 15,0-5-13-15,3 3 13 0,-3-6 2 0,0 0 18 16,0 0-5-16,0 0 0 0,21-17 29 16,-14 9-32-16,-1-1 31 0,-2-3 19 0,6 2-27 15,-6 2 19-15,4-2-11 0,-3 1-15 0,2 0 13 16,0 2-13-16,-3-1-3 0,2 2-5 16,0 2 11-16,-2-2-19 0,3 4 24 0,-3-4-13 15,2 5-6-15,-6 1-9 0,0 0-3 0,11 1 12 16,-11-1 4-16,13 7-6 0,-9-3 0 15,3 3-5-15,-4 3-5 0,4 1-34 16,-4-2-32-16,5 3-91 0,-2 2-114 0,0 1-195 16,-2-1-297-16,3 0 41 0,0-5 77 0</inkml:trace>
  <inkml:trace contextRef="#ctx0" brushRef="#br0" timeOffset="-26438.13">28355 3709 778 0,'0'0'199'0,"3"-5"-7"0,-3 5-25 16,0 0-19-16,0 0-17 0,3-3 4 0,-3 3-30 16,0 0 0-16,0 0-20 0,0 0-14 0,3-5-7 15,-3 5 0-15,0 0-5 0,0 0-23 0,0 0-5 16,7-1-8-16,-7 1-3 0,4-3 14 16,-4 3-24-16,11-6 0 0,-8 4-13 15,3-5 1-15,-2 1-26 0,4-1 5 0,-2 2 25 16,0-4-4-16,-2 1-3 0,2 0-1 15,-2-1 6-15,-4-2 24 0,3 6 1 0,0-4-10 16,-3 1 14-16,-3 1-11 0,3-1 7 0,-6 2-7 16,5 2-10-16,-5-2 22 0,3 4-4 15,-1-4-8-15,4 6-13 0,-14-2 8 0,14 2-3 16,0 0-5-16,-16 8 0 0,8-6 16 0,4 4-16 16,-2 2 3-16,3-2-13 0,1 2 10 0,-3 3 5 15,5-2-13-15,3 0-2 0,0 1 10 16,-2 1-17-16,8 2 1 0,1-2-22 15,1 1-44-15,2-2 0 0,5 1-86 0,-4-7-101 0,9 6-506 16,2-6 71-16</inkml:trace>
  <inkml:trace contextRef="#ctx0" brushRef="#br0" timeOffset="-25922.29">29240 3585 716 0,'4'-6'200'0,"-4"6"64"0,-4-4-19 0,4 4-22 16,-4-8-31-16,4 8-15 0,-3-6-21 0,3 6-8 15,-7-2-10-15,4-3 1 0,3 5-27 16,-14 0-12-16,14 0-10 0,-17 7-16 0,7-1-8 16,2 2 1-16,-1 1-6 0,-1 2-17 0,-1 3-1 15,4-2 11-15,1 5-26 0,-1-1 11 0,4 1-3 16,2 0-16-16,-1-4-2 0,2 0-15 16,2 0 14-16,2-1-9 0,1-1 7 0,0-1-12 15,2-2-3-15,4-1 5 0,1-3 0 0,-1 1-2 16,3-5 2-16,2 0 10 0,-1 0 6 15,1-7-44-15,1 1 15 0,-3-2 6 16,0 1-11-16,1-3 15 0,-3 0 1 0,-5-1-8 16,3-1 2-16,-3-1-2 0,2 1 8 0,-7 1-3 15,1 1 5-15,0-3 2 0,-6 1-14 16,3 4 14-16,-5-5-9 0,-4 5-3 0,-1-3 5 16,0 1 5-16,-4 3-3 0,0 0 6 0,0 4-16 15,6-4 1-15,-4 3 7 0,-2 3-16 16,7-1-12-16,-2 2-36 0,-2 2-36 15,4-1-46-15,-3 5-143 0,4-1-589 0,-2 1 110 0,5 1 62 16</inkml:trace>
  <inkml:trace contextRef="#ctx0" brushRef="#br0" timeOffset="-25124.42">30587 3603 721 0,'-4'-7'295'0,"-2"0"-65"0,2-1 6 0,-5 2-9 0,-2-2-19 15,1 4-37-15,-1 0-4 0,0-1-9 16,-1 3-40-16,-1 0 7 0,-2 2-9 0,1 0-24 16,1 1-13-16,-2 4 8 0,2 2-28 0,0 1 0 15,-1 2-18-15,1 1 2 0,5 1-37 0,1 1-14 16,0-1-8-16,4-2-27 0,0 2 15 16,3-3-3-16,0-2-7 0,6 2 4 0,-2-1 16 15,3-4 6-15,3 0-24 0,2-1 26 16,-1-2-16-16,1-2 16 0,1-1-3 0,4 1 28 15,-4-2 6-15,2-1 12 0,-2-3-2 0,3 6 35 16,-5-5-2-16,-1 5-20 0,1-2 12 16,-4-1-12-16,0 1-14 0,-1 2-68 0,2-2 7 15,-8 3 26-15,10-4-5 0,-7 3 7 16,-3 1 11-16,0 0 7 0,10-1-2 0,-10 1-15 16,6-4 27-16,-6 4-27 0,0 0-21 0,0 0 5 15,0 0 13-15,0 0-11 0,14 5-9 0,-14-5 4 16,4 5-15-16,-1-1 13 0,-3-4-10 15,4 4-16-15,-1 0-2 0,4-1 8 0,-7-3 2 16,11 0 18-16,-11 0 15 0,16-1 5 0,-5-2-12 16,-1 0 13-16,4-1 7 0,-1-2-18 15,-1 3 15-15,1-2-4 0,-2 1 2 16,0 0 25-16,-1 0-25 0,-5 1 21 0,5-1-21 16,-3 2-3-16,0 2 6 0,-1-4-6 0,-6 4 6 15,9-3 17-15,-9 3-14 0,9 0-4 0,-9 0 11 16,10 0-23-16,-10 0 5 0,7 7 17 15,1-6 1-15,-2 4 5 0,1-1-15 0,2-1-1 16,-2 1-4-16,4 0-4 0,-1 1-17 0,3-2-10 16,1 2-33-16,-2-5-24 0,1 1-12 15,3-1-8-15,0-1-113 0,-1-5-59 0,4 3-452 16,-4-4 45-16</inkml:trace>
  <inkml:trace contextRef="#ctx0" brushRef="#br0" timeOffset="-24700.71">31278 3329 796 0,'0'-8'220'0,"0"4"2"0,0 4-17 0,0-7-15 0,0 7-27 0,0-7 4 15,0 7-32-15,0-3-9 0,0 3-24 0,0 0-15 16,0 0 0-16,0 0-18 0,0 0 8 16,0 0-5-16,9 21-31 0,-8-8 20 0,2 3-15 15,2-2-23-15,0 10 8 0,-2-2 0 0,2 2-11 16,1 1 16-16,-1 0-15 0,-3-6 4 15,1-1-12-15,3 0 7 0,-5 2 1 0,6-8-11 16,-4 3 16-16,-2-5 5 0,2 3 12 16,0-5-28-16,-3 0-9 0,4-2 34 0,-4 1-34 15,3-3 19-15,-3-4-7 0,0 4-8 16,0-4 3-16,0 0-10 0,0 0 7 0,0 0 3 16,-10-11-26-16,6 4 18 0,-3 0-2 0,2 0-3 15,-3 2 5-15,1-4 0 0,0 1 3 0,-3 1-19 16,0 0 11-16,3 0 3 0,-4 3-6 15,4 0 1-15,-2 1-1 0,-2 3 16 0,1-1 2 16,0 3-25-16,-1 1 5 0,1 4 15 0,3-1-20 16,-3 3-3-16,0 0 5 15,3-1 1-15,2 6-1 0,-3-5-5 0,6 3 8 16,-4-4 0-16,3 5 5 0,3-5-5 0,0 0 0 16,0 1-16-16,6-4 3 0,-1 2-5 0,4-2 0 15,1 0-7-15,4-1-47 0,-3-1-43 16,2-3-154-16,6 0-540 0,-7 0 38 0,5 0 116 15</inkml:trace>
  <inkml:trace contextRef="#ctx0" brushRef="#br0" timeOffset="-23941.05">27490 4234 737 0,'-4'-9'289'0,"4"1"-105"0,4 2 24 0,-8-1-60 16,4 3 57-16,0-4-23 0,-2 2-3 0,2 6-13 15,-5-8-7-15,2 5-31 0,0-1 2 16,3 4-25-16,-11-1 0 0,-1 6-5 0,-3-1-18 16,1 3-3-16,-6 7-12 0,3 2 5 0,-3-3-24 15,-1 9 3-15,3-2-12 0,2 4-9 16,1-1-4-16,2 4-3 0,5-4-25 0,-2 4-19 16,4-2-28-16,3-4-12 0,6-1-36 0,2-3-11 15,0 0-22-15,6-1-47 0,2-2-25 0,4-5-133 16,-3-5-438-16,7 1 38 15,0-2 100-15</inkml:trace>
  <inkml:trace contextRef="#ctx0" brushRef="#br0" timeOffset="-23625.66">27685 4409 637 0,'3'-6'228'16,"-3"6"56"-16,-3-10 2 0,3 10-37 15,-1-7-19-15,-2 5-28 0,3 2-20 0,-6-6-16 16,1 4-25-16,5 2-20 0,-8-1-4 0,8 1 9 15,-11 0-37-15,11 0-2 0,-12 3-10 0,6 0-13 16,2 2 0-16,-2 1-5 0,2-2-13 16,1 3-13-16,0 0 1 0,-1 0-4 0,1-3-17 15,3 3 3-15,0-7-4 0,3 8-7 16,1-2 6-16,1-5-4 0,0 2 1 16,-5-3-8-16,13-1-3 0,-13 1 11 0,18-4-10 15,-8-1 2-15,1 0 12 0,-1 0-1 0,-1-1 4 16,-2-1-5-16,0 3 6 0,0-4-14 0,-3-1 11 15,-1 2-11-15,0 0 11 0,0 0 3 16,-3-1-16-16,0 4-13 0,-3-2 3 0,3-1-11 16,-6 3-17-16,6 4 10 0,-7-6-1 0,7 6-68 15,-7 0 36-15,7 0-75 0,0 0-48 16,-11 10-26-16,8-3-59 0,0 0-140 0,3 0-316 16,3-3 14-16,0 3 94 0</inkml:trace>
  <inkml:trace contextRef="#ctx0" brushRef="#br0" timeOffset="-22970.47">27855 4396 435 0,'7'-3'135'16,"-7"3"11"-16,7-1 15 0,-7 1-4 15,0 0 14-15,7-4-10 0,-7 4-45 0,0 0-22 16,0 0-14-16,8-2 19 0,-8 2-24 0,0 0-14 16,0 0-5-16,6 7-15 15,-1-4 3-15,-5-3-3 0,2 7-10 0,1-1-8 0,0-4-5 16,-3 4-24-16,4-3 6 0,-1 2-20 0,-3-5-21 15,6 4 28-15,-1 1 0 0,1-5-15 16,-6 0-10-16,0 0 28 0,20-6-1 16,-12 3 6-16,-1-1 36 0,2 0-13 0,-2-2 20 15,1 4-2-15,-2-3 0 0,1 4-13 0,-1-2 10 16,-2-1 1-16,3 1-17 0,-7 3-4 16,7-2 3-16,-1-1-1 0,-6 3 0 0,0 0-2 15,10 0-5-15,-10 0-16 0,0 0 16 0,12 4 22 16,-9-1-24-16,3-2 6 0,-6-1-6 15,7 7 4-15,-1-1-8 0,-4-4 3 0,-2-2 3 16,6 7-5-16,-2-4-8 0,2 1-3 0,-2-1 10 16,-4-3-14-16,6 6 12 0,0-5 0 0,-6-1-11 15,10 1 6-15,-10-1 0 16,12-2 10-16,-12 2-2 0,14-3-3 0,-6 1 15 16,-3 1-15-16,-5 1 3 0,11-2-3 0,-4 1 28 15,-7 1-23-15,10-4 10 0,-10 4-7 16,9-3-10-16,-9 3 35 0,11 0-26 0,-11 0-4 15,10 0-6-15,-10 0 6 0,10 2-16 0,-10-2 23 16,11 1-15-16,-5-1 0 0,-6 0 0 0,11 4-5 16,-4-4 18-16,-7 0-24 0,10 1 1 15,-10-1-8-15,10-1-3 0,-10 1 11 0,11-4-8 16,-5 1 7-16,-2 1 29 0,-1-3 21 0,1 3-19 16,2-4 0-16,0 3 34 15,-4-2-11-15,1 2 21 0,-3 3-8 0,7-7 3 0,-4 3-13 16,-3 4 0-16,5-3 5 0,-5 3-8 15,2-7-9-15,-2 7-4 0,0 0-4 0,0 0-1 16,0 0-2-16,0 0 13 0,6 13-16 16,-6-6 3-16,0 2 0 0,0 2 0 0,4 4-3 15,-4 2-17-15,0 3 2 0,-4 1-11 0,4-1-27 16,0 5-26-16,0 0-2 0,0 0-34 16,-3-4-85-16,3-3-124 0,0 0-480 0,-3 2 62 15,3-6 123-15</inkml:trace>
  <inkml:trace contextRef="#ctx0" brushRef="#br0" timeOffset="-22675.19">28373 4318 883 0,'0'0'250'0,"0"-7"-35"0,0 7-23 0,1-2-15 0,-1 2-16 0,0 0-7 15,4-5-16-15,-4 5-2 0,0 0-26 16,0 0-28-16,21 9 0 0,-11-5 10 0,0 0-13 16,-1 1-15-16,-1 3-2 0,3-4-11 15,-1 3 15-15,0-1-7 0,-2 2-23 0,2-1 5 16,1-2-13-16,-2 2 3 0,-2-1-13 16,-1 1 28-16,-2-2-26 0,-1 2-4 0,1-1-14 15,-4 1-12-15,-1-2-18 0,-5 2-34 0,3 1-7 16,-4 1-77-16,2-1 6 0,-6 0-124 15,-4 2-41-15,1-3-491 0,4 1 113 0,3-2 22 16</inkml:trace>
  <inkml:trace contextRef="#ctx0" brushRef="#br0" timeOffset="-22455.6">28601 4185 819 0,'3'-6'291'0,"-3"6"-104"0,4-8 67 16,-4 8-57-16,3-3 23 0,-3 3-46 0,3-2-5 16,-3 2-28-16,0 0-11 0,0 0-9 0,4 13-9 15,-1-1-2-15,-3 0-20 0,3 5-29 16,-3 1-17-16,0 7-11 0,-3 3-20 0,3 6-31 16,-3 0-59-16,6 3-36 0,-3 1-61 0,0-11-71 15,3 8-367-15,3-6-110 0,-1-7 13 16</inkml:trace>
  <inkml:trace contextRef="#ctx0" brushRef="#br0" timeOffset="-22094.73">28819 4542 662 0,'1'-6'264'0,"2"4"-13"16,-3 2 0-16,0-9-23 0,0 4-59 0,0 5 48 16,-3-7-45-16,3 7-24 0,0 0-12 15,0-4-29-15,0 4 11 0,3-6-21 0,-3 6-22 16,0 0-17-16,0 0-17 0,0-7 13 0,0 7-5 15,0 0-21-15,0 0-5 0,6-4-15 16,-6 4-8-16,0 0 2 0,7-4-15 16,-7 4 6-16,8-4 7 0,-2-1-13 0,-2 1-23 0,4-5 13 15,-3 2 18-15,2-2-3 16,-6 0 11-16,5-3 15 0,-2 3-8 0,-4-1 10 16,3 0 21-16,-3 2 3 0,0 1 5 0,0 0-6 15,-3 0 6-15,3 2-21 0,0-2 5 16,-4 1 5-16,1 3-7 0,0-1-10 0,3 4 7 15,-11-3-5-15,11 3 5 0,-10 7-10 0,8-4-5 16,-6 3 0-16,3 2-11 0,-1 0 8 16,3 2-5-16,1 1 6 0,-3 2-6 0,5-2 5 15,0 4 3-15,0 0 7 0,5 1-27 16,-3-1-1-16,4 1-7 0,2-2-16 0,1 0-7 16,2-3-19-16,3-2-50 0,2-1-39 15,-1-5-190-15,5 0-524 0,2-3 95 0,0-6 53 16</inkml:trace>
  <inkml:trace contextRef="#ctx0" brushRef="#br0" timeOffset="-21891.36">29195 4167 952 0,'-3'-4'217'0,"0"1"-7"16,3 3-13-16,0 0-38 0,-3-7-18 0,3 7 7 15,0 0-25-15,0 0-3 0,0 0-15 16,-8 14-20-16,8-3-19 0,-3 3 27 15,2 3-24-15,-2 2 13 0,0-1-39 0,0 7-25 0,2 4 0 16,-2 6-31-16,0 0-36 16,-3 1-53-16,-2 12-105 0,1-9-80 0,1-6-466 15,4-6 29-15,0-2 97 0</inkml:trace>
  <inkml:trace contextRef="#ctx0" brushRef="#br0" timeOffset="-21205.59">29171 4561 670 0,'3'-7'246'16,"-3"3"-52"-16,1-4 67 0,-1 2-17 0,0 4-32 16,0 2-30-16,0-9 2 15,3 4-41-15,-3 5-9 0,0-4-14 0,0 4-5 16,8-5-13-16,-8 5-14 0,6 0 6 0,-6 0-25 16,15-1-10-16,-6 1-8 0,-2-1-17 15,3 1-6-15,4-5-20 0,-1 4-14 0,1-2-14 16,-3-2-1-16,5 1 6 0,1-3-8 0,-6 1-5 15,3-2 5-15,2-1-10 0,-5 1 17 0,2 0 3 16,-3-1 6-16,-2 2 14 0,-1-1 29 16,-1-2-10-16,0 2 15 0,-2 0 5 0,2-1 3 15,-5 4-1-15,0-1-2 0,-1-2-13 16,-1 2 1-16,1 6 4 0,-7-8-12 0,7 8-3 16,-5 0-3-16,5 0 6 0,0 0-24 0,-18 3 9 15,12 2-4-15,-2 1-12 0,4 2 18 16,-2 1-16-16,-1 0 16 0,4 2 0 15,-1 2-10-15,0-1 4 0,4 2 11 0,0 2-8 16,0-3 1-16,3 3-11 0,-2-3 2 0,6 2 19 16,-2-3-14-16,-3-4 16 0,7 3-10 15,-2-4-23-15,1 0 20 0,-1-1-2 0,5-3-11 16,-1-2 1-16,-1-1 7 0,1-1-8 0,2-2 3 16,-2-1-5-16,-1 0 21 0,1-2-24 15,2-1 13-15,-3 2-15 0,0-2 10 0,-3-1-5 16,0 0 5-16,0 1 0 0,0 2-3 15,-2-1 11-15,-3 1 15 0,1 1-10 0,2-2 5 0,-3 0-1 16,1 2-11-16,1 1-1 16,-4 3-8-16,4-5 3 0,-4 5 5 0,3-6 3 15,-3 6-21-15,0 0 11 0,3-7-1 0,-3 7-23 16,3-1 14-16,-3 1 27 0,0 0-30 16,0 0 15-16,0 0-16 0,0 0 6 0,0 0-8 15,0 0 16-15,0 0 2 0,0 0-6 0,14 6 9 16,-14-6-31-16,7 2 30 0,-3 4 11 15,-1-3-8-15,3 2 0 0,-2-2 6 0,2 3-6 16,-1 1 5-16,3-1-23 0,-3 3 16 0,2 1 15 16,3-1-5-16,-3 0-11 0,-1 0 6 15,-2 1-11-15,1 3 6 0,-4-1 27 16,-2 2-42-16,-4 3 22 0,-2-1-23 0,-7 2-12 0,1 0-29 16,-3 2-77-16,-5 0-184 0,0-1-586 15,4-4 126-15,-2 0 48 0,-3-4 102 16</inkml:trace>
  <inkml:trace contextRef="#ctx0" brushRef="#br0" timeOffset="-20311.25">30662 4618 537 0,'-8'-5'228'0,"-1"-2"23"0,-1 4-54 0,2-3-23 0,-2 2 10 15,-3 2-35-15,2-1-14 0,-2 1-17 0,3 2-13 16,-4 0-3-16,1 2-15 0,1 2-30 0,-1 1 25 16,-1 1-34-16,1 4-7 0,0 2 8 15,5-1-13-15,-2 3-13 0,3-4-13 0,1 1-38 16,3 2-3-16,3-5 13 0,0 0-15 16,0 1-6-16,6-7 4 0,-2 5 9 15,6-3 3-15,1-1 3 0,-2-2 2 0,1-1 7 16,3 0-4-16,-2-1 5 0,1-3 23 0,-1 1-6 15,-1-2-7-15,-2 2 39 0,3-3-16 16,-4 3 30-16,1-1 6 0,-3 0 0 0,1 2 10 16,-1-3-12-16,-5 5-6 0,9-2 77 0,-5-1-21 15,-4 3-4-15,6-3 4 16,-6 3-27-16,0 0-6 0,7-3-15 0,-7 3-6 0,0 0-7 16,0 0 3-16,0 0-16 0,11 6-7 15,-9-1 12-15,0 1-9 0,1-1-1 0,0 1-10 16,3 0-16-16,-5 1 14 0,6-2-4 15,-3 0-14-15,2-2 7 0,1 2-8 0,-1-4-2 16,-6-1 21-16,15 0-14 0,-6-4 8 0,0-2-2 16,2-6-8-16,0-4 18 0,2-3-18 15,-5 0 20-15,4-9-22 0,-4 0 7 0,3 0 5 16,-1-4 6-16,-3 2-9 0,-4 3 14 0,3 1 7 16,-5 0-26-16,-1 3 34 0,0 3-8 15,-1-1-5-15,-1 4 24 0,-2 0-14 0,1 6-8 16,3-3 1-16,0 4-8 0,-1 1 0 15,0 1-3-15,-1 2-10 0,-1 3 0 0,3 3 11 16,0 0 4-16,0 0-22 0,-4 25 12 16,3-8-23-16,1 8 18 0,0 4-10 0,2 9 10 15,1 12-2-15,4-3-13 0,3 1 10 0,-3 1-13 16,3-10 5-16,1-6 11 0,-1-4-21 16,0 1-13-16,1-3 5 0,2 3-25 0,-3-11-5 15,7-1-52-15,-4-3-7 0,2 1-28 0,-2-12-144 16,5 3-609-16,-5-1 111 0,1-4 19 15,1-2 124-15</inkml:trace>
  <inkml:trace contextRef="#ctx0" brushRef="#br0" timeOffset="-20154.79">30925 4501 573 0,'0'0'217'0,"-4"-6"-22"0,4 6-26 15,0 0-26-15,0 0-25 0,0 0-26 16,0 0-7-16,0 0-27 0,25 0-19 0,-12 2-101 16,4 2-42-16,3-2-288 0,3 1-279 15</inkml:trace>
  <inkml:trace contextRef="#ctx0" brushRef="#br0" timeOffset="-19842.37">31500 4270 696 0,'0'0'233'0,"0"0"-16"0,0 0-40 0,0 0-6 16,0 0-9-16,-7 15-6 0,3-5-33 16,4 4-16-16,-3 2-17 0,2 1 7 0,-2 8-15 15,0 0-21-15,-1 8 6 0,1 2-3 0,0 1-21 16,0-1-9-16,2 4-1 0,-2 0-69 16,-1-5-43-16,1 2-72 0,3-12-169 0,0 4-440 15,0 0 40-15</inkml:trace>
  <inkml:trace contextRef="#ctx0" brushRef="#br0" timeOffset="-19519.37">31397 4678 655 0,'-1'-8'230'0,"1"8"-30"0,0 0-11 16,5-9-25-16,3 7-10 0,-3-3-8 0,5 1-1 15,4 0-24-15,1 0-16 0,1-3-23 16,0 3 0-16,-1-1-3 0,4 0-18 0,-4 1 8 16,5-2 3-16,-6 4-26 0,5-4 5 15,-7 3-17-15,1-2 22 0,1 2-20 0,-4 2 2 16,4-4-2-16,-7 4 2 0,3 0 6 16,-1 1 2-16,-4-5 8 0,-5 5-6 0,10-1 9 0,-10 1-19 15,10 0 6-15,-10 0 9 16,10 1-12-16,-10-1-7 0,4 6-1 0,-4-6-10 15,5 8 2-15,-4-1-4 0,0 2 2 0,-1-1 0 16,0 0 10-16,3 2-22 0,-3 1-1 16,0-3-20-16,0 4-26 0,3-3-10 0,0 1-105 15,-2-3-59-15,2 1-456 0,1 1-122 0,-1-7 40 16,-2 3 124-16</inkml:trace>
  <inkml:trace contextRef="#ctx0" brushRef="#br0" timeOffset="-18766.85">31887 4443 555 0,'0'0'179'0,"12"10"-15"0,-8-4-13 16,1 2-13-16,-3 1-10 0,1 3-31 0,3 3-2 15,-5 2-13-15,3-1-31 0,-1 4-5 0,-3 0-7 16,3-1-11-16,-1-3-15 0,-1-1-18 15,-1 0-11-15,1-3-27 0,-1-2 22 0,3-1 42 16,-3-2-11-16,0-1-15 0,0-3 33 0,0-3 3 16,0 0 7-16,0 0 29 0,0 0-32 15,0 0 40-15,6-13 1 0,-5 5 24 16,2 0-38-16,0 0-11 0,1-1 18 0,-3 3 8 16,2-1-16-16,2 3-25 0,-4-1 18 15,0 1 2-15,-1 4-33 0,6-7-2 0,-6 7 12 16,5-5-7-16,-5 5 2 0,0 0-3 0,12 0-17 15,-12 0 2-15,9 7-2 0,-7-1 7 16,4-1 11-16,-2 1-26 0,-1 1 25 0,6 1-4 16,-7 0-3-16,4 0-23 0,-2-1 15 0,2-3-2 15,-2 1-21-15,0-1 13 0,2 1-5 16,-2-3-8-16,4 3-2 0,-3-4 9 16,-5-1-19-16,14 0 17 0,-14 0 11 0,13-6-13 15,-6 5 2-15,1-3 8 0,-2 1-3 0,1 0-4 16,-1-2 4-16,-2 2 13 0,3-1 1 15,-3 1-6-15,-4 3-3 0,8-6-7 0,-6 5-5 16,-2 1 23-16,6-6 2 0,-6 6-10 0,4-4-13 16,-4 4 3-16,0 0-7 0,10-1-6 15,-10 1 18-15,0 0-18 0,0 0 18 0,10 4 5 16,-10-4-5-16,4 4-16 0,-4-4 14 0,8 4-6 16,-8-4-15-16,6 6 23 0,-3-5-2 15,-3-1-9-15,7 2 14 0,-1 1-16 0,-6-3-5 16,0 0 8-16,15-5-16 0,-9 4 14 0,-2-5-19 15,2 2 28-15,-2-3-9 0,-1 0-19 16,5-1 13-16,-5 0 18 0,0-1 18 16,1 1 0-16,-4 0 12 0,3-1 16 0,-3 1-5 15,0 2 13-15,0 0-23 0,0-1 5 16,-3-1-6-16,3 3 19 0,0 5-8 0,-1-10-18 16,0 5 5-16,1 5 6 0,-8-5-17 0,8 5-1 15,-11 0-3-15,11 0-3 0,-11 8-8 16,2-1-4-16,1 3 2 0,1 2 13 0,-2 4-3 15,2 2 0-15,4 1 3 0,-2-1-13 0,2-1 2 16,3 0-4-16,0 1-11 16,5-1 21-16,4-2-21 0,3 1-5 0,4 0-15 0,4-5-49 15,4-2-61-15,5-1-88 0,3 0-611 16,4 1 87-16,-5-4 100 0</inkml:trace>
  <inkml:trace contextRef="#ctx0" brushRef="#br0" timeOffset="-18055.47">31568 5353 985 0,'-3'-3'279'0,"1"-4"3"16,-3 5-39-16,2-4-67 0,3 6-55 0,-5-7 55 16,2 4-22-16,0-2-24 0,3 5 3 0,-1-9-5 15,1 9-25-15,-1-4 4 0,1 4-22 0,0-7 4 16,0 7-22-16,5-7-6 15,1 6 9-15,-6 1-19 0,12-4-10 0,-6 4 10 0,-6 0-15 16,21 4-3-16,-11 0-18 0,4 3-10 16,-1 3 8-16,-3 3-28 0,1 2-18 15,-4-2-6-15,1 5-9 0,-6 2-24 0,-2-3-43 16,0 2 2-16,-1 4-48 0,-8 1-21 0,2-4-18 16,-7 1 8-16,0-1 31 0,-3 3-21 15,1-6 21-15,-2 0 13 0,2-1-26 0,-2-4 94 16,5-1 16-16,-2-2 31 0,2-3 36 0,-1 0 61 15,4 0 38-15,2-5 13 0,-1 0 8 16,2-1-8-16,7 0 6 0,0 0-32 0,-10 0 26 16,10 0 3-16,0 0-31 0,0 0-10 0,0-8 2 15,0 8 3-15,10-7-20 0,-5 4 4 16,-5 3-12-16,12-2-13 0,-5-3 0 16,0 5 2-16,0-1-4 0,5 1-6 0,-12 0-7 15,18 1 7-15,-10-1 5 0,5 2-35 0,-3 2-29 16,1-1-10-16,-1 2-69 0,0-2-35 15,0-2-121-15,0 4-594 0,-1-3 105 0,0 3 76 16</inkml:trace>
  <inkml:trace contextRef="#ctx0" brushRef="#br0" timeOffset="-17465.8">31832 5379 757 0,'0'0'300'0,"0"0"-32"0,0 0-47 0,0 0-6 16,0 0-31-16,0 0-8 0,0 0-19 16,-8 16-17-16,5-7 6 0,3 4-25 15,-4 2-11-15,-2 0-16 0,4 1 9 0,-3 5-19 16,-3-2-12-16,2-2-11 0,2 5-7 0,-2-5-18 16,2-1-10-16,-2-3-19 0,2 2 29 15,3-2-15-15,-2-4 4 0,0 0-2 0,3-5 8 16,-3 1-6-16,3-1-4 0,0-4 7 0,0 0 0 15,0 0 0-15,0 0-2 0,0 0 2 16,0 0-2-16,3-15 2 0,0 9-2 0,-1 0-16 16,-1 2 20-16,0-1-9 0,-1 5-3 0,4-8-8 15,1 5 8-15,-5 3-15 16,5-5-6-16,1 2 8 0,-6 3 3 0,13 0-3 0,-8-1-8 16,-5 1-2-16,16 1 10 0,-5 0 3 15,-1 2-3-15,2 1-5 0,0-3 21 16,-1 1-21-16,2 2-5 0,1-2-11 0,-1-1 14 15,1 0-37-15,-2 1 16 0,-1 1 8 0,0-3 5 16,-1 0-13-16,-3 0 7 0,4-3 1 16,-4 1-1-16,1 1-9 0,-3-2 10 0,2-1 12 15,-3 1 8-15,-1-2-20 0,0 1 4 0,0-2 22 16,-2 0 12-16,-1 2-13 0,0-3 3 16,0 0 0-16,0 3 22 0,-1-3-9 0,0 2-11 15,1 5 8-15,-5-9-10 0,2 7 10 0,3-4 8 16,0 6-26-16,-2-7 18 15,2 7-18-15,-5-4 8 0,5 4-10 0,0 0 4 16,0 0-2-16,0 0 6 0,-8 18 7 0,7-8-6 16,1 2-9-16,0-1 10 0,0 3-6 15,1-1 4-15,0 3-9 0,2 2 6 0,1-1 7 16,-1 0-22-16,1-1-14 0,-1 2-22 0,4-2-44 16,-4 0-34-16,4-3-124 0,2-1-682 15,-1 1 121-15,-1-5 53 0,4 1 59 0</inkml:trace>
  <inkml:trace contextRef="#ctx0" brushRef="#br0" timeOffset="-16574.95">32422 5536 691 0,'0'0'271'0,"0"0"-28"0,0 0-15 0,0 0-28 0,0 0-6 16,0 0-20-16,4 17-23 0,-4-13-18 0,0 2 3 15,0-1-18-15,0 2-13 0,0 2-6 16,0-2-14-16,-3-2 10 0,3 2-31 16,-1 1-16-16,0-2-9 0,-4 2 7 0,5-5-31 15,-4 4 0-15,1-4-7 0,3 2 10 16,0-5-15-16,-1 7 15 0,1-7-11 0,0 0 3 15,0 0-2-15,0 0 0 0,0 0-11 0,0 0 29 16,11-21-16-16,-7 13 11 0,4-2-19 16,-3 0 24-16,6 0 22 0,-1-3-12 0,-1 3-10 15,2 2 7-15,-1 1-10 0,-3 0 5 0,0 2-30 16,4-1 9-16,-3 3 16 0,-3 0-12 16,2 2 7-16,-7 1-11 0,17 1 16 15,-10 4-20-15,-1-3 2 0,-2 5 15 0,5 1-14 16,-7 0-1-16,6 0 5 0,-6 3 0 15,1-3-25-15,-3 2-3 0,3 1 0 0,-3-1-23 16,3-2 5-16,-3 1-15 0,0-2-8 0,2-1-2 16,-2 0 25-16,2 1-18 0,-1-1 11 15,-1-6-3-15,3 4 15 0,-3-4 5 0,0 0-2 16,0 0 15-16,16-7 6 0,-12 3-1 0,7-2 16 16,-3-1 12-16,0-3 16 0,-1 3-18 15,4 0 0-15,-4 1 5 0,2-1 0 0,-1-1-8 16,-1 3 6-16,1 1-11 0,-3-2 13 0,2 4-3 15,0 0 1-15,-7 2 7 16,10-4-10-16,-10 4 0 0,0 0 0 0,13 6-16 16,-8-4 14-16,-2 4-6 0,-3 2-5 0,5-5 5 15,-4 5-2-15,2-2-5 0,-2 3 2 16,-1-1 7-16,3-1 4 0,0-2-3 0,0 0 10 16,-2 1-16-16,2-3 1 0,3 0 7 0,-6-3 3 15,8 4-5-15,-1-4-5 0,-7 0 5 16,14-6-16-16,-4-1 16 0,0 0 2 0,1-2-2 15,-1-1-8-15,0-1 5 0,1-3 1 0,-2 2-4 16,-2-1-9-16,0-2 25 16,3 2-11-16,-6 1 9 0,2 2-8 0,-5-1 7 0,2 3 11 15,2-1-18-15,-4 0 10 0,0 2 2 16,2 1-17-16,-3 3 5 0,0 3 5 16,0-8-13-16,0 8 26 0,0 0-31 0,0 0 5 15,0 0 13-15,0 0-8 0,0 0-15 0,-4 19 5 16,4-10 10-16,0-1-2 0,1-1-13 15,2 1-1-15,-3 2 6 0,4 0-7 0,2 2 2 16,-2-1 0-16,2 3-6 0,-2 2 24 0,3-3-15 16,2 3-9-16,-4-1 19 0,3 1-16 15,-6 0 21-15,6 1-21 0,-5 0 14 0,0 0 1 16,0 1-9-16,-6 0-1 0,0 3 11 16,-5 0-11-16,-5 6-4 0,-5 0-34 0,-12 8-44 15,-24 9-386-15,12-6-440 0,-17 2 143 16,-9-5 15-16,-6 1 106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2-31T08:30:34.2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5242 3094 581 0,'0'0'240'0,"0"0"-33"0,0 0-102 15,0 0-7-15,0 0 2 0,0 0 2 0,0 0-2 16,0 0-11-16,0 0-12 0,0 0-28 0,0 0 7 16,0 0 11-16,0 0-3 0,0 0-26 15,0 0-5-15,0 6-12 0,0-6 4 0,0 0 1 16,3 3 7-16,-3-3-23 0,3 5 11 0,-3-5-11 16,1 6 16-16,-1-6-13 15,7 5 7-15,-7-5-17 0,3 6 7 0,-3-6 3 16,3 3-3-16,-3-3 8 0,4 3 2 0,-4-3-30 15,6 2 20-15,-6-2 1 0,11 3 14 0,-11-3-2 16,20-9 0-16,1-1 26 0,4-6-3 16,18-14-8-16,3 0 54 0,15-11 16 0,4-5-24 15,6-2-35-15,9-5-85 0,25-19-89 0,8-1-725 16,2-7 138-16,-2-6 24 0</inkml:trace>
  <inkml:trace contextRef="#ctx0" brushRef="#br0" timeOffset="32349.54">22786 4729 153 0,'27'16'95'0,"-3"-7"-11"0,0-2 47 16,3-1-88-16,1-6 3 0,2 0-7 0,4-6 107 16,1 1 0-16,16-9-26 0,-10 1 8 15,4-6-23-15,2 0-72 0,-2-5-12 0,-7-2 7 16,5-4 0-16,-4 3 3 0,-5-4-3 0,-3 3-13 16,-4-5 18-16,-4 8-4 15,-8 0 1-15,1 0-12 0,-2-6 3 0,-4 4-24 16,0-4-30-16,-2-1-8 0,-5-1 18 0,-6 4 5 15,0-4-8-15,-2-1 24 0,-2 1-14 0,-6 2 19 16,-1-1-16-16,-6-3 3 0,0 8-13 16,3 2 8-16,-7 4-3 0,-1 0 5 0,-5 4 0 15,-8-4 26-15,1 9-5 0,-1 4-1 0,0 0-12 16,1 3 10-16,-4 2-2 0,0 3-1 16,0 0 14-16,3 3-11 0,-3 2 10 15,3 3-5-15,1 0 11 0,3 1-34 0,0 3 10 0,3 3 19 16,-8 7-19-16,9-2 6 0,7 2 7 15,-5 7-7-15,8 3-6 0,6-6 36 16,0 5-35-16,4 1 12 0,0 14-13 0,6-6 14 16,8-1-19-16,0 15 0 0,9 1 29 0,4 0-24 15,0-2 6-15,4-1-1 0,3-2-7 0,6-2 10 16,-2-7 3-16,6 1-21 0,4-9-7 16,-1-1 15-16,4-7 0 0,0-4 33 0,-3-8-13 15,-4-7 3-15,3-3-5 0,1-3-11 0,3-5 27 16,17-6-17-16,1-7 11 0,-1-5 0 15,7-9-10-15,-1-3 3 0,-8-5-11 0,0 0-36 16,-4-2-7-16,-14 6-65 0,-1-1-614 16,-2-1 75-16</inkml:trace>
  <inkml:trace contextRef="#ctx0" brushRef="#br0" timeOffset="55354.34">2607 5642 570 0,'-4'-6'197'0,"4"6"-15"16,0 0 5-16,-7-1-44 0,7 1 1 0,0 0 2 16,0 0-39-16,-7-3-7 0,7 3 13 0,0 0-6 15,0 0-20-15,0 0 3 0,-3-4-24 0,3 4-12 16,0 0 0-16,0 0-3 0,0 0 0 15,0 0 0-15,0 0-17 0,0 0-4 0,0 0 1 16,4 17-13-16,-1-11 0 0,0 2 10 16,4 0-15-16,-3 0-6 0,2 1 9 0,-2-1-14 15,3 0 9-15,3 1-6 0,-3-1 0 16,0 0 3-16,2 1 30 0,2-5-7 0,0 1-19 16,1 0-50-16,6-3-11 0,-2-2 6 0,8-4 20 15,8-7 15-15,13-8-17 0,5-11 22 16,12-9-2-16,6-11 2 0,1-5 11 0,6-3 2 15,21-17 18-15,3-5-51 0,0 4-7 0,3 1-65 16,-3-2-74-16,8 1-635 0,-5-2 59 0,-3-2 139 16</inkml:trace>
  <inkml:trace contextRef="#ctx0" brushRef="#br0" timeOffset="84472.07">11662 5879 230 0,'0'0'102'0,"-7"5"-10"0,7-5 11 0,0 0-8 16,0 0-26-16,0 0 0 0,0 0-77 0,0 0-5 15,-7 0 8-15,7 0 23 16,0 0-10-16,0 0-16 0,0 0 5 0,0 0 39 16,0 0 16-16,0 0-32 0,0 0-5 0,21 7 8 15,-11-7 21-15,1 1 40 0,5 0 14 16,2 1-19-16,5-1 3 0,1 1-5 0,7 0-1 16,7-2-93-16,10 0-1 0,16 0-11 0,2 0 24 15,9-2-10-15,3 0 38 0,1-1-8 0,-4 2 3 16,4-3 18-16,-1 2-33 0,-2 0-21 15,-1-3 102-15,0 4-27 0,0-1 35 0,-3 1-36 16,3-3-18-16,-7 1 29 0,-3 2-13 0,-3-3-16 16,-11 2 13-16,-7 1 8 15,-2 0-15-15,-8 1-8 0,0-5-1 0,0 4 1 16,-6 1 56-16,-1 0-69 0,-4-3-12 0,-2 3 27 16,-3 0-35-16,-2 0 2 0,-1-2 15 15,-2 2-2-15,1 0 0 0,-4 0 5 0,0 0-5 16,1-2-5-16,-11 2 5 0,13 0-11 0,-13 0-4 15,13 0-34-15,-13 0-12 0,11 0-116 0,-11 0-2 16,7 2-162-16,-1 0-429 0,-2-2 109 16</inkml:trace>
  <inkml:trace contextRef="#ctx0" brushRef="#br0" timeOffset="85324.37">15324 5898 473 0,'0'0'172'0,"0"0"4"15,-8-2-104-15,8 2 25 0,0 0-20 16,0 0-26-16,0 0-5 0,0 0-28 0,0 0 15 16,0 0 13-16,0 0-38 0,28-3 41 0,-7 3-8 15,13 0-23-15,10-1 17 0,25 1-4 0,9-4-23 16,20 2 23-16,3 1-8 0,1 2-11 15,3-2 27-15,2 0 35 0,2-5 10 16,4 4 1-16,0 1-26 0,-1-3-11 0,-2 1 14 0,-4-2-26 16,-3 1 12-16,-4-1-2 0,-1 1-12 15,-2 0 7-15,-17 0-18 0,14-2-3 16,-15 5 3-16,0-5-2 0,-3 5 4 0,-5-2-20 16,1 3 1-16,-19 0 17 0,-8 0-8 0,-1 0 0 15,-11 0 1-15,-2 1-32 0,-3-1-2 16,-6 2 8-16,0-1-10 0,-1-1-11 0,-6 5 16 15,0-5-1-15,-3 2-35 0,-5 0-33 16,-2 2-119-16,2 0-503 0,-6 0 53 0</inkml:trace>
  <inkml:trace contextRef="#ctx0" brushRef="#br0" timeOffset="122888.68">25494 4586 744 0,'0'-2'133'0,"0"2"24"15,0 0-19-15,0 0-15 0,0 0 0 0,0 0-29 0,0-8 83 16,0 8-18-16,0 0-19 16,0 0 1-16,0 0-8 0,0 0-18 0,0 0-22 15,-4-5-9-15,4 5-2 0,0 0-31 0,0 0 3 16,-11 15 7-16,5-5-12 0,-1 3-11 0,-7 4-2 16,4 2-5-16,0 2 12 0,-8 1-9 15,2 6-11-15,-8 7 7 0,3-4-14 0,-3 3-3 16,4-5 10-16,5-2 2 0,-1 1-4 0,-1-3-16 15,3-3 15-15,-3 2-7 0,7-4 0 0,-4 0-5 16,4-3-6-16,0 1-20 16,3-5 0-16,0 0-2 0,0-1-8 0,4-4-29 15,-4 0 6-15,4 1-5 0,2-2-36 0,-6-2-13 16,4 0 8-16,3 3-90 0,-4-6-59 0,4 0-542 16,0-2 66-16,0 0 87 0</inkml:trace>
  <inkml:trace contextRef="#ctx0" brushRef="#br0" timeOffset="123583.92">25316 4661 545 0,'0'0'171'0,"0"0"11"0,0 0-13 16,0 0-23-16,-1 6-46 0,1-6 20 0,0 0-33 16,0 0-23-16,0 0 10 0,0 0-18 0,-6 1 55 15,6-1-40-15,0 0 3 0,0 0-15 16,0 0-7-16,0 0 24 0,0 0-40 0,0 0 0 16,0 0 8-16,0 0 4 0,0 0-20 0,16-9 0 15,-12 3-10-15,6 0 3 0,-3 0-3 0,6-4 2 16,0 1 1-16,-1 0-24 0,2-1 16 15,2-1-13-15,-1-2-5 0,4 2 5 0,-4 3 13 16,-2-1-8-16,4 0 2 0,-4 1-7 0,2-1 11 16,-2 0 12-16,-3-1-16 0,4 4-9 0,-4-1 12 15,1 0-10-15,-4 5 10 0,1-4-15 16,-3 0 8-16,2 4-11 0,-3-1-10 16,2-1 13-16,-2 1-3 0,-4 3 19 0,7-4-24 15,-7 4-3-15,6-2 6 0,-6 2 8 0,0 0-3 16,0 0-3-16,8 7 10 0,-8-7-4 15,0 9-6-15,0-3 6 0,0 2-6 0,0-1 18 16,0 2-10-16,0 0 0 0,0-1-5 0,0 1 5 16,0 1-3-16,0-1-7 0,0 2 3 15,0 0 12-15,0 0 0 0,0-3-8 0,0 3 16 16,0 1-3-16,0-3-7 0,3 1-3 0,-3 0-18 16,0-2 10-16,0 0 16 0,0 1-6 0,3-1-4 15,-3-1 7-15,0 1-38 16,-3-2-8-16,6 2-64 0,-6 1-33 0,3-5-44 15,-3 3-591-15,2-1 72 0</inkml:trace>
  <inkml:trace contextRef="#ctx0" brushRef="#br0" timeOffset="125325.67">22297 816 629 0,'0'0'259'0,"-3"-5"-42"16,3 5-22-16,0 0-1 16,-4-5-14-16,4 5-12 0,0 0-27 0,0 0-79 15,-3-4 2-15,3 4-8 0,0 0 0 0,-8-6-12 16,8 6 12-16,-6 0-15 0,6 0-23 0,0 0 2 15,-10-1 32-15,10 1-42 0,-10 3 13 16,2 0-20-16,2 1 9 0,-4-1-9 0,3 3-6 16,-1 1 1-16,-2 2 7 0,1-1-5 0,-2 0 5 15,1 4-10-15,3 1 10 0,-4-2-10 16,5 2 10-16,-1-1-5 0,1 2-5 0,2 0 5 16,1-3 2-16,-1 3-4 0,4-3 2 0,0 1 5 15,0 0 8-15,4-1-26 0,-1 0 3 16,1-1 17-16,2 1 1 0,1-3 5 15,3 2-5-15,-3-3 2 0,3 1-15 0,0-1 25 16,-2-2-7-16,5 0 5 0,-3-2-5 0,4 0-3 16,-4-3 0-16,4 0-2 0,0-2-8 0,-4 1 0 15,4-2 8-15,2-3 7 0,-2 0-2 16,-1-3-6-16,-1 0 6 0,1-1 0 0,-3 0-18 16,1-3 18-16,-1-1-11 0,4-1 19 0,-7 0-19 15,2-2 3-15,-2 3-2 0,0-3-11 0,-3 1 11 16,-1-1-6-16,1 2 21 0,-4 1-46 15,3 1 92-15,-3 1-13 0,0-1-5 0,-3 1 0 16,-1 4-12-16,1-3 7 0,0 3-26 16,-2 2 11-16,-1-1-11 0,-1 3-13 0,0 0 14 15,-3 2 2-15,0 2-16 0,0 0 6 16,-1 2-11-16,1-2-2 0,0 3 13 0,-4-1-16 16,4 1-5-16,0-1 11 0,-1 1-3 0,1-1-5 15,3 1 4-15,-3 0 1 0,3-1 5 16,7-2-30-16,-10 5-24 0,7-3-36 0,3-2-35 15,-7 5-11-15,7 0 6 0,0-5-101 0,0 0-45 16,3 7-513-16,-3-6 114 0</inkml:trace>
  <inkml:trace contextRef="#ctx0" brushRef="#br0" timeOffset="125976.66">22943 957 616 0,'0'0'182'0,"0"0"2"0,0 0-4 15,0 0-4-15,0 0-32 0,0 0-9 0,0 0-2 16,28 1-15-16,-19-1-16 0,5 0-7 0,0-1 0 16,3 2-93-16,3-2 11 0,1 1-33 15,0-1 20-15,2 0-10 0,1 1 27 0,1-3 6 16,5 2 13-16,-2-2-15 0,-4 1-14 0,6 2 14 15,-2-1 5-15,-5 0 7 0,1-1 3 0,0 1-29 16,-7-1 11-16,4 2 8 16,-3 0-1-16,-2 0 9 0,-2-1-37 0,-1 1 36 0,-3 0-12 15,1 0 17-15,-1 0-30 0,-10 0 15 16,18 0-8-16,-12-2 75 0,-6 2-8 16,14-1-51-16,-14 1 35 0,11 0 16 0,-11 0-15 15,0 0 4-15,10 0 1 0,-10 0-18 0,6-3-13 16,-6 3-3-16,0 0-17 0,0 0-11 0,3-4-5 15,-3 4-33-15,0 0-29 0,0 0-32 16,0 0-65-16,-3-8-89 0,3 8-589 0,-3-4 115 16,3 4 16-16</inkml:trace>
  <inkml:trace contextRef="#ctx0" brushRef="#br0" timeOffset="126380.25">23442 786 767 0,'0'0'256'0,"-3"-5"-87"16,3 5 0-16,0 0-20 0,-1-5-19 16,1 5-32-16,0 0 1 0,0 0-17 0,-3-5-8 15,3 5 3-15,0 0-18 0,0 0-18 0,0 0 21 16,13 12-14-16,-8-9-15 0,2 3-4 0,-1-2 12 15,1 2 5-15,4 0-13 16,-5 0 0-16,4 1-12 0,-3-2-9 0,4 1-4 16,-2 0 5-16,-2 0 18 0,3-4-3 0,1 4-15 15,-1-2 2-15,1 0 3 0,-4 0-5 0,3-1-1 16,-4 1-1-16,2-2-4 0,-2 2 11 16,-2-1-7-16,2-2-6 0,-2 3 7 0,-4-4 6 15,9 3-15-15,-9-3-6 0,5 6 1 0,-5-6-21 16,3 4 25-16,-3-4-4 0,-3 9 2 15,0-3-8-15,-2 1 11 0,-1 0-11 16,2 2 11-16,-6 0 2 0,0 1-13 0,0-1-10 0,0 2-23 16,-1-1-23-16,1 1-8 0,0 0-91 15,2-5-127-15,1 4-462 0,-2-1 25 16</inkml:trace>
  <inkml:trace contextRef="#ctx0" brushRef="#br0" timeOffset="127127.85">24091 771 537 0,'0'0'253'0,"-6"-4"-12"16,6 4-23-16,-4-4-1 0,4 4-22 0,-6-3-26 0,6 3-8 15,-3-5-10-15,3 5-28 0,0 0-11 16,-5-5-9-16,5 5-19 0,0 0-4 16,0 0-1-16,0 0-28 0,11-5 11 0,-4 4-3 15,-7 1-8-15,13 0-3 0,-2 0-7 0,-1 0 0 16,0 0 3-16,4 0-19 0,-1 1 11 16,2-1-18-16,-2 1 5 0,4-1-13 0,-4 0 3 15,0 2 3-15,-1 0-19 0,-3-1-7 0,2 0-8 16,-4 2-13-16,0-1-12 0,-4 1-3 15,3 0 2-15,-6-3 11 0,1 8-29 0,-2-3 9 16,1-5 4-16,-6 12-2 0,1-6 0 16,-3 0 20-16,1 1-13 0,0-1 19 0,0 2 7 15,0-2-5-15,0 0-3 0,0 0 16 0,1 0-8 16,2-1-8-16,1-2-4 0,0 1 9 16,-1 0 16-16,4-4 15 0,-3 6 26 0,3-6-20 15,0 6 17-15,0-6 3 0,3 5-1 16,-3-5-6-16,7 7 1 0,-1-6-2 0,-2 1 11 15,6 1 4-15,-6 0-20 0,3-1 0 0,2 0 1 16,-1 1 4-16,-1-1-5 0,2 2-3 0,-5-1-12 16,3 0 0-16,0 0 15 0,-3 1 0 15,-1-3-16-15,3 5 24 0,-6-6-18 0,1 8 18 16,-1-4-8-16,0-4-18 0,-7 11 15 0,3-5-4 16,-6 1-1-16,0 1-5 15,0-2 8-15,-4 2 0 0,0-4-5 0,0 3 10 0,1-2-16 16,3-1 11-16,-1-1-13 0,1 0-5 15,0-1-12-15,-1-1-6 0,4 2 8 0,-2-1-8 16,9-2-23-16,-11 1-26 0,11-1-25 16,0 0-33-16,-10 0-119 0,10 0-157 0,0 0-370 15,0 0 47-15,14-12 99 0</inkml:trace>
  <inkml:trace contextRef="#ctx0" brushRef="#br0" timeOffset="127589.45">24642 761 760 0,'-4'-5'194'0,"4"5"1"0,-3-5-6 0,3 5-33 0,0 0-17 0,-6-3-14 16,6 3-17-16,0 0-32 0,0 0 16 0,0 0-5 15,0 0-10-15,-14 8-28 0,10-1 0 0,-2 0 7 16,2 1-31-16,1 2 4 0,-1 3 6 16,0-1-22-16,-2 2 8 0,4 3 7 0,-3-3-5 15,2 3-10-15,0-4 25 0,3 0-12 16,0-1-3-16,0 0 5 0,3-2-8 16,0 0-12-16,0 0 23 0,1-2-16 0,-1-2 8 15,5 1 3-15,1-3-8 0,1-3-11 0,3 0 24 16,-2-2-26-16,0-2-12 0,3 0 19 0,2-3-14 15,-1 0 17-15,-2-4 3 0,1 2-3 16,-1-4 6-16,2 2-29 0,-3-2 18 0,-2 1 8 16,1-1-18-16,-1-1-7 0,-3 1 2 0,-2 1 5 15,-3 3 7-15,2-4-9 0,-4 3-9 16,0 0-9-16,-4 0 15 0,2 0-16 0,-6 1 1 16,1 1 2-16,-3 1 13 0,-1 1 0 15,3-1-3-15,-4 3 5 0,1-1-17 0,-2 3 5 16,5-2 4-16,-4 3-12 0,2 0-20 15,-1 0-6-15,11 0-22 0,-14 2 4 0,5-1-28 16,1 1-61-16,4 1 33 0,4-3-89 0,-9 0 38 16,9 3-569-16,0-3 70 0</inkml:trace>
  <inkml:trace contextRef="#ctx0" brushRef="#br0" timeOffset="127715.93">24721 748 652 0,'0'0'223'0,"0"0"-44"0,0 0-66 0,0 0-29 16,0 0-204-16,0 0-553 0</inkml:trace>
  <inkml:trace contextRef="#ctx0" brushRef="#br0" timeOffset="132807.69">23821 1685 680 0,'0'0'233'16,"0"0"-41"-16,0 0 13 0,0 0-26 0,0 0-84 15,-10-2-34-15,10 2 55 0,0 0-6 16,0 0-39-16,-7-2-4 0,7 2-21 0,0 0-8 16,0 0 6-16,-9-3 17 0,9 3-22 0,0 0-9 15,-8-2 1-15,8 2-3 0,0 0-15 16,-13 1 2-16,13-1 16 0,-10 5-3 0,2 1-7 16,-2-2-16-16,3 2-5 0,-2 2 2 15,-2 0 4-15,1 3 1 0,3-1-12 0,-4 1 23 16,2 0-8-16,2 2-17 0,-1-2 1 15,5 0 12-15,0 0-4 0,-1 0 6 0,1 0 0 16,3 0 2-16,0-1 18 0,3 0-13 0,1-2-12 16,-1 1 2-16,5 0 3 0,1-2 4 15,-2 0-9-15,3-1 10 0,4 0 0 0,-1-3 5 16,0-1-3-16,-1 1-10 0,2-2 10 0,-1-2-12 16,0-1 5-16,2 1-8 0,-2-2 23 0,4-2-21 15,-3-2 1-15,0-2 7 16,-4 2 0-16,4-4-15 0,-4 1 31 0,0-1-19 0,-1-3 16 15,-4-1-10-15,2 2-3 0,-1 0-27 16,-3-1 32-16,-2 2 8 0,2-1-8 16,-3 1-10-16,-3 0 3 0,3 1-16 0,-4 1 21 15,1 0-18-15,0 1 23 0,-1 2-21 0,-2-1 11 16,-2 2-10-16,2 2-4 0,-1 1-4 0,0 2 23 16,7 1-21-16,-14-2-12 0,14 2-16 15,-10 2-5-15,10-2-10 0,-7 7-3 0,4-2-38 16,0 1-13-16,3-1-15 0,0-5-103 0,7 10-555 15,-1-5 71-15</inkml:trace>
  <inkml:trace contextRef="#ctx0" brushRef="#br0" timeOffset="133183.84">24235 1766 711 0,'0'0'187'0,"0"0"-28"0,0 0-16 0,0 0-10 0,0 0-5 0,0 0-20 0,0 0-1 16,0 0-12-16,0 0-6 0,0 0-7 15,34 1-13-15,-24-1-10 0,1 0-5 0,2 2-16 16,1-2 14-16,0 0 1 0,3-2-17 0,-3 2-5 16,3 0 5-16,0-1-8 0,0 1 18 15,-3 0-23-15,3-2-20 0,0 2 27 0,-3-1-9 16,-1 1-8-16,-3 0 15 0,1 0 8 0,-1 0-13 16,-3 0 2-16,-7 0-25 0,17 0 3 0,-11 0-26 15,-6 0-28-15,0 0-39 0,11 0-5 16,-7 3-46-16,-4-3-15 0,0 0-77 0,0 0-389 15,0 0-79-15</inkml:trace>
  <inkml:trace contextRef="#ctx0" brushRef="#br0" timeOffset="133551.01">24461 1675 581 0,'0'0'143'0,"0"0"41"0,0 0 6 16,0 0-27-16,0 0-4 0,0 0-16 15,0 0-9-15,0 0 1 0,17 14-4 0,-10-9-44 16,3 1 8-16,0-1-11 0,-3 0-15 16,3 1 8-16,-3-1-16 0,4 2-12 15,-1-2 7-15,0 1-17 0,1 1 4 0,0 0-7 16,-3 0 2-16,0-3-7 0,-1 3 5 0,-1-3 2 15,1 1-12-15,0-2 0 0,-3 2 32 16,-1 1-14-16,-3-2-1 0,0 1-4 0,0 2 15 16,-4-1-16-16,-6-1 0 0,3 2-9 0,-3 3 4 15,-4-3-13-15,1 0-25 0,-1 1 8 0,0-1 2 16,1-1-20-16,-1 2-19 16,1-1-43-16,2-4-76 0,1-8-83 0,3 10-598 0,1-2 125 15,6-3 18-15</inkml:trace>
  <inkml:trace contextRef="#ctx0" brushRef="#br0" timeOffset="134090.97">24915 1731 813 0,'1'-5'264'0,"-1"5"-31"15,0 0-108-15,3-6 16 0,-3 6-33 0,0 0 2 16,0-7-13-16,0 7-23 0,3-5-5 0,-3 5-15 16,5-5 23-16,-5 5-13 0,2-3 0 0,-2 3-10 15,7-5-13-15,-3 2-3 0,-4 3-7 16,10-4-8-16,-4 2 2 0,-6 2-14 0,14-1 17 15,-10-1-20-15,-4 2-3 0,13 2 13 0,-13-2-13 16,14 3 28-16,-7 0-23 0,2 0-20 16,-5-1 25-16,3 4-20 0,-3-2-8 0,-1 3 6 15,1-1-37-15,-4 0-4 0,0 1 14 0,-4 3 16 16,1 0-30-16,-4 2-3 0,-1 0-6 16,-1 0 6-16,-1 0-49 0,-4 1 18 15,4-3 0-15,-4 0-5 0,4 1 13 0,3-3 0 16,0 0 0-16,-1-2 35 0,2-1 14 0,0 1 17 15,2-1 16-15,1-1 27 0,3-4 42 16,-3 5-36-16,3-5 21 0,0 0-24 0,0 0 3 16,0 0-10-16,0 0 5 0,0 0-3 0,19-8 8 15,-15 6 0-15,3-1 0 0,0 1 7 16,0-3-30-16,-1 4 8 0,2-2-6 0,0 0 6 16,-3 0 10-16,2 0-13 0,-1 2-3 0,5 0-7 15,-11 1 0-15,15-3-5 0,-6 3-16 16,-9 0-64-16,14 0-12 0,-5 0-6 0,-1 3-130 15,-8-3 13-15,13 2-510 0,-6 0 41 16</inkml:trace>
  <inkml:trace contextRef="#ctx0" brushRef="#br0" timeOffset="134480.71">25244 1631 683 0,'0'0'210'0,"0"0"-16"0,0 0-17 0,0-6-34 0,0 6-25 0,0 0 10 0,0 0 21 16,0 0-93-16,0 0 5 0,13 0-17 0,-13 0 22 16,0 0-14-16,15 2 22 0,-15-2-36 0,13 0-7 15,-7-1 7-15,-6 1-17 0,18-1-6 0,-11-1 13 16,2 2-10-16,-1-2 5 0,-1 1-5 15,-7 1-10-15,13-3 20 0,-6 2-20 0,0-2 12 16,-7 3-5-16,7 0 9 0,-7 0 4 0,6-3-18 16,-6 3 21-16,0 0 20 15,10-2-20-15,-10 2 12 0,0 0-20 0,5-2 28 0,-5 2-56 16,0 0 0-16,0 0 5 0,0 0-10 16,0 0 2-16,-5 11-10 0,5-3 23 0,-6 2 8 15,2 1-21-15,-2 6 14 0,4 0-9 16,-6 3-2-16,-3 1 0 0,7 2 7 0,-5-1 1 15,2 0-6-15,1 0 8 0,-2-2-25 0,1 1-6 16,4-5-30-16,0-1-21 0,-1-1-28 16,4-2 11-16,-4 0-65 0,1-2-31 0,3-2 1 15,0 0-523-15,3-3 26 0</inkml:trace>
  <inkml:trace contextRef="#ctx0" brushRef="#br0" timeOffset="134700.81">25162 1789 757 0,'13'-3'210'0,"-13"3"-3"0,20-4-20 0,-9 2-36 0,3-1 5 16,6 2-15-16,-3-4-51 0,11 4-77 0,-1-2-387 15,4 2-345-15,0-2 109 16</inkml:trace>
  <inkml:trace contextRef="#ctx0" brushRef="#br0" timeOffset="165308.84">26789 9572 309 0,'0'0'82'15,"-3"-4"-3"-15,3 4-12 0,0 0-11 0,0 0 13 16,-2-7-22-16,2 7-19 0,-5-3 2 0,5 3 6 15,0 0-8-15,-7-5 13 16,7 5-7-16,0 0-6 0,-4-2-59 0,4 2 23 0,0 0-17 16,-6-4-1-16,6 4-5 0,0 0 6 0,-7-4 27 15,7 4-14-15,0 0-22 0,0 0 24 16,-5 0 56-16,5 0-53 0,0 0 4 0,0 0-10 16,-6-5 16-16,6 5-19 0,0 0 29 15,0 0-26-15,0 0 75 0,0 0-1 0,0 0 11 16,0 0-11-16,0 0 1 0,0 0-6 15,0 0-12-15,-3-5 9 0,3 5 1 0,0 0-23 16,0 0 20-16,0 0-25 0,0 0 27 0,0 0-1 16,0 0-11-16,0 0 5 0,20 0-5 15,-20 0 7-15,0 0-17 0,14 2 0 0,-4-1-1 16,-10-1 9-16,14 2-19 0,-7 0-12 0,4-2-47 16,0-2-17-16,2 4 15 0,0-1 10 15,-3-1-15-15,7 0 0 0,-4 0 21 16,2 2-16-16,-2-2 15 0,5 0 11 0,-2 1 15 15,1 2-26-15,-3-3 21 0,7 3 3 0,0-3-14 16,-2 1 29-16,2-1-13 0,0 2-15 0,2 1 7 16,1-2 23-16,0-2 3 0,0 1-15 15,1 0-3-15,-2 0 13 0,1-3 5 0,4 3-16 16,-4-2 11-16,-1 2 0 0,4 0-3 0,-3 0 16 16,0 0-6-16,-2-1-2 0,1-2-5 15,-2 0 7-15,2 2-20 0,-6 1 18 0,4 0-3 16,-3 0-15-16,-2 0-5 0,1 0-2 15,-3 0 17-15,0 0 8 0,2 0-16 0,-5 0 9 16,3 0-9-16,-4 0 1 0,1 0 7 16,-1 0-18-16,0 0 19 0,4 4-1 0,-4-4 13 15,0 2-21-15,4-1-14 0,-4 0 17 0,0-1-10 16,4 0 12-16,-1 0-4 0,3 0-3 0,-4 0 18 16,-1 0 2-16,5 2-27 0,-2-2 22 15,0 0-23-15,3 3 31 0,-4-6-5 0,5 6-2 16,-2-2 7-16,-1-1-16 0,1 0-12 0,2 0 15 15,1 1-20-15,2 1 33 0,0-1-33 16,-1 1 25-16,1 0-15 0,0-1 5 0,-1-1-12 16,3 2 17-16,-1-2-2 0,1 0-11 15,-3 0 3-15,3 4 21 0,-1-4-21 0,1 2 15 16,-1-4-18-16,2 2 8 0,0 0 8 16,-1-3 18-16,1 2-26 0,2 1 3 0,-4 0-11 15,1 0 6-15,0 0 7 0,-1 0-18 0,1 0 1 16,-1 0 2-16,2 0 15 0,-3 0-15 15,3 0-11-15,-1 0 9 0,-2 0 9 0,0 0-7 16,2 0 3-16,-2 0 7 0,2 0 5 0,-1 0-10 16,-1 0-15-16,1 0 25 0,2 0-3 0,1-2 1 15,-2 2-10-15,1-1 7 0,3 1 0 16,1-4-5-16,0 3-3 0,2 1 8 0,-2-2-5 16,3 2-2-16,-1-2 2 0,-2-1-8 15,2 3 8-15,-6-2-2 0,3 2-9 0,4-2 45 16,-1 0-32-16,1-2-7 0,-3 4-13 15,2 0 18-15,1-2 5 0,-3 1-2 0,2-6-3 16,-2 7-26-16,0-1 36 0,2-3 11 0,-2 2-19 16,1 2 11-16,-4-1-3 0,-4 0 3 15,6-1-8-15,-3-1-10 0,4 2 0 0,2-1-3 16,-6-2 11-16,0 4-16 0,0-1 13 0,0 0-7 16,0 1 9-16,-1-2-25 0,1 2 13 0,-3 0 20 15,0-1 3-15,-1 0-34 16,-2 1 24-16,-2 0-11 0,2 0 19 0,-2 0 6 0,0 0-22 15,-4 0-2-15,2-3 19 0,-4 3-9 0,-1 0 0 16,2-2 4-16,-2 2-7 0,-9 0-10 16,12 2 38-16,-2-4-10 0,-10 2-18 15,12 2 8-15,-12-2-11 0,8-2-2 0,-8 2 28 16,8 2-2-16,-8-2 9 0,0 0-4 0,0 0 2 16,10 3 5-16,-10-3-20 0,0 0 8 15,0 0-14-15,0 0-9 0,0 0-57 0,0 0-123 16,0 0-578-16,0 0 53 0</inkml:trace>
  <inkml:trace contextRef="#ctx0" brushRef="#br0" timeOffset="-210966.89">21233 13321 468 0,'0'0'164'0,"0"0"-34"0,0 0 1 0,0 0-1 0,0 0-22 15,-16-5 12-15,16 5-43 0,0 0 7 16,0 0 3-16,0 0-25 0,0 0 25 15,0 0-26-15,0 0-7 0,0 0 28 0,0 0-23 16,0 0 10-16,0 0-20 0,0 0-6 0,0 0 8 16,-4-4-22-16,4 4 6 0,0 0 4 15,0 0 2-15,25-6-18 0,-12 2 15 0,4 2-10 16,3-2-17-16,4-1 4 0,1-3 10 0,5 1-7 16,1-1-2-16,3-1-6 0,0 1-84 15,-6 3 25-15,-1-1-17 0,0-1 35 0,-3 1-8 16,3 1 4-16,-6-1-24 0,-3 4 51 0,1-4-25 15,-4 6 15-15,-2-3-15 0,-3-1 2 0,-2 4-43 16,1-1 12-16,-9 1-17 0,7 0-3 16,-7 0 13-16,0 0 18 0,0 0-1 15,0 0 12-15,-24 12 45 0,11-8-39 0,-1 2-30 16,-3-2 11-16,-7 3 27 0,0 0-33 0,0 0 39 16,-3-2 20-16,0 1-16 0,-1 2 1 15,1-2 10-15,2-1-26 0,-2 1-2 0,1 1 15 16,1-4 18-16,5 4-15 0,3-5 32 0,-1 4 1 15,5-6-15-15,2 4 7 0,-2-1 18 16,2-2-23-16,5-1-20 0,-1 2-8 0,0 1 38 16,7-3 6-16,0 0-16 0,0 0 5 0,0 0 21 15,0 0-16-15,0 0-2 0,17-9-15 16,-3 5 20-16,-1-3-1 0,5 2-11 16,6-2-14-16,-1-1 18 0,1-1-25 0,1 2 30 0,2-2-17 15,0 0-14-15,-3 1 26 0,0-1-15 16,0 1-2-16,0 1 22 0,0 0-25 15,-4 0 25-15,-2 3-7 0,-2-2-16 0,1 2 3 16,-6 0-23-16,2 2 10 0,-6-2 10 0,0 3-12 16,0 0 2-16,-7 1-8 0,0 0 8 0,0 0 8 15,0 0-16-15,0 0-7 0,0 0 26 16,-17 15-29-16,6-14 0 0,1 6-3 0,-3-3 39 16,-2 2-48-16,-1 2 2 0,2-2-36 0,0-3-13 15,0 3-486-15</inkml:trace>
  <inkml:trace contextRef="#ctx0" brushRef="#br0" timeOffset="-208468.54">12975 13378 296 0,'0'0'62'0,"-7"0"30"0,7 0-8 16,0 0-17-16,0 0-13 0,0 0 5 15,0 0-49-15,0 0 33 0,0 0 9 0,0 0-4 16,0 0-9-16,0 0-19 0,0 0 31 0,0 0-28 15,27-5 21-15,-14 0-13 0,5 2-19 16,6-4 11-16,0 0 6 0,7-3-17 16,0 2 4-16,3-4 4 0,-3-1 29 0,3 1-11 15,0-1-7-15,0 1-13 0,-3-1-8 0,0 1 5 16,-1 0 14-16,-5 4-29 0,-1-2 23 16,-4 2-13-16,0 1-10 0,-3-1 2 0,-3 4 1 15,-1-2-11-15,-2 4-7 0,-1-3 0 0,0 4-6 16,-2-1 3-16,-2 0-2 0,-6 2-11 15,0 0-2-15,0 0 20 0,0 0 8 0,0 0-23 16,-11 12 12-16,1-4-12 0,-6-1-20 0,-2 3 27 16,-6-2 1-16,-3 6 7 15,-4-4 10-15,0 1-2 0,-3 2-31 0,3-2 31 0,-6 1-8 16,3-2 3-16,0 1 18 0,0-3-8 16,3 2-8-16,7-3 18 0,0 1-17 0,3-2 9 15,4-2 26-15,-3 1-5 0,9-3-7 16,-3 4 2-16,4-4-29 0,0-2 27 0,4 5-6 15,1-4 5-15,5-1-12 0,0 0 35 0,0 0-48 16,0 0 23-16,0 0-11 0,36-8 14 16,-13 0-3-16,4 0-11 0,7-1 14 0,14-7-19 15,0 1-5-15,0-2 49 0,-1 1-30 0,2-3-14 16,-4 2 16-16,2-1-8 0,-10 5-3 16,-3 1-9-16,-6 0 9 0,6 4-158 15,-10 0-148-15,-3 5-326 0</inkml:trace>
  <inkml:trace contextRef="#ctx0" brushRef="#br0" timeOffset="-191202.06">21292 14854 376 0,'-10'1'135'0,"10"-1"-88"0,0 0-7 16,0 0 17-16,-7-4 2 0,7 4-47 15,0 0-6-15,0 0 35 0,0 0-34 0,-11 0 24 0,11 0 0 16,0 0-11-16,0 0-5 15,0 0 19-15,0 0-21 0,-7-2 17 0,7 2-22 16,0 0 15-16,0 0 0 0,0 0 31 0,0 0 23 16,0 0-29-16,0 0-2 0,0 0-33 15,0 0 13-15,0 0 7 0,0 0 39 0,12-8-72 16,-3 5 35-16,1-2-14 0,4 2-21 0,0-3 13 16,6-2 7-16,-3 1 57 0,7-1 18 0,-3-2-19 15,3 2-6-15,0-3-6 0,0-2-21 16,0 5-86-16,3-2 37 0,-3 2-14 15,0-3 5-15,0 1-3 0,-3 2 13 0,3-1-26 16,-4-2 23-16,0 7 8 0,-6-3-5 16,3 0-18-16,-4 3 15 0,-2 0-10 0,2 0 8 15,-6-2 36-15,4 4-24 0,-4-3 16 0,-1 5-10 16,1-2-18-16,-7 2 10 0,11-6 10 0,-5 6-20 16,-6 0-13-16,4-3-21 0,-4 3-27 15,0 0-4-15,0 0-2 0,0 0-22 0,0 0-11 16,0 0-67-16,-10 11-476 0</inkml:trace>
  <inkml:trace contextRef="#ctx0" brushRef="#br0" timeOffset="-190664.01">21251 14887 291 0,'3'-3'110'0,"-3"3"-7"0,14-1-14 16,-10-2-25-16,6-1-15 0,-1 2 30 15,2 0-51-15,-1-4 6 0,4 2 53 0,3 0-39 16,-3 0-12-16,6-3 3 0,-2 1 7 0,5-2-10 16,1 1 22-16,-3 1-42 0,3-5 20 15,-1 6-1-15,1-4-14 0,0-2 81 0,0 6-10 16,-3-3-10-16,2 1 3 0,-5 1-8 0,-1-1-16 16,3 1-23-16,-6 1 16 0,3-2-5 0,-3 5-16 15,-3-3 13-15,2 3 5 0,-2 0-38 16,-1 0 23-16,-4-2-15 0,1 4-9 0,1-2 6 15,-2-3-5-15,1 4 25 0,-7 1-9 0,9-2 9 16,-9 2-20-16,8-1 15 16,-8 1 6-16,0 0-34 0,10-4 23 0,-10 4-8 15,0 0-2-15,7 0 3 0,-7 0-113 0,0 0 28 16,0 0 7-16,6-2 24 0,-6 2-18 16,0 0 20-16,0 0-2 0,0 0-11 0,0 0-12 15,0 0 20-15,0 0 5 0,0 0-45 0,8 5-14 16,-8-5-76-16,0 0 7 0,-4 4-179 0,8 0-350 15</inkml:trace>
  <inkml:trace contextRef="#ctx0" brushRef="#br0" timeOffset="-188577.18">13276 14783 84 0,'0'0'31'0,"0"0"-16"0,-7 0 8 16,7 0-28-16,0 0 136 0,0 0-1 0,0 0-63 15,0 0 48-15,0 0 41 0,0 0-130 16,0 0 22-16,-7-2 19 0,7 2-24 15,0 0 14-15,0 0 4 0,0 0 18 0,0 0-17 0,0 0-29 16,0 0 21-16,0 0-39 0,0 0 16 0,-3-5 0 16,3 5 53-16,0 0-46 0,0 0-20 15,0 0 8-15,0 0-16 0,0 0-2 16,0 0 0-16,13-6-3 0,-9 2 23 0,5 2 0 16,2-4-2-16,-1-1-14 0,3 2 27 15,2-2-37-15,1-1 9 0,5-2 6 0,-3-2-6 16,1 4-22-16,2-2 27 0,0 0-11 0,-1 1-13 15,1 1 16-15,0-2 2 0,-1 2-7 16,0-1-1-16,-5 2 11 0,1 0-13 0,-1 0 0 16,-2 3 3-16,0 0-8 0,-2 0 7 0,2-1-15 15,-6 2 6-15,4-2-9 0,-2 5-20 16,-2-4 19-16,1 0-7 0,-2 4 4 0,-6 0-8 16,10-4 23-16,-6 1-26 0,-4 3 3 15,0 0-95-15,9 0 21 0,-9 0 30 0,0 0-112 16,0 0-254-16,0 0-174 0</inkml:trace>
  <inkml:trace contextRef="#ctx0" brushRef="#br0" timeOffset="-188110.49">13266 14815 563 0,'0'0'166'0,"0"0"-7"0,0 0-26 0,0 0-10 0,10-9-23 16,-1 7-11-16,2-4 26 0,-1-1-51 15,5 3 21-15,4-2-14 0,-1-2-1 0,2 0-22 16,0-1-12-16,2-1 5 0,2 1-8 0,-1-2-69 16,1 1 3-16,0 2-5 0,-3-3 2 15,2 3 3-15,-2-1 10 0,-3 2 10 0,1 0-5 16,-4 0-13-16,-2 4 13 0,0-2 16 0,-2 1-3 15,-1-2 10-15,-4 6-8 0,2-2 1 16,-1-4 4-16,-1 6 8 0,-6 0-30 0,10-3 20 16,-10 3-23-16,8-4 25 0,-8 4-4 15,0 0-3-15,6-2-23 0,-6 2-19 0,0 0-34 16,0 0-6-16,0 0-39 0,0 0-17 0,0 0-502 16</inkml:trace>
  <inkml:trace contextRef="#ctx0" brushRef="#br0" timeOffset="-180108.25">21210 16365 496 0,'0'0'223'0,"0"0"-116"0,0 0 6 15,0 0-16-15,0 0 11 0,0 0-37 0,0 0 9 16,0-7-1-16,0 7-10 0,0 0 3 0,0 0-18 15,7-3-1-15,-7 3 1 16,10-6-16-16,-4 5 9 0,5-5-9 0,-1 1-10 16,5-1-13-16,4-2 11 0,-1 2 0 0,2-3 66 15,4 0-15-15,0 1 10 0,4-4-8 16,2 0-12-16,-2 1-1 0,-1-3-102 0,1 3 11 16,-2 3 2-16,-2-3-11 0,3 3 19 0,-5-4 12 15,2 5-9-15,-1-2 4 0,-3 0-2 0,-6 2-8 16,3 2 13-16,-4-1 17 0,-1 3-29 15,-2-1 14-15,3 0 3 0,-6 1-5 0,0-1-8 16,0 2 31-16,-1-1-8 0,2 1-2 0,-2 1 0 16,-6 1-3-16,7-6 0 0,-7 6-8 15,7-1-4-15,-7 1-6 0,10-3-23 16,-10 3-31-16,0 0-12 0,0 0-98 0,0 0-102 16,0 0-424-16,0 0 47 0</inkml:trace>
  <inkml:trace contextRef="#ctx0" brushRef="#br0" timeOffset="-179668.36">21309 16383 647 0,'10'-3'241'0,"8"-1"-26"0,-2-2-44 0,2-1 6 16,6 0-24-16,-1-1 14 0,1 0-34 0,4-3-105 15,2-1 92-15,1 1-33 0,0 1-2 0,-1-3-13 16,-2 1-8-16,3 1 17 0,0-1-19 15,-4 0-13-15,1-1 7 0,-4 5-15 0,-1-2 5 16,1 1-8-16,-6-1-2 0,-2 4-5 0,2-1 12 16,-5 1-27-16,-2 1 12 0,-1 1 10 15,0 1-25-15,0-1-8 0,-3 1 28 16,0 0-12-16,-1 0 7 0,-2 1 13 0,-4 2-10 16,11-3 2-16,-8 1-18 0,-3 2-2 0,0 0 8 15,7-4-24-15,-7 4-25 0,0 0 2 16,0 0-125-16,0 0-43 0,0 0-149 0,0 0-471 15,0 0 95-15,0 0 38 0</inkml:trace>
  <inkml:trace contextRef="#ctx0" brushRef="#br0" timeOffset="-176359.03">13262 16304 350 0,'0'0'146'0,"0"0"0"15,0 0 13-15,0 0 7 0,0 0-10 0,0 0-59 16,0 0 90-16,0 0-2 0,0 0-47 16,0 0-5-16,0 0-10 0,0 0-3 0,0 0-15 15,0 0 5-15,0 0-10 0,14-14-16 0,-5 10 6 16,2-1-23-16,-1 1-6 16,0 0 6-16,4-3-16 0,3-1-18 0,-3 1 8 0,0-2 0 15,6-2-13-15,-2 4 18 0,-1-2-15 16,3 0-3-16,-3-1-2 0,3 0 9 15,-3 0-22-15,-2 1 10 0,2 2 0 0,-4-2-7 16,0 0-6-16,1 2 8 0,-4 1-10 0,0 0-8 16,1 0 10-16,-4 2-8 0,-1-1-4 0,-2 3-16 15,3 0-31-15,-7 2-35 0,4-3-44 16,-4 3-13-16,0 0-77 0,-24 5-173 0,20 1-387 16,-2-1 66-16,-2 2 103 0</inkml:trace>
  <inkml:trace contextRef="#ctx0" brushRef="#br0" timeOffset="-175941.76">13153 16455 581 0,'0'0'171'0,"0"0"-51"0,0 0 118 15,0 0-40-15,0 0 14 0,0 0-53 0,0 0-8 16,0 0-11-16,17-15-9 16,-11 10-16-16,4-1-2 0,2-2-26 0,1-1-13 0,4 2-18 15,0-3 14-15,4 0 11 0,-2-2-19 16,5 1-21-16,-3 0 18 0,-1 0-23 16,1 0-3-16,-3-1 0 0,1 3 0 0,-1 0 1 15,-2 1-9-15,-1-2 8 0,-2 3-17 0,1 0 7 16,-1 0-3-16,-2 1 9 0,-1 0-1 0,0 0-5 15,-2 2-10-15,-1 1 2 0,-1-1-5 16,1 0 8-16,-1 1-5 0,-1 0 2 0,-5 3-71 16,6-4 0-16,-2 2 20 0,-4 2-5 0,6-4 10 15,-6 4 0-15,4-3 1 0,-4 3-1 16,0 0-5-16,6-3 13 0,-6 3-8 0,0 0 1 16,0 0-32-16,0 0-17 0,0 0-118 0,0 0-72 15,0 0-527-15,0 0 125 16,0 0 36-16</inkml:trace>
  <inkml:trace contextRef="#ctx0" brushRef="#br0" timeOffset="-183176.79">2589 5984 563 0,'0'0'202'0,"0"0"23"16,0 0-41-16,0 0 8 0,0 0 3 0,0 0-18 15,0 0-34-15,0 0 5 0,0 0-25 0,0 0-8 16,0 0-94-16,0 0 2 0,0 0 18 16,0 0-16-16,0 0-4 0,0 0 2 0,0 0-3 15,0 0-22-15,0 0 25 0,0 0-10 0,0 0 0 16,0 0-6-16,0 4-2 0,0-4-12 16,3 4 9-16,-3-4 14 0,4 8-14 15,-1-7 6-15,1 2-16 0,-3 2 3 0,2-1 2 16,0 0 11-16,0 2 5 0,0-1-5 0,1-1 4 15,-1-1 1-15,0 3-15 0,1-4-1 16,0 3 3-16,-4-5-8 0,7 5 1 0,-1 1-4 16,-2-5 9-16,-4-1 4 0,9 3 11 0,-4 0-20 15,-5-3 7-15,13-3-6 0,-3 1 4 16,1 0-1-16,2-7 14 0,0 1-1 0,8-6 5 16,-3 2-15-16,9-8 10 0,1-9 3 0,6 3-3 15,-4-4-4-15,1-2-19 0,3 1 10 0,-2-4-4 16,2 0 24-16,0-1-14 15,0-2-3-15,3 1-8 0,8-9 3 0,-8 10 5 16,0-2 0-16,-2 4-2 0,2 0 4 0,-2 1-12 16,-4 4 2-16,-1 0 13 0,-6 8-10 15,-3 0 13-15,-1 3-13 0,0 0 7 0,-2 3 4 16,-2-1-9-16,2 4 8 0,-5-2-23 0,2 2 44 16,-3-1-29-16,0 2-4 0,-2 3 12 15,0-1-8-15,0 1 11 0,-3 1-6 0,0 0-7 16,-1 1 28-16,2 1-18 0,-2 1-2 0,-2 1 2 15,-1-3-5-15,0 3 8 0,1 2-8 0,-1-4 5 16,-3 5-13-16,8-4 1 16,-5-1 1-16,-3 5-1 0,3-2 4 0,-3 2 8 15,4-6-10-15,-4 6 0 0,6-2-5 0,-6 2 5 16,0 0-3-16,0 0-7 0,0 0-6 16,7-1 8-16,-7 1 1 0,0 0-14 0,0 0-33 15,0 0 13-15,0 0-33 0,8 4 12 0,-8-4-104 16,0 0-57-16,3 7-481 0,0-1 36 15</inkml:trace>
  <inkml:trace contextRef="#ctx0" brushRef="#br0" timeOffset="-181479.72">2842 7396 785 0,'0'0'261'0,"0"0"-48"16,-4-4 4-16,4 4-19 0,0 0-19 0,-3-6-39 16,3 6-9-16,0 0-21 0,0 0-10 15,0 0-10-15,0 0 2 0,0 0-16 0,0 0-12 16,11 21-2-16,-4-13-1 0,-3-2-7 0,5 2-3 15,-5 3-20-15,5-2 15 0,-1 0-23 16,-2-1 3-16,1 0 4 0,-3-3 11 0,6 2-18 16,-3-1 0-16,-3 1 3 0,5-6 0 15,-1 0-3-15,-1-1 0 0,3-2 13 0,4-5-11 16,-1-2-4-16,7-7-6 0,4-1 3 16,6-16-28-16,4-1-59 0,2-3 33 0,-2-1-33 15,10-9 17-15,-7 11 11 0,1-4 11 0,4-9-1 16,-6 13-13-16,-1-3 14 0,-1 3-6 15,0 1 0-15,-2 4 8 0,-1-2 0 0,-5 8 10 16,-5 6-10-16,0-2 10 0,-2 6 8 0,-1 1 4 16,-5-1-17-16,1 7 18 0,-3-3-18 15,-2 4-15-15,2 0-1 0,-4 1-22 0,-1 3-18 16,1 3-29-16,-7 0-63 0,0 0-44 0,4 11-528 16,-8 3 114-16</inkml:trace>
  <inkml:trace contextRef="#ctx0" brushRef="#br0" timeOffset="-180792.94">2873 7618 647 0,'0'0'197'0,"0"0"-28"0,0 0-13 16,0 0-10-16,0 0-26 0,0 0-22 16,0 0-11-16,0 0-3 0,0 0 1 0,0 0-16 15,0 0-21-15,0 0-14 0,0 0 12 16,0 0-10-16,8 10 25 0,-2-5-28 16,-3-2 11-16,1 4-34 0,2 3 8 0,-2-3 18 15,3 1 0-15,0 0-23 0,-4-1 7 0,3 3-2 16,1 0 13-16,-3-3-24 0,3 1 16 15,0-1-10-15,-1 0 8 0,-2 1 32 0,2-4-50 16,-1 2 5-16,1-3-16 0,-3 2-13 0,4-2 32 16,-4 2-11-16,4-3-8 0,-7-2 16 15,14 0 2-15,-7-7-5 0,3 2 18 0,4-8-18 16,3-5 21-16,3-7-16 0,11-14 3 0,3 3 71 16,4-15-25-16,6-2 15 0,-2-1-15 15,5-2-10-15,-3 3 15 0,1-2-39 0,-3 5 24 16,1 0-36-16,-9 8 13 0,2 5 7 0,-2-3-8 15,-1-1 11-15,-2 5-8 16,-3 3-10-16,-1 0-10 0,-6 7 5 0,-1 4 12 16,-6 5-12-16,0 2-5 0,-4 4 17 0,3-3-14 15,-5 6-6-15,1-2 10 0,-2 3 1 16,0-1 7-16,-3 5 0 0,-1-4 0 0,1 6-3 16,-1-5-10-16,-3 6 1 0,3-2 4 0,-3 2-7 15,0 0 4-15,0 0 1 0,0 0 0 0,0 0-28 16,0 0-3-16,0 0-31 0,0 0-20 15,0 16-59-15,0-16-84 0,0 7-129 0,3-3-491 16,-3 1 126-16,0-5 4 0</inkml:trace>
  <inkml:trace contextRef="#ctx0" brushRef="#br0" timeOffset="-172621.48">11522 5932 752 0,'0'0'236'0,"0"0"-98"0,0 0-20 0,-7-7 12 16,7 7-15-16,0 0 0 0,0 0-5 0,0 0-10 16,0 0-23-16,0 0-10 0,0 0-3 0,0 0 2 15,0 0-20-15,-6-2 0 0,6 2 3 16,0 0 7-16,0 0-28 0,0 0 19 0,0 0-12 15,0 0-1-15,0 0 7 0,0 0-3 0,-8-3 0 16,8 3-15-16,0 0-5 16,0 0-5-16,-10 0 3 0,10 0-4 0,-13 1-1 15,13-1-1-15,-15 2 0 0,5 0-5 0,1-2-2 16,-6 3 12-16,2-2-2 0,-1 4-18 16,-3-3 15-16,0 3-20 0,0-3 10 0,0 3-5 15,-1-2-3-15,5 0-7 0,0 2 7 0,-1-3 3 16,1 3-3-16,1-3 34 0,2 1-31 0,0 1-6 15,3-1 14-15,-3-3-1 0,3 4-7 16,1-2-5-16,6-2 8 0,-11 1-1 0,4 0 0 16,7-1-4-16,-10 2-3 0,10-2 4 0,-6 4 4 15,6-4 2-15,-8 0-13 16,8 0 3-16,0 0 20 0,-7 3-18 0,7-3 6 0,0 0-6 16,0 0-20-16,-9 3 2 0,9-3 21 15,0 0 8-15,-4 3-3 0,4-3-21 16,0 0 9-16,0 8-1 0,0-4-5 0,-3 1 8 15,3 2 15-15,0 2 7 0,0-1-35 0,-4 3 18 16,4 3 3-16,0-2-1 0,0 3-12 0,0 2 15 16,0 1-5-16,0 3 5 0,0-2-3 15,0 3 16-15,0-2-21 0,0 3 19 0,0-3 17 16,0 8-18-16,0-7-5 0,0 4-5 0,4 1-15 16,-4-1-1-16,0 3 29 0,3-3-5 15,-3 0-1-15,0-4-1 0,0 1-12 16,0-1 30-16,0 0-24 0,1-2 2 0,-1-1-2 0,0-1 21 15,0-2-19-15,0 2 8 0,2-3-5 16,-2-2 6-16,-2 1-4 0,2-1 4 16,2 1-6-16,-2-4-10 0,0 1 5 0,0-2 0 15,0 1 10-15,0-2-5 0,0 0-2 0,0-1-11 16,0-1 5-16,1 1 8 0,-1 0 6 16,0-6-4-16,0 6-4 0,0-6 10 0,0 7 0 15,0-1-1-15,0-6 14 0,3 2-6 0,-3-2-4 16,0 6-9-16,0-6-1 0,0 0 11 15,0 8 1-15,0-8-18 0,0 0 29 16,0 3-17-16,0-3 68 0,0 0-9 0,0 0-9 16,0 0-14-16,0 0 9 0,0 7-29 0,0-7 26 15,0 0-3-15,0 0-28 0,0 0 2 16,0 0-4-16,6 1-3 0,-6-1 0 0,0 0-8 16,7 4 5-16,-7-4-10 0,14 1 16 0,-4-2-6 15,4-3-2-15,0 4 8 0,6-1 12 16,1 0-18-16,6-4 1 0,0 2 9 0,7 2-15 15,1-6 6-15,3 4-6 0,-1-3-5 0,4 1-28 16,-4 1-5-16,2-3-97 0,-5 6-311 0,7-5-408 16,2 2 78-16,9-7 91 0,3 1 55 15</inkml:trace>
  <inkml:trace contextRef="#ctx0" brushRef="#br0" timeOffset="-170073.57">31058 5734 366 0,'0'0'125'16,"-7"0"64"-16,7 0 37 0,0 0-24 0,-10-5-18 15,10 5-17-15,0 0-16 0,0 0 0 16,-9-1-39-16,9 1 19 0,0 0-19 0,0 0-25 16,0 0 6-16,0 0-12 0,-8-2-24 15,8 2-11-15,0 0 5 0,0 0-7 0,0 0 7 16,0 0-31-16,0 0 19 0,24 9-6 0,-14-6 3 15,1 0 2-15,2-1-10 0,4 1-7 16,-3-1 9-16,4-2 6 0,4 0-20 0,-1-2 12 16,3 1 5-16,-2-1 3 0,5 1-16 0,-1 0-20 15,2-4 31-15,1 3-8 0,-3-4-5 0,1 3 10 16,0-1-15-16,-5 0 8 0,0 3-1 16,-1-5 0-16,-3 3 11 0,-1-1 10 0,3 1-10 15,-7 0 2-15,-1 2 16 0,-2-2-29 16,0 2-2-16,0 1 3 0,-3-4-1 15,0 2 6-15,-7 2-3 0,13-1 0 0,-6 1-5 16,-7 0-21-16,10-1-2 0,-10 1 8 0,0 0 20 16,12 2-23-16,-10 4 18 0,2-1-13 0,-4 2-10 15,5 2 20-15,-5 6-38 0,1-1 10 16,0 4 26-16,-1 1-11 0,0 5-4 0,0 2 7 16,0 4-8-16,-1 4-4 0,1 1-3 0,-1 3 17 15,-1-1-4-15,-1-2 4 0,3 3 14 16,-4-1-24-16,3 0-2 0,-2-2 8 0,0-1-6 15,3 1-2-15,-3-1 10 0,2 1 0 0,-2-1 0 16,0-5 6-16,3-2-22 0,-3 2 9 16,2-4-3-16,1 1 0 0,-3-1 5 0,0 0-8 15,3-1 5-15,-4-5 1 0,4-1-1 16,-3 3 3-16,3-3-2 0,0 0 7 0,0-1-5 16,0-3 8-16,-1 3-6 0,1-7 11 0,0 5-8 15,0-5 0-15,0 0-13 0,0 2 14 16,0-5-9-16,0 2 18 0,-1-5-7 0,2 3 5 15,-2 0 0-15,-1-3 17 0,2-4-12 0,0 12 3 16,0-10-31-16,0-2-37 0,-3 7-29 16,3-7 86-16,-3 3 8 0,3-3-23 0,0 0 15 15,-10 1-5-15,10-1 3 0,-15-1-3 0,2-1-18 16,-6 1 21-16,-4 1 5 0,-7-2-19 0,-4 0-9 16,-10 2-28-16,-18 2-19 15,-9 0-43-15,-19 5-89 0,-12 2-170 0,2 0-486 16,-2-2 100-16,-1-4 67 0</inkml:trace>
  <inkml:trace contextRef="#ctx0" brushRef="#br0" timeOffset="-130513.49">22461 7121 412 0,'3'-6'153'0,"-3"6"-7"0,0-6 5 16,0 6-46-16,0 0-5 0,0-6 10 0,0 6-18 15,0 0-77-15,4-4 21 0,-4 4 0 16,0-7 0-16,0 7-8 0,0 0-13 0,0-6 26 15,0 6-46-15,0 0 13 0,4-2 7 16,-4 2 14-16,3-6 1 0,-3 6-9 0,0 0-14 16,3-3-1-16,-3 3 14 0,4-7-25 15,-4 7 41-15,3-3-11 0,3-1-22 0,-6 4 33 16,8-7-11-16,-4 6-14 0,-1-2 4 0,3-1-25 16,-6 4 89-16,4-4 5 0,-4 4 37 15,9-6-21-15,-9 6-6 0,1-2 9 0,-1 2 12 16,0 0-8-16,0 0-43 0,0 0-2 0,0 0 4 15,0 0-20-15,0 0 18 0,0 0-38 16,0 0 2-16,0 0 3 0,-24 2 2 0,13 4-12 16,-2-2 4-16,-1 0 3 0,-2 0-7 0,1 2-1 15,-1 0 6-15,2-3-6 0,3 3-9 0,-5-2-4 16,5 2 9-16,-2-1-11 0,2-2 5 16,1 3 11-16,0-4-9 0,3 1-4 15,-3 2-8-15,3-4 18 0,3 0-18 0,-2 4-5 16,-1-4 13-16,7-1-16 0,-10 2 3 0,10-2 2 15,-4 5 11-15,4-5-13 0,-6 1 2 16,6-1 8-16,0 0-5 0,-7 1 5 0,7-1-10 16,0 0 10-16,0 0-2 0,0 0 0 0,-8 3 7 15,8-3-23-15,-3 5 13 0,3-5 0 0,0 6-10 16,0-6 5-16,-3 6-8 0,3-1 0 16,0 3 16-16,0-2 2 0,-3 3-5 15,3-1-8-15,0 3 5 0,-1 0 16 0,-2 2-15 0,0 3 2 16,3 1 5-16,-3 1 0 15,3 0-18-15,-4 4 13 0,4 3 5 0,-4 0 11 16,1 0-9-16,3 0 1 0,-4 3 5 0,4 1-11 16,-3-2-4-16,3-2 20 0,-3 1-21 0,2-1 11 15,-2 0-3-15,3 0-3 0,0-2-7 16,-3-3 3-16,3 1 20 0,-3-2-16 0,3-1 3 16,0 4 3-16,0-5-13 0,0 1 13 0,-3-1-11 15,3-2 0-15,0 1 6 0,0-4 2 0,0 2 5 16,-1-3-7-16,1 2 0 0,0-4 7 15,0 1-20-15,1-2 17 0,-2 1 3 16,1-1-10-16,0-2 0 0,0 1 3 0,0-2 2 16,0 2 3-16,0-7-13 0,0 7 5 15,0-7-8-15,-4 8 21 0,4-8-3 0,0 7-13 16,0-4 3-16,0-3 0 0,0 8 6 0,4-2-12 16,-4-6 12-16,-4 9-12 0,4-9 6 0,4 8 0 15,-8-6 6-15,4-2 6 0,0 9-14 16,0-3 10-16,0-6 2 0,0 5-3 0,0-5-14 15,0 5-1-15,0-5 11 0,0 7-6 0,0-7 6 16,0 7-8-16,0-7 2 0,0 0 18 0,4 3-20 16,-4-3 8-16,0 0 10 0,0 7 7 15,0-7 8-15,0 0-28 0,0 0 5 16,0 0-74-16,4 3 3 0,-4-3 12 0,0 0 3 16,0 0 2-16,0 0 3 0,6 3-3 0,-6-3 24 15,7 1-9-15,-7-1 11 0,14-4-5 16,-14 4 3-16,20-2 2 0,-9 1 7 0,2 1 9 15,1-4-14-15,3 1 1 0,4 0-19 0,-1-2 3 16,1 3-7-16,2-3-3 0,-2 3-21 16,6 1-61-16,1-5-71 0,-1 5-24 0,0 1-555 15,4 0 87-15</inkml:trace>
  <inkml:trace contextRef="#ctx0" brushRef="#br0" timeOffset="-128572.26">28840 7129 450 0,'0'0'161'15,"0"0"16"-15,0 0-26 0,0 0-15 0,0 0 2 0,14-4-5 16,-14 4-15-16,10 0-11 15,-10 0-15-15,14 0-2 0,-14 0-11 0,18 1-10 16,-7-2 6-16,0 2-19 0,0-2-7 0,3 1 12 16,2 0-18-16,2 0 14 0,0-1-11 0,1-2-10 15,2 1 20-15,3 1-12 0,-1 0-11 16,1 0 10-16,0 0-4 0,-2-3-11 0,0 3-10 16,0 0 0-16,0-4 20 0,-4 4-17 0,3-2-4 15,-3 2 1-15,1-4-10 0,-5 4-5 16,0 0 7-16,0-1 5 0,-4-2-7 0,0 4 0 15,4-2 2-15,-4 0-10 0,0 2 0 0,1-3-5 16,-4 3 18-16,2-1 10 16,-9 1-26-16,14 0 21 0,-14 0-31 0,11 0-7 15,-11 0 17-15,10 1 1 0,-3 2 4 0,-1-1-4 16,-2 0-1-16,1 4-5 0,-3-2 19 0,1 3-17 16,3 1 1-16,-5 2 13 0,3 3 0 15,-1-1-6-15,0 2-9 0,-2 4 7 0,-1 0-16 16,3 3 16-16,-3 4-5 0,3 0 8 0,-3 1-1 15,0 2 8-15,0 1-17 0,0 0 22 16,3 2-10-16,-3 3-2 0,3 0-1 0,-2-4 11 16,2 4-28-16,-3-7 15 0,5 4 10 0,-3-3-28 15,2-3 31-15,-4 4-3 0,5-3-18 16,-4-1 6-16,0 0 4 0,2-5 1 0,-3 2-8 16,0-3 13-16,3 2-11 0,-3-3 11 0,0-1 2 15,3 1-8-15,-3-4 6 0,0-3-3 16,0 3 11-16,0-3-4 0,-3 3-9 15,3-3 23-15,0-3-8 0,0 2-13 0,0 0-5 16,-3 0 18-16,3-5-6 0,0 2-14 0,-3 0-1 16,3 1 1-16,0-1 9 0,0-4-12 15,0 4 8-15,0-7 7 0,-1 8 0 0,1-8 0 16,0 8 1-16,0-8-91 0,0 5 27 0,0-5-24 16,-1 5 54-16,1 1 59 0,0-6-49 15,0 0 64-15,0 0-7 0,-2 4 4 0,2-4-76 16,0 0 0-16,-6 5 25 0,6-5-2 15,0 0-15-15,0 0 9 0,0 0-4 0,-13-1 15 16,13 1 3-16,0 0-26 0,-12-5 28 16,12 5-15-16,-11-2-1 0,11 2 6 0,-10-5 3 15,1 3-9-15,2 1 22 0,-4 1-19 0,3-1 13 16,-4 1 3-16,-5 1-11 0,-1-1-5 0,-2 1 6 16,-4-1 10-16,-6 6-6 0,2-3-12 15,0 3 12-15,-2-4 9 0,-1 5-11 0,2-6 2 16,-3 5 11-16,4-2-10 0,0 1 9 0,-2-3-12 15,7 1-5-15,2 1-2 0,0-3 4 16,1 1 18-16,2 1-9 0,2-2-4 16,2 0-7-16,1-1 18 0,1 2-18 0,0-1 10 15,2-1-5-15,2 0 5 0,3 4 0 0,5-4-2 16,-15 0-14-16,15 0 11 0,-11 1-23 0,11-1 16 16,-8 2-1-16,8-2 3 0,0 0 7 15,-10 0-2-15,10 0-2 0,0 0 2 0,-10 0 18 16,10 0-11-16,0 0-1 0,0 0-14 0,0 0 10 15,-12 0-7-15,12 0 18 0,0 0-18 0,0 0 13 16,0 0-6-16,-10 0-9 16,10 0 4-16,0 0 3 0,0 0 3 0,0 0 9 0,0 0-14 15,0 0-14-15,0 0-32 0,0 0 4 0,0 0-68 16,0 0 4-16,0 0-20 0,0 0-2 16,-8-10-101-16,8 10-560 0,0 0 93 15</inkml:trace>
  <inkml:trace contextRef="#ctx0" brushRef="#br0" timeOffset="-87775.07">28847 6984 394 0,'0'0'76'0,"-8"-2"22"0,8 2-21 16,-6-3 56-16,6 3 20 0,0 0-38 0,-10-1 6 15,10 1-19-15,0 0 3 0,0 0-5 16,-7-3-11-16,7 3 19 0,0 0-41 0,0 0-9 16,0 0-12-16,0 0 8 0,-7-4-18 0,7 4-10 15,0 0 4-15,0 0-12 0,0 0 8 0,0 0 5 16,24-5-1-16,-13 0-22 15,2 3 5-15,5-4-3 0,5 3 8 0,1-5 5 16,10 1-3-16,-3-2 1 0,6 0-6 0,1 1 3 16,-3-1-2-16,-1-1-9 0,3-2 6 15,0 2-21-15,-2 2 21 0,0-2 0 0,-1 2-5 16,0 0-6-16,-1-1-4 0,-5 2 4 0,-1 0 8 16,1 5-2-16,-3-4-10 0,0 1 4 15,-4-1 6-15,2 5-6 0,-5-5-9 0,0 5 4 16,0-4 3-16,-5 4-10 0,0-2 15 0,1 3-2 15,-1-4-3-15,-3 2 5 0,-2 1-8 0,2 0 6 16,-10 1 12-16,13 0-5 16,-6 0 1-16,-7 0 4 0,11-2 0 0,-11 2 6 15,11-4 9-15,-11 4-19 0,0 0 9 0,11 0-7 16,-11 0-8-16,0 0-5 0,8 0 0 16,-8 0-5-16,0 0-3 0,7 4 8 0,-7-4 11 15,6 3-17-15,-5 2 4 0,3 0 12 0,-1 1-7 16,0 3-6-16,-1 1-2 0,0 4-18 15,1 3 20-15,0-1 3 0,1 7 0 0,-1-2-2 16,5 4 9-16,-2 7-19 0,-2 2 14 0,2 0 6 16,1 1-13-16,2 3 5 0,-1 6-5 15,-1-2 10-15,-1-5 8 0,2-3-19 0,2-1 12 16,-3 0 4-16,1-4 5 0,1 5-17 16,-2-4-1-16,3 3 11 0,-2-5-8 0,1 2 10 15,-2-3 5-15,0-2-4 0,-1 0-6 16,1 0-10-16,-3-1 12 0,2 1-9 0,-2 0 12 15,1-4 3-15,-3 2 0 0,1-2-13 0,1-3 2 16,-4 2 16-16,3 2-21 0,-2-3 9 16,-1 5-12-16,3-6 14 0,-3 3-13 0,0-3 13 15,-3 0-11-15,3-1-10 0,0-2 26 0,0 0-13 16,0-4 3-16,0 6 2 0,0-7-5 0,0 3 2 16,0-3 1-16,-1 0 0 0,1 3 4 15,0-6-9-15,0-2-3 0,-3 3 5 16,3-1 5-16,0 0-23 0,0 1 20 0,0-5-4 15,0 3 15-15,0-6-1 0,0 8-7 16,0-1 13-16,0-7-23 0,-4 4 15 0,4-4 8 16,0 7-2-16,0-7-9 0,0 6 11 0,0-6 18 15,0 0-61-15,4 4 7 0,-4-4-16 16,0 0 24-16,0 7-13 0,0-7-5 0,0 0 13 16,0 0 63-16,0 0-2 0,0 0 0 0,-4 6 23 15,4-6-12-15,0 0-32 0,-10 2-68 0,3 0 15 16,-7 2 0-16,-9-1-3 0,-8 5-2 15,-20 7 2-15,-5-2 74 0,-5 6-12 0,-20 2-16 16,-10 5-25-16,-11 5-28 0,-7 1-139 16,-31 17-644-16,-7-2 78 0,-1 0 55 0</inkml:trace>
  <inkml:trace contextRef="#ctx0" brushRef="#br0" timeOffset="-85965.41">22399 6918 601 0,'0'0'179'0,"-7"-2"-30"0,7 2-11 16,-6-6-13-16,2 5-15 15,4 1-7-15,-10-6-11 0,7 3-20 0,3 3 7 16,-10-7 0-16,6 6-10 0,4 1-5 0,-6-6-15 15,2 5-11-15,4 1 11 0,-11-3-8 16,5 0-5-16,6 3 2 0,-10-1-30 0,10 1 28 16,-18 6-23-16,5-5 17 0,2 4-25 0,-5-2 11 15,1 4 2-15,-1-3-8 0,-2 3 13 0,2-1-5 16,1 2-18-16,-1-5 10 0,-1 3-28 16,6 0 31-16,-3-4-26 0,4 2 16 15,-3 0 12-15,2-3-7 0,1 2 12 0,4 2-30 16,-2-4 38-16,2 0-25 0,2 3 4 15,4-4 16-15,-10 2-17 0,4-1-14 0,6-1 18 16,-11 3 3-16,11-3 5 0,-7 3-28 0,7-3 30 16,-6 1-2-16,6-1-13 0,0 0 10 0,0 0-27 15,-7 3 22-15,7-3-10 0,0 0-13 16,-8 4 13-16,8-4-8 0,0 0-2 0,0 8 20 16,-3-4-4-16,3 3 6 0,0 2-7 0,0 2 3 15,0 3-3-15,0 4-10 0,3 0-3 16,-3 5 3-16,3 4-13 0,-2 2 21 0,3 3-8 15,-1 2 5-15,0 0 0 0,-2-1-10 0,-1 2 17 16,3 1 4-16,-3 1-4 16,0-3 3-16,0-5-4 0,0 9 1 0,3-9-4 15,-3 4 10-15,0-1-16 0,0 0 3 0,-3-4 3 16,3 8 7-16,0-7-31 0,0 3 19 0,0-1-1 16,0-2-2-16,-3 1 8 0,3-2-3 15,0 2-5-15,-1-3-1 0,-2-1 6 0,3 1 0 16,0-5-15-16,-3 0 25 0,3-4 1 0,0 0-11 15,0 0 15-15,0-4-15 0,0 3-13 16,-4-6 11-16,4 3-6 0,0-4 8 0,0-1 0 16,0 0 5-16,0-1 0 0,0 0 0 0,0-1-7 15,0 0 9-15,0 1 14 0,0-5 10 16,0-3-6-16,0 12 3 0,0-10-20 0,0-2-57 16,-1 10 24-16,1-10-6 0,-3 7 18 15,3-7 18-15,3 3-20 0,-3-3 23 0,0 7-34 16,0-7 13-16,0 0 36 0,0 8-18 15,0-8-7-15,0 0 28 0,0 0-42 0,0 3 11 16,0-3 15-16,0 0 13 0,0 0-15 0,0 0-11 16,1 5 3-16,-1-5-15 0,0 0-3 0,0 0 26 15,0 0-3-15,7 2-8 0,-7-2-2 16,0 0 8-16,23-3 5 0,-2-3-6 0,6 2-4 16,8-5-39-16,20-7-95 0,3 2-156 0,31-5-486 15,10-2 66-15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2-26T08:24:20.6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15829 4817 604 0,'0'0'243'0,"0"0"-110"0,0-6 3 0,0 6-21 16,0 0 23-16,0 0-41 0,0 0-10 0,0 0 87 16,0-4-18-16,0 4 6 0,0 0-29 0,0 0-5 15,0 0-39-15,-3-6 19 0,3 6-16 16,0 0-13-16,0 0 1 0,0 0-16 0,0 0-13 16,0 0 5-16,0 0-2 0,0 0-16 0,6-5 8 15,-6 5-7-15,10-1-8 0,1-1-3 16,2 2 8-16,5-1-8 0,2 0-8 0,8-4 16 15,5 3-8-15,9 0-12 0,-1-4-1 0,20 1 13 16,-2 1-15-16,-1-2-5 0,0 4 12 16,3-6-12-16,-16 3-6 0,-1 1 6 15,-6 0-3-15,0 1-2 0,-5 2 9 0,-2-4-17 16,-7 4 23-16,1 1-23 0,-5-2-23 0,0 1-34 16,-5 1-14-16,-2 0-16 0,0 0-19 15,-5 0 22-15,1 3-19 0,-9-3-32 0,10 1-116 16,-9 4-553-16,2-4 92 0,-3-1 90 0</inkml:trace>
  <inkml:trace contextRef="#ctx0" brushRef="#br0" timeOffset="542.87">17388 4678 481 0,'0'0'220'0,"0"0"-44"16,0 0-35-16,0 0 26 0,0 0-24 15,0 0 69-15,34-2-35 0,-20 2-8 16,13-1-33-16,1-2 12 0,6 1-12 0,6-1-13 16,5 2-24-16,-1-4-6 0,18 3-9 0,-1-1-15 15,-9 0-2-15,-8 0-1 0,1-1-4 16,-4 1-11-16,4 2-28 0,-11 1 3 0,7-4-29 15,-7 2-58-15,-1 1-67 0,-11 1-195 0,2 0-473 16,-1-1 77-16,-2 1 112 0</inkml:trace>
  <inkml:trace contextRef="#ctx0" brushRef="#br0" timeOffset="7870.92">15063 3325 409 0,'-9'-8'166'0,"2"0"-22"0,-1 2-11 15,-2-1 0-15,4 0 10 0,-5 2 60 16,1-3-32-16,0 1-2 0,-1 1-31 0,-2-3 11 16,-1 1-26-16,-3 4-24 0,-1-2 17 15,-1-1-24-15,-2 4-10 0,-3 2-8 16,1-3 8-16,1 4-29 0,-5 0 4 0,0 0-6 16,-4 5-20-16,3 0 12 0,1 2-7 0,-7 1 2 15,3 7-12-15,-10 3 2 0,-3 5 0 16,6 2-7-16,4 2-16 0,-3 7 15 0,2 3 1 15,1 2-19-15,1 6 1 0,2-1 12 0,-4 12 8 16,4 2-15-16,8-8 2 0,2 1-10 16,3 2 13-16,2 4-23 0,2-1 23 0,7-2-11 15,0 0 3-15,7-10-5 0,3 7 3 0,4-2-8 16,1 1 25-16,5 0-15 0,5-2 3 16,1 2 7-16,5-6 3 0,1 3-7 0,2-6-14 15,4-3 36-15,0 0-20 0,3-2 13 16,3-3-3-16,1-2-95 0,6-3 87 0,-3-6-50 15,7-3-37-15,-3-2 57 0,-2-7-14 16,-4-1 6-16,1-3 18 0,1-2-13 0,1-2-2 16,-1-2-21-16,-1-5 26 0,2 1-14 0,-4-4 40 15,13-6-22-15,-4-3-9 0,-2-3 20 16,-4-5 0-16,-3-5 5 0,2-2-8 0,-5-2 11 16,2-2-5-16,-6-6 10 0,4-14-8 0,-2-1-3 15,-2-5 6-15,0-5 2 0,-3-5-12 0,-1 0 9 16,-3 0-14-16,-7-2-1 0,-3 2 16 15,-7 12-21-15,-1 3 8 0,-6 0 7 0,-6 6 6 16,-1-1-3-16,-7 5-8 0,-3 4 11 16,-4 1-10-16,-6 5 12 0,-4 4-10 0,-7 3-8 0,-7 5 0 15,-5 5-2-15,-5 3-13 16,-3 3 13-16,-1 5 2 0,-5 3 1 0,-1 6-14 16,3 1 16-16,1 5-54 0,-1 5 3 0,4 4-75 15,0 2-12-15,3 4-52 0,1 4-557 16,6 0 50-16,-1 1 42 0</inkml:trace>
  <inkml:trace contextRef="#ctx0" brushRef="#br0" timeOffset="12921.07">16872 3400 360 0,'0'0'177'0,"0"-5"-26"0,0 5 28 16,-3-6 11-16,3 6-24 0,-4-4-15 15,4 4-13-15,-3-7-10 0,-1 4-2 0,4 3-19 16,-4-5-20-16,4 5 0 0,-6-7 3 0,3 4-3 16,3 3-26-16,-7-8 8 0,4 6-2 15,-5-4-24-15,1 0 9 0,1 2-4 0,-1-3 4 16,-4 1-12-16,-2 2-6 0,0-2-4 0,-1-1-1 15,-3 3-14-15,-4-1 11 0,4-1-16 0,-3 2-8 16,-1 0 11-16,-3 1 8 0,-1 0-9 16,-5-1 4-16,-1 3-9 0,0 0 4 15,-3-1-11-15,0 4 15 0,-3-1-15 0,-4 0 13 16,-1 3 10-16,-16 5-31 0,4-1 16 16,6 0-6-16,0 2-4 0,-6 1 10 0,6 4-14 15,10-5 1-15,-10 11 13 0,4-3 0 0,3 6-16 16,-1 1 0-16,5 4 13 0,0 1-15 15,3 6 3-15,3 2-14 0,3 4 16 0,1-1-5 16,3 2 20-16,4 6-10 0,2 1 0 0,1 3 3 16,3 3 4-16,5 2 3 0,1-1 8 15,2 2-23-15,5 0 0 0,2-1 5 0,5 0 8 16,2 2 15-16,2-3-13 0,3 1-2 0,4-4-3 16,4-4 13-16,-1-1 0 0,7-2 12 15,1-5-1-15,0-5-14 0,6 1 11 16,6-4-19-16,-2-3 11 0,6-4 5 0,2-4 13 15,1-4-23-15,4-2 20 0,-10-7 26 0,-3-3-26 16,3-1-56-16,-7-6 49 0,0-3 4 16,7 0-4-16,14-7-3 0,-4-4-10 0,-3 0 13 15,3-4-26-15,1-2 15 0,-5-5 13 0,2-6-13 16,9-5-25-16,-14 3 18 0,8-13 2 16,-2 1 0-16,-5 2 3 0,-8 2-82 0,4-12 5 15,-2 0 13-15,-10 9-6 0,6-14 11 16,-11 10 36-16,3-1-33 0,-6 1 27 0,3 1-20 0,-7-1 6 15,0 3-6-15,0-3 8 16,-6 1 5-16,-2 2-11 0,1-3 19 0,-5 6 2 16,-2 6-12-16,-3-1 2 0,0 0 10 0,0 0 0 15,-11-10-13-15,4-2 3 0,-3 6 6 0,-7-3 1 16,4 5 1-16,-8 3 10 0,0-1-13 16,4 12-8-16,-10-7 11 0,-1 1-1 0,1 10-1 15,0 4 1-15,-1 0 16 0,-2 2 5 0,-1 4-5 16,-3 1-13-16,0 2-2 0,0 6-16 0,-1-2-33 15,2 4-28-15,-5 6-51 0,0 0-85 16,4 6-535-16,-10 5 75 0,-1 5 71 0</inkml:trace>
  <inkml:trace contextRef="#ctx0" brushRef="#br0" timeOffset="16295.06">18150 3301 381 0,'0'0'166'0,"0"0"-22"16,0 0-29-16,0-6 28 0,0 6-23 0,0 0-7 16,0 0 2-16,0-7-15 0,0 7-3 0,0 0 8 15,0 0-38-15,-3-4 2 0,3 4 3 16,0 0-26-16,-4-6 15 0,4 6 3 0,-6-3-15 15,6 3-13-15,-4-5 7 0,4 5-12 16,-11-3-3-16,5 0 13 0,-4 2-18 16,3-1-3-16,-4 0 9 0,1-1-11 0,-3 0-1 15,-1 2 1-15,-2-1 5 0,-2-2-12 0,-3 4-1 16,1-1-5-16,-1 1 8 0,-3-1-6 0,0-1-1 16,1 4-12-16,-1-1 12 0,-3 0-6 15,-1 3-13-15,1-2 31 0,-1 5-21 0,1-2 3 16,0 2-8-16,-4 6 3 0,1-2-5 0,2 4 15 15,0 1-5-15,-13 9-7 0,4 3-4 16,2 3 9-16,1 5-6 0,0 2-2 0,0-1 10 16,0 6 10-16,-8 10-12 0,5-2 4 0,0 2 6 15,3 4-6-15,3 3-4 0,4-13 12 16,2 2 0-16,4-2 6 0,5 0-14 16,1 1-4-16,3-3 17 0,8-4 3 0,1-3 2 15,6-2 6-15,7 13 35 0,1 0-40 0,5 2 15 16,5-2-16-16,4-4 16 0,5 1 18 15,8 5-11-15,-1-11-30 0,1-5 15 0,6-1 16 16,1-3-19-16,3-5 11 0,5-5-5 16,2 0 2-16,-3-4 23 0,3-2-40 0,-1-5 30 15,-6-2-5-15,-4-6-3 0,-2-2-2 0,2-1 23 16,-2 0-103-16,2-5 11 0,11-4 0 16,0 1 25-16,-5-9-10 0,2-2-18 15,-5-1 24-15,-2-7 14 0,2-2 6 0,-5-2-11 16,2-3 6-16,1-11 5 0,2-2-14 0,-13 8 1 15,5-15 8-15,-2-3 10 0,-6 0-13 0,0-2-5 16,-11 9-1-16,1-5-6 0,-1 3-11 16,-6-5 12-16,0 1-1 0,-8 0-11 0,1 4 15 15,-7 6-20-15,-3 11 12 0,-4-14 1 0,-7 4-5 16,-6 9-1-16,-4-2 1 0,-10 5-9 16,-1 4-1-16,-9 3 7 0,-4 7-16 0,0-1-14 15,-4 4-1-15,-5 6 3 0,-4 1 2 0,-5 2-12 16,1 2 17-16,0 4 8 0,0 2-2 15,1 0 17-15,5 4-2 0,1 3-2 16,3 1-47-16,8 6-12 0,6-4-39 0,6 1-49 16,-2-3-109-16,9 9-405 0,-3-3 38 0</inkml:trace>
  <inkml:trace contextRef="#ctx0" brushRef="#br0" timeOffset="39185.36">17350 12991 540 0,'-13'0'227'15,"13"0"-22"-15,0 0-15 0,0 0-57 0,-7 0 28 16,7 0-10-16,0 0 0 0,0 0-31 0,0 0-12 16,0 0 4-16,0 0 4 0,0 0-34 15,0 0 43-15,0 0-20 0,0 0-28 16,0 0-18-16,10-11 22 0,0 4-27 0,4 0-5 0,6-3 7 16,7-5 3-16,15-8-18 0,5-4 8 15,12-6 2-15,5-2-10 0,1 1-8 16,0-7 0-16,1 1-20 0,2-2 18 0,-3 2-80 15,3 1-5-15,0 2 14 0,1 1-7 0,0 2-9 16,-15 9-5-16,-3 1-14 0,-3 2-53 16,-3 4 31-16,-11 8-133 0,-7-3-3 0,-6 9-315 15,-8-2-166-15,-5 6 87 0</inkml:trace>
  <inkml:trace contextRef="#ctx0" brushRef="#br0" timeOffset="39628.01">17313 13164 537 0,'11'-6'274'0,"-2"0"-46"0,5-3-13 0,3-1-21 0,3-1-9 0,7-3-19 15,1-3-5-15,14-6-5 16,-1 2-12-16,6-4-19 0,1-1-2 0,14-6-10 16,2-1 7-16,-2-1-33 0,-1 1 8 0,7-5-6 15,-3 1-25-15,4-1 10 0,-4 2-25 16,4 1-16-16,-5 1 24 0,1 3 4 0,-10 5-33 15,-3 3-7-15,-5 0 17 0,1 6-22 0,-13 3 22 16,-5 0-15-16,-6 6-5 0,-1-1 0 0,-5 0-8 16,0 3 11-16,-5-2-9 0,0 2-9 15,-2 4-3-15,-1-1 10 0,-3-1-5 0,0 2 0 16,-7 2 13-16,7 0-28 0,-7 0-5 0,0 0-29 16,0 0-61-16,0 0-94 15,-11 17-390-15,4-9-194 0,-3 2 38 0,0-2 128 0</inkml:trace>
  <inkml:trace contextRef="#ctx0" brushRef="#br0" timeOffset="42481.01">25056 11573 737 0,'0'-7'156'0,"0"7"10"0,0-7-12 0,0 7-24 0,0 0-14 0,0-4-32 0,0 4 6 15,0 0-11-15,0 0 0 0,0 0-20 16,0 0-8-16,0 0-15 0,0 0 10 0,5 21-7 15,-5-11 2-15,0 5 2 0,0 2-17 0,0 5 4 16,0-3-12-16,0 6 3 0,-2 2 10 16,2 3-16-16,-3-4 13 0,3 4-15 15,0-2 5-15,0-2-36 0,0 3-28 0,5-3 7 16,-3 1-101-16,1-4-109 0,0-4 4 0,0-3-449 16,1 2 41-16</inkml:trace>
  <inkml:trace contextRef="#ctx0" brushRef="#br0" timeOffset="42871.53">25483 11530 532 0,'0'0'151'0,"0"0"-3"16,0 0-12-16,11 11-18 0,-5-9-6 16,-6-2-1-16,13 0-30 0,-2 0 19 0,-1 0-18 15,4 0 0-15,0-3 0 0,-1-3-18 0,7 3-5 16,-2-3-8-16,-1-1-5 0,0-3 8 16,-3 3-21-16,3-1 8 0,-4-2-5 0,2 0-31 15,-2 3 31-15,-3-1-11 0,0 1 1 0,-3-1 12 16,-3 4-4-16,2-2-4 15,-6 6 6-15,0 0-23 0,0 0-5 0,0 0 30 16,0 0-25-16,-23 25 13 0,12-8-1 0,-6 4 3 16,-3 4 3-16,-4 12-28 0,3-2 4 15,-2 5 14-15,2 3 7 0,0 4-23 0,4-2 8 16,3 3 2-16,1 0-15 0,3-4 18 0,-1-6-33 16,6-8-6-16,3-5-15 0,2 4-5 15,0-8-33-15,2-4-69 0,0 4-41 0,-6-4-159 16,8-5-341-16,2 0 14 0</inkml:trace>
  <inkml:trace contextRef="#ctx0" brushRef="#br0" timeOffset="43106.91">25439 11826 629 0,'6'-8'182'0,"-2"6"15"0,6-5-28 16,0 4-10-16,4-5-11 0,6-1 57 16,4-4-39-16,4 4-4 0,3-7-9 0,13-2-17 15,-7 6-59-15,11-3-34 0,-10 2-28 0,10-4-137 16,-10 9-628-16,-4-2 71 0,-1 2 27 16</inkml:trace>
  <inkml:trace contextRef="#ctx0" brushRef="#br0" timeOffset="43889.09">23894 10234 547 0,'0'15'177'15,"0"-1"-47"-15,-1 5 34 0,1 0-33 0,-3 6-13 16,3 2-11-16,0 3-10 0,0-2-25 0,-3 5 10 16,0-1 7-16,3-2-9 0,0-3-26 15,-2 1 2-15,2-3-41 0,0-3-15 0,0 1-25 16,0-3-52-16,-3-3-15 0,3-3-118 0,0-2-177 15,-3 0-278-15</inkml:trace>
  <inkml:trace contextRef="#ctx0" brushRef="#br0" timeOffset="44267.18">23856 10178 639 0,'0'-9'290'16,"0"9"-16"-16,0-6-29 0,4 1-30 0,-4 5-15 15,11-7-23-15,-3 6-6 0,3-5-25 0,-1 5-15 16,7-1-9-16,-3 1-9 0,4 1-21 16,1 1-10-16,2 1-15 0,-3-1-6 0,1 5-7 15,-1 0-6-15,-1-1-9 0,3 2-14 16,-6 1-9-16,0 0-3 0,-1 1 5 0,-2 4-13 15,-5-3 2-15,-5 0 4 0,-1 2-4 16,-1 1-7-16,-9 1-13 0,3-3 11 0,-9 6-24 16,-2-3 19-16,-6-3-19 0,-2 2 18 0,-5-3 8 15,6-2-7-15,-5-4 4 0,2 1 11 16,1-2-11-16,6 1 1 0,1-1-3 0,3-3-8 16,3 0-46-16,0 0 15 0,7-2-30 0,7 2-90 15,-6-7-74-15,6 7-542 0,0 0 58 16,0 0 54-16</inkml:trace>
  <inkml:trace contextRef="#ctx0" brushRef="#br0" timeOffset="44549.35">24276 10434 739 0,'0'-6'238'0,"0"6"-64"0,0-6 39 0,0 6 2 0,3-6-46 16,-3 6-21-16,0 0 3 0,0 0-5 16,0 0-18-16,0 0-28 0,-7 17 15 0,6-7-23 15,-4 5 0-15,2 3-25 0,-1-1 0 16,-3 8-29-16,3-3-20 0,-2 1-49 0,3 0-33 15,-1 2-61-15,1-2-172 0,-1 1-33 0,4-2-433 16,1-3 82-16</inkml:trace>
  <inkml:trace contextRef="#ctx0" brushRef="#br0" timeOffset="44735.74">24820 10626 773 0,'-7'6'273'16,"-10"3"-17"-16,0 1-35 0,-1 2-32 0,-9 5-35 16,3-4-60-16,-3 3-53 0,3 1-33 0,-3 0-172 15,6 1-548-15,-3 2 80 0</inkml:trace>
  <inkml:trace contextRef="#ctx0" brushRef="#br0" timeOffset="45017.57">25302 10168 550 0,'0'0'223'0,"0"0"-21"0,-4 18-26 15,1-5-19-15,-1 1-12 0,-2 4-11 0,2 2-14 16,-2 5 5-16,2 0-27 0,-3 7-14 16,0 3-10-16,1-2-17 0,2 4-24 0,-3 8-74 15,0-2-67-15,4-11-76 0,0-4-530 16,3-1 46-16</inkml:trace>
  <inkml:trace contextRef="#ctx0" brushRef="#br0" timeOffset="45377.25">25202 10169 819 0,'0'0'286'0,"4"-11"-35"0,0 6-13 16,3 1-20-16,3-2-26 0,3-4-28 0,1 5 4 15,4 1-24-15,1-2-3 0,2 3-34 16,3-4-2-16,-1 6-18 0,-2 0-18 0,4-2 0 16,-2 3-35-16,-2 0-11 0,2 3-26 0,-1-2 3 15,-6 1 8-15,2 4-11 0,-2-3-7 16,-2 5 10-16,-7-1-5 0,-1 1-8 0,-5 1-5 15,-1-1-18-15,-4 2-7 0,-6 4-11 0,-4 1-18 16,-9 1 19-16,-1-1 1 0,0 0 9 16,-4 0-3-16,0-1 10 0,5-4 13 15,1-1-13-15,-1 0 21 0,3-3 10 0,3-3-8 16,3 6 15-16,1-8-30 0,3 4-23 0,2-4 13 16,2 0-142-16,6-1-70 0,0 0-500 15,0 0 102-15</inkml:trace>
  <inkml:trace contextRef="#ctx0" brushRef="#br0" timeOffset="45772.36">25773 10286 970 0,'0'0'258'16,"-1"-10"1"-16,1 8-24 0,0 2-15 0,0-9-35 15,1 3-16-15,-1 6-16 0,1-6-12 0,2 3-36 16,-3 3 5-16,7-7-10 0,-1 5-18 16,-1-1-13-16,1-1-13 0,-6 4-5 0,15 2-2 15,-15-2-11-15,13 5 24 0,-7-2-39 0,1 4-3 16,0-1-7-16,0 3-10 0,-4 0 4 16,0-1-12-16,-2 3 8 0,-2 3-26 15,-2 3 15-15,-4-2-7 0,0 1 2 0,-3 2-5 0,-4-1-3 16,4-1 11-16,-3-1-5 0,5-4 17 15,-2-1 19-15,4-2 15 0,-1 0 0 16,0 1-6-16,0-2 11 0,4-6 0 0,-1 5-15 16,1-5-6-16,3-1 21 0,0 0-20 0,0 0 2 15,0 0 10-15,0 0-23 0,0 0-2 16,21-8 7-16,-11 2-2 0,0 5-3 0,1-2 8 16,-1-1-8-16,3 1-38 0,-2 3-28 0,2-1-46 15,1 1-44-15,-1-1-133 0,0 3-597 16,-1 1 121-16,1 2 102 0,-2-3 31 15</inkml:trace>
  <inkml:trace contextRef="#ctx0" brushRef="#br0" timeOffset="45974.11">26420 10501 839 0,'3'-4'225'15,"-3"4"-28"-15,0 0-23 0,0 0-15 0,0 0-23 16,-31 11 0-16,14-1-14 0,0 3-12 0,-1-1-25 16,-4 4-29-16,1 6-38 15,0-2-43-15,-3 1-45 0,0 12-52 0,-6-5-12 16,12 0-603-16,5-6 69 0</inkml:trace>
  <inkml:trace contextRef="#ctx0" brushRef="#br0" timeOffset="46224.38">26850 10103 596 0,'-6'23'187'16,"3"0"-11"-16,-5-4-9 0,5 1-19 0,-1 1 3 16,-2 4-18-16,3 2-28 0,-4 5-5 0,3-7-18 15,0 1-46-15,1 4 5 0,3-4-95 16,-3-1-38-16,2-7-77 0,1 4-461 0,1-6-17 16</inkml:trace>
  <inkml:trace contextRef="#ctx0" brushRef="#br0" timeOffset="46591.05">26707 9968 683 0,'3'-5'215'0,"3"0"-21"0,2-2-9 15,2 0-29-15,4 1 15 0,0 0-55 0,3-1 6 16,0 0-19-16,4-2-11 0,3 1-2 16,-1 4-19-16,1 0-7 0,-3-1-18 15,3 0 6-15,-1 5 1 0,-2-1-22 0,-3 1-8 0,1 1-10 16,-1 0-5-16,0 3-1 0,-5 1-7 16,0 1 5-16,-2-4 6 0,-3 6-17 15,-3 1 1-15,-5-1 18 0,0 2-18 0,-3 3-10 16,-4-3-24-16,-1 5 3 0,-5 1-7 0,-4-3-44 15,0 2 10-15,-4 0-5 0,2 1-5 16,-2-4 23-16,3 2-2 0,1-3-6 0,-3 0 13 16,7-2 8-16,-2-4 10 0,2 2-8 0,-1-1 1 15,4-4 19-15,0 4-40 16,2-4 36-16,1 0-26 0,1 2-28 0,6-4 8 0,-6 3-52 16,6-3 19-16,0 0-413 0</inkml:trace>
  <inkml:trace contextRef="#ctx0" brushRef="#br0" timeOffset="47085.12">27189 10143 852 0,'0'0'210'0,"3"-7"-11"0,-3 7-40 16,3-5-8-16,-3 5-10 0,4-5-16 15,3 4-7-15,0-2-23 0,0 0-11 0,3 2 1 16,1 1-11-16,2 0-7 0,-3 0-21 0,4 0-8 16,-1 6-5-16,3-5 1 0,-5 0-9 0,0 6-7 15,0-2-13-15,1 0-18 0,-3 3 13 16,-3-1-2-16,1 3 2 0,-4 0-5 0,-3 3-3 15,-3-3 0-15,-1 4-10 0,-2-3-7 0,-2 3 12 16,-2-3-18-16,0 6-2 16,-1-7 23-16,-2 3-8 0,2-3 0 0,1 0 5 0,0 1 0 15,3-5 8-15,-3 0-2 0,6 3-1 16,-5-3 0-16,5-4 13 0,1 5-25 16,0 0 20-16,-2-4-10 0,5 4-1 0,0-7 27 15,5 8-1-15,-2-1-15 0,3-4 13 0,1 5 15 16,0-2-15-16,3 2-13 0,-3-1 23 0,3-1-15 15,-3 6 4-15,4-2 11 0,-3-1 3 16,-3 6-8-16,-2-1 0 0,0 4 0 0,-9 1-11 16,-4 0 11-16,-11 6-15 0,-13 7-62 0,-5 3-87 15,-6-10-118-15,-18 21-493 0,1-6 63 16,-9-3 108-16</inkml:trace>
  <inkml:trace contextRef="#ctx0" brushRef="#br0" timeOffset="86671.58">25162 12693 488 0,'0'0'215'0,"0"0"-5"0,-7-2-20 15,7 2 12-15,0 0-31 0,0 0-12 0,0 0-21 16,-4-4-25-16,4 4 28 0,0 0-26 0,0 0-8 16,1-7-25-16,5 0 5 0,1 0-81 0,7-3 6 15,2-5-22-15,2 0 18 0,9-3-16 16,11-7 11-16,0-6-1 0,6 4-12 16,1-2 23-16,13-9-23 0,0 3 12 0,0-1 8 15,3-1 1-15,-13 5-17 0,0 5-4 16,-1-3 5-16,-2 3-31 0,-4 2 26 0,0 5-21 15,-10 2 3-15,-7 5-38 0,-4 5-11 0,-6-1-15 16,0 2-31-16,-4 4-41 0,-3-1 69 0,-1 3-161 16,-6 1-379-16,0 0 8 0</inkml:trace>
  <inkml:trace contextRef="#ctx0" brushRef="#br0" timeOffset="87043.52">25226 12923 796 0,'0'0'235'0,"0"0"-2"0,0 0-46 0,0 0 0 15,24-11-105-15,-13 0-18 0,6-3-6 0,3-7 9 16,15-4 0-16,4-4-3 0,3-3-11 16,10-8 1-16,3-2-18 0,-1 2 7 0,4 0-9 15,-3 5 4-15,-7 4 67 0,10-5-5 0,-10 10-28 16,4-2-6-16,-5 5 3 0,4-1 0 16,-5 2-30-16,-3 5 7 0,-9 0-13 15,-6 9 3-15,-4-2-11 0,-4 2-19 0,1 2 1 16,-4 2-7-16,0-3-15 0,-3 5-8 0,-1-4 13 15,-3 6 5-15,-2-2-18 0,0 1-26 16,-8 1-25-16,0 0-65 0,0 0-65 0,5 3-564 16,-5 0 41-16,0-3 92 0</inkml:trace>
  <inkml:trace contextRef="#ctx0" brushRef="#br0" timeOffset="151479.97">27438 2963 488 0,'0'0'113'0,"0"0"7"15,-6-3 65-15,6 3-9 0,-8-6 19 0,8 6-37 16,-3-3-4-16,3 3-3 0,-4-5-25 15,4 5 1-15,-6-2-6 0,6 2-24 0,0 0 5 16,-7-5-9-16,7 5-1 0,-6-3-15 16,6 3-21-16,-11-1 0 0,11 1-15 0,-10-2 8 15,10 2-11-15,-13 0-10 0,2-2 16 0,1 2-3 16,3-2-21-16,-4 1-2 0,1 1 5 16,-4 0 18-16,-2-1-15 0,5 1-11 0,-6 0-2 15,1 0 2-15,-2 1-10 0,0 0 3 0,-2 1 2 16,-3-2 3-16,5 2-8 0,-2 1 3 15,-4-1 7-15,6 1-7 0,-2 2 0 0,-3-1-8 16,5-2 2-16,-2 4 6 0,3-3-16 0,0 0 8 16,-1 3-2-16,2-1 7 0,0-1-10 0,-3 2 5 15,5 0-8-15,-3 3 23 16,1-3-17-16,3 1 9 0,-5 1-9 0,4 0-1 16,0 1 3-16,1-1-7 0,-4 2 7 0,5 1 0 15,-4-1 0-15,0 4-5 0,1-1-6 0,-1 2 19 16,1-1 15-16,-1-1-28 0,-1 4 5 15,3-1 2-15,-3 1-2 0,-1 0-2 0,2-1 7 16,3 1 0-16,-2 4 0 0,-2 0 3 0,5-3 2 16,-3 2-15-16,4-1 10 0,-2 0-2 15,2 3 15-15,-2-2-13 0,6 2-13 0,-4 0 0 16,1-1 11-16,1 3 2 0,2-2 0 0,2 0-7 16,-4 2 9-16,7-3-2 0,-3-3-22 0,1 5 27 15,-2-2-20-15,2-3 17 16,4 3-20-16,0 0 21 0,0-2-3 0,0 1 18 15,4 2-10-15,1 0-8 0,-3 2 13 0,4 1-21 16,-2-4 16-16,5-1-2 0,-1 4-6 0,-1-2 2 16,1-1-7-16,2 1 21 0,-1 1-14 15,1-3 17-15,4 0-17 0,-1 2-7 0,1 1 10 16,0-3 6-16,3 4-11 0,0-6 8 0,1 4 17 16,2-3-19-16,0 3 7 0,-3-5 5 15,7 1-11-15,-3 2 11 0,0-5-12 16,-1 0-1-16,4 2-2 0,0-2-3 0,-4-2 8 0,4 1-11 15,0-3 1-15,0 0 15 0,-1 0-18 16,2-3 5-16,-1 1-5 0,3-1-3 16,0 0 1-16,1-1 9 0,-1 0-2 0,-3-3 13 15,3 3-10-15,1-2-3 0,-1-3 0 0,1 0-2 16,-1 0-6-16,-3-2 26 0,2 3-23 0,-1-3-7 16,-1 0 27-16,6-4-10 0,-5 3-5 15,2-2 11-15,1-3-11 0,-2 4 5 0,2-4-7 16,-1 3-3-16,0-5 0 0,-2 2 2 0,5-2-2 15,-5 1 0-15,2-3 8 0,0 2-11 16,0-2-2-16,0 2-5 0,-2-2 20 0,2-5-7 16,-3 5 2-16,-4-2-3 0,7-1 9 0,-2-3-11 15,-1 0 0-15,-4 1 5 0,1 0-3 16,-1 2 1-16,0-3-8 0,-2-1 0 16,6 0 15-16,-7-2-7 0,5-1-1 0,-3 1 6 15,-4 2-21-15,1 1 5 0,1-5-2 0,-3 3 18 16,2 1 2-16,-1-2-7 0,-2-2 9 0,1 1 4 15,-4 3-19-15,3 0 13 0,-2-4 11 16,-1 1-3-16,3 2-18 0,-5-3 5 0,2 2 5 16,0 0-15-16,0-2 8 0,-3 1-1 0,0-2 3 15,-1 3-15-15,-2-4 30 0,3 4-7 16,-3 2-13-16,-1-2 5 0,0 1 3 0,1-3-3 16,-1 0 0-16,0 3 6 0,-3-1-11 0,3-2-16 15,-3 1 24-15,0 2-3 0,-3-5 18 16,3 5-15-16,0-3-6 0,-3 1-9 15,0 2 19-15,2-1-1 0,-2 1-11 0,-3-1 5 16,5 1 5-16,-5 1-5 0,2-3 0 0,-3 6 0 16,2-5 0-16,-3 2-7 0,4 3 4 0,-6-1-2 15,3 0 11-15,0-1-14 0,0 3 3 16,-3-1 8-16,0 0 2 0,0 1-18 0,-1 1 6 16,4-1 9-16,-3 1 1 0,-1-1-10 0,1 1-1 15,-2 1 11-15,1 0-1 0,0-1 1 16,0 2-16-16,-5-1-4 0,6 3 19 0,-4-4-14 15,1 3-6-15,-1 1 3 0,2 0 10 16,-3-1-18-16,-2 1 0 0,3 4 23 0,-3-2-5 16,-1 3-10-16,2-1 10 0,2 2-6 15,-3 0-6-15,1-2 12 0,-2 4 0 0,3-1 5 16,-1 1 8-16,-2-1-19 0,2 1 6 0,-5 1-17 16,2 0-4-16,-2-1 19 0,0 4 9 0,-3-3 1 15,3 0 2-15,-2 0-2 0,-2 0-8 16,-5 3 5-16,2-2-15 0,-1 1 2 0,-3 0 18 15,-2 0-15-15,-1 3 3 0,-2-3 9 0,0 2-4 16,1 0-1-16,-1 2 3 16,3-2-10-16,0 1 3 0,0 1 7 0,7-1 3 15,-1 0-14-15,1-2-11 0,2 0 1 0,5 1-9 0,0-1 4 16,-1 0-58-16,7 2-16 0,-3 0-87 16,4-3-130-16,3 0-571 0,-1 2 89 15,-2-3 57-15,6 2 149 0</inkml:trace>
  <inkml:trace contextRef="#ctx0" brushRef="#br0" timeOffset="154450.84">25681 3789 496 0,'0'0'246'16,"-3"-5"-49"-16,3 5 28 0,0 0-71 15,-6-6 2-15,6 6 77 0,0 0-90 0,-8-3-48 16,8 3-29-16,-4-4-12 0,4 4 8 0,-9-4-9 15,9 4-7-15,-11 0-23 0,11 0 13 16,-17 0-10-16,10 3 10 0,-4-2-23 0,-2 3 17 16,0-2-2-16,-1 5-15 0,4-5 8 0,-7 4-11 15,6-2 8-15,-6 4-18 0,4 1 0 0,-1-1 18 16,0 2 0-16,1 1-6 16,-1 0 4-16,4 3-1 0,-1-3-20 0,4 3-5 0,-2-2-3 15,-1 2 5-15,5 2 11 0,-1 0-8 0,2-3 15 16,4 3 3-16,0-2 0 0,0 2 2 15,0 0-10-15,4 1 0 0,2-5 0 16,-1 5-17-16,5-3 17 0,-4-3 10 0,4 3-10 16,1-3 0-16,-1 2 3 0,4-5-16 15,-4 0 6-15,3 1 17 0,2-6 16 0,4 2-13 16,-1-1-11-16,1-4-4 0,-1 4-6 0,0-8 14 16,2 3-24-16,0-2 33 0,-2-2 1 0,-1 2-8 15,3-5 12-15,-6 0-9 0,6-1 4 16,-2-4 8-16,-5 1-15 0,0-1-10 0,0 1 2 15,-2-5 0-15,1 0 2 0,-2 1 11 16,-4-1 5-16,1 1-2 0,-4 0 4 16,4 1-14-16,-3-1-11 0,-4 4 5 0,3-4-21 15,-6 3 11-15,3 1 0 0,-3-1-5 0,-5 0-3 16,4 1 11-16,-5 2-3 0,-4 0 2 0,1 2 11 16,-4 1-13-16,-1 0-3 0,0 3 5 15,-4-2 3-15,0 4-5 0,-3-4-3 0,1 4 14 16,2 1 6-16,-3-3-17 0,4 4 13 0,-1 0-21 15,0 0-5-15,1 0 5 0,3 0-10 16,0 0 13-16,3 0-44 0,1 4-35 0,-1-4-24 16,1 1-43-16,5 1-108 0,-2 1-7 0,3 1-407 15,1-1 25-15</inkml:trace>
  <inkml:trace contextRef="#ctx0" brushRef="#br0" timeOffset="155175.01">24482 3896 670 0,'0'0'256'0,"-4"-4"-18"0,4 4-33 0,0 0-69 0,0-4-19 0,0 4-4 16,0 0-13-16,-6-4-31 0,6 4 15 0,0 0-22 15,0 0 12-15,-21 2-25 0,14 3 7 16,-4-1-12-16,-2 4-16 0,-1-1 13 0,1 3-8 16,-8 4-15-16,4-2 5 0,-4 5-15 0,3 4 7 15,-4-2 41-15,4 3-30 0,1-1-16 16,0 1-10-16,3 2 5 0,1-3 11 0,2 0 12 15,2-1-8-15,1 1-7 0,4-4-3 0,1 0 16 16,3-5-11-16,2 3 3 0,0-1-10 16,4-3-1-16,2-1 11 0,5 3-10 15,5-5 79-15,2-4 3 0,4 0-29 0,7-1 6 16,-1-5-11-16,1 1-13 0,9-6 9 0,-1 0-9 16,11-4-12-16,-4-4 7 0,1-2 6 15,-5 0-21-15,1-3 10 0,-11 2-10 0,-5 1 8 16,0 0-23-16,-3-1 7 0,-7-1 10 0,4-2-12 15,-8 4 0-15,-2-1 2 0,-1 0 3 16,-4 1-7-16,-5 1-6 0,-1 2-13 0,-4 2 8 16,-2-2-10-16,-4 3 17 0,-4-2 1 0,0 5-8 15,-7 1 8-15,-6 2-6 0,0 0 6 0,6 5 2 16,-6 0-12-16,0 0 7 16,-1 4-10-16,1-3 5 0,-1 2 7 0,7 2-1 0,1-1-12 15,-3 1-4-15,9 2-8 0,-3-3-15 16,4 1-18-16,2-1-39 0,1 1-10 15,3 2-17-15,0-3-29 0,3 1-95 0,4-3-601 16,0-2 110-16,0 6 51 0</inkml:trace>
  <inkml:trace contextRef="#ctx0" brushRef="#br0" timeOffset="155821.53">23620 4036 570 0,'-10'-8'267'0,"2"5"-19"0,-1-2-31 0,2 1-25 16,0 1-23-16,-1 0-7 0,-4 2-11 0,5 1-21 15,7 0-2-15,-21 1-26 0,8 2-4 16,-1 1-4-16,-3-1-27 0,3 3 5 0,0 2 4 15,-6 0-1-15,3 4-22 0,0 1-9 0,-1 4-8 16,2-5 15-16,-2 5-13 0,5 4-12 16,-1-5-3-16,0 2 8 0,4 0-6 0,0 2-9 15,3-1-6-15,0-2 16 0,1 0-3 0,2-1-13 16,0 0 0-16,4-4 13 0,0 2-10 16,0-3 7-16,4 2-7 0,3-4 5 0,-4 0-23 15,7-5 20-15,1 1-22 0,-1-2 14 16,3 1 9-16,2-4-14 0,1-4-2 0,5 3 16 15,0-3-14-15,2-3 3 0,1-2 0 16,0 0-2-16,4-4-8 0,-1-2 18 0,1 2 5 16,-5-3-29-16,1-2 24 0,-3 2-5 0,-5 0-1 15,2-1 4-15,-5 1-11 0,1 0-3 16,-1-2 16-16,-6 4-8 0,1-1 8 0,1 2 10 16,-8-1-13-16,2 3 8 0,-3-3-13 0,-3 4 5 15,-1 0 3-15,-2-2 0 0,-5 4-10 16,1 0 4-16,-3 4-4 0,-5-2 10 15,-3 6-3-15,1-2-15 0,-4 4 2 0,0 4 6 0,-3-2-24 16,-1 3-9-16,5 2-52 16,-8 4-72-16,7-5-128 0,0 5-572 0,3-1 96 15,4 1 69-15,3-5 98 0</inkml:trace>
  <inkml:trace contextRef="#ctx0" brushRef="#br0" timeOffset="203574.3">4623 16829 483 0,'0'0'190'0,"10"4"-32"0,-10-4-17 0,11 0-3 16,-11 0-20-16,14 2 20 0,-4-2-22 0,0 1-78 15,0-1-20-15,4 0 15 0,-1 0 3 16,2 1 13-16,2-1-14 0,6 0-1 0,-2 0 63 15,3 0 0-15,3 0-38 0,7-1-69 16,7 1 20-16,4-1 5 0,19-1 42 16,2 2-29-16,9-2 5 0,0 1-12 0,4-2 7 15,14-1-18-15,5-2 11 0,4 1 4 0,5-2-9 16,2 1-6-16,1-2-13 0,3-2 6 0,-1 0 15 16,4 0-26-16,1-3 41 0,3 1-22 15,3-1-17-15,0-4 4 0,-8 1 22 0,2 0 6 16,-4 2-3-16,-4-4-18 0,1 5 23 0,-2-3-20 15,-5 2 5-15,0 1 12 0,-7-2-17 16,-5 2 7-16,-5 1 1 0,-17 1-6 0,-5 0-5 16,-2 2-7-16,-1-1 32 0,-6 0-22 0,-3 1-3 15,-8 0-5-15,-7 3-5 0,-9 2 2 16,-1-1-2-16,1 1 10 0,-8 1-2 16,0-1-8-16,-2 1 7 0,-5 1 9 0,1-2 1 15,-4 4-12-15,1-1 16 0,-4 0-16 0,0-1 33 16,-7 2-48-16,13 0 25 0,-13 0-15 15,7 4-11-15,-7-4 14 0,3 4 10 0,-3-4-16 16,0 0-2-16,-3 8 22 0,3-8-19 0,0 0-14 16,-3 7-4-16,3-7-6 0,-4 5-13 15,4-5-45-15,-4 4-39 0,4-4-41 0,-3 3-489 16,3 0-38-16,-6 0 76 0</inkml:trace>
  <inkml:trace contextRef="#ctx0" brushRef="#br0" timeOffset="207795.37">24372 4651 481 0,'3'-1'143'16,"-3"1"0"-16,0 0-25 0,0 0-15 0,4-7 19 15,-4 7-14-15,0 0-3 0,0 0-23 0,0 0-16 16,0 0-2-16,0 0-2 0,0 0 15 16,0 0-24-16,-4 18-19 0,4-4 35 0,-3-4-23 15,-1 6-8-15,1 3 21 0,-1 3-21 0,-2 3-2 16,0 0 8-16,-2 5-26 0,1 2 89 16,1 0-12-16,-1 2-11 0,3-1-4 0,-3-2-21 15,1 1-8-15,-1-6 0 0,4 0 10 0,-1 1-17 16,-3-1-1-16,3 0-4 0,-2-1-14 15,5-1-22-15,-5-2-6 0,3 2-38 16,-1-3-5-16,-3 0-92 0,4-5-15 0,-1 1-29 0,-2 0-389 16,-1-1-148-16,3-5 69 0</inkml:trace>
  <inkml:trace contextRef="#ctx0" brushRef="#br0" timeOffset="208337.61">24146 4841 319 0,'0'4'98'0,"0"-4"-21"0,-6 6 4 16,6 0 35-16,0-6-22 0,0 0 11 0,-1 4-15 16,1-4 10-16,-1 6 76 0,1-6-66 15,0 0 11-15,0 0-39 0,0 0 66 0,0 0-79 16,0 0-25-16,0 0 32 0,0 0-19 16,2-17 7-16,1 9-18 0,3-5-3 0,1 1-2 15,1-2-5-15,-1-1-3 0,2-2 3 16,1-1 0-16,-2 0-15 0,-1 3 2 0,3-2 2 15,0 2 6-15,-3 2-11 0,0-1-4 0,-1 3-3 16,1 3-3-16,0 0 10 0,-3-1-9 0,-1 1-9 16,2 2-7-16,-3 4 10 0,4-4-18 15,-3 4 13-15,-3 2-7 0,0 0-6 0,18 3 23 16,-14 3-15-16,5 1 23 0,-1 2-34 0,-2 1 22 16,1 4-4-16,0-3 3 0,1 4 11 0,-2 1-19 15,1-4 6-15,-1 2-26 0,1 2 23 16,1-3 10-16,1 1-15 0,-2-3 0 0,0 2 5 15,0-2 2-15,0 0-10 0,-1-1 3 16,-2-2 3-16,3 1-3 0,0-1 0 0,-1 0-26 16,-2-4-8-16,-1 2-48 0,1 0-23 15,2-4-20-15,-2 2-29 0,0 0-448 0,2-2-50 16,-2-2 63-16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2-31T08:47:59.6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3091 17021 294 0,'0'0'133'0,"0"0"-26"0,8-6-25 0,-8 6 23 16,0 0 3-16,0 0-36 0,0 0 7 0,0 0 0 16,0 0-2-16,0 0-41 0,0 0 41 0,0 0-39 15,0 0 80-15,0 0 15 0,0 0 0 16,0 0 0-16,0 0-5 0,0 0-33 16,0 0-88-16,3-4 1 0,-3 4 15 0,0-5-25 15,0 5 17-15,0 0-30 0,1-8 25 16,-1 8-10-16,0-6 5 0,0 6 13 0,0-5 5 15,0 5 56-15,0-6 31 0,0 6-23 0,-1-8-23 16,1 8 8-16,-3-3-13 0,3 3-21 0,-8-4-58 16,8 4 4-16,-13 0-27 0,13 0 22 15,-21 7 6-15,8 0-10 0,-7 4 4 0,0 2 1 16,-4 3 9-16,-1 2-14 0,-9 9 12 16,7-5-2-16,6-3 7 0,-2 2 10 0,2 0-12 15,0-3-5-15,7-3-6 0,0 2 16 16,1 0-8-16,3-3 6 0,0-2-1 0,3 1-2 15,3-2-3-15,1 0 5 0,3 0-2 0,3-2 2 16,1 1 3-16,2-1 8 0,6-1 2 16,4 0-8-16,-2-2 11 0,6 0-3 0,4 0-20 15,0 0 20-15,1-1 0 0,-2-2-5 0,4 2-5 16,-3 0 13-16,-3 1-19 0,2 0 17 0,-5 0 9 16,0 1-33-16,1 3 15 0,-4 3 9 15,1 2-14-15,-5 1 3 0,-4 3 7 0,-1 3 11 16,-3 2-3-16,-3 2-10 0,-7 1 8 15,-2 2 5-15,-2 2-11 0,-9 5-14 0,-8 0 17 16,1-3-10-16,-4-4 12 0,4-6 4 16,-1-5 17-16,1-2-8 0,-1-2 3 0,1-3-7 15,7-3 1-15,-1-2-22 0,0-2 21 0,5-1-6 16,-1 0 0-16,3-2-5 0,3-2 0 0,1-1-12 16,0-3 2-16,4 0 2 0,-2-2 11 15,5 1-8-15,3-4 2 0,0 1 3 0,3-4-7 16,1 1 10-16,3-2-6 0,0 1-17 0,3 0 12 15,1 0 6-15,2 1-19 0,0 0-12 16,1 1 15-16,-1 3-22 0,-1-1-14 16,4 1 5-16,-5 3-22 0,5 1 10 0,-6-1-44 0,4 2-15 15,0 2-29-15,0-2-40 0,-1 2 43 16,5 1-537-16,-5-2 35 0</inkml:trace>
  <inkml:trace contextRef="#ctx0" brushRef="#br0" timeOffset="490.97">3433 17516 749 0,'0'0'269'0,"-9"0"-31"0,9 0-35 0,-10-3-73 16,10 3-12-16,-12-2-23 0,12 2 4 15,-13-1 11-15,7-1-30 0,6 2 9 16,-10 0-40-16,10 0 10 0,-11 0-13 0,11 0-23 16,-7 3 10-16,4 2-5 0,-1-1-10 0,1 2 16 15,0 1-14-15,3 2 3 0,0 3-10 0,3 0 5 16,-3 1-8-16,3-1 11 0,1 3-11 16,3-1-5-16,-1-1 21 0,2 2-21 0,-1-3 0 15,5 1-10-15,-5-5 10 0,7 3-26 0,-4-4 1 16,0 0 10-16,1-2-6 0,-1 0 3 0,0-4 3 15,1 0 15-15,-1-3-18 16,1-2 8-16,2-2-2 0,-3-2 9 0,1-2-9 16,-5 1-1-16,1-4 13 0,0 1-5 0,-4-1-3 15,0 2 16-15,-3-1 0 0,0 0-18 0,-3 1 28 16,0-1-13-16,-1 2-7 0,-3 1 2 16,1 1-3-16,-5 0 9 0,1 1 1 0,0 1 4 15,-1 2-16-15,1 0 5 0,-3 0-2 0,-1 2-3 16,4-1 0-16,-1 3-3 0,1-1 23 0,0 1-48 15,10 0 8-15,-17 1 4 0,10 2-4 16,1-1-54-16,6-2-16 0,-4 4-2 16,4-4-54-16,-3 3-74 0,3-3-525 0,0 0 59 15</inkml:trace>
  <inkml:trace contextRef="#ctx0" brushRef="#br0" timeOffset="787.54">3482 17096 639 0,'0'0'236'0,"-4"-5"-11"0,4 5-35 0,0 0-39 0,0 0-11 0,0 0-12 15,0 0-7-15,0 0-19 0,0 19 3 0,3-6-23 16,4 2 0-16,1 7-28 0,2-1 4 15,0 6-4-15,4 1 5 0,-1 1-13 16,4 11-2-16,0 1-11 0,4-1 8 0,-5 3-13 16,2-1-18-16,3 0-17 0,-5 0 4 0,-2-9-12 15,0-7-70-15,-1 2-30 0,-2-6-72 16,-1-1 54-16,-4-4-123 0,-2-2-56 0,4-1-313 16,1-3-25-16</inkml:trace>
  <inkml:trace contextRef="#ctx0" brushRef="#br0" timeOffset="1189.86">3752 17479 721 0,'-3'-5'251'0,"3"5"0"0,-1-7-21 16,1 7-27-16,-3-4-22 0,3 4-19 0,-4-3-27 15,4 3-7-15,0 0-5 0,0 0-13 16,0 0-5-16,0 0-20 0,0 0 7 0,7 16-13 15,-3-11-10-15,-1 1 0 0,0 0-17 0,1 2-6 16,2-3-11-16,2 3 4 0,-5-1-8 0,4-1-1 16,-1-2-4-16,-2 1-13 0,4-2 5 15,-2 0-26-15,0 0 21 0,1-2-21 16,-7-1-2-16,14-3 2 0,-7 2 16 0,0-4-16 16,0-1 16-16,-1 4-21 0,1-4 10 15,-3-1 24-15,2 2-8 0,-2 0 17 0,-1 0-12 16,0 2 16-16,-2-3 7 0,2 1 10 0,-3 5-28 15,4-6 25-15,-1 2 1 0,-3 4 10 16,3-4-26-16,-3 4-7 0,0 0-1 0,4-5-4 16,-4 5-1-16,0 0-17 0,3-5-1 15,-3 5 6-15,0 0 0 0,0 0 5 0,0 0-18 0,10 8 12 16,-6-5-9-16,3 2 12 0,-1 1-31 16,1-3 3-16,0 4-12 0,4-3-1 0,-4 2-25 15,3 1-1-15,1-1 9 0,-1-3-65 16,2 2-12-16,-4-2-88 0,5-1-665 15,-3-2 103-15,1 0 61 0,2-4 109 16</inkml:trace>
  <inkml:trace contextRef="#ctx0" brushRef="#br0" timeOffset="1429.7">3961 17106 575 0,'-5'-2'236'0,"5"2"-26"0,-6-5-31 16,6 5 0-16,0 0-33 0,0 0-15 0,0 0-11 16,0 17-18-16,3-7-7 0,4 4-11 15,0 2 1-15,0 5-6 0,2 1-22 16,6 5-11-16,-2 2 10 0,4 11-30 0,4 0 2 16,-1-2-44-16,-6-5-12 0,-4-2-23 0,1-1-146 15,2-5-74-15,-2 1-444 0,-2-7 47 16</inkml:trace>
  <inkml:trace contextRef="#ctx0" brushRef="#br0" timeOffset="1752.72">4141 17538 499 0,'-7'-11'240'0,"4"2"1"0,-4 2-34 16,4 0-28-16,-1 1 24 0,1 3-11 16,-1-1-26-16,4 4-43 0,-3-6 23 0,3 6-11 15,-4-6-42-15,4 1 1 0,0 5-12 0,0-6-13 16,0 6 13-16,4-6-10 0,3 4-18 15,-4-3 2-15,4 1-20 0,0-2 15 0,3 1-23 16,1 0-10-16,-2 0 5 0,6-2-18 0,-2 0-7 16,-3-1-4-16,4 4 17 0,-4-2 2 15,0-1-8-15,1 2 5 0,-1 0-18 16,-3 3 8-16,3-3-5 0,-3 4 5 0,0-4-13 0,-1 4 16 16,-6 1-11-16,11-4-20 0,-8 2 28 15,-3 2-3-15,0 0-2 0,11 0 5 16,-11 0 31-16,9 4-23 0,-4-1-1 0,-2 2 1 15,1-1-3-15,-1 0 3 0,3 3 5 0,-3 0-3 16,1-1 3-16,0 1 10 0,3 3-8 16,-4-1-2-16,4 1-13 0,-4 1-23 0,4-3-23 15,0 3-41-15,-3-1-59 0,2-1-164 0,1 1-345 16,-1-2-87-16,-2-2 81 0</inkml:trace>
  <inkml:trace contextRef="#ctx0" brushRef="#br0" timeOffset="1920.48">4315 17281 634 0,'-3'-7'251'0,"3"7"-33"16,0 0-31-16,0 0-18 0,0 0-39 15,0 0-43-15,0 0-28 0,0 0-82 0,25 7-169 16,-13 3-507-16,3-3 90 0</inkml:trace>
  <inkml:trace contextRef="#ctx0" brushRef="#br0" timeOffset="2297.06">4617 17321 611 0,'-3'-3'238'0,"3"3"-20"16,-7-7 51-16,3 4-44 0,4 3-18 0,-10-4-30 15,6 1 15-15,4 3-33 0,-10-2-21 16,10 2-15-16,0 0-3 0,-17 6-10 0,13-3-20 16,1 4-1-16,0-1-17 0,0 3-6 0,3-1 4 15,0 2-14-15,3-2-5 0,0 2-7 16,0 0-11-16,1-1 0 0,2-1-12 16,2 0-1-16,-2-1-5 0,1 0-9 0,3-2-1 15,1-2 5-15,-1 1-8 0,0-2-9 0,1-2 2 16,-4 0 7-16,-7 0-9 0,20-3 1 15,-16 0 6-15,2 0 6 0,1-1 14 0,-4 0 3 16,0-2 5-16,-2 2 5 0,-1 4-2 0,0-11 0 16,-1 6-8-16,-2-1 0 0,-3 0-3 15,2 2 11-15,-3-1-23 0,0 0 12 0,-3 1-2 16,3 0-13-16,1 1 3 0,-2 0-26 0,1 2-20 16,7 1-19-16,-10-3-22 0,10 3-28 15,-6-1-65-15,6 1-61 0,0 0-61 0,0 0-533 16,0 0 64-16,0 0 113 0</inkml:trace>
  <inkml:trace contextRef="#ctx0" brushRef="#br0" timeOffset="2665.31">4826 17248 696 0,'0'0'286'0,"0"0"-32"0,0 0-88 15,6-3-28-15,-6 3-10 0,0 0-15 16,0 0-41-16,0 0 17 0,0 0-27 0,0 0 9 15,0 0-9-15,0 11-11 0,0-11 8 0,0 9-18 16,3-6 0-16,-3-3-34 0,0 8 27 16,0-8-34-16,0 5 0 0,1 0 0 0,-1-5 10 15,0 0 5-15,2 5 16 0,-2-5-5 16,0 0-11-16,0 0-7 0,0 0 17 16,1-17-9-16,-1 9-9 0,0-2 11 0,0 0-13 15,0 0 11-15,0 1-1 0,0 0-2 0,0 1-5 16,3 0 22-16,-3 1-17 0,0 0 2 15,0 0-7-15,3 3 13 0,-3 0-14 0,0 4-20 16,4-7 24-16,0 4-6 0,-4 3-13 0,10-1 8 16,-10 1-2-16,0 0-9 0,20 9 11 15,-10-3-10-15,-3 2 5 0,7 0 15 16,-3 3-33-16,5-2-31 0,1 1-68 0,4 2-114 16,-4 1-532-16,4-1 62 0,0-1 102 15</inkml:trace>
  <inkml:trace contextRef="#ctx0" brushRef="#br0" timeOffset="3925.36">3414 18018 573 0,'0'0'289'16,"0"0"-38"-16,-7-2-23 0,7 2-34 0,0 0-22 16,0 0-26-16,0 0 0 0,9-10-16 15,1 8-17-15,8-4 2 0,6 0-5 0,7-3-18 16,16-7 3-16,8 1-16 0,7-4 3 15,12-4-5-15,9-2-21 0,-1-4-15 0,3 2 3 16,4-4-6-16,3 1-2 0,-3-1-10 16,0 4-37-16,-3-2-4 0,-8 4-21 0,-2-1-25 15,-15 7-31-15,-5 0-36 0,-3 3 33 0,-1 0-2 16,-12 4-24-16,-9 2 39 0,-3 2-40 16,-4 1-1-16,0 0-10 0,-3 1-11 0,-5 1-17 15,2 1-13-15,-8 1 15 0,0 0-10 0,-2 1-43 16,-2 0 20-16,-3 2-295 0</inkml:trace>
  <inkml:trace contextRef="#ctx0" brushRef="#br0" timeOffset="4472.71">3684 18199 709 0,'0'0'202'0,"0"0"-13"0,0 0-20 0,-8-6 13 15,8 6-31-15,8-12 0 0,1 2-26 0,2-3-27 16,3-3-9-16,6-2 6 0,4-1-31 0,13-7 0 16,1-4 13-16,3 4-34 0,0-2 1 0,7 0 9 15,3 0-9-15,10-5 2 0,5 0-13 16,2 2 13-16,1 1-15 0,2-1-5 0,1 4-11 15,-4-1-7-15,0 1-3 0,-13 5-5 0,0 1-13 16,-7 2-30-16,3 2 22 16,-6 2-12-16,-4 2-18 0,-10 2-11 0,-1 3 6 15,-6-2 5-15,0 3 7 0,-3 2-10 0,-5 0 11 16,2 0 7-16,-5 0 13 0,1 0-10 16,-4 4 33-16,-3-2-31 0,0 0 39 0,0 2-8 15,-7 1-3-15,7-3-12 0,-7 3 10 0,6-3 23 16,-6 3-18-16,0 0 2 0,0 0 3 15,0 0-10-15,0 0 8 0,0 0-3 0,0 0-16 16,0 0-7-16,0 0-82 0,0 0 6 0,-16-3-255 16,16 3-339-16,0 0 25 0</inkml:trace>
  <inkml:trace contextRef="#ctx0" brushRef="#br0" timeOffset="116415.75">28907 5792 424 0,'0'0'169'0,"0"0"-30"0,0 0 17 0,0 0-110 16,0 0-3-16,0 0 6 0,0 0-13 16,0 0-18-16,0 0 38 0,0 0 13 0,-2-6 10 15,2 6-35-15,0 0 28 0,0 0-39 0,0 0 18 16,0 0 26-16,0 0-26 0,0 0-7 0,0 0-3 16,0 0 5-16,0 0 7 0,0 0-9 15,0 0 5-15,0 0-29 0,-4-8 13 0,4 8-2 16,-3-2-5-16,3 2 9 0,-7-3-24 15,7 3 7-15,-10-2-6 0,2 2-12 0,8 0-2 16,-21 4 17-16,8-3-7 0,-3 5 5 16,2-2-6-16,-3 5 4 0,3-1-19 0,-1 0-15 15,-4 4 48-15,4 0-14 0,-4 3-1 0,6-4-2 16,0 3-8-16,1-3-5 0,3 3-24 16,-2-3 32-16,4 4-8 0,3-3 12 0,-2 0-4 15,3-1-8-15,2 1 7 0,1-1-7 0,0 0 0 16,1-2 8-16,2 3-13 0,3-3 2 0,-2 0 46 15,6-1-33-15,-2 0-28 16,3-4 5-16,0 2 6 0,1 0 22 0,1-5-13 0,1 1-7 16,1 0 0-16,-2 0 20 0,0 0-10 15,0-2 8-15,1 0-8 0,2 0-18 16,-4-2-5-16,-2 2-31 0,0-2-18 0,0 2-63 16,-10 0 14-16,17-2 11 0,-9 2-64 0,-2-2-46 15,1 2-453-15</inkml:trace>
  <inkml:trace contextRef="#ctx0" brushRef="#br0" timeOffset="116720.77">29147 5836 737 0,'0'0'212'0,"0"-7"-12"0,0 7-44 16,0 0 13-16,0 0-28 0,0 0-29 0,0 0 6 16,0 0-28-16,0 0-1 0,0 0-17 0,0 0 2 15,0 0-20-15,0 0-8 0,-3 19 8 16,3-13-16-16,0 6 13 0,-3-2-12 0,3 5-3 16,0-3-3-16,-1 2 3 0,1 5-16 0,-3-2 8 15,3 5-15-15,3-4 5 0,-6 2 10 16,6 1-5-16,-3-1-10 0,1 1 7 15,-1-3-17-15,3 2-8 0,-3 1-5 0,0-4-29 16,0 0-30-16,0 1-74 0,0-1-65 0,-4-2-193 16,1 2-331-16,0-4 38 0</inkml:trace>
  <inkml:trace contextRef="#ctx0" brushRef="#br0" timeOffset="117097.03">29147 5882 729 0,'0'-7'200'0,"0"7"-34"0,0 0 6 15,4-7-27-15,-4 7-22 0,0 0 3 0,4-1-19 16,-4 1-15-16,10-1-5 0,-10 1-12 0,13 1-9 15,-5 0-2-15,2 1 3 0,1 1-26 16,-2 0-5-16,1-1 17 0,0 4-40 0,1-4-8 16,-1 4 39-16,0-3-24 0,1 2 6 15,-1-1-8-15,-2 1-8 0,-3-1 3 0,3 0-6 16,-2 0 9-16,-2 1-1 0,-1-2-5 0,0 3 11 16,-3 0 15-16,0-6-13 0,-6 10-26 15,-1-2 36-15,2-4-35 0,-6 3 20 0,-4 1-3 16,1-2-12-16,1 1 4 0,-1-2-4 15,0-1 5-15,4 0-6 0,-4 1-35 0,1-4-54 16,2 0 18-16,1 4-95 0,5-5-79 0,-3 1-333 16,8-1-125-16,0 0 61 0</inkml:trace>
  <inkml:trace contextRef="#ctx0" brushRef="#br0" timeOffset="117642.43">29431 5854 703 0,'4'-3'228'0,"-4"3"-20"16,0 0-19-16,0 0-28 0,0 0-12 0,0 0-19 16,0 0-22-16,0 0-3 0,0 0-13 0,0 0-3 15,6 10-12-15,-5-4 3 0,-1 0-6 16,0 0-23-16,0 1 0 0,3 2-2 0,-3-1-3 15,0 0-13-15,0 1-10 0,0-1 26 0,0 0-18 16,0 1-3-16,0-1-8 0,0 0-2 16,3-1 3-16,-3 1 2 0,0 0-8 15,3-1-7-15,-3-3 7 0,1 2 0 0,-1 0-7 16,0-6 5-16,3 9 2 0,1-5-20 0,-4-1 13 16,0-3 10-16,6 5-8 0,-6-5 0 15,7 1-5-15,-7-1 11 0,0 0 4 0,18-4-15 16,-11-4-5-16,2 2 5 0,-2-2 0 0,4-2 1 15,-1 1 6-15,0-4-17 0,1 2 8 16,-1-1-1-16,0-2 1 0,0 1-6 0,-3 1 1 16,0 1 4-16,2-1-4 0,-4 4 12 0,1 1-23 15,-2-3 24-15,-1 6-4 0,1-2 14 16,-1 1-16-16,-3 1 8 0,3-2-8 16,-3 2 0-16,0 4-8 0,3-6 8 0,-3 6-12 15,0 0-1-15,0 0 0 0,0 0-10 0,0 0 24 16,-10 12-4-16,7-4-4 0,0 0-6 15,0 4 10-15,2-2 4 0,-2 0-9 0,3 4 6 16,-3-3-9-16,3 3 6 0,3-3-12 0,1 3 9 16,-1 2 6-16,4-4 4 0,4 2 6 15,1-2-44-15,2 4 6 0,7-4-126 0,-2-6-138 16,6 6-541-16,10-3 113 0,-5-2 44 0</inkml:trace>
  <inkml:trace contextRef="#ctx0" brushRef="#br0" timeOffset="118611.76">27479 5782 419 0,'0'0'185'0,"0"0"-22"16,0-7-22-16,0 7-13 0,0 0-20 0,0 0-11 16,0 0-2-16,0 0-21 0,0 0-10 15,0 0 15-15,0 0-20 0,0 0-15 0,0 0 9 16,-3 23 6-16,3-14-18 0,0-3-2 16,0 4-19-16,-3 1 34 0,3-3-29 0,-1 3 9 15,-2-3-16-15,3 4 2 0,0-1-2 16,0-2 2-16,-3 1-7 0,3 0-13 0,3 2 16 15,-3-3-14-15,0 2-35 0,0-2-26 0,0 4-43 16,0-5-39-16,0-5-61 0,0 5-502 16,0-1 51-16</inkml:trace>
  <inkml:trace contextRef="#ctx0" brushRef="#br0" timeOffset="118894.18">27281 5746 271 0,'0'0'87'0,"0"0"15"0,0 0-22 0,24 2 7 16,-17-4-8-16,-7 2-12 0,20 2-11 0,-9-2 16 15,2 0-49-15,4 0 28 0,-3 0-10 16,6 0 7-16,-6 0-7 0,7 2 5 0,-4-4-33 16,0 2 87-16,0 0-39 0,-3 2-20 15,3-2-66-15,-1 1-44 0,-1 1-67 16,-5 4-535-16</inkml:trace>
  <inkml:trace contextRef="#ctx0" brushRef="#br0" timeOffset="119155.72">27218 6186 483 0,'5'2'118'0,"-5"-2"48"0,7 3-35 15,-7-3-31-15,11 0 18 0,-11 0 7 0,16-3-20 16,-9 1-21-16,7 2-7 0,-4-2 18 0,3 0-16 16,3-2-10-16,-1-1-33 0,4-1 100 15,0 0-21-15,-2 2-15 0,3-3-5 0,-3 0-16 16,4 2-33-16,0-1-31 0,-1-1-38 0,0 1-38 16,-2 3-88-16,-1-4-12 0,-3 2-197 15,2 2-385-15,-1 0 96 0</inkml:trace>
  <inkml:trace contextRef="#ctx0" brushRef="#br0" timeOffset="119480.06">27975 5723 880 0,'0'0'220'16,"0"0"-18"-16,0 0-22 0,0 0-17 0,0 0-6 15,0 0-29-15,0 0-11 0,-13 19-9 0,3-7-21 16,2 4 5-16,-2 2-2 0,3 3-21 0,-7 4-8 16,1 1-17-16,-1 2 14 0,1 2-9 15,-5 9-13-15,4-5 10 0,1-5-10 0,-1 1-5 16,1-2-6-16,-1 1-20 0,1-1-10 0,1 0-33 15,1 0-24-15,3-8-61 0,-3 3-74 16,4-4 23-16,-6 1-189 0,10-5-379 0,2-2 48 16</inkml:trace>
  <inkml:trace contextRef="#ctx0" brushRef="#br0" timeOffset="119920.72">28067 6020 714 0,'0'0'248'16,"0"0"-33"-16,-10 0-21 0,10 0-32 0,0 0-9 15,-13 8-14-15,5-2-11 0,1 1-26 16,-2 2 3-16,2 1-10 0,-1 3 2 0,-1 0-28 15,2 2-2-15,-4 3-14 0,6-2 16 16,-3 2-20-16,1-3 0 0,4 2-1 0,-5-1-17 16,5 0 2-16,0-4 1 0,3 2-22 0,-1 0 17 15,1-4-14-15,0 1 13 0,1-3-5 16,2 2-2-16,4-3 9 0,-3-1 1 0,3-2-5 16,2 0-14-16,-2-4 4 0,7-1-6 0,0-5 18 15,3-1-5-15,0 0 8 16,0-4-11-16,1-1 6 0,1-2-13 0,-4-1 7 0,1-1-4 15,-1-1-9-15,-3 0-9 0,-2 1 7 16,-2-2-5-16,-1 2 0 0,-4 1 0 16,0 3 0-16,-2-1-16 0,-2 1-4 0,-2 4 10 15,-3-3 0-15,2-1-14 0,-4 5 12 0,-1 1 1 16,-1 0-1-16,-1 0 17 0,1 4-15 0,0 0-1 16,-4-1-40-16,4 3 10 0,0 3-92 15,-4 0-31-15,4-2-43 0,0 5-64 0,-1 2-541 16,1 1 101-16,5-2 81 0</inkml:trace>
  <inkml:trace contextRef="#ctx0" brushRef="#br0" timeOffset="120696.83">26078 5761 688 0,'-3'-8'246'0,"3"8"-105"0,-1-5 7 0,1 5-28 15,-3-5-4-15,3 5-1 0,-4-5-18 16,4 5-13-16,-7-2-12 0,7 2-5 0,-13 0 4 15,13 0-25-15,-17 6 3 0,7-2 0 0,0 3-13 16,-4 1 4-16,3 2-4 0,-3 3-8 0,1 3-12 16,3 0-1-16,-4 2 13 0,4-1 3 15,4 0-10-15,1 1-1 0,-1-1-23 0,5 1-9 16,0-3 1-16,1 2-4 0,1-3 10 16,3 1 7-16,-1-1 11 0,5-1 8 0,-1-2-47 15,6 1-25-15,-2-3 2 0,2-2-43 16,4-2-10-16,-3 1-62 0,3-4-89 0,3 0-479 15,-2 1 74-15</inkml:trace>
  <inkml:trace contextRef="#ctx0" brushRef="#br0" timeOffset="120952.53">26303 5803 647 0,'-3'-3'233'0,"3"3"-38"0,0 0-21 16,0 0-8-16,0 0-10 0,0 0-53 16,0 0 9-16,0 18 3 0,-3-8-30 15,3 3 2-15,-1-1-3 0,0 5-12 0,-4 1-8 16,5 3-3-16,-7 4-15 0,7 0 11 0,-4 0-14 16,1 2 9-16,3-2-12 0,-3 0-16 15,2 0-1-15,-2 0-6 0,3-2-17 0,0-4-17 16,-3 1-24-16,3-1-41 0,-3-2 0 0,3-5-51 15,0 2-3-15,0-3 0 0,0-4-138 16,0 1-468-16,0-1 84 0</inkml:trace>
  <inkml:trace contextRef="#ctx0" brushRef="#br0" timeOffset="121284.93">26276 5817 688 0,'0'-7'246'16,"0"7"-31"-16,-3-6-13 0,3 6-30 0,0-4-19 15,0 4-7-15,-1-5-28 0,1 5-6 0,0 0-17 16,0 0-13-16,4-4 10 0,-4 4-30 16,0 0 2-16,19 1-13 0,-19-1 8 0,15 1-18 15,-7 1 0-15,2 1 10 0,1-1-23 16,0-1 15-16,-3 1-9 0,2 2-16 0,1-1 0 15,-1-2 12-15,-3 4-9 0,3-4-3 16,-3 0 10-16,0 4-28 0,1-3 10 0,-3-1 3 16,3 1-13-16,-5 2 0 0,-3-4-5 0,7 4-16 15,-7 2 14-15,0-6 9 0,-4 11-35 16,-2-5 10-16,-2 2-34 0,-5 1-14 0,3 0-32 16,-1 1-9-16,-2-2-26 0,6-1-83 0,-7 0-183 15,11 1-315-15,-1-4 46 0</inkml:trace>
  <inkml:trace contextRef="#ctx0" brushRef="#br0" timeOffset="121765.21">26604 5800 624 0,'2'-5'197'0,"-2"5"-7"16,0 0-50-16,0 0-1 0,0 0-22 15,0 0-12-15,0 0-10 0,0 0 2 0,0 0-23 16,0 0-15-16,0 0 3 0,0 0 4 0,-11 14-17 16,11-14 5-16,0 9-13 0,-1-1 2 15,1 0-10-15,0-1-9 0,0 0 9 0,1-1-15 16,-1 1 7-16,3 2-7 0,-3-3-18 16,3 2 23-16,0-4 8 0,-1 3-31 0,0-2 10 15,1-1 3-15,2 3-5 0,-3-2-3 16,5-3 8-16,-3 3-6 0,2-3-2 0,1-1 8 15,-7-1-18-15,14 0 0 0,-14 0 23 0,16-3-23 16,-9-2 5-16,1 3 13 0,0-5-8 0,-3-1 7 16,2 0-12-16,-1 1 0 0,2-1 0 15,-5-3 11-15,1 3 2 0,2-1 7 0,-3-3-10 16,0 3 8-16,-2 3-15 0,2-1 33 16,-3 0-8-16,4-1 2 0,-2 2-9 0,-2 2-1 15,1-2 9-15,-1 0-35 0,0 6 4 0,1-6-3 16,-1 6-3-16,0-6 3 0,0 6 10 15,0 0-10-15,0 0 7 0,0 0-9 16,0 0-1-16,0 21 0 0,0-9 14 0,3-2-17 16,0 3-1-16,1 0-4 0,2 4 14 0,1-3-6 15,4 3-2-15,2-1-16 0,1 1-20 0,3-2-77 16,4-2-56-16,1 1-54 0,-4-3-312 16,10 3-151-16,-4-3 58 0</inkml:trace>
  <inkml:trace contextRef="#ctx0" brushRef="#br0" timeOffset="122466.81">25021 5760 373 0,'0'0'164'0,"0"0"-26"0,0 0-12 16,0 0 4-16,-4 15-20 0,1-6-20 0,0-1-16 15,0 3 11-15,3 3-16 0,-3-3 38 0,-1 6-50 16,4-1-6-16,-3 1-13 0,0-2 13 16,2 2-5-16,1-2-10 0,-4-4 10 0,4 3-23 15,0-3-18-15,0 1 3 0,0-1-28 0,0-3-19 16,4 1-30-16,-4-1-43 0,1 0-22 15,-1-2-14-15,3-1-523 0,-3-1 72 0</inkml:trace>
  <inkml:trace contextRef="#ctx0" brushRef="#br0" timeOffset="122708.4">24830 5767 440 0,'21'-6'189'0,"-12"5"-28"0,-2 0-7 16,4-4-26-16,-1 2 5 0,4 2-23 0,-1-4 5 15,0 2-7-15,2-3-11 0,-2 4-25 16,4-3-11-16,-3 2 13 0,3 2-20 15,-3-4-28-15,6 2-52 0,-6-1-33 0,-3 2-46 16,2 2-120-16,1 0-515 0,-7 5 113 0</inkml:trace>
  <inkml:trace contextRef="#ctx0" brushRef="#br0" timeOffset="122952.89">24799 6151 545 0,'0'0'233'0,"0"0"-23"0,18-10-3 15,-9 5 0-15,-2 3-33 0,4-4-5 16,-1 3-56-16,0-3 7 0,1 3-10 0,2-2-5 16,4 3-31-16,-6-4 3 0,6 3 5 0,-4-1-15 15,1 0-8-15,6 0 2 0,-5 1-10 16,1 2-25-16,-2-4 4 0,0 4-24 0,3-1-58 15,-4 1-78-15,0-1-121 0,-1 2-555 0,1 0 120 16,1-2 20-16</inkml:trace>
  <inkml:trace contextRef="#ctx0" brushRef="#br0" timeOffset="123250.13">25442 5642 598 0,'0'0'236'0,"0"0"-24"0,0 0-25 16,0 0-5-16,-24 15-23 0,20-6-13 15,-6 3-18-15,-4 6-21 0,1 3-10 16,0 4 13-16,-5 3-30 0,-3 11-21 0,-2 2 23 0,2 1-11 15,0 0-17-15,0 0 7 16,-5 0-14-16,8 0-4 0,-5-2-2 0,6-2-5 16,0-5-29-16,6-4-7 0,-3-3-28 0,1 2-46 15,3-4-13-15,2-2-138 0,-1 6-177 16,2-5-381-16,2-6 99 0</inkml:trace>
  <inkml:trace contextRef="#ctx0" brushRef="#br0" timeOffset="123766.32">25401 6068 752 0,'-7'5'200'16,"-3"-2"-3"-16,0 5-13 0,0-4-23 0,-4 8-7 16,3-3-11-16,-1 0-2 0,0 5-31 15,-1 2-15-15,-1-3-6 0,4 4-2 16,-1 1-10-16,1-3-10 0,3 2-8 0,1-1-6 16,1 0 4-16,-1-1-29 0,3-4 15 0,0 3 6 15,3-4-11-15,0-1-2 0,3 0 8 16,0-1-24-16,5 0 19 0,1-1-14 0,1-4 9 15,2 2-1-15,4-7 8 0,-2-1-16 0,6 2-12 16,-2-4 13-16,2-1-6 0,0-1 11 16,-2-3 5-16,0 2-26 0,-2-2 11 0,-3-1 4 15,3 0-12-15,-5-1 12 0,-4-2 1 0,4 1-26 16,-7 1 5-16,2-4 0 0,-1 5-12 16,-4-2 2-16,-1 3 12 0,-1-3-14 15,-4 3 1-15,2 0 4 0,-4 2-14 0,0 1-7 16,0 0 16-16,-3 3 4 0,-4 0-10 15,1 2 8-15,3 1 3 0,-2 2-11 0,-1 1-2 16,-1 0 2-16,1 3-13 0,3 1-15 0,-1-4-7 16,1 4-22-16,0 2-55 0,3 1-41 0,-3-7-136 15,7 5-520-15,-1 0 95 0,1-3 72 16</inkml:trace>
  <inkml:trace contextRef="#ctx0" brushRef="#br0" timeOffset="127395.01">32088 5400 299 0,'-7'-3'107'0,"2"1"-14"16,-5 0 1-16,-2 1 4 0,1 1-37 0,-1 0 24 15,-3 4-6-15,-3 0 23 0,-3-1-74 16,-2 4 36-16,-4 0-33 0,-1 1 8 15,-5 2 7-15,2 1-44 0,0 2 19 0,-3-2 20 16,5 3-26-16,-1 2 13 0,-3-3-7 16,7 3 12-16,-3 1 0 0,1 3-5 0,1-2-17 15,3 1 96-15,-1 3-15 0,-5 6-15 0,7-3 0 16,5 0-13-16,2-3 5 0,-2 3-23 16,1 0 15-16,5 1-4 0,-3-1-34 0,4 2 30 15,1 4-1-15,2-4-24 0,-2 3 20 16,1-1-19-16,5 2 6 0,-2 0 1 0,3-3-25 0,2 0 22 15,1 1-28-15,0 0 8 16,1 0 12-16,2 5-4 0,0-5-1 0,4 4-4 0,3-1 4 16,0-1-7-16,1-4-5 0,1 0 4 15,3 1-30-15,1-2 29 0,2-1-1 16,3-1-15-16,-1-4 23 0,4 3 0 0,7 3 15 16,2-7-23-16,2 5 13 0,-1-4-7 0,8-1-16 15,-8-2 17-15,-2-5-4 0,0 1-2 16,1-5 6-16,-1 1-14 0,2 0 25 0,2-2-7 15,-5-5-73-15,-2 4 9 0,9-5-8 16,-2-1 20-16,0 0 5 0,4-1 6 0,2-1 10 16,-1-3-13-16,3 2 23 0,8-8-16 15,2 1 6-15,-6-2-5 0,-5 1 20 0,3-1-21 16,-2-6 37-16,-9 2-29 0,-5 0 21 0,-2-1 49 16,11-7 1-16,-6-2 35 0,0 0-42 15,0-4 0-15,-9 5 3 0,2-4 15 0,1-3-20 16,-3-2-8-16,-1-4-5 0,-5 8 8 0,-3 1-8 15,1-8-23-15,1 3 30 0,-5 3-22 16,-2 0-6-16,-5 2 4 0,6-3-1 0,-6 3-3 16,-3-1-17-16,1 0 15 0,-3 3 7 0,0-3-17 15,0 2 10-15,-4-5 7 0,-2 7-12 0,1-6 5 16,-4 0 3-16,-1 4-9 0,-1-1-17 16,-2 0-5-16,1-2 18 0,-4 5 7 15,0 0-18-15,-2-4 9 0,1 5 9 0,-3 5-10 16,-1-4-8-16,0 2 6 0,1 4 10 0,-4-1 5 15,0 3-21-15,4 3 11 0,-1 2-3 16,-3 0-10-16,0 2 10 0,0 2-5 0,-3 1 0 16,-3 0 3-16,2 1-1 0,-1 5-4 0,-3-1-1 15,1 2-7-15,0 0 7 0,-6 6-5 16,0-3 3-16,-2 3 8 0,3 3-6 0,-3 1 6 16,1-2 17-16,4 1-25 0,-1 0-8 0,1 0 26 15,-3 1-20-15,6-1 14 0,-1-2-14 16,3 1 12-16,4-1-10 0,3 0 5 0,-1-1 18 15,4-3-42-15,4 2 7 0,-4-2-17 16,9 0-19-16,-4-1 6 0,7 3 4 0,-3-4-31 16,5 4 28-16,-1-3-36 0,3 2-46 15,3-5-108-15,-10 3-194 0,13 1-361 0,-3-4 52 16,0 0 101-16</inkml:trace>
  <inkml:trace contextRef="#ctx0" brushRef="#br0" timeOffset="128318.16">30064 5954 537 0,'0'0'200'0,"0"0"-11"16,0 0-25-16,0 0-31 16,0 0-102-16,-2-3 20 0,2 3-13 0,0 0 1 15,0 0 2-15,0 0-3 0,0 0 8 0,0 0-41 16,19-3 26-16,-19 3-3 0,13 0 0 15,-6-2-23-15,4 2 13 0,2-1-5 0,1-1 2 16,-1 1 14-16,2 1-6 0,5-4-8 0,1 2-7 16,6 0 15-16,2-3-26 0,0 4 16 15,9-2-18-15,4-2 7 0,-2 2-14 0,4-3 30 16,-3 4-11-16,4 0-4 0,-1-2-6 0,0 1 3 16,-3-1 10-16,-3 1-2 15,-5 2 2-15,-2 0-12 0,0-2-11 0,-5 1 26 16,-4 2-13-16,1-1-5 0,-8 0 23 0,3 1-18 15,-2 0 0-15,-2 0 23 0,-1-2-23 16,-3 4-11-16,1-2 14 0,-4-2-6 0,-7 2 9 16,18-3 6-16,-12 3-12 0,-6 0 18 0,13-1 21 15,-13 1-1-15,10 0 0 0,-10 0-20 0,0 0 16 16,11 1-9-16,-11-1-17 0,0 0-8 16,10-1 2-16,-10 1-2 0,0 0 3 0,0 0 2 15,7 1-38-15,-7-1-72 0,0 0-13 0,0 0-46 16,0 0-7-16,-1 5-413 0,1-5-76 15</inkml:trace>
  <inkml:trace contextRef="#ctx0" brushRef="#br0" timeOffset="128765.98">30877 5720 404 0,'0'0'105'0,"0"0"-18"0,0 0 13 0,0 0-26 15,0 0 13-15,0 0-13 0,0 0 8 0,0 0-26 16,0 0-17-16,7 15-1 0,-3-9-12 0,-1-2 12 15,4 2-17-15,-1 2 20 0,-1-1-3 16,4 0-7-16,-2-1 2 0,0 1-10 0,2 2-8 16,-4-1 1-16,5 0-3 0,-4-1 5 0,2 0-3 15,-1 0-20-15,2-1 23 0,-2 1 18 16,1-1-21-16,0 2-15 0,-3-6 13 0,2 4-11 16,2 0-4-16,-4-3 12 0,1 3 5 0,-2-3-15 15,-1 0 8-15,3 1-29 0,-2-1 50 16,-4-3-14-16,8 6 26 0,-8-6-8 15,3 3 6-15,-3-3 4 0,6 5 19 0,-6-5-6 16,0 0-7-16,4 2-9 0,-4-2 14 0,0 0-8 16,0 0 5-16,-14 10-27 0,4-6 1 15,-4 5 6-15,-7-1-13 0,-1 1-11 0,-10 7-7 16,5-1-23-16,-15 6-66 0,2 2-111 0,3 1-573 16,2-1 102-16</inkml:trace>
  <inkml:trace contextRef="#ctx0" brushRef="#br0" timeOffset="132093.9">28796 5088 606 0,'-7'19'182'0,"4"-1"-16"16,2-1-15-16,-2 0-2 0,-1-1-26 15,4 1-8-15,0 1-5 0,-3 0-13 0,6 4-7 16,-3-4 7-16,0 0-30 0,4 5 4 0,-1-6-38 15,-2 2 24-15,2-3-44 0,0 1-29 16,-3 0-14-16,4-1-68 0,-1-1-30 0,-3-3-130 16,3 0-477-16,-3-1 108 0</inkml:trace>
  <inkml:trace contextRef="#ctx0" brushRef="#br0" timeOffset="132451.44">28744 4995 813 0,'0'0'190'16,"0"-9"-3"-16,0 9-16 0,0-7-27 0,0 7-6 15,0 0-20-15,0 0-1 0,8-3-12 0,-8 3-25 16,0 0-4-16,13 8-9 0,-5-6 2 15,-3 4-8-15,3 2-20 0,2-1 16 0,1-1-34 16,0 3 15-16,-3-2-5 0,2 2 6 0,-2 3-8 16,2-5-11-16,-2-1-15 0,-3 1 3 15,3 1 5-15,-2-2-31 0,-2 1 15 16,-1-3 6-16,0 4-21 0,-3-2 31 0,0 1-16 16,0-1 16-16,-6 4-8 0,2-4-13 0,-3 2-4 15,-3-1 9-15,3 0-10 0,-3 0-56 16,2-3-21-16,-1 1-91 0,2-3-34 0,0 2-558 15,0-2 105-15</inkml:trace>
  <inkml:trace contextRef="#ctx0" brushRef="#br0" timeOffset="132700.56">29141 4988 680 0,'0'0'185'0,"3"-4"-22"0,-3 4-19 16,0 0-14-16,0 0-25 0,0 0 0 15,0 0-13-15,-4 19-22 0,1-9 11 0,0 5-22 16,-2 3-20-16,0 6 17 0,-3 6-5 16,2 4-2-16,-1 0-6 0,4 5 19 0,-1 13-70 15,1-11-5-15,3-3-48 0,0 2-26 16,0-1-97-16,-14 11-113 0,14-7-425 0,5-8 72 15</inkml:trace>
  <inkml:trace contextRef="#ctx0" brushRef="#br0" timeOffset="133256.72">27429 5171 619 0,'0'0'169'0,"0"0"-13"0,-5 15-5 0,5-5-13 0,0 1-17 15,0-1 1-15,0 2-19 16,0 4-26-16,0 0 5 0,0 5-11 0,0-2-2 15,-3 2-10-15,3 0 8 0,0 2-6 0,-3-4-25 16,3-1-5-16,0 1-13 0,0-3-62 16,0 3-45-16,0-6-57 0,0-5-77 0,0 2-504 15,3 2 95-15</inkml:trace>
  <inkml:trace contextRef="#ctx0" brushRef="#br0" timeOffset="133586.75">27305 5141 701 0,'0'0'235'16,"-4"-5"-7"-16,4 5-31 0,0 0-23 15,6-8-7-15,-4 5-21 0,4 0-31 0,-6 3-8 16,14-5 11-16,-3 1-26 0,1 2 0 0,0 1-12 15,1 0-9-15,0 1-14 0,4 0-6 16,-6 0 3-16,6 0-11 0,-4 1 3 16,-2 0-18-16,3 1-2 0,-3 2 0 0,1-3-1 0,-5 3-12 15,3-1-5-15,-5 0 10 0,4 3 5 16,-5-4-23-16,-4 4 2 0,3 2 13 16,-6-4 3-16,1 3-18 0,-6 3 21 0,0-3-11 15,-5 1-7-15,3 2-8 0,-4-3 2 0,1 1-2 16,0-1-23-16,3 0-31 0,-2-3-18 15,2 1-79-15,0-5-77 0,6 2-540 0,-2 3 77 16,6-4 15-16</inkml:trace>
  <inkml:trace contextRef="#ctx0" brushRef="#br0" timeOffset="133972.5">27636 5150 560 0,'4'-4'169'0,"-4"4"64"16,7-4-23-16,-4 0-34 0,-3 4-9 0,4-3-19 15,-4 3-17-15,0 0-11 16,8-6-2-16,-6 5-23 0,-2 1-16 0,10-3 5 0,-10 3-12 16,0 0-10-16,14 0-4 0,-14 0-17 0,10 3 5 15,-1 1-5-15,-7-1-5 0,6 3-15 0,-6-4-3 16,4 5 2-16,-6-3-12 0,4 3 7 15,-4 2 0-15,0-1 1 0,0 5-6 0,-4-3 11 16,1 2-29-16,-2 3 10 0,0-1 11 16,0-2 3-16,-1 1 7 0,0-4-13 0,5 0-5 15,-2-1-2-15,0 0-16 0,0-2 10 16,2-2-4-16,-2 2-1 0,3-1 3 0,0-5 10 16,0 7-28-16,0-7 20 0,7 6-2 0,0-6 5 15,-7 0-20-15,24-3-3 0,-11-1 10 0,7 1 13 16,2-5 2-16,5 1-2 0,1 0-15 15,2-1-52-15,-3 1-43 0,4 3-41 16,-1-2-74-16,1-5 25 0,0 10-570 0,0-4 74 0</inkml:trace>
  <inkml:trace contextRef="#ctx0" brushRef="#br0" timeOffset="134521.53">26057 5146 366 0,'0'0'122'0,"7"13"-14"0,-7-13 30 0,0 11-38 0,0-3-13 0,0 5 13 16,0-1-34-16,0 2 14 0,0 5-3 0,0-1-6 16,0 4-15-16,0-1-12 15,-3 2 0-15,3-1 4 0,0-3-9 0,0 2-22 16,0-3-55-16,3-1-8 0,-3 1-31 0,3-3-61 16,1-4 7-16,-4-1-76 0,2 1-423 0</inkml:trace>
  <inkml:trace contextRef="#ctx0" brushRef="#br0" timeOffset="134827.97">26030 5178 726 0,'-1'-3'241'0,"1"3"-26"0,-1-8-10 0,1 8-26 16,1-8-10-16,0 2-5 0,-1 6-29 15,6-7-27-15,-1 4 7 0,1 1-23 0,1-3-5 16,0 4-18-16,5 0 8 0,-1-1-18 0,0-1-8 16,0 3-2-16,1 0-11 0,-1 3 11 15,3-1-8-15,-4-1-10 0,4 0-13 0,-4 5 7 16,0-3-2-16,1 2-7 0,-1-2-4 0,-2 3-4 16,-3-4 10-16,2 4-3 0,-6-1-7 15,-1 1-3-15,0 2 5 0,-4-1 3 0,-3 3-10 16,-3 3-31-16,0-1 20 0,-4 1-33 0,0-3-46 15,-3 0-69-15,4 0-95 0,-2 1-443 0,2-2-5 16,-1-4-7-16</inkml:trace>
  <inkml:trace contextRef="#ctx0" brushRef="#br0" timeOffset="135303.81">26365 5117 665 0,'3'-6'241'0,"-3"6"-8"0,0-2-16 0,0 2-7 16,3-6-44-16,-3 6-15 0,0 0-10 0,0 0-13 16,4-6-13-16,-4 6-10 15,7-2-13-15,-7 2-10 0,12-2-5 0,-12 2-5 16,12 2-18-16,-1-1-24 0,-2 3-9 0,1-4-11 15,-2 1-2-15,2 1-24 0,-3 4-17 0,5-4 0 16,-7 3-13-16,1-3 12 0,-2 5-1 16,-1-3 17-16,-3 3-3 0,0-1-4 0,-3 2-21 15,-1 1 17-15,-2-1 11 0,1 0-25 0,-4 1 20 16,-1-1-10-16,3 0 4 0,1-4-6 16,-2 3 14-16,3 0-2 0,0 0 5 15,-1-4 13-15,2 3 5 0,1-4-10 0,-1 3 0 16,4-5-6-16,-4 5 32 0,4-5-16 0,0 5-5 15,0-5 15-15,4 6 3 0,3-4 10 0,-7-2-13 16,10 2 10-16,-3 3 16 0,4-4-28 16,-1 2 25-16,-1 2-25 0,4-2-1 0,-5 3 6 15,-1-4-13-15,3 5 10 0,-2 1 8 0,-2 1-12 16,0 1 9-16,-2 2-7 0,-4-1-8 0,-3 3 0 16,-4 1-11-16,-3 4-19 0,-4-1-63 15,-7 1-4-15,-2 3-128 0,-15 3 18 0,0 0-531 16,-6-4 60-16</inkml:trace>
  <inkml:trace contextRef="#ctx0" brushRef="#br0" timeOffset="135791.31">24898 5071 476 0,'0'0'199'0,"0"0"-25"0,0 0-25 0,0 0-1 16,0 0-12-16,7 15-16 15,-6-6-5-15,2 3-25 0,-3-2 0 0,3 5-11 16,-3 0-23-16,3 5 13 0,-3-1 6 0,1 4-27 16,-1 2 9-16,0 1-11 0,0 0 10 15,0-1-5-15,0 0-15 0,3-2-18 0,-3-4-23 16,3 0-39-16,2-3-20 0,-4 0-18 0,0-2-43 16,-1 0-39-16,4-4-43 0,-4-1-492 0,3-1 51 15</inkml:trace>
  <inkml:trace contextRef="#ctx0" brushRef="#br0" timeOffset="136101.72">24884 5063 729 0,'1'-4'241'15,"-1"-2"-11"-15,3 3-30 0,0-4-29 0,0 2-22 0,1 1-14 16,4-2-7-16,-2 0-7 0,1 2-27 16,3 2-9-16,1-3-6 0,-1 3-7 0,0 2-3 15,2 0-5-15,-4 0-15 0,6 0 7 0,-4 1-18 16,2 0-2-16,-3 5-5 0,1-3-8 16,-3 2 5-16,3-2 3 0,-3 4-13 15,-3-1 0-15,-1-1-16 0,0 0 3 0,-3 3 5 16,-3 1-12-16,0 1-39 0,-1-2-23 0,-3 6-26 15,-3-4-20-15,-3 2-54 0,2-2-51 16,1 0-573-16,-3-2 97 0,2 1 69 0</inkml:trace>
  <inkml:trace contextRef="#ctx0" brushRef="#br0" timeOffset="136636.66">25275 4975 517 0,'3'11'158'0,"-6"-2"-40"16,0-1 0-16,-2 0-8 0,2 6-21 16,-1-3-2-16,-2 3-10 0,3 2-18 15,-1-4-3-15,1 3 8 0,-1 1-35 0,0-4-9 0,1 1 11 16,0-4-6-16,0 1-9 0,3-2-32 15,-4 2 29-15,4-3 0 0,0 0 23 0,0 0 5 16,0-3-8-16,0-4-23 0,-3 7 3 16,3-1 13-16,0-6 12 0,-3 2 8 0,3-2-10 15,0 0 15-15,0 0-10 0,3 7 0 16,-3-7-8-16,0 0-15 0,0 0 8 0,0 7-1 16,0-7-14-16,0 0-11 0,0 0 20 0,7 3-10 15,-7-3 11-15,9 0-19 0,-9 0 1 16,11 0 5-16,-11 0-1 0,17 1 9 0,-9-2-1 15,4 1-12-15,-1-2-11 0,3 1 13 0,-1-4 3 16,1 2 5-16,-4 2-3 0,4-5 10 16,0-1-38-16,-1 1 26 0,1 0-8 0,-4-3 10 15,4-2 8-15,-4 1-8 0,-3 2-4 16,0 0 4-16,3-1 3 0,-6 1 4 0,2 1 14 16,-3 2-13-16,-2-2-10 0,2 1 81 15,-3 0-4-15,0 1-8 0,0 5-11 0,0-6-4 16,0 6-19-16,0 0-2 0,0 0 5 0,0 0-28 15,0 0 18-15,-14 17-5 0,11-4-6 0,-4 0 1 16,4 8 5-16,2 1-14 0,-2 7 7 16,3 6-17-16,0 1-53 0,3 2-72 0,-2 2-168 15,6 13-539-15,3 1 68 0,-3-4 96 0</inkml:trace>
  <inkml:trace contextRef="#ctx0" brushRef="#br0" timeOffset="143124.87">28891 8533 491 0,'0'0'177'0,"0"0"-8"0,7 7-1 0,-7-7-96 0,14 1-23 16,-4 1 94-16,7-2-10 0,3-2 0 16,8 1-38-16,6-3 15 0,8 1-18 15,16-4 6-15,3 0-17 0,1-1 4 0,9-2-16 16,0 2-28-16,19-4 28 0,5-1-20 0,-2-2 17 15,-4 5-20-15,-12 0-7 0,-10 2-1 16,0-1-5-16,-8 1-12 0,-12 1-11 0,-8 6-35 16,-5-3-19-16,-7 1-25 0,-2 1-16 0,-6 1-14 15,-1 1-11-15,-5 0 10 0,-6 1-77 16,0 1-463-16,-1 5-38 0</inkml:trace>
  <inkml:trace contextRef="#ctx0" brushRef="#br0" timeOffset="144297.44">28864 8631 427 0,'-1'-6'125'0,"1"6"67"0,0 0-20 0,0 0-34 15,-6-3-12-15,6 3-1 0,0 0-18 0,0 0-4 16,0 0-8-16,-3 13-6 0,1-5-22 15,2 7 2-15,-2-1-8 0,-1 4-4 0,3 0-9 16,-3 7-22-16,-1 2 10 0,4 3 10 0,0-2-8 16,-4 10 0-16,4-1-14 0,-3 2 16 15,3-2-9-15,-3 4-10 0,3-1 9 0,0-3-7 16,0 2-10-16,0 0-8 0,-1-3 3 0,1-1 10 16,0 1-16-16,0-7-4 0,0-2 2 15,-3 2 18-15,3-3-8 0,-3-1-5 16,3-5 5-16,0 1 8 0,-3-2-5 0,3-4-15 15,0 1-1-15,0-4-5 0,0 1 26 0,0-4-20 16,-1 2 4-16,1-4-9 0,0 2 17 16,0-1 44-16,-1-2 7 0,2-2-28 15,-1 3-15-15,0-2 41 0,0-5-26 0,1 9 1 16,-1-7-1-16,0-2-71 0,0 7-6 0,3-2 16 16,-3-5-5-16,5 5-6 0,-5-5 21 15,5 0 0-15,-5 0-7 0,11 0 2 0,-11 0-5 16,18 0 35-16,-6-3-17 0,2-1 7 0,7 1-7 15,6 1 0-15,0-3 10 0,11 1 20 16,3 0-32-16,2-3 17 0,1 4-5 0,13-4 13 16,1 6-21-16,6-2 0 0,-2-1-12 0,3 2 25 15,0-1 0-15,6 0-15 0,1 0 2 16,0-1 31-16,0 2-23 0,0-2-2 0,0 0-1 16,-6-4-20-16,-6-1 15 0,2 2 6 15,-4 0-1-15,-11 2-10 0,-5-2 11 0,-5 0 15 16,1 4-26-16,-1-4 5 0,-7 0 8 0,1 5 0 15,-3-4 5-15,-1-1-5 0,0 3 0 16,-2-3-15-16,-1 1 15 0,-4 3 18 0,1-3-18 16,-1 3 2-16,-3-3 1 0,-1 5-1 15,-4-5-17-15,-2 5 25 0,4-2 13 0,-4-2 8 16,-1 2-5-16,-1-3-11 0,-1 5-20 0,-1-2 43 16,-2-1-10-16,2 1-12 0,-1-2 25 0,-2 2-16 15,2-3-14-15,-3 2 14 0,1 0 3 16,-3-4-20-16,5-1 7 0,-3 1 3 0,1-2 10 15,0-1 1-15,1-5-27 0,0-3 16 16,2 0 8-16,1-6-11 0,-1-8-2 0,2-2-8 16,2-12-5-16,0-5 15 0,1 1-12 0,-1 0-6 15,-3-5-9-15,5 4 4 0,-4-3 21 16,-1 2-18-16,3 3 10 0,-2 0-3 0,-2 10-2 0,-1 5 10 16,-3 3-12-16,4 6 10 15,-3 1 2-15,-2 0-8 0,-1 6-7 0,3-1 21 16,-3 2-19-16,4 6 8 0,-4-1 3 0,2-2-3 15,-4 5 5-15,2 0-2 0,0 2 5 16,0 1-11-16,0-1 1 0,0 1-6 0,0 3-12 16,0-2 17-16,0-1-7 0,0 7 5 0,-4-8-15 15,4 8 15-15,0-7-5 0,0 7 2 0,-4-3-2 16,4 3 5-16,0 0 0 0,-9 0-8 16,9 0 14-16,0 0-9 0,0 0 6 15,-18 1-3-15,12 1-6 0,-1 1 9 0,-3-2-3 16,-1 0-3-16,1 4 27 0,-3-3-30 15,-1 1 6-15,-1 2-10 0,-6-2 18 0,-8 3-26 16,3 1 3-16,-10 1 12 0,-4-2-7 0,-15 4 17 16,0-1-9-16,-7 0-3 0,-6-1-5 15,-4 0-6-15,-18 2-9 0,-1-3 25 0,-1 1-18 16,18-2 0-16,-2-1-3 0,4 2-4 0,3 0 4 16,4-3-20-16,2 2-10 0,3 1-23 0,13-2-49 15,12 1-33-15,-3 1-54 0,8-4-61 16,6 2-492-16,3 2 84 0</inkml:trace>
  <inkml:trace contextRef="#ctx0" brushRef="#br0" timeOffset="144896.84">29801 8499 519 0,'0'0'215'0,"-4"-6"-36"0,4 6-2 0,0 0-36 16,-7 0-31-16,7 0 13 0,0 0-26 15,0 0-28-15,0 0 18 0,-4 15-2 0,3-5-11 16,1 5 10-16,0 5-112 0,0 9 31 0,-2 7 68 16,-1 20-25-16,0-2 11 0,3 8 4 15,0-1 3-15,0 6-15 0,0-2-11 0,0 2 3 16,0 1 0-16,0-3-5 0,3-4-26 0,2-2 23 16,-3-2-12-16,1-7-11 0,4-9 18 15,-3-9-10-15,-1-4 5 0,0-3 0 0,-2-1-15 16,2-3-3-16,0-3 26 0,0-2-3 15,-1-5 8-15,0 6-6 0,1-9 81 16,1 4-68-16,-4-6 21 0,2 1-23 0,-1-2 20 16,-1-5-35-16,4 2 7 0,-4-2-7 0,0 0-18 15,10-9-14-15,-7 1-34 0,1-1-65 0,-1 1-113 16,4-3-197-16,-3-1-388 0,2-3 101 16,-2 1 29-16</inkml:trace>
  <inkml:trace contextRef="#ctx0" brushRef="#br0" timeOffset="146188.07">31953 6744 266 0,'0'0'71'0,"0"0"4"16,0 0 32-16,0 0-20 0,8 15-13 0,-5-8 1 16,-2 2-17-16,5 2-1 0,-1 6 4 0,-3 1-17 15,5 4 9-15,-3 3 11 0,-1 5-12 16,2 1-1-16,-3 7-2 0,4 12-11 0,-3 1 11 16,-2-4-21-16,2 5 2 0,1-1-1 0,-4 5-6 15,0-2 0-15,-4 1 2 0,1 4-4 16,1-2 15-16,-3-3-3 0,-2 1-31 0,1 2 27 15,-2-4 9-15,3-2-2 0,-6 4 53 16,4-4-20-16,-7 0 11 0,7-1-3 16,-6-1-1-16,-1 0-27 0,2-2 0 0,-4 0-6 15,-1-4 8-15,-4 3-17 0,-2-3 14 0,1 0-20 16,-4-3 11-16,-4-2 2 0,-1-1-26 16,3-2 13-16,-6 3-10 0,-4-3-74 0,1-2 18 15,-4-1-9-15,3-5 86 0,-3 1-1 0,0-3-10 16,2 1 6-16,-4-5-4 0,5 2-17 15,4-7 15-15,5-5 3 0,-3 0-10 0,4 2-4 16,1-5-6-16,2 1 9 0,4-5-12 0,-2 4 15 16,3-3-26-16,3-2 8 15,-1 3 21-15,2-3 0 0,5 1-6 0,1-3-7 16,-3 1 13-16,5-1 12 0,-5 3-5 0,7-3-20 16,-5 1 30-16,4-2-25 0,7 0 28 15,-16 0-17-15,8 0 6 0,8 0-9 0,-14 0 0 16,5 0-8-16,9 0 0 0,-15-2-11 0,6 2 21 15,2-1-15-15,7 1 20 0,-15-3 1 0,6 2-6 16,9 1-26-16,-14-1 9 0,7-1-9 16,7 2 6-16,-10 0 5 0,10 0-1 0,-11-1-6 15,11 1 1-15,-8-1 1 0,8 1 2 0,-8-3-7 16,8 3 12-16,0 0-5 0,0 0-12 16,0 0 7-16,-10 0-20 0,10 0 4 0,0 0-35 15,0 0 10-15,0 0-25 0,0 0-16 16,0 0-30-16,-11-2-90 0,11 2-172 15,-2-1-471-15,2 1 119 0,0 0 55 0</inkml:trace>
  <inkml:trace contextRef="#ctx0" brushRef="#br0" timeOffset="146556.73">30753 8711 478 0,'0'0'136'0,"0"0"2"0,0 0-15 0,0 0-23 0,0 0 30 15,0 0-32-15,0 0-34 0,-9 20 20 16,7-10-25-16,-3 0 0 0,-1 4 5 0,-1-3-18 16,1 6-8-16,-2-4-5 0,-2-1 19 0,3 2-16 15,0-2-11-15,-3 2 11 0,3-3-21 16,2 1 16-16,-4-2-10 0,5-1 7 0,-2-2-10 15,3 1-8-15,-1-4 0 0,1 2 11 0,0 1-4 16,1-3-19-16,-1 1 10 0,3-5-3 16,3 9-5-16,-1-6-11 0,1 2 6 0,7-2 8 15,-1 2 7-15,3-3-7 0,1 4-1 16,6-4 3-16,-4 3 0 0,6-3 6 0,0 5 12 16,-1-4 0-16,2 3-59 0,-3-4-43 15,-2 4-14-15,3-2-70 0,-6 3-47 0,-3 0-23 16,-1 1-453-16</inkml:trace>
  <inkml:trace contextRef="#ctx0" brushRef="#br0" timeOffset="146958.46">30245 8726 437 0,'0'0'141'0,"0"0"5"0,0 0-26 0,-10 14-12 0,7-4-3 0,1 2-18 15,-7 4-21-15,2 5-4 0,1-1 14 0,-1 4-4 16,1 1-3-16,-2 4-20 0,1 0-3 16,0 2-3-16,-3-1 9 0,3 1-6 0,2 0-5 15,-3-4-8-15,6-2-18 0,-3 0-30 0,1 0-6 16,3-4-40-16,-2-3-72 0,0-1 23 15,3-5-26-15,0 1-76 0,0-2-444 0</inkml:trace>
  <inkml:trace contextRef="#ctx0" brushRef="#br0" timeOffset="147300.63">30149 8728 504 0,'0'0'179'0,"0"0"-18"15,0-6-28-15,0 6-23 0,0 0-2 16,3-4-13-16,-3 4-3 0,0 0-8 16,11 0 8-16,-11 0-17 0,0 0-4 0,17 7 6 0,-7-6-31 15,-2 6 8-15,2-3-31 16,1 2 5-16,-2 1 10 0,1-1 6 0,-3-2-21 15,3 2 0-15,-1-3-2 0,-4 4 7 0,1-2-23 16,-2-3 8-16,2 2 2 0,-1 2 8 16,-5 0-13-16,3-2-5 0,-6 1 36 0,-1 5-28 15,2-6-38-15,-6 0 14 0,-2 3 6 0,-4 3-8 16,4-4 1-16,-1-2 9 0,-1 1-25 0,-3-1-92 16,4 2 7-16,-2-2-66 0,3-1-285 15,-1 4-234-15</inkml:trace>
  <inkml:trace contextRef="#ctx0" brushRef="#br0" timeOffset="147723.13">30313 8865 801 0,'3'-7'227'0,"-3"7"-17"0,5-5-13 16,-5 5-30-16,8-3-21 0,-8 3 15 0,5-3-30 16,2-1-3-16,-1 4-34 0,-6 0-2 0,11 0-10 15,-11 0-13-15,17 1-7 0,-10 4 15 16,3-4-42-16,-3 2 14 0,2 2-8 16,-1 2-13-16,-1 0-15 0,-1-1 23 0,-2 2-8 15,2 3-5-15,-4 0-20 0,-1-1 15 0,-2 4 2 16,-1-3 6-16,-4 4-19 0,2 2-2 15,-2-2 8-15,-4-2 5 0,4 2-8 0,-3 0 8 16,0 1-15-16,2-5 7 0,-2-2-18 0,1 3 19 16,4-6-9-16,-2 1 14 0,1 0 7 15,-1 0 0-15,3 0 7 0,-1-4-1 0,1 3-4 16,3-6 3-16,-3 7-15 0,3-7-10 0,-1 5 17 16,1-5 3-16,0 0-10 0,0 0-23 0,7 4 38 15,-7-4-28-15,0 0 8 0,27-7 2 16,-13 5-13-16,6-3 1 0,2-2-1 15,5 4-2-15,10-5-28 0,1 1-113 0,4 6-126 16,18-6-595-16,0 4 104 0,-1-4 54 16</inkml:trace>
  <inkml:trace contextRef="#ctx0" brushRef="#br0" timeOffset="150791.34">26464 4986 261 0,'-3'-4'81'0,"3"4"-22"0,0 0 13 16,0 0 13-16,0 0 12 0,-1-6-23 16,1 6-38-16,0 0 23 0,0 0 5 0,0-6 2 15,0 6-32-15,0 0 14 0,1-9-9 16,-1 9-6-16,3-4-8 0,0 0 4 16,3-2-1-16,-1 1-3 0,0-1-7 0,0 2 8 15,2-3 2-15,4 0-15 0,-2 0 7 0,4-1-15 16,-1 0 6-16,1-1 12 0,4 1-31 0,-3-3 0 15,6-2 21-15,-3 4-13 0,4-1 36 16,0-3-59-16,-1 2 23 0,7-4 13 0,-3 3-13 16,4-4-11-16,4 1-1 0,-3 0 1 0,12-2 9 15,1-1 7-15,2 0 5 0,1 0-7 16,2 2-26-16,1-1 13 0,-1 0-16 0,2 0 26 16,4 2 10-16,-1 1-5 0,0-1 0 0,1 1 1 15,-4-2 1-15,3 6-17 0,3-5 25 16,-2 2-22-16,4 1 9 0,-2 2 8 0,-2-3-22 15,1 5-9-15,4-3 8 0,-1 2 11 16,-1 0 25-16,0-1-10 0,0 4-3 16,-10-2-23-16,-2 2 11 0,11-1 2 0,-7 4 5 15,-7-2-10-15,17 1 25 0,-10-2-33 0,-4 4 6 16,1-1-14-16,-1 1 34 0,0 2-3 0,1 0 8 16,5 0 20-16,9 5-15 0,3-4-33 15,5 5 13-15,-7-2-3 0,-3 1 0 0,4 4 7 16,-5-5-4-16,-2 4 2 0,-2 2-2 0,2 1-19 15,1-3 34-15,-3 2-15 0,4 2-6 16,-2 0 1-16,1 0-6 0,-2 1 16 16,7-1-3-16,-3 1 2 0,1-1 6 0,0 1-10 15,1 0 7-15,-6 1-5 0,-1 1-12 16,0 0 24-16,-2-2-22 0,0 1 8 0,-5 2-3 16,1 0-10-16,-2 1 12 0,-7-5 11 0,-6 2-16 15,0 2-9-15,2-4 17 0,-2 3-15 16,0-1 12-16,1 2 1 0,-1-3-8 0,11 8 12 15,-9-5-7-15,-1-4 3 0,7 10-6 0,1-5 11 16,-1 1-6-16,-5-3 1 0,-3-2-16 0,0 2 8 16,1-1 10-16,-3 1 3 0,-1-4 2 15,-1 5 3-15,1-5-5 0,-6 1-16 16,0-2 21-16,1-1-16 0,-9-1 3 0,4 0-8 16,-2 0 11-16,-2-1 2 0,-1-1 16 15,0-1-32-15,-3 2 19 0,0-4 25 0,-1 3-22 16,-2-4-17-16,-1 4 32 0,-2-3 2 0,4 2 34 15,-8-5 4-15,11 3 65 0,-9-3-31 16,-2 0 10-16,9 4-34 0,-9-4-4 0,4 2 13 16,-4-2-14-16,0 0-4 0,0 0-11 0,0 0-5 15,11-6 6-15,-11 6-11 0,0 0-18 0,0-6-20 16,0 6-1-16,0 0-81 0,3-5-80 16,-3 5-17-16,0-6-259 0,0 6-335 0,-3-4 109 15</inkml:trace>
  <inkml:trace contextRef="#ctx0" brushRef="#br0" timeOffset="151125.14">31294 4893 401 0,'0'0'149'0,"0"0"-31"16,0 0-1-16,7 16 1 0,-4-9-21 0,2 2-7 15,-2 0-31-15,0 2 30 0,3 3-25 0,-2-1 11 16,3 1-9-16,3 3 16 0,-3-3-33 16,0 5 12-16,3-2-5 0,0-2-9 0,0 2-1 15,-3-1-16-15,1-1 34 0,2-2-30 16,-2 1 14-16,0 0-17 0,0-3 15 0,-5-1 3 15,4 0 12-15,-4-1-20 0,2-3 49 0,-5 2-14 16,-2 2-12-16,-7 3 0 0,-6-1-18 16,-8 5-22-16,-11 6 14 0,-11 2-15 0,-20 6-8 15,-3 2-66-15,-11-5-113 0,-2 3-289 0,-8-4-327 16,0 4 111-16</inkml:trace>
  <inkml:trace contextRef="#ctx0" brushRef="#br0" timeOffset="153649.01">29910 10222 486 0,'0'10'136'0,"0"1"2"0,3 2-28 16,-3-1 18-16,3 2-18 0,1-3-5 0,-3 2 2 15,2-1-20-15,0-2 0 0,0 2-7 16,-2-2-1-16,2-2-7 0,3 2 10 0,-5-2 15 15,2-2-36-15,4-2-68 0,-4 1 42 0,4-3-4 16,-7-2 33-16,24-10 57 0,-4-1 4 16,16-12-15-16,4-7-26 0,4-1-25 0,14-14 23 15,7-1-10-15,5-8-23 0,9-3-29 0,22-16-89 16,5-14-156-16,-1 14-602 0,-2 2 95 16,3-5 41-16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2-31T08:52:06.9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2980 3413 496 0,'-4'-4'141'0,"4"4"-3"0,-8-3-20 15,8 3 15-15,-9-3-36 0,9 3-2 16,-4-3 15-16,4 3-49 0,-9-4 1 16,9 4 10-16,-4-2-6 0,4 2-10 0,0 0 3 15,-8-2-2-15,8 2 1 0,-9-4-86 0,9 4-15 16,0 0 20-16,-10-2 18 0,10 2-3 16,-8-1 5-16,8 1-12 0,0 0 41 0,0 0 15 15,-7-1-31-15,7 1-8 0,0 0-25 16,0 0 34-16,0 0-6 0,-10 4-10 0,10-4-3 15,-3 6 23-15,0 0-5 0,2-3-12 0,1 4 12 16,-2 0-5-16,2 1 8 0,2 5 5 16,-2-5-13-16,0 7 13 0,1 0-28 0,2 1 2 15,-3 2 3-15,3 0 13 0,-2 0 7 0,2 3-7 16,3-2-3-16,-5-1 15 0,5-1-17 0,-2 1 20 16,0 2-3-16,2-8-7 0,0 5-8 15,1-4 13-15,1-1 23 0,-2-4 79 16,1-1-4-16,3 0-17 0,4-4 17 0,-3-2-40 15,5-2-55-15,5-8 58 0,6-6-53 16,18-13-16-16,9-13 64 0,4-8-15 0,4-4 8 16,7-2-24-16,-4-2 14 0,6-3-16 0,-6 2-13 15,3 1-10-15,-3 2-3 0,-4 4-15 0,1 4-15 16,-7 7-19-16,-10 6-14 0,-5 6-26 16,-2 2-24-16,-7 4 6 0,-7 7-21 0,-3 3-137 15,-2 3-559-15,-1 2 82 0,-5 1 97 0</inkml:trace>
  <inkml:trace contextRef="#ctx0" brushRef="#br0" timeOffset="2573.56">18561 4025 501 0,'-8'0'197'0,"8"0"-2"15,0 0 7-15,-7-4-41 0,7 4 8 16,0 0-25-16,0 0-4 0,-9-1-12 16,9 1-18-16,0 0-15 0,0 0-5 0,0 0-34 15,-7-3 13-15,7 3-7 0,0 0-21 16,0 0 15-16,0 0-2 0,0 0-13 0,0 0 0 16,0 0-11-16,0 0 4 0,0 0-11 0,0 0-8 15,10 12 8-15,-7-7-8 0,-3-5 8 0,7 8-7 16,0-4-1-16,-3 1-5 0,3 0 1 15,2 0 9-15,-2 1-5 0,4-2-2 0,-1 3-8 16,0-1 3-16,1-2 10 0,2 3-10 0,-2-2 2 16,5 1 13-16,-2 1-13 0,0-3-5 15,3 4 13-15,-3-4-10 0,6 2 7 16,-3 0 0-16,1-2-7 0,1 1-5 0,-1-1-1 16,3 1 14-16,-1-1-6 0,1 0 13 15,-1-1-21-15,0 2 6 0,1-2 0 0,0 0 0 16,2 0-3-16,-2-1 5 0,0 4 3 0,6-2-8 15,-7 0 2-15,4-1 4 0,0 3-6 0,-3-5 10 16,5 2-17-16,-1 1 7 0,2 0 20 16,-3 0-4-16,4-1-3 0,-1-2-5 0,-4 1 2 15,2 1-13-15,-1-2 11 0,0 0-10 0,0 1 5 16,-1-2-3-16,5 4 0 0,-4-4-10 16,0 1 20-16,0 1-25 0,-1-1 12 15,1-1 16-15,1 4-23 0,-1-4 0 0,-1 0 15 16,4 3-17-16,-3-3-80 0,1 0 38 15,-1 0-10-15,3 0 15 0,0 0-9 0,4-2 7 16,-1 1 15-16,1 1 8 0,0-4-10 0,4 3 7 16,-4-1-2-16,3 0 13 0,-3-3 4 0,3 4-7 15,3-3-7-15,-6 1-3 0,3 0 12 16,0-1 3-16,-3 3 3 0,0-2 10 0,2-1-13 16,-2 2 8-16,0 1 77 0,0 0-11 0,0-4-2 15,2 4-10-15,-2-1-6 0,0 1-22 16,3-3 10-16,-3 3 7 0,4-1-15 0,-4 1 5 15,3 1 3-15,0-1-11 0,0-4 19 16,-3 4-32-16,9 0 11 0,-6-2-10 0,1 1-3 16,0 1 13-16,2-2-8 0,-3 3-7 15,0-4 7-15,3 4 6 0,-2-1-16 0,-1-1 7 16,4 1-4-16,-4 0 7 0,0-3-20 0,-3 3 5 16,3 0 10-16,0 0-3 0,-3-2 16 15,3 3-20-15,0 0 12 0,-3-2-5 0,3 2-13 16,1-1 16-16,-1 1-8 0,0 0-3 0,-3-2 14 15,3 1-9-15,3 1 8 0,-3 0-7 0,1-4-8 16,3 4 10-16,2 0 0 0,-2-1 3 16,-1-1 10-16,-3 1-23 0,1 1 12 0,-1 0-12 15,-2-1 0-15,2-2 5 0,-4 2-5 16,1 0 8-16,0-1-11 0,0 2 5 0,2-5 16 16,-2 4-10-16,0 1-6 0,0-2-12 15,0 1 33-15,0-3-26 0,3 4 18 0,-4-1-2 16,4-1 2-16,-3 1 0 0,0 0-5 0,3 1 11 15,-3 0-14-15,3-3 14 0,0 3-9 16,1 0 1-16,-1-2 5 0,0 2-5 0,-3-1 2 16,3 1-8-16,-3-1-2 0,0 1-2 0,-1 0 4 15,1 0 1-15,0-3-6 0,0 3 11 0,2 0 2 16,-2 0-12-16,0-2 2 0,0 1 10 16,3 1-10-16,-3-3-5 0,3 3 10 0,-3-4-13 15,3 3 8-15,0-1 11 0,-3 1-9 16,4 0 1-16,-4-2-1 0,2 3 6 15,1-2-16-15,-3 1 8 0,0 0 5 0,0 1-5 16,0 0-2-16,1-3 9 0,-3 1-9 0,-1 1-1 16,2 1 8-16,-6-2 8 0,0 1-20 0,0 1 12 15,0 0 8-15,-4-4-19 0,1 4-4 16,-4 0 20-16,0 0-4 0,0 0-6 0,-4 0 2 16,-1 0 3-16,1 0-7 0,-3 0-1 0,1 0 6 15,-1 0-3-15,-4-1 7 0,-6 1 6 0,14 1 15 16,-14-1-35-16,13 0 14 0,-13 0 11 15,10 0 5-15,-10 0-15 0,0 0 38 16,13 4-43-16,-13-4 2 0,0 0-16 0,8 0-4 16,-8 0-18-16,0 0-39 0,0 0-148 15,-3 3-251-15,3-3-361 0,0 0 62 0,0 0 94 16,-31-7 108-16</inkml:trace>
  <inkml:trace contextRef="#ctx0" brushRef="#br0" timeOffset="20855.14">2216 6442 381 0,'0'0'187'0,"0"0"-11"0,0 0-58 0,-3-6-21 16,3 6-12-16,0 0-3 0,0 0-11 16,0 0 14-16,0 0-3 0,0 0-34 0,0 0-17 15,0 0 20-15,0 0-22 0,0 0-17 0,0 0 27 16,0 0-24-16,0 0-2 0,-6 14 5 16,6-14-8-16,3 11 0 0,0-4 13 0,-3 3-5 15,3-2 8-15,1 2 2 0,-1 1-25 0,-2-1 17 16,2 1 6-16,0 2-24 0,1-3 37 0,-1 0-22 15,1 4 7-15,-1-5-9 0,0-1-5 16,1 3 8-16,-1-3 0 0,0 0-15 16,0 1 7-16,2-2 15 0,-2 0-12 0,-2-1 8 15,5-1-16-15,-3 2 18 0,1-1-18 16,2-4 38-16,-3 3-2 0,5-2-7 0,-4-1 1 16,5-1 63-16,-9-1-96 0,21-1 73 0,-8-2-19 15,2-5 10-15,5 0-7 0,7-9 13 0,0 3-23 16,7-11 2-16,8 0-8 0,-1 0-2 15,3-3-5-15,7-3 0 0,-2 4-8 0,8-6 10 16,-9 2-7-16,10-5 2 0,-13 5-10 16,3 4 6-16,2-4-4 0,-2 3-7 0,1-3 3 15,-1 3-14-15,0-2-2 0,-4 5 16 16,0-1-3-16,-3 1-10 0,0 3 9 0,-10 3 4 16,-4 4-11-16,-6 3 0 0,-1 2-4 0,1-2-4 15,-4 2-7-15,-3 1 23 0,0 1-21 0,-1 1 11 16,-3 3 0-16,-2-2-8 0,1 1 12 15,-2 1-14-15,-3 3 20 0,2-4 2 0,-1 3-17 16,-5 2 15-16,6-6-3 0,-6 6-10 0,0 0 5 16,0 0-4-16,0 0-12 0,0 0-9 15,0 0-23-15,0 0-11 0,0 0-12 0,0 0-11 16,0 14-56-16,0-14-105 0,-4 4-604 0,4 1 51 16,-2 3 105-16</inkml:trace>
  <inkml:trace contextRef="#ctx0" brushRef="#br0" timeOffset="22106.26">5583 6801 506 0,'0'0'169'0,"0"0"-2"0,0 0-34 16,0 0-3-16,0 0-17 0,0 0 5 0,0 0-19 16,0 0-4-16,0 0-8 0,0 0 3 0,0 0 5 15,28 8 4-15,-14-8-9 16,-1 1-21-16,5-1 10 0,9 0 6 0,0-1-31 15,8-1-72-15,6-2 25 0,3 2-25 0,18-3 8 16,2 1-8-16,2-2 8 0,-4 2 13 16,-1 0-6-16,1 1-2 0,-1-1-3 0,-7 1-15 15,-9 2 33-15,16-1-12 0,-10-2-8 0,-3 4 71 16,17-1 8-16,-13 0-20 0,-8-1 12 16,4-1-20-16,-1 3 26 0,-2 0-8 0,-4-1-13 15,3 2-5-15,-8-1-8 0,-2 0-13 0,-1 0 3 16,-2-1 11-16,-4 2-6 0,-3-1 3 0,-3 3-13 15,0-1 7-15,-5-2-4 0,-2 0 4 16,0 0-22-16,0 0 25 0,-1 0-13 0,-6 1 24 16,4-1-11-16,-2 0-18 0,-9 0 18 15,11 1 0-15,-11-1-12 0,10 0 4 16,-10 0-4-16,0 0-9 0,10 0-2 0,-10 0-12 16,0 0-37-16,0 0-30 0,0 0-57 0,0 0-227 15,0 0-430-15,0 0 40 0,0 0 80 0</inkml:trace>
  <inkml:trace contextRef="#ctx0" brushRef="#br0" timeOffset="25961.12">10575 6686 220 0,'14'-1'84'0,"-14"1"3"0,0 0-10 16,0 0 105-16,0 0-26 0,10 1 0 15,-10-1-13-15,10 0-25 0,-10 0-3 0,10 0-10 16,-3 4-15-16,-7-4 7 0,13 1-13 0,-13-1-12 16,12 1-10-16,-3-1 7 0,-2 1-10 15,4 0 20-15,-4 1-23 0,3 0-2 0,3 0-3 16,-3-2 3-16,0 0 5 0,2 1-18 0,1 1 5 16,1-1-15-16,-1 2 27 0,0-1-19 15,2-1 15-15,1 0-1 0,1-1-19 0,-3 4 17 16,7-3-10-16,-4 0 0 0,0-1-13 0,4 1 10 15,0 0 1-15,1 1-24 0,-1 0-61 16,3 0-3-16,-3-2-12 0,3 0 12 16,0 1 13-16,3-1-10 0,1 2 21 0,-1-2 12 15,4 0-8-15,0 0 1 0,3 0 10 0,0 0 2 16,0-2 0-16,-3 2 21 0,3-1-10 16,0 1 7-16,-3-2-5 0,2 2-10 0,-2-2 23 15,3 0-13-15,-3 1-18 0,0 1 8 0,0-1 10 16,-4 1-7-16,4-1 2 0,-4 0-3 15,1-3 11-15,0 4-8 0,2-1 10 0,-2 0-18 16,2-1 11-16,1-1-8 0,-3 2 2 0,2-1 6 16,1 1 4-16,0 1 6 0,0-2-2 15,-1 0-11-15,-2-1 7 0,3 2-7 0,-1 1 0 16,1-1-5-16,-3 0 8 0,2-3 2 16,-6 4-5-16,6-1-5 0,-6 0-8 0,1 1 8 15,2 0 18-15,-3 0-3 0,-1 0-10 16,1 0 18-16,-2 0-23 0,1 0 5 0,1 0 2 15,-4 1 1-15,2-1-16 0,0 1 10 0,-1-1-7 16,0 5 5-16,-1-4 5 0,1-1 8 16,-3 1-8-16,1 2-5 0,2-1 15 0,0 0-5 15,-1-2 23-15,-3 1-25 0,4-1-1 0,-1 0 11 16,1 2-13-16,0-2 28 0,-1 0-38 16,4 0 5-16,-3 0 5 0,2 0-8 15,1 0-2-15,-3 0 7 0,6 0-7 0,-3 0 10 16,-1 0-3-16,2 0 32 0,-1 0-63 0,0-2 24 15,2 2 18-15,-2-1-1 0,1 1-17 16,-1 0 8-16,0 0-3 0,-1 0 10 0,1 0-16 16,0 0-1-16,-3 0 19 0,2 0-2 0,-1 0 1 15,1 0-14-15,2 0 8 0,-5 0 15 16,4 0-5-16,0 0-10 0,-3 0 11 0,2 0-1 16,1 0-25-16,-3 0 12 0,2-2-2 0,1 4 5 15,0-2 2-15,-3-2-7 0,6 2-2 16,-7 0 12-16,4-2-10 0,1 2-6 15,-1 0 14-15,-1 0-6 0,1 0-2 0,0 0 3 16,0 0 4-16,0 0 3 0,3-2 3 0,0 4-13 0,1-4 2 16,-1 4 14-16,1-4-6 15,-1 2 0-15,-2 2 5 0,1-2 0 0,1 0-17 16,-2 0 4-16,2 0 3 0,0 0 0 0,1 2 10 16,-1-2-7-16,-3 0-8 0,6 0 18 15,1 2-13-15,-4-2-11 0,-2 0 1 0,5 0 15 16,1 0-2-16,0 0-13 0,-3 0 7 0,5 0 6 15,-2 0-3-15,0 0 12 0,0 0-14 16,-1 0-3-16,1 1 7 0,0 1-4 0,0-4 4 16,-3 4-17-16,5-4 7 0,-5 4 3 0,3-2 13 15,0 0-13-15,-1 1 25 0,1 2-30 16,-3-3 20-16,2 2-10 0,-6-2-2 16,4 0 2-16,-5 1 0 0,4-1 5 0,-2 1-16 15,2-1 19-15,0 0-3 0,-2 0-2 0,5 4 2 16,-6-4-15-16,3 1 17 0,0 0-12 15,-2-1 0-15,5 0 8 0,-5 1 20 0,2-1-31 16,0 1-5-16,0 1 8 0,0-2 10 0,-2 0-2 16,2 2-8-16,0-2-6 0,1 0 14 15,3 2-21-15,-1-2 23 0,-2 0-5 0,3 0 8 16,-1 0-26-16,1 0 10 0,0 0-2 0,0 0 18 16,-1 0-6-16,-6 0 9 0,6 0-6 0,1 0 0 15,-3 0-18-15,3 0 18 16,-1 0-13-16,1 0 24 0,-3 0-24 0,2-2-2 0,-2 4 10 15,-4-2 23-15,7 0-21 0,-1 0 4 16,1-2-12-16,0 4-1 0,-4-2-6 16,1 0 10-16,3 0 6 0,-1 0 5 0,1 0-13 15,-4 1-6-15,0-1 6 0,4 0 21 0,0 0-14 16,-1 0 16-16,1 0-21 0,-3 2 14 16,3-2 1-16,-1 0-14 0,-2 0 12 0,-1 0 0 15,1 0 3-15,-4 0-26 0,2 1-2 0,1-2 10 16,-2 2 2-16,-1-1 11 0,0 0-8 0,-1 3-5 15,4-3 5-15,-5 0-3 16,2 2-4-16,3-4 40 0,-4 2-36 0,2 0-12 16,-1 0 28-16,0 2-18 0,3-2 7 0,0 0 1 15,-3 0-16-15,3 0 23 0,-2 0-10 16,2 0 11-16,4 0-9 0,-1 0 11 0,-2 0-18 16,3 0 2-16,-4 0 13 0,4 0-7 0,0-2-13 15,0 2 10-15,2 0 0 0,-2 0 0 16,-3 0 5-16,2-3-8 0,1 3-2 0,0 0 3 15,-8-1-1-15,4 1 1 0,1 0-1 0,-1 0-2 16,-2 0 5-16,-1-2 25 0,3 2-25 0,-3-1 6 16,6 1-6-16,1 0 5 0,-3-2 0 15,2 0-5-15,-2 0 2 0,2 2 21 16,1-1-17-16,-3 0-14 0,3 1 26 0,2-1-21 16,-5 0 3-16,3-3 0 0,0 3 0 15,-1 0 10-15,1-1-12 0,-3-1-13 0,5 2 20 16,-5 1-8-16,0-3-10 0,2 3 8 0,1-2 3 15,-3 0 2-15,-5 2-3 0,7-2-5 16,-2 0 13-16,-4 2 6 0,3 0-19 0,-2 0-2 16,-1-1 15-16,2 0 3 0,2-3-16 0,-4 4 10 15,3 0 9-15,-3 0-19 0,4 0 13 0,-1 0-13 16,0 0 6-16,-3-1 22 0,7 0-30 16,-4 2 10-16,1-1-10 0,-1 0 12 15,4 1-4-15,-1-1 2 0,-5 0 10 0,6 0-12 0,-1 0-4 16,-6 0 12-16,6 4 22 15,1-4-21-15,-3 1-17 0,5-1 23 0,-5 0-3 16,3 1 0-16,-1-1-4 0,1 1-4 0,-3-1 1 16,6 1-8-16,-3 1 7 0,-1-2-7 15,4 2 0-15,-3 0-13 0,0-2 26 0,0 1-19 16,4 1 17-16,-4-1 4 0,3 2-15 0,0-1-6 16,0-1 14-16,0 0-11 0,0 3 3 0,0-3 8 15,0 0-1-15,-3-1-2 0,3 1-5 16,0-1 0-16,-2 3 5 0,-1-1-8 15,3-2 11-15,-3 2-11 0,2-2 16 0,-2 1-5 16,0 1-9-16,3-2-12 0,0 0 8 16,0 1 5-16,0-1 10 0,0 3 11 0,0-1-24 15,0-1 5-15,2 0 1 0,-2-1-1 0,-3 0 11 16,6 0 2-16,-3 4-15 0,0-3 10 0,0 0 3 16,0 0-24-16,0 0 27 0,-3-1-1 15,4 4-13-15,-1-2 3 0,-3-2-12 0,3 1 9 16,-3 1 6-16,0-2 7 0,3 1-8 0,-3 2 6 15,3-3-8-15,-4 2-5 0,1-2 5 16,0 0 5-16,0 1-15 0,-1 0 10 0,1-1-3 16,-3 0 11-16,2 0 2 0,1 4-12 0,-3-3-1 15,2 0 8-15,1-1-2 16,-3 0-1-16,5 2 3 0,-5 0 3 0,0-2-13 16,-2 2 2-16,2 0 9 0,-1-2-19 0,0 1 15 15,1 1 1-15,-1-1-11 0,-2 2 13 0,-2-1 18 16,1-2-18-16,0 1 11 0,0 0-16 15,3 3-5-15,-4-3 12 0,-1 0-4 0,2-1-18 16,3 1 7-16,-3 0 0 0,0 1 3 0,0 0 26 16,-3 0-29-16,3 1 3 0,-1-3 5 15,1 4 0-15,-3-2 0 0,3-1 2 0,-1 4-17 16,1-3 12-16,-3-1 14 0,7 4-14 0,-1-3 3 16,-4 1 3-16,4 1-21 0,1-2 20 15,0 0 3-15,-1 2-2 0,3-2 7 0,-2-2-7 16,3 2-1-16,-1 0-4 0,-2 0 17 0,0-2-7 15,2 2-21-15,1-2 13 0,-4 0-13 16,3 0 16-16,1 0 4 0,0-2-9 16,-1 0 22-16,1 0-17 0,0 0 2 0,0 2-5 15,4-1 18-15,-1 0-21 0,4-3 3 0,2 2-10 16,-2-3 3-16,0 4 12 0,3-2 7 16,-4 1-14-16,5-3-1 0,-1 4-7 0,-1-5-3 15,-2 4 18-15,6 0 3 0,-6-2 2 0,3 2-5 16,0 1-12-16,0-5 7 0,-1 4 2 15,2 1 14-15,-1 0-27 0,-1-4 17 0,2 4-12 16,-1-1 14-16,0-2-21 0,0 1 3 16,0 3 2-16,-3-4 14 0,3 2-12 0,-3 0 9 15,2 1-11-15,-4 1 3 0,-3-5 10 16,1 5-2-16,1-1 28 0,2 1-44 0,-6-1 8 16,3 1 5-16,0-2 5 0,0-1 8 0,0 6-19 15,0-3 1-15,0 0 3 0,1 0 17 16,-4 2-28-16,6-2 21 0,-3 0-16 0,0 1-2 15,1 0 18-15,-1-1 2 0,7 5-7 0,-7-4-9 16,4 0 4-16,-4 2-3 0,0-1-3 0,0 0 0 16,0-1 26-16,0 1-18 15,1-2 21-15,-1 4-42 0,-3-4 21 0,3 2 0 0,-3-2-2 16,3 1 17-16,-3 0-17 0,0-1-1 16,1 0 6-16,0 0 7 0,-4 4-13 15,3-3 6-15,0-1 4 0,-4 0-9 0,-3 1 7 16,7-1-2-16,0 0-11 0,-1 0 5 0,-6 1 8 15,6 0-5-15,-2 1-2 0,-4 0 17 16,7 0-20-16,-4-2 10 0,1 1 6 0,-4-1-17 16,2 0-9-16,2 2 28 0,2-1-8 0,-5 2-15 15,5-1 12-15,-5-2-2 0,2 1-2 0,0 0-1 16,-3-1-10-16,0 4 16 16,0-4 5-16,3 1-6 0,-2 0-7 0,-2-1 0 15,1 1-5-15,0 0 10 0,0 1 0 0,0 0 5 16,-4 0-3-16,4-2-9 0,0 3 27 15,-4-3-20-15,4 1 5 0,-3-1-10 0,3 3 10 16,-1-1-5-16,0-2 3 0,0 0-6 0,1 1-7 16,-1-1 10-16,1 1-3 0,0-1 3 0,4-1-5 15,-1 1-5-15,4 0 13 0,-1-1 7 16,1 1 3-16,-3-2-11 0,3-1 6 0,1 2-8 16,0-1 0-16,-1 1 0 0,0-1 5 0,0 0 18 15,0-1-25-15,2 2 4 16,-5 1-15-16,3-1 13 0,3 0 3 0,-3-3-3 15,1 4-3-15,0-1-12 0,-1 0 2 0,3 1 16 16,-3-2 4-16,0-1-7 0,0 3-12 0,3-1 9 16,-3 1-7-16,-1 0 12 0,4 1-7 15,-3-1 10-15,3-1 3 0,0 1-16 0,1 1 11 16,-1-1 5-16,1 0-8 0,-1 3 0 0,0-1-11 16,3-2 6-16,-3 1 8 0,0-1-13 15,4 1 20-15,-4-1-10 0,1 5 15 0,7-5-20 16,-2 1 2-16,1-1 1 0,2 0-1 0,-1 1-2 15,-4 0 10-15,3 1 0 0,-4-2 6 16,5 0-16-16,1 2 2 0,1-2-2 16,0 0 5-16,1 0-5 0,0 0 20 0,-1 0-20 15,1 0-10-15,-1 0 30 0,-2 0-20 0,-4 0 18 16,-4 0 0-16,9-2-13 0,-4 4-13 16,-1-2 13-16,-4 2 0 0,0-2 2 0,3 0-12 15,-3 0 2-15,8 1 6 0,-8 1-3 0,3-2 2 16,1 1 1-16,5 2 4 0,-4-1-12 15,-5-2 5-15,7 1 5 0,2 0 2 0,-4-1 11 16,-1 5-10-16,0-5-3 0,1 1-3 0,-4-1-2 16,-1 2 5-16,-2 2 3 0,0-2-6 0,-3 1 8 15,2-3 13-15,0 6 0 0,-1-6-15 16,-2 2-3-16,-4-2 10 0,5 5-23 0,-7-4 5 16,2 0 1-16,0 2 4 0,-3-1-2 15,-1 0 18-15,0-1-13 0,-6 1-11 16,3-2 19-16,-2 0-18 0,-2 1 10 0,0 2 5 15,-2-3-5-15,-2 0-10 0,0 2 33 0,-1-2-13 16,-8 0-5-16,16 0 3 0,-11 0 2 0,-5 0 0 16,11 1 3-16,-11-1-21 0,7 0 26 15,-7 0-7-15,9 1-32 0,-9-1-7 0,0 0 2 16,7 4-84-16,-7-4-92 0,0 0-461 0,-6 4-123 16,-1 0 136-16</inkml:trace>
  <inkml:trace contextRef="#ctx0" brushRef="#br0" timeOffset="30958.84">25736 2908 596 0,'-3'-5'225'0,"-3"2"-79"0,1-2-5 15,-1 1-3-15,2 1-15 0,-2-2-21 16,2 1-20-16,-3 1 72 0,3-2-11 0,4 5-15 16,-6-4 0-16,6 4-33 0,-2-4 17 0,2 4-40 15,-5-5 23-15,5 5 12 0,-3-6-22 0,3 6-16 16,0 0-3-16,0 0-19 0,6-6 11 16,1 4-19-16,3-3 7 0,7 4-13 0,1-4 8 15,-1 1-2-15,7 2-19 0,-3 1 13 0,2 1-7 16,1 0-3-16,0 1-13 0,4 3 0 0,-1 1-7 15,0 4 5-15,-4 0-6 0,2 6 3 16,-4 2-2-16,-2 1-1 0,-4 7 6 0,-5 2-5 16,2 5 7-16,-10 1-2 0,-3 4-6 15,-6 16-2-15,-3-1 0 0,-3-1 10 0,-1 2-5 16,-3-1-2-16,-1-2 5 0,-2-2 7 16,3-1-10-16,-3-2-5 0,3-1-5 0,2-2 8 15,2-8-1-15,-1-2-9 0,7-1 9 0,-2 2 1 16,2-4 4-16,3-2-22 0,4 1 18 0,-3-2-21 15,6 0 2-15,4-2-22 0,-3 0 12 16,5-5 16-16,1-1-8 0,1-1 5 0,2-2-5 16,-1-5-10-16,4-2 26 0,0-1-9 0,-1-6 9 15,5 1 10-15,-3-5-19 0,4 1 11 0,-3-3 0 16,-2 0-2-16,1-1 9 0,-3-1 1 16,0-1 7-16,-1 1 14 0,-6 0-6 15,0 1 0-15,0-2-10 0,-3 0 2 0,-1 2 13 16,-3-1-15-16,0 7 5 0,-4-8-11 0,-2 4 9 15,-5 1-6-15,6 1-10 0,-6 2 8 16,-1 5-16-16,2-4 5 0,-1 6 1 0,-5 1-1 16,6 1 14-16,-1 7-14 0,-2 1-10 0,3 8 13 15,-1 4 0-15,5 3 3 0,-1 3-3 0,4 3-5 16,2 2 0-16,1 0-1 0,1 15-4 16,2 1 15-16,4 2-7 0,-1-5 9 15,2 3 4-15,-1-6-1 0,4 0-10 0,-6-12 5 0,0-1 3 16,-2-4-8-16,-3 1 7 0,-1 1-4 15,-6 0-13-15,-6 11 12 0,-2 0-7 16,-6 2-3-16,-5-5-7 0,-5 3-16 0,-9 4-38 16,2-14-28-16,-16 4-103 0,-1 6-675 0,-1-2 89 15,-5-7 77-15</inkml:trace>
  <inkml:trace contextRef="#ctx0" brushRef="#br0" timeOffset="40810.41">2330 7653 632 0,'0'0'207'0,"0"0"-28"0,0 0 13 0,0 0-25 16,0 0-16-16,-8-2-11 0,8 2-24 0,0 0-14 16,0 0 3-16,0 0-31 0,0 0-12 15,0 0-1-15,0 0-5 0,0 0 1 0,0 0-16 16,8 17-3-16,-2-7-2 0,-2 3 5 0,2-1-10 15,-2 4-3-15,4 1 2 0,1 4-96 16,-2 0 12-16,3 1 28 0,-2-1-12 0,1 1 10 16,1-4-8-16,-2 4 13 0,2-4-15 15,0-1 10-15,0-2 20 0,-3 1 18 0,3-5-20 16,0-2 2-16,1 4 18 0,2-5 65 16,1-5 37-16,0-2-55 0,6-2-70 0,5-6 0 15,6-4 13-15,16-11 0 0,4-3-10 0,8-10 12 16,-1-5-12-16,2-2 20 0,-1-1-7 15,-1-1 17-15,3-2 1 0,4 0-21 0,-3 0 0 16,7 2 5-16,-1-5-20 0,3 6-37 0,1 1-1 16,0 3-45-16,0 2-65 0,-1 1-68 0,-1 7-498 15,1 2 94-15</inkml:trace>
  <inkml:trace contextRef="#ctx0" brushRef="#br0" timeOffset="43694.11">16718 8200 258 0,'0'0'102'0,"0"0"-9"15,0 0-6-15,0 0-21 0,0 0-7 0,0 0 5 16,0 0-5-16,0 0-31 0,0 0 26 16,0 0 0-16,0 0-13 0,0 0-8 0,0 0-20 15,0 0 28-15,0 0-11 0,0 0 9 16,24-4-21-16,-17 7 30 0,0-3-38 0,3 1 29 16,1-1-26-16,2 0 15 0,1 0-3 0,-1 1-17 15,4-1 7-15,-3 2 19 0,3 1 4 16,-3-2-7-16,3-1-21 0,0 1 0 0,0-1 3 15,0 2-26-15,3-1 31 0,-3 3 18 0,1-3-23 16,2 1 10-16,-3-1 10 0,4 4-15 16,0-4-67-16,-1 0 62 0,1-1-51 0,3 5-18 15,0-3 12-15,-4 0-2 0,7 0 77 16,0 1-52-16,-2 0 1 0,5-3 38 16,-2 1-11-16,2 1-2 0,1 1 31 0,0-2-26 15,0 0-2-15,3 1 13 0,0 1-34 0,-3-2 33 16,3 0-22-16,0-1 2 0,0 0 18 15,0 0-3-15,-3 0 8 0,3 2-8 0,4-1 1 16,-7 0-21-16,3-1 12 0,-3 3-42 0,0-3 52 16,3 1 4-16,-3 1-16 0,-1-2 10 15,4 0 11-15,-6 0-18 0,3 1-11 0,0 1 6 16,2 1-3-16,-2-2-3 0,3-1 16 0,0 1-13 16,-3-1 25-16,6 5-19 0,-3-4-17 15,5 0 24-15,-1 2-21 0,-4-2 1 16,6 5 4-16,-6-6 8 0,-3 1-17 0,4 1 17 15,3 2-39-15,-5-3 52 0,1 1-28 0,-3 3 23 16,3-3-13-16,-3 0 2 0,7 4-9 16,-4-6 17-16,4 6-7 0,-7-5-11 0,3 0 16 15,3 4-3-15,1-3 2 0,-7 1 1 0,3 1 48 16,7-1-48-16,-4-3 0 0,1 0-1 16,-1 1-12-16,5 1 8 0,-4 1-13 0,5-3 20 15,-1 1-5-15,-1-1 15 0,0 0-17 0,3 0 2 16,-3 0-5-16,0 0-8 0,1 0 8 15,2 0 0-15,-3 0-7 0,-4 1 17 16,4-2-7-16,0 1-1 0,-2 0 11 0,4 0 2 16,-2-1-22-16,4-2-11 0,-4 1 15 15,1 1 6-15,2 1-6 0,-4-2 18 0,2 1-12 16,-1-2 2-16,-1 1 13 0,-6 0-13 0,0 2-7 16,2 0 17-16,-2-1-12 0,3 1-1 15,-3 0 3-15,0 0 11 0,3 0-6 0,-3-1-2 16,1 1-6-16,-1 1-10 0,-2-1 6 0,2 1 17 15,0-1-20-15,0 0 5 0,0 0 33 0,0 0-17 16,3 2-27-16,-2-1-12 0,-1-2 18 16,0 2 5-16,1-1 16 0,2 0-9 0,-3 0-2 15,3 0 1-15,-2-1 14 0,0-1 29 16,-1 2-54-16,9 0 25 0,-9-1 59 16,5 0 3-16,2-2-25 0,-1 1-4 0,-2 2-4 15,4-1 15-15,-2 0-8 0,1-2-12 0,4 0-3 16,-1 3-21-16,-2-2 21 0,2-3 5 15,1 4-35-15,-2-1 17 0,1 1-5 0,-2-3 18 16,-1 2 5-16,0 1-31 0,4 0 6 0,-5-4-6 16,5 4 0-16,-4 1-2 0,0-2 2 0,4-2-9 15,-2 3 6-15,2-2-4 0,-1 1-13 16,2-1 2-16,-2 1 1 0,20 0 10 0,-15-1 2 16,-5 0-20-16,1 3 17 0,-1-3 14 0,-3 0-11 15,3 1-10-15,-3-1 5 16,-3 2 5-16,3-4-12 0,-3 4 14 0,2-3-12 0,2 2-7 15,-1 1 9-15,-1-1-9 0,2-2 2 16,-1 3 5-16,0-2 7 0,3 2 1 16,-3-3 0-16,-3 2 4 0,6 1-12 0,-9 1 3 15,5 0 7-15,-2-1-15 0,-1-2 5 0,-2 1 0 16,-1 1 3-16,0 1-1 0,0 0 11 16,-3 0-10-16,3 0-1 0,-3 0 1 0,3 0-3 15,0 0 2-15,0 0 3 0,-3 0-10 0,3 0-5 16,-3 0 5-16,1 0 0 0,2 0 10 0,-1 0-8 15,-2 0 8-15,0 0-5 0,0 0 8 16,0 0-3-16,0 0-5 16,2 0 5-16,-2 0 3 0,0 1-5 0,-3-1 2 0,4 2-8 15,-3 2 13-15,-1-4-4 0,-2 0-17 16,2 1 24-16,-4-1-18 0,3 2-16 0,1-2 27 16,-1 3 1-16,1-2-4 0,-5 0-1 0,10-1-17 15,-11 0 7-15,10 2 8 0,-3-1 8 16,2-1-11-16,-1 4 6 0,1-4 5 0,0 0-16 15,0 1 11-15,3 1 15 0,0-2-1 0,4 0-24 16,-3 0 17-16,5 0-10 0,1 1 8 0,1 4-6 16,1-4 6-16,-1 0-3 0,-1-1-8 15,0 2 11-15,2 1-16 0,-1-2 8 0,-1-1-5 16,1 1 16-16,-1-1-11 0,3-1 2 0,1 1 6 16,2-1-13-16,1-2-6 0,17 3 17 15,-1-2-9-15,-2 1-5 0,0 0 6 16,2-2 9-16,-12 1-4 0,-3 1 12 0,-2 1-4 15,1 0-16-15,-1 0 7 0,2 0 1 16,-2 0-6-16,3 0 8 0,10 1 8 0,-5 1-10 16,-11 2-6-16,4-4 0 0,-1 1-4 0,12 1 12 15,-8 2-5-15,-7-3-5 0,1 2 5 0,-1 1 15 16,0-1-17-16,1-2-1 0,-4 5 6 16,0-5-1-16,-3 5-2 0,2-5 0 0,-5 6-2 15,-4-4 17-15,3-2-10 0,-2 4-5 0,-3-3-3 16,2 0-2-16,0 2 0 15,0-1 8-15,-1-1-3 0,4 2-5 0,-3-2 2 16,0 1 1-16,0 0 2 0,4-2-6 0,-4 0 9 16,3 4 7-16,0-4-10 0,0 0 8 15,8-1-16-15,-2 0 8 0,-3 0 5 0,4 0-5 16,-4 2 3-16,-2-4 5 0,9 2-11 0,-3 0 11 16,1 0 2-16,-1-2-13 0,2 2 9 0,1-5-4 15,-5 4-25-15,2 1 28 0,4-4-5 16,-3 1 0-16,-3 3-2 0,3-3-11 0,-1-1 8 15,-1 1 15-15,2 2-13 0,-1 0 14 0,3-4-9 16,-3 4 1-16,0 0 4 16,1-4-4-16,0 4 2 0,-3-2-23 0,0-1 13 15,-5 3 8-15,-1-1-1 0,-2 0-7 0,0-3 10 16,0 5-13-16,3-2 6 0,-4-3 12 16,1 4-18-16,-3-1 14 0,2-2-14 0,-9 3 8 15,3-2 0-15,0 3-5 0,-3-2 5 0,-5 2 10 16,1-3-10-16,-3 1 8 0,0 2 7 0,-1 0 23 15,-6 0-9-15,4 0 27 0,-4-1-64 16,2 1-28-16,-9 0 6 0,14-1 4 0,-14 1-17 16,11 0 9-16,-11 0-25 0,10-3-15 15,-10 3-46-15,0 0-108 0,0 0 31 0,6 3-399 16,-6-3-175-16,0 0 108 0</inkml:trace>
  <inkml:trace contextRef="#ctx0" brushRef="#br0" timeOffset="47124.95">2285 9168 327 0,'0'0'118'0,"0"0"-3"0,0 0-18 0,-7 1 8 15,7-1-13-15,0 0 6 0,0 0-22 16,0 0-6-16,0 0 1 0,0 0-12 0,-3 6 5 16,3-6 5-16,3 8-12 0,-3-1-4 0,0 2-7 15,0-1-28-15,1 3 41 0,1-1-23 16,2 5 5-16,-1-5 13 0,0 5-21 0,-2-5 0 15,3 5-15-15,2-7 97 0,-3 6-12 16,1-4-16-16,3-2 2 0,0 2-12 0,6-3 23 16,-6-4-103-16,7 1 101 0,3-10-32 15,10-5-73-15,17-21-1 0,22-18 16 0,22-26-21 16,5-9 26-16,6-6-16 0,-3-3 64 0,3 1-17 16,9-1-3-16,2 4-36 0,0 1-41 15,0 5-156-15,2 12-627 0,-6 1 69 0,-27 21 69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2-31T08:54:07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17709 6821 486 0,'-6'-4'77'16,"-1"3"-11"-16,-1-4 88 0,-2 3-11 0,1-4 8 15,-2 3-23-15,-2-3 15 0,3 4-20 16,-2-4-10-16,-1 4 12 0,-1-4-15 0,1 3-15 16,-1-3 23-16,-3 4-108 0,0-4 0 0,-3 4-2 15,2-3-23-15,-3 2 15 0,2 0 10 16,-2-2-8-16,0 4 27 0,-2-1-4 0,-5-2-25 15,-2 3 0-15,2 0-2 0,-3 1 12 0,-3 0 8 16,0 0 5-16,-8-2-31 0,5 2-2 0,-4 0 18 16,1 2-1-16,-5-1 9 15,1-1-1-15,-4 1-28 0,4 3 13 0,-2-2 74 16,2-2-12-16,-20 4-19 0,5 1 6 0,-2 1 0 16,3-3 4-16,-1 3-1 0,-2-3-14 15,2 3-10-15,-2 1 8 0,3-4 8 0,0 3-16 16,-1-3-3-16,-2 4 1 0,4-1 7 0,5-2-20 15,-6 1 10-15,6-3 15 0,-6 5-12 0,7-4 7 16,9-2-10-16,-1 5-28 0,-1-5 23 16,-1 3 8-16,4-3 10 0,-4 0-19 0,4-1-6 15,-3 0-1-15,2 0 3 0,-2-1 5 16,0-4-18-16,3 4 18 0,0 0-3 16,-1-4 0-16,-1 4 6 0,2-1-3 0,-1 1-18 15,2-1-13-15,2-2-72 0,-4 2 11 0,5 1 5 16,3-4 10-16,0 5 11 0,0-1 9 0,0 0 24 15,0 1-21-15,-1 0 3 0,1 0-11 16,3 0 1-16,-3 1 20 0,0-1 12 0,0 1 22 16,0 3-27-16,2-2 3 0,-2-2-7 0,0 2 17 15,1 2 1-15,2-2-8 0,-4-1 15 0,4 1-15 16,0-1 12-16,-3 4-10 0,3-5 11 16,0 2-6-16,-3-2 3 0,4 0-2 0,-1 0 4 15,6 0-2-15,-1 0 16 0,-4 0-26 16,5-1-3-16,-2 0 10 0,2 1-7 0,-2-5-13 15,3 4 28-15,-2-2 3 0,2 1-19 16,2-2 1-16,-2 2-13 0,1 0 26 0,-1-2-1 16,0 2-4-16,-4 0 15 0,4-1-16 0,-2 2 13 15,-6-1-7-15,6 1 10 0,-2-1-8 16,-3 0 7-16,1 2-4 0,5 0 0 0,-2 0-13 16,-4 0 12-16,1 2-1 0,2-2 11 0,0 2-24 15,-2-1 12-15,-1 1-10 0,0 2 7 0,0-1 1 16,-2 2-1-16,-2-2-7 15,1 4 10-15,-3 2 3 0,3-2-10 0,0 0-11 16,-1-1 23-16,1 1-5 0,-1 3 5 0,2-3-15 16,2 1 18-16,-3 4 2 0,9-7 8 0,-2 3 3 15,-1-1-16-15,5 0 13 0,-4 0 5 16,3-3-22-16,0 3 11 0,4 0-14 0,-1-4 0 16,3 3 12-16,-1 0-12 0,1-3 2 0,1 3-3 15,0-4 19-15,-1 1-3 0,5 2-24 0,-4-3 12 16,4 3 6-16,2-3-24 0,-3 4 24 15,4-5-14-15,0 2 2 0,-4 1-3 16,4-2 21-16,-4 0-13 0,4 4 0 0,0-2-7 16,-1 1-1-16,-2 1 14 0,3-2-22 0,-1 2 6 15,1 1-5-15,-4-2 2 0,1 6 11 16,0-2 5-16,2-1-8 0,-3 2-3 0,3 1-12 16,-2 1 17-16,3-1-2 0,-4 5 5 0,1-1-7 15,-1-1-16-15,4 1 28 0,-3 2-18 16,2-1 21-16,4 1-10 0,-3 1 7 0,-1 3-13 15,4-3-2-15,-3 0 8 0,4 4 2 0,-2-2 3 16,2 3-8-16,2 1 7 0,1 0-4 0,0-2-11 16,-1 1 13-16,4 0-5 0,0 1 8 15,1 1-16-15,2-1 3 0,3 1 3 0,-2 0-6 16,3-4 18-16,3 9-10 0,0-3 0 0,3-2-5 16,-1 0-3-16,4 0 6 0,1 0 2 0,0-2 5 15,0 1 10-15,4-3-30 16,-1 1 12-16,5-2-7 0,-1 2 0 0,3-4-5 15,10 7 7-15,1-2 5 0,-8-6 6 0,1 0-8 16,0-2-3-16,0-4 6 0,3 6-4 16,8-2-1-16,-2-2 4 0,-6-1-5 0,0-2 21 15,0 3-15-15,0-3-6 0,2-1 8 0,-2 1 13 16,3-1-23-16,10 5 2 0,-5-4 16 0,-4 0-14 16,2-2 1-16,-2 2 26 15,13 2-24-15,1-2-2 0,0 3 0 0,-8-4 5 0,-4-3 10 16,-1 4-23-16,14 0 26 0,-4 0-8 0,-5-1 16 15,-3-1-1-15,7 2-32 0,-3-1 9 16,-5-2-7-16,15 2 5 0,-4 4 15 0,-3-5-10 16,7 0-13-16,-1 1 0 0,4-1 16 15,0-1-1-15,-2-2-7 0,2 2 0 0,0 0-3 16,-8-1 6-16,6-2 38 0,2 2-31 0,-4-4-15 16,-10 1 12-16,18 1 1 0,0-4-16 15,7 1 5-15,-4-2 29 0,0 1-24 0,3-1 3 16,-3-2 3-16,6 0-13 0,-2-3 10 0,-1 2 0 15,-3-3 2-15,3-1 11 0,4 1-18 0,0-3 7 16,-4 2-32-16,4-3 24 0,10-3 17 16,0-4-6-16,-4 1 3 0,2 0-19 15,-3-5 16-15,-1 3 16 0,-14 2-6 0,10-8-17 0,-11 7 4 16,7-6 3-16,1-6-17 0,-11 9-9 16,-4-3 24-16,14-6-3 0,-13 10 2 15,7-13-12-15,-10 8 13 0,-1 0 2 0,0-2-8 16,0-1 6-16,-6 0 4 0,3-3 4 0,-7-2-9 15,3 3 1-15,-6-2-1 0,-1-6 3 16,0 5-7-16,-6-2 4 0,-6 3 1 0,2-1-1 16,-6 6 1-16,-5 4 0 0,-2-2-1 0,-4 5 6 15,0-2 5-15,-2 2-3 0,-2-3 39 0,-2 5-65 16,-4-3 11-16,0 0 10 0,0 3 3 16,-3-4-16-16,-4 0 16 0,-1 0-6 15,-2-3-2-15,-3 0 8 0,2 2-8 0,-5 0-5 16,1-1-8-16,-4 4 5 0,-2-3 60 0,0 5-63 15,1 0-12-15,-4 2-33 0,-3 3-64 16,-4 3-123-16,3 3-100 0,-2 6-418 0,-1 1 68 16,-10 6 68-16</inkml:trace>
  <inkml:trace contextRef="#ctx0" brushRef="#br0" timeOffset="948.45">9204 14114 435 0,'3'10'135'0,"1"-1"-27"0,-1 1 4 0,0 3-4 15,1 2-13-15,3 1-3 16,-3 2 15-16,2 0-22 0,1 2-26 0,0 3 10 16,3-2-15-16,-3 0-24 0,0-3-2 0,-1 1 6 15,2-5 4-15,-2 3-7 0,1-3 28 16,-3-3-39-16,2 0 6 0,-1-2-3 0,1-2 5 15,0 2-5-15,1-5 26 0,0 3 81 0,4-6 3 16,2-2 0-16,1-6-122 0,9-1-29 0,13-19 20 16,7-5-2-16,9-9 8 0,2-2 12 15,4-6-2-15,0 1 13 0,1-4-23 0,2 2 7 16,-3-1-15-16,1-2 18 0,-1 0-21 0,0 3 75 16,1 5-31-16,1-3-38 15,1 10-57-15,1-1-169 0,-7 14-560 0,-7 0 84 0,-1 2 51 16</inkml:trace>
  <inkml:trace contextRef="#ctx0" brushRef="#br0" timeOffset="10245.1">13330 13922 399 0,'0'0'151'0,"0"0"-33"16,0 0 10-16,0 0 0 15,4 4-24-15,-4-4 4 0,6 7-31 0,-6-3 20 16,4-1-20-16,2-2 23 0,-2 5-24 0,0 0 22 16,2-1-14-16,1 3-2 0,0-1-33 15,0 0 25-15,0 2-2 0,-1-2 4 0,-2-2-22 16,2 2-10-16,2 1 20 0,-4-2-21 0,5 2 19 16,-5-5-14-16,2 4 3 0,-1-6 8 0,4 5-30 15,-2-4 11-15,0 0-4 0,7-6-66 16,2-2 83-16,5-2 29 0,7-11-28 0,9-12-108 15,7-1 80-15,11-11-8 0,6-7 7 0,1 0-7 16,3-2-7-16,4-3-6 0,3-3 5 16,-1 2-54-16,2 2-99 0,-2-1-118 0,0 3-566 15,-6 6 100-15,-3 3 77 0</inkml:trace>
  <inkml:trace contextRef="#ctx0" brushRef="#br0" timeOffset="20216.86">20464 13933 616 0,'0'0'197'0,"0"8"-35"0,0-8 12 15,0 0-21-15,0 7-17 0,4-2-16 0,-4-5 1 16,1 6-14-16,2 1 8 0,0 0-17 15,0 1 7-15,0 1-18 0,-2 0-3 0,2 4-35 16,0-1 38-16,1 4-3 0,-1 0-25 16,1 0-5-16,0 1 2 0,-1 0-102 15,0-1 33-15,1 1-35 0,-1-3 22 0,0-1 3 16,0 1 8-16,2-3-1 0,1-1 9 0,-2-2-6 16,2 1 0-16,1-3 8 0,7-6 74 0,2-6-64 15,26-14 18-15,15-14-15 0,12-14 15 16,7-4-18-16,30-28 3 0,0 2 12 0,10-5-4 15,0-1-45-15,-3 3-73 0,3-11-167 0,1 24-535 16,-5 3 98-16,-24 16 46 0</inkml:trace>
  <inkml:trace contextRef="#ctx0" brushRef="#br0" timeOffset="39937.61">22984 4246 163 0,'0'0'44'0,"0"0"71"0,0 0 36 0,0 0-26 15,-10 0-9-15,10 0 7 0,0 0-3 0,0 0-20 16,0 0-1-16,0 0-22 0,0 0 3 0,-13 0-27 16,13 0 9-16,0 0 2 0,0 0-10 15,0 0 2-15,0 0 8 0,0 0-31 0,0 0 0 16,0 0-4-16,0 0-14 0,-11 0 18 0,11 0-20 16,0 0 5-16,0 0-26 0,0 0 36 15,0 0-10-15,0 0-7 0,0 0-6 16,0 0 2-16,21 7 14 0,-12-7-3 0,-2 1-8 0,4-1 5 15,-1 5 8-15,0-5-15 16,4 0-3-16,-1 1-2 0,2 0 4 0,1 1-1 16,-2 1-14-16,3-2 28 0,4 0-7 0,0 2 5 15,2-3-3-15,1 4-2 0,0-4-67 0,7 3-4 16,0-3-9-16,3 1 39 0,6 4-34 16,-1-5 34-16,4 1 3 0,-2 0 2 0,4-1 5 15,-1 0-3-15,1 0 11 0,-1 0 2 0,5 2 16 16,-2-2-18-16,1-2-6 0,14 2 6 15,-7-1-5-15,9 0 43 0,-2-2-13 0,0 1-33 16,3 1 26-16,-4-1-18 0,4 1 10 16,-1-3-8-16,1 1 3 0,-3 2 0 0,0-5 20 15,3 4-17-15,-4-4 22 0,0 4-10 16,-2-3-17-16,2 1 14 0,1 0-19 0,2 0 14 16,1-2-20-16,4 3 26 0,0-2-13 0,2 1 41 15,1-1-29-15,3 0 1 0,-6 0 0 16,2 0-21-16,-2 1 10 0,2-2 32 0,-2 1-32 15,6 0 6-15,-3 0-9 0,0 1 17 0,3-2 1 16,0 1-19-16,1-1 35 0,-1-1-2 16,-4 1-9-16,2 0 6 0,1 0-25 15,-1-1 12-15,1 2-33 0,16-5 21 0,-16 3 2 16,2 2 7-16,-1-1 14 0,1-1-6 0,-5 0 18 16,3 3-43-16,-7 0 13 0,1 0 12 15,-3-2-5-15,-4 3-10 0,-10-1-10 0,-6 0 2 16,-2 4 19-16,-1-4-6 0,-4 4 2 0,-7-2-7 15,3 0 11-15,-4 2-9 0,-6 0 3 0,-1-3 6 16,-5 3-9-16,0 0 6 0,-5 0 92 16,4 3-57-16,-6-6 3 0,1 3-18 0,-2-2 70 15,-2 2 4-15,-8 0-7 0,10 0-21 0,-10 0-25 16,0 0-24-16,8-1-20 0,-8 1-74 16,0 0-33-16,0 0-8 0,0 0-282 0,-18 6-340 15,12-2 51-15</inkml:trace>
  <inkml:trace contextRef="#ctx0" brushRef="#br0" timeOffset="41093.14">22950 5661 337 0,'0'0'118'0,"0"0"-5"0,0 0-8 0,0 0 2 0,0 0-22 0,0 0 20 0,0 0-18 16,-7 0 12-16,7 0-29 0,0 0 12 0,0 0-29 15,0 0-66-15,0 0 39 0,0 0 2 16,0 0-5-16,0 0-23 0,0 0 0 0,0 0 64 16,18 9-41-16,-18-9 18 0,10 2 28 0,-4 1-69 15,1-3 41-15,4 1 10 0,-1 1-7 16,3 2 17-16,-2-2-17 0,5-2 5 0,-1 2-6 15,1-2 1-15,2 2-11 0,3 1-5 16,2-3 18-16,-2 1-23 0,6-1 0 0,3 0 13 0,1-1 10 16,0-2-28-16,10 1-8 15,-4 0 31-15,5-3-18 0,2 4 13 0,14-5 0 16,-9 4-10-16,12-2 4 0,-10-1-9 0,7 1-6 16,5-2-5-16,-7 0 26 0,3 2-20 15,-1-2 1-15,3-1-9 0,1 4-3 0,3-4 5 16,0 0 16-16,3 3 7 0,-3-3-25 0,4 2-5 15,-1 1 4-15,0-3 21 0,-3 1-15 0,0 0-3 16,3 1 11-16,-2-1-24 16,2-1 11-16,0 4 10 0,3-3-13 0,-1-1 3 0,1 4-13 15,-2-3 25-15,-1 2-17 0,1 0 2 16,-1 0 2-16,0-2-7 0,-3 4 11 0,0-6 7 16,3 3-23-16,1 1-8 0,-1-2 18 15,4 2-3-15,0-2-7 0,0 0 0 0,4 2 5 16,-5-3 5-16,4 1 6 0,-4-2-6 0,2 1 10 15,-2-2-2-15,0 5-6 0,-1-4-1 16,-2 0-12-16,3 0 6 0,0 0 6 0,-4 1-6 16,1-1-8-16,0 1 3 0,-4-1 12 0,-2-1 1 15,0 2-10-15,-4-2-1 0,0 3-2 16,-6-1 13-16,-5-1-16 0,-7 2 36 0,-1 4-20 16,2-4-16-16,-1 0 21 0,-1 1-23 0,-2-1-3 15,-6 4 10-15,0-3 8 0,-1 4-17 16,-2-2 32-16,-5-1-15 0,-2 3 3 15,0-2-11-15,-1 2 14 0,0-4-1 0,-5 5-8 16,-2-2-4-16,0 2 7 0,2-2-15 0,-3-1-6 16,-1 2 16-16,-1 1-7 0,-3 0-11 15,-7 0 15-15,16-3-12 0,-11 3 17 0,1-3-27 16,-6 3 27-16,10-1 14 0,-10 1-1 0,0 0 6 16,12-1 9-16,-12 1-2 0,6-2-15 0,-6 2 5 15,6-1-38-15,-6 1-3 0,0 0-23 16,0 0-13-16,1-6-31 0,-1 6-74 15,0 0-28-15,-7-8-601 0,4 5 61 0,0 0 92 16</inkml:trace>
  <inkml:trace contextRef="#ctx0" brushRef="#br0" timeOffset="41670.58">27521 4536 647 0,'0'0'220'0,"0"0"-38"0,0 0-11 0,-8 10-12 0,5-3-21 0,0 3 13 0,2 2-23 16,-2-1-12-16,0 6-17 0,0 0 6 15,2-1-20-15,-2 4-11 0,0-1-5 16,-1 1-7-16,2-2-11 0,-3 3 5 0,5-2-17 16,-3-1 9-16,0-1-4 0,3 2-6 15,-1-6-2-15,-2 1-3 0,3-1-30 0,0-1-1 16,-3 0-9-16,3-1-22 0,0-2-22 0,0 0-26 16,0-2-40-16,0-1-22 0,-3-2-52 15,3 1-593-15,-4-1 114 0,4-2 27 0</inkml:trace>
  <inkml:trace contextRef="#ctx0" brushRef="#br0" timeOffset="42044.5">27473 4485 734 0,'0'-7'215'0,"0"7"-20"0,0 0-29 16,0-3-17-16,0 3-14 0,6-4-9 0,-6 4-4 15,11-1-27-15,-11 1 0 0,13 1-16 0,-13-1-5 16,15 1 6-16,-3 2-16 0,-2-2-26 16,2 1-12-16,-2 1 10 0,1 0 10 0,0 1 2 15,-3 1-9-15,2-1-3 0,1 2-8 0,-4 0-18 16,3-4 5-16,-1 4 8 15,-1 2-7-15,-4-5 30 0,2 3 2 0,-1-4 1 16,-4 7-8-16,-1-1 10 0,-1-1-5 0,-4 1-2 16,-2 5-1-16,-4-2-7 0,0 0-8 0,-1 2-10 15,-2-3 0-15,1 0-8 0,-1 4-17 16,4-5-32-16,-3-1-14 0,5 1-78 0,1-1 13 16,0-1-12-16,-2-1-49 0,6 0-29 0,-8-3-73 15,11 1-444-15,0-4 21 0</inkml:trace>
  <inkml:trace contextRef="#ctx0" brushRef="#br0" timeOffset="42331.52">27869 4509 829 0,'0'0'199'0,"3"-6"-19"0,-3 6-17 16,0 0-4-16,0 0-31 0,0 0-8 0,0 0-4 16,0 0-27-16,0 0-7 15,0 0-10-15,-3 17-21 0,3-3 5 0,-3 2 8 16,3 2-15-16,-3 5-8 0,-1 2 5 0,0 1-10 16,1 7-26-16,-1 1-23 0,-2-1-48 0,5 0-8 15,-5-7-3-15,0 8-130 0,-12 9-108 16,18-10-425-16,-3-8 70 0</inkml:trace>
  <inkml:trace contextRef="#ctx0" brushRef="#br0" timeOffset="42845.78">26573 4678 793 0,'0'0'294'0,"-6"-3"-35"0,6 3 2 0,-3-3-49 0,3 3-20 15,0 0-30-15,-8-4-11 0,8 4-39 16,0 0 1-16,0 0-13 0,0 0-6 0,0 0-1 16,-3 16-22-16,3-8-7 0,0 1-5 0,0 1 0 15,0 4-3-15,0 2-17 0,-3-1 15 16,3 4-14-16,-4-1-4 0,1 6-2 0,0-5-17 16,-1 4-22-16,1-4 0 0,-1-1-54 15,2-3 3-15,-3 2-54 0,5-4-87 0,-3-3 5 16,2-8-72-16,0 11-550 0,-4-4 90 0,5-5 61 15</inkml:trace>
  <inkml:trace contextRef="#ctx0" brushRef="#br0" timeOffset="43161.2">26454 4667 624 0,'3'-6'248'0,"0"1"-38"0,-3 5 8 0,4-9-31 16,5 7-24-16,-4-2-14 0,2-1-11 0,3 3-2 15,1-3-24-15,1 4-12 0,-1-1 3 16,3 1-21-16,-4 1-11 0,4 0-14 0,-1 1-11 16,-3 1 7-16,4 1 1 0,-4 1-15 0,1-1-9 15,-1 1 24-15,-3 1-31 0,1-1 10 16,-2 1-15-16,0 0 13 0,-5 1 18 15,2-1 7-15,-3 1-2 0,0 2-6 0,-3 1-4 0,-4-1-11 16,-4 0 3-16,1 3 0 16,-4 1-8-16,1-4-2 0,0 3-19 0,-2-3-20 15,-1 1 13-15,5-1-43 0,-2 0-52 0,1 1-25 16,3-3-151-16,-4 2-55 0,5-6-498 16,5 3 113-16,3-5 30 0</inkml:trace>
  <inkml:trace contextRef="#ctx0" brushRef="#br0" timeOffset="43568.56">26768 4779 739 0,'0'0'289'0,"7"-3"-33"0,-7 3-15 16,0 0-21-16,0 0-20 0,4-4-21 0,-4 4-20 15,0 0-21-15,0 0-25 0,0 0-6 16,0 0-17-16,0 0-11 0,6-2-2 0,-6 2-16 16,0 0-2-16,0 0-5 0,11 1-13 0,-11-1 7 15,6 4-12-15,-6-4-13 0,8 3 8 16,-8-3-3-16,6 6-79 0,-5-5-13 16,-1-1 15-16,3 6 16 0,-3-2 5 0,-3 2 5 15,2 2-5-15,-5 0-3 0,-2 0 16 16,1 3 4-16,-3 0 14 0,0 1-29 0,0-3 14 15,3-1-11-15,0 0 2 0,0 0 13 0,0-3-4 16,1 1-1-16,3 0-15 0,-1-4 35 0,1 3-32 16,3-5-6-16,0 5 18 0,0-5 0 15,0 0-2-15,19-1 2 0,-7-2-2 0,4-1-3 16,5 0 3-16,3-2 7 0,2 0 0 0,-1 1-4 16,6-1-27-16,-1 4-35 0,-2-4-34 15,3 3-153-15,-11 0-36 0,8 1-460 0,-4 0 119 16</inkml:trace>
  <inkml:trace contextRef="#ctx0" brushRef="#br0" timeOffset="44134.03">25667 4759 568 0,'0'0'233'16,"0"0"15"-16,0 0-30 0,0 0-9 0,0 0-27 16,0 0-28-16,0 0-16 0,0 0-10 0,0 0-5 15,0 0-34-15,-20 8 11 0,20-3-5 16,-3 1-34-16,3 2 11 0,0 1 2 0,0 3-23 16,-3-2-7-16,3 1-6 0,0 3-2 0,-3 3 8 15,1-1-3-15,-1 2-11 0,0 2-1 16,0 3 14-16,2-2-30 0,-2 0-11 0,0 1-4 15,0-5-16-15,-1 2-8 0,4-2-7 16,-3-2-31-16,3 1-10 0,0-4-103 0,-4 1 6 16,4-4-65-16,-1 1-17 0,1-2-520 15,0-2 97-15</inkml:trace>
  <inkml:trace contextRef="#ctx0" brushRef="#br0" timeOffset="44446.39">25606 4672 793 0,'0'0'271'0,"0"-5"-40"16,0 5-11-16,0 0-31 0,0 0-45 16,0-6 9-16,0 6-22 0,0 0-3 15,0 0-26-15,0 0-7 0,21 7 2 0,-8-4-2 16,-3 2-29-16,1-2-14 0,3 3-4 0,-1 0 14 15,1-2-24-15,0 1 5 0,-2-1-17 16,0 1 18-16,1-1-6 0,-2 1-10 0,-1-1-7 16,-1 0 14-16,-2-1-9 0,1 2-3 0,-1-3 0 15,-1 0-18-15,-1 3 16 0,-4-1-3 16,-1 2 2-16,-3 1-22 0,-3 0-21 0,-4 2 7 16,-1 1-12-16,-2-1-33 0,-5 5-62 15,5-7-72-15,-1-6-97 0,1 8-501 16,3-1 79-16,-2 0 61 0</inkml:trace>
  <inkml:trace contextRef="#ctx0" brushRef="#br0" timeOffset="44963.88">25950 4795 783 0,'0'0'261'16,"2"-3"-21"-16,-2 3-17 0,0 0-31 0,3-6-25 15,-3 6 4-15,7-1-28 0,-7 1-25 0,10-1 8 16,-3-1-24-16,0-1 0 0,3 3-17 16,-10 0-11-16,17 0-10 0,-7 0-15 0,0 5 12 15,1-4-30-15,-4 0-8 0,3 1 0 0,2 2-10 16,-7-1 2-16,2 2-15 0,-4-2 18 15,0 3-23-15,1-2-8 0,-5 3 3 0,-2 1-13 16,0 0 20-16,-2 1-2 0,-3-1-5 0,0 0-8 16,1 1 13-16,-2-1-5 0,2 0-3 15,-1-1 0-15,2 1 5 0,-1 0-7 16,1-4 12-16,2 1 3 0,-3 2-2 0,3-4-1 16,1 1 8-16,0-1-2 0,3-3-18 0,-7 7 2 15,7-4 3-15,0-3 4 0,-3 5 17 16,3-5-16-16,0 0 2 0,3 9 6 0,2-7-1 15,-5-2 3-15,5 6-7 0,-2-5 4 0,-3-1 1 16,11 7-6-16,-4-6 13 0,1 2-10 16,-6 3 8-16,4-3-5 0,-1 1 4 0,1 1 4 15,-2-1 1-15,-1 2 14 0,-3-2 5 0,0 3 5 16,-3 0-11-16,-1 2 11 0,-3 0-8 16,-5 2-7-16,-6 2-6 0,2 2-28 15,-6-4 8-15,-2 5-41 0,-6-4-49 0,-1-1-86 16,-4-1-127-16,1 1-511 0,0-4 87 0,-1 0 54 15</inkml:trace>
  <inkml:trace contextRef="#ctx0" brushRef="#br0" timeOffset="45537.47">24727 4876 680 0,'0'0'297'0,"0"0"-33"0,0 0 2 0,-6-4-56 16,6 4 15-16,0 0-43 0,0 0-13 0,0 0-28 16,-5-4-21-16,5 4-7 0,0 0-13 15,0 0-19-15,0 0 1 0,-6 10-13 0,3-3-10 16,3 1 16-16,-3 3-22 0,-1 3-9 15,1 3-90-15,0 5 23 0,-4-1 0 0,2 2-3 16,-1 1-7-16,2-2 0 0,-2 1-6 16,0 0-7-16,2 2-15 0,0-5 4 0,1 2-55 15,-1-3-14-15,-2-1-58 0,5-2-31 0,-2-1 23 16,0-2-79-16,3-3-456 0,-3-1 74 16</inkml:trace>
  <inkml:trace contextRef="#ctx0" brushRef="#br0" timeOffset="45868.31">24621 4813 627 0,'0'-4'161'0,"0"4"-28"0,4-6 10 16,-4 6-43-16,0 0 8 0,10-3-9 15,-10 3 4-15,13 0-37 0,-2 1 9 0,-1 1 30 16,3-2-52-16,2 1-19 0,-2 4 4 0,1-5-5 16,0 2 3-16,0 3 13 15,-1-3-16-15,1 1 16 0,-1 1-19 0,-3-1-4 0,1 1-6 16,-1-1 1-16,0-2 2 0,1 5 10 16,-4-3-25-16,-1-1 18 0,-2 4-14 15,-1-2 6-15,-3 0 3 0,-3 5 15 0,-1-1-13 16,-4 0-3-16,-2 3 13 0,-6 1-25 0,-1-1-3 15,4-2-10-15,-1 3-5 0,0-3-23 16,1-2-19-16,2-3-40 0,1 3-136 0,0-3-35 16,5 0-434-16,-1 2 19 0</inkml:trace>
  <inkml:trace contextRef="#ctx0" brushRef="#br0" timeOffset="46473.83">25072 4936 811 0,'0'0'253'0,"0"0"1"16,0 0-44-16,4-2-34 0,-4 2-12 0,0 0-10 15,0 0-16-15,-3 16-10 0,3-9-18 0,-1-1-5 16,-2 6-31-16,0-2 11 0,0 1-16 15,2 4-3-15,-5 2-15 0,2-3-17 0,0 3-32 16,-2-4-2-16,3 0 13 0,-1-2-18 16,1 2 2-16,0-5 1 0,-1 1 27 15,4-1-12-15,-4-1 23 0,1-2-3 0,2 0 1 16,-2-2-6-16,3-3-5 0,-3 5-8 0,3-5 24 16,0 0-4-16,0 0 1 0,0 0-10 15,0 0-1-15,0 0 11 0,0 0-15 0,0 0-8 16,0 0-1-16,0 0-7 0,0 0 18 0,7-17-5 15,-4 13-7-15,4 2 4 0,-3 0-15 16,3 0 5-16,3-2 0 0,0 2-2 0,-3 1-3 16,3-2 2-16,-3 2 11 0,4 1-5 0,2-3-8 15,-2 3 0-15,-1-1-3 0,3 1-2 16,-2-1 10-16,-1 1 3 0,-10 0 5 0,17 0-13 16,-10-3-10-16,-1 1 30 0,-6 2-7 0,10-1 5 15,-10 1-11-15,8-6-73 16,-5 5-1-16,-3 1 8 0,4-8 6 0,-4 8 9 15,0-9 11-15,0 2 20 0,0 3-28 0,0 4 21 16,-4-12-3-16,4 8-3 0,-3-2 21 16,3 3 2-16,0 3 72 0,-4-12 1 0,3 9-12 15,-2-3-96-15,0 3 7 0,3 3 26 0,-3-6-36 16,3 6 31-16,0 0-13 0,-2-3 0 16,2 3 2-16,0 0-4 0,-2 15 4 0,-1-5-12 15,3 5 25-15,3 3-2 0,-1 7 2 0,-2 4-4 16,1 9-24-16,3 16 13 15,-1 1-67-15,0 1-158 0,2 5-576 0,-2-3 71 16,0 0 106-16</inkml:trace>
  <inkml:trace contextRef="#ctx0" brushRef="#br0" timeOffset="48917.05">21487 3725 547 0,'0'0'190'0,"0"0"-37"0,-3-5 3 0,3 5-35 15,0 0-16-15,0 0 2 0,0 0-17 0,0 0 15 16,0 0-18-16,0 0-8 0,0 0-2 16,0 0-5-16,0 0 7 0,0 0-25 0,0 0-6 15,0 0 6-15,-8 14 7 0,8-14-20 16,0 9-18-16,-3-2 36 0,3 2-13 0,-3-1 8 15,3 2-8-15,-4 1 11 0,4 1-9 16,-3-1 3-16,3-1-17 0,-3 5 25 0,2-1-31 16,-2-1 13-16,0 3-21 0,-1 0-15 15,4 0 26-15,-3 1-5 0,2-2-34 0,-2 2 31 16,3 1 5-16,-3-1-10 0,3-1 2 0,0-1-2 16,-3 1-30-16,2 2 32 0,1-2-20 15,-3-1 10-15,3-3 11 0,0 3-8 0,-3 1-1 16,3-4 1-16,0 3-10 0,0-1-1 0,0-1 9 15,0 0-1-15,0-1 5 0,0 1-10 0,0-1-10 16,3 1 23-16,0-3-5 0,-2 4-13 16,-1-4 10-16,3 1-15 0,0 2 23 15,0-4-21-15,-2 2 8 0,6 2-12 0,-4-4 14 16,1 1-1-16,-1 0 4 0,3-2-15 0,-2 5 5 16,-1-5-3-16,5 2 13 0,-5 0-17 15,4-1 12-15,-1 3 0 0,-2-2 8 0,2 0-18 16,2 0 15-16,-1 3 0 0,-1-5-23 15,0 3 16-15,-2-3-6 0,4 3 3 0,-2 1 3 16,1-3 5-16,0 1-16 0,0 0 5 0,3 2 24 16,-3-2-11-16,-1-2-10 0,2 2 0 15,-1 0 8-15,-1-1-21 0,4 3 13 0,1-4-21 16,-4 0 24-16,3 2 10 0,0-3-16 16,-3 1 13-16,3 1-12 0,0-1-3 0,1 0 15 15,-2 1 0-15,2-2-7 0,0 2-1 16,2-3 6-16,-2 4-8 0,2-4-5 0,0 1 23 15,1 0-13-15,0 3 3 0,3-3-8 0,-4 1 7 16,5-2 6-16,-2 2-15 0,2-1 12 16,0-1-3-16,1 1-9 0,2 1-3 0,0-1 10 15,-1 0-8-15,1 1-4 0,3-4 14 0,-4 2-4 16,4 1-1-16,-6-2 6 0,4 1 2 16,-1 0-5-16,0-4 1 0,-1 4-14 0,-2-2 26 15,3 1-13-15,-2-2 0 0,2 2 13 16,0-1-26-16,-1 0-2 0,-2-1 10 0,5 2 23 15,-3-4 8-15,-2 2-36 0,6 2 5 16,-7-5-82-16,7 2 28 0,-3 0 23 0,-1 2-35 16,4-3 15-16,-3 2-6 0,2-3 21 0,-3 4 11 15,-2-4-1-15,2 1-7 0,0 1-8 16,-2-2 23-16,-1 0 10 0,0 1 8 0,0-1-23 16,-3 3-18-16,3-1 29 0,-3-2 1 0,-1 0 14 15,1 0-6-15,0 1 16 0,-4-1-18 16,4 0-15-16,-1 1 22 0,-2-1-10 0,-1 0 11 15,3 0-6-15,-2 0 6 0,-1 2 12 0,0-2-15 16,1 0 3-16,-1 0-8 0,0 3 10 16,1-3 3-16,1 0-3 0,-1 1 10 0,-11-1-15 15,17 0 5-15,-10 0-2 0,4-1-13 16,-1 1 10-16,-10 0 23 0,17 0-8 0,-7-3 13 16,-3 1-2-16,2 2-6 0,-9 0-15 15,15-1 6-15,-8 0-6 0,2 1 2 0,-9 0 24 16,11-2-13-16,-4-1-13 0,-7 3 26 0,7-1-18 15,-7 1-19-15,11 0 19 0,-11 0 5 16,0 0-13-16,12 0 8 0,-12 0-15 0,0 0-1 16,7-2 16-16,-7 2-8 0,0 0-8 0,0 0 11 15,7-1-13-15,-7 1 2 0,0 0-22 16,0 0-3-16,0 0 2 0,0 0-38 0,11 0-56 16,-11 0-65-16,0 0-24 0,0 0-86 0,-3-5-503 15,3 5 114-15,0-4 65 0</inkml:trace>
  <inkml:trace contextRef="#ctx0" brushRef="#br0" timeOffset="49402.96">23049 4792 622 0,'0'0'250'0,"0"0"-6"0,-4-6-17 0,4 6 14 0,0 0-41 0,0 0-11 0,0 0-12 16,-6-2-19-16,6 2-22 0,0 0-26 15,0 0 0-15,0 0-23 0,0 0-13 0,0 0-15 16,0 0 10-16,0 0-15 0,0 0-13 0,0 0-3 16,0 0-4-16,21 9 2 0,-15-6 5 15,1 1-18-15,-1-1 0 0,2 3 0 0,2-4-16 16,-3 4 9-16,3-1-1 0,0-1 8 0,-3 4-20 15,3-6 25-15,1 5-15 0,-4 0-3 0,2-4 8 16,2 3-13-16,-4-2 5 0,3 1 0 16,-3 2-5-16,3-4-2 0,0 3-6 0,-6-4-12 15,2 4 18-15,2-2 7 0,-2 0-8 0,-2-1 16 16,-1-2-7-16,3 4 9 16,-6-5 6-16,4 2-13 0,-4-2 22 0,7 6-1 15,-7-6-19-15,1 4 8 0,-1-4 8 0,0 0-11 16,-8 7 3-16,5-3 3 0,3-4-3 15,-10 4 5-15,3 1 16 0,-1-1-50 0,-2 1 14 16,-3-2 10-16,-1 5-18 0,-6 1 8 0,-4 0-1 16,-4 4-12-16,-5 2 10 0,-12 6-28 15,1 1-59-15,0-1-69 0,-22 8-245 0,32-8-505 16,3-4 107-16,8-2 65 0,2-5 84 0</inkml:trace>
  <inkml:trace contextRef="#ctx0" brushRef="#br0" timeOffset="-164610.62">8928 805 455 0,'0'-7'195'16,"0"7"-26"-16,-1-6 28 0,1 6-36 0,0-4 10 15,0 4-30-15,-3-8-97 0,3 8 7 0,-3-9 44 16,3 7-26-16,0 2 10 0,-4-6 18 0,0 1-20 15,4 5 51-15,-7-6-20 0,1 2-70 16,2 1-12-16,-5 2-1 0,9 1-2 0,-18 0-18 16,8 2 8-16,-7 3-3 0,0 1 19 0,-1 7-9 15,1 2-2-15,-6 3-3 0,2 4-7 16,-7 10 13-16,8-1-14 0,6-3-9 0,1 1 20 16,-1 1-21-16,4 1 3 0,3 1 0 15,0-1 8-15,7-4-16 0,3-2 11 0,1 2-44 16,3 2-21-16,0-5 47 0,3 1-13 15,7-1-29-15,-3-3 1 0,6-4-26 0,-2-4-46 16,2-1-2-16,7-4-50 0,-6-2-53 0,3-1-468 16,-1-5 61-16</inkml:trace>
  <inkml:trace contextRef="#ctx0" brushRef="#br0" timeOffset="-164231.41">9341 877 552 0,'-4'-7'208'0,"1"3"-32"0,3 4-17 15,-7-3 10-15,7 3-28 0,-17 1-3 16,7 4-18-16,0 1-38 0,-1 2 23 0,1 1-23 16,-3 4-5-16,2-1 7 0,1 4-15 0,0 2-22 15,-1 1 4-15,4-1-5 0,-2 2 2 0,5-2-7 16,0 0-23-16,1-1 0 0,3-2-20 15,0-2-11-15,0 0-10 0,3-2 23 0,2-1 5 16,1-1-18-16,0-2 26 0,4-2-5 16,1-3-19-16,-1-2 27 0,0-2-14 15,4-1-17-15,0-5 20 0,3 1-10 0,-4-2 15 16,-1-1-12-16,-2-1 25 0,-1 1-5 0,2 0 7 16,-7 0 11-16,2 0-21 0,-3 0 8 15,-2 0 0-15,-1 2 3 0,-1 0-8 0,1 1-18 16,-6-1 5-16,-1 3-7 0,0 0-4 0,0 1-14 15,-3 4 5-15,3-2-21 0,7 2-44 0,-17 5 4 16,13-3-55-16,-2 3-7 0,-2 1-54 16,-1 0-182-16,8 2-363 0,2-2 148 0</inkml:trace>
  <inkml:trace contextRef="#ctx0" brushRef="#br0" timeOffset="-163390.75">9549 1039 645 0,'0'0'184'0,"0"0"-15"15,0 0-8-15,0 0-15 0,0 0-33 0,7 7 9 16,-7-7-12-16,3 6-35 0,-3-2 12 16,0-4-21-16,3 7-14 0,-3-7-40 0,5 8-19 15,-2-6-16-15,0 2 2 0,-3-4 6 0,4 5-19 16,2-4 27-16,-6-1-9 0,0 0-9 15,15-3 4-15,-9-1-2 0,1-1-2 16,0-3 32-16,3 1 19 0,0-3 2 0,-3 2 21 16,-1 0 7-16,2-1-7 0,-1 4 4 0,-1-3-1 15,1 2-14-15,-1-1 8 0,-1 1-23 16,1 3 5-16,-2-2 3 0,2 1-3 0,-2 2 6 16,-4 2 1-16,8-4-7 0,-2 3 11 0,-6 1-3 15,0 0-8-15,0 0-20 0,16 5 22 16,-12-3-14-16,0 2 2 0,0-2 2 0,2 3 6 15,-2-4-21-15,2 4 2 0,0-3-4 0,-6-2 7 16,11 5-7-16,-4-5 12 0,-7 0-15 16,18-3 10-16,-8-1-10 0,0-2-2 0,1-2-8 15,2-2 25-15,-4 0-23 0,2-2 29 16,-1 2-3-16,-3-2 7 0,4 2 1 0,-8 0-1 16,4 0-4-16,-1 3 22 0,-2-1-12 15,-1 0 2-15,0 4 1 0,-3-2 4 0,0 6-10 16,1-8-7-16,-1 8-14 0,0 0 22 0,-4-5-12 15,4 5-6-15,0 0 7 0,0 0 0 16,-13 8-13-16,13-8 7 0,-6 9-6 0,5-1-14 16,1-2 5-16,-3 1 16 0,3 1-26 0,3-1 11 15,-2 1-8-15,1 1-11 0,2-2 6 16,2 1-3-16,-2-2-3 0,2 1 6 16,2 0-3-16,-1-1 8 0,0 0 5 0,2-2-11 15,-1 2 11-15,2-1-2 0,-3 1-6 16,2-2 15-16,-1 0-2 0,-2 0 18 0,1-1-15 15,-4 1-6-15,4-1 8 0,-3 0 0 0,-4-3-17 16,7 8 17-16,-4-4 0 0,-3 1 15 16,0-5-25-16,0 8-2 0,0-2 4 0,0-6-2 15,0 7 7-15,1-3 1 0,-1-4 0 0,0 6 12 16,0-6-13-16,2 5 9 0,-2-5-19 0,0 0 0 16,0 0-10-16,0 0 18 0,0 0-17 15,0 0 6-15,18-11 6 0,-15 2-18 16,4 4 18-16,-3-3 13 0,2 1 7 0,-2 1-10 15,3-1 18-15,-4 1-7 0,0-1 14 16,1 2-9-16,-1-1 15 0,0 2 2 0,1-1-5 16,-1 1-5-16,-3 4-2 0,3-7 7 0,-3 7 3 15,5-6-8-15,-2 4 3 0,-3 2-16 16,3-4-10-16,-3 4 3 0,0 0 2 0,3-4-20 16,-3 4 8-16,0 0 7 0,0 0-13 0,10 10 16 15,-9-7-1-15,2 2-4 0,0 2-8 16,2 1-16-16,1 1 3 0,-3 1-25 0,1-2-3 15,2 2-59-15,-3 2-74 0,1-3-26 16,3-1-655-16,-3 1 123 0,2-3 66 0</inkml:trace>
  <inkml:trace contextRef="#ctx0" brushRef="#br0" timeOffset="-163214.63">10158 720 342 0,'0'0'113'0,"0"0"-36"15,0 0-62-15,0 0-40 0,13 10-44 0</inkml:trace>
  <inkml:trace contextRef="#ctx0" brushRef="#br0" timeOffset="-162306.51">10373 560 729 0,'0'0'261'0,"0"-5"-56"16,0 5-23-16,0 0-19 0,0 0-19 0,0 0-11 16,0 0-26-16,0 0 9 0,0 0-9 0,14 15-17 15,-8-5-6-15,2 2-2 0,-2 4-18 16,1 3-13-16,3 0 11 0,-2 2-19 15,1 0 6-15,1-3-1 0,-6-3-4 0,3 2-16 16,0-3 5-16,-3 0-2 0,2-4 5 0,-3-1-3 16,0 0 6-16,2-2-11 0,-5-2-21 15,0-5 6-15,-5 7-8 0,2-4-2 0,3-3 5 16,-10 4-16-16,10-4 8 0,-13 0 8 0,5 0 4 16,8 0-12-16,-13-1 8 0,4-1 0 15,9 2-16-15,-15 2 11 0,8-4 4 0,-3 5 4 16,3-2-17-16,-3 3 6 0,3 1 8 0,-2 0-10 15,4 4-14-15,-1-1 29 0,2 3-13 16,1-3-8-16,3 6-10 0,0-3 21 0,0 1-24 16,6 1 14-16,1-1 9 0,1 1-17 0,2-3 2 15,3-2 8-15,4-1-8 16,0-2 3-16,1-3 13 0,3-2 4 0,1-1-25 16,3-5 18-16,-1-1-20 0,3-1 30 0,-3-2-12 15,0 2 9-15,0-5-4 0,-6 2 2 16,1 2 5-16,-4-1 13 0,1 1 10 0,-2 3-7 15,-4-4 0-15,-3 3 2 0,1 0 0 0,-2 2-10 16,0 0 20-16,-2 1-17 0,-4 0-3 16,0 4 5-16,0 0-5 0,0 0-13 0,0 0 5 15,0 0 16-15,-17 8-8 0,10 1-18 16,0-1 10-16,1 0-5 0,2 3 0 0,1 1-5 16,-1-1-8-16,4 1 19 0,0 1-29 15,0 1 13-15,4 2-21 0,2-3 8 0,-2 2-8 16,3-1 3-16,4-2-5 0,1-1 5 0,3-3 0 15,-2-2 10-15,4 0-15 0,-3-5 3 16,3-1 25-16,0-2-3 0,0-4 0 0,3 0-7 16,-5-1 3-16,4-5 1 0,-1 0-1 0,-5 2 12 15,1 0 0-15,-4 0-10 0,1-1 18 16,-1 2-6-16,-6 2 24 0,2-1-21 0,0 2 13 16,-1 1 0-16,-2 0-20 0,-3 1-3 0,0 4 3 15,0 0 2-15,0-6-10 0,0 6 10 16,0 0-16-16,0 0-22 0,0 0 23 0,0 0 2 15,0 0-28-15,-14 11 11 0,14-11-9 16,0 0-4-16,0 7 10 0,0-7-21 16,0 5 19-16,0-5-1 0,0 0 10 0,0 0 1 15,17-1 17-15,-17 1-9 0,10-6 19 0,-3 0-9 16,4-1 2-16,-4 0 0 0,3-3 0 16,4 2 2-16,-4 0 34 0,-3 1 5 0,3 0-8 15,-3 1 3-15,0 1 0 0,-1 0 2 0,1 1-9 16,-3 0-1-16,-1 0-3 0,1 1 1 15,-4 3-21-15,6-4 13 0,-6 4 0 16,0 0 2-16,0 0-4 0,0 0-9 0,10 11 6 16,-10-5-10-16,3 4 22 0,-2 1-12 0,3-2-3 15,2 2-2-15,-2 2-8 0,2 1-5 16,4-2-26-16,5 2 6 0,5 0-27 0,0 0-70 16,1-4-168-16,13-1-560 0,0-2 103 0,3-1 61 15</inkml:trace>
  <inkml:trace contextRef="#ctx0" brushRef="#br0" timeOffset="-161254.6">12414 470 642 0,'-7'11'177'0,"4"-4"-8"16,3 3-8-16,0 5-18 0,0-2-23 0,0 7-9 0,0 5-4 0,3 2-17 15,-3 2-19-15,4 7 4 0,-1 2-17 16,0 0 14-16,0 15-13 0,-2-9-18 0,2-4-49 16,-3-3 18-16,4-2-25 0,-4-3-28 0,0-5-42 15,0-3-28-15,-4-3 21 0,1-2-10 16,2-2 30-16,-5-3 13 0,-1-3 11 0,1-3-37 15,-2-1 39-15,-2-2 8 0,-3-2 10 0,-1-1-13 16,0-4 74-16,-6-1-5 16,3 0 13-16,-4-2-23 0,-3-3 79 0,0 1-7 15,1-2-8-15,-1-1-18 0,3 1 84 0,4 2 24 16,0-1-24-16,4 1-25 0,2 2-3 0,-2 0-12 16,6 0-36-16,-1-1-3 0,1 2-10 15,4-3 2-15,6 0-20 0,-2-1 0 0,8-5 13 16,2-1-24-16,3-1-17 0,10-3 23 0,0-2-10 15,10-6-1-15,7-1-4 0,0-1-6 16,-3 1 8-16,-1-2-18 0,0 4 8 0,-3 0-3 16,-9 5 11-16,-4 0-3 0,-2 5 2 15,-4 0 18-15,-2 2-4 0,1-2-19 0,-4 5-89 0,-3-1 94 16,0 3-2-16,-3-1 3 0,-1 2 17 16,0 0-15-16,-3 0 3 0,0 3-16 15,0-1 18-15,0 5-25 0,0 0 15 0,-10-2 5 16,10 2-18-16,-10 8 5 0,6 1-2 0,1 2 5 15,0 2-19-15,2 3 6 0,-2 4-15 16,0 0 2-16,3 5-15 0,3 1-10 0,0 3 2 16,-2-3-10-16,5 6-18 0,-3-7 2 0,4-2-2 15,0-1-30-15,-3-2 22 0,2-4-7 16,1-3 27-16,-3-1 19 0,3-4 23 0,-3-2 23 16,2-1-13-16,-3-5 28 0,-3 0 3 0,0 0-3 15,13-6 23-15,-8 1 8 0,-2-1 10 0,0-1 0 16,-3 1-25-16,4 0 7 0,-4 0-5 15,3 1-23-15,0 0 18 0,-3-1 0 16,0 6-13-16,1-9-5 0,2 7 0 0,-3 2-18 16,3-6-2-16,-3 6 12 0,3-6-2 0,2 4-3 15,-5 2 3-15,13-2 2 0,-6 1-10 16,3 1-5-16,0 0-10 0,3 0 5 0,-2 0 5 16,3-1 0-16,-4 1-13 0,4-1 0 0,2-3 11 15,-1 3 15-15,1-3-29 0,-1-1 16 0,1-1-13 16,-2-1 8-16,0-2-15 0,0 1 17 15,-4 0-4-15,0-2 17 0,0-2-25 0,-3 3 2 16,-1-1 5-16,-2-1 0 0,-4 3 11 0,0 0-3 16,-3-1 8-16,3 4-14 0,-4-3 9 15,1 3 2-15,-3 2 8 0,2-1-13 0,4 4 0 16,-14 0-5-16,14 0-3 0,-13 6-7 16,6-1 10-16,0 4-6 0,3 2 14 0,1 0-8 15,3 3 5-15,-3 1 10 0,6 3 0 0,0-1 3 16,1 0-21-16,10 0 14 0,-1-1-12 15,8-2-6-15,6-2-45 0,10-2-65 0,-9-7-237 16,37-6-501-16,0-4 95 0,-1-5 86 0</inkml:trace>
  <inkml:trace contextRef="#ctx0" brushRef="#br0" timeOffset="-160615.76">14489 356 662 0,'-4'-5'272'0,"-2"0"-39"16,-1 1-21-16,-3 0-7 15,2 4-13-15,-5 0-23 0,-1 1-16 0,-2 4-22 16,-2 1-16-16,1 2-20 0,-6 5 0 0,2-1-11 16,1 5 8-16,2-3-20 0,-3 8-21 0,5-2-10 15,1 1 15-15,6-2-38 0,-1 4 10 16,3-4-7-16,0-1-21 0,3-3-5 0,4 2 7 15,0-2-9-15,3-2-1 0,1 2 5 0,3-2 3 16,0-2 0-16,3 1-7 0,1-2 7 16,-1-1-3-16,3 1 1 0,1-1-4 0,-1-1-4 15,-2 0 15-15,3-2-33 0,-1 2 28 16,-2-2 5-16,-4-1 6 0,2 2-14 0,2 0 8 0,-7-1 3 16,2-1 10-16,-2 4-8 15,-1 0 5-15,-3 2 3 0,-4 3-15 0,-2 3 10 16,-8 3 2-16,1-1-10 0,-5 5-2 0,-2-4-1 15,2 2-9-15,-1-2-11 0,4-5-16 0,-1 2-7 16,1-2-84-16,2-4-98 0,-1 0-340 16,7-3-195-16,1-3 47 0</inkml:trace>
  <inkml:trace contextRef="#ctx0" brushRef="#br0" timeOffset="-160222.84">14616 733 831 0,'3'-2'233'15,"-3"2"-13"-15,0 0-22 0,0 0-42 0,0 0-5 16,0 0-23-16,0 0-5 0,0 0-8 16,0 0-10-16,13 1-23 0,-13-1-3 0,7 3-10 15,-7-3-13-15,0 0 3 0,14-2-5 0,-14 2-5 16,10-3-19-16,-3 0 9 0,1-1-6 0,-2 0 3 15,1-2-5-15,-1-1 2 0,-2 2 3 16,-1-1 7-16,1 0 6 0,0 2-8 0,-4-3 5 16,0 2 8-16,0 5-21 0,-1-9 8 0,-2 6-85 15,-1-1-9-15,4 4 12 16,-7-2 0-16,7 2 5 0,-13 1 3 0,13-1 12 16,-14 7-15-16,7 1 11 0,1-2 9 0,-1 5-2 15,-1-1 8-15,2 3-13 0,2 3 3 16,1 1 2-16,3-1 2 0,0 4 11 0,3 0-2 15,1 1-1-15,3 3-15 0,3 0-5 0,4 1-16 16,3-2 1-16,-3-1-29 0,6-1-30 16,4-4-55-16,-7-13-60 0,4 3-502 0,0-1 48 15,-1-6 41-15</inkml:trace>
  <inkml:trace contextRef="#ctx0" brushRef="#br0" timeOffset="-159940.47">15073 381 586 0,'0'-3'294'15,"0"3"-33"-15,-6-5-28 0,6 5-26 0,0 0-20 16,0 0-25-16,0 0-27 0,0 0 11 0,0 0-18 16,-1 18-23-16,1-8-13 0,1 6-5 15,2 2-10-15,0 5-3 0,1 5-10 0,0 5-10 16,-1 3 12-16,0 3-4 0,1 12-21 0,2 0 5 15,1-1-5-15,1 0-5 0,-5-8-11 16,4-9-2-16,-1-1-7 0,1 0-19 16,0-4 6-16,0-3-19 0,-1 0-17 0,-2-5-8 15,3-1-10-15,3-4-34 0,-3-1-37 0,3-4-63 16,-7-5-173-16,8 0-446 0,-1-4 72 16,0-3 108-16</inkml:trace>
  <inkml:trace contextRef="#ctx0" brushRef="#br0" timeOffset="-159752.72">15146 720 849 0,'-7'-4'259'0,"7"4"-16"16,0 0-7-16,-8-2-24 15,8 2-61-15,0 0-110 0,0 0-15 0,0 0 2 16,0 0 5-16,0 0-10 0,0 0 3 0,34 3-16 15,-16-1-38-15,6-4-70 0,1-2-99 0,9 4-555 16,9-5 53-16</inkml:trace>
  <inkml:trace contextRef="#ctx0" brushRef="#br0" timeOffset="-158708.53">16448 623 767 0,'-4'-4'162'0,"-2"-2"-1"0,3 3 3 16,-1-1-31-16,-3 3-15 0,7 1-21 15,-14 0-10-15,5 1-3 0,-2 6-15 0,1 0-2 16,0 1 5-16,-4 6-21 0,3 2 0 0,1 2 21 16,3 1-44-16,0 2-13 0,1-1-7 0,3 0 0 15,2 0-3-15,1-2-13 0,1-1-2 16,2-2-16-16,3-2-4 0,1-2-1 16,0-5-10-16,7-2 0 0,-1-3 2 0,1-4 14 15,0-3-3-15,3-2 18 0,0-4-6 0,3-1-4 16,-6-3 15-16,3 1-16 0,-3-3 26 0,-3 0 13 15,-1 1-23-15,-1 3 31 0,-1-1 12 16,-5 4-23-16,1-1 1 0,-4 0 9 0,0 5-4 16,-4 0-21-16,1 1 7 0,-5 1-19 0,2 4 9 15,-1 0 3-15,7 1 3 0,-18 1 15 0,9 0-29 16,-1-1 11-16,3 2-2 0,-4 0 15 16,11-2-39-16,-10 1-10 0,4 0 8 15,6-1-3-15,0 0 26 0,0 0-33 0,0-13 7 0,9 4 5 16,1-5 16-16,2-6 0 0,7-5-16 15,5-11 16-15,1-4 8 0,-1-5 4 16,-1-3 8-16,-2 1 13 0,0-2 16 0,-5 6-1 16,2-3 1-16,-5 12 9 0,-2 7 11 0,-4 6 3 15,2 0 12-15,-5 7-23 0,3-3 8 0,-3 5-5 16,-1 1-19-16,0 2 6 0,0 2-12 16,-3 1-17-16,1 3 14 0,-1 3-6 0,0 0-7 15,0 0 18-15,0 28-11 0,-1-8-12 0,1 10-5 16,1 8 2-16,2 16 15 0,-3 1-7 0,3 4-3 15,4 2-17-15,-3 1 7 0,3 2 10 16,2 15 10-16,-2-18-17 0,4 0-3 16,-1-5-3-16,-3-3 14 0,4-5-14 0,-2-10 21 15,-5-8-23-15,2-6 15 0,-2-5-10 0,2-2 13 16,-1-1-18-16,-2-1 33 0,3-3-18 0,-5-3 5 16,2-3-7-16,0-4 7 0,-3-2-4 15,0 0-1-15,14-14-13 0,-10-1 9 0,-4-3-12 16,3-6 9-16,-3-4 25 0,0-6-23 0,-3-3-10 15,-1 0-20-15,-7-12 19 0,2 1-1 0,-1 11 20 16,-1 4-8-16,-3 3 10 16,0 3-20-16,-2 2 15 0,-2 4-12 0,-2 2-9 15,3 5 19-15,-7 3-5 0,7 6-14 0,-4 0 11 16,0 5-10-16,-2 2-5 0,3 2 4 0,-2 2 4 16,0 5 2-16,4 0 7 0,3 1-17 15,-1 2 5-15,6 1-1 0,2-1-1 0,5-3 1 16,0 1 16-16,6 0-15 0,5 0 8 0,2-3 2 15,6 0-5-15,8-3 12 0,4-2 11 0,3-4-18 16,14-3-2-16,16-4-1 0,1-5-23 16,3-1-12-16,0-2-57 0,2-1-7 0,8-5-67 15,-10 9-604-15,1-4 41 0,-4-1 97 0</inkml:trace>
  <inkml:trace contextRef="#ctx0" brushRef="#br0" timeOffset="-158226.69">18226 539 734 0,'0'-3'167'0,"-3"-2"-4"0,3 5-35 0,-1-8 0 15,1 8-18-15,0 0-10 0,0 0-8 0,0 0-2 16,0 21-11-16,0-4-7 0,0 8-5 16,0 5-27-16,0 9 4 0,0 17-3 0,0 2 15 15,0 1 1-15,1 1-9 0,2 2-12 0,0-2-5 16,0-3-13-16,4-3-6 0,-1-2-17 15,2-4-10-15,-4-8 18 0,2-7-26 0,-2-6-6 16,2-2-35-16,-3-4 3 0,2 0-67 0,-2-7-41 16,-7 3-43-16,5-8-536 0,2-1 70 15</inkml:trace>
  <inkml:trace contextRef="#ctx0" brushRef="#br0" timeOffset="-157941.94">18191 583 458 0,'4'-5'174'0,"3"2"-10"0,3-2-16 0,0 1-12 16,0 1-24-16,4 0-14 0,3 1-9 16,4 0-15-16,-1 2-4 0,4 0-4 0,3 0-2 15,4 0-13-15,0 2-7 0,-3 1 2 0,5 0 2 16,-5-1-1-16,0 1-12 0,-1 1-17 15,-4 0 10-15,-2-1-10 0,0-2 5 16,-5 4 11-16,-1-3-6 0,-5 2-3 0,-1 0 4 16,-1 2-27-16,-5 0 16 0,-6 3 15 0,0 1-28 15,-12 5 3-15,-1 3 5 0,-5 0-8 16,-3 2-10-16,-13 8-18 0,9-4-13 0,4-5-41 16,-3 0-28-16,6 1-30 0,-3-1-75 0,4-4-509 15,6-1 63-15</inkml:trace>
  <inkml:trace contextRef="#ctx0" brushRef="#br0" timeOffset="-157579.81">18858 651 517 0,'14'0'166'0,"-14"0"5"0,13 2-37 16,-9 2-14-16,3-1-5 0,0 1-10 0,3 2-18 15,-4 0 5-15,2 1-12 0,-2 1-17 16,1 2 12-16,0-1-11 0,-1 1 18 0,2 0-39 16,-2-2 8-16,-2 4-5 0,-1-4-23 0,0 1 3 15,1-1-8-15,-1-1 8 0,1-1 7 16,-1 0-18-16,-2-2 13 0,-1 1-23 0,0-5-2 16,0 0 0-16,0 0 15 0,0 0-11 0,0 0-9 15,0 0 14-15,-4-20-14 16,7 8 7-16,-3 1-2 0,1-3-6 0,2-2 13 15,3-1 11-15,-2 0-1 0,-1-1-20 0,4 1-2 16,0 1-3-16,3-2-6 0,0 4 27 0,1 1-1 16,-1 1-15-16,0 0-3 0,4 3 6 15,-1 0 10-15,-1 3-13 0,1 0-16 0,0 5-9 16,-2 0-47-16,2 2-7 0,-2 0-146 0,2 1-6 16,0 6-483-16,-2 3 36 0</inkml:trace>
  <inkml:trace contextRef="#ctx0" brushRef="#br0" timeOffset="-157197.97">19466 610 721 0,'0'0'264'0,"0"-8"-59"0,0 8 15 15,-3-6-13-15,3 6-28 0,0 0-38 16,-13 2-5-16,13-2-13 0,-18 13-23 0,8-3-16 15,-1 2 11-15,-2 6-24 0,3 0-9 0,-1 1-3 16,2 0-18-16,2 1-3 0,4-2-2 16,-2 0-18-16,5-5 2 0,-3 0-9 15,6-1 6-15,-3-2 12 0,5-2-19 0,1-6 0 16,1 0 13-16,3-4 3 0,1-2-3 0,2-2-8 16,1-4-7-16,-1-2 12 0,1-1-30 15,0 0 28-15,-4-2 0 0,0 0 2 0,-3 2 1 16,0-2 2-16,-1-1 2 0,-5 3-2 0,2 1 1 15,-3 1-12-15,0 2-1 0,-3-4-9 0,-1 7 13 16,1-2-15-16,-4 4 16 0,-4-1-11 16,1 3-23-16,0 2 10 0,-4 2-22 15,4 3-37-15,0-1-28 0,-1 0-4 0,2 5-101 16,-1 0-89-16,6 0-553 0,4-1 102 16,0-1 64-16</inkml:trace>
  <inkml:trace contextRef="#ctx0" brushRef="#br0" timeOffset="-157002.15">19958 523 627 0,'-13'-2'230'0,"13"2"-15"0,-21 9-20 16,4-1-27-16,1 0-22 0,-2 2-10 0,-2 4-11 15,-4 2-12-15,0 3-11 16,3 2-2-16,-2 1-23 0,5 1-10 0,-9 13-6 15,13-5-10-15,0-5-30 0,4 4-11 0,1-5-46 0,5-3-2 16,0 3-54-16,8-5-139 16,-1-3 29-16,4-1-517 0,3-4 66 0</inkml:trace>
  <inkml:trace contextRef="#ctx0" brushRef="#br0" timeOffset="-155631.09">20085 788 570 0,'0'-6'177'0,"0"6"12"16,0 0-35-16,-3-5-16 0,3 5-2 15,0 0-13-15,0 0-3 0,0-7-38 16,0 7-10-16,0 0-3 0,0 0 13 0,6-6-18 16,-2 5-18-16,3-2-5 0,0-1 2 0,0-2-58 15,2-2-11-15,6 2-2 0,-5-4-18 16,1 0-10-16,-1 0 38 0,-1-1-21 0,-2-2 52 15,1 2 0-15,-2 3-23 0,-3-4 33 0,-2 2 0 16,-1 0 25-16,0 0-22 0,0 3-3 0,0-1 5 16,0 3 13-16,-4 0-33 0,1 1 12 15,-5 0-4-15,8 4 9 0,-16 0 14 0,9 4-24 16,-7 0-2-16,4 3-8 0,-3 3 0 16,-1 2 10-16,0 4-12 0,3 1 0 0,-2 2 2 15,6 4 7-15,-3-2-9 0,3 4-6 0,4 0-9 16,2 0 9-16,1 0 6 0,1 0-8 15,5-2 2-15,1-3 3 0,1-2 8 0,2-4-19 16,3-4 11-16,1-3-15 0,3-4 0 16,3-3 15-16,1-3 0 0,2-5 18 0,5-5-18 15,-1-1-8-15,0-4 21 0,-5-1 2 0,2-1 8 16,-4 1-8-16,0-1 8 0,-6 2 26 0,0 0-5 16,-1 2 32-16,-5 2-22 0,2 1-10 15,-1 2-6-15,-5 1-10 0,2 3 16 0,-1-2-14 16,1 1 1-16,-2 3-13 0,-1 0-5 0,3 3-11 15,-6 2-4-15,0 0 20 0,0 0-18 16,0 0 8-16,15 10 9 0,-12-3-17 16,3 3 6-16,-5 0-9 0,5 3 16 0,-2 2-11 15,-1-1-4-15,4 0 12 0,-3 0-15 0,-1-1 2 16,1-2-12-16,2 0 7 0,-3-3 1 16,5 1-4-16,-5-1 9 0,4-2-3 0,-4-4-11 15,4 0 16-15,-7-2-5 0,11-2-20 0,-1 0-21 16,-4-4-16-16,1-1 37 0,1-1-1 0,2-2-7 15,-4-2 43-15,1-1-8 0,0-2-22 16,-3 3 7-16,2-3 23 0,-3 4-10 0,1-3 6 16,-1 4 27-16,1-1-13 0,-4 0 1 0,3 3-6 15,1 0 8-15,-1 2 13 16,-3 0-16-16,3 0-12 0,-2 2-3 0,-1-1-5 16,0 5 11-16,6-5-4 0,-6 5-14 0,0 0-1 15,0 0 10-15,15 7-4 0,-12-2 2 0,3 3 5 16,-2 0 13-16,-1 1-18 0,3 2 0 15,-2 1 0-15,-1 0 13 0,2 2-8 0,1 1 5 16,-2-1-2-16,-1 0-16 0,0 2-2 0,0-4 12 16,-2 3-14-16,-1-3 4 0,3-1-2 0,-3 1-16 15,0 1-2-15,-3-3-18 0,2 1 10 16,-2 1-33-16,0-3 5 0,0 1 15 16,-1-2-10-16,1-2 3 0,0-1 2 0,-2-1 8 15,5-4-8-15,-3 3 3 0,3-3 10 16,0 0-2-16,0 0 10 0,0 0 27 0,-3-13-14 15,3 13-8-15,6-13 15 0,-1 5 10 0,1-1 24 16,4-2-16-16,0 1 3 0,4-2-3 0,3-1 0 16,0-1 21-16,1-1-37 0,2 1 11 15,4-2 8-15,0 0-13 0,-7 4 15 0,4-3-2 16,-1 2-8-16,-6-1 2 0,3 3 6 0,-4-1 48 16,1 2 3-16,-7-2 5 0,3 2 31 15,-4 1-39-15,-2 0-2 0,0 0 7 16,-4 1-7-16,3 2-8 0,-2 1-10 0,-1-2 5 15,0 7-5-15,-4-8-11 0,0 5-12 0,4 3-8 16,-10-1 24-16,10 1-14 0,0 0-2 16,-16 7-11-16,8-1 6 0,4 1-6 0,-2 0 6 15,2 3 5-15,-2 0-23 0,3 2 10 0,0 1 15 16,1 0-2-16,2-1-18 0,0 1 0 0,2-1-3 16,1 0 11-16,3-1-3 0,-2-1-13 15,2-2 0-15,1-1 13 0,4-1-21 0,-4-2 29 16,6-3 13-16,-2-1-21 0,-1-4 0 0,7-1-13 15,-4-2 13-15,1-2-5 0,3 0 12 16,-4-1 6-16,1-2-13 0,-4-1-2 0,1 0 4 16,-4-1-4-16,0-1-4 0,2 1 4 0,-5 1-3 15,3-3 18-15,-3 2-6 0,-1 2 1 16,0 2 2-16,0-1 6 0,-2 1-1 16,2 3 3-16,-3-1-16 0,0 3-9 0,3-1 2 15,-3 0 5-15,3 3-11 0,-3 3 14 0,0 0-13 16,5-5-1-16,-5 5 22 0,0 0-22 0,7 11 9 15,2-3-16-15,-5 2 8 0,7 0 2 16,2 5 21-16,0 1-13 0,4 0-13 0,-3 0-2 16,4 4 17-16,2-2-2 0,0 3-10 0,1-2 10 15,-3 1 5-15,-2-3-2 0,1-1-14 16,-6 2 19-16,2-2 2 0,1 0-15 0,-4-2 0 16,-3 2 10-16,-3-2 5 0,-1 3 3 15,-3-1 5-15,-7 1-8 0,-3 3-2 0,-18 13-3 16,-9 1-5-16,-18 7-48 0,-10 1-11 15,-18 1-67-15,-12-3-158 0,-28 20-520 0,-20 1 95 16,-14-1 67-16</inkml:trace>
  <inkml:trace contextRef="#ctx0" brushRef="#br0" timeOffset="-154897.96">9297 1585 432 0,'-10'-4'177'0,"10"4"-3"0,-11-3 28 0,7 0-46 15,-2 1 21-15,-1 0-26 0,-1 0-28 0,2-1-1 16,-1 0-27-16,-2 0 8 0,1 0-6 0,1 1-23 15,1-1 8-15,6 3 5 0,-10-4-13 0,6 2-23 16,4 2-12-16,0 0-8 16,0 0 7-16,0 0-5 0,0 0 3 0,38 0 8 15,-4 0-11-15,27-2 3 0,14-3-16 0,18-3-7 16,13-2 5-16,-1 2 15 0,5-2-12 16,10-2-1-16,6-3 6 0,32-3-11 0,-29 2-2 15,28-5 0-15,0-2-47 0,-2 1-37 0,5-2-73 16,-2-2-91-16,-39 6-103 0,31-8-420 15,-30 6 57-15</inkml:trace>
  <inkml:trace contextRef="#ctx0" brushRef="#br0" timeOffset="-154331.42">13915 1371 573 0,'0'0'246'0,"0"0"-47"0,-11-2-2 0,11 2-5 0,0 0-28 16,-7-2-28-16,7 2-1 0,0 0-40 0,0 0-23 15,-6-3 17-15,6 3-2 0,0 0-15 0,0 0-5 16,0 0 2-16,31 7-21 0,-11-5 11 16,0 2 0-16,11 0-23 0,11 0 33 0,16 2-20 15,10-1 7-15,0 1-12 0,12-2 14 0,22-3-29 16,7 2 24-16,10-6-17 0,-2 1-10 0,9-1 17 15,0-3-2-15,8 1-20 0,-4-1-6 16,6 1-7-16,2-4-16 0,-2 2 16 0,-6 0-8 16,4 1-16-16,-5-1-4 0,1-1 7 15,0 2-38-15,0 2-10 0,-3-2-75 0,-4-1-74 16,0 1-596-16,0-1 58 0,-3-1 57 16</inkml:trace>
  <inkml:trace contextRef="#ctx0" brushRef="#br0" timeOffset="-153827.01">18786 1525 837 0,'-6'-4'235'0,"6"4"-10"0,0 0-40 16,0 0-11-16,0 0-18 0,0 0-8 0,13-7-10 16,-6 7-22-16,6-1-24 0,1 1 2 0,7-2-12 15,6 4-10-15,7-4-72 0,10 4-5 16,25-1-21-16,6 1 39 0,24 2 5 0,7-3-13 15,4 3 11-15,9-2-19 0,8 1 3 0,10-3-5 16,3 0 2-16,7 0 8 0,37-2-56 16,7 1-54-16,1 1-25 0,6 3 22 15,-3-3-58-15,11 0-21 0,2-5-20 0,4-9-29 16,0 13-437-16,10-3 18 0</inkml:trace>
  <inkml:trace contextRef="#ctx0" brushRef="#br0" timeOffset="-142239.33">4890 15163 563 0,'3'-5'176'0,"-3"5"9"16,0 0-29-16,0-9 0 0,0 9-31 16,1-3-7-16,-1 3-16 0,0 0 11 15,3-5-11-15,-3 5 1 0,0 0-16 0,0 0-59 16,3-7-20-16,-3 7 99 0,0 0 13 0,0 0-38 15,0 0-7-15,-3-5 14 0,3 5-30 16,-4-5-10-16,4 5 4 0,-6-4 22 0,2 0-45 16,4 4-1-16,-11-3 6 0,5-1 4 0,-1 3-14 15,7 1-14-15,-17 0 1 0,7 0 1 16,-4 0 3-16,0 4-16 0,1-1 5 0,-7-2 15 16,5 5 1-16,-2-2-3 0,0 3-3 0,0 0-15 15,0 0 20-15,1 2-17 0,1 1-8 0,2 0 13 16,-1 1-1-16,1 0-9 0,6-1 4 15,-4-2-4-15,5 2-16 0,2-2 13 0,4 4-16 16,-3-7 8-16,6 2-7 0,0 1 12 16,1-1-12-16,3 0 4 0,3-4 9 0,0 1-4 15,0 0-17-15,1 0 23 0,2-1 5 16,-2 0-10-16,2 0 10 0,-3-1-10 0,2 0 10 16,0-2 2-16,-2 4-20 0,1 0 16 0,-1 0 2 15,0 2-10-15,-2-1 22 0,-1 2-4 16,-1 3-5-16,-2 0 14 0,2-2-6 0,-6 7 2 15,-3-1 4-15,0 2-1 0,-4 4-3 0,-3 0 7 16,-5 3 3-16,-1 1-20 0,-15 8 7 0,7-7 8 16,0-4-3-16,0-2 11 0,1-2-8 15,2-3-11-15,0-2 1 0,1-2 7 0,2-2-7 16,1-1-3-16,1-4 8 0,2 2-8 16,3-3-2-16,1-2 2 0,-1 0-3 0,11 0-2 15,-13-7-10-15,10 2 10 0,0-1 8 16,3-1-26-16,3-3 10 0,1 1-20 0,5-4-10 15,2 2-16-15,2 1 0 0,1-2-28 0,3 2-59 16,0 3 21-16,0-1-100 0,1 4-392 16,-1-2-135-16,6-1 53 0</inkml:trace>
  <inkml:trace contextRef="#ctx0" brushRef="#br0" timeOffset="-141770.72">5300 15241 709 0,'0'-7'207'0,"0"7"21"0,0 0-39 0,0 0-15 16,0-4-15-16,0 4-23 0,0 0-21 0,0 0-21 15,0 0-9-15,0 0-8 0,0 0 2 16,0 0-12-16,0 0 7 0,0 0-20 16,6 15-8-16,-5-9-3 0,2 5 8 0,1 1-10 15,-4 1 3-15,0 1-8 0,1 1-18 0,-1 5-1 16,-1-1 17-16,-3 0-24 0,1 2 0 16,-1 0 8-16,1 3-13 0,-4-1-2 0,-3 0-13 15,0-1 17-15,-4 3-9 0,3-3-9 0,-2 2-9 16,0-5 20-16,2-4 5 0,1-2-5 0,-4-1-5 15,4-1 0-15,0-2 5 0,-1-4-3 16,2-2 3-16,1 2-20 0,2-5 15 0,6 0 5 16,-14-9 0-16,7 2 0 0,1-2-11 15,2-1-6-15,1-3 1 0,-2-2 14 0,3 5-3 16,1-5 12-16,1 2-12 0,0 1-8 16,0-5 18-16,1 7-20 0,1-5 12 0,3 5-14 15,-2-1-32-15,-3-1-64 0,3 2 13 0,-2 3-15 16,2-3-115-16,-3 3-131 0,3-1-389 0,0 0 100 15</inkml:trace>
  <inkml:trace contextRef="#ctx0" brushRef="#br0" timeOffset="-141536.28">5041 15220 573 0,'-3'-5'251'0,"3"5"-34"16,0 0-48-16,0 0 3 0,0 0-8 0,6-7-19 16,-6 7-14-16,13-2 10 0,-6 1-31 0,4 0 0 15,5-2-13-15,-1 3-30 0,5-2 20 0,4 1-3 16,3-1-38-16,1 1 13 0,3-3-10 16,-1 4-36-16,1-1-31 0,0 1-77 0,-4 0-69 15,-3-2-76-15,3 5-551 0,-3 4 105 0,0-4 30 16</inkml:trace>
  <inkml:trace contextRef="#ctx0" brushRef="#br0" timeOffset="-141319.08">5700 15283 614 0,'-3'7'179'0,"3"-1"-5"16,-4 3 56-16,4 2-43 0,-3 2-13 16,0 3-12-16,-1 1-9 0,4 4-25 15,-4 2-8-15,1 4-12 0,-1-2-26 0,1 8-23 0,0 2-21 16,-1 0-89-16,1-1-69 0,0-3-100 16,0-2-546-16,3-4 93 0</inkml:trace>
  <inkml:trace contextRef="#ctx0" brushRef="#br0" timeOffset="-141036.53">5700 15198 660 0,'3'-7'177'0,"0"4"-19"0,1-2 1 16,1 1-31-16,4-3-18 0,-2 1-3 0,3-1-27 15,0 3-6-15,1-2 0 0,-1 2-12 16,7-1 4-16,-3-2-12 0,3 4-13 0,0-1-33 16,-4 2-16-16,1 1-41 0,0 1-66 0,-1 0-95 15,-5 1-82-15,2 5-363 0,0-2 46 16</inkml:trace>
  <inkml:trace contextRef="#ctx0" brushRef="#br0" timeOffset="-140836.18">5731 15445 760 0,'0'0'179'16,"0"0"-13"-16,0 0-27 0,0 0-17 15,0 0-19-15,0 0 9 0,0 0-19 0,18-12 1 0,-9 8-4 16,-2-1-13-16,4 2-11 0,-1-2-15 0,3 4 3 16,1-6-3-16,3 5-30 0,0-3-1 0,-4 2-140 15,2 3-190-15,9 0-445 16,-4 0 87-16</inkml:trace>
  <inkml:trace contextRef="#ctx0" brushRef="#br0" timeOffset="-139777.25">7282 15105 662 0,'0'0'292'0,"-6"-8"-10"0,2 7-36 0,4 1-19 15,-6-5-22-15,-1 2-26 0,7 3-12 0,-17-1-14 16,7 2-22-16,-4 2 2 0,0 1-18 15,-3 2-12-15,0 1-16 0,-7 1 0 16,3 0-18-16,1 2-13 0,3 3 5 0,0-2-7 16,0 1-13-16,3-2-8 0,1 1 8 0,3-1-18 15,3 1 0-15,2 0-5 0,-1-1-2 16,6 3-1-16,0-3-7 0,3 0 2 0,5 7-7 16,-2-5 7-16,4 1-5 0,0-1 0 0,4-1 0 15,0-1-15-15,3 5 10 0,-3-5-8 16,3 0 3-16,-3 1 18 0,0-2-5 0,-1 0-14 15,-2-1 12-15,-1 2-4 0,-1-3-2 16,-2 0 10-16,1 1 1 0,-5 1-14 0,0 0 8 16,-6 2-2-16,0 1-1 0,-5 1 14 15,-5 4-4-15,-1 0-12 0,-3-2 8 0,-7 0 7 16,4-2-9-16,-1-1 4 0,0-1 0 0,-1-2 5 16,1-1-4-16,6 2 1 0,-2-5-9 0,4 1-8 15,2-2-62-15,2 0-35 0,5-4-49 16,4 0-44-16,-7-7-78 0,7 7-580 0,11-7 75 15,-1 2 89-15</inkml:trace>
  <inkml:trace contextRef="#ctx0" brushRef="#br0" timeOffset="-138379.89">7044 15633 632 0,'0'0'210'0,"0"0"-16"0,0 0-22 0,0 0-24 0,0 0-10 15,0 0-28-15,0 0-15 0,0 0-3 0,0 0-10 16,0 0 3-16,0 0-3 0,0 0-21 0,0 0 8 16,0 0-28-16,0 0 0 0,0 0-3 0,-8 8 8 15,8-8 18-15,0 0-10 0,0 0 8 16,0 0-32-16,0 0-7 0,0 0 8 16,0 0 79-16,0 0-18 0,0 0 3 0,8-15-5 15,-5 5-26-15,0-5 23 0,1 0-11 16,-1-5-9-16,1-1-23 0,2-3 2 0,2-6 0 15,-1 1 2-15,2 0-12 0,-2-3 0 0,0 4-5 16,0-4-6-16,-1 4 11 0,1 3-10 0,1 3-11 16,-5-3 18-16,1 8-12 0,2 1-3 15,-3-1 10-15,-2 6-20 0,2-3-3 0,0 6 15 16,0-2-17-16,-1 3-11 0,0-1 8 0,2 4 0 16,-4-2 0-16,4 3 0 0,-4 3-2 15,9-4 7-15,-9 4-16 0,10 7 11 0,-2-1 3 16,-2 2 0-16,4 2 7 0,4 6-5 15,0 1-3-15,0 2 9 0,2 5 9 0,-1 4-15 16,8 7-2-16,-5-5-11 0,-2 2 11 16,1-6-8-16,-3 4 2 0,0-3 13 0,2 0-7 15,-1-2-3-15,-2 3 0 0,-2-3 0 0,-1-5 2 16,0 0 1-16,1 0-8 0,-4-3 18 16,2 0-18-16,-2-2-11 0,0-2-2 0,0 2-23 15,-4-5 8-15,1-2-41 0,-1 5-3 0,0-4 8 16,-3-2-46-16,0-1-90 0,-3 4-169 0,0-5-458 15,0 2 62-15,-1-4 115 0</inkml:trace>
  <inkml:trace contextRef="#ctx0" brushRef="#br0" timeOffset="-138130.75">7064 15521 586 0,'3'-8'227'0,"-3"8"-29"16,11-2-14-16,-1-1-18 0,4 3-12 0,-1 0-19 16,0-3 22-16,8 2-27 0,-3 1-25 15,5-3-15-15,1 3-21 0,-3 0 15 0,3 0-9 16,-1 0-1-16,-1 3-33 0,2-3-18 15,-1 0-33-15,-3 1-108 0,1-1-36 0,-3 1-199 16,-2-1-420-16,5-1 105 0</inkml:trace>
  <inkml:trace contextRef="#ctx0" brushRef="#br0" timeOffset="-137863.87">7625 15108 826 0,'0'0'205'0,"0"0"-13"0,0 0-33 0,0 0-8 16,0 0-16-16,-7 15-9 0,6-5-24 15,-1 3 13-15,1 4-7 0,1 3-24 0,1 2-30 16,-1 6 31-16,0-3-9 0,3 12-22 0,0-1 0 15,1-1-67-15,0 4-20 0,2-3-11 0,1 10-99 16,-1-17-103-16,2 4-491 16,-1-2 61-16,2-5 59 0</inkml:trace>
  <inkml:trace contextRef="#ctx0" brushRef="#br0" timeOffset="-137255.43">7953 15508 696 0,'-4'-7'317'15,"-2"4"-40"-15,-1-4-27 0,-1-1-14 0,2 6-26 16,-4 0-23-16,0-1-13 0,-4 3-31 16,1-2-7-16,-2 4-24 0,2 2-9 15,-1-1 2-15,1 1-13 0,-2 4-15 0,3-2-13 16,1 4-11-16,1 0-14 0,3 2-11 0,3-4-2 15,1 2-34-15,0 2-28 0,3-2 13 16,0 0-38-16,3-2 12 0,4 0 8 0,-1-2 8 16,5-3-1-16,0-3 29 0,6 0-38 0,-4-2 15 15,5 0-11-15,1-4 32 0,-1-1-6 0,-2-3 5 16,-1 2 11-16,-2-3 7 0,1 0 10 16,-4 1 24-16,0 0-13 0,1-1 10 0,-4 2 35 15,-1 2-24-15,-2-1-14 0,2 2 31 16,-2-1 5-16,0 4-33 0,-4-3 21 15,3 2-119-15,-3 4 29 0,3-7 13 0,-3 7-24 0,0-5 19 16,0 5-8-16,0 0 7 0,0 0 16 16,1 18-10-16,-1-7-1 0,0 3 24 0,2 1-31 15,-2 9 23-15,4-1 5 0,-4 4-7 16,3-1-11-16,0 6 10 0,-3-4 1 0,4 7-3 16,-4-6-26-16,0 1 3 0,0 4 7 0,-3-7-4 15,2 0-27-15,-2 0 35 0,0-6-35 0,-1-1 11 16,-2 2-2-16,0-5 7 0,-2-2 0 15,1 0 18-15,-3-4-2 0,-1-2 12 0,2-1-10 16,2-5 16-16,-3 1 7 0,-1-3 13 0,11-1-11 16,-17-8 6-16,10 1 3 15,3-3-4-15,-2 0 6 0,3-5-5 0,3 1-3 16,3-2 6-16,0-2 2 0,0-3-6 0,8 1-9 16,-1-1 35-16,0-1-20 0,8-1-10 0,-1 3 0 15,3-3-1-15,1 6-4 0,3-1-29 16,-4 0-7-16,4 1-62 0,-6 5-25 0,2 1-90 15,0-3-51-15,-3 8-538 0,0-1 101 0,-3 2 45 16</inkml:trace>
  <inkml:trace contextRef="#ctx0" brushRef="#br0" timeOffset="-136911.38">8339 15456 734 0,'-3'-5'284'0,"3"5"-23"0,-7-6-23 0,7 6-41 0,-7-4 19 16,7 4-40-16,0 0-4 0,-16 8-24 15,12-1-22-15,-4 2-4 0,2 0-9 0,2 3-13 16,-2 1-5-16,0 4-26 0,5-2 2 0,-3 2-32 16,4 0-11-16,0-3-3 0,4-2-40 0,-3 1 20 15,5-4-10-15,-3-1-13 0,4-3 8 16,3 0 0-16,1-5-3 0,2 0 5 0,-2-5 3 15,5-1 15-15,-2-2 1 0,0-5-11 16,3 0 5-16,-7 0 18 0,0 1-3 0,1-3 24 16,-4 2-11-16,-1 1 8 0,-5-3 10 15,2 4-12-15,-6-1-14 0,2 2 11 0,-2 0-16 16,-4 2 14-16,0 1-11 0,0 0 5 0,-3 6-20 16,-4-2 2-16,4 3-18 0,-3 3-43 15,2 2-46-15,-2 1-59 0,3-1-90 0,-5 5-622 16,6 3 110-16,2-4 24 0,-1 1 122 0</inkml:trace>
  <inkml:trace contextRef="#ctx0" brushRef="#br0" timeOffset="-136490.68">8531 15416 624 0,'0'0'225'0,"6"-1"-20"0,-6 1-31 0,0 0 0 16,14 0-15-16,-14 0-13 0,10 1-3 16,-3 4-17-16,4-2-14 0,-4 2-9 0,2-1 4 15,1 3-12-15,-2-1-11 0,2-1-17 0,-3 2 2 16,4 5 0-16,-2-3-15 0,1 0-8 0,-3 1-8 16,1-2-4-16,-2 1 4 15,1-1-5-15,-4 2-2 0,0-2-16 0,-2 0 3 16,-1 1 0-16,0-1-8 0,-1 2-22 0,-2-3 6 15,3 1 6-15,-6 0-15 0,2-1 0 0,1-5 20 16,-1 3 5-16,1-2 11 0,3-3-14 16,0 0 6-16,0 0 2 0,-11-10 3 0,12 3-13 15,-1-1 21-15,3-2-16 0,0 0 13 0,2-3 5 16,4-4-7-16,-2 2 2 0,0 2 3 16,4-4 2-16,2 1 15 0,-3-2-27 0,7 4 2 15,-7 2-11-15,1-1 19 0,2 3-19 0,1 2 19 16,-4-1-18-16,3 3-21 0,-2-1-15 15,0 7-23-15,-1 0-34 0,3 0-38 16,-3 3-97-16,-3 2-340 0,1 2-236 0,-1 1 58 16,-1-1 127-16</inkml:trace>
  <inkml:trace contextRef="#ctx0" brushRef="#br0" timeOffset="-136288.18">9013 15451 696 0,'0'0'212'16,"3"-3"-4"-16,-3 3-45 0,0 0-24 0,0-7 19 15,0 7-32-15,0 0 2 0,0 0-31 0,0 0 10 16,0 0-22-16,1 20-6 0,1-15-25 16,-2 5-26-16,0 2-10 0,-2-1-31 0,2 2-48 15,-1-2-95-15,1-1-80 0,0 2-498 0,0-2 89 16</inkml:trace>
  <inkml:trace contextRef="#ctx0" brushRef="#br0" timeOffset="-136143.48">8938 15172 578 0,'0'0'218'0,"-7"-2"-34"0,7 2-41 16,0 0-71-16,-14 6-131 0,10 1-594 0</inkml:trace>
  <inkml:trace contextRef="#ctx0" brushRef="#br0" timeOffset="-135223.31">9256 15108 811 0,'0'-4'220'0,"0"4"-13"0,-5-6-25 15,5 6-28-15,0 0-14 0,0 0 14 0,0 0-36 16,0 0-3-16,0 18-5 0,0-5-23 15,0-1 8-15,0 6-16 0,1 6-25 0,-1 1-8 16,-1 0 10-16,1 8-79 0,0 2-13 0,-3 2 26 16,6-1-69-16,-6-5-29 0,0 1-43 15,-1-3-23-15,2-4-13 0,1-3 29 0,1-2 81 16,-3-5 51-16,3-2 6 0,0-3 48 0,-3-5 62 16,-1 1-29-16,1-5 8 0,3-1 49 0,0 0-3 15,0 0-18-15,0 0 16 16,-17-13-3-16,16 4 21 0,-5-3-14 0,2 3-7 15,1-2-20-15,3-2 15 0,-4 3-87 0,1 0-23 16,3 0 10-16,0 0-5 0,0 0 13 16,3 0 2-16,2 0-7 0,1 1-6 0,1-4 3 15,3 4 11-15,4-2-9 0,2 2 6 0,-1-3-13 16,4 2-8-16,2-1 16 0,0 0-18 16,-1 1-8-16,4 2-15 0,-3-2-6 0,0 0 9 15,-2-2 1-15,-1 2-6 0,-1-2-1 0,0-2 3 16,-4 0-1-16,1-4 6 0,-4 5 5 0,0-2 46 15,-2 1-18-15,-4-1 5 0,2 1 21 16,-3 1-5-16,-3 2 12 0,0 3-12 16,0 0 12-16,0-1 6 0,-3 4-16 0,3-2-13 15,-6 3 8-15,6 4-13 0,0 0 19 16,-11 1-11-16,11-1-8 0,-7 14 0 0,3 0-18 16,1 1 31-16,0 2-12 0,-1 8 1 0,2 1 1 15,1 3-13-15,-2 6-7 0,3 0 7 0,3-2 5 16,-3-1-13-16,1 1 8 0,1-6-15 15,-1-2-24-15,2-3-17 0,0-4 15 0,0-1 13 16,-2-3 18-16,2-3-6 0,3-3-9 0,-1-2 27 16,-2-4-25-16,-3-2 21 0,10-1 19 15,-10 1 1-15,16-10-7 0,-11 3 14 16,2 0-2-16,2-1 0 0,-2-2-2 0,1 3-6 16,1-1 0-16,-5 0 3 0,2 1 0 15,2 0-7-15,-4 2 4 0,2 0 3 0,0 1-18 16,1 0 0-16,1 1-8 0,2 2 16 0,-4-2-8 15,-6 3-5-15,21 5-29 0,-11-3-7 0,0 5-2 16,4-1-59-16,-1 4-26 0,-1-1-123 16,-2 0 56-16,0 3-580 0,3 0 45 0,-3-2 93 15</inkml:trace>
  <inkml:trace contextRef="#ctx0" brushRef="#br0" timeOffset="-134677.65">9956 15465 724 0,'3'-7'248'0,"0"4"-30"0,-3-3-26 0,0 6-8 0,2-4-23 0,-2 4 3 0,0-7-26 16,0 7-30-16,0 0 4 0,3-5-32 15,-3 5-1-15,0 0-10 0,0 0-12 0,0 0 19 16,3 15-27-16,-3-9-13 0,3-2 2 0,-3 4-15 16,1 0-7-16,2 1-4 0,-3-1-29 15,3-1 6-15,-3 3-22 0,0-5 10 0,3 2-18 16,-2-1 15-16,2-1 1 0,-3-5-24 0,3 5 21 15,-3-5 36-15,8 0-34 16,-8 0 13-16,9-10 3 0,-2 5 10 0,0-3 21 16,1 1-14-16,1-1 27 0,-2 0 6 0,4-2-9 15,-5 3-15-15,1 0 32 0,0-1-17 0,-1 5-18 16,-1-3 5-16,1 3-6 0,-2-2 6 16,2 2-10-16,-2 1 7 0,-4 2-7 0,9-3 5 15,-9 3 0-15,11 5-11 0,-11-5 8 0,7 7 3 16,-4-3-8-16,0 2-20 0,-2 0 25 15,2-1-10-15,0 2-7 0,1 0-19 0,-4-1 3 16,1-1-5-16,5 2 12 0,-6-1-7 16,3-2 0-16,-3-4 16 0,4 4-1 0,-4-4 8 15,0 0-10-15,0 0 15 0,20-11 3 16,-13 6-3-16,0-3 5 0,4-1 8 0,-2-4-3 16,1 2-5-16,0-3-10 0,5 4 26 0,-5-1-18 15,4-1 2-15,-4 3 10 0,0 1-22 16,0 0 15-16,-3 5-16 0,0-3 11 0,0 3 2 15,0 2 8-15,-7 1 0 0,13 0 7 0,-6 3-9 16,-1 3 7-16,-1 1-26 0,1 2 6 16,-2 1-8-16,2 0 10 0,1 1-3 0,-4-1 9 15,5 2-6-15,-5-2 2 0,4 5-4 0,-4-5-18 16,4 3-14-16,0-1-50 0,0-4-46 0,-4 0-54 16,7 4-643-16,-3-2 77 0,4-2 90 15</inkml:trace>
  <inkml:trace contextRef="#ctx0" brushRef="#br0" timeOffset="-133983.8">11761 15223 806 0,'-3'-3'299'0,"3"3"-33"0,-3-7-43 15,3 7-15-15,-11-4-22 0,1 4-14 16,0 6-34-16,-4-5 8 0,-3 7-36 0,-4 1 0 16,0-1-5-16,1 9-26 0,-7-2 3 15,3 2-10-15,0 1-13 0,4 0-3 0,3-3-5 16,3 2-30-16,0 1 10 0,7-3-16 15,1 2 0-15,-2-4-4 0,5-1-17 0,3 1 19 16,0-1-3-16,3-4-4 0,2 5 19 0,4-2-15 16,1-2 11-16,4 0-8 0,-3-1-6 15,2-1 1-15,4 1 18 0,-4-1-16 0,-2-4-5 16,2 4 5-16,-2-4 13 0,-4 2 5 0,3-3 8 16,-3 2-20-16,0 0 14 0,0 0-7 15,-4-1-10-15,-3-3 8 0,3 7-11 0,-6-1 3 16,-3-1-1-16,-5 8 6 0,-6-2-12 0,-1 3-4 15,-6-2-10-15,-2 5 16 0,2-2-28 16,3-1-9-16,0-2-35 0,4-3-17 16,-3 4-42-16,6-3-92 0,0 0-34 0,-5 0-168 15,11-5-348-15,4 2 10 0,4-4 115 0</inkml:trace>
  <inkml:trace contextRef="#ctx0" brushRef="#br0" timeOffset="-133589.3">11878 15616 586 0,'10'0'245'16,"-10"0"-19"-16,0 0-16 0,0 0-26 16,6-1-25-16,-6 1-14 0,0 0-9 0,7-7-16 15,-3 5-30-15,0-3-21 0,2 2-25 0,-2-4-14 16,5-2 4-16,-5 0-4 0,3-1-12 15,0-2 5-15,-1 2 0 0,-2 0 0 0,-1 0 21 16,0 0-11-16,-2 0 18 0,3 0 36 0,-1 5-15 16,-3-2 25-16,-3 1-127 0,3-1 17 15,-5 2 18-15,2 0 5 0,-3 0-5 16,2 3-12-16,4 2 14 0,-13-1 6 0,13 1-8 16,-17 3-12-16,10 2 7 0,-4 0 20 0,1 0 0 0,3 3-20 15,-2 1 18-15,1-1-2 16,1 2-11-16,1 0-5 0,2 2 10 0,1-2-2 15,3 3-6-15,0-1 14 0,3 1-9 0,4-1 4 16,-1 3-6-16,5-7-5 0,-1 2-3 16,3-2-10-16,2-1-5 0,2-1-40 0,3-2-12 15,-2 3-63-15,-2-7-20 0,5 1-666 0,-1 1 74 16,1-4 115-16</inkml:trace>
  <inkml:trace contextRef="#ctx0" brushRef="#br0" timeOffset="-133369.16">12332 15234 783 0,'-3'-4'233'16,"3"4"-3"-16,-1-6-23 0,1 6-30 0,0 0-18 16,-6-1-16-16,6 1-10 0,0 0-15 15,-10 15-8-15,3-2-10 0,3 2-16 0,-3 7-4 16,4 3-16-16,-7 3-3 0,3 7-23 0,-3 15-22 15,6 0-37-15,-3 0-30 0,-2-2-33 0,4 4-90 16,2-12-530-16,0-2-69 0,3-11 128 16</inkml:trace>
  <inkml:trace contextRef="#ctx0" brushRef="#br0" timeOffset="-132991.89">12438 15676 849 0,'0'0'292'16,"0"0"-8"-16,0-3-23 0,0 3-35 0,0 0-45 15,0 0-12-15,3-7-20 0,-3 7-39 0,0 0 2 0,0 0-27 16,0 0-26-16,0 0-8 0,10 0 3 16,-10 0-26-16,0 0-5 0,18 4-3 15,-18-4-25-15,16-4 10 0,-8 3-20 0,2-6-8 16,-3 4-33-16,4-4 12 0,-2 0 26 0,1-3-7 15,1 3-1-15,-4-1 18 0,-1 3 34 16,1-2-13-16,-4-1 33 0,1 2 0 0,0-2 3 16,-1 2 25-16,-3 1 5 0,0-1-5 0,0-1-15 15,0 7 33-15,-3-9-17 0,-1 6-17 16,0-2 4-16,4 5-11 0,-13-3 5 0,7 2-20 16,6 1-2-16,-18 3 4 0,8-2-15 0,-1 6-5 15,1-4 10-15,0 7-2 16,4 0-11-16,-2 2-12 0,1 3-39 0,1 2-21 15,6-1-17-15,0 2-100 0,3-5-72 0,4 5-634 16,0-3 89-16,7-5 79 0,-1 0 78 16</inkml:trace>
  <inkml:trace contextRef="#ctx0" brushRef="#br0" timeOffset="-132774.99">12845 15549 749 0,'-4'-4'315'0,"1"-1"-48"0,3 5-14 0,-10-7-12 0,3 7-26 16,7 0-34-16,-10-3-17 0,10 3-18 0,-13 3-3 16,5 1-27-16,1 0-6 15,1 3-5-15,2 1-6 0,-2 1-19 0,1 2-19 16,2 0 13-16,0 1-35 0,3 2-1 0,0-1-25 16,0 2-13-16,3 0-33 0,0-5 2 15,2 5 3-15,1-1-34 0,4-4-22 0,0-3-65 16,-5-3-106-16,5 3-575 0,3-4 75 0,1-3 79 15</inkml:trace>
  <inkml:trace contextRef="#ctx0" brushRef="#br0" timeOffset="-132525.57">13101 15183 908 0,'-3'-4'236'0,"2"-2"-32"0,1 6 22 0,-3-7-39 15,0 4-24-15,3 3-9 0,-3-5-18 0,3 5-14 16,0 0-19-16,0 0-6 0,0 0 3 16,-4 14-21-16,1-3-2 0,0 5-5 0,-1 1-3 15,0 8-23-15,-2 0 15 0,5 4-25 0,-5-1 15 16,3 3-17-16,-1 1-11 0,1-5-23 16,3 1 7-16,-3 1-12 0,1-1 5 0,2-3-46 15,-6 0-20-15,6 0-65 0,0-7-38 16,-3-1-28-16,-1 1-246 0,4-4-317 0,0-3 69 15,0 0 43-15</inkml:trace>
  <inkml:trace contextRef="#ctx0" brushRef="#br0" timeOffset="-132103.02">13101 15570 619 0,'8'-12'194'15,"1"5"34"-15,1 1-36 0,1-1-30 16,-4 2 12-16,3-2-31 0,1 4-2 0,5-4-16 15,-3 2-12-15,2-1-24 0,2 0 1 0,-3-2-26 16,3 4 5-16,-4 0 0 0,0 0-5 16,-1-2-2-16,1 4-9 0,-2-3-12 15,2 4-5-15,-7-2 13 0,1-1-6 0,0 4-17 16,-7 0-8-16,7 0 20 0,-7 0-20 16,0 0 10-16,0 0 8 0,-3 8-23 0,-5-1 7 15,2 0-2-15,-1 0-10 0,0 1 10 0,1 1-21 16,-2-2 11-16,1-2-13 0,1 5 7 15,0-3 1-15,-1 0-29 0,2 1 6 0,5-2 15 16,-3-2-5-16,3 1-6 0,0-5 9 0,0 10 14 16,3-4 6-16,2-4 7 0,-2 0 11 15,4 2-15-15,-1-3-6 0,-6-1 23 16,15 3-20-16,-6-3 30 0,1 0-27 0,-3 0 7 0,4 0 2 16,-4 4-14-16,2-3-1 0,-1 1 15 15,-1-1 1-15,2 1-36 0,-5 2 30 16,3-1-9-16,0 2 4 0,-3 2 8 0,-1-3-3 15,-3 5-4-15,-3-1-6 0,2 2 8 0,-10 4-3 16,1-3 1-16,-6 4-42 0,-8 2-28 16,0 1-104-16,-14 7-741 0,-3-3 116 0,7-7 56 15,6-2 105-15</inkml:trace>
  <inkml:trace contextRef="#ctx0" brushRef="#br0" timeOffset="-131522.18">14366 15230 634 0,'4'-6'290'0,"-4"6"-42"0,3-8-28 15,-3 8 5-15,3-8-38 0,-3 8-41 16,0-3-8-16,0 3-12 0,0-6 7 0,0 6-21 16,0 0-2-16,0 0-30 0,0-8-1 0,0 8 6 15,0 0-24-15,0 0-17 0,0 0 7 16,0 24-5-16,0-10-8 0,0 3 6 0,0 7-31 16,-3 4-8-16,0 7 0 0,-1 2-33 0,-3 14-3 15,4 1-72-15,-4 1 19 0,0-6-41 16,0-4-39-16,0 3-56 0,-12-2-134 15,11-12-393-15,4-4 64 0</inkml:trace>
  <inkml:trace contextRef="#ctx0" brushRef="#br0" timeOffset="-130799">14130 15851 383 0,'-14'-18'182'0,"4"1"18"16,3 2-34-16,-3 1 29 0,3 0-47 15,0-1 24-15,-2 2 25 0,1-1-31 0,4-1-7 16,-5 5-23-16,6-1 2 0,2-1-20 0,-2 3-3 15,6-3-18-15,1-1-2 0,6 0-16 16,7 0-5-16,7-4-10 0,4 1-2 0,12-8-16 16,1 6 5-16,1 0-13 0,-2 4-12 15,4-6 2-15,-2 4 0 0,-4 1-17 16,5-4-4-16,-8 4 9 0,-4 0-9 0,3 3-7 16,-7-2-5-16,0-2 5 0,-2 0 3 0,-5 4-3 15,-3-3-8-15,-3 0 0 0,-1 0 16 16,-6 2 5-16,0 1-8 0,-3 1 5 0,-4 0 23 15,0-2-20-15,0 5 20 0,0-1-17 0,-3 1 7 16,-1 4-10-16,-3 0-1 16,3 1 1-16,-2-1-8 0,6 4-12 0,-13 0 7 0,13 0 20 15,-11 11-22-15,4-3 9 0,4 2-2 0,-1 1-17 16,1 4 14-16,0 2 3 16,-1 1-12-16,4 3-6 0,0 0-15 0,0 4 15 15,4 0-23-15,-1 0 3 0,-3 0-41 0,3-2 20 16,-3 1-13-16,1-5 11 0,2-2-6 15,-3 0 11-15,3-4 41 0,-3-3 41 0,0 0-1 16,0-2-4-16,0-1 10 0,-3-2-16 0,3 0 21 16,0-5-7-16,0 7-1 0,0-7-5 15,-4 3-5-15,4-3 3 0,-3 5 22 0,3-5-37 16,0 0 24-16,0 5-17 0,0-5-5 0,0 0-3 16,0 0 16-16,0 0-13 0,0 5-6 0,0-5 1 15,7 4-5-15,0-1-19 16,2-3 4-16,2 1 4 0,-1 1 8 0,7 2-16 15,-3-3 11-15,0 1 10 0,3-2-15 0,0 0 0 16,0 0 18-16,3-2-21 0,-3 0 13 16,1-3-8-16,-1-3 8 0,-3 4 3 0,3-4 10 15,-4-1-6-15,0-3 3 0,-2 2-20 0,-4-2 5 16,0-1 10-16,-1 2-5 0,-2 0 8 16,-4 0-6-16,0 2 4 0,-4 1-6 0,1-2 5 15,-4 5-8-15,1-2 8 0,-1 4-12 0,-4 0 1 16,4-1 9-16,-3 4-3 0,-1 7-13 15,-1-4 6-15,1 4 4 0,4 1 0 0,0 7-20 16,1-1 21-16,2 2 4 0,4 2 11 0,0 1-5 16,3-1-16-16,4-1 21 15,4 5-31-15,2-4 31 0,5-1-16 0,5-1-9 16,1-2-1-16,7-3-10 0,-3-1-72 0,6 0-56 16,-17-3-317-16,17 0-341 0,-3-6 38 15,0 3 162-15</inkml:trace>
  <inkml:trace contextRef="#ctx0" brushRef="#br0" timeOffset="-129986.3">16103 15373 534 0,'-4'14'182'0,"4"-5"13"0,-3 1-44 0,0 4-13 15,3 3-15-15,-4 4-8 0,3 4 3 0,1 0-26 16,-3 8-5-16,0 5 13 0,0-2-21 15,2 0-15-15,-2-1-15 0,0 2-6 0,3-2-12 16,0-5-28-16,0 5-32 0,-3-2-88 16,3-4-16-16,-3-9-111 0,3 1-460 0,0 1 44 15</inkml:trace>
  <inkml:trace contextRef="#ctx0" brushRef="#br0" timeOffset="-129630.63">16058 15424 819 0,'0'-4'238'0,"0"4"-5"0,0-12-57 16,0 9 16-16,0 3-33 0,11-7-29 15,-5 0-4-15,1 6-3 0,0-2-21 0,7-1-23 16,-1 4-2-16,1-3-15 0,-1 6 4 0,5-3-7 16,-1 4 10-16,3 0-15 0,-2 3-13 0,-1 0 15 15,3 0-25-15,-6 1 0 0,3 2-16 16,-4-2-7-16,2 2-6 0,-2-2-30 16,-3 2 23-16,-3-3 5 0,0 3-26 0,-4-2 11 15,0 2 10-15,-3 1-5 0,-3 0-11 16,-3-1 8-16,-1-2-17 0,-4 5 9 0,1-5-17 15,-4 1-11-15,4-4 21 0,0-1-21 0,-1-1-43 16,1 1-61-16,0-3-60 0,-4 1-186 0,8-1-310 16,2-1 71-16</inkml:trace>
  <inkml:trace contextRef="#ctx0" brushRef="#br0" timeOffset="-129250.9">16445 15501 537 0,'13'0'141'16,"-6"0"-6"-16,3 3-7 0,-3-2 0 0,0 2 16 16,3-3-16-16,-3 4-10 0,3 0 4 0,1 3-14 15,-1-1 7-15,-3 1-20 0,3-2-21 16,0 9 8-16,-3-4-10 0,0 1 7 0,0 3-28 16,-4-3-7-16,1 3-3 0,-1-3-23 0,-3 3 15 15,3-3-18-15,-3 1-5 0,0-1-10 16,0-2 13-16,0-1-20 0,0-1 9 0,0-1 3 15,-3-4-20-15,3-2-1 0,0 0 22 0,0 0-9 16,0 0 16-16,3-15-3 0,1 5-5 0,-1-5 18 16,3 3-5-16,-1-5 18 0,2 1-5 15,2-4 15-15,-2 5-33 0,1 0 33 0,-2 0-5 16,4 0-18-16,-3 3 30 0,-1-1-35 16,2 3 5-16,2-1 13 0,-3 3-15 0,0 1-3 15,3 0 0-15,-3 0-3 0,3 4-13 16,-3 2-48-16,3 1 0 0,0 3-10 0,-2-2-54 15,2 6-41-15,0 0-74 0,1 4-574 0,-1-1 75 16,-1 2 96-16</inkml:trace>
  <inkml:trace contextRef="#ctx0" brushRef="#br0" timeOffset="-128887.3">17047 15581 819 0,'0'-7'320'16,"-2"3"-16"-16,-1-3-33 0,0 2-45 0,0 1-1 16,-1-1-43-16,-2 2-13 0,6 3-13 15,-10-5 3-15,10 5-39 0,-18 7-5 0,12-6-23 16,-5 5-5-16,4 0 0 0,1 3-30 0,-4 1-1 16,2 1 0-16,5-1-5 0,-1 1-17 15,1 0-29-15,3-3 8 0,0 1-13 16,4-1-6-16,2-2 12 0,1-2 1 0,3-1-7 0,0-3 16 15,1-3-11-15,2 0 5 16,2-4-10-16,1 0-8 0,-3-3 13 0,2 0-5 16,-5-3 13-16,4 3-5 0,-7-2 5 0,2-1 12 15,-5 1 19-15,3 0-14 0,-6 1-1 0,2-1 1 16,-6 2-1-16,2 2-1 0,-3-2-16 16,1 3 1-16,-4 2 10 0,-3 0-12 0,-1 0 12 15,1 5-13-15,-3 0-23 0,-1 0-10 0,1 5-26 16,3 0-25-16,-4 0-31 0,4 3-69 15,-4 4-187-15,10-2-550 0,-2-1 130 0,6-2 75 16,0-3 102-16</inkml:trace>
  <inkml:trace contextRef="#ctx0" brushRef="#br0" timeOffset="-128659.57">17478 15416 967 0,'-2'-5'325'16,"2"5"-30"-16,-6-6-45 0,6 6-122 0,-7-6 0 16,1 5-7-16,-1 1-19 0,7 0-10 0,-18 3-5 15,8 0 10-15,-1 1-25 0,1 1-8 16,-3 5-10-16,2 0 0 0,1 3-16 0,0-1-2 16,-4 6-3-16,5 2-18 0,2 0-17 15,-1 4-16-15,2 1-31 0,5-2-33 0,2 2-7 16,2-2-98-16,5-1-84 0,1 1-11 15,-2-6-99-15,6-2-354 0,5-2 118 0</inkml:trace>
  <inkml:trace contextRef="#ctx0" brushRef="#br0" timeOffset="-127718.63">17654 15686 737 0,'0'-5'220'0,"-3"0"18"0,3 5-44 16,0-10-32-16,0 6-9 0,0 4-9 0,-3-8-16 15,3 3-11-15,0 5-25 0,3-8-10 0,-3 8-13 16,4-8-12-16,2 1-21 0,2 2-6 16,2-3-17-16,0 1-41 0,1-3 23 0,2 0-44 15,1 0-43-15,-4-1-33 0,6-5 43 16,-2 0-18-16,-3 3 5 0,0-1 41 0,2-1 26 16,-4 3 49-16,-1-1 30 0,-4 3 5 0,2 0 8 15,-3 2-2-15,-2 3-21 0,2-2 10 16,-6 2 0-16,3 5-5 0,-4-8-5 0,1 6-5 15,3 2-5-15,-14 1 4 0,4 3-1 0,3 0-4 16,-4 2 4-16,1 5-14 0,0 0 11 16,-1-1-11-16,2 5 1 0,2-2 5 0,0 2-19 15,0 0 14-15,3 2-24 0,1-1 8 16,3 1 3-16,3-1-6 0,1 0-9 16,3-2 17-16,0-3-7 0,6-1-6 0,1-2 6 15,3-1-6-15,0-4-10 0,4 1-7 0,-1-4 4 16,-2-4-9-16,6 1 7 0,-4 0 0 15,0-4 8-15,1-1-24 0,-1-2 17 0,-3 2 24 16,-3-3-4-16,0 1 20 0,-4 2 15 0,0-1 8 16,1 1 21-16,-5 3-3 0,1-2 43 15,0 1-2-15,0-1 18 0,-4 3-18 0,1 0-18 16,-4-3 5-16,6 4-15 0,-6 3-5 0,4-7-11 16,-1 6-7-16,-3 1-11 0,0 0-4 15,0 0-3-15,0 0 7 0,0 0-25 0,14 5-8 16,-14-5-17-16,4 6-1 0,-1-1-13 15,3 0 14-15,-2 0-19 0,-1 0 6 0,5-2-8 16,-2 2-8-16,-2-1 8 0,6-1-3 16,0-1 3-16,-3-2-11 0,3 2 11 0,-10-2 8 15,18 0-8-15,-12-3 10 0,4-1 0 0,-3 4-5 16,0-3 28-16,0-1 2 0,0 1 19 16,-1 0 23-16,-2-1-3 0,3 0-3 0,-3 0 8 15,-4 4 1-15,6-3-1 0,-6 3-10 0,3-4 7 16,-3 4-25-16,4-3 3 0,-4 3-11 15,0 0-7-15,0 0 5 0,0 0-3 16,10 7 13-16,-10-7-7 0,1 11-22 0,-1-4 9 16,0 0-3-16,3 1-8 0,-3 0 11 0,3 0-26 15,0-1-8-15,1-2 26 0,-1 2-18 16,1-4 8-16,2 2 9 0,2-3-4 0,-2-2 5 16,-6 0 18-16,17-2-41 0,-9 1 25 0,2-5-2 15,-1-2 5-15,2 4 0 0,-4-3 26 16,3 0-19-16,-4-3 22 0,5 5-17 15,-7-4 9-15,2 1-11 0,1 3 13 0,0 0-10 16,-3 0 10-16,-1 0 2 0,0 0-9 0,-3 5 4 0,4-5-7 16,-1 2-5-16,-3 3-1 15,6-3-9-15,-6 3-3 0,0 0 2 0,0 0-2 16,12 6 13-16,-9-1-29 0,3 0 24 0,-2 0-6 16,2 2 1-16,2 1 12 0,-2 0-13 15,1 1 9-15,0-1-1 0,0 5 0 0,3-2-3 16,-3 0 3-16,3 0-2 0,-3 0 0 0,-3-3-6 15,-1 2 3-15,1 0-8 0,-4-3 19 16,-4 6-6-16,-7-1-8 0,-2 3-12 0,-8 0 12 16,-2 3-38-16,-5-1-38 0,-16 0-157 0,0 4-675 15,-5-6 90-15,2 0 58 0,-8-5 107 0</inkml:trace>
  <inkml:trace contextRef="#ctx0" brushRef="#br0" timeOffset="-125569.11">19593 15126 762 0,'0'0'266'0,"0"-6"21"0,-3 2-33 16,3 4-29-16,-1-8-28 0,1 8-23 16,0 0-23-16,0-3-3 0,0 3-32 15,0 0-1-15,0 0-10 0,0 0-3 0,-3 19-17 16,3-10-6-16,-3 9-2 0,3 1-11 0,-3 2-9 15,3 9-11-15,-4-2-10 0,1 6 5 16,-1-1 7-16,3 2-17 0,-2-3 2 0,0 1-5 16,0-3-15-16,-1-3 0 0,1-1-11 0,0-1-4 15,3-4 12-15,-3-3-7 0,2-1-21 16,1-6 2-16,0 4 11 0,0-5 10 0,-3-3 8 16,6 0-15-16,-3-4 2 0,0-3 5 0,4 3-18 15,-4-3 18-15,0 0 3 0,13-15-16 16,-6 7 0-16,0 0 24 0,0-2-3 0,0 1-19 15,2-1 17-15,-1 0-19 0,-1 2-2 16,2 4 17-16,-5-2-4 0,4-1-6 0,1 4 9 16,-2 1-4-16,-1-1-17 0,2 3 30 15,-8 0-10-15,13 3 0 0,-6 1 1 0,0-3 4 16,3 7-3-16,-3-1-1 0,0 2-6 0,-1-1 5 16,5 2 0-16,-4 2 5 0,3-1-7 15,1-1 4-15,-1 3 6 0,0-5-8 0,1 3 3 16,2-3-8-16,-3-2 2 0,4-2 11 0,-1 1 0 15,1-3-8-15,0-2-2 0,3 0 2 16,3-7 0-16,-2 3 5 0,2-4-5 16,0-5 0-16,1 3-7 0,-3-5 4 0,5 0-4 15,-6-3 4-15,-3 1-2 0,0 2-5 0,-4-3-2 16,-1 1-1-16,-4 2 8 0,1 1-3 16,-5 1 6-16,2 1-3 0,-6 1-3 0,3 1 1 15,-4 0 2-15,1 2-18 0,-5 1 18 0,-1 6 10 16,2-2-30-16,-4-1 12 0,1 7 16 15,0-1-19-15,-1 1-1 0,1 4 14 0,0 1-12 16,2 2 5-16,2 0 0 0,-1-3 2 0,4 6-15 16,0-3 16-16,0 0-24 0,6 0 13 0,-3 1 8 15,3-2-18-15,4 0 26 0,2-1-8 16,-1-1-11-16,2-1 24 0,0-1 0 16,1 0-31-16,-1-1 15 0,4-3 10 0,-4 4 4 15,0-3-6-15,1-1 5 0,-4 1-10 16,2 1 10-16,-2-2 10 0,1 0-15 0,-2 1 10 15,-6-2-2-15,10 0-11 0,-6 4-2 0,-4-4 10 16,11 4 8-16,-5-4-13 0,-2 7-5 16,2-4 10-16,1 2-13 0,3 4-7 0,-3-3-21 15,0 2-38-15,3 1-36 0,-3-1-85 0,0-3-73 16,0 2-582-16,2 1 131 0,-4-1-3 0</inkml:trace>
  <inkml:trace contextRef="#ctx0" brushRef="#br0" timeOffset="-125228.47">20341 15540 675 0,'0'-7'226'16,"0"7"-19"-16,0-7-46 0,0 7 0 0,0 0-25 16,0 0-11-16,0 0 1 0,0 0-21 0,0 0-5 15,14 12-16-15,-10-5-12 0,2-1 5 16,-2 5-31-16,3 0 5 0,0-2 3 0,-4 0-3 15,4 6-5-15,-1-5-18 0,-1 0 3 0,1-3 5 16,-2 5-1-16,2-6 1 16,-2 1 13-16,2 0-24 0,2-6-1 0,-2 3-4 0,1-3 26 15,-7-1-20-15,18-5-3 0,-9-3-10 16,1 1 15-16,1-3-23 0,-4-1 18 16,3-3 8-16,1 4 17 0,-1-5-22 0,-4 6-8 15,1 0 2-15,-1-1 1 0,-1 2-3 0,1 1 7 16,-2-1-17-16,-1 1-8 0,3 3-16 0,-5-2-9 15,5 3-3-15,-6 3-16 0,8-4 3 16,-8 4-51-16,0 0-8 0,10 8-35 0,-4-2-78 16,-2-3 14-16,-1 5-585 0,5 2 73 0,-5 1 76 15</inkml:trace>
  <inkml:trace contextRef="#ctx0" brushRef="#br0" timeOffset="-125038.73">20780 15590 732 0,'0'0'243'16,"-4"-7"-44"-16,4 7-2 0,0 0-30 0,0 0-19 15,0 0-17-15,0 0-11 0,0 0-28 0,0 0 0 16,0 0-7-16,-14 8-11 0,11-1-12 16,3-1-21-16,-4 1-29 0,1 2-37 0,3 1-83 15,-4-7-109-15,1 5-533 0,-1 6 46 0</inkml:trace>
  <inkml:trace contextRef="#ctx0" brushRef="#br0" timeOffset="-124869.72">20861 15358 872 0,'0'0'259'0,"0"-4"-54"16,0 4-21-16,0 0-28 0,0 0-20 0,0 0-42 15,0 0-12-15,8 19-41 0,-8-9-15 0,3 8-72 16,0-3-67-16,0 6-125 0,0 3-448 16,1-2 33-16</inkml:trace>
  <inkml:trace contextRef="#ctx0" brushRef="#br0" timeOffset="-123998.09">21025 15680 696 0,'4'3'271'0,"-4"-3"-7"0,0 0 7 0,7 3-76 16,-7-3 9-16,0 0 9 0,0 0-29 15,0 0-25-15,0 0-3 0,0 0-31 0,0 0-15 16,0 0 3-16,0 0-16 0,0 0-5 0,0 0-22 16,0 0 6-16,0 0 17 0,0 0-27 0,0 0 6 15,6-7-3-15,-6 7-23 16,3-5-8-16,-3 5 1 0,4-8-9 0,0 5-17 16,3-4 28-16,-1 2 0 0,1-1-18 0,0-2 5 15,0 1-10-15,3 0 3 0,0 0 12 16,-2-1-25-16,2 1 12 0,-1 2 1 0,-2 0-9 15,4-3-1-15,-4 5 7 0,-1-1-6 0,-2 1-12 16,3 0 13-16,0-1-13 0,-1 3 16 0,-6 1-22 16,0 0 9-16,14 1 2 0,-14-1-15 15,10 7 15-15,-6-4 13 0,-1 3-18 0,1 0 2 16,2 4 1-16,-3-3-13 0,2 1 12 0,1 2 1 16,-2-3 5-16,2 1-8 0,1 0 0 15,0-3 7-15,0 2-9 0,3-3-6 0,0 0 3 16,4-4 18-16,-1 0-16 0,2 0-2 0,4-5 10 15,-1-1-10-15,3-3 18 0,-2-1 5 16,-1-3-21-16,3 1 13 0,-4-3-7 16,0 1-8-16,-1-2 5 0,-4 1 13 0,-2 2-11 15,-1 1-9-15,-2-2 1 0,1 1-4 0,-5 2 5 16,0 2 20-16,0-4-20 0,-2 5-5 16,-2 1 0-16,-5 1 0 0,3 1 2 0,-1 1 0 15,-4 1 3-15,-1 3-18 0,-1 0 10 0,10 0-2 16,-21 4 15-16,8 0-5 0,2 3 7 15,1 1-12-15,0 2 10 0,2-2-10 0,-1 1-16 16,2 3 3-16,4-2-2 0,-1 0-6 0,0-2-10 16,4 0-3-16,0-2 1 0,0 2 17 15,4-4 11-15,0 2-3 0,2-3-8 16,1 0 32-16,-1-3-22 0,5 0 3 0,-1-3 13 16,0-1 11-16,1-2-27 0,-1-1 11 0,-3 2-8 15,4-1 29-15,-1-1 14 0,-4-1-12 16,1 1-2-16,0 0 22 0,0 2-2 0,-1 0-23 15,-2 0 33-15,-1 0-23 0,1 0-5 0,-1 2 2 16,-3 3-22-16,7-7 15 0,-7 7 2 16,0 0-7-16,0 0-3 0,10 14-3 0,-7-4 3 15,1 4 6-15,-1 3-6 0,1 3 0 0,0 9 8 16,-1-1-8-16,-3 5-5 0,3 2 15 16,-3-3-23-16,0 1 14 0,-3 2-4 15,0 0 8-15,-1-3 1 0,0-3-11 0,-2-3 0 16,5 1 10-16,-5-4-18 0,-1 1 3 0,0-5-8 15,0-2 13-15,-3 1 5 0,0-4 11 16,-1-2-19-16,-2 0 16 0,-1-4 2 0,1-3-20 16,-2 2 0-16,-1-5 10 0,2 1-5 0,-3-3 10 15,3-3-2-15,1 0-3 0,0-5 3 0,2-2-3 16,1-3-5-16,3 1 13 0,0-3-11 16,6-2 4-16,6 0-12 0,-2-1 14 0,4-3-5 15,6 2 2-15,1-3-3 0,3-3 9 0,3 5-11 16,1 0-3-16,2 0 13 15,-2 2-20-15,4 1 15 0,-1 2-30 0,3 0-32 16,-1 5-45-16,-1 0-106 0,-11 5-224 0,6 2-461 16,4-4 117-16,-6 4 31 0,1-2 121 0</inkml:trace>
  <inkml:trace contextRef="#ctx0" brushRef="#br0" timeOffset="-123314.35">22475 15608 688 0,'0'0'241'0,"0"0"-49"0,0 0 0 0,0 0-21 0,0 0-20 0,0 0-25 15,0 0-11-15,0 0-15 0,6 15 5 16,-5-8-24-16,-1 0-1 0,0 2-6 15,0-1-20-15,3 0 2 0,0 0 3 0,-3-2-18 16,0 1 10-16,3 1-7 0,-3-1-34 0,1-1 13 16,-1-2-13-16,3 0 11 0,-3-4-9 15,4 4-14-15,-4-4 7 0,0 0-5 0,0 0 13 16,23-10-8-16,-9 3-10 0,0-6 10 0,3 0-10 16,-3-4 20-16,10 2 0 0,-3-3 1 0,1 1 4 15,0-1-15-15,-2 3 11 0,0 0 30 16,-2 2-28-16,-1 1 7 0,0 0-25 0,-3 3 21 15,-1 1-8-15,-3 2-11 0,1-1 24 16,-1 3-13-16,-3 0-3 0,-1 4 0 16,2 0-10-16,-8 0 8 0,13 4-11 0,-6 0 16 15,0 3 2-15,-3 3-20 0,2-2 8 0,-3 7-8 16,-2-1 0-16,5 2-21 0,-3-1-30 0,-2 0-19 16,2 5-14-16,4-5-21 0,-3 0-121 15,-1-2-73-15,0-1-487 0,7 2 100 0</inkml:trace>
  <inkml:trace contextRef="#ctx0" brushRef="#br0" timeOffset="-122911.97">23182 15606 624 0,'0'0'264'0,"1"-2"-21"0,-1 2-28 15,0 0-18-15,0 0-41 16,3-5 3-16,-3 5-6 0,0 0-27 0,0 0-19 15,0 0-4-15,0 0-37 0,0 0 34 0,13 0-8 16,-13 0-25-16,8-1-1 0,-2-2 1 16,-6 3-11-16,13-7-15 0,-6 2 3 0,1-2-14 15,-1 2 4-15,2-3 12 0,-5 0-23 0,6-2 5 16,-6 1 10-16,3-1 1 0,-4 0 9 0,3 2-91 16,-5 1 2-16,2 1 15 0,1-2 16 15,-4 1 10-15,-4 1-20 0,1-2 12 0,-1 5-5 16,-2 1 8-16,-1-1-5 0,7 3-11 0,-18 3 11 15,8-1 10-15,-4 1 0 0,4 4-8 16,-3 1 1-16,-1 1-4 0,1 0 9 16,2 4-1-16,1 1 6 0,0 0-13 0,3 2 10 15,0-1 5-15,3 2-10 0,1 1-18 0,0-1 7 16,6-2 6-16,0 2-26 0,4-6 13 16,1 3-41-16,2-4 8 0,3-2 5 0,7-1-65 15,-2-4-129-15,2 0-185 0,4-1-351 0,-3-3 121 16</inkml:trace>
  <inkml:trace contextRef="#ctx0" brushRef="#br0" timeOffset="-122008.68">23596 15479 655 0,'0'0'253'0,"0"0"8"0,-3-3-38 0,3 3-57 15,0 0-4-15,0 0 14 0,0 0-27 0,0 0-21 16,0 0-16-16,0 0-9 0,17 11-1 0,-14-7-12 16,4 0-14-16,-1 0-12 0,-2 3 8 15,4 0-10-15,-5 0-6 0,4-1-5 0,-4 1 3 16,3 1-21-16,-3 2 11 0,-2-3-14 0,-1 1-4 16,3-1 5-16,-3 2-3 0,-3 0-3 15,-4 1-30-15,1 1-2 0,-1 0-9 0,-4-3-22 16,1 6-3-16,-3-3-13 0,2-2-33 0,-2-1-100 15,1-2-115-15,3 1-509 0,-1-3 66 16,2-3 90-16</inkml:trace>
  <inkml:trace contextRef="#ctx0" brushRef="#br0" timeOffset="-121727.76">23871 15446 839 0,'0'0'271'0,"-11"0"-4"16,11 0-34-16,-15 2-41 0,8 1 5 0,-2 4-16 16,-2-3-30-16,1 4-30 0,3 1 9 15,0 0-12-15,-3 2-18 0,3 1-11 0,1 0 1 16,-1 2-8-16,4 0-8 0,-2-2-15 0,5 1-23 15,0 1-3-15,3-3 5 0,-1 1-35 0,4 1 2 16,1-1-20-16,6-2-26 0,-2-2-44 16,5 1-150-16,-1-1-70 0,1-5-516 0,-1 2 55 15,4-5 131-15</inkml:trace>
  <inkml:trace contextRef="#ctx0" brushRef="#br0" timeOffset="-113869.3">22871 15637 609 0,'0'0'212'0,"-12"0"-43"15,12 0-15-15,0 0 7 0,0 0-48 0,0 0 9 16,0 0-24-16,0 0 2 0,0 0-19 0,0 0 19 16,0 0-13-16,0 0-10 0,0 0 2 15,26 11-9-15,-12-8-6 0,3 1 7 0,7-1-9 16,0 1-3-16,6-1-8 0,-2-2 2 0,6-1-4 15,-3 0-5-15,3-1-6 16,-3-1 6-16,9 0-16 0,-5-3-5 0,2 0-26 16,-6 2 29-16,0-4-11 0,-4 6 13 0,-3-6-7 15,-3 5 7-15,-1-3-20 0,-3 2-6 0,-3 0 13 16,-3-1-76-16,-1 0 25 0,-1-2-10 16,-6 1 8-16,-1 0-3 0,-2 5 8 0,-11-10 99 15,1 4-20-15,-4-1-10 0,-3 0-3 0,-7-1-10 16,0 5 8-16,-7-3-18 0,-6 3 15 15,-4-2-5-15,-4 5 5 0,1 0-7 0,-4 0-1 16,3 0-15-16,-19 0 16 0,16 7-14 0,7-4 4 16,3 1 7-16,7-1-3 0,1 1-13 15,9 0-17-15,-3-4 20 0,10 7-20 16,-3-4 15-16,7 4-5 0,4-2 2 0,2 2 8 16,4-1 0-16,7 1 11 0,6 1-6 0,5-1-2 15,9 0 7-15,7-1-10 0,4-1 3 0,2-5 10 16,2 0-8-16,2 0-2 0,1-3 2 15,12-4-13-15,1-1 9 0,-3-2-9 0,0 1 3 16,-7-4 5-16,-3 3-2 0,-11 2 2 0,-1-2-13 16,-5 1 11-16,-1 0-11 0,-5 2 36 15,-6 2-15-15,2-2 15 0,-8-3 21 0,-1 6-21 16,-1-3 0-16,-5 0-10 0,-3 0 8 16,-7-1-3-16,-3 4-11 0,-3-2 11 0,-8 4-15 15,-4 1 0-15,-8 2 10 0,-11 4-13 16,-18 2 15-16,-7 5-12 0,1 1 2 0,-11 3-5 15,0 5-2-15,15-5-1 0,5-1 4 0,5 0 1 16,16-2-4-16,7-2-6 0,1 0-4 0,9-1 7 16,7 0-26-16,1 0 16 0,9 0 5 15,4-2-26-15,8 1 23 0,8 4 11 0,15-3-16 16,6 0-5-16,15 0 10 0,6-3 13 0,4-3-28 16,-8-4 23-16,11-1-2 15,0-2-8-15,0-4-1 0,0 1-4 0,0-6 7 0,-1 2 1 16,-2 0 12-16,-4-2 0 0,-3 1-18 15,-3 0 21-15,-11-2-13 0,-8 8 5 0,-8-2 2 16,-1 1 3-16,-4-1 44 0,-3 4-21 16,-3-2 0-16,-3 3 0 0,0 0-15 0,-3-3-13 15,-3 4 13-15,-5 1-13 0,0 0 5 0,0 0-2 16,0 0 10-16,0 0-1 0,-35 8 1 0,18-2 2 16,-7 2-4-16,0 2-1 0,1 0-7 15,0-1-3-15,0 0 5 0,0 3 2 0,3-2-19 16,2 0-4-16,2-2-4 0,1 0-11 0,2 2-48 15,2-3-6-15,5 0-30 0,-1-1-21 16,4-1-43-16,-1-1-13 0,8-1-647 0,-1 0 68 16,3 1 93-16</inkml:trace>
  <inkml:trace contextRef="#ctx0" brushRef="#br0" timeOffset="-112303.63">24560 15755 790 0,'4'3'233'0,"-4"-3"-28"0,0 0 10 16,6 7-95-16,-6-7 11 0,4 1-26 16,-4-1-15-16,8 0-24 0,-8 0 44 15,8 0 0-15,-8 0-38 0,15-1 7 0,-6-3-20 16,2-1 5-16,-1-2 15 0,4-1-48 0,0-3 23 16,2-3-23-16,5-4-1 0,-3-1 42 15,2-4-51-15,7-12 14 0,-3-3-9 0,0 1-8 16,3-3 13-16,-6-1 4 0,1-1-17 0,-7-5-18 15,6 4 18-15,-4-2 3 0,-3 2 7 16,-4 6-15-16,0 5-16 0,-6 2 21 0,2 6-3 16,-3 1 3-16,-2 5 0 0,2 0-2 0,-3 3-1 15,0 1-5-15,-3 3 0 0,-1 0 11 0,-2 3-21 16,-1 1 2-16,-4 1 6 16,1 5-5-16,0 2 4 0,-4-1-7 0,1 10 0 15,-3 2-7-15,-2 4 17 0,4 2-10 0,0 6 18 16,0 4-13-16,4 4-18 0,4 2 8 15,2 0-3-15,1 1 3 0,6 4-2 0,1-4 1 16,5 12 4-16,1-3 4 0,1-7-17 0,-1-7 33 16,8 12-15-16,-2-9-1 0,-1-8-7 0,1 4 20 15,1-8-17-15,0 4 10 0,1-3-3 16,3-4 0-16,-5-1 0 0,2-4-18 0,1-1 23 16,-1-2 3-16,-1-2-18 0,0-3 15 0,1-2-17 15,-2-1 30-15,1-2-23 16,-3-2 5-16,4-1 5 0,-2-5-15 0,1 1 10 15,-3-8-10-15,3 4 15 0,-3-6-2 0,0 2-6 16,-1-4 11-16,1-2-15 0,-4 4 7 0,-3 0 13 16,3-2-11-16,-3 4-12 0,-3-2-3 15,-1 6 14-15,0 0-1 0,1 0-3 0,-4 1-9 16,3 1 4-16,-3 3-7 0,-3-1 2 0,3 3 6 16,-4-1-4-16,-2 2 12 0,6 3-19 15,-13 0 8-15,13 0-3 0,-22 5 0 0,8 2 19 16,1 1-27-16,-1 2 8 0,1 1-2 0,2 6 3 15,-3-5 17-15,1 9-15 0,2-3 5 0,1 0-5 16,1 0-11-16,1 3 3 0,5-3 6 16,-1-2-4-16,4 0 14 0,-3-2-6 15,6-2-12-15,0 1 13 0,1-2-4 0,4 0 1 16,4-3 23-16,-1 2-15 0,3-5-11 16,5 0 16-16,-4-5-16 0,6 0 6 0,2-2 2 15,4-2 7-15,-2-3-7 0,8-1-13 0,-5-6 13 16,3 3-7-16,-4-3 9 0,1 2 21 0,-4-4-20 15,-4 1 2-15,1 0 8 0,-4 5-8 16,-1-5 5-16,-5 5-2 0,3-1 0 0,-4 0 17 16,-2 5-17-16,-2-1-3 0,1 0 5 0,-1 0 8 15,-2 3 13-15,2-1-24 0,-2 1 11 16,-3 1-10-16,2-1-5 0,-3 4 9 0,0 0-1 16,0 0 4-16,0 0-12 0,0 0-6 15,0 0 11-15,-15 16 2 0,9-7 8 0,3 0-16 16,-1 1 4-16,-2 3-4 0,3 0-7 15,1 0 0-15,-1-1 2 0,0 2 19 0,3-1-16 16,-3-1-11-16,3-1-12 0,3 1 21 0,-3-2-11 16,3 0 5-16,2-3 13 0,1 1-30 15,-3-3 20-15,4 0 15 0,3-3-2 0,-2 1-16 16,4-6 8-16,-1 0-13 0,3-4 8 0,4-3 8 16,-2-2-6-16,0 1 11 0,-1-3-1 15,-2 0-4-15,4-2-8 0,-4 1 0 16,-2 0 0-16,-1 3 7 0,0-1 16 0,-2 1-15 15,-1-1-1-15,-1 4 19 0,-2 0-11 0,2 1-15 16,-3 1 5-16,-2 3 23 0,3-2-21 16,-1-1 4-16,0 3-6 0,-2 0-16 0,-1 4 19 15,0 0 4-15,0 0-17 0,0 0 15 0,0 0 6 16,0 0-11-16,0 0-3 0,0 0-17 0,-11 18 2 16,11-11 18-16,4 1-16 0,-1 0 21 15,0 4-12-15,1 0-9 0,-1-4 14 0,4 7-6 16,3-3-2-16,-6 3 10 0,6-2-10 0,0 0 4 15,0 1 9-15,-3 2-8 0,0-4 2 16,3 3-4-16,0-5 7 0,-1 4-3 0,-1-3 1 16,-4 2-9-16,6-2 14 0,-9-2 5 0,2 0-1 15,-3 3-4-15,-4-1-3 0,-2 0-13 16,-5 2-10-16,-2-1-18 0,-1 4-49 16,-6-4-71-16,-25 3-305 0,17-2-353 0,1-7 105 15,3-4 43-15</inkml:trace>
  <inkml:trace contextRef="#ctx0" brushRef="#br0" timeOffset="-111426.38">26984 15440 714 0,'6'-17'171'0,"2"6"29"16,-2 0-39-16,-2 0-28 0,-4 2 0 0,6 1 16 16,-6 1-16-16,3-1-5 0,-6 4 7 0,3-2-4 15,0-1 2-15,-3 3-33 0,0-2 10 16,-4 1-28-16,-1 3-13 0,-1 1-5 15,-5 2-3-15,-3 4-20 0,0-1 11 0,0 4-24 16,-7 2-5-16,4 2 15 0,-1 6-12 0,0 0-11 16,1 3-7-16,2 0 2 0,2 3 5 0,2 1 3 15,7-3-7-15,1 2-14 0,2 1-7 16,4 0 5-16,2-3 0 0,0 3-11 0,7-2-4 16,-2-3-11-16,9 2-15 0,2-4-8 0,6-1-17 15,0-1-75-15,0-7-159 0,4 4-97 0,6-5-335 16,-3-4 69-16</inkml:trace>
  <inkml:trace contextRef="#ctx0" brushRef="#br0" timeOffset="-111155.38">27414 15501 685 0,'0'0'287'15,"-16"4"-49"-15,11-1-10 0,-1 1-16 16,2 4-37-16,-2 1-4 0,-1 3 16 0,1 1-36 16,1-1-26-16,-1 5 3 0,4 4-20 0,-6-1-29 15,5 4 18-15,-1 1-40 0,-3 0 12 16,3 1 3-16,1 6-14 0,-2 0-6 0,0-5-22 16,2 0-35-16,1-2-13 0,0-2-48 0,-2-3-60 15,4-1-71-15,0-2 16 16,0-5-93-16,0 1-505 0,0-5 101 0,0-2 10 15</inkml:trace>
  <inkml:trace contextRef="#ctx0" brushRef="#br0" timeOffset="-110857.53">27383 15491 757 0,'0'0'184'0,"1"-8"-2"0,2 4-15 0,0 1-22 16,4 0-1-16,-3-4-3 0,6 7-34 0,0-4-22 16,1 3 12-16,2-2-15 0,1 3-13 15,-1 0-5-15,1 0 8 0,0 0-16 0,-1 0 0 16,3 3-10-16,-4-1-20 0,2 1 7 0,-4 1-7 16,3-1 7-16,-5 0-18 0,2 4 8 0,-4-3-20 15,-2 0 30-15,-1 3-10 0,1 0-20 16,-4-1 4-16,-7 3 9 0,3 1-6 0,-3-2-25 15,-3 3 2-15,-2 1 3 0,-3-2-31 0,1 1 2 16,1 2-63-16,0-3 17 0,2 0-71 16,0-1-56-16,-6-2-118 0,11 0-392 0,2-4 82 15</inkml:trace>
  <inkml:trace contextRef="#ctx0" brushRef="#br0" timeOffset="-110447.21">27773 15491 634 0,'4'-1'292'0,"-1"-2"18"0,-3 3-49 0,4-4-13 16,-4 4-35-16,0 0-6 0,0 0-36 15,0 0-7-15,3-7-23 0,-3 7-8 0,0 0-5 16,0 0-33-16,0 0 5 0,0 0-8 0,0 15-18 16,0-15 3-16,-3 15-28 0,-1-5 17 15,4 0-12-15,0 4-6 0,-3-3-7 16,3 0-5-16,0 0-18 0,3-1-2 0,-3 2 12 15,4-3 0-15,-1-1-18 0,3 0 11 0,-1-4-4 16,4 1 1-16,-2-4-10 0,3-1 7 16,1-4-12-16,-1 1 5 0,4-4 4 0,-1-1-12 15,-1-1 16-15,0 1-11 0,-2-2 18 0,1 0-15 16,1 1 10-16,-2-2-11 0,-5 5 9 0,3-2 2 16,-2 2-8-16,-2 1-8 0,-1 0 11 15,0 0 0-15,2 2-8 0,-3-2 5 0,-2 5-15 16,0 0 21-16,0 0-24 0,0 0 10 0,0 0-7 15,3 15-2-15,-3-7 9 0,-3 2 3 16,3 3 8-16,0-1-3 0,3 4-2 16,4 0-8-16,-3 2-5 0,6-1-13 0,4 1-15 15,9 4-67-15,5-7-61 0,3 1-413 0,3-4-309 16,4-4 82-16,2-2 118 0,-2-5 17 16</inkml:trace>
  <inkml:trace contextRef="#ctx0" brushRef="#br0" timeOffset="-108255.68">28784 15623 734 0,'0'0'215'15,"0"0"13"-15,1 10-18 0,-2-3-21 0,-5-2-38 16,6-5 8-16,-3 10-26 0,2-3-20 0,0-3 4 16,-4 3-30-16,5-1-12 0,-3-2 4 15,3 1-20-15,0-5-5 0,-1 10 7 0,-2-7-12 16,0 1-8-16,3-4 10 0,0 6-2 0,0-6 7 16,0 5-18-16,0-5-2 0,0 0 8 15,0 0-34-15,0 0 18 0,0 0-13 0,7-15 24 16,1 5-6-16,-3 2-7 0,3-2-8 15,2 0 5-15,2-2-5 0,0 1 5 0,1 0-3 16,1-3 8-16,1 4-12 0,-2 1 9 0,3-1-15 16,-2 3 8-16,0-1 3 0,-1 2-14 0,4-1 11 15,-7 7 11-15,5-4 6 16,-2 1-19-16,-2 3 12 0,2 0-8 0,-3 0-15 16,1 5 24-16,-1 0-11 0,-1 0-6 0,-1 3 11 15,-4 0-7-15,2 1 4 0,-1 1 3 0,-3 2-7 16,1 1-9-16,-3 1-14 0,3 1-4 15,-1-4-17-15,-2 6-15 0,1-1-65 0,0 0-89 16,-1-2-115-16,7-2-574 0,0 3 126 0,0-5 84 16,2-3 54-16</inkml:trace>
  <inkml:trace contextRef="#ctx0" brushRef="#br0" timeOffset="-107820.02">29387 15651 598 0,'-4'-3'282'0,"4"3"-21"16,-3-7-28-16,3 7-26 0,0 0-27 0,0 0-6 15,0 0-26-15,0 0 3 0,0 0-25 16,-5 0-24-16,5 0-15 0,0 0 8 0,0 0-26 16,0 0 2-16,0 0-19 0,0 0-6 0,0 0-8 15,20 7 13-15,-20-7-23 0,13-2 6 16,-4-3-6-16,-2 5-13 0,1-4 3 15,2 0-10-15,0 0 7 0,-3-2 3 0,3-1 3 0,-4 3 12 16,1-2 8-16,-3-1-13 16,0-1 13-16,2 5-13 0,-5-2 3 0,-1 1 17 15,0-2-30-15,0-1 13 0,0 7 2 0,-4-8-12 16,1 6-1-16,-5-3 6 0,8 5-13 16,-13-2 0-16,3 2 4 0,-1 0 6 0,3 2-12 15,-4 2-16-15,1-1 10 0,1 4-5 0,1 1 7 16,-2 0 1-16,1 2 5 0,6 4-5 0,-2 2 7 15,2 0-18-15,3 1 1 0,-2 0-3 16,7 2-29-16,0-3-12 0,2 4-13 16,1-5-10-16,3 2-10 0,1-1-34 0,2-3-20 15,3-4-10-15,-4 0-64 0,5-2-39 16,-1-6-110-16,2 2-427 0,-2-3 117 0,-1-1 3 16</inkml:trace>
  <inkml:trace contextRef="#ctx0" brushRef="#br0" timeOffset="-107584.03">29687 15648 634 0,'-1'-7'254'16,"-4"3"-3"-16,5-2-42 0,0 6 9 16,-3-8-21-16,0 5-5 0,3 3-28 0,0-7-23 15,0 7-16-15,0-7-15 0,0 7-18 16,0 0 16-16,0-5-19 0,0 5-22 0,0 0 0 16,12 0-19-16,-12 0 24 0,10 5-8 15,-2-3-16-15,-1 5-9 0,3-1 4 0,-1-1-4 16,2 0-6-16,-2 2 5 0,2 1-4 0,-3 0-16 15,2-4 20-15,-3 4-56 0,1 2 21 16,-2-3-11-16,-3 5-12 0,1-3-4 0,-4 2-27 16,-4 0-46-16,-2 0-41 0,-6-2-139 0,2 7-552 15,-4-2 79-15,3-3 64 0</inkml:trace>
  <inkml:trace contextRef="#ctx0" brushRef="#br0" timeOffset="-107320.46">29954 15566 673 0,'1'-5'235'16,"-1"5"-17"-16,3-3-16 0,-3 3-15 16,0 0-36-16,0 0-10 0,0 0-8 0,-21 8-10 15,14 2-11-15,-3-3-20 0,-2 6-12 0,0-1-6 16,-2 4 0-16,1 1-23 0,-1-2-2 15,4 2 12-15,3-2-4 0,0 1-19 0,0-4 1 16,3 3-11-16,3-1-5 0,-1-3-8 0,5-1 3 16,1 3-18-16,4-5-3 0,5 1-4 0,8-1-83 15,9-4-7-15,-5 0 2 0,9-4-110 16,-4-4-91-16,1 2-467 0,3-6 38 16</inkml:trace>
  <inkml:trace contextRef="#ctx0" brushRef="#br0" timeOffset="-106958.89">30286 15304 642 0,'0'0'223'15,"-1"-5"-13"-15,1 5-16 0,0 0-15 0,0 0-5 16,0 0-20-16,0 0-21 0,-3-4-8 0,3 4-40 16,0 0 7-16,0 0-15 0,0 0-8 0,-6 13 8 15,6-5-23-15,-2 5-1 0,-3-1 4 16,2 5-9-16,-1 4 6 0,-3-1-13 0,3 4 15 16,-2 1-20-16,-1 3-3 0,1-3-10 0,2 7-7 15,-3-3-11-15,0-3 20 0,4 1 1 16,-1-1-5-16,1-1-6 0,0-3-5 0,0-2-2 15,3 1-24-15,0-4-9 0,3 0 2 16,0 0-10-16,0-6-1 0,1 4 6 0,2-5-15 16,1 3 7-16,1-5-77 0,0 0 39 15,-3-2-67-15,2-2-87 0,-4-3-107 0,8 1-423 16,-3-2 88-16</inkml:trace>
  <inkml:trace contextRef="#ctx0" brushRef="#br0" timeOffset="-106637.55">30119 15545 913 0,'0'0'282'0,"0"0"-34"16,-4-4 0-16,4 4-53 0,0 0-3 16,0 0-23-16,0 0-33 0,0 0-3 0,0 0-3 15,7-8-27-15,-7 8-11 0,0 0-5 16,20 5-10-16,-10-2-13 0,1-3 2 0,3 0-48 15,-1 4-8-15,5-1-20 0,4-3-146 0,-4-2-105 16,9 4-586-16,1-2 120 0,3 0 38 0</inkml:trace>
  <inkml:trace contextRef="#ctx0" brushRef="#br0" timeOffset="-106179.7">30896 15441 952 0,'0'-5'286'0,"0"5"-22"15,0 0-44-15,0 0-10 0,0 0-23 0,0 0-21 16,0 0-4-16,1 18-22 0,-1-7-19 16,0 4-6-16,0 3-13 0,-1 0-7 15,-1 7-3-15,-1 5-7 0,3-3-21 0,-3 1-21 16,2 2-22-16,0-3-19 0,-4 2-22 0,5-3-62 16,-3 1-69-16,3-2-77 0,0-7-637 15,0 0 128-15,0-3 40 0</inkml:trace>
  <inkml:trace contextRef="#ctx0" brushRef="#br0" timeOffset="-105663.95">30904 15358 929 0,'0'0'258'0,"0"-7"-38"0,0 7-25 15,5-5-42-15,-2 0 4 0,6 5-19 0,2-4-10 0,6 0-26 16,0 2-15-16,4 0 0 16,3-1 3-16,0 1-13 0,3 1-8 0,-3 2-21 15,6-1-14-15,-3 0 9 0,-2 2-10 0,4 2-7 16,-7-1-16-16,-5 2-12 0,4-2 2 16,-5 4-11-16,-1-1-12 0,-5 1 8 0,1-2 10 15,-5 3-13-15,-3 1-5 0,-3-1 15 0,-3 2-2 16,-3 0 0-16,-5 2-3 0,1-2 0 0,-5 5 3 15,-4-5 0-15,1 5 25 0,1-5-23 16,-3 5-2-16,8-5 8 0,-4-2-6 0,3 0 5 16,2 1 6-16,1-2-13 0,3 1 12 15,-3-2-2-15,3-2-2 0,4 4-3 0,1-1 10 16,0-4-10-16,2 4 28 0,2 1 0 16,0-1-13-16,4 1 26 0,-2-1-31 0,7 3 13 15,-2-2-13-15,1 2-3 0,1-2 4 0,-1 1 6 16,0-1-4-16,1 5 0 0,-1-2 5 15,0 0 7-15,-2 0-5 0,-2 1 1 0,-1 0-14 16,-4 0 16-16,-1-2 0 0,0 5-13 0,-6-2 8 16,0 2-10-16,-6 0 2 0,1 0-5 15,-8 2 5-15,2-4 10 0,-7 2-17 0,0-3-1 16,4-1 3-16,-1 0-5 0,0-1-3 0,5-4-12 16,0-1-11-16,4 0-33 0,-2-4-64 15,7-1-130-15,-6 0-83 0,10-2-442 0,3 2 110 16,6-9 25-16</inkml:trace>
  <inkml:trace contextRef="#ctx0" brushRef="#br0" timeOffset="-104646.35">31442 15741 857 0,'0'0'302'0,"6"-3"-23"0,-6 3-13 15,0 0-40-15,0 0-29 0,0 0-5 0,0 0-39 16,-7 17 8-16,4-11-17 0,3-1-37 0,-3 5 6 16,0 0-13-16,2 0-11 0,0-1-7 0,1 1-15 15,0-2-26-15,0 0-21 0,0 1-10 16,1-1-2-16,0 0-16 0,5-2-4 0,-2-1 7 16,2 1-1-16,1-3 1 0,2 0 8 0,-1-2 2 15,-8-1 5-15,17-6-25 0,-6 3 15 16,2-2-3-16,-2-3 1 0,2 1 12 0,3 1 16 15,-5-3-6-15,0 2 18 0,1-2-9 0,-4 1 1 16,2 2 6-16,-3-1 15 16,2 3-20-16,-4 0 2 0,1-1-2 0,-2 0-8 15,2 4-20-15,-6 1 17 0,5-4-5 0,-5 4-9 16,0 0 12-16,0 0 5 0,10 7-8 0,-10-2 5 16,0 2-7-16,3-1-8 0,0-1 11 15,-3 2-34-15,3 1 36 0,-2-3 2 0,2 0-17 16,5 4 2-16,-2-4 5 0,1-1 0 0,0 1-2 15,6-3 7-15,-2-2-15 0,2 0-10 16,1 0 18-16,2-2 5 0,-1-4-13 0,1-1 7 16,-1-3-9-16,-2 2-11 0,1-4 21 0,-1-1-8 15,-2 2-3-15,-1 0 8 0,-3-2-5 16,1 4-5-16,-2-4 15 0,-3 3-12 0,-1 3-3 16,-1-1-6-16,-1 0 16 0,-1 1-15 0,-4 4 3 15,1-4 4-15,-3 4-15 0,1 1 13 16,2-1-5-16,4 3-11 0,-17 0 19 15,17 0-6-15,-11 4-2 0,5 0-8 0,0 0 5 16,4-1-15-16,-4 0 2 0,6 2-22 0,0-5 17 16,0 9 8-16,0-9-13 0,8 6 10 15,-2-4 19-15,1-1-14 0,3 1 11 0,1-2 8 16,-1 0-24-16,2 0 16 0,0-3 20 0,-2 3 0 16,0-2 3-16,4 1 10 0,-4-3 10 15,0 4-7-15,-1-1 12 0,-4-2-2 0,-5 3-10 16,10 0 15-16,-10 0-16 0,11-1-7 15,-11 1 0-15,0 0-8 0,10 0 8 0,-10 0 5 16,6 5-20-16,-6-5 5 0,2 8 17 16,-2-2-7-16,-2 1-15 0,2-3 7 0,-3 6-8 15,3-3 6-15,0 1 2 0,0 0-5 0,0-1 1 16,0 0 4-16,0 1 0 0,3-3 0 16,0 2-12-16,-2-2 2 0,6-2 2 0,-2 2 8 15,0-3-12-15,-5-2 2 0,15 1 5 0,-15-1-10 16,16-3 0-16,-6-2 12 15,1 1-22-15,-2-2 28 0,1-2-5 0,-3 1-19 16,4-1 11-16,-4-1 16 0,2 1-16 0,1 0 18 16,-5 1 10-16,1 1-41 0,-2 1 28 0,-1-2 19 15,3 4-47-15,-5-1 13 0,-1 4 23 16,7-10-23-16,-5 9 13 0,-2 1-3 0,2-4-23 16,-2 4 26-16,0 0-26 0,0 0 5 0,0 0 1 15,0 0 14-15,0 0-14 0,0 0 7 16,-1 19 0-16,2-16-5 0,-1 4-3 0,0-1 0 15,3-1 3-15,-3 2-5 0,3 1 15 0,-1-1-8 16,0 0 9-16,4 0-4 0,-1 2-7 16,-2 0 5-16,5-2 5 0,-3 2-7 15,1-1 9-15,-2 0 1 0,4 1 2 0,-5-1-2 0,3-1 0 16,-3 2-16-16,1-3 8 0,-4-1 13 16,0 4-13-16,0-3-8 0,-3 2 13 15,-4-1-7-15,0-1-32 0,-4 3-2 0,1 1-17 16,-4-4-1-16,-2 1-36 0,2 0-17 0,4-3-39 15,0 1-105-15,-1-3-668 0,4-2 105 16,7 0 95-16,0 0 61 0</inkml:trace>
  <inkml:trace contextRef="#ctx0" brushRef="#br0" timeOffset="-104299.63">32439 15254 811 0,'3'-5'294'16,"-3"5"-35"-16,5-4-16 0,-5 4-23 0,0 0-28 15,6-4 5-15,-6 4-23 0,0 0-7 0,10 8-27 16,-7 1-4-16,-2-1-3 0,2 5-23 16,0-1 8-16,-1 8-34 0,0 0-7 0,-1 5 8 15,-2 2-19-15,-1 6-25 0,-3 2 13 0,2 4-13 16,1 0 0-16,-6 11 2 0,3 0-2 15,-4-9-7-15,7-6-9 0,-3 0 6 0,1-1-16 16,1-2 6-16,0-5-14 0,0-2 9 0,3 2-14 16,-1-6-7-16,2-1-2 0,-1-4-22 15,3 3-4-15,3-4-5 0,-2 0-8 16,7-2-52-16,-4-6 19 0,4-2-59 0,1-4-149 16,-1 2-624-16,5-6 133 0,1-1 35 0,-3-3 114 15</inkml:trace>
  <inkml:trace contextRef="#ctx0" brushRef="#br0" timeOffset="-104033.44">32269 15641 921 0,'-3'-4'305'15,"3"4"-32"-15,0 0-37 0,0 0-26 0,0 0 7 0,10-11-37 16,3 8-22-16,-2-4-17 0,9 6 0 16,2-3-36-16,4 1-21 0,5 0-25 0,3-1-64 15,8 4-46-15,-2-3-172 0,4 4-647 16,1 1 128-16,2-2 61 0</inkml:trace>
  <inkml:trace contextRef="#ctx0" brushRef="#br0" timeOffset="-102784.47">4466 16558 286 0,'0'-4'205'0,"-6"1"-21"0,6 3 31 16,-4-6-25-16,4 6 25 0,-3-7-28 15,-1 2 12-15,0 1-53 0,1-2-26 0,0 0-61 16,0 0 49-16,2 1-62 0,-2-3 3 0,0 2 50 16,-1 2-27-16,4-1 28 0,-3-1 33 15,-1 2 21-15,4-2-34 0,0 6-23 0,-3-7 13 16,3 7-28-16,-1-6-8 0,1 6 8 0,-3-5-13 15,3 5 3-15,0 0-18 0,0 0-6 16,0 0 1-16,0 0-8 0,0 0 8 0,-3 14-29 16,6-4 8-16,-3-2-2 0,0 6-11 0,0-3 3 15,0 4-13-15,0-1-10 16,3 2-5-16,-3-2-3 0,0 1-20 0,0 0-26 16,0-2 13-16,0 2-46 0,1-1-85 0,-1-2 0 15,-1 0-58-15,2 0-607 0,2 0 64 16,-3-5 64-16,4-1 132 0</inkml:trace>
  <inkml:trace contextRef="#ctx0" brushRef="#br0" timeOffset="-102582.4">4438 16166 854 0,'0'0'269'0,"-2"-5"-41"16,2 5-28-16,-1-5-29 0,1 5-33 16,0 0-2-16,0 0-39 0,0 0-25 0,0 0-87 15,7 14-39-15,-7-14-159 0,11 17-526 0,-5-2 58 16</inkml:trace>
  <inkml:trace contextRef="#ctx0" brushRef="#br0" timeOffset="-102377.43">4764 16580 683 0,'0'0'220'0,"0"0"-2"15,0 0-26-15,0 0-23 0,3-6-21 0,-3 6-2 16,0 0-33-16,0 0-55 0,0 0-19 15,0 0-67-15,0 0-41 0,0 0-93 16,10 7-575-16,-7-5 56 0</inkml:trace>
  <inkml:trace contextRef="#ctx0" brushRef="#br0" timeOffset="-101971.05">4961 16527 637 0,'4'-4'212'0,"-4"4"-20"0,3-3 0 0,-3 3-30 16,0 0-14-16,8-3-10 0,-8 3-20 0,0 0 5 15,6-2-11-15,-6 2-17 0,0 0-18 16,10 0-8-16,-10 0 3 0,10-2-26 16,-2 1-26-16,-8 1 14 0,13-4-14 0,-3 1-10 15,1-1-5-15,-4-1-2 0,6-4-8 16,-2 3-21-16,-2-4 11 0,-2 2 7 0,1-3-10 15,-2 1 0-15,1-1 6 0,-4 1-17 0,1 0 32 16,-4 0-6-16,0 0 29 0,-3-1-6 16,2 2-9-16,-2 0 17 0,-4 3 0 0,1-1-7 15,-5 4-6-15,1-1 28 0,0 2-12 0,-1 2-5 16,1 1-6-16,0 0 6 0,-4 5-1 16,4-2-14-16,-1 2 17 0,4 2-10 0,1 0 5 15,-1 4-5-15,4 0-6 0,0 0-4 16,3 2 18-16,0 3 2 0,6-2-15 15,-2 3-8-15,2-1 0 0,4 0-3 0,1-1-17 16,3 1-21-16,3-3-30 0,-1-2-49 0,5 2-44 16,-7-5-102-16,10-1-510 0,0-1 52 15,-3-2 100-15</inkml:trace>
  <inkml:trace contextRef="#ctx0" brushRef="#br0" timeOffset="-101800.82">5471 16552 831 0,'0'0'310'0,"-7"-4"-33"0,7 4-9 0,-6-3-42 0,6 3-45 16,0 0-55-16,0 0 9 0,0 0-25 0,0 0-58 16,0 0-47-16,0 0-215 0,-4 11-586 15,7-5 118-15,0-1 4 0</inkml:trace>
  <inkml:trace contextRef="#ctx0" brushRef="#br0" timeOffset="-101564.14">5721 16642 614 0,'0'6'251'0,"0"-6"7"15,0 8 1-15,0-3-47 0,0 1 3 16,-4 1-28-16,1 4-15 0,-1-4-9 0,-2 5-14 16,-1 0-44-16,0 1 25 0,0 0-30 0,-6 0-5 15,2 3-16-15,-6 1-25 0,-3 3-44 16,-1 3-17-16,-7-8-170 0,-6 12-670 0,7-4 99 16,3-7 32-16</inkml:trace>
  <inkml:trace contextRef="#ctx0" brushRef="#br0" timeOffset="-99888.13">6565 16487 696 0,'0'0'230'0,"-3"-6"-15"0,3 6-41 0,-1-5 8 16,1 5 7-16,-2-5-45 0,2 5 7 16,-1-6-46-16,1 6-57 0,0-5-17 0,0 5-13 15,-3-5-3-15,3 5 47 0,0 0-6 0,-3-6 16 16,3 6-6-16,0 0-12 0,0 0-8 15,-3-7-8-15,3 7-2 0,0 0-2 16,0 0-1-16,0 0-5 0,0 0-10 0,0 0-5 16,0 0-13-16,-1 19 18 0,-2-9 0 0,3 2-11 15,0 3 6-15,0 3 10 0,0 2 8 16,0 0-34-16,0 3 19 0,0 3-9 0,0-1-9 16,3 1 20-16,-3-1-39 0,0 0 3 0,0-1-5 15,1 0-33-15,-1-4-49 0,2 2 5 16,-2-1-94-16,0-2 9 0,4 0-327 0,-4-1-250 15,3-3 170-15</inkml:trace>
  <inkml:trace contextRef="#ctx0" brushRef="#br0" timeOffset="-99338">6558 16442 857 0,'0'0'166'0,"-3"-7"11"0,3 7-21 16,-4-6-20-16,4 6-34 0,-2-6 13 16,2 6-25-16,-1-6 7 0,1 6 8 0,3-6-20 15,1 1-11-15,0 3 3 0,5-4-29 0,-1 3 9 16,2 0-9-16,3-1 6 15,4 2-10-15,-3 1 7 0,4-3-15 0,5 4-11 16,-6 2-7-16,7 0 8 0,-3 1-1 0,2 1-15 16,-2 0 1-16,3 2 22 0,-4 2-15 15,4-1-21-15,-7-1-9 0,-3 2 1 0,0 1 11 16,-1-1-15-16,-6 0 15 0,0 1 0 0,-6-1 0 16,-2 2 3-16,1 2 2 0,-7 1 5 15,-3 0-13-15,0-1 8 0,-4 3-7 0,-3-1 7 16,-3-2-15-16,2 2 7 0,-2-3-7 15,2-2 5-15,-1 0-13 0,1-2 8 16,2-1-6-16,1-1-19 0,2-2-17 0,-1 0-40 16,4-3-28-16,-1-1-62 0,11 1 26 0,-13-5-26 15,10-3-5-15,2 4-486 0,2-2 10 16</inkml:trace>
  <inkml:trace contextRef="#ctx0" brushRef="#br0" timeOffset="-98427.39">7214 16430 560 0,'0'0'236'0,"0"0"-37"0,0 0-22 0,0 0-1 16,0 0-35-16,0 0-13 0,-7 18-13 0,5-10-12 16,1 3-3-16,1 3-8 0,-3 0-5 15,0-3-13-15,0 6-2 0,2 0-52 16,-3-1 21-16,4 1-8 0,-3 0-22 0,0-2 9 16,2-3-22-16,-2 2 17 0,3-3-30 0,-3-1 17 15,3 0 11-15,-3-2 5 0,3-1 28 16,-1-1-3-16,-1-1-17 0,2-5 2 0,-1 8-15 15,1-8 38-15,0 0-43 0,0 0 30 0,0 0-2 16,0 0 8-16,0 0-19 0,0 0 8 16,0 0 3-16,0 0-8 0,0 0-10 0,0 0 11 15,0 0-14-15,0 0-5 0,10-13 3 16,-10 13-5-16,14-3-1 0,-7 2 6 0,3-1-3 16,0-1-5-16,4 2-7 0,-1 1 10 15,1 0 4-15,0-3-14 0,0 3 2 0,0 0 10 16,0-3-2-16,2 3 10 0,-2 0-29 0,-4-1-1 15,3 0-1-15,1 1-13 0,-3-3 1 16,-1 2 14-16,1 0 4 0,-2-3-21 0,1 3 28 16,-2-2-11-16,-2 0-4 0,1 0 23 0,-4-1 7 15,1 0-20-15,-1 1-3 0,1-2 13 16,-4-1 18-16,0-1-20 0,0 7-8 0,0-11 33 16,0 7-28-16,-4 0 8 0,1-3 10 15,3 7 7-15,-3-10 1 0,2 8-3 0,1-4-8 16,0 6-5-16,-3-7-7 0,3 7 10 0,-3-5-11 15,3 5-12-15,-3-5 13 0,3 5-6 16,0 0 8-16,0 0-7 0,0 0-1 16,0 0 6-16,3 17-11 0,-3-9 8 0,3 3-3 15,-3 2 3-15,3-1 5 0,1 6-5 0,3-1-2 16,-4 7-1-16,4 6-38 0,-3-5-30 16,2 7-62-16,-6 3-228 0,11 15-443 0,-4-13 44 15,-1-6 128-15</inkml:trace>
  <inkml:trace contextRef="#ctx0" brushRef="#br0" timeOffset="-97347.23">9017 16567 696 0,'-1'-7'243'15,"1"-1"-26"-15,-3-2 50 0,-4 4-19 0,6-4-30 16,-5 1-11-16,-1 0 0 0,1 2-15 16,2-2-10-16,-6 2-18 0,3 1-26 0,-3 0-15 15,-1 3-3-15,1-1-28 0,-3 4-7 0,2 0 7 16,-3 1-15-16,-3 5-8 0,4 2 2 15,-4 1-19-15,6 0-14 0,-2 4 0 0,2 1-7 16,1 0 2-16,0 1-20 0,3 0-10 0,3 0 2 16,1-1-23-16,0-1 18 0,3-1-10 0,3 0 0 15,0-2 4-15,4 0 1 16,1-4-18-16,1-2 13 0,1 0 10 0,2-1-18 0,1-3 10 16,1 0-2-16,-1-3 0 0,1 0 7 15,-1-1 3-15,-2-1-10 0,3 1 5 16,-4-2 26-16,-1 0-4 0,2 2 1 0,-4-1 16 15,0 3-9-15,-1-2 14 0,-3 0-19 0,2 2-7 16,-2-2 25-16,-3 4-7 0,7-4 0 16,-7 4-11-16,3-5-12 0,-3 5 7 0,0 0-2 15,7-2 5-15,-7 2-10 0,0 0-3 0,0 0-3 16,11 10-4-16,-11-3-3 0,6-1-13 16,-5-2 10-16,5 5-12 0,-2-2 4 15,2 0-17-15,1-1 5 0,0-1-16 0,0 1 11 0,2-2 10 16,2 0 5-16,-4-2-10 0,3 0 10 15,1-2 18-15,-1-2-18 0,3 0 3 16,1 0 10-16,-4-4 2 0,4 3-7 0,-4-1 10 16,1-2-3-16,0 2 8 0,1-3 8 0,-2 4-8 15,1-1-2-15,-4-1 12 0,0 3-7 16,2-2-21-16,-1 2 18 0,-4 0-13 0,2-1 8 16,-6 3 11-16,13-1-16 0,-13 1 7 0,14 0 1 15,-14 0-6-15,11 6 1 0,-1-4 9 16,-3 4-20-16,0-1 11 0,2 1-1 0,2 1 3 15,-4 0 0-15,3 1-10 0,-3-1 5 0,3 1-21 16,0-2-48-16,0 1-38 0,1 0-6 16,-4-10-256-16,6 7-529 0,-2 0 142 15,2-3 32-15,1-4 104 0</inkml:trace>
  <inkml:trace contextRef="#ctx0" brushRef="#br0" timeOffset="-96907.89">9819 16251 575 0,'0'0'264'0,"0"0"-41"0,0 0-82 0,0 0-11 0,-3 16 11 16,3-7-67-16,0 3 34 0,0 2-1 0,1 4-12 15,-1 0-21-15,2 4 0 0,2-2-7 16,-1 4 2-16,-3-2-26 0,3 0-7 0,1-3 10 15,-1 2-7-15,0-3-3 0,2-1-3 16,-2-2-2-16,0-2 7 0,-3-2-15 0,4 1 10 16,-4-1-2-16,0-4 10 0,0 0 18 0,0-1-13 15,-3-1-10-15,-1-3 5 0,4-2-16 16,-8 3 3-16,8-3 3 0,-13-3 13 0,3 1-11 16,-1-2-20-16,-2-1 23 0,0-1-21 0,-5 2-12 15,1-1 40-15,0 0 24 0,-4 1-60 16,-2 0 4-16,2 2-9 0,-2 2-2 15,2-1-5-15,4 2 5 0,-4 1 18 0,3 1-8 16,2 2-10-16,3-1 3 0,2 1 9 16,1 1-1-16,3 2-24 0,4-1 10 0,-1 3 8 15,4-1-7-15,4 1 12 0,2 1-12 0,5 0 12 16,3-2-18-16,2 1 0 0,-1-3 8 16,8 1 6-16,1 0-58 0,0-2-1 0,3-1-37 15,-4 1-33-15,2-1-112 0,2-1-600 0,1-3 78 16,-4 1 106-16</inkml:trace>
  <inkml:trace contextRef="#ctx0" brushRef="#br0" timeOffset="-85158.51">11321 16662 693 0,'0'0'146'0,"0"0"46"0,-1-14-13 15,1 14-10-15,0 0-77 0,-4-7-10 0,4 7 18 16,4-6-41-16,-4 6 15 0,0 0 34 0,0-8 2 16,0 8-16-16,-4-4-35 0,4 4 0 15,-3-6-10-15,3 6 15 0,-7-5-5 0,4 1-21 16,3 4 77-16,-13-3-28 0,5 2-12 0,-2-1 4 16,0 2-13-16,-1 0 9 0,-2 3-24 15,-1-2-3-15,1 1 4 0,3 3-27 0,-7-1 3 16,3 3 3-16,0 0-5 0,4-1-1 0,-4 3-4 15,4-1-6-15,0 1 11 0,3-1-6 16,0 1-7-16,3-2 0 0,-2 2-8 16,2 0 8-16,1-1-16 0,3 0 1 0,-3 0-9 15,6-4-7-15,-3 4 11 0,3-3-11 0,1 0 3 16,-1 0 17-16,3-3-4 0,2 1-4 16,-8-3-1-16,13 0 2 0,-3 0-8 0,1-3 10 15,-1 1 6-15,0-2-8 0,1 0 10 0,-4-2 0 16,3 2-8-16,0-1 3 0,0 1-5 0,-3-2 8 15,0 0-1-15,0 0 9 0,0 0-9 16,-1 0 19-16,-2 3-1 0,2-1 6 0,-5 0-1 16,6 1-7-16,-4-1-2 0,-3 4 2 0,4-7-1 15,-4 7-4-15,6-3-20 0,-6 3 4 16,1-4 29-16,-1 4-14 0,0 0 14 16,0 0-16-16,0 0-12 0,0 0 9 0,0 0 1 15,9 12-5-15,-9-6-3 0,3 0 10 0,2 1 3 16,-2 0-3-16,1 0-13 0,2 1-4 15,1 1-1-15,3-3-7 0,-3-1 9 0,6 0 19 16,-2-2-23-16,2-3 10 0,5 0 0 0,-1 0-10 16,3-6 20-16,1 0-2 0,2-3 10 15,2-1-21-15,-4-2 6 0,2-5-6 0,-2-1 6 16,0-1-1-16,-2-2 6 0,-1-3-16 0,-5 3 3 16,1-1 0-16,-4 1 0 0,-3 2 13 0,1-2-6 15,-2 4 13-15,0-1-17 0,-5 5-11 16,2-1 23-16,-3 1-5 0,0 2-7 15,0 1-1-15,-3 0 11 0,2 2 0 0,-5 1-6 0,3 3 11 16,-4 1-16-16,-1 2-9 0,8 1 17 16,-19 1-10-16,8 5 7 0,4 0 1 15,-6 6-8-15,2 0 5 0,4 2-3 0,-2 4-5 16,2 2 8-16,-1 1 0 0,5 2-5 0,0-3-2 16,3 2 4-16,3-3 13 0,0 5-10 15,1 0-5-15,6-1 3 0,-3-1 4 0,0-2-2 16,4-2-2-16,2 0-1 0,-3-3 1 0,4-4 4 15,-4-1 13-15,4 0-20 0,-1-2 8 0,5-4 15 16,-5-1-18-16,0-1 0 16,2-2 10-16,5-3-2 0,-3-2 2 0,0-3-7 15,0-3-6-15,4-1-2 0,-5-4 5 0,5-3-10 16,-3-5 12-16,-2-1-7 0,-2-4 13 16,0 0-11-16,-4-2 6 0,0 0-14 0,0 0 9 15,-3-1-1-15,-3 7 19 0,0 0-16 0,-1 1 5 16,0 6 8-16,-3 0 5 0,0 3-18 0,0 3 0 15,-3 0 5-15,3 3-3 0,-7 0-2 16,3 5 3-16,-2 0 4 0,2 4-14 0,4 0 9 16,-13 8-7-16,5 1 0 0,2 6 5 0,-1 3 13 15,0 1-8-15,4 6-2 0,-4 0 4 16,6 6-4-16,-2-2 4 0,3 5-12 0,0 1 8 16,3 0-13-16,1 1 2 0,3-1-10 15,0-2-36-15,0-2-17 0,3-1 4 0,-3-9-35 16,3 0-83-16,0-3-14 0,5-3-377 15,1-5-218-15,1-3 62 0,-3-4 115 0</inkml:trace>
  <inkml:trace contextRef="#ctx0" brushRef="#br0" timeOffset="-84706.86">12297 16679 854 0,'-9'-2'251'0,"5"-1"-23"0,-5 2-5 0,1-1-8 0,8 2-31 0,-14-1-7 0,14 1-31 15,-14-3 10-15,5 3-18 0,9 0 0 16,-11 4-15-16,1-2-13 0,3-1-25 0,1 4-6 16,-1-1-10-16,3 3-5 0,-3-1 8 0,3 2-24 15,-2 0-7-15,2 1 13 0,1 0-13 16,3 1-5-16,-3 1 5 0,3-1-23 0,0 2-18 15,0-4 5-15,3 3-13 0,-3 1-5 16,3-3-7-16,1 1 12 0,2-2 11 0,2 1-19 16,-1-3 16-16,-1 0-20 0,1 0 7 15,4-2 16-15,-4 0-8 0,3-3-11 0,0-1 16 16,4 0-7-16,-4-2-1 0,1-2 3 0,2-1 2 16,-4-3 6-16,2 0-1 0,-1-3 9 15,0-1-4-15,-2 0 6 0,-2-2-10 0,1 0-1 16,-4-1 11-16,1 1-10 0,-4 1 2 0,0 1 10 15,0-1 3-15,-3 1 15 0,2 0-2 16,-2 0-18-16,-3 4 7 0,2-2-15 0,-3 2-2 16,0 2 7-16,0 0-5 0,1 1-23 0,-1 4-10 15,0 0-31-15,7 1-38 0,0 0-8 0,-14 4-84 16,14 0-39-16,0-4-41 0,1 11-568 16,5-5 131-16,1 0 12 0</inkml:trace>
  <inkml:trace contextRef="#ctx0" brushRef="#br0" timeOffset="-83862.83">12688 16571 796 0,'-4'-4'202'0,"4"4"-15"0,-6-5-13 0,-2 4-5 0,1-2-26 0,7 3-15 0,-19 0 8 0,8 2-14 16,1 0-32-16,-4 1 2 15,4 2-7-15,0-1-19 0,-1 3-9 0,-2 0-6 16,6 3-13-16,-4 0 16 0,4 2-3 0,1-1 8 16,2 3-36-16,1-3 18 0,3 0 8 15,0 3-19-15,4 3-12 0,2-4 0 0,-2 3 10 16,6-2-15-16,3 1-10 0,-3-1 4 0,2-3 1 16,4-1-18-16,1-2 2 0,0-1 3 15,0-2-3-15,0-1-35 0,4-2 15 16,-3-2-11-16,1 0-4 0,2-1-1 0,-3-3 3 0,1 0 0 15,-1-2 5-15,-5 2 11 0,1-4 7 0,0 1 0 16,-7 0 15-16,3-2 16 16,-3 3-13-16,-4-1 0 0,1-1 13 0,-1 0 8 15,-3 1 4-15,0 3-4 0,-3-2-19 0,-1 2-2 16,1 0 5-16,3 4 3 0,-14-3-18 16,7 1 10-16,7 2 2 0,-16 2 11 0,8-1-13 15,8-1-10-15,-13 2 23 0,9 1-18 0,-2-2 22 16,-2 3-19-16,5-1-6 0,-1 2 1 15,4-5-29-15,-3 7 0 0,3-7 8 0,3 6 10 16,-3-6-18-16,4 6 0 0,-4-6 11 0,8 1-9 16,-8-1 19-16,10 0-6 0,-10 0 16 15,12-1 0-15,-12 1-13 0,11 0 5 0,-11 0 42 16,0 0-4-16,11 0 37 0,-11 0 2 0,0 0-8 16,9-2-13-16,-9 2 11 0,0 0-10 15,0 0 4-15,8-1-17 0,-8 1-10 16,0 0 4-16,0 0-12 0,0 0 0 0,3 4-11 15,-3-4 6-15,3 7 7 0,-3-7-4 0,1 9 4 16,-1-7 0-16,3 4 1 0,-3 1-9 16,3-4 9-16,-3 2-4 0,4-1-14 0,2 2-19 15,-3-3 29-15,5 0-5 0,-1-2-8 0,3 0-1 16,-10-1 12-16,21-4-6 0,-8 0-6 16,4-4-4-16,-4-1-13 0,5-5 3 0,-2 1 15 15,-1-5 5-15,1-1-3 0,-2-6 8 16,-3 0-7-16,0-2-4 0,-2-3 19 0,-2 0-15 15,-1-1 22-15,2 6-2 0,-5 0 0 16,-2 3 36-16,2 3-26 0,-3 2 79 0,3 2-27 16,-6 1 17-16,3 3-15 0,0 1 0 15,0 0-33-15,0 3-6 0,0 3 6 0,0 4-6 16,0 0-27-16,0 0 24 0,0 0 1 0,0 0-20 16,-4 28 10-16,4-13-6 0,0 5-17 0,0 1 25 15,0 4-25-15,0 1 2 0,0 0-10 16,0 5-31-16,1 6 8 0,-1-1-38 0,-1 0-59 15,-2-2 33-15,3-6-108 0,0 1 24 0,-4-12-193 16,1 3-450-16,3-2 41 0,-1 0 151 16,1-7 3-16</inkml:trace>
  <inkml:trace contextRef="#ctx0" brushRef="#br0" timeOffset="-83174.84">13101 16821 358 0,'0'-8'220'0,"0"0"-13"0,0 1 24 0,0 1 9 0,0 0-35 16,0 1 8-16,4 0-32 0,-4 5-27 15,0-10-6-15,3 5-7 0,1 0-26 0,-1 3-2 16,1-1-3-16,2 0-23 0,0 0-3 0,2 0-14 16,-1 2-6-16,-7 1-3 0,17-5-2 15,-4 4-5-15,-3-3-21 0,2 4 5 0,1-2 1 16,0-1-14-16,1 0 3 0,0 0 1 0,0-1 6 16,2 0-27-16,-5 0 10 0,2 0 0 15,0-2-3-15,-2 3-4 0,-1-4 1 16,-3 0-7-16,0 2 1 0,0-4 1 0,-3 3 9 15,2 0-4-15,-6-1 14 0,3 1-11 0,-3 0 3 16,0 0 16-16,0 6-27 0,0-9 9 16,-3 4 7-16,0 0-8 0,3 5 3 0,-7-5-8 15,1 3 0-15,6 2 1 0,-8-2-11 0,8 2-3 16,0 0 6-16,-17 6-8 0,14-2 2 16,-3 1 8-16,1 1-10 0,2 2-8 0,-1 1 18 15,4-1 0-15,-3 0 3 0,3 3 7 0,0-1-20 16,3 0-5-16,-2 1 10 15,2-3 0-15,3 2-5 0,-1-3 10 0,1 0-18 16,1-1 26-16,0 0-21 0,3-2 14 0,0-1-1 16,0-1 7-16,1-2-22 0,-1 0 18 0,3-2 2 15,-2 1-5-15,0-5-10 0,1 2 13 16,0-3-3-16,-2 0-10 0,1 0 10 0,1 0-8 16,-5 1 11-16,0-2-16 0,1-1 13 0,-2 3-12 15,1-2 4-15,-4 0 6 0,3-1 10 16,-1 2-6-16,-2 0-7 0,0 2 3 0,1-1 2 15,-1 2 0-15,0 0 13 0,-3-2-10 16,4 2 4-16,-4 4 6 0,3-7-10 16,-3 7 0-16,3-5-11 0,-3 5-2 0,0-5 3 15,0 5 12-15,5-4-20 0,-5 4 7 0,0 0 11 16,0 0-19-16,0 0 4 0,0 0 9 16,0 0-17-16,0 0 12 0,13 10 1 0,-10-7 2 15,0 0-5-15,-2 1 0 0,5 1 2 0,-3 1-2 16,5-2 30-16,-1 2-19 0,-1 2 6 0,-2-1-6 15,6 1-6-15,-3 1 5 0,0-1 10 16,-1 0-18-16,1 3 3 0,1-2 0 0,1 0-5 16,-5-2 0-16,2 3 3 0,-1-2-3 0,-2-1 7 15,0 2 16-15,-3-2-18 16,-3 2 0-16,-4 3-23 0,-3-3-49 0,-1 2-84 16,-13 3-363-16,3-3-303 0,-9 0 51 0,2-4 67 0,-9-1 52 15</inkml:trace>
  <inkml:trace contextRef="#ctx0" brushRef="#br0" timeOffset="-81986.66">14516 16352 880 0,'0'0'210'0,"-3"-4"-10"0,3 4-31 16,0 0-13-16,0 0-5 0,0 0-18 16,-4-2-18-16,4 2-15 0,0 0 25 0,0 0-28 15,-3 19-30-15,6-7 12 0,-6 3-2 0,3 6-10 16,0 6-29-16,0 0-25 0,0 4 7 16,-3 6-32-16,3 1-9 0,-7 12-63 0,4-6-55 15,3-10-4-15,-4 0-26 0,1-4-43 16,2-3-52-16,1-2-18 0,-3-6 27 0,0-1 106 15,3-5 62-15,-4-1 74 0,1-4 67 16,-3-3 33-16,5-2 36 0,1-3 7 0,0 0-9 16,0 0-9-16,-14-9 68 0,8 3-27 0,2-4 1 15,-2-4-118-15,-2 0 117 0,5 1 1 16,-4 0-1-16,1-2 6 0,5 0-21 0,-2 3 13 16,0 1-38-16,-4 0 2 0,6 1-15 0,-2 3-16 15,0-2-7-15,0 3 5 16,3-1-15-16,3 0-9 0,3-1 6 0,2 0-17 0,2-2-9 15,3 3 16-15,5-4-31 0,2 3 2 16,0-4-4-16,4 3-14 0,1 0-4 0,5-2 7 16,-2 2-12-16,3-3-19 0,-1 1 16 15,-6 1-10-15,-4 0 7 0,1-2-2 0,-4 3 2 16,-3-1 8-16,-1-3 3 0,1 2 4 0,-7 0 14 16,3-1 17-16,-7 2-20 0,2 0 8 15,-2 1 2-15,-3-3-8 0,0 6 6 0,0-1 0 16,0 1-3-16,-3 0-3 0,2 1-5 0,-6 1-9 15,7 4-6-15,-7-3-3 16,7 3 11-16,-13 1-8 0,6 4 7 0,0 1-1 16,4 4-4-16,-1 1 6 0,1 5-8 0,0 0-10 15,-1 1 7-15,4 2-15 0,0 4 5 16,0 2-25-16,1 0-18 0,2 0-3 0,0-2-41 16,0 1 3-16,1-5 7 0,-1-1-12 0,3-1 22 15,-5-1 37-15,3-6 68 0,-1 4-4 0,0-7 17 16,-3-1-12-16,0-1 5 0,1-1-11 15,-1-4 34-15,3 6-29 0,-3-6 21 0,0 0-12 16,0 0-11-16,0 0 15 0,0 0-10 0,0 0 11 16,0 0 2-16,0 0-21 0,0 0 1 15,0 0-6-15,0 0 3 0,0 0-3 0,20-7-5 16,-20 7-7-16,11-1 0 0,-2 1-1 0,-9 0 13 16,21 0-22-16,-11 1-9 0,4-1 9 15,3 0-3-15,0 0-14 0,3 0 4 16,1 0 0-16,0-1-16 0,3-1 0 0,-4-1-3 15,4-1-7-15,-3 0 8 0,2 0 18 16,-2-4-4-16,-3-1 1 0,-2 2 0 0,-1 0 21 16,-2 0 17-16,1-1 6 0,-7 1 7 0,2 2-5 15,-5-4 13-15,2 5-3 0,-6 0-15 0,0-2 18 16,0 6-8-16,-6-7-15 0,-1 3 10 16,0 3-3-16,7 1 11 0,-17-1-18 15,17 1 7-15,-17 2-4 0,6 2-14 0,1-1 8 16,4 4 6-16,-5-1-16 0,4 1 23 15,1 1-16-15,2 2-17 0,1-1 0 0,3 1-5 16,0 0-3-16,4 1 13 0,5 2-34 0,6 0-17 16,1-6-77-16,5 2-36 0,7 3-781 15,2-5 118-15,-2-3 62 0,6-2 104 0</inkml:trace>
  <inkml:trace contextRef="#ctx0" brushRef="#br0" timeOffset="-81408.3">16401 16506 965 0,'-8'-5'302'0,"1"-1"-39"0,1 1-17 0,-4-2-26 0,2 4-7 0,-5-1-4 0,-1 1-22 15,0 0-36-15,1 0 5 0,-1 3-38 16,1 4 2-16,-1-1 3 0,0 4-28 0,-3 2-8 16,4 0-10-16,-2 5-3 0,5-1-18 0,1 2 1 15,5 0-11-15,-3 2-10 0,7 0 7 16,3-1-43-16,1 2 10 0,6 0 1 0,3 0-24 16,2-2-31-16,1-1-15 0,8-2-28 0,-3-4-25 15,7 1-85-15,-1-4-87 0,0 0-589 0,3-3 128 16,1 0 18-16,-4-3 97 0</inkml:trace>
  <inkml:trace contextRef="#ctx0" brushRef="#br0" timeOffset="-81174.26">16742 16549 701 0,'0'-7'202'15,"-3"5"49"-15,-1-3 5 0,4 5-72 0,0-8-20 16,0 8-5-16,-3-7-3 0,3 7-20 15,0 0-16-15,0 0-5 0,0 0-25 0,0 0-6 16,0 0-10-16,0 0-5 0,-1 25 6 0,1-14-27 16,0 3-7-16,0 1 3 0,0 2-8 15,-3 4-13-15,3-2 18 0,-3 6-26 0,3 0-25 16,-4 0-8-16,1 0-13 0,3 0 16 0,-3 0-77 16,3-2-31-16,-3-7 18 0,2 2-149 15,-2-4 19-15,3 0-54 0,0-1 68 16,-4-5-96-16,4 0-366 0,4-3 107 0</inkml:trace>
  <inkml:trace contextRef="#ctx0" brushRef="#br0" timeOffset="-80861.48">16687 16538 609 0,'-6'-14'220'0,"3"6"-5"0,3 0-28 15,-2 2-29-15,2 2 1 16,0 4-10-16,0-7-19 0,0 7 3 0,-3-6-10 15,3 6-10-15,0-5-21 0,0 5 15 0,8-3-30 16,-8 3-8-16,13-1-2 0,-3 1-16 0,4 1-18 16,-1 1 16-16,1 0-18 0,0 3 2 15,7-1 3-15,-5-2-13 0,5 4 8 0,-3 0-8 16,-2-2-21-16,2 3 11 0,-2-1-11 0,-2 0-4 16,-4 0-8-16,0 1 17 0,-2-1-14 15,-1 2-4-15,-4-2 9 0,-3 1-11 0,-3 3 5 16,-1 0-10-16,-4 1-17 0,-4 1 40 0,-2 1-39 15,-3 1-22-15,3-2-5 16,-6 2-83-16,2-1-40 0,5-2-13 0,-15 3-164 16,15-2-368-16,2-2 45 0</inkml:trace>
  <inkml:trace contextRef="#ctx0" brushRef="#br0" timeOffset="-80409.63">17199 16495 1018 0,'0'0'290'0,"0"0"-19"16,0 0-28-16,0 0-28 0,0 0-18 0,0 0-23 16,0 0-23-16,-23 11-18 0,17-4-2 15,1 1-19-15,2 1 1 0,0 1-21 0,-1-1-12 0,4 2-6 16,0 0-3-16,0-2-19 15,1-1 14-15,2 2-22 0,0-2 10 0,5-1-16 16,-2 1-2-16,-2-2 0 0,6-2-13 0,1 2-13 16,-2-2 3-16,5-3-3 0,0-1-5 15,2 0-5-15,-2-2 0 0,-3-1 3 0,6-3 9 16,-1 2-19-16,-1-3 4 0,-2-2-2 0,0 0 15 16,2-1-7-16,-5-1 4 0,4 3 17 15,-8-2-9-15,1 3 3 0,0-1 13 0,0 0-11 16,-3-1 3-16,2 2 0 0,-3 3 5 15,1-1-20-15,-1 0 12 0,0 1-7 0,-3 4-3 16,4-7-2-16,-4 7-3 0,0 0 11 16,7 0-22-16,-7 0 4 0,4 11 20 0,-1-5 0 15,0 2-21-15,0 4 6 0,1 0 4 0,-1 0-7 16,5 2-7-16,-2 0-6 0,4 4-20 16,0-1-13-16,1 1-75 0,2 2-60 0,2-2-434 15,1-5-245-15,2 1 64 0,1 0 102 0,-1-8 42 16</inkml:trace>
  <inkml:trace contextRef="#ctx0" brushRef="#br0" timeOffset="-79221.02">18530 16448 821 0,'3'-6'261'0,"-3"6"-20"16,0 0-29-16,0 0-17 0,7-2-26 0,-7 2-13 16,7 0-13-16,3-2-15 0,-3 1 0 0,6-1-7 15,1-2-19-15,-3 2-20 0,6-4-3 16,-1 0-2-16,-1 1-36 0,1-1-10 0,2-2 7 16,-5-3-12-16,5-2-16 0,-5 1-5 0,1-1 13 15,-4-3-26-15,0 3 16 0,-3-2 2 16,0 0 11-16,-3-2-1 0,-1 2-12 0,3 2 33 15,-5-1 5-15,-1 3 2 0,0-1-30 0,-4 2 18 16,4-1 3-16,-6 3-11 0,5-1 5 16,-5 2 5-16,-2 0-25 0,2 2 10 15,-4 2-18-15,3 3 13 0,7 0-5 0,-21 6 8 16,11 1-6-16,-1 5 0 0,-2 3-4 16,2 5 1-16,-2 7-4 0,3 3-3 0,-4 11 13 15,1 4-3-15,2 0-12 0,1 1 5 0,3 2-6 16,0-8 11-16,-3 7 0 0,6-7 18 15,-2-3-21-15,2-3-26 0,-2-2-14 0,2-4-47 16,-6 0-25-16,6-5-65 0,-2-1-53 0,-1-1-671 16,0 0 116-16,-3-4 55 0,3-5 93 0</inkml:trace>
  <inkml:trace contextRef="#ctx0" brushRef="#br0" timeOffset="-78372.76">18355 16726 604 0,'18'-10'186'0,"-1"0"-4"0,6 5-26 0,-1-1-20 0,1-2-13 0,4 2-8 16,4 2-18-16,-1-2-5 0,1 2-10 0,3 0-13 16,-3 1 13-16,0-1-20 0,0 3-29 0,0 0 23 15,-1-2-25-15,-2 1 10 0,-4 1 8 16,-3 1-29-16,-1 0 8 0,-3 0 1 15,0-2 6-15,-3 2-22 0,-1 0 26 0,-2 0-16 16,-1 0 48-16,0 0-63 0,-10 0 5 0,11 2 5 16,-11-2-8-16,7 1 15 0,-7-1 1 15,0 6 0-15,0-6 15 0,-1 8-31 0,1-8 21 16,-9 10-19-16,4-6 6 0,2 2-23 0,0 1 10 16,-4 1 8-16,4-1 5 0,-1 1-8 15,1 2-5-15,0-4-17 0,3 2-9 0,-4 0-5 16,4-1 9-16,0 1 1 0,4-2-4 0,-1 1 12 15,0-1-10-15,4 0 0 0,0 0 0 16,-1-2-7-16,2-1 9 0,2 0-2 0,-3-2-23 16,3 2 18-16,-3-3 16 0,-7 0-19 15,20-4 1-15,-9 1 12 0,-2-3-8 16,-2 1 8-16,4-1 13 0,-4-2-2 0,-1 2-6 16,-2-3 3-16,2 2 5 0,-1-2-23 0,-2 0 15 15,0 0 21-15,-3 2-8 0,3 0-2 16,-6-1 10-16,0 2-8 0,3-2 20 0,-3 1-7 15,-2 2 3-15,2-1 2 0,-3 1-10 0,5 0 10 16,-5-1-23-16,3 0 5 0,2 0 13 16,-5 5 2-16,6 1-10 0,-4-8-7 15,4 8-8-15,-4-6-3 0,4 6-10 0,0-6-5 16,0 6 18-16,4-8 15 0,-4 3-30 0,7-1 30 16,-4 2-33-16,1-4 10 0,2-1 29 15,-2 1-21-15,-1-3 2 0,4 0 8 0,-6 0 5 16,2-2-7-16,-3 1 2 0,0-1 8 0,3 1 10 15,-6-1-15-15,3 2 27 0,-3 0-22 16,3-2 8-16,-5 4-3 0,2 0 5 0,-3 1-3 16,2 0-5-16,-3 4 6 0,1-2-11 0,-2 3 3 15,1 0 2-15,-2 2-4 0,9 1-6 16,-14 0 0-16,14 0-8 0,-10 5 16 0,6-2-13 16,1 4 15-16,0-1-7 0,2-1-13 15,2 4-10-15,-1-2 12 0,3 0 6 16,3 1-11-16,1-1 16 0,0-2-14 0,4 0 1 15,-1 0 8-15,4-2-3 0,-1-3 5 0,0 0-5 0,2 0-3 16,-2 0 19-16,1-2-11 16,-1-2 0-16,1 3-5 0,-3-2 8 0,2 0 2 15,-2-1-2-15,-2 4 15 0,-2-2-5 0,1 0-3 16,-2-1-2-16,-6 3 5 0,14-1 2 16,-11-1 8-16,-3 2-12 0,11 3-6 0,-8 2-8 15,0-1 11-15,1 4-20 0,-4 2 14 0,3 1-14 16,0 1 12-16,0 5 7 0,-2-2 1 15,6 3-13-15,-3 0 5 0,2 3-5 0,1 2-35 16,10 3 1-16,-7-5-112 0,14 16-691 0,1-11 87 16,-6-6 77-16</inkml:trace>
  <inkml:trace contextRef="#ctx0" brushRef="#br0" timeOffset="-77558.73">20161 16487 967 0,'0'0'264'0,"-5"-4"-26"0,5 4-21 0,0-6 9 16,0 6-45-16,8-10-4 0,-1 6-21 15,2-1-10-15,6-1-10 0,1-1-26 0,2 0-8 16,6 0 8-16,-1 3-15 0,1 0-11 0,0-2-22 15,-3 5-16-15,2 0-5 0,-2-1-3 16,-3 4-30-16,-1-1-6 0,0 0-9 16,-4 5 4-16,-3-3 13 0,1 2-22 0,-4 1-1 0,-4 3-5 15,0-1 15-15,-6 0 3 0,0 3 8 16,-4-1-13-16,0 3 0 0,-4-1 5 16,-2 0 18-16,-1 1-16 0,-2 0-7 0,6-3 10 15,-2 0 0-15,0 0-5 0,1-3 0 0,4 0 0 16,0-1-15-16,1-1 18 0,2 0 9 15,0 0-24-15,4-1 19 0,0-4 1 0,4 8-8 16,0-7 0-16,2 2 10 0,1 0-10 0,4-2 16 16,-1 3-6-16,3-2-18 0,1 1 8 0,-1-1 8 15,2 4 2-15,1-2 3 16,-6 0-18-16,7 2 2 0,-6-1 11 0,0 2-3 0,2 0-2 16,-2 2-1-16,-2-1 1 0,-2 0 15 15,-3 1-16-15,-1-1 3 0,0 2 3 16,-3-1 0-16,-6 0-3 0,2 1 5 0,-3 0-5 15,-7-2 10-15,1-1 3 0,-5-1-15 0,-4-2-16 16,1-1 16-16,-3-3 9 0,-1 0-9 0,-1-3 10 16,-2-1 2-16,4-1-15 0,0-1 16 15,0-1-9-15,7 0 1 0,-3 2-6 0,10 1-22 16,-5 1-13-16,5-1-54 0,0 1-72 16,3-3-64-16,0 0-109 0,4 3-508 0,3 3 98 15,0-3 48-15</inkml:trace>
  <inkml:trace contextRef="#ctx0" brushRef="#br0" timeOffset="-71926.45">21103 16583 534 0,'4'4'151'15,"-4"-4"-23"-15,0 0-10 0,0 0 8 16,3 5-24-16,-3-5-25 0,4 4 18 0,-4-4-16 16,0 0-15-16,1 6 20 0,-1-6-22 0,0 0-1 15,0 8-4-15,0-8 7 0,0 5-41 0,0-5 20 16,0 0-7-16,-1 8-21 0,1-8 21 16,-4 7 2-16,4-7-25 0,-3 6-2 15,0-4 19-15,3-2 16 0,-4 7-35 0,4-7 12 16,0 4-29-16,0-4 50 0,-3 5-6 0,3-5-17 15,-3 4 17-15,3-4 106 0,0 0-50 16,0 0 29-16,0 0-26 0,0 0-20 0,0 0-5 16,0 0-8-16,0 0 2 0,0 0-4 15,0 0-3-15,9-18-23 0,-5 11-6 0,4 3 1 16,1-2-8-16,-2-1 8 0,3 1-11 0,-2 0 19 16,2 0-24-16,0 3 13 0,0-2-12 15,0 1-6-15,0 1-8 0,1 0 3 0,-1 2 1 16,0-1 4-16,1 2-18 0,-1 0 18 15,-3 2-5-15,3-1 1 0,0 0-19 0,-3 3 26 16,0-2-13-16,0 1 12 0,0 2-14 16,-4-2 2-16,1 1 2 0,2 0 11 0,-3 2-13 15,-3-1-2-15,4 1-11 0,0-2 5 0,-4-4-5 16,3 9 6-16,0-5-11 0,-3-4-8 16,4 6-2-16,-4-6 2 0,3 5-7 0,-3-5 2 15,7 3 16-15,-7-3-8 0,14-2-15 0,-14 2 20 16,16-6 5-16,-4 2 3 0,-3-1-3 15,5-2 0-15,0 0-7 0,-4 1 4 16,0 1 24-16,4-1-31 0,-4 2 13 0,1 0 12 0,-1-2-17 16,-1 4 12-16,-2-2 8 0,4 1 1 15,-4 1-6-15,-1 1 10 0,-6 1-15 16,14 0 2-16,-14 0 8 0,11 1-10 0,-8 4 18 16,0-1 5-16,0-2 7 0,-2 4-12 0,2 0 0 15,-3-2-5-15,4 3-3 0,-4-2 10 16,3-1 3-16,-3 2-20 0,0-6 9 0,4 7 16 15,-4-3-7-15,3 0-19 0,-3-4 3 0,6 4 8 16,-6-4-6-16,4 5 1 0,-4-5 12 0,11 0-5 16,-11 0 13-16,13-6-7 0,-3 3-11 15,-2-4 5-15,2 0-7 0,3-1 10 16,-2 0 2-16,2-2-13 0,-3-3 9 0,1 4 4 16,-1-1-10-16,-4-1 8 0,2 0 13 0,-1 2-21 15,-1 0 10-15,1 0 11 0,-4 2-24 16,4 0 21-16,-6 1-7 0,2 0-4 0,-3 0 9 15,3 2 2-15,-3 4-10 0,-3-7 10 0,3 7-18 16,0 0-3-16,-8-4-4 0,8 4 2 16,0 0-5-16,0 0 10 0,-10 10-15 0,7-6 10 15,0 3 0-15,3-1 2 0,-3 1-7 0,3-1-3 16,-1 3 8-16,2-2 13 0,-1 2-13 16,3 0 8-16,0 0-18 0,1-2 12 0,2 3-2 15,1-1-2-15,-3-3 9 0,3 4 4 0,-1-2-9 16,-2-1-12-16,2 0 15 0,-1 0 10 15,1-1-22-15,-3-1 9 0,1 2-2 16,-1-1 3-16,0-1 7 0,-3 2-10 0,0-1 5 16,-3 2-5-16,-4 1-2 0,1-1-14 0,-5 4 6 15,1-1-21-15,-4-1-12 0,-3 0-11 16,4-3-18-16,-1 3-17 0,0-2-52 0,0-1-118 16,7-3-572-16,-2 0 96 0,5 0 16 0,-3-3 107 15</inkml:trace>
  <inkml:trace contextRef="#ctx0" brushRef="#br0" timeOffset="-71738.56">22325 16656 944 0,'0'-7'233'0,"0"7"-28"0,0 0-18 0,-4-7-34 0,4 7-53 0,0 0-64 0,0 0-64 16,0-1-715-16,0 1 93 15</inkml:trace>
  <inkml:trace contextRef="#ctx0" brushRef="#br0" timeOffset="-67545.86">23138 16435 371 0,'0'0'148'0,"0"0"-38"0,0 0 44 0,0 0-34 0,0-6 11 15,0 6-16-15,0 0-95 0,0 0 16 0,0 0-18 16,0 0 64-16,0 0-49 0,0 0 24 16,0 0 1-16,0 0 35 0,0 0-37 15,0 0 18-15,0 0 13 0,0 0 16 0,0 0 48 16,0 0 2-16,-4-6-33 0,4 6 14 0,0 0-30 15,0 0-1-15,0 0-11 0,0 0-10 16,-7 13-5-16,-2-7-11 0,1 4-4 0,-2 0-1 16,-3 5-2-16,-4 0-18 0,3 3-3 0,-3-2 8 15,-4 3 3-15,4-1-21 0,-3 2-2 16,6-2-24-16,-3-2-20 0,4 2-15 0,-2-2-18 16,8-1-64-16,-6 0-18 0,2-4-54 0,2 3-72 15,-1-3-255-15,9 1-252 0,-2-5 47 16</inkml:trace>
  <inkml:trace contextRef="#ctx0" brushRef="#br0" timeOffset="-67232.28">23189 16471 924 0,'0'-5'266'0,"0"5"-31"0,4-4-2 16,-4 4-36-16,0 0-18 0,3-4-28 16,-3 4-2-16,0 0-26 0,0 0-8 15,7 9-2-15,-3-2-19 0,-1 0-25 0,0 0 6 16,4 3-9-16,-4-2-15 0,4 3 21 0,1 1-16 16,-2 0-7-16,1 1 7 0,3-2-25 15,-3 1 0-15,3 1 12 0,-3-1-30 0,0-1 10 16,3 2-8-16,0-3-30 0,-3 2-5 0,0-2-3 15,0-1-52-15,0-2-45 0,-1 2-49 16,1-1-59-16,-10-1-238 0,12 0-330 0,-1-2 90 16,-4-3 25-16</inkml:trace>
  <inkml:trace contextRef="#ctx0" brushRef="#br0" timeOffset="-67026.98">23531 16413 598 0,'0'0'223'16,"0"-7"-5"-16,0 7-49 0,0 0-13 0,0 0-18 15,0 0 3-15,0 0-29 0,0 0 1 0,-7 14-13 16,4-5-16-16,0 0 1 0,0 1-3 16,-2 4-34-16,2 1 11 0,0 0-8 0,-1 5 1 15,1-1-19-15,0-1-64 0,2 0-38 16,-5 6-118-16,1-3 3 0,2-2-479 0,3 1-43 15,0-4 86-15</inkml:trace>
  <inkml:trace contextRef="#ctx0" brushRef="#br0" timeOffset="-66631.43">23675 16663 558 0,'3'-3'263'0,"-3"3"55"15,0 0-37-15,0-5-43 0,0 5-25 16,0 0-9-16,3-6-19 0,-3 6-27 16,0 0-7-16,0 0-46 0,0 0 8 0,4-4 0 15,-4 4-19-15,6-3-30 0,-6 3-5 0,11-1-23 16,-4-2 0-16,0 1-18 0,-1-1-31 16,5 0 13-16,-4-3-10 0,3 2-13 0,-4-3-18 15,5 0 15-15,-4 0 1 0,1-1 7 0,-3 0 10 16,3 1 16-16,-2-2 4 0,-3 3 19 15,-2 0-10-15,2 0 27 0,0-1-12 0,-3 3 5 16,0-1 8-16,0 5-19 0,-6-7-1 0,2 4 9 16,4 3 5-16,-7-2-19 0,7 2-7 0,0 0-9 15,-20 5 13-15,10-1 4 0,2 1-15 16,2 1-10-16,-1 1 13 0,3 1 0 0,-2 3 0 16,-1 1 2-16,6 0-2 0,-2 1-13 15,0-1 3-15,3 3-47 0,3 2-28 16,0-3 1-16,2 3-16 0,4-4-18 0,-2 0-57 15,8-2-63-15,-9-1-182 0,9-3-397 0,-2-2 67 16,0-2 126-16</inkml:trace>
  <inkml:trace contextRef="#ctx0" brushRef="#br0" timeOffset="-66380.26">23993 16648 509 0,'0'0'223'0,"0"0"10"0,-4-6-72 15,4 6 15-15,0 0 6 0,0-5-36 0,0 5-31 16,0 0 0-16,3-6-25 0,-3 6 2 0,0 0-5 16,0 0-18-16,0 0 21 0,0 0-16 15,0 0-33-15,25 9 28 0,-19-7-15 0,1 1-8 16,1 0 10-16,-2-2-15 0,1 2-10 0,-1 0-16 16,1 0-4-16,0 1-11 0,-3 0 5 0,-1 0-3 15,0 0-17-15,-2 2-18 0,-1 1-31 16,-1 1-16-16,-5-2-55 0,-2 5 4 0,-2 0-58 15,-3-4-185-15,2 3-330 0,1-1 33 16</inkml:trace>
  <inkml:trace contextRef="#ctx0" brushRef="#br0" timeOffset="-66115.53">24184 16583 716 0,'0'0'300'0,"0"0"-34"0,0 0-25 15,0 0-16-15,0 0-18 0,-20 12-7 16,12-6-34-16,2 1-7 0,-1 2-18 0,3 1-13 16,-2 0-21-16,-2 2-5 0,2 0-17 0,2 0-1 15,-2 0-7-15,6-1-26 0,-3-1 6 16,3 4-29-16,0-4-13 0,3 1 8 0,0-1-7 15,1-1-37-15,6-2-12 0,3 0-52 16,-2 0-2-16,3-1-15 0,5-12-159 0,-1 6-599 16,2 0 105-16,4-5 59 0</inkml:trace>
  <inkml:trace contextRef="#ctx0" brushRef="#br0" timeOffset="-65818.24">24509 16290 757 0,'-7'-7'274'0,"7"7"-33"0,0-3-14 0,0 3-19 15,0 0-16-15,0 0-31 0,0 0 0 0,0 0-33 16,-8 18-5-16,7-11 0 0,1 5-8 16,0 2-28-16,1 1 8 0,-2 2-8 0,1 3-8 15,0 3-10-15,-2 2-7 0,2 0 7 0,0 2-5 16,-3 3-8-16,3-2-5 0,-3 2-10 15,3-3-12-15,0-1 9 0,-3 1-7 16,6-1-16-16,-3-5-2 0,0-2 2 0,3 0-12 0,-3-1-1 16,5-2-9-16,-3-3 4 0,5 2-20 15,0-5-18-15,3-1-15 0,-3-3-8 16,3 0-67-16,0-4-86 0,-3-2-172 0,4 0-448 16,2-2 115-16,-3-4 28 0</inkml:trace>
  <inkml:trace contextRef="#ctx0" brushRef="#br0" timeOffset="-65599.2">24420 16592 775 0,'0'0'223'0,"-7"-2"-11"0,7 2-27 15,0 0-27-15,0 0-12 0,0 0 0 0,0 0-23 16,0 0 13-16,24-5-60 0,-10 1 6 15,2 4 5-15,2 0-20 0,3-2 2 0,-1 0-13 16,7 2-40-16,3-1-21 0,-5 1-42 0,6 0-139 16,2-3-40-16,-2 3-542 0,0 3 62 15,0-5 102-15</inkml:trace>
  <inkml:trace contextRef="#ctx0" brushRef="#br0" timeOffset="-64380.29">25688 16688 726 0,'0'0'213'0,"0"0"-19"0,3-5-12 15,-3 5-18-15,0 0-3 0,0 0-23 0,0 0-22 16,0 0-17-16,0 0-22 0,0 0 8 16,0 0-8-16,0 0 10 0,0 0-39 0,0 0 16 15,0 21-18-15,3-17-2 0,-3 4-1 0,1-1-32 16,-1 0-9-16,0 0-53 0,3 2-36 15,-6 1-54-15,3-1-43 0,0-1-341 0,0-2-217 16,-1-2 112-16</inkml:trace>
  <inkml:trace contextRef="#ctx0" brushRef="#br0" timeOffset="-64174.87">25756 16461 665 0,'3'-5'266'15,"-3"5"-58"-15,0 0 12 0,0 0-49 0,0 0-45 16,0 0-44-16,0 0-18 0,15 11-105 16,-12-8-108-16,4 3-586 0,-1-1 113 0</inkml:trace>
  <inkml:trace contextRef="#ctx0" brushRef="#br0" timeOffset="-63926.51">26023 16327 732 0,'-3'-6'235'0,"3"6"-33"0,0-5-20 0,0 5-31 15,0 0-13-15,0 0-12 0,0 0 2 16,0 0-31-16,-10 20 13 0,6-8-18 0,3 1-2 15,-2 3-11-15,0 6 8 0,0 2-8 16,1 1-25-16,-3 3-13 0,2 0 10 0,2 1 13 16,1 0-25-16,-1 1-14 0,-1 1 16 15,2-2-2-15,2 0-1 0,-1 0-25 0,0-3 5 16,2-1-8-16,2-1-38 0,0-3 10 0,1 0 5 16,2-2-10-16,2-7-20 0,3 1-29 0,1-4-56 15,0-3-23-15,0-2-105 0,-1-2-497 16,5-2 42-16,0-4 91 0</inkml:trace>
  <inkml:trace contextRef="#ctx0" brushRef="#br0" timeOffset="-63713.18">26054 16604 788 0,'-10'-2'194'0,"10"2"78"15,0 0-34-15,0 0-21 0,0 0-4 0,0 0-47 16,0 0 13-16,0 0-33 0,0 0-10 0,34-4-31 16,-17 4-49-16,6 0-17 15,-1 1-60-15,11-1-56 0,-12 2-225 0,17-1-499 0,3 2 72 16,3-3 99-16</inkml:trace>
  <inkml:trace contextRef="#ctx0" brushRef="#br0" timeOffset="-62317.87">27137 16931 591 0,'0'0'251'0,"0"0"-82"15,0 0 0-15,3 5 86 0,-3-5-29 16,0 0-37-16,0 0 13 0,0 0-35 16,25-10-9-16,-12 1-35 0,1 2-5 0,7-5-10 15,-4-5-9-15,7 1-22 0,10-11 15 0,0-1-25 16,-3-3 5-16,3-3-16 0,-3-3-13 15,2-1 11-15,-5-2-10 0,0 0-11 0,-4-2 10 16,-3 0-12-16,1 7-8 0,-7 5 8 0,-5 5-11 16,-3 5 3-16,0 3 11 15,-1 1-6-15,-5 4-18 0,-1-1 0 0,-1 4-10 0,-5 3 13 16,-5-1-10-16,1 4 7 0,-4 3 8 16,-2 3-5-16,-5 2-3 0,1 3-18 0,-1 3 11 15,0 1-3-15,1 3 2 0,1 5 9 16,0-2-14-16,6 3 6 0,2-1-11 0,-2 0 8 15,9-1-5-15,-2 0 10 0,6-2 10 0,3 0-17 16,0 1 2-16,4-3 7 0,3 1-9 16,0 1 9-16,1-1-12 0,6-3-10 0,0 2 12 15,0-3 9-15,0-1-4 0,0-1 1 0,1 1-1 16,-5-1 6-16,4-2-3 0,-6-1 3 0,1 0-6 16,0 0 1-16,-3 0-6 0,-2-3 1 15,0 5 2-15,0-4 2 0,-4 0-2 16,-2 1 3-16,-1 1-8 0,0 2 10 0,-2 0-8 15,-7-2-2-15,6 2 3 0,-4-1-9 16,0-1 1-16,1 0 2 0,4 0-7 0,-7-2 10 16,8 1-18-16,-5 0 0 0,3-4-3 0,0 3 24 15,3-5-11-15,0 5-15 0,0-5 20 0,0 0-12 16,0 0 7-16,20-6 13 0,-10 1-5 16,3-2-6-16,1-3 9 0,0-1-3 0,4 0 0 15,5-1 2-15,-3-1 1 0,-2 1-11 0,2-1 10 16,0 1 3-16,-2 0-2 0,-4 1-3 15,0 3 10-15,-4 1 2 0,0 1 1 0,1 0-3 16,-5 0 3-16,1 3-1 0,-4-2 4 16,0 2 9-16,-3 3-17 0,2-6 12 0,-2 6-10 15,0 0 5-15,0 0-15 0,0 0 18 16,-22 9-10-16,12-4 2 0,3 2 0 0,-3 1 0 16,2-1-13-16,-1 6 11 0,2-3-6 0,0 2 9 15,0 2-4-15,6 0-7 0,-2-2 5 16,0 2 10-16,6-3-7 0,-1 3-3 0,4 0 13 15,1-3-8-15,3-1 0 0,4-2 0 0,-1-1-13 16,5-2 8-16,3-1 3 0,-2-3 4 0,7-4 6 16,-4 0-10-16,5-5-3 15,4-3 10-15,-1-3 0 0,-2-2 1 0,6-10-11 16,0-3 10-16,-3-4-10 0,-2-2 2 0,-3-5-7 16,-2-2 23-16,0 2 0 0,-7-3 5 15,0 1-25-15,-2 9-4 0,-6 6 14 0,-5 4-8 16,2 1 10-16,-2 2 3 0,-1 5-10 0,0 0 2 15,3 1 0-15,-4 3 8 0,-2 1-29 0,0 2 21 16,0 1-10-16,-2 4-2 0,2 3 4 16,0 0-10-16,0 0 6 0,-22 12-1 0,18 1 0 15,-4 2 11-15,-1 8-1 0,2-1-14 0,-3 8 14 16,1-1 3-16,1 3 8 0,-2 2-10 16,6 0 2-16,-3-2-5 0,3 2-5 0,-2-1-3 15,6-7 11-15,0 2-11 0,0-7 3 0,3 3 2 16,1-2-2-16,2-4 5 0,2-3 8 15,1 0 2-15,2-2 3 0,3-5-13 0,2-1 0 16,-1 0 5-16,7-4 3 0,-7 0-1 16,3-3-7-16,4-3 0 0,-1-3 16 0,2 1-11 15,-5-3-5-15,6-4 2 0,-6 3-4 16,0-1 4-16,-2-3-9 0,1 1 9 0,-4 0 8 16,-2 2-7-16,-2-3 5 0,-1 4 10 0,-1 0-13 15,-1 0 5-15,-2 0 3 0,-1 2 5 0,-3-1 0 16,0 2-13-16,-3-1 0 0,3 7 5 15,-7-7 5-15,1 5-15 0,-1 0 11 0,7 2-19 16,-16 2 8-16,7 0 5 0,-4 5-5 16,3 0 3-16,3 3-3 0,-4 1 2 15,6 3-20-15,-3 1 8 0,5-1-31 0,-1 2-15 16,4-3-36-16,0 5-3 0,4-2-28 0,5-1-87 16,-2-5-54-16,7 5-621 0,-1-5 122 0,5-3 77 15,6-1 72-15</inkml:trace>
  <inkml:trace contextRef="#ctx0" brushRef="#br0" timeOffset="-62098.36">28952 16656 773 0,'0'-8'289'0,"-1"2"-61"0,-1 0 48 16,-1 1-33-16,0 1-30 0,3 4-29 16,-4-4 3-16,4 4-44 0,-10-3-7 0,10 3-13 15,-14 4-8-15,7 2-5 0,-3 0-3 0,0 4-17 16,3 0-6-16,-1 1-20 0,-1 5 11 15,2-1-22-15,2 2-6 0,-3-1-17 0,4 2-12 16,3 0-20-16,-2-2-14 0,3-1-35 0,0-1 28 16,3 0-8-16,2-2 1 0,5 1-70 15,-1-2-18-15,3 0-115 0,-2-5-89 0,3 0-490 16,7-4 85-16,-2-1 28 0</inkml:trace>
  <inkml:trace contextRef="#ctx0" brushRef="#br0" timeOffset="-61857.67">29213 16363 606 0,'-4'-5'318'0,"4"1"-27"0,0 4-24 16,-1-6-19-16,1 6-36 0,0 0-15 0,-1-6-20 16,1 6-21-16,0 0-15 0,0 0-8 0,-5 24-20 15,2-9-14-15,0 2 4 0,-1 5-29 16,1 3 3-16,-4 3-3 0,0 4-28 0,0 0-18 15,-3 12-28-15,-4 2-71 0,4 1-16 0,5-8-41 16,-18 4-146-16,14-4-571 0,5-10 54 16,1-5 156-16</inkml:trace>
  <inkml:trace contextRef="#ctx0" brushRef="#br0" timeOffset="-61410.69">29240 16754 936 0,'4'-13'302'0,"-1"3"-15"0,-3 2-123 0,0 0-13 16,3 1-21-16,-1 3 11 0,-2 4-18 0,1-9-8 16,0 5-35-16,-1 4 7 0,3-6-13 15,0 2 5-15,-3 4-28 0,7-2 11 0,1-1-13 16,1 1-6-16,-2 1-22 0,7 1-4 16,-4-2-6-16,0 1 1 0,6 1-17 0,-4 0 8 15,2-3-13-15,-1 3 12 0,4 0-17 16,-3-1 0-16,-1 0 4 0,3-1-14 0,-4 1 2 15,1 0 25-15,-3 1 21 0,-1-1 11 0,-3-1-9 16,-6 2 3-16,13-2 3 0,-13 2-5 16,6-1-9-16,-6 1 7 0,0 0-17 0,0 0 1 15,0 0 12-15,0 0-17 0,0 0-1 0,0 0 9 16,0 0-6-16,-23 7-18 0,16-3 8 16,4-3-10-16,-1 5 22 0,1 0-7 0,-1-2-18 15,1 1 23-15,0-1-20 0,3 2 18 16,-4 0-1-16,4-2-4 0,0-4 2 0,0 12 7 15,4-6-9-15,1-1 15 0,-3 1-19 16,6 2 6-16,-3-1 13 0,6-1-13 0,-4 2 0 16,4-1 16-16,-1 1-22 0,2 2 27 0,-2-3-21 15,3 1-5-15,-5 1 15 0,-1-1-7 16,0-1-6-16,4 1-2 0,-5 0 8 0,-1 0-11 16,-3 0 0-16,-2 1 24 0,-1 0-24 0,-8 2 28 15,-2 2-12-15,-6 0 7 0,-10 1-7 16,-17 9-51-16,-11-4-60 0,-10-5-81 0,-20 10-643 15,-4-4 103-15,-7-3 66 0</inkml:trace>
  <inkml:trace contextRef="#ctx0" brushRef="#br0" timeOffset="-58754.36">4678 17440 322 0,'-10'-3'136'0,"10"3"-29"15,0 0-22-15,-7-2-32 0,7 2 55 0,0 0-13 16,-3-5-47-16,3 5 55 0,0 0 76 16,-4-4-33-16,4 4 33 0,-4-3-36 0,4 3 36 15,0 0-35-15,0 0-16 0,-6-6-3 0,6 6 3 16,0 0-41-16,-3-4 21 0,3 4-11 15,0 0-30-15,0 0 9 0,0 0-14 0,0 0-6 16,0 0 0-16,0 0-20 0,3 18 3 0,-3-8 4 16,3 3-7-16,-3 4 7 0,0 3-32 15,0 1 17-15,0 3 0 0,1 2 0 16,1 0-12-16,-1-1-6 0,-1 1 5 0,3-1 0 16,-3 0 1-16,0 0-16 0,3-3 10 15,-3-2-12-15,0 1 4 0,0 0-45 0,0-3-32 16,1-3-1-16,1 3-81 0,-2 0-70 0,0-9-147 15,4 4-407-15,-4-3 24 0,4-1 140 16</inkml:trace>
  <inkml:trace contextRef="#ctx0" brushRef="#br0" timeOffset="-58254.39">4603 17423 366 0,'-4'-3'168'0,"4"3"14"0,-3-5-21 16,3 5 16-16,-3-4-13 0,3 4-13 0,-4-5 61 16,4 5-27-16,0 0-16 0,0 0 0 15,-3-4-34-15,3 4 3 0,0 0-33 0,0 0-20 16,0 0 4-16,7-4-2 0,-1 1 6 16,5 3-17-16,-1 0-12 0,0-2-10 0,4 1-15 15,0 1-1-15,3 0-5 0,-1 1 3 0,2 1-13 16,-2-1 5-16,5 1-17 0,-7-1 17 15,3 2-5-15,-2 0 18 0,-2-2-26 0,0 4-7 16,-2-1 4-16,-1 1-1 0,-1-1 4 16,-1 2 3-16,-1 1-18 0,-4-1 44 15,-3 3-27-15,-3 0 1 0,0 1-7 0,-4 2 1 16,-1 3 9-16,-5-2-19 0,-5-1 14 0,2 0-6 16,-5-1 3-16,-3-2-8 0,4-2 8 15,-4-2-3-15,3-1 0 0,4-1-12 0,0-1-3 16,4-1-1-16,-2 1-37 0,6-2-1 0,9 0-2 15,-11-2-18-15,11 2-25 16,0-4 4-16,0 4-35 0,0 0-54 0,17-10-100 16,-7 10-555-16,4-2 102 0,-3 2 36 0</inkml:trace>
  <inkml:trace contextRef="#ctx0" brushRef="#br0" timeOffset="-57887.26">5115 17579 744 0,'0'0'215'0,"10"2"-28"0,-10-2 13 0,4 5 5 0,-3-2-52 15,-1-3 6-15,3 10-16 0,-3-3-7 16,0 0-11-16,3 3-27 0,-3-2 1 0,0 3 1 16,0-1-13-16,0 2-2 0,0 1 12 0,0-1-28 15,0 4 0-15,0-1-7 0,0 0 2 16,0 2-31-16,0 2-48 0,3-2-54 0,-3 1-42 15,-2 3-160-15,8-2-574 0,-3-2 111 0,4-3 48 16</inkml:trace>
  <inkml:trace contextRef="#ctx0" brushRef="#br0" timeOffset="-55766.32">6456 17602 744 0,'0'-4'215'0,"0"4"-2"0,0 0-24 15,0-10-40-15,0 7 25 16,0 3-16-16,-3-8-12 0,3 8-36 0,0-9 26 15,0 4 0-15,-4 0-18 0,4 5-3 0,-1-9-15 16,-2 5-6-16,3-2 52 0,-3 2-46 16,3 4-33-16,-7-8 2 0,4 5 13 0,-1 0-42 15,4 3 22-15,-14-4-3 0,5 4-26 0,-1 0 18 16,-1 1-7-16,0 2-19 0,-3-1-7 16,1 4 5-16,0-2 5 0,-1 2-20 0,1 3 0 15,-1-2 12-15,3 2-12 0,1 0 2 16,-1 1 3-16,2 2-18 0,2-1 28 0,3 1-20 15,1 0 4-15,-1 0-2 0,4 0 0 16,0-2 6-16,0 0-19 0,4 1 3 0,0-3-3 16,2 1 6-16,1-1-21 0,0-2 23 15,4-1-3-15,1-2-10 0,-1 0 13 0,3-1-2 16,-1-4 7-16,-2-1-15 0,2 2 12 0,0-2 6 16,-2-3-16-16,0 2-2 0,2-2 33 15,-3 0-5-15,-3-3-5 0,4 1 2 0,-7 1 0 16,5 1-7-16,-2 0-34 0,-1-1 16 0,-1 1-51 15,1 3 89-15,-3-2 0 0,1 0 3 16,-1 0-11-16,0 3 16 0,-3 2-5 0,4-5-3 16,-4 5-5-16,6-4-2 0,-6 4-4 15,5-4-1-15,-5 4 7 0,0 0-16 0,0 0 4 16,0 0-6-16,0 0 0 0,10 11 0 16,-7-7 0-16,0 4-7 0,1 1-9 0,2-2-7 15,-1 1 3-15,1 2 10 0,1-2-23 0,-1 2-3 16,-2 0-23-16,6 1-10 0,-2 0-20 15,1-1-100-15,-1-1 15 0,-2-2-87 0,4 0-615 16,-3 0 60-16,1-2 135 0,1 0 8 0</inkml:trace>
  <inkml:trace contextRef="#ctx0" brushRef="#br0" timeOffset="-53592.45">6814 17649 586 0,'0'0'261'15,"0"0"-23"-15,0 0 0 0,0 0-33 16,0 0-19-16,1-7-17 0,-1 7-7 0,0 0-19 16,0 0-28-16,0 0-10 0,0 0-8 0,0 0-20 15,0 0 0-15,0 0 10 0,0 0-36 16,0 0 11-16,0 0-11 0,6 19-10 0,-6-16 7 15,0-3-9-15,0 9-14 0,0-5 11 16,0-4-8-16,0 9-2 0,0-6-5 0,4 1 12 16,-4-4-15-16,0 8-5 0,0-8-19 15,0 5 22-15,0-5-29 0,0 7 10 0,0-7 1 16,0 0 7-16,3 5 8 0,-3-5-11 0,0 0 3 16,0 0 11-16,0 0-14 0,0 0 3 15,20-13 1-15,-12 6-9 0,-2 0 8 0,4-3 10 16,0 2-20-16,-2-3-7 0,5 1 17 0,-3 1-8 15,1 2 8-15,-1-2 11 16,0 2-19-16,1 0-7 0,-1 0-21 0,0 3 39 16,0 1-21-16,1 0 16 0,-2 2-1 0,2 1-12 15,-4 0 12-15,-7 0-2 0,18 4 0 16,-9 2-2-16,-2-1-1 0,0 2 19 0,0 2-29 16,-4 0 15-16,1 1-7 0,-1 1 18 0,-2-1 0 15,1 0-21-15,-1 0 8 0,-1-1 13 0,3-2-3 16,-3-1-10-16,3 0 10 0,-3 1 26 15,3-2 3-15,-3-5-16 0,1 5 10 0,-1-5-25 16,0 0 17-16,0 0-4 0,17-14-11 0,-13 7 11 16,5-5-4-16,-1 3-1 0,-1-3-26 15,2 1 20-15,-2 1 5 0,4 2-12 0,-4-3-6 16,2 4-12-16,-2 0 20 0,1 0-15 16,-2 2-3-16,1-1 13 0,-3 3-5 15,2 0 2-15,2 2-2 0,-8 1-5 0,13 0 10 16,-13 0-3-16,14 7-7 0,-11-1 7 0,4 0-2 15,-1 3 10-15,1 1-10 0,1 2 8 16,-2 1-29-16,1-1-4 0,-1 2-55 0,5 0-10 16,-4-2-102-16,3-2-112 0,0 3-528 0,1-3 102 15,2-1 52-15</inkml:trace>
  <inkml:trace contextRef="#ctx0" brushRef="#br0" timeOffset="-53247.83">7567 17608 537 0,'-11'-2'220'0,"11"2"-18"0,-13 0-15 0,13 0-10 16,-14 2-29-16,7 0-7 0,1 1-31 0,-1 1-15 15,3 2 12-15,-3-2-14 0,3 4-12 0,-2 0-1 16,2 3-24-16,1-3 11 0,0 3-21 15,3-3-13-15,0 0-7 0,0 1-1 0,0-3-12 16,3 0 0-16,0-2-6 0,1 0 11 16,2-1-15-16,2-1 25 0,-8-2-7 15,13-3-16-15,-6 0 0 0,-1-1 8 0,2-1 15 16,-1-1-33-16,-1-1 17 0,-2-1 12 0,2 1-14 16,-1-2 10-16,-2 1 1 0,1 0 4 15,-2-1-14-15,-1 1 12 0,2 1-3 0,-3 0-30 16,0 1-31-16,-3 1-3 0,2 0 11 0,1 5-36 15,0 0-80-15,-9-2 88 0,9 2-182 16,0 0-64-16,-11 7-430 0,11-3 38 0</inkml:trace>
  <inkml:trace contextRef="#ctx0" brushRef="#br0" timeOffset="-52277.05">7740 17592 670 0,'8'-3'297'15,"-8"3"-51"-15,0 0-29 0,7-3 6 16,-7 3-39-16,0 0-28 0,3-3 11 0,-3 3-39 16,0 0-8-16,0 0-12 0,0 0-1 0,0 0-4 15,0 15-22-15,0-15-4 0,0 8 8 16,0-2-26-16,0 0-3 0,0-1-5 0,0 1-18 16,3-2-35-16,-2 1-1 0,-1-5 16 0,6 7-3 15,-6-4 3-15,0-3-3 0,11 0 24 16,-11 0-32-16,0 0-7 0,17-7 13 0,-11 1-3 15,2 0 3-15,2 0 4 0,-4-3 14 16,1 5-11-16,0-2 1 0,0 0-1 0,-3 0 3 16,2 1 0-16,-2 1-8 0,2 1 18 15,-2-1-20-15,-4 4-3 0,7-6 3 0,-7 6-1 16,4-3-1-16,-4 3-12 0,9 0 32 0,-9 0-6 16,0 0-17-16,11 6 5 0,-4 0-3 15,-1-2 5-15,1 2 0 0,-1 3-7 0,5-2 15 16,-4 0-11-16,3 2-12 0,1 0 18 0,2-1 3 15,1 0-11-15,0-2 15 0,3-2-15 16,-3 0 11-16,6-4-4 0,0 0-9 0,1-2 2 16,6-1 10-16,-3-4-9 0,-3 1-4 15,6-5 6-15,-3 3-16 0,-3-2 0 16,-1-1 1-16,0 0-1 0,-6 1 11 0,0 0-1 16,-4 1 3-16,-3 1-18 0,0-1 11 0,-3 0 7 15,2 0 16-15,-6 3-21 0,0-1 5 16,0 1-8-16,-3 2 13 0,-1-1-17 0,4 5-6 15,-11-4 3-15,5 2 15 0,6 2-10 0,-17 3 12 16,6-1-7-16,1 1 0 16,-2 2-7-16,4 0 7 0,-2 1-8 0,3 0 3 0,0 1-11 15,0 0 6-15,3 1 13 0,1-1-26 0,0-1-36 16,3 0 28-16,0 1 6 16,3-2-4-16,0-1-6 0,1-1 17 0,-4-3-8 15,14 3-7-15,-7-3 28 0,-7 0 0 0,18-5-11 16,-6 3 8-16,-2-3-7 0,1 1 5 15,-4-2 5-15,3 0 10 0,-3 0 23 0,3 0 26 16,-3 1-26-16,-3-1 21 0,2 0-1 0,-2 0 9 16,3 3-9-16,-4-3-7 0,0 3 15 15,-3 3-9-15,4-6-22 0,-4 6 11 0,3-7-28 16,-3 7 22-16,3-2-27 0,-3 2 7 0,0 0 11 16,0 0-26-16,0 0 22 15,1 20-4-15,2-9-13 0,0 4 5 0,1 4 6 16,0 3-1-16,2 1-5 0,-5 2 3 0,5 6 7 0,-3-2-10 15,1 3-5-15,3-4 0 16,-4 0 0-16,-2-1 0 0,2 0 5 0,-3 0-2 16,0-2-21-16,-3-4 10 0,2 3 6 0,-6-3-6 15,3-2-7-15,-6-2 20 0,1 1-3 16,-2-2-4-16,-2-1-1 0,-1-3 6 0,0-2-14 16,-3 0 11-16,3-4 3 0,-3 1 18 0,3-5 4 15,-3 0-2-15,4-4-8 0,-5-2 1 16,2-2-3-16,2-3-18 0,3-1 17 0,-1-5-14 15,4 2 17-15,4-5 3 0,4 1-15 0,0-3 12 16,4-3-12-16,4 1-1 0,4-3 16 16,-1-2-18-16,6 4 3 0,0 1 4 15,3-1-4-15,1 3-3 0,0 1 0 0,-1 3-3 16,1 2-81-16,-4 3 12 0,0 2 8 0,0 0 21 16,-3 3-24-16,-1 3-7 0,4 2-6 15,-7-1-4-15,4 4-8 0,-3 2-28 0,3 0-37 16,-7 3-50-16,2 3-661 0,1 0 103 0,-2 2 79 15</inkml:trace>
  <inkml:trace contextRef="#ctx0" brushRef="#br0" timeOffset="-51535.79">9885 17514 614 0,'0'0'233'15,"0"0"-21"-15,0-8-22 0,0 8-4 16,0 0-37-16,-1-4-13 0,1 4-3 0,0 0-16 15,0 0-1-15,0 0-17 0,0 0 1 0,4 19-15 16,-1-9-24-16,-3 2 6 0,3 1-16 16,-3 5 0-16,1 0-2 0,2 2 5 0,-3 1-8 15,0 2-5-15,4 2-6 0,-4 0-17 0,0 2 3 16,0-2-24-16,3 0 6 0,-3 2-49 0,1-4-57 16,1 0 24-16,-1-2-23 0,2-3-139 15,-9 1-23-15,9-2-470 0,0-2 17 0</inkml:trace>
  <inkml:trace contextRef="#ctx0" brushRef="#br0" timeOffset="-51059.76">9898 17520 555 0,'-4'-6'174'0,"4"2"21"0,-6 0-6 15,6 4-10-15,-7-8-12 0,4 3 37 16,0 1-14-16,3 4-21 0,-5-8 0 0,2 6-18 16,-1-3-18-16,4 5 13 0,-3-6-34 15,0 3 1-15,3 3-11 0,-3-7-4 0,-1 4 6 16,4 3-22-16,-3-7 21 0,3 7-37 0,-3-5 3 15,3 5-17-15,0-6 19 0,0 6-27 16,3-6 7-16,4 4-5 0,-1-1-10 0,1 0 18 16,4-2-21-16,-1 3-5 0,4-1-7 0,-1 2 4 15,5 1 19-15,-2 1-34 0,2-1 3 16,2 3 2-16,0-1-7 0,1 3 2 16,-4-1-7-16,1 0-6 0,1 2 16 0,-5-1-16 0,0 1 1 15,0 0 2-15,-4-2-5 16,0 3 5-16,-3-1-6 0,0 0 4 0,-4 2 2 15,-2-1-8-15,-2 0-7 0,-2 2-3 0,0-1-3 16,-5-1 6-16,-2 0 20 0,0-2-15 16,-1-1 10-16,-2-1-5 0,0-2 2 0,-1 1-2 15,4-1-20-15,0-1-9 0,-4 0-7 0,7 0-46 16,-4 2-105-16,11-2-43 0,0 0-31 16,-20-2-108-16,20 4-466 0,0-2 101 0,0 0 65 15</inkml:trace>
  <inkml:trace contextRef="#ctx0" brushRef="#br0" timeOffset="-50732.72">10374 17698 637 0,'-1'-6'243'0,"1"6"-15"0,0 0-3 0,0 0-28 16,0 0-33-16,0 0-10 16,-3-6-11-16,3 6-30 0,0 0-14 0,0 0 4 15,0 0-16-15,0 0-3 0,0 0-4 0,0 0 4 16,0 0-15-16,0 19-10 0,-3-13-3 0,3 1-15 15,0 4-25-15,0 1-34 0,0-1-62 16,0 1-1-16,0-5-227 0,0 8-485 0,6 1 48 16,1-5 123-16</inkml:trace>
  <inkml:trace contextRef="#ctx0" brushRef="#br0" timeOffset="-50496.65">10841 17763 847 0,'0'0'338'0,"0"0"-41"15,0 0-34-15,0 0-20 0,0 0-28 16,0 0-41-16,0 0 11 0,0 0-11 0,-13 18-21 15,6-7-58-15,-3 1-33 0,0 1-57 16,-8 8-141-16,-2 2-742 0,3-3 149 0,-1 0 14 16,2-4 150-16</inkml:trace>
  <inkml:trace contextRef="#ctx0" brushRef="#br0" timeOffset="-50030.76">11159 17573 1016 0,'0'-9'292'0,"0"9"-29"0,0-6-84 0,0 6-30 16,-3-4-16-16,3 4-18 0,0 0-15 0,0-6-8 15,0 6-10-15,0 0-13 0,0 0 21 0,0 0-34 16,0 0-7-16,6 18 12 0,-5-7-25 16,3 1 0-16,-1 5 15 0,-3 0-8 0,3 3-14 15,-2 3-14-15,2-1-36 0,-3 4-25 16,6 6-100-16,-6-7 3 0,0-7-128 15,3 7-489-15,1-2 22 0,-1-4 111 0</inkml:trace>
  <inkml:trace contextRef="#ctx0" brushRef="#br0" timeOffset="-49630.98">11136 17481 1041 0,'3'-8'282'0,"-3"8"-24"16,1-6-25-16,1 2-36 0,-2 4-5 0,10-5-23 16,-6 3-10-16,2 1-34 0,-6 1 3 15,18-1-12-15,-11-1-9 0,7 4-12 0,-1-2-26 16,1 1 5-16,0 0 0 0,3 3-20 0,-4-2-3 15,0 2-10-15,5-2 16 0,-5 3-37 16,1-2 3-16,-4 1 3 0,1-1-13 0,-1 1 15 16,-3 1-13-16,-1-1-2 0,-2 1 0 0,-4 0-3 15,0 3 5-15,-4 1-7 0,-2-2 2 16,-1 0-23-16,-7 4 13 0,1-3 3 16,0 0-6-16,-1 1 11 0,0-1-8 0,-3-2 5 15,4 3 0-15,1-3-43 0,2 0-1 16,-2 2-63-16,4-1-18 0,4 1-49 0,-2-2-59 15,3 2-655-15,3-2 133 0,3-1 15 0,3 1 126 16</inkml:trace>
  <inkml:trace contextRef="#ctx0" brushRef="#br0" timeOffset="-49179.52">11580 17724 921 0,'0'0'328'0,"-7"-4"-65"0,4 1-43 16,3 3-74-16,-8-4-7 0,8 4 42 0,-3-3-76 15,3 3-15-15,0 0 17 0,-7-4-2 0,7 4-18 16,0 0 5-16,-3-5-10 0,3 5-5 16,0 0-13-16,10-5-2 0,-2 2-14 0,-2 1 6 15,1-1-23-15,0 1 28 0,3 1-24 0,-10 1-9 16,17 0-11-16,-10 1-7 0,3 0-8 15,-3 0-5-15,3 2-3 0,-3 1 6 16,0 0 7-16,-3 2-21 0,-1-1-2 0,0 2 3 16,-3 0-8-16,-3 4 10 0,0-1-20 15,-1 1 7-15,-6 1 14 0,3 1-11 0,-3-1-16 16,-4 0-7-16,4-1 23 0,0-1 5 0,-1-1-7 16,4-2 12-16,-3 0 13 0,4 0-8 0,1-2 21 15,-1 0 0-15,2 0-11 0,1-3 1 16,0 2 4-16,3-4 6 0,0 0-8 0,0 0 11 15,0 0-6-15,0 0 13 0,27-3-23 0,-20 2 8 16,0-2-3-16,3 1 3 0,0-2-1 16,0 3-4-16,1 0-3 0,-1-1 13 0,-3 2-19 15,3 0-9-15,1 0-21 0,-1 1-18 0,4 1-58 16,-4 2 2-16,-3 0-21 16,2-2-153-16,2 2-522 0,-1 2 107 0,-3-1 39 15</inkml:trace>
  <inkml:trace contextRef="#ctx0" brushRef="#br0" timeOffset="-48892.59">12059 17892 775 0,'0'0'266'0,"3"-4"-43"0,-3 4-26 0,0 0-8 15,0 0-30-15,0 0-18 0,0 0-16 16,0 0-17-16,-17 17-1 0,7-6-27 0,-4 4-52 15,0 2-49-15,-10 5-130 0,3-1-606 0,1 1 20 16,-4 0 132-16</inkml:trace>
  <inkml:trace contextRef="#ctx0" brushRef="#br0" timeOffset="-48379.09">12370 17618 680 0,'0'0'315'0,"0"-6"-10"0,0 6-24 0,0-6-30 0,0 6-26 0,0 0-20 15,-3-5-31-15,3 5-23 0,0 0-15 16,0 0-3-16,0 0-20 0,0 0-19 0,0 0-7 16,6 16-15-16,-6-7 13 0,1 2-21 0,2 3 0 15,0 1 0-15,-3 4-11 0,3 0-17 16,-3 1 8-16,0 2-11 0,0 0 16 0,0 2-44 15,3 1 0-15,-2 1-38 0,2-5-19 16,-3 1-119-16,-3-10-123 0,6 11-618 16,0-6 160-16,1-1 25 0,0-6 110 0</inkml:trace>
  <inkml:trace contextRef="#ctx0" brushRef="#br0" timeOffset="-47996.15">12328 17539 844 0,'0'-8'279'16,"0"8"-5"-16,0-4-26 0,0 4-20 0,0 0-10 15,0-7-24-15,0 7-7 0,4-7-31 16,3 5-12-16,-3-1-4 0,5 0-32 0,1 0-16 15,2 0 3-15,4 2-11 0,-2-1 1 0,2 1-3 16,5 1-8-16,-3 0-25 0,2 1 17 16,1 1-15-16,3-1-15 0,-7 2-10 0,3 1-3 15,-3 2 7-15,3 0-27 0,-5 2-11 0,-2-3 1 16,0 5-32-16,-2-2 32 0,-4 1-1 16,-1 1 10-16,-6 2-14 0,0-1 1 0,0 2-40 15,-6 0 13-15,-4 1-36 0,2 0 22 0,-8 1-4 16,2-2-18-16,0 1 2 0,1-3-30 15,-5-1-75-15,1-4-79 0,4 4-558 16,0-3 39-16,5 1 127 0</inkml:trace>
  <inkml:trace contextRef="#ctx0" brushRef="#br0" timeOffset="-47509.92">12814 17780 857 0,'0'0'287'0,"0"-6"-13"0,0 6-16 16,0 0-10-16,-3-6-30 0,3 6-29 0,0 0-12 16,6-6-3-16,-6 6-31 0,4-4-15 15,3 2-10-15,-7 2-15 0,10-4-29 0,-6 3-3 16,-4 1-4-16,13-3-26 0,-6 3-10 0,-7 0-19 15,13 1 6-15,-13-1-36 0,11 3 16 16,-4 0-13-16,-4 0-24 0,1 1-2 0,-1 0-5 16,-3-4 5-16,0 11 18 0,-3-5-13 0,3 2-12 15,-3-1 4-15,-1 1 6 0,1 0 7 16,-5 1 5-16,2-1 14 0,2 2-11 0,-2-3-11 16,2 1 14-16,-3-1 2 0,3 0 10 15,1-1 16-15,0-1 2 0,-1 0 11 16,4-2 14-16,-3 1 1 0,3-4-8 0,-3 6 8 15,3-6-15-15,0 0 15 0,6 7-13 0,-6-7 2 16,10 5 3-16,-6-4 3 0,6 0-21 16,-3 2 13-16,0-2-25 0,-1 2 12 0,2 0 3 15,-1-2-3-15,3 4-10 0,-4-3 21 0,2 4-16 16,-2-2 15-16,-2 3 1 0,-1-3-14 16,0 2-4-16,-3 2 5 0,-3-1-6 15,0 3 13-15,-1-2-25 0,-2 2 10 0,-2 0-23 16,-2 0-15-16,4-1-26 0,-4 2-16 15,-1-3-14-15,1 1-116 0,-8-3-92 0,8 0-507 16,0-2 56-16,-1-2 113 0</inkml:trace>
  <inkml:trace contextRef="#ctx0" brushRef="#br0" timeOffset="-46878.24">13067 17406 703 0,'0'-5'272'0,"0"5"-19"0,0-8-20 0,0 8-26 0,3-6-20 15,-3 6-46-15,5-6 2 0,1 2 3 16,0 1-23-16,4 2-18 0,1-2-8 0,0 0-20 16,6 2 8-16,-4 1-26 0,5 0-3 15,-2 1-2-15,5 2-3 0,-4 0 0 0,3 0-10 16,-2 2-18-16,-2 1-3 0,-5 2 14 0,3 1-4 16,-5 0-22-16,1 2 18 0,-2 2 4 15,-5-2-19-15,1 4 7 0,-4-1-1 16,-3 2-4-16,-1 1-13 0,-2 0 11 0,-2 4-4 15,1-3 1-15,1 1 5 0,-1-3-13 16,-1-1-3-16,2-1 11 0,3-3-3 0,-1-1 13 16,1-1-23-16,3-1 0 0,0-2 2 0,0 1-5 15,3-3 11-15,4-2-29 0,-1-1-17 16,5-1-13-16,-11 0-6 0,20-3 21 0,-6-1-2 16,-4-1 14-16,0-1-4 0,4 0 5 0,-7 0 33 15,4 2 21-15,-1-2 17 0,-4 1 24 16,1 0-24-16,-3 0 11 0,3 2 5 15,-4 0 18-15,1-1-11 0,-4 4 9 0,6-6-11 16,-6 6-13-16,4-3-3 0,-4 3 1 16,0 0-18-16,0 0-3 0,0 0 5 0,0 17 6 15,-3-7-24-15,2 3 0 0,1 4 1 0,0 1 7 16,0 3 0-16,0 0-13 0,1 4 18 16,2 2-13-16,-3 2 6 0,0-2 4 0,3 0-25 15,-3 0 3-15,3 0-8 0,-3-2 10 0,-3 0 18 16,3 0-25-16,-3-2 9 0,-1 1-20 15,-6 2 3-15,-7 2-44 0,0-1-48 0,-13 1-57 16,-6 1-120-16,-1 1-647 0,0-4 132 16,-4-2 44-16,-4-4 121 0</inkml:trace>
  <inkml:trace contextRef="#ctx0" brushRef="#br0" timeOffset="-45680.16">9467 17406 665 0,'0'0'264'0,"0"0"-31"16,0 0 5-16,0 0-31 0,0 0-2 0,11 0-13 16,-11 0-36-16,0 0 8 0,0 0 10 0,0 0-44 15,0 0-12-15,0 0 2 0,0 0-10 16,0 0-20-16,10-4 5 0,-7 1-13 0,-3 3-11 15,7-4-2-15,1-1-5 0,1 0-10 0,-2-1 0 16,4-2-26-16,-1-1 0 0,-1-1-18 16,1-2-20-16,1-1 0 0,-1-4-8 0,1-1-8 15,-1 0 3-15,-3 0 13 0,-1 3 0 16,-2-2 2-16,0 3 8 0,-1 2-5 0,-3 1-3 16,0 0 11-16,0 3-18 0,-3 1-11 0,-1 2 18 15,0 1-10-15,-5 1 8 0,9 3 8 16,-14 2-11-16,0 1 10 0,4 3-2 15,-4 2-5-15,4 3-13 0,-3 0 28 0,-1 4-5 16,3 3-10-16,1-3 10 0,3 2-8 0,0 1-2 16,1-1 23-16,2-1-18 0,1 1-16 15,3-2 16-15,3-1 10 0,-3 0-7 0,1-1 2 16,2-1-13-16,0-1 15 0,0 0 1 0,1 0-3 16,2-2-3-16,-2 1 1 0,0-1-9 15,-1-1 19-15,1-2-5 0,-1 1 25 0,0 0-23 16,-3-2-2-16,3 1 12 0,-2-1-13 15,2 1-7-15,-3-2 13 0,0 3-8 16,0 0 15-16,0 0-25 0,0 1 10 0,-4-1 8 16,4 2-13-16,-3 0 12 0,0 1-4 0,-1 0 7 15,1-2-15-15,0 3 18 0,-4 0-13 16,3 0 8-16,1-1-14 0,-1 1-4 0,1-1 8 16,0 0-27-16,-1 1 14 0,1-3-5 0,-4 0-14 15,4 1 1-15,2-2 8 0,1-1-32 16,-3 0 44-16,3 0-33 0,-3 0 13 0,3-2 0 15,0-4-6-15,0 8 9 0,3-3-1 0,-3-5 10 16,-3 6 11-16,3-6-23 0,0 8 15 16,0-8 5-16,0 6-5 0,0-6 13 0,3 5 8 15,-3-5 20-15,0 5-3 0,0-5-2 16,0 5 18-16,0-5-8 0,-3 8-5 16,3-2-7-16,0-6 30 0,0 10-13 0,0-4 18 15,0 0-18-15,-4 1 3 0,4 0-15 0,-3 1 17 16,0 2-15-16,3-1 10 0,-3 3-4 15,2-3-6-15,-3 0 7 0,1 1 9 0,3 0-6 16,-3-1-10-16,3 1 5 0,0-1 3 0,3 1-16 16,0 0 3-16,1-2-2 0,3 2-4 15,3-1 9-15,0 1-21 0,7-2-16 16,-3-1 1-16,7-2-46 0,6-1-78 0,-3-1-173 0,7-2-581 16,3-4 125-16,7-1 56 15,-1 2 103-15</inkml:trace>
  <inkml:trace contextRef="#ctx0" brushRef="#br0" timeOffset="-44524.86">14701 17631 901 0,'-7'-7'289'0,"0"1"-3"16,-2 0-19-16,1 0-29 0,-2-1-46 0,0 4 5 16,-4 0-28-16,1 1-23 0,-2 0 0 0,-1 2-36 15,-2 4 7-15,2-1-4 0,-5 0-18 16,3 4-3-16,2-1-21 0,-2 2 1 0,5-1-13 16,-4 3-8-16,4 1 8 0,2-1-26 0,0 2-2 15,2-1-16-15,5 0 11 0,-2-1-13 16,2-1-18-16,4-2 5 0,4 2-5 0,-4-1 7 15,9-4 3-15,-2 3 6 0,3-4-9 16,1 0-12-16,2-1 2 0,1-1 6 16,-3-2-14-16,2 1 11 0,1-3 5 0,-1 1-13 0,1 1 6 15,-1-2 17-15,-2 0-5 0,-4 0-13 16,0 1 26-16,0 1 3 0,3 0 2 16,-10 1 0-16,10-4 0 0,-6 3 2 0,-4 1 6 15,0 0-8-15,13 0-18 0,-13 0 13 0,0 0-15 16,11 3-3-16,-8 0 20 0,0 2-22 15,1 2 14-15,-1-1-12 0,0 2 8 0,1 1-18 16,6 0 5-16,-6 0-18 0,3 0 0 0,2-1 18 16,2-1-11-16,-1 0 6 0,0-3-3 15,1 1 8-15,2-4-10 0,1 0 10 0,0-2-6 16,0-2 17-16,2-1 1 0,-1-2-12 16,1-1 0-16,-2-2 5 0,0 0 13 0,-1-2 0 15,1 3-6-15,-4-2 6 0,1 2-16 16,-1 1 19-16,-3 0 12 0,2-1 0 0,-4 2 13 15,4 0 5-15,-5 2-15 0,-1-1-8 0,1 1 8 16,2 2-13-16,-6 2-16 0,5-5 1 16,-5 5 2-16,9-3-13 0,-9 3 6 0,0 0 2 15,10 7 0-15,-6-2-3 0,3-1 11 0,0 3-1 16,0 1-19-16,2-1 1 0,2 0-22 16,-1 1 7-16,4-1-27 0,0 2-16 0,2-2-39 15,-2 0-25-15,3-1-128 0,-3-1-302 0,3 1-197 16,0-6-37-16,1 1 127 15,-5-2 20-15</inkml:trace>
  <inkml:trace contextRef="#ctx0" brushRef="#br0" timeOffset="-44072.68">15460 17376 893 0,'0'-8'322'0,"0"8"-40"0,0-5-31 15,0 5-26-15,0 0-28 0,0 0-20 0,0 0-34 16,0 0 0-16,0 0-22 0,0 0-4 16,7 23-9-16,-7-11-11 0,3 1-12 15,0 5-11-15,1 1 3 0,-3 6-21 0,2-2 0 16,0 1-2-16,-3-3-5 0,3-1-1 0,-2 0 4 16,2-2-17-16,0 0-1 0,0-2-4 15,-3-1-1-15,1-5-6 0,2 3-5 0,0-3-1 16,1 0-6-16,-4-3 1 0,0-1 1 0,0-2 0 15,0-4-5-15,-4 5 5 0,4-5 4 16,0 0-19-16,0 0 2 0,-13-11 5 16,6 5 3-16,0-2-8 0,-3 0 7 0,3-1 4 0,-3 0 1 15,-4-1-1-15,4 1 22 16,-4 2-25-16,1 0 10 0,2 1-13 0,-3 3-3 16,-2 0 1-16,1 2-6 0,2 1 6 0,-1 1-1 15,1 2 3-15,3 0-7 0,-4 3-1 16,7 1-2-16,0 0 5 0,0 4-2 0,3-2 12 15,1 1-2-15,3 2-3 0,3-2-3 0,1 1 19 16,3-1-26-16,3 0-3 0,0 0 10 16,4-1-19-16,-3 0-4 0,6-2 3 0,3-2-33 15,4 2-57-15,0-3-27 0,3 0-26 0,-6 0-116 16,6-2-632-16,4 0 118 0,-7-2 67 16,7 0 110-16</inkml:trace>
  <inkml:trace contextRef="#ctx0" brushRef="#br0" timeOffset="-42911.63">16670 17716 857 0,'0'0'310'0,"-3"-10"5"0,3 6-44 0,-1-2-138 16,-2 2-5-16,0-2 5 0,0 1 0 16,-1 1-23-16,-2 0-2 0,-2-1-8 15,1 1-11-15,1 2-12 0,-4 1-23 0,2 0-3 16,-1-1-13-16,9 2 11 0,-22 4 2 0,9 0-12 15,3 0-29-15,-4 3 8 0,7 1 7 16,-4 0 1-16,2 4-6 0,-1-1-20 0,6 2 11 16,-2-1-1-16,2-1 0 0,4 1-30 0,0-2-1 15,0 2 1-15,4-3 15 0,2 1-8 16,-2-3-3-16,2-1 9 0,4-1-24 0,1-1 21 16,-4-2-13-16,3-2 23 0,4 0-8 0,-4-3-10 15,4 0 18-15,-4-2-10 16,0-1 7-16,4-1 3 0,-4-2 8 0,-3 1 5 15,0 0 7-15,3-1-20 0,-3 0 41 0,-1-1-13 16,-2 1-15-16,-1 2 23 0,0-2 2 16,-1 2-12-16,1-1 12 0,0 2-38 0,-3-1 39 15,3 3-6-15,-2-2-2 0,2 2-18 0,-3 4 2 16,0-8 11-16,0 8-24 0,3-6 11 0,-3 6 0 16,0 0-11-16,0 0 11 0,0 0-10 15,14 12 4-15,-10-7 1 0,2 3-5 0,-2 1-9 16,5-1 9-16,2 2-6 0,-4 0 3 0,6 0 0 15,-2-1 8-15,2-1-10 0,0 0 4 16,-1-2-7-16,4 0 10 0,-2-3 0 0,0 1-2 16,0-2 2-16,2-2-3 0,-1-1-2 0,1-1-2 15,1-4 7-15,-3-1-8 16,3-3 9-16,-3-5-4 0,0 0-7 0,-1-2 8 16,1-4 9-16,-4-6-9 0,0 0-6 0,1-2 8 15,-4-2-5-15,-4 5 13 0,3-2-13 16,-5 2-13-16,2-1 1 0,-3 7 14 0,0-1-12 15,3 4 20-15,-6-1-5 0,3 5 6 0,0 1-27 16,0 2-2-16,-3 2 0 0,2 2 8 0,-2 2-10 16,3 4 22-16,-13 1-2 0,13-1-18 15,-14 10 23-15,7 2-17 0,0 1-9 0,-3 8 19 16,6 4-14-16,1 3 6 0,-1 4-5 16,1 2 10-16,3 1 17 0,3 2-27 15,-2-1 20-15,5-2 5 0,5 1 1 0,-4-4-14 16,6-4 11-16,1 0-16 0,0-4 18 0,3-3-30 15,-1-4 17-15,2-2 1 0,-1-3 7 16,3-5 5-16,-2 0-5 0,2-4-20 0,1-3 2 16,0-2 10-16,-1-4-4 0,4-1-11 0,-3-3 15 15,3-5-4-15,-1-5 7 0,-2 0-11 16,-1-2-7-16,-6-5 6 0,3-1 1 0,-4 1 1 16,-6-2 8-16,4-1-14 0,-8 5 24 0,0 1 23 15,-2 0-21-15,-1 6 8 0,0-2-5 16,-4 4 2-16,1 0-13 0,-1 3 6 15,0 2-10-15,-2 1 2 0,2 1 0 0,1 3 5 0,-4 0 8 16,4 4-21-16,3 3-10 0,-11 0 15 16,11 0 6-16,-7 10-11 0,4-1 18 15,0 2-2-15,3 3-5 0,0 5-8 0,3 0 20 16,1 6-7-16,2 0-21 0,1 6-33 0,0-2-28 16,3 0 12-16,0 2-117 0,1-4 30 15,2-3-109-15,2 0-541 0,1-5 62 0,-1-2 113 16</inkml:trace>
  <inkml:trace contextRef="#ctx0" brushRef="#br0" timeOffset="-42552.4">17778 17676 709 0,'0'-6'317'0,"0"6"-10"0,-1-9-20 0,-2 3-26 0,3 2-31 0,0 4-12 0,-6-6-36 16,6 6-3-16,-7-3-10 0,-1 2-31 0,8 1-15 15,0 0-18-15,-19 7-16 0,12-1-7 16,2 0 10-16,-4 2-23 0,5 0 8 0,-2 2-28 16,2 2 17-16,-3-4-19 0,4 4-24 0,2-1 18 15,1-2-29-15,1 1 16 0,2-2-15 16,4 0 8-16,-3-1-14 0,6-2 6 16,-4-1 3-16,5-1-24 0,2-3 5 0,1 0 3 0,-3-2 5 15,2 0-2-15,-2-4-3 0,-1 0 18 16,3-1-18-16,-2-2 0 0,-4-1 8 15,2 0 7-15,-5 0-2 0,0-1-13 0,-4 0 13 16,0 0 2-16,0 2-7 0,-4-2 10 0,0 1-1 16,-2 3-11-16,-1-1-4 0,1 2-22 15,-2 0 7-15,1 4-3 0,1-1-30 0,-4 1-12 16,10 2-9-16,-14 5-87 0,10-3-55 0,-2 4-129 16,6-2-561-16,0-4 121 0,6 11 38 15,1-5 136-15</inkml:trace>
  <inkml:trace contextRef="#ctx0" brushRef="#br0" timeOffset="-41130.01">18137 17621 803 0,'0'0'315'15,"-4"-8"-36"-15,4 8-20 0,0-7-29 0,0 7-20 16,-3-5 2-16,3 5-17 0,0 0-19 16,-3-6-9-16,3 6-31 0,-4-3-16 0,4 3 3 15,0 0-6-15,0 0-35 0,0 0-2 16,-17 6-16-16,10 0 5 0,0 1-3 0,0 2-14 16,0 2-1-16,1 1-13 0,-1 1-2 15,0 2-3-15,0 1-5 0,4-1-12 0,-1 0-3 16,4-1-6-16,0 1-4 0,0-3-8 0,4 3 2 15,-1-2-12-15,1-1 7 0,6 1-7 16,0-3-8-16,0-1 12 0,-3-2 4 0,7-2-19 16,-1-1 6-16,2-2-8 0,1-1 2 0,1-2 5 15,0-1-2-15,1-2 31 0,-1-1-21 16,0-2 3-16,0 0-5 0,0-4 4 16,-3 1 9-16,-1 0-1 0,-3-1-4 0,1 4 17 15,-4-1 5-15,-1-2-15 0,-2 2 11 0,-1-1 19 16,1 1-20-16,-4 4-12 0,0-2 2 15,-4 1-5-15,4 5 7 0,-7-6-7 0,4 2 5 16,3 4 8-16,-13-1-21 0,13 1 11 0,-14 1 4 16,7 3-10-16,7-4-2 0,-10 3 8 15,2 1-1-15,2 0-7 0,2-1 5 0,1 2-23 16,3-5-6-16,-6 7-7 0,6-4 3 0,0-3 2 16,0 0 8-16,6 9-3 0,-3-6 18 15,-3-3-10-15,10 0 13 0,-10 0-3 0,14 0-7 16,-14 0 20-16,11-3 10 0,-5 1 8 15,-6 2-10-15,14-3 2 0,-7 2 8 16,-4-2-10-16,-3 3 12 0,11-2-2 0,-11 2-8 16,7-2-2-16,-7 2-6 0,0 0-2 0,10 0-2 15,-10 0 7-15,0 0-10 0,10 3 13 16,-10-3-3-16,7 5-5 0,-3-2 7 0,-4-3 6 16,10 6-8-16,-7-3-5 0,3 0 11 0,2 0-17 15,-1-1 6-15,2-1 3 0,-2-1-3 16,4 0-3-16,2-2-17 0,2-4 12 0,-2 1 8 15,8-5 0-15,-1-2-13 0,-3-3 8 0,1-1 13 16,-2-6 7-16,1 1-4 0,-3-4-4 16,-4 0 9-16,1 1 30 0,-2 1-21 15,-2 1 34-15,1 0 0 0,-5 4 0 0,1-1-5 16,-1 3-34-16,-3 3 31 0,3-2-12 16,-3 5-9-16,0-2 6 0,-3 5-5 0,3-1-5 15,-3 3-11-15,3 5 5 0,-4-5-14 0,4 5 9 16,0 0-10-16,-14 13 5 0,10-4 6 15,1 4-6-15,-3 3-2 0,2 2-3 0,-3 4 10 16,4 3-33-16,-1 0-10 0,1 3 2 0,0-2-2 16,2 1-23-16,-5 4-77 0,3-3 33 15,2 0-33-15,-2-5-35 0,3-3-42 16,-4-2 46-16,4-3 28 0,0-5 24 0,0 0 25 16,0-3 36-16,0-3 36 0,0-4 35 15,4 4 14-15,-4-4 17 0,0 0 26 0,0 0-5 16,0 0-13-16,0 0 36 0,4-15-8 0,-4 9-18 15,0 6 18-15,0-11-10 0,0 5-15 16,-1 1 7-16,1 5-20 0,1-8 2 0,-2 2-25 16,1 6 2-16,1-7-2 0,-1 7-3 0,3-6-5 15,-3 6-5-15,10-5 2 0,-3 4 19 16,3-2-19-16,0 2-12 0,0-2-1 0,4 0-1 16,0 1-6-16,0 0 0 0,2-1-13 0,2 0-5 15,-2-1-10-15,-1 0 2 16,1 0 3-16,2-2 3 0,-5 0-1 0,1 0-7 15,-1-1 10-15,-6 1 15 0,4 0-17 0,-4-1 7 0,-1 1 26 16,1-1-21-16,-3-1 16 16,0 2-3-16,-4 2 5 0,0-2-5 0,0 6 1 15,-1-9-17-15,1 9 16 0,-7-4-15 0,7 4 10 16,-10-2 23-16,10 2-28 0,0 0 13 16,-16 4-6-16,8 1-4 0,1 0 15 0,1 0-11 15,2 3-2-15,1 0 15 0,0 1-30 0,-2 0 10 16,5 0 8-16,0 0-9 0,0 1-19 15,1 0 20-15,3-1-8 0,2 0 3 0,1-2-1 16,0-1-1-16,4 0 12 0,-2-3-18 0,4 0 15 16,-5-2-2-16,2-2-10 15,3-2 12-15,1 1 1 0,-3-2 2 0,-1 0-3 16,4-5 0-16,-4 3 24 0,0-1-8 0,-3 1 12 16,0-2 4-16,0 1-9 0,-1 1-7 15,1 2 7-15,-3-2-15 0,2 2 16 0,-2 0 4 16,-1-1-19-16,0 2 1 0,-3 3 11 0,4-5-8 15,-4 5-2-15,7-4-18 0,-7 4 18 16,0 0 4-16,10 2-9 0,-10-2-3 0,10 5-8 16,-6-2 8-16,0 3 16 0,2-1-24 0,-2 1 8 15,2 1 15-15,1-1 1 0,1 1-24 16,-2-1 10-16,1 1-4 0,-1 0-1 0,1 1 3 16,1 1-12-16,-2-2 19 0,-2 0-2 15,-1 1-2-15,3-1 10 0,-5-1-16 16,-1 3 8-16,0-2-2 0,-4 4-6 0,-3 2-10 15,-5 0-30-15,-3 2-31 0,-6 2-41 0,-2 1-88 16,-22 6-260-16,11-5-418 0,3-5 80 16,-13 3 138-16,6-4 3 0</inkml:trace>
  <inkml:trace contextRef="#ctx0" brushRef="#br0" timeOffset="-40516.26">20044 17465 517 0,'-3'-10'227'0,"3"1"-37"0,0 0-21 0,-3-1 66 0,3 1-12 15,0 1-6-15,0 0-17 0,0 1 15 16,0-2-46-16,0 2 21 0,0-1-27 15,0 2-4-15,0 1-16 0,0-1-27 0,-3 0-24 16,3 6 5-16,3-10-7 0,-3 10-14 0,-3-3 1 16,3 3-21-16,0 0 11 0,0 0-8 15,0 0-8-15,0 21-10 0,0-7 3 0,0 4-11 16,-2 7 0-16,2 4-2 0,-3 9 0 0,3-1-8 16,-3 2 2-16,0 16-15 0,-1-2-20 15,1 0-10-15,0-9-24 0,-4 6-35 0,-1-9-70 16,2-7-176-16,3 1-594 0,-4-5 126 15,4-4 40-15,-1-7 118 0</inkml:trace>
  <inkml:trace contextRef="#ctx0" brushRef="#br0" timeOffset="-39810.82">19703 17806 706 0,'-11'-11'235'0,"4"2"1"0,0 2-31 16,7 1-8-16,-3 0-10 0,0 1-8 0,0 1-15 15,3 4-36-15,0-9-13 0,6 6-13 0,1-4 11 16,7 3-3-16,3-4-23 0,6-1-10 16,2 2-21-16,9-3 0 0,3 1-12 0,1-2-11 15,13 0-2-15,-3-3-34 0,3 1 6 16,-2 0-1-16,-9 1-2 0,-6 2 18 16,-3 0 0-16,-7 3-15 0,3-3-1 0,-6 2 16 15,-4 2 3-15,-1 0 17 0,-1 0 1 0,-5 0 12 16,1 2-23-16,-1-2 15 0,0 2-17 15,-4 0 0-15,2 3-3 0,-2-3-8 0,-2 1 11 16,-4 3-11-16,10-2-2 0,-10 2 0 16,0 0 5-16,7 8-8 0,-4-2-13 0,-3 1-2 15,-3 6 15-15,3 0-2 0,0 4-5 0,-3 2-6 16,3 1-15-16,-5 4 0 0,2 1 5 16,-3 0-28-16,5 0 0 0,-2 0 24 15,0-3-45-15,0-3 13 0,2-2-9 0,-2 0 1 16,-1-3 21-16,4-3 11 0,0-1 17 0,-3-4 29 15,3 1 9-15,-3-4-17 0,3-3 13 16,-1 6-16-16,1-6 21 0,0 0-1 0,0 0-1 16,0 0-6-16,0 0 5 0,0 0-8 15,1-19 3-15,2 14 3 0,-3 1 2 0,3 0-13 16,4 1-9-16,-3-1 4 0,2 1 3 0,1 0 15 16,4-1-10-16,-4 2-23 0,3-1 12 15,4 0-4-15,-4 3 2 0,6-2 3 0,-2 2-24 16,0-1 24-16,0 1-36 0,3-2 15 15,-3 2 3-15,5 0-13 0,-1-2-3 0,-3-1-5 16,-2 2 6-16,3-1-3 0,-5-2-6 16,2 0 27-16,-2 0-6 0,-1-2 0 0,0 0 31 15,-3 0-26-15,3-1 24 0,-6 0 2 16,-1 1 10-16,1 0-5 0,-4 0-8 0,0-3-7 16,0 5 12-16,-1-2-2 0,-2 1 13 0,-3 2-26 15,6 3 5-15,-14-5 3 0,7 5-10 16,7 0 12-16,-14 1-12 0,3 2 14 0,2 1-22 15,2 3 5-15,1 0 11 0,-2 3-9 16,4 0 1-16,1 0 7 0,0 3-2 16,3-1-14-16,3 1 19 0,1 1-18 0,6-3-5 0,1 1 15 15,2 0-18-15,7-3-10 0,1 1-25 16,4-1-6-16,9 0-72 0,-4-5-109 16,8 1-646-16,3-2 88 0,3-3 155 0,-3-2 9 15</inkml:trace>
  <inkml:trace contextRef="#ctx0" brushRef="#br0" timeOffset="-39298.65">21890 17581 765 0,'0'-10'315'0,"-3"1"10"0,0 1-31 0,-2 2-12 0,2-1-29 0,-3 1-40 16,2 1-19-16,-2-1-4 0,-1 3-24 0,-4-1-18 15,4 3-22-15,-6 1-24 0,-1 1-10 16,-2 5-10-16,-2 0-2 0,0 3 9 0,-1 4-20 16,-2 4-10-16,7 1 0 0,-6 2-10 15,6 5-14-15,4-2 1 0,3-1 5 16,3 3-20-16,1 0-1 0,6-2-30 0,1 1-5 16,6-1-11-16,4 2-17 0,2-4-32 0,5-1-30 15,3-5-97-15,-4-9-79 0,8 9-633 16,6-7 130-16,1-1 47 0,-1 0 113 0</inkml:trace>
  <inkml:trace contextRef="#ctx0" brushRef="#br0" timeOffset="-39031.16">22201 17624 924 0,'-3'-4'330'0,"3"4"-49"0,0-7-2 15,0 7-18-15,-3-5-43 0,3 5-21 0,0 0-25 16,0 0-21-16,0 0 18 0,0 0-34 16,-11 21-30-16,11-12 13 0,-3 5-36 0,-1 1-3 15,4 3-5-15,-6 3 8 0,5 4-28 0,-2 0 0 16,-3 4-13-16,5-2-13 0,-6 4-23 16,7-1-43-16,-3-1-78 0,0-1 1 0,-1-2-141 15,4-1-637-15,-3 0 105 0,3-2 102 0,-3-4 46 16</inkml:trace>
  <inkml:trace contextRef="#ctx0" brushRef="#br0" timeOffset="-38702.11">22201 17611 773 0,'3'-5'217'16,"-3"5"-2"-16,4-7-2 0,-1 6-47 16,-3 1-2-16,7-7-29 0,1 5-19 15,-8 2-1-15,13-1-10 0,-3 2 2 0,1 1-15 0,-1 2-28 16,4-1 0-16,-1 0 3 0,0 2-11 16,2 1 1-16,-2 0-16 0,1 0 7 15,-1 1-2-15,1 1-23 0,-4-1 3 0,-3 1-6 16,4-1 19-16,-5 0-1 0,1 1-12 0,-4-1-1 15,0 2-7-15,-2 0 3 0,-2 1-11 16,-5 2-15-16,0-4 7 0,-1 4-9 0,-7 0-21 16,4 0 7-16,-8 1-33 0,2 0 3 15,1 0 5-15,-4 1-20 0,4-4-42 0,-1-1-30 16,1 0-90-16,-6-1-161 0,12 2-379 16,2-5 113-16</inkml:trace>
  <inkml:trace contextRef="#ctx0" brushRef="#br0" timeOffset="-38232.63">22598 17681 1067 0,'3'-5'325'15,"-3"5"-31"-15,0 0-22 0,0-5-55 0,0 5-4 16,0 0-26-16,0 0-29 0,0 0 9 0,0 0-29 15,0 0-8-15,0 0-7 0,-3 21-25 16,0-11-4-16,3 1-22 0,0 2-6 16,-1 0-4-16,1 3-1 0,1-3-15 0,-1 0-7 15,0 4-6-15,3-2 8 0,3 1-15 0,-2-4-8 16,3 1 15-16,0-3-20 0,3 0-11 16,0-3 6-16,1 1-3 0,2-4-10 0,-3 1 7 15,7-5-17-15,-6 0 18 0,6-3-14 0,-4-3 11 16,5 0-12-16,-2-3-4 0,-1-2 16 15,1-4-13-15,1 0 11 0,-3-2-6 0,0-1 29 16,-4 1-16-16,0-1-13 0,1 3 13 0,-4 0 13 16,-1 2-5-16,-2 1 20 0,-1 2-15 15,1 1 15-15,-1 0-15 0,-1 2-5 16,-1 1 8-16,0 1-14 0,-1-1-4 0,0 6 15 16,0 0-13-16,0 0 3 0,0 0 7 0,0 0-5 15,0 0-7-15,3 24 15 0,-3-12-11 16,7 4 1-16,-1 2 7 0,5 1-17 0,-1 2-3 15,11 0 5-15,-1 2-16 0,18 2-22 0,-4 0-57 16,0-12-89-16,-14 1-223 0,15-3-489 16,3-3 56-16,2-2 131 0,1-2 31 0</inkml:trace>
  <inkml:trace contextRef="#ctx0" brushRef="#br0" timeOffset="-36847.92">24256 17764 770 0,'0'0'179'0,"0"0"-28"0,0 0 13 15,0 0-46-15,0 0-1 0,0 0-19 16,10-13-1-16,0 10-10 0,-3-2 10 0,7-1-30 16,-1 0 20-16,4-1-13 0,0-3-30 0,4 0 2 15,-3-3-3-15,5-2-27 0,1-3-6 16,-3-2-23-16,0-2 10 0,0 1 11 0,-5-1-10 16,1-2 2-16,-3 5 0 0,-4-3-8 15,0 1 8-15,0 1 18 0,-6 2-16 0,-1 0 62 16,-3 2-30-16,0 2-6 0,-3 0-3 15,-1 1-9-15,-6 1 14 0,0 2-14 0,0 3-1 16,-4 0 8-16,0 4-5 0,0-1 5 16,-2 4-20-16,1 2 2 0,-2 2 10 0,-3 4 8 15,3 3-25-15,-3 4 30 0,-1 5 18 16,7 4-36-16,-10 13 90 0,6 3 8 0,-1 1-29 16,5-3 8-16,4 5-10 0,-3 4-11 0,2-2-15 15,4-5-17-15,0 7 2 0,4-7 12 16,-1-6-20-16,-3 1 18 0,4-2-12 0,-1-1-16 15,-2-1-11-15,2-5-30 0,-2-1 10 0,2 0-61 16,-6-1-10-16,3-4-118 0,-3 0-67 16,-4-2-264-16,4 0-232 0,0-3 46 15,-1-5 102-15</inkml:trace>
  <inkml:trace contextRef="#ctx0" brushRef="#br0" timeOffset="-35891.28">23890 17895 534 0,'4'-6'192'0,"-1"2"-17"0,4-1-22 16,5 1-15-16,-1-1 21 0,3 1-54 0,7 0 26 0,0 2-34 16,6-3-8-16,4 3-14 0,0-1-6 0,2 0-5 15,1 3-16-15,-2-2 6 0,8 1 0 0,-6-1-21 16,4 2 3-16,-4 0 0 15,-2 2 2-15,-2-1-2 0,-4 1-8 0,-4-2 11 16,0 3-11-16,-4-2-5 0,-3-1 7 0,-2 3 14 16,-2-2 12-16,-2-1-7 0,-5 4 5 15,2-1-31-15,-5 1 7 0,-1-4 1 0,-1 10-3 16,-2-6 21-16,-3 3 0 0,2 0-26 16,-3 0 5-16,-3 1-10 0,3-2 7 0,1 1-9 15,-1 1-11-15,-1 0 15 0,2 1-4 0,2-2-11 16,1 1 0-16,0 0 0 15,2 0 10-15,1-2-25 0,0 1 10 0,1 0-5 0,2 0 15 16,3 0 3-16,1 0-21 0,1-1 6 16,2-2-16-16,3-1 18 0,1 0-10 15,-4-1 7-15,7-1-17 0,-6-2-9 0,3 0 27 16,-4-3 10-16,3 1-14 0,1-4-4 0,-4 2 5 16,0-2 10-16,-2 0 8 0,1-2-13 15,-5 0 3-15,2-1 7 0,-5 1-18 0,2-2 16 16,1 4-3-16,-4-3 0 0,0 2-2 0,-4 0 2 15,1-1-5-15,-1 1 5 0,1 0 8 16,-4 1-31-16,1 1 25 0,2 0 4 0,-3 0-11 16,0 0-11-16,4 2 14 0,-1 1 5 15,-2-1-14-15,6 4 9 0,-8-8 10 16,8 8-13-16,-3-6-5 0,3 6-44 0,-4-5 16 16,4 5 2-16,0-4 6 0,0 4-1 15,0 0-7-15,4-6 10 0,-4 6-11 0,8-6 9 16,-2 3 4-16,-2-1 1 0,5 0-1 0,-2-1 6 15,1-2 0-15,1 1 12 0,-2 0-17 16,0 0 7-16,1-1 5 0,-2-3-2 0,0 2 7 16,-2 1 21-16,-1-3 0 0,0 3 8 15,-2-1 7-15,-1 1-15 0,0 1-5 0,-4-2 12 16,1 4 1-16,0-3-3 0,-4 2-5 16,0 0-18-16,0 3 10 0,-3-3 5 0,0 2-12 15,5 2 28-15,-7-2-18 0,5 2-8 16,7 1 18-16,-14-2-18 0,14 2-13 0,-14 2 26 15,8 0 5-15,2 1-15 0,-2 0-3 16,2 3 8-16,4-1-16 0,0-5 3 0,0 11 3 16,4-3 7-16,2-1-8 0,1 0 11 0,0 1-18 15,7 1 0-15,-4-2 13 0,7-1-1 16,-3 2 6-16,3-3 0 0,0-2-8 0,4 0-13 16,-2 1 11-16,2-2 2 0,-3-2 5 15,5 0-10-15,-2 0 23 0,-1 0-20 0,-6 0-6 16,5-2 6-16,-7-1-11 0,5 1 29 0,-7-1 2 15,4 2-18-15,-4-1 97 0,0-2-115 16,-3 3 44-16,4 0-41 0,-5-2 7 16,1 0 37-16,-1 1 1 0,-6 2-19 0,8-3 4 15,-8 3 8-15,7-2-15 0,-7 2-2 0,9 0-1 16,-9 0-3-16,4 5 1 0,-1 0 10 16,1 0-8-16,-3 5-15 0,5 1 23 0,-3 1 8 15,-2 5-24-15,5 0-12 0,-1 5-13 16,0 0-26-16,2 2 1 0,3 3-83 0,-9-4-53 15,9 4-548-15,3 0-75 0,-3-5 114 0,-3-2 22 16</inkml:trace>
  <inkml:trace contextRef="#ctx0" brushRef="#br0" timeOffset="-34715.57">26218 17495 706 0,'0'-7'228'0,"3"4"-11"0,-3 3-12 0,4-8-21 16,-4 4 1-16,0 4-14 0,4-7-22 0,-4 7-19 15,-1-5-2-15,1 5-25 16,0 0 4-16,0 0-28 0,-17 2-7 0,4 5 7 16,-1 0-22-16,-3 5 7 0,-7 7 0 0,0 0-26 15,0 2-2-15,-7 11 0 0,3-1-3 16,2 3 6-16,1 0-1 0,2-1 0 0,2-2-22 16,8-4-4-16,3 1 4 0,2-6-3 0,3 0-3 15,0-3-15-15,5 1 5 0,3-3 10 16,1-1-5-16,-1 0-7 0,8-3 12 15,-1-1-8-15,3-3-9 0,1 0 7 0,0-5 7 0,3 0-17 16,-1-4 8-16,2 0-9 0,-1-4-9 0,0-2 25 16,-1-1-2-16,-1-1-6 15,-1 0-5-15,-4-4-5 0,0-1 11 0,1 1-1 16,-8 0 8-16,1 0-7 0,-4-1 20 0,0 2-5 16,-4 0 7-16,-3-2-12 0,0 3-8 15,-3-1 2-15,0 1 6 0,-4 0-16 0,4 3 24 16,-1 1-11-16,1 1-15 0,0-1-3 0,3 3 3 15,-3-1-13-15,6 3-3 0,4 1-10 16,0 0-23-16,-13 1 8 0,13-1 2 0,0 0-73 16,0 0-50-16,15 13-163 0,-2-8-492 0,7-3 138 15,4 2 11-15</inkml:trace>
  <inkml:trace contextRef="#ctx0" brushRef="#br0" timeOffset="-33534.46">26611 17763 875 0,'0'0'246'0,"5"-3"-29"0,-5 3-27 0,2-5-1 0,-2 5-38 16,0 0 0-16,7-4-23 0,-7 4-13 0,0 0-15 15,0 0-10-15,4 11 2 0,-4-5-13 0,0 0-15 16,-1 1-13-16,-2 3-10 16,-1 0 26-16,1 0-24 0,2 0-7 0,-5 0 0 15,3 1-13-15,1 1-8 0,-3-4-12 0,2 3 20 16,0-4-15-16,2 0-26 0,1-1 5 16,-4 0 16-16,4 0 7 0,0-6-15 0,0 0 17 15,5 5-17-15,-5-5 3 0,0 0 12 0,16-12-25 16,-9 6 17-16,3 0-4 0,1-3-3 15,0 0 12-15,1-1-4 0,-1 3 2 0,3-2-5 16,-4 0-3-16,0 2 6 0,1 1-1 16,-1-1 14-16,-1 2 7 0,-2 2-26 15,1-3 11-15,-2 5-13 0,1-1 15 0,0 1-23 16,-7 1 1-16,0 0 12 0,13 1 7 0,-13-1 1 16,4 5-13-16,1 0 10 0,-4 0-3 15,0 0-2-15,2 2-17 0,-3 0 29 0,0 0-9 16,3 2-3-16,-3-1-3 0,0-1-4 0,3-1-24 15,-2 0 3-15,3 1-8 0,-4-2 23 16,3-1-18-16,1-1 16 0,-4-3 7 0,9 4 11 16,-5-2-31-16,-4-2 23 0,14-3 0 0,-4 0 22 15,-3-2-32-15,2 1 0 0,-1 0 17 16,-1-1 14-16,3 1-9 0,-3 0 4 0,0 0 7 16,-1 2-18-16,-2-2 15 0,2 2-7 15,-2-1-8-15,-4 3-11 0,11-3 22 16,-11 3-6-16,6-2-13 0,-6 2 0 0,0 0 8 15,13 3 31-15,-8 2-39 0,-2-3 19 0,3 4-14 16,-2-2 0-16,-1 0 3 0,1 2-2 16,-1-1-3-16,0 0 0 0,5 0-31 0,-5 0-3 15,3 0 14-15,-2-2 20 0,3-1-21 0,3-2 8 16,-3 2 3-16,-7-2-1 0,15 0-7 16,-6-2 3-16,-2 1 20 0,0-5-10 0,3 3 7 15,-3-2-10-15,3 0 21 0,-3 0 20 16,-1 0 5-16,-1 0-12 0,1 1 7 15,0-1 0-15,-2 1 0 0,-1 1 3 0,0-1 20 0,-3 4-15 16,4-5-31-16,-4 5 16 16,7-5-6-16,-7 5-2 0,0 0-8 0,0 0 10 15,0 0-7-15,0 0 10 0,0 0-13 0,0 0 8 16,0 0-18-16,0 0 10 0,0 0 0 16,0 0 3-16,0 0-8 0,-4 15-3 0,4-15 3 15,4 6 3-15,-4-6 7 0,0 0-7 0,0 5 9 16,0-5-17-16,0 0 10 0,0 0 11 15,0 0-11-15,0 0 0 0,0 0 10 0,0 0-20 16,0 0 13-16,0 0 7 0,0 0-10 16,0 0 6-16,0 0 4 0,0 0-18 0,0 0 6 15,0 0 20-15,0 0-5 0,1-16-5 16,-1 16 5-16,0 0 5 0,-1-8-34 0,1 8 29 16,-4-5-13-16,4 5-7 0,-3-5 17 15,3 5-5-15,0-4 21 0,0 4-31 0,0 0 10 16,-4-6-4-16,4 6-1 0,0 0-10 0,-3-5 17 15,3 5-7-15,-3-5-5 0,3 5-2 16,0 0-6-16,-4-3 8 0,4 3 16 0,0 0-16 16,0 0-16-16,-6-5 9 0,6 5 7 15,0 0 0-15,0 0 7 0,0 0 9 0,0 0-11 16,-3-4-16-16,3 4 14 0,0 0-8 16,0 0 5-16,0 0-5 0,0 0 2 0,0 0 6 15,0 0-16-15,0 0 5 0,0 0 8 16,0 0-10-16,10 12 13 0,-7-8-21 0,3 0 15 15,-2 1 6-15,3 0-1 0,0 1-4 0,0-1-6 16,1 1 13-16,1 1-5 0,-2 0-2 16,3 1 14-16,1-1-17 0,-1 1 8 0,-1-1-1 15,-2 2-2-15,4-2 3 0,-4 1-16 0,1-1 21 16,-3 1-18-16,1 2 12 0,-5-2-2 16,-1 1-20-16,-4 1-1 0,-4 3 11 0,-3 1-18 15,-7-1-16-15,1 2-12 0,-7 0 23 16,0-1-88-16,0-3-71 0,4-7-135 15,-7 10-462-15,6-6 52 0,-3 1 110 0</inkml:trace>
  <inkml:trace contextRef="#ctx0" brushRef="#br0" timeOffset="-33004.2">27684 17927 1046 0,'0'-7'315'0,"0"7"-41"0,0 0-23 0,1-6-13 0,-1 6-23 16,0 0-31-16,0-4-7 0,0 4-18 16,0 0-21-16,0 0-13 0,0 0-12 15,0 0-16-15,0 0-20 0,0 0-3 0,0 0 16 16,0 0-39-16,0 0-2 0,0 0-3 15,0 0-31-15,0 0 8 0,0 0-23 0,0 0-2 16,0 0-1-16,0 0-12 0,0 0-11 0,0 0 23 16,6 13 6-16,-6-13-3 0,0 0 0 15,0 0 10-15,0 0 6 0,0 0 17 0,7-11 13 16,-7 11-18-16,0-6-2 0,3 1 7 0,-3 5 8 16,0-6-3-16,0 6-15 0,0-8 6 15,0 4-14-15,0 4-20 0,0 0-26 0,6-4-89 16,-6 4 5-16,0 0-134 0,0 0-649 0,0 0 145 15,0 0 3-15,0 0 118 16</inkml:trace>
  <inkml:trace contextRef="#ctx0" brushRef="#br0" timeOffset="-6980.84">22393 16631 581 0,'0'0'171'0,"0"0"-5"0,0 0-99 15,0 0 30-15,0 0 8 0,0 0-33 0,0 0 7 16,0 0 34-16,0 0-26 0,0 0 2 16,0 0 62-16,0 0-23 0,0 0-5 0,0 0-15 15,0 0-1-15,0 0-7 0,0 0-18 16,0 0-18-16,-7-2 13 0,7 2-31 0,0 0 10 16,0 0-10-16,0 0 3 0,0 0-13 0,0 0 5 15,0 0-13-15,0 0 5 0,0 0 3 16,0 0-13-16,0 0-13 0,0 0 13 0,-17 2-15 15,17-2-11-15,0 0 14 0,0 0 7 0,0 0-8 16,0 0 5-16,-4 5 1 0,4-5 4 16,0 0-17-16,0 0-1 0,0 0 3 0,0 0-2 15,0 0-8-15,0 0 10 0,0 0-31 16,0 6 13-16,0-6 6 0,0 0 4 0,0 0-4 16,0 0 14-16,0 0-12 0,0 0 0 15,0 0-3-15,14 3-7 0,-14-3 20 0,0 0-8 16,0 0-4-16,0 0-3 0,0 0 12 0,10-9-4 15,-10 9 2-15,0-5 10 0,0 5-15 16,3-5 5-16,-3 5 5 0,1-5-5 0,-1 5 18 16,0 0-5-16,-1-6-11 0,1 6 19 15,0 0-1-15,-3-7 1 0,3 7-1 0,0 0 0 16,-6-4-7-16,6 4 3 0,0 0-4 0,-4-3-24 16,4 3 12-16,0 0-8 0,0 0 5 15,0 0 9-15,0 0-30 0,0 0 27 0,0 0-13 16,0 0 15-16,0 0-15 0,0 0-6 15,0 0-4-15,-10 10-6 0,10-10 8 0,0 0 6 16,0 0-19-16,3 9 0 0,-3-9-18 0,0 0 24 16,7 4-21-16,-7-4-18 0,7 3-21 15,-7-3 6-15,6 3-3 0,-6-3 0 0,0 0-30 16,7 1 4-16,-7-1 21 0,0 0 3 0,0 0 14 16,0 0 1-16,0 0 41 0,14-7-20 15,-14 7 50-15,0 0-4 0,0-4 22 0,0 4 6 16,0 0 4-16,0 0 16 0,-10-9 11 15,10 9-16-15,-7-3-6 0,7 3-6 0,0 0-1 16,-10-2-23-16,10 2 10 0,0 0-38 16,0 0-66-16,-14 2-96 0,14-2-583 0,0 4 98 15</inkml:trace>
  <inkml:trace contextRef="#ctx0" brushRef="#br0" timeOffset="-5851.5">25272 16921 611 0,'0'0'277'0,"0"0"-175"0,6-4 93 0,-6 4-60 15,0 0 68-15,0 0-35 0,0 0-6 16,0 0-6-16,0 0-20 0,0 0-11 0,0 0-10 16,0 0 0-16,0 0-5 0,0 0-15 0,0 0-10 15,0 0-9-15,0 0-4 0,0 0-11 16,0 0-9-16,0 0 1 0,0 0-9 0,0 0-13 15,0 0 10-15,0 0 5 0,0 0-8 0,-18 12-12 16,5-3-3-16,-4 7-34 0,-3 3-35 0,-15 6-115 16,-2 8-231-16,-1 1-457 15,-3-3 99-15,-4-1 82 0</inkml:trace>
  <inkml:trace contextRef="#ctx0" brushRef="#br0" timeOffset="8957.21">28632 17387 609 0,'0'0'164'16,"3"-6"-16"-16,-3 6-20 0,6-4 13 0,-6 4 53 15,4-4-22-15,-4 4 15 0,3-5-24 16,-3 5-14-16,0 0-8 0,0 0-8 0,0-5-90 15,0 5 14-15,0 0 9 0,0 0-33 0,0 0 11 16,-6-7 30-16,6 7-23 0,-7 0-25 16,7 0-6-16,-17 0-2 0,7 2-5 0,-2 1-8 15,-4 1-2-15,-1 1 2 0,3-1 5 0,-3 2-12 16,3 0 4-16,-3-1 26 0,1 2-10 16,6-3-36-16,-2 2 3 0,2 1-3 15,1-1-5-15,1-1 0 0,1 2-3 0,1 1 9 16,2-1-9-16,1 1 13 0,3 1-12 0,0-1 4 15,2 0 6-15,0 3-1 0,6-2-9 16,-3 0 17-16,2-1-7 0,3 3-3 0,0-3 5 16,0 3 8-16,-2-3-3 0,2 2-15 0,-1-2 23 15,-1-1-18-15,-1 0 18 0,-1 0-7 0,1-1 14 16,-3-1-20-16,3 3 13 0,-2-1 0 16,-4-1 11-16,0 3 1 0,-2 0 9 0,-2 0 7 15,-4 1-33-15,-3 3 13 0,0-1-6 16,-4 1-20-16,1 1 11 0,-5-3 25 15,5-1-41-15,-1-1 43 0,2 0-40 0,-3-3-4 16,4-1 7-16,1 0 1 0,0-2-22 0,1 2 5 16,0-4-8-16,0 0-5 0,9-1-52 0,-11 0 6 15,11 0 61-15,0 0 16 0,0 0-69 16,-3-7 2-16,3 7 28 0,0 0-2 0,14-10 27 16,-6 8-22-16,-3-2-3 0,5 1-12 0,1 0-60 15,-4 0-4-15,4-4-80 0,0 7-471 16</inkml:trace>
  <inkml:trace contextRef="#ctx0" brushRef="#br0" timeOffset="9184.34">28809 17706 767 0,'0'0'241'0,"0"0"-39"0,0 0-25 0,0 0-11 0,0 0-17 0,0 0-21 16,0 0-21-16,0 0-22 15,0 0-6-15,0 0 13 0,4 12-10 0,-4-7-13 16,0-5 0-16,-4 10-23 0,4-6-7 0,0 2-11 16,-1 0-51-16,0 1-31 0,-4 0-97 15,5 0-110-15,-3 0-517 0,0-1 112 0</inkml:trace>
  <inkml:trace contextRef="#ctx0" brushRef="#br0" timeOffset="9378.03">28873 17467 824 0,'0'0'256'0,"0"0"-26"15,0 0-38-15,0 0-26 0,0 0-56 16,0 0-99-16,1 22-150 0,0-12-608 0,-1 3 128 16</inkml:trace>
  <inkml:trace contextRef="#ctx0" brushRef="#br0" timeOffset="9560.62">29141 17573 693 0,'0'0'228'0,"0"0"-31"0,6-3-5 15,-6 3-51-15,0 0 5 0,0 0-21 16,0 13 6-16,-3-5-39 0,0 2-31 0,-1 2-10 16,-2 4-66-16,2 0-31 0,-3 0-141 0,-3 3-10 15,3 0-494-15,1-2 18 0</inkml:trace>
  <inkml:trace contextRef="#ctx0" brushRef="#br0" timeOffset="10387.59">29192 17558 665 0,'0'0'256'0,"0"0"-21"0,0-6-20 0,0 6-20 15,4-3-21-15,-4 3-18 0,0 0-12 0,0 0-22 16,13 0-6-16,-13 0-14 0,11 3 6 16,-2-1-27-16,-9-2-6 0,15 1-4 0,-5 0-9 15,0-1 9-15,1 0-12 0,2 0-8 0,0 0-7 16,1-1-24-16,-1 0 1 0,1-1-8 16,-3-1-3-16,3 2-5 0,-1-2 8 15,-3-1-18-15,1 1 15 0,-1 1 11 0,-2-3 7 16,-3 3 13-16,3-1 15 0,-2 0 5 15,-2-2-104-15,2 1 45 0,-2 2-12 0,-4 2 18 16,10-4 71-16,-7 2-43 0,-3 2 41 0,0 0-23 16,0 0-8-16,0 0-13 0,0 0 18 15,0 0-25-15,0 0 4 0,-3 17-1 0,0-10-1 16,3 2-15-16,-4 0-3 0,4 3-5 0,0-1 15 16,0-1-9-16,0 1-6 0,4 1 23 15,-1-3-31-15,1 1 16 0,2-2 8 0,-2-1-1 16,4 1-28-16,1-3 11 0,1-1 12 0,5-3-12 15,1-1-6-15,-3 0 14 0,8-4 1 16,-3 0-14-16,3-1-1 0,1-2 6 16,-1 0-26-16,-4-1 36 0,2 0 2 0,-7 1-20 15,5 2 15-15,-7 0 0 0,1 0 11 0,-4 1-11 16,3-2 13-16,-4 2-15 0,2 1 12 16,-5 2-17-16,-3 1-3 0,7-6 5 0,-7 6 3 15,3-3-16-15,-3 3 18 0,0 0-7 0,0 0-6 16,0 0 6-16,0 0-6 0,-5 17-7 15,3-12-3-15,-1 0 3 0,3 2 7 0,-3-4-22 16,3 2-9-16,0-5 17 0,-4 10-4 0,4-6-15 16,0-4 26-16,0 9-13 0,0-9 0 15,0 4-8-15,0-4 6 0,7 5 19 0,-7-5-1 16,7 3 7-16,-7-3 0 0,0 0-3 16,10-2-10-16,-10 2 31 0,10-6-15 15,-6 3-1-15,2-1 1 0,-2-4 12 0,4 2-25 16,-3-1 18-16,2 0 5 0,-3-3-6 0,3 2 11 15,-4 1 21-15,4-2-11 0,-4 3-36 16,1 2 36-16,2-2-5 0,-5-1-15 0,2 2 28 16,2 0-13-16,-3 0 2 0,-2 5-12 0,3-6 10 15,0 3-20-15,-3 3 12 0,3-6 1 16,-3 6-1-16,1-5-2 0,-1 5-6 0,4-4-4 16,-4 4 2-16,0 0-2 0,0 0 12 0,0 0-23 15,0 0 26-15,0 0-28 16,0 0 10-16,0 0-13 0,7 12 8 0,-7-8 5 15,0-4-3-15,0 9 1 0,-1-1-13 0,-2-2 2 16,0 1-18-16,-1 1-38 0,3-2-16 0,-5 3-40 16,1 0-8-16,-3-6-156 0,4 5-623 15,-3 2 119-15,3-5 53 0,-2 1 105 0</inkml:trace>
  <inkml:trace contextRef="#ctx0" brushRef="#br0" timeOffset="10589.24">29848 17263 854 0,'0'-5'290'0,"0"5"-19"0,0 0-38 15,0 0-31-15,3-6-41 0,-3 6-51 0,0 0-28 16,0 0-18-16,0 0-189 0,15 6-666 15,-6-2 105-15,-2-1 41 0</inkml:trace>
  <inkml:trace contextRef="#ctx0" brushRef="#br0" timeOffset="10843.56">30232 17086 849 0,'0'0'292'0,"0"0"-33"0,0 0-24 0,0 0 1 16,-11 19-37-16,10-7-35 0,-5 4 10 15,0 2-30-15,-1 4 12 0,2 1-13 0,-5 7-30 16,1-1-8-16,2 1-11 0,-4 1-9 0,5-1-16 16,-4 3-23-16,3-2-20 0,1 0-47 15,-2 1-25-15,4-9-62 0,-2 4-140 0,3-4-622 16,3-3 130-16,0-3 18 0,3-2 126 15</inkml:trace>
  <inkml:trace contextRef="#ctx0" brushRef="#br0" timeOffset="12359.2">30373 17529 918 0,'0'-8'313'0,"0"8"-55"15,-2-5 16-15,2 5-44 0,-6-6-20 16,6 6-13-16,-4-4-28 0,4 4-25 16,-11-2-3-16,11 2-24 0,-13 1-9 0,13-1-16 15,-13 3-13-15,2 1-4 0,6 0-24 0,-3 1-3 16,1 0-19-16,-1 0-6 0,2 2-23 16,2 0-6-16,-2-3 6 0,3 2-25 0,3-1 17 15,0-1-2-15,0-4-13 0,3 9 5 0,2-8 5 16,0 2 11-16,1-1-4 0,2-1-4 15,-8-1 5-15,15-3-8 0,-10 2 1 0,-5 1 19 16,16-3 9-16,-11 1 7 0,2-1 5 0,-7 3 5 16,12-1 11-16,-7-2 12 0,-5 3-7 15,7-1-11-15,-7 1 11 0,8-2-9 0,-8 2-4 16,5-1 0-16,-5 1 0 0,7-4-8 16,-7 4-12-16,0 0-16 0,0 0 0 0,0 0 5 15,10 0 2-15,-10 0 6 0,0 0 0 16,4 6-23-16,-4-6-8 0,8 4-8 0,-6-2 11 15,-2-2-6-15,7 5 14 0,-7-5-6 0,10 1 23 16,-3-1-18-16,-7 0 6 0,17-6 2 16,-7 1-3-16,0 0 1 0,1-4 9 0,-1-1-7 15,0 0-7-15,1-1 4 0,-2-1-7 0,0 4 20 16,-3-3-12-16,0 3-4 0,-2-1 14 16,2 1 8-16,-2 1 9 0,-4 0-20 0,3 1 21 15,-3 0-24-15,0 1 9 0,0 5-1 16,-6-8-18-16,6 8 6 0,-2-5 9 15,2 5-9-15,-8-1-11 0,8 1 21 0,0 0-34 16,0 0 3-16,-11 6 8 0,11-6-19 0,-1 7 1 16,1-7 13-16,1 7 2 0,-1-7-8 15,7 6 16-15,-3-3-6 0,5-1-1 0,-2-1 4 16,-7-1 10-16,18 0 1 0,-8-1-16 0,4 1 13 16,-1-2 23-16,0-1-26 0,0 1 5 0,-2 1 6 15,0-3-6-15,-4 3 16 0,3-3 2 16,-3 4 16-16,3-1-5 0,-3-2 2 0,-1 2 5 15,-6 1-10-15,10-3 0 0,-10 3 16 16,8 0-1-16,-8 0-38 0,0 0 8 16,0 0 10-16,0 0-11 0,0 0 4 0,7 4-9 15,-7-4 14-15,0 0-16 0,-5 9 5 0,5-9-8 16,-5 12 3-16,2-6-8 0,3 1 11 16,-2-1-8-16,1 1-5 0,1 0 10 0,0 1-8 15,1 1-7-15,1-3 15 0,-2 1-3 0,6-2-7 16,-2 2-3-16,2-4 0 0,4 1 3 15,4-3 12-15,-1-1-2 0,2 0-2 0,3-1 7 16,1-3 3-16,-1-2-8 0,1-1 7 0,-1-2-1 16,2-3-1-16,0-3-10 0,0-2 7 15,-5-5 6-15,4-1-16 0,-7-5 0 16,-1-1-4-16,0 0 6 0,-3-2-11 0,-4 6 1 16,-1-2 24-16,-3 4-8 0,3 4 8 0,-3 0 12 15,-3 2-25-15,3 1 0 0,-3 4 2 16,-1 2-12-16,-2 1 5 0,-1 4 2 0,1 1 3 15,-2 4-16-15,8 0-7 0,-15 11 18 0,4-1 2 16,0 5-5-16,4 5 11 0,-4 3 2 16,4 1-10-16,-3 6 28 0,1 1-16 0,1 1 3 15,1 2-5-15,1-2 3 0,4-4-6 0,-3 0 1 16,5-3 7-16,0-4-15 0,0-1 10 16,3-3-6-16,-1 1 4 0,0-3 10 0,1-3 4 15,4-2 1-15,-1-1 3 0,5-5-1 0,-1 2-2 16,0-6-3-16,4-1 0 15,-4-2 0-15,7-1 11 0,-6-2-13 0,6-3 10 16,-4 1 7-16,0 3-2 0,-5-1-5 0,2-2 26 16,0 2 4-16,-2 2-48 0,-5 0-2 15,3-2-3-15,-2 2 43 0,-1 1-25 0,4-1 17 16,-7 4-9-16,9-5-16 0,-7 2 10 0,-2 3-7 16,8-3 2-16,-8 3-2 0,2-3-8 15,-2 3-3-15,0 0 14 0,0 0-4 0,0 0-14 16,0 0-6-16,14 6 13 0,-14-6-31 0,7 6 6 15,-4-4 7-15,3 2 0 0,-2-2 0 0,5 0 2 16,-4 1 1-16,5 0-11 0,-3-2-9 16,6-1-1-16,-2-1-8 0,2-1-4 15,1 0-14-15,1-1 11 0,-2 1 13 0,-3-3 2 16,3 0 8-16,-4 0 2 0,-1 0 8 16,-1 0 21-16,1-1-6 0,-5 0 21 0,3 2 15 15,-2 0-2-15,-1-1-13 0,0 0-5 0,0 3 2 16,-3 2-15-16,1-6 0 0,-1 6 3 15,0 0 4-15,0 0 6 0,0 0-8 0,-12 18 8 16,4-5-13-16,0 1 15 0,0 7 1 0,-2 7-9 16,-3 3 6-16,-3 12 3 0,1 2-4 15,-1 0 1-15,2 1 0 0,1 0-21 0,1-2 8 16,0-6 16-16,2-6-21 0,0-1-13 16,2-1 20-16,1-7-27 0,-2 1 7 0,2-3-3 15,-1-2 8-15,1-3-12 0,-2-3 9 16,2-1 16-16,-1-1-7 0,-2-2-1 0,1-3 11 15,-3-2 2-15,0 1-10 0,2-4 7 0,-3-2 1 16,-2 0-3-16,4-4 10 0,-2-2 18 16,3-3-7-16,-4 1-6 0,7-3-12 0,0 1 17 15,0-3 8-15,4 1-20 0,3-2 7 0,7 0-2 16,0-3-18-16,6 0 8 0,5-2 4 16,3 0-9-16,5 2 7 0,8-7-15 15,8 1 2-15,11 4-36 0,-7 5-35 0,5-2-26 16,-5-13-230-16,4 19-623 0,-6 4 175 15,-7-3 51-15,0 2 113 0</inkml:trace>
  <inkml:trace contextRef="#ctx0" brushRef="#br0" timeOffset="14700.1">31898 17413 972 0,'0'0'254'0,"0"0"-16"0,-5-3-21 0,5 3-27 15,0 0-21-15,0 0-29 0,0 0-9 0,0 0-31 16,0 0-23-16,0 0 12 0,0 0-2 15,0 0-23-15,0 0 23 0,-8 11-13 0,5-3-2 16,3-1-5-16,-3 3 12 0,0 0-36 0,-1 2 32 16,-2 1-9-16,2 4-22 0,-3-1-14 15,3 1 1-15,-3 1 2 0,1-1 16 0,0 0-26 16,-2 4 3-16,3-5-21 0,0 0-18 16,0 0 0-16,0 0-35 0,0-1-9 15,-1 0-9-15,3-2-47 0,-2 0-53 0,-5 1-231 16,5-4-450-16,5 0 120 0,-4-2 33 0</inkml:trace>
  <inkml:trace contextRef="#ctx0" brushRef="#br0" timeOffset="15197.64">31903 17273 849 0,'0'-6'267'16,"0"6"-9"-16,0 0-33 0,0 0-46 0,0 0 6 16,0 0-24-16,0-6-28 0,0 6 0 15,0 0-25-15,5-5-6 0,-5 5-28 16,0 0 3-16,0 0-15 0,0 0 4 0,12 2-12 15,-12-2-5-15,14 3 7 0,-4-2-20 16,1 2 7-16,-1-1-10 0,3 2-7 0,1-1 5 16,-4 2 2-16,4-1-15 0,-1 1 8 15,-1 0-14-15,0 0-14 0,-2 1-6 0,-3-2-7 16,4 0-24-16,-5 0 24 0,-2 0 0 0,2 0 2 16,-2 2 3-16,-4-3-19 0,0 2 9 15,0-5 10-15,-4 10-3 0,-2-4 0 0,3-2 16 16,-4 0-3-16,-1 2 2 0,0-1-9 0,-3 1-9 15,0-4 16-15,4 4-10 0,-3-2 2 16,0 0 21-16,2-1-8 0,-1 0-18 16,-1 1 13-16,2-3 3 0,3 3-3 0,-3-2 0 15,4 1-3-15,4-3-2 0,-11 3 10 16,5-1 1-16,6-2-19 0,-10 3 0 0,6 0 8 16,-2-2-23-16,6-1-6 0,-8 3-60 0,8-3-73 15,-9 3-45-15,9-3-16 0,-14 4-187 16,11-1-340-16,3-3 113 0</inkml:trace>
  <inkml:trace contextRef="#ctx0" brushRef="#br0" timeOffset="15764.48">32115 17541 588 0,'0'0'254'15,"-3"-5"-42"-15,3 5 3 0,0 0-33 16,-2-5-23-16,2 5-11 0,0 0 6 0,0 0-37 16,-6-4-9-16,6 4-1 0,0 0-15 0,0 0-15 15,0 0-5-15,0 0-13 0,0 0 2 16,0 0-7-16,11-7-10 0,-4 7 2 15,-7 0-31-15,10 0 16 0,-10 0-8 0,14 1-23 16,-14-1 0-16,10 3-5 0,-1 0 12 0,-4-1-7 16,1 0-18-16,-2 3-12 0,1-2-1 15,-3 3-7-15,1 1 2 0,-3-3-21 0,0 4 34 16,0-1-28-16,-4 2-13 0,-2-1 3 0,3 0 4 16,-4 1 9-16,2-1 12 0,-1 2-31 15,-1-4 29-15,1 0 12 0,1 1-9 0,-4 0 6 16,7 0 9-16,-3-2-1 0,1 0 16 0,-2-1-23 15,3-1 15-15,2 1 1 16,1-4 6-16,-7 6 4 0,4-3-1 0,3-3-7 0,0 0 20 16,0 9-7-16,0-9-1 0,3 6-2 15,1-2 3-15,-1-1 12 0,-2 2-15 16,5 0 3-16,-2 0 7 0,-1-1-7 0,3 0 10 16,-2 2-3-16,2-1-3 0,-4 1-7 0,4-2 0 15,-6 0 18-15,5 3-10 0,-3-2 10 0,-2 3 0 16,-2-3-3-16,-3 3 1 0,-1 1-11 15,-2-1-21-15,-2 3 11 0,-3-2-8 0,2-2-2 16,-2 2 0-16,3-3-6 0,-1 0-30 0,1-2-15 16,0 0-119-16,-1 0 3 15,6-12-17-15,0 11-472 0,5-3 21 0</inkml:trace>
  <inkml:trace contextRef="#ctx0" brushRef="#br0" timeOffset="16392.06">32559 17576 744 0,'-3'-5'328'0,"-1"1"-21"0,1 0-23 0,-3-1-48 0,2 2-14 16,-3-1-12-16,3 1-15 0,-3-2-26 15,-2 1-10-15,9 4-24 0,-14-2-20 16,7 2-15-16,7 0-8 0,-13 1-23 0,5 3-5 16,1 2-10-16,1-2-18 0,-1 2-23 0,0 2-21 15,3-1-25-15,1-1 7 0,0 0 26 16,2 0-18-16,0 1-10 0,2-1-2 0,0-2 27 16,2 1-20-16,2-2 2 0,1 1 16 0,0-3-10 15,1 1 5-15,-7-2 5 0,13 0-1 16,-13 0 9-16,15-2 5 0,-7-1 20 0,-3-1-5 15,2 3 23-15,-3-2 21 0,2-1-21 0,-6 4 0 16,7-5 18-16,-1 2-5 0,-6 3-11 16,8-6-2-16,-5 3-5 0,-3 3-2 0,4-4-14 15,-4 4-2-15,6-4 13 0,-6 4-18 16,0 0 2-16,4-2 1 0,-4 2-24 16,6-3 1-16,-6 3 4 0,0 0-7 0,0 0 5 15,0 0-2-15,18 5-9 0,-18-5 1 0,10 5-3 16,-4-3-4-16,2 1 4 0,-2-1-13 15,-2 1 3-15,-4-3 13 0,15 5-8 0,-9-4 15 16,2 1-4-16,-3-1 12 0,-5-1-10 0,16 0 2 16,-16 0 8-16,11 1-5 0,-11-1 21 15,12 0-8-15,-12 0 7 0,9-1 6 0,-9 1-16 16,0 0 15-16,12 0-4 0,-12 0-3 0,5-3 13 16,-5 3-6-16,0 0-4 0,7-1-3 15,-7 1-8-15,0 0 13 0,0 0-15 16,0 0 7-16,0 0-20 0,13 0-8 0,-13 0-5 15,0 0 23-15,0 0-20 0,10 4-6 0,-6-3-2 16,3 3-20-16,-3-1-8 0,-4-3-42 16,8 3 19-16,-3-2-100 0,-5-1-166 0,7 3-577 15,2 0 152-15,-4-3 15 0,-5 0 118 0</inkml:trace>
  <inkml:trace contextRef="#ctx0" brushRef="#br0" timeOffset="16810.18">32912 17296 875 0,'0'0'305'0,"0"0"-37"0,0 0-45 16,3-4-26-16,-3 4-20 0,0 0-21 16,0 0-33-16,5 14 10 0,-4-7-15 0,0 3-16 15,-1 2-7-15,3-1-1 0,-3 3-25 16,0-1 16-16,0 4-19 0,0-2-17 0,0 1 0 15,0-1 12-15,0 0-25 0,3 0 5 0,-3-2 2 16,-3-1-4-16,3-1-16 0,3-2-10 16,-3 0 7-16,0 0-2 0,0-2 0 0,-3 0-8 15,6-2 21-15,-6 1 7 0,3-6-20 16,-3 7 5-16,3-7 3 0,-7 2 0 0,7-2-14 16,0 0 19-16,-14-1 2 0,14 1-15 15,-10-2-5-15,10 2 13 0,-10-4-16 0,4 2 3 16,6 2 5-16,-15-3 0 0,11 1-1 15,-2 1-1-15,6 1-11 0,-14-2-8 0,14 2 1 16,-10-3-24-16,10 3 29 0,-10 3-13 0,10-3-8 16,-8 6 10-16,2-2-18 0,3 2-10 15,3 3-2-15,-1-1 2 0,2 0-35 0,2 3 4 16,2-3-64-16,0 2-43 0,-1 1-202 0,6-1-494 16,0 1 122-16,6-3 47 15</inkml:trace>
  <inkml:trace contextRef="#ctx0" brushRef="#br0" timeOffset="17060.39">33287 17456 637 0,'-6'-4'271'0,"6"4"-53"0,-3-4-11 0,3 4-28 0,0 0-10 15,0 0-36-15,0 0-12 0,0 0-4 0,0 0-12 16,-8 14-18-16,5-3 13 0,3 2-26 0,-2 5-7 16,-3-1 2-16,2 5-25 15,-1 1 17-15,-2 0-20 0,2 4-38 0,0-1-16 16,-2 5-31-16,2-6-38 0,-2 7-2 0,4-6-141 16,-3-1-170-16,-1-2-347 0,1-4 92 15</inkml:trace>
  <inkml:trace contextRef="#ctx0" brushRef="#br0" timeOffset="17423.7">33202 17423 982 0,'0'-8'318'0,"0"8"-31"0,0-9-11 0,0 9-41 16,0-5-27-16,0 5-32 0,0 0-12 0,0-6-23 16,0 6-3-16,8-4-17 0,-8 4-24 15,11-3-8-15,-3 3-2 0,2-1-12 0,1 2-9 16,4-1-7-16,-2 2 5 0,0-1-20 0,7 3-6 16,-6-1-2-16,6 1 15 15,-3 0-23-15,-2 2-20 0,1-1 0 0,0 1 7 16,-4 1-15-16,2 1-10 0,-4-1 15 0,0 0-21 15,-1-3 19-15,-4 3 2 0,1 1-10 16,-6 0 0-16,-3-2 18 0,0 2-8 0,-4 3-23 16,-7-1 8-16,4 2-24 0,-7-2-17 0,0 2-56 15,2-2-9-15,-8 0-45 0,6 1-67 16,-11-1-222-16,11 0-351 0,4-3 79 0,3-1 33 16</inkml:trace>
  <inkml:trace contextRef="#ctx0" brushRef="#br0" timeOffset="17996">33420 17689 655 0,'0'0'266'0,"0"0"-31"0,0 0-17 15,7 4-34-15,-7-4-7 0,0 6-21 16,0-6-15-16,-3 11-21 0,3-4 6 0,-4 2-19 16,3 0-17-16,-7 2-8 0,6-1-3 0,-6 4-28 15,0-3-35-15,3 4-4 16,-6-3-35-16,4 1 0 0,-1-3 13 0,1 2-8 16,1-3-15-16,1 0 17 0,0-2 27 0,1-1 22 15,0 0 3-15,1-1 7 0,0-3-7 16,3-2 23-16,-5 5 13 0,5-5-8 0,0 0-5 15,-5 4 7-15,5-4-4 0,0 0-11 0,0 0-18 16,0 0 23-16,0 0-30 0,0 0 10 16,0 0-11-16,0 0 11 0,24-4-15 0,-24 4-1 15,15-1-7-15,-15 1 5 0,16-2 2 0,-6 2-4 16,3 0-3-16,-2 0-11 0,2 0-7 16,1 0 0-16,-2 0-5 0,0 0-13 15,5-1 0-15,-4 1 7 0,2 0-2 0,-2-1-38 16,1 0 12-16,-1 0 9 0,-3 1-6 15,1-2 18-15,-1 0-3 0,-3 1 8 0,2-2 26 16,-4 0-13-16,0 0 30 0,-3-1-2 16,-2 4 5-16,6-6 3 0,-3 1 23 0,-1 1 12 15,-2 4-19-15,0-7-12 0,0 7-6 0,-5-7 24 16,2 4-9-16,3 3-19 0,-3-5 6 16,3 5 5-16,-4-4 2 0,4 4-2 0,0 0-13 15,0 0-2-15,-17 7-11 0,15-2 10 0,-6 5-9 16,4 0 1-16,-2 5 1 15,0 3-8-15,-2 2 6 0,-2 5-32 0,3 5-17 0,-4 2-93 16,-39 18-345-16,46-7-397 0,-4-4 93 0,2-7 45 16,3 2 90-16</inkml:trace>
  <inkml:trace contextRef="#ctx0" brushRef="#br0" timeOffset="28528.05">31424 17980 803 0,'0'0'179'0,"0"0"11"0,0 0 9 0,0 0-76 16,0 0 77-16,0 0-18 0,0 0-13 16,0 0-16-16,0 0-20 0,0 0 16 0,-4-4-16 15,4 4 15-15,0 0-22 0,0 0-31 0,0 0 7 16,0 0-12-16,0 0-24 0,0 0 1 0,0 0 15 16,0 0-29-16,0 0-4 0,0 0 0 15,12 15-11-15,-9-8-2 0,4 1-6 0,-1 2 4 16,4 1 4-16,-2 0 13 0,1 2-46 0,-2-2 3 15,0 1-16-15,4 2-9 0,-2-3-4 16,0 2-30-16,0-1-3 0,-5-1-41 0,7 0-35 16,-9-5-118-16,4 4-648 0,-1-1 128 15,1-1 43-15,-2-2 111 0</inkml:trace>
  <inkml:trace contextRef="#ctx0" brushRef="#br0" timeOffset="28745.33">31571 18041 1036 0,'0'0'287'0,"-7"-3"-13"0,7 3-39 0,0 0-10 15,-24 7-17-15,11 0-37 0,-1 2-15 0,-1 3-30 16,-4 1-8-16,-5 5-39 0,4-1-25 15,-4 1-57-15,6-8-204 0,1 7-646 0,0 0 142 16,1-2 12-16</inkml:trace>
  <inkml:trace contextRef="#ctx0" brushRef="#br0" timeOffset="29418.95">31430 16836 757 0,'-3'-5'315'0,"3"5"-62"0,-3-5-68 0,3 5-24 0,-3-5 8 16,3 5-39-16,0 0-4 0,-2-4-1 0,2 4-20 15,0 0-7-15,0 0-24 16,-5-4-10-16,5 4-13 0,0 0 13 0,0 0-13 15,0 0 0-15,-5 14-2 0,5-8-3 0,-2 2 0 16,-1 2 3-16,0 2-16 0,-1 1-18 0,4 2-7 16,-4 0-23-16,1 2-13 0,0-4-24 15,2-1-17-15,0 0-61 0,-1-1-121 0,-4-1-143 16,6-1-377-16,3-3 98 0</inkml:trace>
  <inkml:trace contextRef="#ctx0" brushRef="#br0" timeOffset="29591.62">31377 16666 655 0,'-2'-6'222'15,"2"6"-47"-15,-2-4-22 0,2 4-45 16,0 0-26-16,0 0-88 0,0 0-96 0,0 0-604 15</inkml:trace>
  <inkml:trace contextRef="#ctx0" brushRef="#br0" timeOffset="29889.45">31633 16498 811 0,'0'0'312'16,"0"-6"-17"-16,0 6-24 0,0 0-25 0,0 0-19 16,0-5-22-16,0 5-44 0,0 0-15 15,0 0 3-15,0 0-16 0,-2 24-28 0,0-12-5 16,-1 6-6-16,-1 6-4 0,-2 1-26 0,-1 6-3 16,0 2-7-16,3 1-8 0,-5 1-5 15,1 0 8-15,2-1-11 0,-1 0 3 16,4 0 0-16,-1-2-18 0,1-4-15 0,0-2 5 15,3-1-24-15,0-5-24 0,0 0-22 16,0-1-7-16,3-1-18 0,2-4-71 0,-3-9-55 16,7 4-687-16,-2-4 122 0,4-3 12 0,-1-2 139 15</inkml:trace>
  <inkml:trace contextRef="#ctx0" brushRef="#br0" timeOffset="30078.41">31663 16792 662 0,'0'0'297'0,"-3"-4"-20"15,3 4-34-15,0 0-23 0,0 0-28 0,0 0-33 16,0 0 20-16,10-3-43 0,1 3-24 16,-11 0-50-16,20 0-80 0,-3 1-105 0,-10 0-266 15,11 2-387-15,3-2 98 0</inkml:trace>
  <inkml:trace contextRef="#ctx0" brushRef="#br0" timeOffset="30451.32">32185 16616 872 0,'-5'-6'308'16,"5"6"-32"-16,-7-5-35 0,0 4-24 15,7 1-25-15,-12 1-15 0,1 2-19 0,-1 1-22 16,-4 4-10-16,2 1-1 0,-3 2-28 0,-1 3-10 16,-1 5 11-16,1-4-37 0,-2 7-7 0,9-5-13 15,-6 1-8-15,7 0-20 0,3-4 0 16,-2-1-1-16,1 1-1 0,5-5-1 0,2 2 18 16,-2-2-5-16,3 0-10 0,2-2 15 0,0 0-5 15,1-1 3-15,4-1-14 0,-3 1 4 16,6-2 4-16,-2 0 1 0,1 2-6 15,-5-2-2-15,6-3-5 0,-4 5 9 0,-2-5-9 16,6 2 7-16,-6 1-20 0,2-2 10 16,-2 2-2-16,2-1-6 0,-3-1 1 0,-2 4 4 15,-1-2 6-15,0 4 0 0,-4-1-3 0,-2 3-13 16,-4 1-15-16,-1 2 0 0,-2 2-18 0,1 0-33 16,-4 2-77-16,3-2 8 0,-1 1-98 15,2-3-81-15,-1 3-280 0,4-3-143 0,2-4 46 16</inkml:trace>
  <inkml:trace contextRef="#ctx0" brushRef="#br0" timeOffset="30874.73">32135 16991 780 0,'0'0'197'16,"7"-5"118"-16,-7 5-90 0,1-5 29 0,-1 5-26 15,0 0-16-15,3-5-10 0,-3 5-17 16,0 0-34-16,3-3-8 0,-3 3-25 0,0 0-11 15,0 0-10-15,0 0-12 0,0-7-13 0,0 7-3 16,0 0-33-16,0 0-11 0,0 0-20 16,6-4 0-16,-6 4-7 0,0 0-8 0,4-2 15 15,1-2-8-15,-5 4-2 0,11-7-8 0,-6 3 8 16,1 0-8-16,-2-2 21 0,-1 0 12 16,5 0-4-16,-5-1-11 0,3 2 21 15,-5 0 4-15,2 0 11 0,0 0 3 0,-1-1-1 16,-2 6-9-16,1-9-4 0,-1 4 4 0,-3 0 1 15,3 5-17-15,-6-5 3 0,4 2-8 16,2 3-3-16,-9-3 5 0,9 3-15 0,-13 0 5 16,13 0 13-16,-12 6-5 0,3-1-5 0,-1 3-6 15,3 0-2-15,1 1 0 0,-2 3-2 0,4 0 12 16,1-1-15-16,-3 3 10 0,5-3 3 16,1 0-21-16,0 2-8 0,0-2-2 0,1-1 5 15,7 0 6-15,-3-1-6 0,6-3-26 16,-1-1-30-16,7-3-44 0,-3 1-33 15,-8-2-164-15,11-2-542 0,4-4 56 0,-4 0 97 16,1-1 61-16</inkml:trace>
  <inkml:trace contextRef="#ctx0" brushRef="#br0" timeOffset="31093.55">32433 16579 552 0,'0'0'197'0,"0"0"-2"0,0 0-18 0,0 0 56 0,0 0-13 16,-4 17-5-16,1-7-8 0,3 1-38 0,-3 3 8 15,3 3-37-15,-4 2 4 0,-3 6-42 16,4 0 1-16,-1 9-9 0,-3 0-14 0,-3 12-16 16,0-6-13-16,3-5-31 0,-3 7-58 0,3-4-70 15,0-16-148-15,4 1-601 0,3-2 117 16,0-7 49-16</inkml:trace>
  <inkml:trace contextRef="#ctx0" brushRef="#br0" timeOffset="31432.57">32481 17017 921 0,'0'-5'276'15,"0"5"-7"-15,0 0-26 0,-4-7-40 16,4 7-14-16,-2-4-5 0,2 4-30 0,0 0-21 15,0 0 23-15,-2-6-51 0,2 6-10 0,0 0-8 16,0 0-10-16,0 0 5 0,4-7-24 16,-4 7 6-16,4-3-20 0,-4 3-11 0,10-2 8 15,-4 0 10-15,-2-2-20 0,6 1 0 0,-1-1-3 16,-1 0-8-16,-4 0 1 0,7 0 2 16,-5 1 0-16,0-1 0 0,-2 1 5 0,3 0-23 15,-3-2 41-15,-4 5-79 0,6-5-18 16,-6 5 10-16,0-8 13 0,0 4 0 0,0 4-13 15,-6-7 7-15,6 7 4 0,-8-4 7 16,1 2 2-16,-2 0 8 0,-2 2-5 0,11 0 3 16,-20 3 0-16,9 1 4 0,1-2-12 0,0 4 5 15,-4 2-22-15,1 2 1 0,3 1-12 16,2 2-26-16,0-1-46 0,6 1-15 0,-4-2-56 16,9 0-14-16,-3-2-27 0,6 0-541 0,3-1 72 15,2 2 49-15</inkml:trace>
  <inkml:trace contextRef="#ctx0" brushRef="#br0" timeOffset="31704.25">32724 16999 624 0,'3'-7'269'0,"-3"3"-34"16,0 4 67-16,-7-7-7 0,7 7-57 16,-2-8-21-16,0 5-14 0,2 3-27 0,-7-7 8 15,7 7-38-15,-9-3-7 0,8-1-19 0,1 4-18 16,-10 0-10-16,10 0 3 0,0 0-28 15,-13 9-21-15,9-4 10 0,-2 1 6 0,5 3-22 16,-6 1 7-16,4 0-30 0,3 1 1 0,0-3 3 16,0 4-29-16,0-2 6 0,3 0-1 15,4 0 6-15,-3 0-11 0,3-3 3 0,4 1-36 16,-2-1-5-16,3-1-26 0,0-4-30 16,2-2-54-16,7 0-722 0,-2 2 48 0,-1-4 139 15,2 1 21-15</inkml:trace>
  <inkml:trace contextRef="#ctx0" brushRef="#br0" timeOffset="31936.6">33035 16504 954 0,'-1'-6'231'0,"-2"3"-29"0,3 3-20 0,-7-5-8 15,7 5-16-15,0 0-19 16,0 0-9-16,-13 11-4 0,11-2-29 0,-6 1-10 15,5 5 5-15,-5 4-10 0,1 1-28 0,0 8 5 16,-3 3-3-16,0 16-2 0,0-1-1 0,-1 2-17 16,1-1-28-16,0-1-3 0,3 2-46 15,-1-9 10-15,-1-8-30 0,6-5-54 0,-4-1-70 16,3-9-152-16,4 2-457 0,-2-2 126 0,0-4 0 16</inkml:trace>
  <inkml:trace contextRef="#ctx0" brushRef="#br0" timeOffset="32342.62">32944 16902 877 0,'0'-10'285'16,"1"6"-114"-16,0 1-7 0,-1 3-13 0,10-8-26 16,-2 5-2-16,3 0-10 0,0-1-16 15,1 0 3-15,1 1-16 0,3-1-20 0,2-1 8 16,3 2-10-16,-2-3-9 0,2 4 6 0,-3-3-18 15,2 1 10-15,-3 2-2 0,0-1-29 16,-3 0 11-16,-1 1-5 0,1 1-8 0,-4-2 10 16,-3 2-21-16,0 0-14 0,-7 1 17 0,12 0-10 15,-12 0 18-15,0 0-15 0,0 0 14 16,0 0-14-16,-22 15 5 0,12-9-16 0,-2 0 21 16,-1 6-8-16,3-4 15 0,-4 1 1 15,1 1-37-15,4-3 14 0,-1 1-8 0,2 0-3 16,1-1 10-16,-1 2 3 0,2-2-2 15,3-1-1-15,2 1 24 0,1 1-3 0,1-2 7 16,2 0 14-16,0 0-19 0,5 1 8 0,-2-1-10 16,1 0 0-16,0 0 5 0,4 1 13 15,-5-4-8-15,4 2-28 0,-3 0 3 0,2 0 2 16,-4-1-3-16,1-1 11 0,-5 1 5 0,2 0-26 16,-3 1 24-16,-3 1-6 0,-8 4-13 15,-10 3-12-15,-9 2-36 0,-22 10-123 16,-29 6-551-16,-12-1-73 0,-10-3 109 0,-12-2 37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2T07:41:06.0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1961 13866 355 0,'-1'-8'139'0,"1"8"-70"0,0 0-13 0,-2-5 0 15,2 5 80-15,0 0-11 0,-1-6-2 16,1 6-28-16,0 0 20 0,0 0-28 16,-4-6-5-16,4 6-10 0,0 0-72 0,0 0 2 15,0 0 3-15,0 0-5 0,0 0 8 0,0 0-10 16,0 0 9-16,-3-2 9 0,3 2-1 15,0 0 3-15,0 0 20 0,0 0-7 0,0 0 61 16,0 0-7-16,0 0-14 0,0 0-14 0,0 0 1 16,0 0-6-16,0 0 4 0,0 0-20 0,8 23 5 15,-2-11-16-15,0 3 6 0,2 4 7 16,2 1-9-16,0 1 4 0,-3 2-10 0,3-2-10 16,1 2 7-16,-1 0-2 0,0-3 0 0,0 4-5 15,0-4 0-15,0 0 5 0,1-2-11 16,-4 0 3-16,0-1-2 0,3-2 7 15,-3 2-12-15,-1-2-6 0,1-1-22 0,-1-3-24 16,2 0 19-16,-1 1-22 0,-3-3 1 0,2 0-36 16,-3-3-15-16,1 0-72 0,-1-2-108 0,1-1-409 15,-1-2 61-15</inkml:trace>
  <inkml:trace contextRef="#ctx0" brushRef="#br0" timeOffset="492.06">2063 13480 540 0,'-3'-5'161'0,"3"5"-13"0,0 0-7 16,-4-7-8-16,4 7-10 0,0 0-21 0,0 0-4 16,-10-2-6-16,10 2-26 0,0 0-4 15,-11 7 2-15,8-4 0 0,-3 2-13 0,2-2-13 16,-3 4-17-16,3 3 5 0,-2-2 12 16,3 4-20-16,-1-2 7 0,1 0-19 0,2 0 6 15,-1-2 24-15,2 1-44 0,0 1 3 16,2-4 0-16,-2 1 8 0,4 3-6 0,-1-3-15 15,-2 0 16-15,5-4-11 0,-2 5 0 0,3-3 18 16,0-2-2-16,2 4-6 0,-2-5 8 0,4 2-20 16,-5 0 12-16,2-2 16 0,1 1-20 15,-1-1 7-15,1-1-16 0,-2 4 24 0,0-3-13 16,1-2 5-16,-2 6 2 0,1-4-14 0,-1 2 12 16,2 1-6-16,-5-4 9 0,1 5-6 0,2 0 16 15,-6 1-20-15,3-2 1 0,-2 3-1 16,-1 2 20-16,0-2-8 0,0-1-16 0,-3 5 24 15,2-1-10-15,-2-3 2 0,-1 0-3 16,1-1-4-16,-4-3-13 0,4 4 9 0,-1-2 9 16,1-3-34-16,0 3 6 0,-1-4-21 15,4-2 23-15,-3 2-47 0,3-2-22 0,0 0-31 16,0 0-86-16,-11-9 11 0,11 6-434 0</inkml:trace>
  <inkml:trace contextRef="#ctx0" brushRef="#br0" timeOffset="869.23">2190 13348 501 0,'-1'-7'213'0,"1"7"-32"16,0 0-17-16,-3-8-18 0,3 8-13 0,0-2-12 15,0 2-22-15,0 0-1 0,0 0-32 0,0 0-17 16,0 0 15-16,0 0-3 0,0 0-15 0,0 0 3 16,0 0-23-16,10 15 9 0,-7-6-1 15,2 1 7-15,4 3-13 0,-5 0-8 0,5 8 24 16,-1 0-24-16,-1 2 6 0,3 1-13 0,-4 1 7 16,5 3-12-16,-4 1 7 0,3 0-5 0,1-2 1 15,-4 2-9-15,2-4 1 16,-2-4-8-16,1 2 61 0,-2-6-20 0,1-3-8 15,-1 1-23-15,-2-3 10 0,4 1-4 0,-2-3-6 16,0-1-3-16,1-3-20 0,0-2-25 0,0-2-29 16,-4 1-30-16,-3-3-95 0,14-5-543 15,-8 4 67-15,-1-6 61 0</inkml:trace>
  <inkml:trace contextRef="#ctx0" brushRef="#br0" timeOffset="1117.3">2241 13618 629 0,'0'0'123'16,"0"0"-5"-16,-6 3-6 0,6-3-7 0,0 0-7 15,0 0-14-15,0 0-5 0,0 0 3 0,0 0-7 16,0 0-27-16,6-13 26 0,-3 6 8 0,0 2-25 16,4-2-1-16,-1-2-23 15,2-5 54-15,2 4-15 0,0-5-29 0,4 2-68 16,-3-7-149-16,6 3-545 0,-1 2 53 0</inkml:trace>
  <inkml:trace contextRef="#ctx0" brushRef="#br0" timeOffset="2524.62">1516 9765 325 0,'0'0'135'0,"0"0"9"0,0 0-4 0,-11 0-12 16,11 0-30-16,0 0 60 0,-9 0-4 15,9 0 2-15,0 0-20 0,0 0-6 0,0 0-20 16,-11-7 0-16,8 2-7 0,3 5-11 0,-3-10 3 16,2 2-21-16,1-1-2 0,0 1-11 0,0-2-10 15,1-4 0-15,1 3-81 0,2 0 14 16,-1-1-2-16,5-1 3 0,-2 1-3 0,1 2 0 16,-1 1 0-16,2 1-7 0,2 1 14 15,0 0-9-15,-3 4 15 0,7 0-8 0,-7 1 5 16,3 2-2-16,0 5-3 0,0-2-10 0,-3 6-5 15,-1 6 0-15,2 0 2 0,-5 10-7 16,-2 2 7-16,-1 3-7 0,-3 6-10 0,-1-1-47 16,-7 12 13-16,4-11 8 0,-2-4 18 0,-2 0 0 15,1-4 10-15,0-6 0 0,-1-4 33 0,1 0 13 16,3-4 0 0,-4-3 21-16,2-2-13 0,2-4 15 0,3 2-15 0,-2-4 48 0,6-3-40 15,-8 0 22-15,8 0-20 0,0 0 16 0,-6-11-32 16,6 5 19-16,3-2-8 0,0 1 20 0,-2-3-25 15,6 3 15-15,-1-3-2 0,-3 2-16 16,5 0 13-16,1-2-5 0,2 2 2 16,-4 1-7-16,6-3-2 0,-2 3 14 0,2-1-20 15,-2 6 8-15,-1-5-39 0,3 5-15 0,-2-2-10 16,-1 2-15-16,0 2-39 0,1 0-3 16,-1 0-50-16,-6 2-50 0,9 3-452 0,-6-4 51 15</inkml:trace>
  <inkml:trace contextRef="#ctx0" brushRef="#br0" timeOffset="2970.74">1659 9433 455 0,'0'0'136'0,"0"0"-6"0,1 17-14 16,2-11-24-16,0-1 2 0,-2 2 1 16,2 0-23-16,0 1-59 0,4 2 43 0,-6-3 21 15,5 1-31-15,-3 2 18 0,0-2-21 0,1-2 14 16,-1 0-9-16,-2-1-9 0,2-1 17 16,0 0 5-16,1-2-20 0,-4-2 13 15,3 5 56-15,-3-5-2 0,0 0-11 0,0 0-13 16,4-15-4-16,-4 5-11 0,0 1 2 0,0-4-17 15,0 2-13-15,0-3 8 0,0 4 2 16,0 0-10-16,3 0 0 0,-3 1-10 0,0-1 4 16,3 1-1-16,-2 3-9 0,5-1-4 0,-3-1-1 15,0 1 3-15,2 4-2 0,-1-1-6 0,2 1-12 16,1-2 17-16,-1 3-12 0,-6 2 0 16,15 0-3-16,-6 0-10 0,1 2 12 0,-2-1-7 15,1 3-20-15,1-1 30 0,1 3-13 0,-1-4-14 16,0 5-14-16,-2 0 0 0,2-3-23 0,0 1-28 15,-4-1-5-15,2 5-84 16,-1-5-123-16,2 4-464 0,-1-4 57 0,2 1 130 16</inkml:trace>
  <inkml:trace contextRef="#ctx0" brushRef="#br0" timeOffset="3418.52">1957 8960 437 0,'10'16'228'0,"-6"-6"-54"0,3 4 23 16,3 1-25-16,-3 3-42 0,3 2 1 0,4 5-8 16,-4 0-13-16,3 3-23 0,1-2-3 15,-1 0-2-15,1-1-23 0,-3-5 8 0,-1 2-1 16,4-4-15-16,-7 0-71 0,2-3-11 0,-1-1-2 15,-1-4 30-15,-1 0-4 0,-2-2 14 16,2 0 55-16,-3-1-50 0,1-3-4 0,-3 0 0 16,-1-4-6-16,0 0 4 0,0 0-19 0,0 0 5 15,0 0-2-15,-11-16 10 0,7 9-10 0,-2 0-1 16,0 2 6-16,-2-1-10 0,1-1 28 16,0 1-21-16,1 2-7 0,-1 3-6 0,-3 1 11 15,10 0 10-15,-14 3-5 0,3-1 5 16,1 4 0-16,1 1 2 0,1 1-2 0,-2 2-33 15,3 3 46-15,4-1-23 0,-3-4-3 16,5 7 3-16,-2-5 15 0,3 4 2 0,0-4-7 16,3 1-5-16,-2 2 0 0,5-4-8 0,-3 1 18 15,1-2-5-15,2 1 8 0,2-1 7 0,-1-1-2 16,-1-4 3-16,4 2-6 0,-3-2 8 16,0-2-13-16,0-1-3 0,-7 0-14 0,17-5-27 15,-7-1-63-15,0-2-139 0,-3 2-460 0,1 2 48 16</inkml:trace>
  <inkml:trace contextRef="#ctx0" brushRef="#br0" timeOffset="5421.17">1735 12568 291 0,'0'0'200'15,"-10"0"-23"-15,10 0-75 0,-11-2-10 16,4 2 16-16,7 0-3 0,-10-1-11 0,10 1 60 16,-13-6 5-16,5 5-11 0,1 1-2 0,7 0-80 15,-12-3-12-15,8 0 3 0,4 3-4 0,-14-1 27 16,7-2 2-16,7 3 17 0,-7-7-14 16,7 7-31-16,-6-1 10 0,1-2-16 0,5 3-4 15,-3-7-8-15,3 0-11 0,0 0 14 0,3-1-11 16,2 1 8-16,-2-1-6 0,4-1-7 0,0 2 5 15,2 1-20-15,-1 0 8 0,2-1-16 16,0 1-24-16,-2 2 4 0,2 2-3 16,0-3-21-16,0 5 19 0,0 0 2 0,-10 0-5 0,16 5-3 15,-8 0-2-15,-1 2-3 0,-1 0 3 16,-2 3-14-16,2-2 37 0,-6 6-67 0,1-3 36 16,2 3-15-16,-2-3 0 0,-2 3 25 15,1-3-2-15,0-1-6 0,0 3 6 0,-3-5-15 16,3 0 22-16,0-3 18 0,0 1 1 0,0 2 4 15,0-3-2-15,0-5 18 0,0 9-16 0,0-9 6 16,7 4 15-16,-7-4 2 0,4 5 11 16,2-4-13-16,-6-1 23 0,13-3-16 0,-13 3-7 15,15-4 0-15,-6 4 15 0,-2-2-20 0,1 1-18 16,-1 1 5-16,2 0 13 0,-3 3 0 0,2-3 15 16,-1 4-13-16,-1 0 6 0,-2 6-19 15,0 1 26-15,-2 2 1 0,-1 2-6 16,-1 3-11-16,-3 0 1 0,-1 3-10 0,-3-2 12 15,0 4-12-15,-4-4 17 0,2 4-12 0,-1-3 10 16,-1-3-5-16,-2 2-11 0,3-5-7 16,-4 1 8-16,4-5 7 0,-1 3-8 0,4-6 16 15,-3-2-13-15,0 0-35 0,2-3 19 0,2-4-14 16,6 2-8-16,-13-9-8 0,6 1 7 0,3-5-12 16,0-4-20-16,1-1-67 0,0 0-44 15,3-4-51-15,0 4-476 0,0-3 62 0</inkml:trace>
  <inkml:trace contextRef="#ctx0" brushRef="#br0" timeOffset="5885.92">1823 12243 701 0,'0'0'238'0,"0"0"-46"15,0-7-13-15,0 7-20 0,0 0-8 16,0 0-23-16,11-2-8 0,-11 2-7 16,10 2-21-16,-10-2 5 0,16 5-10 0,-5 1-20 15,0-2 4-15,-1 3-7 0,3 0-20 0,1 1-1 16,-3 0 11-16,-1 0-10 0,0 0-3 0,0 1-3 15,-3-1 3-15,0 0-18 0,0-3-8 16,0 7-12-16,-3-8 5 0,2 4-1 0,-6-1-14 16,3-1 4-16,-3-4 0 0,0-2-9 0,0 10 4 15,0-10-10-15,0 0 10 0,-10 0 14 16,10 0-9-16,0 0 3 0,-13-15 5 0,9 6 10 16,0 0 14-16,1-1-14 0,0 2-2 15,0-2 12-15,2 0-14 0,-1-4 4 0,2 6 16 16,0-2-24-16,0 1 9 0,3-4 12 15,0 3-18-15,0 3 3 0,-2 3 0 0,1-4-11 16,2 2 6-16,-1-1-8 0,1 4-18 0,3-2-23 16,-3 4-25-16,5-1-62 0,-9 2-23 0,10 0-39 15,-10 0-406-15,11 3-106 0,-4-2 52 16</inkml:trace>
  <inkml:trace contextRef="#ctx0" brushRef="#br0" timeOffset="6355.94">2183 11858 519 0,'0'0'205'0,"6"15"-5"0,-3-5-39 15,4-2-26-15,-3 9 14 0,3 1-19 16,-1-3-17-16,1 3-23 0,4 3-62 0,-4-4 0 15,3 2-8-15,-4-4-9 0,5 1 7 0,-4-5 7 16,0 3-17-16,-1-3 0 0,2-3 15 0,-2 2 51 16,-3-3-18-16,1 0 26 0,0-1 8 15,2-2 20-15,-3 1-28 0,-3-5 15 0,1 3-33 16,-1-3 10-16,0 0-12 0,0 0-9 16,0 0 9-16,0 0-1 0,-8-15-2 0,2 12 5 15,0-3-26-15,2 3 3 0,-4-1 5 16,-1 3-12-16,2-2 2 0,-3 2-8 0,-1 0-13 15,11 1 11-15,-17 1-3 0,6 2-5 0,2-2-8 16,2 3 0-16,0-1 3 0,0-2-3 16,0 6 6-16,4-1-1 0,-3-2-18 0,5 3 8 15,-2 1-2-15,3-2 2 0,0 2 3 16,0-2-6-16,3 4 11 0,0-4-18 0,1 3 10 0,-1-2-7 16,4 1 4-16,-3-1-2 15,3 0-8-15,-1-4 3 0,1 2-18 0,-1-1 8 16,3 2 5-16,-3-6-13 0,1 6 7 0,2-5-30 15,-1 0-5-15,-2-1-39 0,1 0-35 0,-7 0-64 16,10 0-144-16,-2 0-374 0,-1-2 3 16,-1-3 103-16</inkml:trace>
  <inkml:trace contextRef="#ctx0" brushRef="#br0" timeOffset="7400.94">1691 11022 417 0,'0'0'169'0,"-1"21"-13"0,4-7-21 15,1 1 1-15,-1 2-16 0,0 1-15 16,1 5 0-16,0-2 5 0,0 4-12 0,2 0-14 16,-3 0-10-16,1 4-22 0,2-4-14 15,-3-4-12-15,-2 4-16 0,3-4 0 0,-1-3 8 16,-3-1-26-16,1-6 26 0,1 2 5 0,-2-3-13 16,-2-3 1-16,2 0 37 0,-1-4-37 0,1-3 1 15,0 0-4-15,0 0-8 0,0 0 28 16,0 0-2-16,-14-15 2 0,11 8 10 0,0 2-20 15,2-3 28-15,1 3 16 0,-3-2-19 0,3 1 6 16,-3 1 2-16,3-2-18 0,3 3 3 0,-3-2-28 16,3-1 15-16,0 4 3 0,1-2-3 15,2 2 2-15,2-3-22 0,-1 3-1 16,3-2 9-16,1 2-1 0,2-2 13 0,-3 3-15 16,4-3 2-16,2 1-5 0,-1-2 5 0,1 2-2 15,2 0-1-15,-5-5 1 0,2 6-8 16,-2-3-2-16,-2 0-1 0,-1 3 3 0,0-2 10 15,0 1-7-15,-3-2-13 0,-1 2 12 0,1-2-12 16,-4-2 2-16,-2 1 8 0,2 3 3 16,-3-2-21-16,0-2 15 0,-4 1-2 0,1 3 23 15,-3-2-10-15,2-1-6 0,1 5 1 0,-4-4 5 16,-1 5-11-16,2-2-7 0,-1 0 2 16,7 3 23-16,-14-1-2 0,14 1 8 15,-16 5-16-15,9-2 13 0,-3 4-21 0,6 0 8 16,-3 1-5-16,4 2 11 0,0 0 4 0,2 3-13 15,1-1-2-15,1 2 11 0,2 1-11 0,0-1 7 16,1 1-4-16,3 2 0 0,0-1 2 16,-1 1-8-16,1-2-10 0,3 1-12 0,-3-4-11 15,1 2-10-15,1 1-36 0,1-2-8 0,-2 2-56 16,2-1-66-16,-10-3-175 0,9-1-314 0,-1 2 74 16</inkml:trace>
  <inkml:trace contextRef="#ctx0" brushRef="#br0" timeOffset="7724.17">1998 10716 685 0,'0'0'157'15,"0"-7"-6"-15,0 7 0 0,0 0-28 0,0 0-6 16,0 0-19-16,0 0-6 0,0 0-33 16,0 0 2-16,0 0 13 0,0 0-17 0,0 0 9 15,16 13-27-15,-11-5 1 0,1 0-11 0,1 1 4 16,-1 2-8-16,1 5 1 0,1-1-5 15,-2 3 2-15,1 1 0 0,0 4-34 0,3 4 6 16,-3-3-28-16,-3-2-34 0,2 3-4 0,-3 0-47 16,1-3-82-16,0-1-2 0,-1-6-67 0,1 2-283 15,-4-6 11-15</inkml:trace>
  <inkml:trace contextRef="#ctx0" brushRef="#br0" timeOffset="8259.51">2036 10908 703 0,'-1'-7'259'0,"-2"6"-11"0,3-6-33 16,0 7-23-16,-3-3-18 0,3 3-12 16,0 0-17-16,6-8-11 0,-3 6-9 0,-3 2-18 15,8-4-17-15,2 3-11 0,-10 1 1 0,11-6-6 16,-2 5 3-16,-2 1-21 0,1-3-2 0,2-1 12 16,0 1-9-16,0 0-11 15,3-2-8-15,-5-2-2 0,2 3 15 0,3-5-2 0,-5 1-34 16,2 0 16-16,-1-5-5 0,-2 5-14 0,1-3 16 15,-2 1-12-15,-3-4 2 16,1 0-11-16,-1 3-4 0,-2 2 15 0,-1-4-16 16,0 3-2-16,0-1 18 0,-1 2-12 0,1 0 11 15,-3 3-1-15,0-2-9 0,2 1 6 0,-1 3 0 16,2 4-13-16,-4-4-8 0,4 4 16 16,0 0-16-16,0 0 6 0,-10 15 4 0,10-7-17 15,0 2 12-15,3 5 1 0,-2 0 7 0,5 1-18 16,-3 3 23-16,1 1-7 0,2 2-8 15,1 3 7-15,1-2 11 0,-1-3-10 0,-1 4-8 16,1-5-8-16,3-2-2 0,-7-2-14 0,4 0-4 16,-3-5 5-16,2 0 0 0,-3-2 10 15,2-1 0-15,-2-2 3 0,0-4 15 16,-3-1-21-16,0 0 11 0,10-10-3 0,-7 3-2 16,1-2 2-16,-1-3 10 0,-2 1 1 0,2 4 22 15,-2-3 24-15,2 1-21 0,-3 2-23 16,3 0 18-16,-3 0-11 0,3 2 14 0,-3 0-16 15,0 5 8-15,4-8-3 0,-4 8-5 0,3-3-5 16,-3 3 5-16,10 0-5 0,-10 0 13 16,14 4-10-16,-7 1-1 0,-1-3 1 0,5 5-6 15,-1-4 13-15,1 4-12 0,6 1-8 0,-1-1-36 16,-2-7-116-16,7 1-662 0,2 1 41 16,8-5 64-16,-3 0 117 0</inkml:trace>
  <inkml:trace contextRef="#ctx0" brushRef="#br0" timeOffset="48149">5294 16831 238 0,'0'0'202'16,"0"0"23"-16,-1-14-46 0,1 14-74 0,0 0-28 15,0 0 2-15,0 0 29 0,0 0-24 0,0 0-45 16,0 0 7-16,0 0-18 0,0 0 18 16,0 0-3-16,0 0 1 0,0 0-24 0,-3 25 9 15,6-11 24-15,-3 4-14 0,1 0-29 0,2 6 21 16,-3 0-11-16,0 2 6 0,0 0-19 0,3 2 9 15,-3-2-14-15,0-1 52 0,3 2-38 16,-3-2-14-16,0-6 13 0,0 5-9 16,-3-3 4-16,6 2-26 0,-3-3-12 0,0 1 28 0,0-1-66 15,0 0-19-15,-3-3-4 0,3-2-47 16,0 0-41-16,0-4-17 0,0 2-426 16</inkml:trace>
  <inkml:trace contextRef="#ctx0" brushRef="#br0" timeOffset="48913.34">5026 16792 662 0,'-6'-1'215'0,"6"1"-25"15,0 0-34-15,-4-5-13 0,4 5-12 16,0 0-18-16,0 0 7 0,0 0-41 0,0 0 8 16,0 0-10-16,0 0 2 0,14-5-15 0,-6 5-18 15,2 0 8-15,3 0 0 0,1-2-5 16,2-1 2-16,2 0 10 0,-1-3-17 0,6-1-14 16,-1-1 6-16,2-2-18 0,-1-1 5 0,1 1-5 15,3-5-2-15,1 1-6 0,0-2 13 0,-1-2-26 16,0 2 16-16,-4 0 2 0,-2 0-7 15,0 2 7-15,-7 1-4 0,3 3-11 16,-7 2 12-16,0-1 9 0,0 2 5 0,-3 0-3 16,0 2-6-16,-1 1 1 0,2 2-5 0,-4 0 0 15,-4 2-5-15,0 0-1 0,10 7 6 16,-7-1-15-16,0 6 4 0,0 0-7 0,-3 3 18 16,4 6-5-16,-4 3-1 0,1 4-7 0,2-1 5 15,0 8-10-15,0 0 13 0,0-1-8 16,1 1-5-16,-1-3 5 0,0-4 5 0,1-2-5 15,0-1 10-15,0 0-18 0,-1-5 1 0,0-4-1 16,0 2-10-16,1-4 8 0,-4-1-3 0,3-2-7 16,0-3 35-16,-3-1-5 0,3 0-7 15,-2-4 4-15,-1-3-4 0,7 3 7 16,-7-3-10-16,0 0 3 0,0 0 10 0,0 0-6 16,0 0 4-16,0 0-14 0,14-9-5 0,-14 9 16 15,6-4-13-15,-6 4-3 0,11-2-2 16,-8 1 15-16,4-3 3 0,-7 4-1 0,17-1-7 15,-10 0 6-15,3-1 6 0,0 1-14 0,1 1-6 16,-1 0 6-16,-3-2 2 0,4 2 15 0,1-1-18 16,-1 1 1-16,3 0 2 0,-5-3-16 15,-1 0 6-15,5 2-10 0,-6-3 9 0,3 0 4 16,1-2 4-16,-7-1-10 0,2-1 1 0,-3-2 7 16,1 0-6-16,-1-1 1 0,1 3 18 15,-4-4 5-15,0 2 2 0,0 1 0 16,0 0-7-16,-4 2-59 0,4-2-8 0,-3 4-8 15,2-1 21-15,-2 2-2 0,-3 0 4 0,6 4 13 16,0 0-2-16,0 0 10 0,-14 10-13 0,7-1 16 16,4 1 4-16,2 3-14 0,1 2 25 15,-3 1-16-15,6 1 8 0,-2 1 8 0,5 0-10 16,-1 0-8-16,4 1 2 0,1-1-2 0,4-5-7 16,0 1 1-16,6-3-6 0,-3-5-4 0,4-2-2 15,3-2-25-15,3-7-11 0,4 4-371 16,4-5-218-16,2-1 55 0</inkml:trace>
  <inkml:trace contextRef="#ctx0" brushRef="#br0" timeOffset="49584.32">7303 16673 573 0,'-9'-3'243'15,"5"0"-7"-15,-7 2-34 0,11 1-26 0,-17 1-9 16,4 2-11-16,2 1-23 0,-2 2-15 0,-4 2-21 16,3 2-5-16,0-3-12 0,-2 3-6 0,1 1-3 15,2-1-9-15,-1 5-8 0,1 0-6 16,2-2 6-16,4 0-23 0,0 1-1 0,4-3-9 16,0 2 7-16,3-2-20 0,0 0-3 0,3-1 8 15,0 1-3-15,4-3-2 0,4 1 2 0,-1-1-13 16,3 0 8-16,5-1-7 0,-2-3 7 15,-1 2-3-15,5 0-9 0,-3-2 9 0,0-1-2 16,0 2 0-16,1-4 8 0,-2 5 2 16,-1-3 6-16,-2 1-11 0,1-3-10 0,-4 4 5 15,-1 0 7-15,-1 2 6 0,-1-1-5 16,-1 2-1-16,-6 3 6 0,0 3-8 0,-3 3 3 16,-3 0 2-16,-5 3-10 0,1 0 0 0,-4 0 8 15,-3 0-8-15,0-4-5 0,0-2 7 0,0 1-4 16,0-3 2-16,0-2 15 0,3-1-17 15,0-3-21-15,4-1-34 0,0-1-32 0,2-1-44 16,2-5-26-16,6 2-69 0,0 0 13 0,0-12-479 16,6 5 26-16,2-1 118 0</inkml:trace>
  <inkml:trace contextRef="#ctx0" brushRef="#br0" timeOffset="49959.52">7645 16745 550 0,'7'4'210'0,"0"2"-16"16,-4 0 1-16,1 0-21 0,2 6-97 0,1 1 7 15,-4 0-17-15,2 3-3 16,1-1 2-16,1 5-17 0,-4 0-8 0,0-1 0 15,1 1 5-15,-4 1 0 0,3-1-3 0,-3 0-17 16,-3 0-3-16,3-1 3 0,-4 1-1 0,1-1-20 16,-3-2 41-16,-1-2-15 0,0 0-8 15,0-3 8-15,3-2-11 0,-5-2-9 0,2-2 7 16,0-2-26-16,3-3-10 0,4-1 10 0,-13-2-2 16,13 2 7-16,-11-13 16 0,7 3-28 0,2-1 0 15,1-3 2-15,1 3-8 16,-3-3 14-16,6 1-16 0,-3-1 15 0,3 0-5 15,-2-1 11-15,6 0-27 0,-4 4-9 0,4-3-49 16,-4 4-44-16,1 1-55 0,-4-3-45 16,3 7-455-16,1 1 56 0</inkml:trace>
  <inkml:trace contextRef="#ctx0" brushRef="#br0" timeOffset="50175.09">7546 16746 373 0,'13'-8'85'16,"-1"1"-21"-16,1 5 94 0,1-3-27 0,-1 4-1 16,4-2-19-16,-3 3-40 0,0-3-43 15,3 6-30-15,3-2-88 0,0 1-289 0,5 5-227 16</inkml:trace>
  <inkml:trace contextRef="#ctx0" brushRef="#br0" timeOffset="50381.13">8100 16655 798 0,'0'0'266'0,"-3"-6"-33"0,3 6-23 16,0 0-8-16,0 0-17 0,0 0-29 0,0 0-18 15,3 21-2-15,0-10-21 0,0 6-18 0,-2 2 11 16,5 6-16-16,-1 6-13 0,4 2-12 16,-5 2-6-16,5 12-7 0,-1 2-18 0,2-1-8 15,0-2-23-15,-6-6-36 0,6 6-46 0,-3-11-38 16,-4-6-95-16,-3-4-186 0,4 0-370 16,2-8 101-16,-3-2 66 0</inkml:trace>
  <inkml:trace contextRef="#ctx0" brushRef="#br0" timeOffset="50641.33">8121 16755 560 0,'-4'-7'233'0,"4"7"-23"0,0-6 36 0,0 6-13 16,0 0-29-16,4-11-14 0,-1 9-26 0,0-6-11 15,4 0-17-15,-1 0 5 0,2 1-31 16,2-4-11-16,0 1-4 0,4 0-21 0,-4-1-2 16,3 3-23-16,-1 0-8 0,4-1-21 0,-2 1-35 15,-1 1-6-15,-1 3-35 16,4-2-92-16,-2 5-50 0,-7 0-47 0,0 3-515 16,2 2 97-16,-5 1 23 0</inkml:trace>
  <inkml:trace contextRef="#ctx0" brushRef="#br0" timeOffset="50844.01">8165 16865 752 0,'0'-9'271'0,"3"4"-35"0,0-4-21 15,5 2-15-15,-5-1-11 0,4 2-18 0,0-2-20 16,2 1-5-16,2 0-20 0,-1 0-11 15,4 3-33-15,0-1-36 0,3 2-61 0,3-1-65 16,-5-5-78-16,7 12-639 0,0 0 101 0,1 0 44 16</inkml:trace>
  <inkml:trace contextRef="#ctx0" brushRef="#br0" timeOffset="51336.01">8927 16408 762 0,'-6'-3'243'0,"6"3"-28"0,-14-3-23 0,7 3-10 16,7 0-5-16,-18 9-26 0,5 1-13 15,3 6-23-15,-7 3-2 0,4 6-13 0,-5 15-16 16,1 1-7-16,0 5-5 0,4 7-11 0,2 1-12 16,4 4 10-16,0 0-1 0,4 2-4 15,3-2-10-15,3-2-14 0,1-3 16 16,6-3-15-16,0-4-3 0,4-12-23 0,-1-5-28 15,2-3-5-15,8-3-5 0,-2-3-21 0,3-5-25 16,3-4-39-16,-3 0-202 0,3-8-455 16,4-2 104-16,-3-4 23 0</inkml:trace>
  <inkml:trace contextRef="#ctx0" brushRef="#br0" timeOffset="51967.14">9204 16892 642 0,'0'0'220'16,"0"0"-18"-16,0 0-94 0,0 0-1 16,0 0-30-16,0 0-5 0,0 0-13 0,10 20 7 15,-7-9-4-15,1-3-6 0,0 3-10 0,0 3-5 16,-1-3-15-16,3 2 12 0,-5-2-5 16,2 0-5-16,0-1 8 0,0-1-28 0,0-1 18 15,-2-2-14-15,3-1 1 0,-1-3-3 16,-3-2 6-16,0 0-16 0,0 0-11 0,7-15 4 15,-4 4 2-15,0-3 17 0,1-2-27 16,-1-3 13-16,1 3 14 0,3-4 24 0,-1 1-36 16,1-1 5-16,0 5 0 0,1 0 11 0,1 1-9 15,-2 1-9-15,3 1-8 0,-2 1 20 16,1 4 13-16,1 0 0 0,1 1-8 0,-1 5-22 16,0-2 12-16,1 5-5 0,-1 0 13 0,0 4 17 15,4 1-14-15,-4 3-6 0,0 4-2 16,4 2 2-16,-4 1 8 0,4 4-21 15,-4 2-12-15,0 1-8 0,4 0-72 0,-4-2-153 16,-3 0-146-16,7-3-303 0,-4-5 101 0</inkml:trace>
  <inkml:trace contextRef="#ctx0" brushRef="#br0" timeOffset="52317.21">9826 16777 711 0,'0'0'259'0,"-7"-4"-93"16,7 4-7-16,-6 0-34 0,6 0 1 15,0 0-22-15,-17 8-16 0,13 2 11 16,-2-2-17-16,2 4-2 0,1 1-37 0,-2 3 8 16,2-1-2-16,3 3 15 0,0-1-21 0,0-1 6 15,3 1-21-15,2-3-12 0,-2-2 7 16,1 0-8-16,2-2 13 0,1-2 0 0,-1-1-30 15,5-3 2-15,-1-2 10 0,-3-2 5 0,7 0-10 16,-4-4-20-16,0-3 10 0,1-1 2 16,-1-3 9-16,0-2 1 0,-3 1-4 0,0-2 4 15,-4-1 9-15,0-1-6 0,-2 3 5 0,-1 0-17 16,-1-1 4-16,1 3 11 0,-3 0 5 16,0-2-26-16,-4 6 11 0,0-1-11 15,3 2 1-15,-2 2-4 0,-1 0-12 0,1 3 8 16,6 1-49-16,0 0 13 0,-18 5-52 0,15 1-25 15,0 0-28-15,-9 3-143 0,17 2-418 16,-5 0 93-16</inkml:trace>
  <inkml:trace contextRef="#ctx0" brushRef="#br0" timeOffset="52683.91">10083 16758 437 0,'0'0'144'0,"0"0"-4"0,0 0-19 16,7 15-9-16,-4-9-12 0,-3 0-21 0,3 0 11 15,-3 4-8-15,4-3-8 0,-4 1-10 0,3-1-13 16,-3-1 21-16,3 0-28 0,-2-1 12 16,2-3 0-16,-3-2 3 0,3 7-13 0,-3-7-2 15,0 0-6-15,0 0-23 0,0 0 31 0,8-19-38 16,-5 9 36-16,0-4-47 0,0 4 80 15,1-3-26-15,-1 3 5 0,0-2 3 0,1 0-13 16,-1 3 6-16,1-1-17 0,-3 1 19 0,5 0-18 16,-3 2-5-16,1 0 17 0,2 1-27 15,-3 2 7-15,5 2 0 0,-1-1-10 16,-1 1 5-16,-6 2-8 0,18 7-4 0,-11-3-9 16,3 5-9-16,4 1-1 0,-4 2-10 0,3 5-26 15,-2-1-40-15,-1 4-75 0,0 2-76 16,7 3-270-16,-7 0-191 0,4-3 74 0</inkml:trace>
  <inkml:trace contextRef="#ctx0" brushRef="#br0" timeOffset="52871.45">10574 16788 675 0,'0'-3'274'0,"0"3"-18"0,4-5-28 0,-4 5-21 16,4-6-15-16,-4 6-18 0,0 0-10 15,7-1-18-15,-7 1-26 0,0 0-10 0,16 1 3 16,-16-1-18-16,15 3-1 0,-2 0-9 16,1-3-26-16,-1 0 10 0,1 0-23 0,3 0-33 15,0-1-26-15,3-1-143 0,-8 1-228 0,10-2-374 16,0 0 67-16,2-4 31 0</inkml:trace>
  <inkml:trace contextRef="#ctx0" brushRef="#br0" timeOffset="53287.37">10975 16791 821 0,'0'0'261'0,"-1"-5"-117"15,1 5-4-15,-3-5-14 0,3 5-24 0,0 0 11 16,0 0-31-16,0 0-16 0,0 0 11 16,0 18-13-16,3-6-3 0,-3 4-7 0,4 3-5 15,0 2-8-15,0 8 10 0,5 5-25 0,-2 12 4 16,0 1-2-16,3-8 3 0,-3 7-8 16,3-6-18-16,-2-7 11 0,-1-1-75 0,-1 3-8 15,1-7-43-15,-1-3-20 0,-2-3-149 16,3 0-435-16,-4-5 81 0</inkml:trace>
  <inkml:trace contextRef="#ctx0" brushRef="#br0" timeOffset="53585.24">10992 16702 724 0,'0'0'258'0,"0"-4"-55"16,0 4 17-16,0 0-13 0,0 0-17 0,13 0-19 16,-13 0-10-16,11 4-12 0,-4 2-32 0,3-2-17 15,-3 1 0-15,4 2-13 0,-2 0-5 16,1-1-15-16,1-1-3 0,-1 2-93 0,0 2 9 16,1-1-6-16,-1-1 14 0,-4 1 4 0,5-1 5 15,-7 1 3-15,2 1 3 0,-3 1 5 16,-3-1-26-16,0 2 7 0,-3 2-4 0,0 0 10 15,-1 2-26-15,-2 0-48 0,-2 0-13 0,-2 2-118 16,0-4-15-16,-3 3-292 0,6-3-169 16,-3-4 76-16</inkml:trace>
  <inkml:trace contextRef="#ctx0" brushRef="#br0" timeOffset="53929.11">11279 16748 642 0,'0'0'184'0,"11"1"-20"15,-5 2-26-15,1 1-5 0,0 3 6 0,-1 1-19 16,2 0-23-16,-2 0 3 0,-2 3-5 16,2-3-11-16,-2 3-7 0,-1 1 18 15,1-1-49-15,0-2 0 0,-4 2-3 0,3-4-9 16,0 0 2-16,-3 0-1 0,3-1-4 0,-3-1 7 15,0-5-2-15,0 0-13 0,0 0-2 16,0 0 7-16,0 0 41 0,0 0-64 0,4-19 34 16,-4 9-14-16,3 1 26 0,-6-4-22 0,6 2-4 15,0-2 1-15,1 2 4 0,0 1-7 16,-1-1-10-16,1 0 10 0,3 2-10 0,-1-1-5 16,1 3 2-16,3-1 0 0,0-1-10 0,0 5-46 15,1 0-10-15,2 2-26 0,2-2-84 16,-2 7-1-16,1 0-86 0,-1 4-479 0,1-1 35 15,0 3 122-15</inkml:trace>
  <inkml:trace contextRef="#ctx0" brushRef="#br0" timeOffset="54318.14">11747 16829 762 0,'-3'-6'290'0,"3"0"-27"16,0 6-12-16,-3-5-36 0,3 5-26 15,-1-7-7-15,1 7-23 0,0-7-39 0,0 7 6 16,0-6-24-16,0 6 0 0,0 0-17 0,0 0-13 16,4-5-14-16,-4 5-27 15,3-4-13-15,-3 4 8 0,4-3-29 0,-4 3-5 16,4-4 3-16,-4 4-15 0,6-9-6 0,-3 5-2 16,-3-3-5-16,0 0-8 0,0 0 5 15,0-2 16-15,1-1 22 0,-2-1 24 0,1 3 7 16,0-1 13-16,-3 2 15 0,0 0 19 0,3-1-1 15,-3 2-5-15,3 0-17 0,-4 1-14 16,0 1 1-16,4 4-1 0,-7-4-4 0,7 4-9 16,0 0 1-16,-16 7-5 0,8-1 2 0,2 0-18 15,2 6 8-15,-2-1 15 0,3 4-10 16,2 1-7-16,-2 1-9 0,3 1-9 0,0 3 2 16,0 0-44-16,0-2-15 0,3 2-53 0,1-1-24 15,-1-2-66-15,4-3-54 16,-1-4-15-16,2-2-60 0,-2-3-434 0,4-2 120 15,-3-2 23-15</inkml:trace>
  <inkml:trace contextRef="#ctx0" brushRef="#br0" timeOffset="55507.88">11915 16763 737 0,'7'-1'240'0,"-7"1"-37"0,0 0-6 15,0 0-44-15,0 0-4 0,0 0-96 0,0 0-14 16,0 0 4-16,0 0-2 0,0 0-10 16,0 0 10-16,0 0-31 0,0 0-12 0,0 0 25 15,0 0-21-15,0 0 14 0,0 0-11 0,0 0 13 16,0 0 7-16,0 0-12 0,0 0 10 15,0 0-15-15,0 0-8 0,0 0 5 0,0 0 5 16,10 8 3-16,-10-8-3 0,0 0-7 16,4 3 4-16,-4-3-27 0,0 0 20 0,6 3-8 15,-6-3 21-15,0 0-5 0,4 3 10 16,-4-3-18-16,0 0 12 0,0 0-14 0,7 1-11 16,-7-1 34-16,0 0-6 0,0 0 5 0,0 0 1 15,0 0 7-15,9-6 0 0,-9 6-2 16,0 0 2-16,0-7 8 0,0 7-6 0,0 0-14 15,-3-9 15-15,3 9-8 0,-6-6-13 0,2 2 0 16,4 4 0-16,-7-6-10 0,1 6 18 16,6 0-2-16,-17-1-11 0,17 1 2 0,-11 1-2 15,1 3 11-15,3-1-21 0,1 3-6 16,2-1 17-16,-3 2-6 0,0 3 10 0,3-1-20 16,1 3 10-16,3-4 5 0,0 6-8 15,0-3-10-15,3 3-10 0,1 1 21 0,-1-2 9 16,5 0-14-16,-1-1 17 0,2-4-13 0,2 2 1 15,-1-3-1-15,0-3-27 0,4-1 12 16,-4-2-8-16,3-1 0 0,-1-2 1 0,1-1-3 16,4-3 10-16,-4-1-13 0,-2 0 3 0,-1-1 25 15,0 0-17-15,1-1 10 0,-4-1 12 16,2 0 16-16,-2 1-10 0,-3-1 51 0,0 1-54 16,2-1 79-16,1 3-53 0,-4-3-8 0,1 5 113 15,-4-1-16-15,3 1-7 0,0 0-11 16,1 0-41-16,-3-1 16 0,-1 6-20 0,3-8-1 15,0 4-10-15,-3 4 0 0,4-4-5 0,-4 4-8 16,0 0-2-16,0 0-5 16,0 0 15-16,0 0-18 0,20 8-13 0,-19-3 3 15,2 0-1-15,0 2-9 0,0 0-24 0,1-2-9 16,-1 2-16-16,0-1 15 0,0 1-10 16,1-1-20-16,0-1-9 0,-1-1 22 0,1-3 17 15,-4-1-2-15,6 5 15 0,-6-5-10 0,0 0 18 16,10-6 7-16,-2 3-15 0,-2-1 18 0,-2 1-5 15,2-1 10-15,-2 1 3 0,2 0 5 16,2-1-8-16,-2 0-3 0,-2 1 1 0,3 2-16 16,-7 1 21-16,14-3-8 0,-4 0 5 0,-4 3 2 15,-6 0 11-15,18 3-10 16,-8-2 2-16,0 1-12 0,0 1 7 0,0 0-5 16,0 1 5-16,1-1-5 0,-1 1 8 0,-3 1-1 15,4-2-4-15,-4 1 7 0,2-1-2 16,2 0-13-16,-4 0-16 0,-1-1 16 0,1 0 0 15,0-1-3-15,-7-1 3 0,14 1 8 0,-14-1-8 16,10-2 15-16,-10 2 5 0,11-5 6 0,-5 3 9 16,-2-1-7-16,-4 3 3 0,9-4-3 15,-5 1-2-15,-4 3 2 0,7-3-11 0,-7 3-9 16,7-4 7-16,-7 4 8 0,7-3-13 0,-7 3-2 16,7 0 2-16,-7 0-3 0,14 0 6 15,-14 0 0-15,13 2-16 0,-7-1 8 16,2 0 5-16,-1-1-2 0,2 3-1 0,-2-2 24 15,4-1-16-15,-11 0 13 0,17 0-25 0,-6-4 12 16,2 4-23-16,-3-2 3 0,1-2-21 16,-1-1 8-16,0 1-8 0,1 0 16 0,-2-2-3 15,-2 0-10-15,0 1 8 0,0-2 9 0,-3 3 16 16,2-1 26-16,-3 0 15 0,1 1-20 16,-1 0-57-16,0 0-18 0,-3 4 83 0,5-6-11 15,-5 6 0-15,3-4 0 0,-3 4-10 0,0 0-6 16,0 0 4-16,3 13 6 0,-3-4 1 15,0 4-20-15,0 1-3 0,0 5 10 16,0 2-8-16,3 6 16 0,-2 0-13 0,-1 4 13 16,0 5-8-16,3-1 0 0,-3-1-2 0,3 4-19 15,0-3 19-15,-3-1-39 0,-3-3 8 16,3 2-69-16,-3-6-54 0,3-1-116 0,-17 1-137 16,16-4-384-16,1-8 99 0,0 0 29 0</inkml:trace>
  <inkml:trace contextRef="#ctx0" brushRef="#br0" timeOffset="55827.52">12684 16823 634 0,'0'-21'243'0,"0"9"-40"0,0 1 17 0,0 2-10 16,3 2-31-16,-2 0-15 0,2 3-29 15,0 0 1-15,0-2-11 0,-3 6-9 0,11-4-9 16,-7 3 1-16,-4 1-21 0,13 1-18 0,-13-1 0 15,17 4-8-15,-7 2-7 0,0 0 2 16,1 0-12-16,2 0-8 0,-1 2 2 0,4 1 6 16,-2 0-6-16,-4 1-2 0,3 0-8 0,-2-1 0 15,-1 1-5-15,0-1 5 0,-2-1-15 16,-2 2 10-16,-2-1-18 0,2 1 16 0,-6 0-6 16,0 1 3-16,-3-1 3 0,-4 3-14 0,1 2-2 15,-8 1-12-15,3-1-4 0,-3 3-17 16,-2-2-66-16,-2 3-55 0,-1-4-178 15,4-2-490-15,-1 0 67 0,-2-1 102 0,1-4 39 16</inkml:trace>
  <inkml:trace contextRef="#ctx0" brushRef="#br0" timeOffset="56161.78">12954 16395 593 0,'0'0'218'0,"0"0"-13"0,0 0-47 0,0 0-14 0,0 0-11 16,0 0 3-16,14 15-34 0,-11-4 3 15,1 5-21-15,3 3 6 0,0 5-16 0,-4 2-2 16,4 5-11-16,-1 5-4 0,2 12-14 16,-1-2-12-16,-1-2-6 0,-3-7-37 0,1 3-14 15,-1 10-76-15,0-8-34 0,-3-6-105 0,3-3-504 16,-1-6 111-16</inkml:trace>
  <inkml:trace contextRef="#ctx0" brushRef="#br0" timeOffset="56535.96">13033 16851 660 0,'0'0'243'0,"3"-5"0"16,-3 5-33-16,3-6-31 0,0 3-10 0,2-1-2 15,2 1-32-15,-1 0 1 0,4-1-11 16,-2-2-27-16,1 4-19 0,1-2 18 0,2-1-15 16,-2 1-2-16,2 0-27 0,0-2 6 0,1 2-3 15,-2-1-4-15,-1 2-6 0,3-1-16 16,-2 1 6-16,-4-3-8 0,5 2 16 0,-4 2-34 16,-1 1 18-16,-1-3 8 0,1 3 0 0,-7 1-5 15,11-3-6-15,-8 2 1 0,-3 1-3 16,7-3-15-16,-7 3 20 0,0 0-13 15,0 0-7-15,13 4-11 0,-10 0 1 0,-3 1 17 16,5 0-17-16,-2 2 2 0,0 3 2 16,1-1 8-16,-1 3 3 0,0-3-8 0,0 2 5 15,-2 2-4-15,2-2-1 0,0 2-13 0,0-1 29 16,2 0-4-16,-5-1-24 0,3-1-9 16,0 1 1-16,-2 2-59 0,2-3-13 0,-3-1-54 15,0-4-148-15,0 3-523 0,0 0 124 0,0-2-1 16,0-6 108-16</inkml:trace>
  <inkml:trace contextRef="#ctx0" brushRef="#br0" timeOffset="56693.57">13173 16424 726 0,'-3'-7'264'16,"3"7"-36"-16,0 0-21 0,6-1-35 15,-6 1-19-15,10 8-48 0,-3-1-66 0,4 7-155 16,-1 3-526-16,4 8 7 0</inkml:trace>
  <inkml:trace contextRef="#ctx0" brushRef="#br0" timeOffset="57087.02">13481 16773 596 0,'0'0'205'15,"0"0"-21"-15,0 0-23 0,0 0 13 16,0 0-56-16,0 0 13 0,0 0-26 0,10 12-8 16,-7-7-2-16,0 1 4 0,1 2-27 0,3-1 10 15,-3-1-13-15,2 6-13 0,-2-4-12 16,2 0 17-16,-3 1-15 0,5-3 6 0,-5 0-27 15,1 1 14-15,2-1 19 0,-6-2 17 16,4 0-16-16,-1-1-24 0,3-1 24 16,-6-2-64-16,0 0 3 0,15-9-11 0,-12 2 18 15,4-2-5-15,-1-3-5 0,2-3 7 0,-5 1 3 16,1-1-5-16,2 0 0 0,-3 0 18 16,1 1-13-16,-1 1 3 0,2 1-10 0,-2 1 4 15,3 3 6-15,-5-3-29 0,5 4-25 0,-3 0 3 16,4 0-21-16,-3 4-33 0,3 1-108 15,-4-1-136-15,-3 3-114 0,13 3-213 0,-13-3 74 16</inkml:trace>
  <inkml:trace contextRef="#ctx0" brushRef="#br0" timeOffset="57459.68">13847 16792 854 0,'0'0'310'0,"3"-4"-72"0,-3 4-92 0,0 0-28 15,3-5 2-15,-3 5-23 0,0 0 8 16,0 0-30-16,1-4 1 0,-1 4-12 0,0 0-2 16,0 0-14-16,0 0-4 0,3-5-18 0,-3 5-9 15,0 0-11-15,0 0-9 0,0 0-25 16,0 0 28-16,3-4 5 0,-3 4-10 16,0 0-21-16,0 0-7 0,0-9 23 0,0 9-23 15,-3-9 9-15,0 5-4 0,2-3 33 0,-2 2-17 16,0-1 7-16,-2 0 10 0,2-1-16 15,-3 2 4-15,2-1 4 0,-2 2 16 0,2 0 15 16,1-2-7-16,-5 5-1 0,2-2-5 0,6 3-9 16,-10-3 14-16,10 3-20 0,-11 1 0 15,11-1 13-15,-7 6-16 0,1 0 6 0,3 1 4 16,2 4 4-16,-2 0-11 0,3 2 23 0,0 1-26 16,3 2 16-16,-3 1-21 0,4 2 1 0,2-1 25 15,-2 3-1-15,3-4-9 0,3 0-13 16,0-1 13-16,-3-3-3 0,7-1 0 15,-1-3-5-15,-2-3-10 0,2-3 20 0,2-3-43 16,1 0-36-16,2-5-62 0,-2 1-76 0,-2-4-52 16,3-5-465-16,0 3 63 0</inkml:trace>
  <inkml:trace contextRef="#ctx0" brushRef="#br0" timeOffset="57680">14007 16317 634 0,'10'9'261'0,"4"0"-35"16,-4 4-14-16,7 1-7 0,1 5-3 0,2 4-30 16,-3-1-3-16,1 3-29 0,5 12-7 15,-6 2-23-15,-7 7 11 0,-2 4-19 0,-8 8-22 16,-14 19-19-16,4 0-151 0,-31 8-214 0,13-3-495 15,-3-1 162-15,-14-2-1 0</inkml:trace>
  <inkml:trace contextRef="#ctx0" brushRef="#br0" timeOffset="62674.31">15306 16654 634 0,'3'-6'210'15,"-3"6"-38"-15,0-6-116 0,0 6 46 16,1-7-25-16,2 2 13 0,-3 5-13 0,0-9-1 15,0 4 1-15,3 0 20 0,-3 0-12 0,0 5-29 16,0-8 18-16,0 2 47 0,0 6 9 16,-3-7-15-16,-1 2-12 0,1 1 2 0,0 1-5 15,-4 0-34-15,0 0 8 0,-3 1 1 0,0 0-24 16,-5 4-3-16,2 0 11 0,-7 1-2 0,0 1-34 16,2 3 7-16,-3 0-12 0,1 3 8 15,0-4 10-15,2 3-31 0,2-1 15 16,5 2-7-16,-3-3-18 0,4 3 18 0,4-2-3 15,1 3-5-15,-1-2 0 0,6 2-12 16,0 0 4-16,3-3 1 0,5 6 9 0,-1-3-4 16,5 0-3-16,0 2 2 0,1-3 6 0,7 2-11 15,-6 1-9-15,3-2 19 0,-3 0-14 0,0 0 12 16,2-3-5-16,-6 2 5 0,4-2-18 16,-4-1 3-16,-3 0-3 0,1 1 23 0,-2 1-10 15,-2-2 5-15,-1 4 8 0,-6-1-5 0,-1 5 10 16,-6-1 13-16,-7 5-29 0,-1-1 6 0,-5 3 5 15,-4-3 2-15,-1 0-15 0,-12 2 18 16,9-5-13-16,0-2 3 0,0-4-6 0,4 1 16 16,2-4-15-16,1-2-1 0,4 1 3 15,0-3-10-15,6 0-10 0,0-2-3 0,5 3-10 16,1-6-5-16,8 3-16 0,-7-2-2 16,7 2-16-16,0 0 11 0,14-16-72 0,-4 9-77 15,0 0-120-15,8 1-469 0,2-3 93 0,1 1 64 16</inkml:trace>
  <inkml:trace contextRef="#ctx0" brushRef="#br0" timeOffset="62977.68">15512 16836 726 0,'0'0'251'0,"-4"-5"-18"15,4 5-15-15,-7-4-11 0,3 1-30 16,4 3-11-16,-16 0-20 0,16 0-13 0,-18 6 0 16,5-3-12-16,2 2-24 0,-2 2 3 0,3 2-18 15,-4 0-3-15,4 1-13 0,3 2-2 0,-4 1-7 16,5-1-19-16,2 1 11 0,1-1-21 15,3 1-5-15,0 0-31 0,0-1 1 16,3 1-32-16,4 0-4 0,-1 0-44 0,2-2-5 16,2-3-65-16,3 1-116 0,-2-3-55 0,6-4-435 15,4-1 90-15,3-2 28 0</inkml:trace>
  <inkml:trace contextRef="#ctx0" brushRef="#br0" timeOffset="63552.68">15878 16561 773 0,'-1'-5'302'0,"1"5"-31"0,0 0-36 0,0 0-22 0,-17 2-1 16,14 5-20-16,-4 1-38 16,0 0-3-16,0 7-15 0,0 1-14 0,0 3-4 15,-3 1-23-15,6 5-11 0,-5 4-2 0,2 1-56 16,3 1 7-16,-3 1-20 0,3 1-16 15,-2-1-4-15,3 1-6 0,-1-6-38 0,1-2-36 16,0-2-16-16,3-6 19 0,0-3-3 0,0-1 10 16,0-4 28-16,3-2 24 0,0-2 15 0,-3-3-6 15,0-2 11-15,0 0 5 0,0 0 13 16,17-8 33-16,-10 5 13 0,0-1-11 0,-3-2-2 16,2 4-17-16,0-2 9 0,-1-1-7 0,2 3-3 15,-1-1-8-15,-2 0 16 16,5 1-31-16,-1-2 21 0,-1 4-6 0,3-1-14 15,-10 1 11-15,17 0-1 0,-10 0-3 0,3 0-6 16,0 1 16-16,-3-1-15 0,6 4 18 0,-2-2-21 16,-1-1 5-16,0 2-5 0,1 0-18 15,-1-2-17-15,3-1 7 0,-5 2-11 0,2-2-4 16,3-3-24-16,-2 0 16 0,-1-1 5 0,0-2-12 16,1-5 12-16,-5 3 7 15,4-3 11-15,-2 1 5 0,-5 0 18 0,1-1 0 0,-1 3 18 16,0-2 16-16,-3 3-6 0,0-1 15 0,0 2 6 15,-3 0-6-15,-1 1-4 0,1 3-14 16,3 2-2-16,-14-3-2 0,14 3 15 16,-17 7-16-16,7 1 1 0,0 0 9 0,3 4 4 15,-4 1-9-15,4 1 1 0,1 3 5 0,2-2-16 16,1 2 0-16,0 0 14 0,0 0-19 16,6-2 3-16,0 0-3 0,0-1-5 0,1-2 3 15,6-1-19-15,4-3-7 0,-1-2-20 0,5-2-28 16,2-4-129-16,4-10-115 0,-3 6-473 0,6-1 61 15,0-2 69-15</inkml:trace>
  <inkml:trace contextRef="#ctx0" brushRef="#br0" timeOffset="64673.01">16482 16463 824 0,'0'0'243'0,"0"0"-13"0,0 23-25 15,0-13-28-15,3 2-29 16,-3 3 8-16,0 3-25 0,0 2-26 0,3 5 7 0,-3 0-7 16,1 4 0-16,-1-2-25 0,0 4-19 15,4-5 8-15,-8 4-2 0,8-4-11 0,-4 0-2 16,0-3-26-16,0-4 5 0,0-4-12 15,0 1-6-15,0-4 8 0,0-1 0 0,0-1-8 16,-4-2-2-16,4-2-5 0,-1-2 5 0,1-4-6 16,-6 3-12-16,6-3 13 0,0 0-3 15,0 0 18-15,-17-9 8 0,14 6 0 0,3 3-3 16,-11-5 5-16,5 4-10 0,6 1-10 0,-14-2 0 16,14 2 10-16,-17 4-13 0,7 0 8 0,-1 1-5 15,-2 2-3-15,3 2 10 0,-1 3-17 16,4 0 2-16,-3 1 8 0,3 0 0 15,3 1 5-15,1 0-8 0,3-1 0 0,-3 0-13 0,6-3 19 16,1 1-16-16,3-1 5 16,0-1 3-16,2-4-1 0,1-1-9 0,5-1 7 15,1-3-10-15,2-3-13 0,3 0 15 0,-1-1-22 16,4-3 2-16,0-1 0 0,0 1 2 0,-4-1 16 16,-3 1-5-16,0 1 15 0,-3-1 8 15,-1 2-16-15,-2 1 24 0,-1-1 4 0,-3 2-22 16,0-1-6-16,3 2 24 0,-6-1 2 0,2 1-13 15,-6 2 10-15,7-4 1 0,-7 4-6 0,6-1-2 16,-6 1-3-16,0 0 1 0,0 0-14 16,0 0-25-16,0 0-13 0,0 0 0 0,8 8-26 15,-8-8 16-15,3 4-18 0,-3-4-3 16,4 4 16-16,-4-4 10 0,6 2-15 16,-6-2 17-16,0 0 8 0,15-2-5 0,-15 2 8 15,9-5 23-15,-2 2 2 0,-3 1 8 0,3-1 10 16,-1 1 24-16,-6 2-11 0,7-5-5 0,-3 2 12 15,-4 3-9-15,6-2-6 0,-6 2-5 16,8-4-2-16,-8 4 2 0,0 0 0 0,13 0 8 16,-13 0-5-16,7 4-3 0,-1-1 3 0,2 2 0 15,-2 1-18-15,1 0 28 0,3 1-10 0,-2 0-11 16,5 1 3-16,-3 0 3 16,1-2 0-16,-1-2-3 0,4 1 0 0,-1-3 10 15,3-2-12-15,-4-2-3 0,7-3 3 0,-1-5-1 0,0-1-7 16,5-7-5-16,-3-3 7 15,-2-4 13-15,5-13-15 0,-2-3 3 0,-4-2 2 16,-3-2 7-16,-1-5 1 0,-2-2 7 0,-5 2 1 16,-2 8-11-16,-1 6-8 0,-3 8 8 0,0-1 31 15,-3 4-15-15,-1 6-6 0,-2 1-15 16,-1 5 5-16,-4 4 3 0,2 5 10 0,-1 4-10 16,-1 2 4-16,-3 9 4 0,0 3-11 0,1 9 13 15,-2 2-3-15,2 4 0 0,-3 14-9 16,5 4 4-16,1-3-10 0,3 6 7 0,3-9 6 15,4-3-15-15,4-3 4 0,0-1 6 16,2-3-5-16,1-1-14 0,0-1 14 0,7-4 17 16,-4-7-15-16,4 0 1 0,2-4 14 15,2-6-17-15,-1-1-1 0,3-4-2 0,1-3 13 16,-1 0-10-16,1-2-1 0,0-2-12 0,-1 0 7 16,0-1 14-16,-3-1-27 0,1 2 24 15,-1-2-16-15,-4 1 6 0,0-1 9 0,-5 4-7 16,2-3 21-16,-3 4 17 0,-1-5-23 0,2 5 9 15,-1-2 4-15,-1 1-10 0,-3-1 0 0,-3 3-6 16,11-2-1-16,-11 2 6 0,0 0-11 16,0 0 1-16,10 0 1 0,-10 0 5 15,0 0 0-15,0 7-26 0,0-7 18 0,0 0 3 0,0 8-16 16,0-8 0-16,0 8-15 0,0-4 0 16,0-4-41-16,0 12-92 0,-3-8-39 15,-8 3-196-15,15-1-462 0,-3-2 88 0,-1-4 115 16,6 4 15-16</inkml:trace>
  <inkml:trace contextRef="#ctx0" brushRef="#br0" timeOffset="65530.48">17665 16924 716 0,'0'0'225'0,"0"0"-43"0,0 0-5 0,0 0-16 15,0 0-18-15,10 5-4 0,-10-5-24 0,0 7-33 16,0-7-5-16,-3 12-16 0,0-8-18 16,3 2-35-16,-1 1 15 0,-2-2-18 0,3-1-10 15,0-4 15-15,-4 9 21 0,4-5-3 0,0-4 8 16,-3 5 10-16,3-5 0 0,-3 6-5 0,3-6 28 16,0 0 6-16,0 0-19 0,3 7-10 15,-3-7 18-15,0 0-18 0,0 0 13 0,0 0-18 16,0 0 8-16,7 3-14 0,-7-3 1 0,0 0-5 15,7 3-8-15,-1-2 5 16,-6-1-10-16,7 4 10 0,0-3 0 0,0 3-17 16,0-1 1-16,0 0 4 0,3 1-16 0,1 0 7 15,2 1 16-15,1-3-28 0,-4 4 3 0,3-5 20 16,4 2-18-16,-3 0 18 0,3-4-8 16,-3-1 15-16,6-1-17 0,-2 0-3 0,-1-2 5 15,0-3-2-15,-4 1 2 0,2-2-10 0,-2 2 8 16,-3-4-5-16,1 0 9 0,-2 2 1 15,-5-3-28-15,2 1 20 0,-5 3 3 0,3-2-13 16,-4 2 20-16,-4-1-15 0,3 1 5 0,-2 1-18 16,-3-1 13-16,2 5-5 15,-2-1-10-15,-1 3 7 0,7 1 3 0,-14 0 0 16,4 2-5-16,-1 4-1 0,1 1 4 0,3 0 14 16,-3 2-9-16,0 1-1 0,0 1 3 0,6 1 0 15,-2-3 8-15,1 1-8 0,2 2-10 16,3-5 7-16,0 2-7 0,0-2 10 0,3 0 2 15,2-1-17-15,1-3 2 0,1 0 0 0,0-3-15 16,4 0 21-16,2-3-16 0,-3 0-6 16,4-2 17-16,-4-1-14 0,4-2 3 0,-7 1 10 15,3-1 16-15,-1 0 22 0,-1 2 6 0,-1-1-31 16,-1 1 36-16,-2 1-18 0,2 1 25 0,-1 1-25 16,-2-3-10-16,-3 6 2 0,6-2-10 15,-6 2 10-15,0 0 3 0,7 14-18 16,-4-3 3-16,-3 3 14 0,1 5 1 0,2 6-5 15,-3 0-1-15,0 6 1 0,0-2 8 16,3 5-4-16,-3-2-1 0,0 4 6 0,0-1-17 16,0 0 0-16,-3-2 13 0,0 2-20 0,-1-2 7 15,1-6 15-15,-1 1-10 0,-2-3-10 0,2-1 2 16,-6-3-2-16,0-3-2 0,0 0 9 16,-5-4-2-16,2-4-5 0,-1-2 18 0,-2 1-18 15,1-4-11-15,-4-1 9 0,4-3-4 0,-5 1 6 16,3-6 0-16,-4 0 5 0,4-2 8 15,0-1-11-15,1-1 6 0,4-2-3 0,3-1 0 16,5 1 0-16,4-2 18 0,4-5-18 16,5-1-3-16,6-3-4 0,15-8 12 0,5-1 2 15,2 2-7-15,4-3 3 0,0 5-1 16,7-2 9-16,-3 1-29 0,2 5-64 0,-2-1-177 16,2 6-578-16,5 1 80 0,-5 0 37 0,-5 7 152 15</inkml:trace>
  <inkml:trace contextRef="#ctx0" brushRef="#br0" timeOffset="67024.16">19484 17071 696 0,'-3'-6'307'0,"-2"-1"-33"0,-1 3 0 0,2-2-36 15,-2 0-16-15,2 2-7 0,-6 1-33 16,0-1-13-16,-4 4-3 0,0 4-35 0,-2-2-8 16,-5 3-18-16,3 1-5 0,-5 2-18 0,-1 3 5 15,6 2-26-15,-1-1-28 0,-2 1-7 0,7 2-18 16,-3-4-8-16,4 6-11 0,2-5-19 15,1 1-11-15,3-5-13 0,0 3 5 0,6-2-2 16,1-2-5-16,1 0 10 0,-1-2-5 0,7-1-34 16,0-2-81-16,0 1 4 0,6-3-17 0,-2-3 0 15,2 0 36-15,7-3 12 16,-2-1 24-16,-1-2 17 0,3 0 36 0,-3-2 57 16,1 4-8-16,-5-2 30 0,4 0 19 0,-4 2 7 15,-1 0 21-15,-2 0 5 0,-1 1-3 0,2 0-20 16,-4 0-3-16,-1 4 8 0,-2-3-3 15,2 1-15-15,-1 3 13 0,-5 1-34 0,6-6 13 16,-6 6 1-16,0 0-1 0,13 7-20 0,-13-7 10 16,7 11-13-16,-2-4 0 0,-2 4 11 15,4-1-3-15,-1-1-6 0,1-1 6 16,4 3-10-16,-1-3 7 0,0-2-12 0,1-1 5 0,2-1 2 16,4-4-5-16,-4-3 0 0,5-3 16 15,2-4-14-15,4-6 3 0,-3-3-10 16,-2-3 6-16,6-15-4 0,-4 0-4 0,0-5-4 15,-5-2 6-15,2-3-7 0,-5-1 7 0,-3-1 2 16,1 0-2-16,-8 9 0 0,0 5 34 0,-3 6-6 16,3 2-8-16,-6-1-2 0,3 8-5 15,-3-1 7-15,-1 6 6 0,-2 1-8 0,-5 5 2 16,4 3-7-16,-3 3-8 0,-4 6 11 0,1 4-1 16,-4 4 3-16,3 6-5 0,-3 6-6 15,0 17-9-15,3 6 20 0,4 3-16 0,3 2-4 16,4 6 7-16,6-1-2 0,1 0-16 0,2-5 5 15,7-3 0-15,2-6 3 0,1-2 5 0,2-9-2 16,0-9 2-16,5-4 2 16,1 0-9-16,3-6-9 0,1-4-9 0,-1-3-9 15,4-3 9-15,0-4-24 0,9-5 13 0,6-7 6 16,1-4 9-16,-2 0 1 0,-5-4 9 0,-5-1-4 16,-8 0 0-16,-3 3 30 0,-7-1-35 15,-3 2 4-15,-4-1 3 0,0 0 1 0,-4 4-1 16,-2-1 0-16,-3 4 8 0,-2-1-26 0,-3 3 16 15,-2 0-3-15,2 3 0 0,-5 2-18 16,-1 1 26-16,-1 4-5 0,-2-1-3 0,1 5 7 16,-1-2 1-16,0 6 0 0,-4 1-3 0,2 2 11 15,5 1-11-15,-3 2 15 0,2-1 1 0,4 2-8 16,1 1 5-16,-1 0-11 16,1-2-12-16,1 0-18 0,5-2 21 0,-3-3-18 15,6 1 12-15,-3-1 13 0,5-4-7 0,1-1 4 16,1-2-4-16,-7-1 30 0,18-2-38 0,-9-3 13 15,1 1-3-15,0-3 0 0,4 0 5 16,-4-1 3-16,1 0 35 0,-4-1 9 0,0 2-11 16,2 0 13-16,-4 0 15 0,1 1 18 0,-2 0-10 15,-1 0-6-15,3 2-14 0,-5-1-1 16,-1 5-28-16,6-2 11 0,-6 2 17 0,0 0-10 16,0 0-4-16,0 23-4 0,0-6-12 0,-3 3 15 15,0 6-3-15,3 3 19 0,-1-1-24 16,-2 8 8-16,0-3-8 0,0 4-4 15,0-1 4-15,2-1-7 0,-5 1-6 0,2 0 14 16,0-1-11-16,-2-1 0 0,2-3 0 0,-3-2-13 16,1-5 16-16,-2-2 0 0,-1-2-3 0,2-2 7 15,-1-3-6-15,-2-2-17 0,1-1 11 16,-1-2-15-16,-1-1 12 0,1-5 3 0,0 1-2 16,-4-4 2-16,4-2-5 0,-2-5 0 0,0 0-6 15,2-5 6-15,2-2 13 0,1 0-3 16,1-4-13-16,2-1-7 0,4-1 7 0,0-1 8 15,4 1-15-15,2-2 15 0,1-2-8 16,1 3-4-16,5-2 9 0,4-2 11 0,0 2-6 16,0 0 3-16,6 1-25 0,-2 1-8 15,4 2-16-15,-1 2 47 0,3 0-103 0,1-2-97 16,-18 7-172-16,17-1-365 0,-4 1 22 0,1 0 180 16</inkml:trace>
  <inkml:trace contextRef="#ctx0" brushRef="#br0" timeOffset="67367.36">20649 16881 668 0,'0'0'212'0,"0"0"-15"0,-13 4 3 16,6 1-39-16,-4 3 8 0,4 0-49 0,-6 3 1 15,-1 7-24-15,1 1 15 0,3 1-14 0,-1 2-1 16,1 2-25-16,0 2-1 0,2-2 4 15,2-3-17-15,-1 0-6 0,4-3-29 0,0 0-26 16,3-6 8-16,0 1 3 0,0-3 5 0,3-1-6 16,0-3 6-16,4 0 3 0,-1-5-14 15,-6-1 11-15,18-6-5 0,-8 0-6 0,1-1-12 16,-1-3 25-16,0-1-12 0,1-2 10 0,-2-1-1 16,-2 0 6-16,-1 0-13 0,-2-1-5 0,0 0 8 15,0 1-8-15,-4 0 10 16,0 3-12-16,0-1-19 0,-1 3-4 0,-2-1-9 15,-4 2-1-15,3 4-17 0,-2-2-1 0,-1 6-29 16,7 0-56-16,-14 4-31 0,4-1-44 0,3 3-289 16,1 0-184-16,-2 0 36 0</inkml:trace>
  <inkml:trace contextRef="#ctx0" brushRef="#br0" timeOffset="67708.07">20779 17001 801 0,'0'0'238'0,"4"-5"-31"0,-4 5-30 0,0 0-13 15,0 0-11-15,0 0-12 0,0 0-23 16,13 8-6-16,-7-4-30 0,-1 3 0 0,-2-1 13 16,1 3-31-16,-1 2 7 0,3-1-4 0,-5 2-16 15,2 4 3-15,0-3 18 0,0 1-26 16,1-3 2-16,-4 2-17 0,1-2 2 0,-1-3 6 15,0 1-1-15,3-1 0 0,-6-1-7 0,3 0-5 16,0-7 2-16,0 6-8 0,0-6 6 0,0 0 7 16,0 0-17-16,0 0-4 0,0 0-6 15,6-20-1-15,-2 12 15 0,2-2 8 16,-2-1-35-16,-1 1 25 0,5-2 20 0,1 1-28 16,-2-2-12-16,0 3 35 0,0 0-31 15,0 2 14-15,0 0 2 0,2-1-18 0,-1 1 2 16,2 3 1-16,0 1 7 0,1-1-15 0,-1 2-8 15,0 2-23-15,1-2-28 0,-1 6-84 0,-1-2-103 16,-9 2-151-16,14 3-384 0,-3 0 59 16,2-1 116-16</inkml:trace>
  <inkml:trace contextRef="#ctx0" brushRef="#br0" timeOffset="67881.2">21233 17092 808 0,'0'0'187'0,"4"-5"-33"0,-4 5-1 0,0 0-7 16,1-6-28-16,-1 6-13 0,0 0 0 0,0 0-18 16,0 0-5-16,0 0-8 0,0 0-10 15,0 20 15-15,0-13-30 0,-1 2 2 0,-3 3-40 16,4 0-55-16,0-2-81 0,-6 4-160 0,6-2-436 16,-4 1 83-16</inkml:trace>
  <inkml:trace contextRef="#ctx0" brushRef="#br0" timeOffset="68052.5">21213 16913 639 0,'0'-5'238'0,"0"5"-69"0,0-6 8 0,0 6-52 15,-3-6-25-15,3 6-18 0,0 0-61 16,0 0-21-16,0 0-26 0,0 0-171 0,0 0-515 15,0 0 98-15</inkml:trace>
  <inkml:trace contextRef="#ctx0" brushRef="#br0" timeOffset="68710.35">21514 16612 665 0,'1'-4'202'0,"-1"4"-33"15,0 0 18-15,0 0-26 0,0 0-22 0,0 0-17 16,10 15-1-16,-10-7-19 0,0 7-7 0,0 4-11 16,0 1-15-16,0 5 11 0,-4 1-34 15,1 8-8-15,-5 1-20 0,-2 12-13 0,0-1-35 16,-1 2-34-16,-2-2-36 0,0-3-36 0,-1-11 0 16,7-3 8-16,0-8 31 0,0-5 87 15,3-1 20-15,-2-3 36 0,3-4-5 16,-1-2 56-16,4-3-20 0,-3 0-18 0,3-3 10 15,0 0-18-15,0 0 88 0,0 0-9 0,0 0 11 16,0 0-41-16,-6-14 7 0,6 14-15 0,6-11-15 16,-2 4 0-16,2 0-18 0,1 1 5 15,3-3-18-15,0 3 3 0,0-3-3 0,5 0-21 16,-2 2 6-16,7-5 2 0,-3 2-7 0,1-1-8 16,2-2-3-16,0 0-10 0,1-3 11 15,3-3-16-15,-4-1 7 0,-2-3-7 0,3-2 8 16,-5-2-6-16,-1 0 1 0,7-12-6 0,-7 5 34 15,-2 4-10-15,-5 2-1 0,2-3-61 16,-4 6-30-16,1 4 45 0,-4 4 0 16,2 0 26-16,-2 3-33 0,0 1 25 0,0 2-30 15,-3 4 25-15,0 2 11 0,0 5-21 0,0 0 23 16,0 0 10-16,0 0-5 0,-17 21-18 16,14-6 11-16,-4 4 4 0,4 6-15 0,-4 6-2 15,3 1 12-15,-3 1 19 0,0 2-24 0,-2 12 3 16,2-7-8-16,2-8-5 0,-1 0 18 0,3-7-20 15,2-3-1-15,-2-2 16 0,3-3-5 16,-3-2 25-16,6-5-17 0,-3-3-6 0,4-2 3 16,5-4 13-16,-1-1-11 0,-8 0 13 0,20-6-2 15,-6 1-5-15,-1-1 4 0,-1-2-7 16,1 2 5-16,4-3-17 0,-7 4-6 16,0-1-11-16,1 1 22 0,-1 0 9 0,-3 1 14 15,3 0-27-15,3 1 19 0,-6 2-5 0,0 1-3 16,4 0-5-16,-11 0-13 0,16 4 7 0,-9 0-12 15,1 3-35-15,-2 1-9 0,-2 0-25 16,2 0-64-16,-6 3-21 0,0 2-128 0,3 0-465 16,-3 0 92-16,-3 1 40 0</inkml:trace>
  <inkml:trace contextRef="#ctx0" brushRef="#br0" timeOffset="69272.07">22068 17026 829 0,'10'-9'171'15,"-6"4"6"-15,2-1 41 0,-2 4-16 0,-1-4-23 16,-3 6-15-16,8-6-16 0,-8 6-27 16,6-1-9-16,-6 1-2 0,0 0-28 0,0 0-3 15,10 7 8-15,-7-4-5 0,-3 2-15 0,4 2-3 16,-4 1-18-16,0 0-2 0,0 0-1 0,0 3-17 16,0-3-14-16,0 3 19 0,0-2-3 15,0 0-20-15,0-2-11 0,0-1 6 0,0 1 15 16,0-7-16-16,4 6 4 0,-4-6-6 15,7 0 10-15,-7 0-2 0,13-9 4 0,-3 2 16 16,-3 0-4-16,3 0 4 0,0-1-3 16,-2 2-7-16,2 0-8 0,0 0 13 0,0-1-2 15,-3 1-13-15,0 4-11 0,3-2 6 0,-3 1 7 16,0 1-20-16,-7 2 10 0,13 0-6 16,-13 0 12-16,14 4 4 0,-10-2-5 0,2 2-2 15,-2 1 2-15,2-2-3 0,-1 3 11 0,-2-1-3 16,4 1-12-16,-4 1 4 0,0-1-7 0,0-2-8 15,1 1-2-15,-1-1-8 0,1 2-10 16,0 0 15-16,-1-4-13 0,-3-2-2 16,7 6 7-16,-7-6 3 0,0 0 3 0,13-4-3 0,-2 1 5 15,-5-3 5-15,4-1 36 16,-2 2-23-16,-1-1 23 0,2-1-5 0,-2 0-8 16,1 3 13-16,2-1-15 0,-4 2 0 0,1-4-1 15,3 5 1-15,-3-2-8 0,0 4 13 0,-7 0-3 16,10-1 8-16,-10 1 0 0,14 1-13 15,-7 2 23-15,-1 0-23 0,-2 0 5 0,3 2-10 16,0 0 8-16,-1 1 5 0,-2 1-11 0,2 0-2 16,2 2 6-16,-2-1-4 0,-2 0-4 15,3 3-29-15,-1-2-26 0,1 2-19 0,-3-2-70 16,3 1-686-16,3 1 64 0,-3-4 62 0,3 0 104 16</inkml:trace>
  <inkml:trace contextRef="#ctx0" brushRef="#br0" timeOffset="70270.95">23411 17101 683 0,'0'0'177'15,"0"0"-14"-15,0 0-24 0,0 0-14 0,0 0-38 16,0 0 21-16,0 0-3 0,0 0-13 15,0 0-18-15,7 9-8 0,-7-9-7 0,7 5-7 16,-7-5 4-16,4 2-15 0,-4-2 7 0,6 3 22 16,-6-3-27-16,14-3-2 0,-7-2 15 0,3-1-17 15,0 1-3-15,1-4-8 0,-1 0 2 16,0-1-4-16,1-2-3 0,2-1 5 0,-6 0-7 16,7-1-3-16,-7 1-6 0,2-3 4 0,-1 4 12 15,-2-2-23-15,-2 3 21 0,3 1-3 16,-4 1-8-16,0 3-12 0,1-3 4 0,0 3 14 15,-4 1 2-15,0 5-44 0,3-4 32 16,-3 4-6-16,0 0-13 0,0 0 5 0,-14 17-12 16,10-9 2-16,-2 3 21 0,3 3-11 15,-1 3 14-15,1 0-19 0,-2-1 18 0,2 2-2 16,3-1-13-16,0-2-3 0,0 0-7 0,3-1 25 16,-2-1-5-16,6-3-2 0,-3-2-3 0,6-1 7 15,0-4-7-15,3-2 5 0,-2-1-12 16,3-4 4-16,5-2 3 0,-4-1-2 0,5-5 4 15,0 1-2-15,-2-2 21 0,-1 1-21 0,3-2 15 16,-6 1 5-16,3-1-4 0,-3 1 7 16,-1 3-15-16,-6 0 4 0,3 2-7 0,-6-1-2 15,6 1 15-15,-6 1 2 0,2 2-7 16,-2 2-5-16,-1-3 5 0,0 2-18 0,-3 4 15 16,0 0 3-16,0 0-1 0,0 0-9 15,0 0 2-15,8 13 3 0,-8-8-18 0,0 5 12 16,0-3 3-16,0 5 11 0,0-5-16 0,3 5-3 15,-3-3 18-15,4 1-22 0,-4-2 7 0,3 3-5 16,0-2 17-16,0-2-22 0,-2 1 10 16,2-1 10-16,-3-1-2 0,3 1-8 0,-3-2-5 15,3 2-13-15,-3-7 13 0,0 8 0 0,-3-1-8 16,0-3-2-16,-4 5-62 0,1 0-10 0,-1-2-31 16,-7 2-69-16,4-2-573 15,-4 1 69-15,4-4 38 0</inkml:trace>
  <inkml:trace contextRef="#ctx0" brushRef="#br0" timeOffset="70461.25">23549 16681 839 0,'0'-5'287'0,"-1"0"12"0,1 5-45 0,-4-9-24 15,1 7-41-15,3 2-2 0,0-6-20 16,0 6-50-16,0 0-40 0,0 0-18 0,0 0-85 15,0 0-71-15,-4 11-730 0,4-2 113 16,0 4 49-16</inkml:trace>
  <inkml:trace contextRef="#ctx0" brushRef="#br0" timeOffset="71164">25005 16942 875 0,'-1'-5'310'16,"-5"-1"-118"-16,6 1 2 0,-3-1-20 0,3-2-18 16,-5 2 18-16,5-1-33 0,-3 0-8 0,0 2 3 15,2-1-29-15,-5 1-14 0,3 2 1 16,-1-3-22-16,-2 4-11 0,-2-1 3 0,8 3 6 16,-16 1-19-16,5 3-18 0,1 2 3 0,-3 2 2 15,0 7-7-15,-2 1 2 0,4 3-7 16,1-1-16-16,0 4 3 0,2-1 10 0,-1 0-26 15,6-1 21-15,3-2-10 0,0-3-3 0,6 0-10 16,0-1 5-16,2-3 5 0,2 0 0 0,0-4 3 16,7-1-13-16,1-5 2 15,-4 1-2-15,6-4 8 0,0 1 4 0,1-5-7 16,0-1 11-16,2-2-14 0,-2-1 11 0,-1-2-11 16,-3 0 8-16,-2-2 5 0,-2 0-4 0,1-2-6 15,-7 1-6-15,2-1 14 0,-5 2-8 16,-1-4-18-16,1 2 21 0,-4 1-13 0,-7 0-3 15,4 0 13-15,-4 1-5 0,-3 3-3 0,-1 1 3 16,-2 2 0-16,-2 1-6 0,2 3 9 0,-4 1 2 16,4 3-13-16,-1 3-10 15,-6 0 0-15,5 2-28 0,2 2-23 0,3 3-21 16,-4 0-48-16,7 2 9 0,-3 1-60 0,-1 4-95 16,11-5-507-16,2-2 117 0,0-3 37 0</inkml:trace>
  <inkml:trace contextRef="#ctx0" brushRef="#br0" timeOffset="71397.33">25360 16821 696 0,'0'0'261'0,"0"0"-23"15,0 0-13-15,-11 8-33 0,5 0-26 0,3 3 1 16,2 1-26-16,-5 4-1 0,1 3 1 15,2 3-23-15,-3 9-8 0,2 2-8 0,-2-1 1 16,3 3-24-16,-1-2-10 0,0 3-10 0,1-1-8 16,-1 0 1-16,1-1-35 0,3-6-1 15,-3 2-49-15,3-4-39 0,0 0-66 0,-1-9-139 16,1 5-521-16,-1-5 63 0,2 0 110 0</inkml:trace>
  <inkml:trace contextRef="#ctx0" brushRef="#br0" timeOffset="71693.35">25316 16891 586 0,'0'-10'207'0,"0"10"-18"0,0-5-12 0,0 5-16 15,0-6-28-15,0 6-5 0,9-3-30 0,-9 3 1 16,15 0-11-16,-5 3-9 0,4 0 5 15,2 0-20-15,2 1-2 0,1-1-8 0,-1 4 4 16,3-2-12-16,-1 1 3 0,-2-1-16 0,-2 2-4 16,2-3-12-16,-2 3 22 15,-2 0-19-15,-1-2 1 0,-5-1-8 0,2 1 2 16,-3 1-18-16,-1-1 19 0,-3 0-1 0,-3 1 3 16,-3 0-26-16,-3 2-12 0,-1 2-6 0,-3 0-25 15,-4 0-54-15,0-1 16 0,-9 1-129 16,2-2-66-16,-3 2-238 0,7-3-167 0</inkml:trace>
  <inkml:trace contextRef="#ctx0" brushRef="#br0" timeOffset="71928.7">25623 16513 565 0,'0'0'228'16,"0"0"-18"-16,0 0-16 0,0 0-14 0,0 0-19 16,4 17-13-16,-4-6-27 0,0 2 4 15,3 6-2-15,-3 0-13 0,0 10-15 0,0 1 5 16,0 7 43-16,-3 4-18 0,2 10-30 0,-5 0-36 16,-1 1-28-16,7 2-49 0,-11-4-103 15,5-8-155-15,-1-9-482 0,1 0 42 0,2-11 124 16</inkml:trace>
  <inkml:trace contextRef="#ctx0" brushRef="#br0" timeOffset="72271.92">25575 17099 729 0,'0'-7'207'0,"4"2"-30"16,-4-1 79-16,0 6-31 0,0-10-38 0,3 5-10 15,-2 1-21-15,5-2-8 0,-1 4-17 16,3-3-16-16,0 4-20 0,2-5 2 0,0 2-13 15,4 2-2-15,-1-3-23 0,2 4-5 0,-2-2-36 16,0-1 23-16,4 2-10 0,-3-2-3 16,0 3-3-16,-4-2-22 0,4 1 15 0,-4 1-3 15,0-3-10-15,-2 3 16 0,2 0-1 16,-4-1-7-16,-6 2 10 0,14-1-18 16,-7-1-2-16,-7 2 10 0,10-1-6 0,-10 1-2 15,0 0 11-15,14 3-4 0,-14-3-1 0,7 5 12 16,-4-1-16-16,0-1 14 0,0 1-3 15,-2 3-16-15,2 0 14 0,0 0-1 0,-3 1 0 16,3 0 9-16,-3-1-9 0,1 2-7 0,-1 1 2 16,0-2-28-16,-1 2 5 0,1 3-15 15,0-1-46-15,-3-2-116 0,3-5-142 0,0 5-490 16,-3-3 95-16,3-2 46 0,0 0 118 0</inkml:trace>
  <inkml:trace contextRef="#ctx0" brushRef="#br0" timeOffset="72412.75">25876 16788 877 0,'-3'-7'285'0,"3"7"-35"16,-1-4-27-16,1 4-59 0,0 0 2 0,0 0-22 16,0 0-24-16,0 0-7 0,0 0-39 0,0 0-66 15,0 22-98-15,0-9-97 0,1 4-589 16,2 0 103-16,-3 0 36 0</inkml:trace>
  <inkml:trace contextRef="#ctx0" brushRef="#br0" timeOffset="72988.25">26044 17017 778 0,'0'0'268'0,"3"-2"-50"0,-3 2-8 15,0 0-39-15,0 0 1 0,0 0-29 0,0 0-15 16,0 0-25-16,7 8-6 0,-7-2 5 0,3-2-10 15,-3 1-15-15,3 3-10 0,-3-2-8 16,0 3-11-16,0-3 1 0,0 4-18 0,0-2 2 16,0-1-23-16,0 0 8 0,-3 0 5 0,3-2-15 15,3 0 33-15,-3-5-5 16,1 5-26-16,-1-5-8 0,0 0 16 0,0 0 5 16,14-10-25-16,-11 5 22 0,4-2-20 0,-1 0 0 15,1-2-2-15,1 2 9 0,4-2 4 16,-3 3-1-16,0-1-3 0,-2 1-1 0,0 0-6 15,4 2 10-15,-5 1-8 0,1-1 4 0,2 2-6 16,-5 0-16-16,4 1 16 0,-8 1-10 16,16 1 0-16,-10 2 5 0,-2-2-6 0,4 5 4 15,-2-1 9-15,-3 1 14 0,1 0-22 0,-1 1 4 16,3-1-16-16,-5 4-15 0,3-2-1 0,1-2-45 16,-3 1-11-16,1 0-20 0,0-1 0 15,0-1 13-15,1-1 2 0,2-1 6 16,-6-3 12-16,13 0 26 0,-13 0 30 0,15-6 19 15,-4 1 38-15,-1-1 20 0,0-1 31 16,1 0-8-16,2-4 1 0,1 3 12 0,-4 1 8 16,3-3-16-16,-2 3-15 0,2 0-20 0,-6 2 12 15,4-1-4-15,-4 2-11 0,3 0 13 16,-4 1-16-16,2 0-10 0,0 1 1 0,-3 0-9 16,-5 2 14-16,14 0-4 0,-14 0-6 0,10 4 1 15,-3-1-22-15,-1 0-3 0,-2 3 10 0,3-2 11 16,-3 3-18-16,2 1 2 0,-2-1 5 15,2 0-22-15,0 2-27 0,-1-1-12 0,2 1-54 16,-1 1-30-16,-2-2-75 0,-1 2-61 16,8-3-543-16,-2 1 108 0,0-3 7 15</inkml:trace>
  <inkml:trace contextRef="#ctx0" brushRef="#br0" timeOffset="73643.83">26761 17083 642 0,'1'-7'266'0,"-1"1"-71"15,0 1 84-15,0 0-36 0,0 5-23 16,0-11-23-16,0 11-18 0,-1-7-20 0,1 7-8 16,-3-7-8-16,0 3-12 0,3 4-18 0,-7-1 2 15,7 1-28-15,-14 1 10 16,14-1-28-16,-18 7 5 0,9-3-17 0,-1 2-14 16,3 2-10-16,-4-1 1 0,1 3-29 0,3 0 0 15,-3-1-23-15,3 1-20 0,1-1 4 0,2 0-19 16,1 0 19-16,0-3-4 0,3 1-3 15,0-1 21-15,0-6-11 0,3 6 15 0,-3-6 4 16,10 1 4-16,-10-1 8 0,0 0 5 0,17-7 5 16,-10 1 11-16,-1 2 7 0,1-3 8 15,-3 2-16-15,3-4 31 0,0 4-12 0,-1-2 10 16,-2 0-9-16,2 1 7 0,-3 1-6 0,2-1 5 16,-2 4-5-16,0-4-6 0,-2 3 6 0,-1 3-18 15,3-7 11-15,-3 7-19 16,6-5 3-16,-6 5 5 0,4-4-23 0,-4 4 3 15,3-3-1-15,-3 3 1 0,0 0-6 0,0 0 3 16,0 0 3-16,7 12-3 0,-7-8-8 0,1 3 3 16,-1 0 5-16,3 3-5 0,0-2 20 15,1 1-17-15,-1-1-1 0,3 0-2 0,-2-1 5 16,5 0 8-16,-4-3-6 0,5 2 16 0,-3-3-15 16,4-3 2-16,1-2 10 0,0-1-7 15,1-3-13-15,0-3 25 0,3-1-28 0,-1-5 8 16,-1-1 16-16,-1-4-14 0,-2-2 6 0,2-3-5 15,-3-6-3-15,1 2 7 0,-1-1 9 16,-3-2-14-16,-1 1 6 0,-1-1-6 16,-2 5 9-16,0 1-6 0,-3 3 10 0,0 3-17 15,-3 1 17-15,3 2-7 0,-3 3 7 0,3 2 5 16,0-1-7-16,-3 2-5 0,3 6-8 16,-5 2 5-16,5 3 0 0,0 0 0 0,-13 8-2 15,6 2 2-15,1 5 0 0,-2 9 16 0,1 6-21 16,-2 2 5-16,-2 14-10 0,4-4 17 15,4-6-12-15,1 0 5 0,-3-1 3 0,8-5-28 16,-1 1 4-16,3-6-2 0,2 0 3 16,4-6-8-16,5 4 2 0,5-7-12 0,6 1-49 15,-2-3-48-15,2-6-80 0,10-1-374 16,-6-4-260-16,3-3 81 0,4-4 97 0,-1-1 21 16</inkml:trace>
  <inkml:trace contextRef="#ctx0" brushRef="#br0" timeOffset="74156">27835 16583 765 0,'0'0'284'0,"0"0"-38"0,0 0-11 16,0 0-15-16,0 0-28 0,0 0-13 15,-3 18-22-15,3-7-24 0,0 3 5 0,0 5-31 16,0 2 19-16,0 5-39 0,0 5 20 0,-3 4-20 16,2 5 3-16,-3 10-5 15,1 1-39-15,-1 1-3 0,-2-2-2 0,3-9-36 16,2-3-69-16,-8 8-84 0,1-16-90 0,5 2-599 16,-1-7 84-16,1-7 54 0,0-1 111 0</inkml:trace>
  <inkml:trace contextRef="#ctx0" brushRef="#br0" timeOffset="74447.35">27777 17061 967 0,'0'-7'284'0,"0"7"-46"0,0-6-28 15,0 6-20-15,3-6-19 0,-3 6 6 16,0 0-34-16,10-1-20 0,-10 1-10 15,18 1-24-15,-5 5 13 0,-2-3-12 0,5 2-13 16,-1 5-8-16,1-3 5 0,2 3-20 0,-2 3 0 16,2-3-1-16,-5 1-19 0,-2 2-1 15,-1-2 16-15,0-1-31 0,0 1 15 0,-6-2 5 16,2 1-12-16,-6 0-8 0,-3 0 12 0,-3 1-27 16,-2 0-11-16,-2-1 1 0,-3 0-19 15,-1 1-12-15,2-4-1 0,-7-1 16 0,5 0-20 16,-3 0-26-16,4-4-29 0,-3 4 19 15,4-3-11-15,-2-2-109 0,1 1-129 0,3-2-465 16,6 2 99-16,4-2 31 0</inkml:trace>
  <inkml:trace contextRef="#ctx0" brushRef="#br0" timeOffset="74835.8">28075 17198 698 0,'6'-3'200'15,"-2"0"69"-15,2-1-47 0,-6 4-7 0,7-5-7 16,-4 3-27-16,5 0-22 0,-8 2-8 16,8-6-23-16,-3 3-2 0,1 0-19 15,2 1-25-15,-1-1 5 0,1 1-2 0,2-2-29 16,-1 0-2-16,4 1-1 0,0 0-22 16,-2-2-13-16,0-1-8 0,3-2 3 0,2-2-16 15,-5 3 6-15,4-5-3 0,-3 2-5 0,-1-1 18 16,-1 0-13-16,3 0 7 0,-3-2 9 0,-3 1 25 15,-3 3-3-15,2-1-87 0,-1 0 83 16,-2 0 7-16,0 4 12 0,-3-2-22 0,0 1 28 16,0 0-21-16,-3 0 1 0,0 3-14 0,-2 0 24 15,-1 2-13-15,6 2 0 0,-12 0-8 16,12 0-8-16,-22 6 6 0,15 0-18 0,-3 1 25 16,-1 1-18-16,1 2-12 0,4 3 10 0,-2-1 2 15,5 0-7-15,-1 3-13 0,1-1 10 0,3 2-5 16,3 0-16-16,1 1-20 15,3 1-15-15,0-3-8 0,6 0-28 0,3-1-18 16,-1-3-117-16,6-1-142 0,3-3-460 0,3 0 125 16,-1-4 8-16,2-2 87 0</inkml:trace>
  <inkml:trace contextRef="#ctx0" brushRef="#br0" timeOffset="75133.23">28863 16987 662 0,'1'-8'259'0,"-2"-1"12"0,1 2 54 15,0 0-66-15,-3 3-39 0,0 0-5 0,0-2-23 16,3 6-36-16,-4-7-10 0,-2 3-8 16,-2 2-2-16,2 0-13 0,6 2-28 0,-21 2-1 15,11 0-12-15,-4 5-26 0,-3 1 6 0,1 1-8 16,1 3 10-16,-1 1-3 0,2 2-15 16,2 1-18-16,-4 2-12 0,6 1-6 0,0-2 0 15,3-1-5-15,5 1-15 0,-3-2 5 0,5-2-5 16,0-1 2-16,6-1-2 0,-2-2-6 0,4 0 1 15,5-2 0-15,-3 0-8 0,4 0-21 16,-1-2 6-16,5 0-6 0,-5-2-12 0,1 1 15 16,1-3-13-16,-2 4-48 0,0-3-85 15,-4 0-95-15,3 0-486 0,1 1 8 16,-6 0 100-16</inkml:trace>
  <inkml:trace contextRef="#ctx0" brushRef="#br0" timeOffset="76443.42">29175 17008 813 0,'-7'-2'259'0,"-3"0"-11"0,-1 0-5 0,-2 2-48 16,3 0 7-16,-4 2-25 0,4 0-18 0,-4 0-3 16,3 3-28-16,-1 2-13 0,-3 0-15 15,5 1 2-15,-4-1-25 0,7 5 10 0,-2-5-26 16,2 3-7-16,4-1-13 0,0-1-15 0,-2 2-8 16,5-3 7-16,0 0-2 0,3-2-2 15,2 1-3-15,1-3-11 0,4 0 6 0,0-2 2 16,6-2-9-16,-5 1 9 0,4-3-13 15,-2 0 4-15,5-3-6 0,-5 0 10 0,4-1-3 16,-4-1 4-16,-1 2 2 0,1-3 7 16,-3 5 8-16,1-2-7 0,-2 0-111 0,-2 1 90 15,-1 1 44-15,-1 0-1 0,1 1 11 0,-2 0 0 16,2-1-19-16,-6 4-1 0,7-4 7 16,-3 2-21-16,-4 2-10 0,7-1 26 0,-7 1-20 15,0 0-11-15,7 6 2 0,-7-6 6 0,0 8-3 16,0-1-2-16,3 0-8 0,0 0-15 15,-1 0-26-15,0 2 10 0,1-3-5 0,0 1-10 16,1 0 8-16,0-2 7 0,-1 0-12 0,1 0 22 16,2-3 1-16,1-1-9 0,-7-1 17 0,11 0-1 15,-11 0-5-15,16-3 10 16,-9-2-5-16,3 0-5 0,-3-1 8 0,-3 0 0 16,5-1 13-16,-4 3 9 0,1 1 14 0,-2-2-8 15,-1 1 0-15,-3 4 7 0,7-5 9 16,-4 1-24-16,-3 4 10 0,8-4-2 0,-5 2-13 15,-3 2-5-15,0 0 16 0,6-3-16 0,-6 3 2 16,0 0 3-16,0 0 3 0,4 9 0 0,-4-9-3 16,3 9-3-16,-3-4 1 0,0 1-3 15,0-6 8-15,5 9-19 0,-4-4-9 0,0 0 2 16,2 0 8-16,1-1-13 0,-1 1 5 0,1-2 8 16,-4-3-3-16,7 3 3 0,-7-3 12 15,10-2-20-15,-10 2 8 0,14-4 5 16,-6 0-16-16,-3-1 14 0,0 0 4 0,1 0 6 15,0-1 4-15,-2 1 11 0,-1 0 5 0,3 0 6 16,-5-1-4-16,2 2 6 0,2 0-6 16,-2 0 6-16,-3 4-13 0,3-7-5 0,-3 3 10 15,0 4-8-15,0 0-4 0,7-3-1 0,-7 3-8 16,0 0 16-16,0 0-25 0,0 0 12 0,6 12 5 16,-6-6-18-16,4 1-2 0,-4-1 10 15,3 0-15-15,0 1 10 0,3 0-13 0,-4 0 5 16,4-1 0-16,-2-1-10 0,5 1 28 15,-1-5-36-15,-1 2 24 0,2-3 2 16,-9 0-3-16,18-4-5 0,-8 1 13 0,0-4-8 16,1 2-4-16,-1-4-1 0,-3 0 8 0,4 0 20 15,-5 1-10-15,1-2 3 0,-1 2 7 0,-2 1-7 16,3-1 25-16,-3-1-2 0,-1 4-18 16,0-1 12-16,0 1-14 0,-2 0 4 0,2 1-7 15,0-1-3-15,-3 5-3 0,3-5 8 0,-3 5-17 16,0 0 12-16,0 0 3 0,0 0-6 15,3 15 1-15,-3-6 2 0,0 2-8 0,0 0-10 16,0 3 24-16,0 0-14 0,0-1-7 0,0 2 12 16,1 2-7-16,-1-1 0 0,0 1 8 0,0-4-6 15,0-1 16-15,0 1-16 16,0-1 1-16,0-4 15 0,0 2-31 0,0-2 15 16,0-1 13-16,0 0-15 0,0 0 16 0,-1-3-6 15,1-4-10-15,-1 7 10 0,-4-3-8 0,5-4 13 16,0 0-12-16,0 0-11 0,0 0 10 15,0 0 9-15,0 0 6 0,0 0-12 0,-3-17-2 16,3 11 4-16,3 0-14 0,0-1 12 0,1 0 2 16,0-2-4-16,3 0 14 0,3 0-17 15,0 0 3-15,3-1 4 0,-2 0-9 0,3 0 12 16,-1 0 0-16,4 0-5 0,-6 0-3 0,9-1 6 16,-6 0-8-16,0 3 5 0,-1-2-5 15,-3 0 12-15,4 0-14 0,-4 1 25 16,-3 2 5-16,2-2-11 0,-4 2 4 0,2-1 14 15,-4 0-4-15,0 1-26 0,0 0 23 0,-2 0-15 16,-2 3 17-16,2-1-4 0,-1 5 12 16,-4-9-10-16,1 8-8 0,3 1 6 0,-10-2-8 15,10 2 0-15,0 0 7 0,-21 8-10 0,13-4-5 16,0 4 6-16,0 0-9 0,1 4 11 0,-2 0-13 16,5 1 15-16,-3 0-25 0,7 1 5 15,0 0 23-15,7 0-33 0,0 1 20 0,11-1-36 16,1-1 5-16,12-1-30 0,3-1-113 15,3-2-153-15,2-3-585 0,1-3 70 0,-5-3 162 16,5-1-1-16</inkml:trace>
  <inkml:trace contextRef="#ctx0" brushRef="#br0" timeOffset="78927.89">5540 17680 734 0,'0'0'172'0,"0"0"-11"0,0 0-13 16,0 0-32-16,-1-6 40 0,1 6-3 0,0 0-20 15,0 0-7-15,0 0-11 0,0 0-5 0,0 0-18 16,0 0 3-16,0 0-11 0,-3-4-22 16,3 4-16-16,0 0 18 0,0 0-10 0,0 0-1 15,0 0-4-15,0 0-16 0,-10 17 18 16,9-6-27-16,-2-1 1 0,0 5-7 15,-1 0 0-15,-2 3-8 0,2 3 3 0,-2 3 13 16,1-1-9-16,2 4-9 0,-3-1 8 0,3 1 4 16,-1 0-2-16,1 2-5 0,0 3-3 15,2-1-2-15,1-5-8 0,-3 4 12 0,3-3-19 16,0 0-1-16,0 0-18 0,3-2 3 0,1-5-18 16,-4-2 16-16,3 0-26 0,0-4 12 15,1-2 1-15,2-2 0 0,-2-2-9 0,4-4-40 16,1-1-33-16,-2-3-72 0,-4 0-205 15,5-4-358-15,1-3 95 0</inkml:trace>
  <inkml:trace contextRef="#ctx0" brushRef="#br0" timeOffset="79663.8">5314 17974 547 0,'0'0'233'16,"-10"-1"-38"-16,10 1-14 0,0 0-32 16,0 0-6-16,0 0-12 0,0 0-6 0,0 0-10 0,0 0-35 15,0 0-11-15,30-3 5 16,-16 0 5-16,3-2-12 0,4-1-16 0,0-1-38 16,-1 0-3-16,4 0-46 0,0-2-43 0,-4-1-11 15,1 2-4-15,-1-1-50 0,-3 1 11 16,-3-2 21-16,0 2 22 0,0-3 49 0,-1 1 33 15,-6-1 11-15,3 1 25 0,-3 2 23 16,-1-2 36-16,1 3-2 0,-4-1 48 0,2 1-2 16,-2 2 30-16,0-1-8 0,1 0-4 0,-1 0-11 15,0 2-5-15,-3 4-36 0,3-4-4 0,-3 4-6 16,0 0-11-16,0 0-4 0,0 0-10 16,4 13 2-16,-4-5-1 0,0 3-24 15,0 3 10-15,0 1-24 0,0 1-7 0,3 3 13 16,-3 1-13-16,0 0-6 0,0 1 4 15,0 0-34-15,0 1-13 0,4-1-7 0,-4-1 10 16,1 0-8-16,2-4 8 0,-3 1-13 0,3-5 13 16,-3-1 51-16,0 0 23 0,3-1-21 15,-3-3 3-15,0-2 1 0,0-5-1 0,1 6 5 16,-1-6-7-16,0 0-3 0,0 0 5 0,0 0-5 16,0 0 10-16,0 0-10 0,0 0-2 15,16-5-27-15,-16 5 19 0,11-5-8 0,-11 5 1 16,13-1 1-16,-6 0 6 0,1-4-18 0,1 5 7 15,4-1-4-15,-1-2 10 0,0 1-11 0,3 1 21 16,1 0-31-16,-2-2-7 16,0 2 7-16,3-1-20 0,-3 0 4 0,6-1-14 15,-3 0-21-15,-2-1 18 0,1-2-8 0,-5 2 0 16,-1-3 8-16,0 2-2 0,-3-3 4 16,3 0 11-16,-6-1-11 0,2-1 3 0,-6 0 26 15,3 3 30-15,-3-1 1 0,0 2 14 0,-3-2 6 16,0 2 13-16,-1 1-23 0,-2 1-1 15,-1 2 3-15,-1 0-7 0,8 2 4 0,-13 4 3 16,3 1 11-16,-1 1-8 0,-1 4-6 16,1 2 1-16,4-1-1 0,-3 6-2 0,6-2-2 15,-2 3-11-15,1 0-2 0,2 6 5 16,3-4-3-16,0 0 8 0,4 4-13 0,6 0 0 16,4 1 0-16,4-3-10 0,6 0-10 0,16-1-49 15,-2-9-39-15,2-11-191 0,15 8-546 16,-7-6 37-16,11-6 142 0,2-6 6 0</inkml:trace>
  <inkml:trace contextRef="#ctx0" brushRef="#br0" timeOffset="80277.39">7324 17901 883 0,'-7'-5'337'0,"0"2"-50"16,-3 1-31-16,4-2-41 0,-1 3 0 0,-1-2-43 16,-2 3 2-16,10 0-10 0,-21 4-39 0,11-2 21 15,-7 4-44-15,3 0-7 0,2 1-13 16,0 3 7-16,0 3-14 0,0 2-14 0,2 2-10 15,0 1-2-15,0 0-6 0,3 3-14 0,3-4-19 16,2 0 5-16,1-1-10 0,1-5 3 16,0 3 7-16,4-3-15 0,-1-3-10 0,3 1 20 15,5-3-20-15,-4-4 5 0,0-2 5 0,4 0 0 16,2-1 0-16,-3-2-3 0,1-1 6 16,2-2 5-16,-3 1-13 0,1-1 2 15,-4-1 8-15,2 1 3 0,2 1 5 0,-7-2 2 16,2 5 3-16,1-3 7 0,-4 2 4 0,1-1 4 15,3 0-5-15,-7 4-10 0,7-5-13 16,-1 3 8-16,-6 2 0 0,4-2-16 0,-4 2 8 16,0 0 3-16,0 0 0 0,17 6-6 0,-10 0 1 15,-1 1-3-15,1 1 2 0,1 4-9 16,1 1-19-16,-2 1 3 0,4-3-38 0,-5 4-21 16,2 2-156-16,-2 0-59 0,5 1-563 15,-5-3 99-15,1-1 65 0,-1-2 141 16</inkml:trace>
  <inkml:trace contextRef="#ctx0" brushRef="#br0" timeOffset="80623.64">7471 17998 875 0,'0'0'279'0,"0"-7"-21"0,0 7-30 15,0-6-38-15,0 6-16 0,0-5-21 0,0 5-17 16,0 0-11-16,0 0-2 0,0 0-23 0,0 0-8 15,10 16-5-15,-6-7-2 0,2 0-16 16,-2 1-10-16,3 3 0 0,0-1-1 16,0 1-11-16,-1-2 4 0,0-3-13 0,2-1-5 15,-5 3-2-15,4-4 5 0,-3-1 7 0,2-4-9 16,2-1-6-16,-8 0-2 0,13-6 9 16,-6-2 9-16,3-2-11 0,-3-2-12 0,-3-1 4 15,5 0 8-15,-8-4-4 0,5 0-14 0,1 1-2 16,-3 1 28-16,-1 0-13 0,0 3-8 15,1 2-4-15,-1 0-16 0,0 1-36 0,-2 0-54 16,2 4-15-16,-3 0 6 0,0 5-132 0,7-2-260 16,-7 2-321-16,0 0 21 15,7 17 154-15</inkml:trace>
  <inkml:trace contextRef="#ctx0" brushRef="#br0" timeOffset="82194.88">7878 18104 714 0,'4'-6'256'16,"2"3"2"-16,-3-3-27 0,0 2-29 0,1-1-26 15,0-1 16-15,0 2-25 0,2-2-34 0,-3 3-10 16,0-2-18-16,1 3-13 16,-1-4-54-16,-3 6-28 0,8-6-20 0,-5 3-18 15,-3 3-79-15,7-6-73 0,-7 2-65 0,3-2-6 16,0 1-15-16,-3 5 40 0,0-12 32 15,0 7 20-15,-3-3 43 0,3 1 65 0,-6-3 22 16,5 1 49-16,-5 0 41 0,1 0 21 0,-1-1 35 16,-1 2 31-16,1 1 8 0,2 1-23 15,-6 0 61-15,6 0-15 0,-2 2-34 0,2 3 6 16,4 1-13-16,-10-2-5 0,10 2-6 16,-14 5-12-16,11-1-10 0,-4 4-29 0,4 0 18 15,-1 4-12-15,1 0 5 0,2 2-21 0,2 1 0 16,2 3-2-16,1-1-13 0,-1 2 12 15,1-2-9-15,5 3-11 0,-5-3-8 16,6-3 14-16,-3-1-4 0,3-2-4 0,4-1 5 16,-4-2 2-16,3-4 15 0,2-1-19 15,-2-3-6-15,1 0-3 0,0-6-7 0,3 1-3 16,-4-3 21-16,1-3 0 0,-3-1-1 0,1-1-14 16,-1 0-1-16,-1-1 11 0,-3-1-1 15,-3 1-15-15,3 0 1 0,-4 3 7 0,0 0 7 16,-2-1 8-16,2 4-22 0,-3 0 12 15,0 1-8-15,0-1 0 0,0 4 3 0,0 4-12 16,-4-6-4-16,4 6-7 0,0 0 8 16,0 0 4-16,0 0 1 0,0 0-21 15,0 0 13-15,0 0 8 0,0 0-31 0,4 15 25 16,-1-11 1-16,4 0-8 0,0-2-6 0,3-1 14 16,0 1-11-16,4-2 6 0,-3-2-11 15,6 1 3-15,-4-1 17 0,0-2-24 0,5 0 14 16,-5 1-10-16,-2-2 5 0,2 2 6 0,-2 0 7 15,-1 0 26-15,-3 0-13 0,0 1 12 16,3 2-32-16,-10 0 4 0,10-3 29 0,-10 3-13 16,10 0-5-16,-10 0-18 0,3 5 33 0,-3-5-20 15,-3 12 12-15,3-5 11 0,0 4-36 16,-3 3 17-16,3 0 9 0,0-1 4 0,0 4 11 16,0 0-36-16,0-1 0 15,0 0 13-15,0-1 2 0,3-1-4 0,1 0-29 16,3-2 28-16,0-1-15 0,-1-1 5 0,1-3 10 15,4-2-12-15,2 0 2 0,1-5 0 16,-3 0 0-16,5-3-23 0,2-4 33 0,2 0-33 16,-6-1 7-16,6-3-2 0,-3-3 1 0,0 0 14 15,0 0-10-15,-6-1-5 0,-1 1 11 16,0 0 4-16,-2 1 1 0,-2 1 7 0,-3 1-18 16,-3 0 0-16,0 2 8 0,0 1 5 0,-3 1-15 15,-1 2-8-15,-2 0 15 0,-1 2 0 16,7 3 16-16,-14 0-3 0,4 3-5 0,0 0-18 15,0 4 5-15,-1 0 11 0,0 1 2 16,2 0-8-16,2 0-5 0,-1 0-7 16,2 1 4-16,2-2 16 0,1 2-23 0,0-3-2 15,3-1 4-15,0 2 3 0,3-3 3 16,-3-4 7-16,4 6-12 0,5-5-11 0,-9-1 23 16,11-1-7-16,-11 1 2 0,13-2 3 0,-6-1-8 15,1 1 23-15,-5-2 3 0,-3 4 23 16,10-6 7-16,-4 6-12 0,-6 0-3 0,8-2 2 15,-8 2-4-15,7-3-3 0,-7 3-6 0,6-3-1 16,-6 3-1-16,0 0 3 0,7 0-8 16,-7 0-5-16,0 0 8 0,11 7-3 15,-8-4 5-15,1 1 3 0,2 0-3 0,-2 0 8 16,5 0-28-16,-1 2 15 0,-1-3-8 16,0 0 29-16,2-2-16 0,5-1-7 0,-3-1-3 15,3-2-3-15,2-1 0 0,-2-4 21 16,0 0-25-16,3-4 12 0,-3-1-8 0,3-2-12 15,-4-2-13-15,1 2 23 0,-4-3 10 0,-6 1-23 16,5 2 5-16,-5-2 21 0,0 3 7 16,-1 2-2-16,-3 0-21 0,0 0 6 0,0 4 9 15,0 0 1-15,-3 2 0 0,-1 2-1 0,4 4-2 16,-10-3 8-16,10 3-10 0,0 0 2 16,-13 11-10-16,9-1-11 0,0 1 19 0,-2 3 2 15,5 3-7-15,-2 1 2 0,3 2 12 16,0 0-22-16,3 1 13 0,-2 4-1 15,2-1 1-15,4 1 4 0,-3-1-12 0,-1 1 10 16,1-2 3-16,2 0-3 0,0 1-15 16,-5-5-3-16,2-1 11 0,1 1-24 0,-1-1 6 15,-3-2 20-15,0-3-8 0,0 2 10 0,-3-5 4 16,-1 2-19-16,0-2 15 0,1-1-17 16,-3 0 5-16,3-3 2 0,-1 0 0 0,-3-2 3 15,3 1 3-15,-2-4-1 0,6-1-12 0,-10 0 5 16,10 0 15-16,-4-8 0 0,1 2-3 15,3-2-4-15,0-3 4 0,3 0-12 16,1-1 5-16,2-1 5 0,4-7-8 0,1 3 11 16,2-1 10-16,5-5-11 0,-1 2 3 15,6-1 0-15,5-9-7 0,3 3-13 0,-7 5 12 16,0 1-41-16,-4 0-2 0,10-8 3 16,-5 7-44-16,-5 2 18 0,0-1 18 0,-5 2-13 15,4-1 5-15,-8 3 28 0,-1 2 26 0,0 3 38 16,-2-2 3-16,-2 1 5 0,-5 3-8 15,2 2 6-15,-3 0 4 0,0 1-4 0,-3 2-1 16,2 0-2-16,-5 3-11 0,-2 1 1 0,8 2 0 16,-16 1 9-16,6 2-9 0,-1 2-3 15,1 0-5-15,0 4 10 0,-1 2-25 16,1-1 4-16,3 5-4 0,0 0-1 0,1 1 14 16,2 2 7-16,4 0-5 0,0 0-3 15,0 5 3-15,3-4-10 0,4 0-1 0,4 0 1 16,2-3 5-16,1-1-23 0,3-3-57 0,7-8-138 15,0 0-184-15,7-3-519 0,-3-2 158 16,5-1 23-16,2-6 64 0</inkml:trace>
  <inkml:trace contextRef="#ctx0" brushRef="#br0" timeOffset="83255.57">10035 17904 726 0,'-3'-6'215'0,"3"0"67"0,-3 1-21 0,3 5-115 16,-1-8-10-16,1 8-16 0,-4-6 0 15,4 6-17-15,0 0-6 0,0 0-15 0,0 0 0 16,-10 16 5-16,7-4-13 0,-1 3-7 0,-2 6-26 16,-2 0 20-16,2 2-12 0,2 2 2 15,-2 0 0-15,2-1-20 0,-2 0-21 0,1-1 16 16,2 1-6-16,0-4-15 0,3-3-15 0,0 1-21 16,0-4 0-16,3-3-2 0,0 1 23 15,2-3-13-15,1-5 5 0,-2 1-18 0,2-3 23 16,1-2-28-16,-7 0 13 0,18-7 13 0,-9 3-8 15,2-3 8-15,-1-1 7 16,-3-2-20-16,4 1 33 0,-4 1 2 0,2-1 4 16,-2 3-4-16,-1-2-1 0,2 2 9 0,-4 1-20 15,2 0 15-15,-3 1-5 0,1 1-23 16,2 0 23-16,-6 3-10 0,8-1 0 0,-8 1 15 16,0 0-12-16,16 3 17 0,-12 0-7 0,3 1-21 15,-3-1 18-15,2 3-5 0,1-2 10 0,-1 1-2 16,2 0 5-16,-1 0 0 0,0 1 10 15,-1-4-11-15,5 4 1 0,-4-4 0 0,2 1 0 16,1-2 20-16,1-1-23 0,-11 0-10 0,20-6 26 16,-9 2-8-16,2-3-5 0,-2-3 5 15,-1-1-13-15,0-2 0 0,1-2 8 16,-7 0-6-16,2-2 4 0,-3-1-11 0,0-1 17 16,-3-1-1-16,1 2-16 0,-2-3 15 15,-2 3-7-15,0 0 2 0,0 3 16 0,-1-2-8 16,-2 3 10-16,1 3-31 0,2 1 16 0,-3 1-3 15,2 3-5-15,-3 2 3 0,0 4-8 16,7 0 8-16,0 0-29 0,-17 12 3 0,14 1-18 16,0-1-68-16,3 5-14 0,0 0-136 0,3 8-534 15,0 0 46-15,7-3 145 0</inkml:trace>
  <inkml:trace contextRef="#ctx0" brushRef="#br0" timeOffset="83835.23">10691 18074 737 0,'-3'-6'330'16,"-1"1"-28"-16,1 0-26 0,-3 2-38 0,-2 0-17 16,4 0-27-16,-5 2-10 0,9 1-7 0,-18 0-39 15,11 3 3-15,-3 0-13 0,0-1-26 16,3 4 1-16,0 0-19 0,1 0-15 0,-1 1 13 15,-1 1-25-15,5 1-9 0,3-2 1 0,-3 1-21 16,3 0 0-16,0 0-5 16,3-1-5-16,1-1-15 0,3 0-1 0,3 0 3 15,-3-4 3-15,3 0-3 0,1 0-10 0,2-4 8 16,1 0-1-16,-4 1 6 0,3-3-8 16,2-1-3-16,-2-2 14 0,1 1-17 0,-4 2 1 15,0-2 18-15,-3-1-26 0,3 2 34 0,-3-1-11 16,-1 0 3-16,2 2 18 0,-4 0-29 15,2-1 31-15,-3 0-20 0,-3 5 15 0,7-4-10 16,-4 1 3-16,-3 3-16 0,5-4 20 0,-5 4-17 16,6-3-3-16,-6 3-2 15,0 0 7-15,0 0 3 0,10 7-8 0,-7-2-3 16,-2-1 34-16,5 2-36 0,-1 0-7 0,1 0-6 16,1-1 13-16,3 2 15 0,0-2-20 15,0 0 8-15,3-2-16 0,-2 0-8 0,0-2-7 16,3-1 10-16,-5 0-2 0,2-3-13 0,3-1 12 15,-4-1 11-15,3 0 2 0,-2-2-10 16,-4 0 3-16,2 0 0 0,-1 0 12 0,-1-1 16 16,-1 1 0-16,-2-1-3 0,2 1 18 0,-3 1-10 15,-2 2 5-15,3-2 0 0,-1 2-8 16,0 0 8-16,-3 4-7 0,3-8-16 0,-3 8 12 16,4-5-1-16,-1 3-1 0,-3 2-7 0,0 0 12 15,0 0-18-15,0 0 16 16,0 0 5-16,4 14-21 0,-1-8-20 0,-3 1-5 15,3 1-20-15,-3 1-42 0,4-2-46 0,-4 0-161 16,0 4-627-16,0-3 169 0,4 0 18 16,-4-3 115-16</inkml:trace>
  <inkml:trace contextRef="#ctx0" brushRef="#br0" timeOffset="84008.47">11108 17693 957 0,'0'0'274'15,"-3"-4"-31"-15,3 4-38 0,0 0-16 0,0 0-46 16,0 0-58-16,0 0-21 0,-4 16-172 16,4-8-675-16,4 2 128 0</inkml:trace>
  <inkml:trace contextRef="#ctx0" brushRef="#br0" timeOffset="84239.88">11263 17526 701 0,'-1'-9'281'15,"1"9"-58"-15,-3-3 7 0,3 3-55 0,0 0 1 16,-8 17-32-16,2-2-19 0,2 2 3 15,1 7-13-15,-3 6-25 0,2 2-8 0,-3 5-11 16,3 14 14-16,-2 0-11 0,2 2-25 0,-2 4-52 16,2-7-35-16,4-3 2 0,-4 3-82 0,4-8-33 15,-3-9-133-15,-3-1-128 0,6-10-315 16,-1-3 87-16</inkml:trace>
  <inkml:trace contextRef="#ctx0" brushRef="#br0" timeOffset="84585.22">11173 18136 673 0,'0'-19'292'15,"0"6"-34"-15,1-4-30 0,-2 4-77 16,1 3 56-16,0 0-10 0,0 1-20 0,-3 1-16 16,3 2-15-16,3-2-10 0,-3 2-16 0,1 1-20 15,2-1-8-15,3 2-13 0,1-2-2 16,0 2-8-16,3 0-15 0,0 2 0 0,4-1-18 16,0 1-21-16,3 1-5 0,-3-2-12 0,3 2 12 15,3-1-33-15,1 1-13 0,-4-2-10 16,3 0-3-16,-2-1 11 0,-2 1 0 0,2-2 4 15,-5-1 1-15,1 2 7 0,-4-2-15 0,4 2 13 16,-4-1 31-16,-3-1 25 16,-1 2 0-16,2-2 28 0,-4 2-7 0,2 0 18 15,-3 0-6-15,1 0-2 0,-4 4 2 0,0-6-12 16,0 6-5-16,0 0-9 0,0 0 9 16,0 0-11-16,0 0-7 0,0 0-6 0,-14 14 6 15,11-7 2-15,-1 3-8 0,0-2-7 0,-2 2 8 16,3 1-1-16,0 0-7 0,2 2-13 15,-2-1-15-15,3 1-26 0,0 2-54 0,0-2-87 16,-3 1-261-16,3-1-391 0,3-2 56 0,-3-5 125 16,3 1 0-16</inkml:trace>
  <inkml:trace contextRef="#ctx0" brushRef="#br0" timeOffset="85553.02">11682 17755 458 0,'11'9'192'0,"-8"-2"-31"15,-3 2-13-15,4 2-30 0,-4 2-21 0,6 1-4 16,-5 3-6-16,5-1-26 0,-3 0-20 0,1-2 10 16,0 3-12-16,-1-7 2 0,0 2-21 15,1-2 23-15,-1-1-4 0,-3 0 17 16,3-5 16-16,-2 2-23 0,2-2 4 15,-3-4 19-15,0 5 0 0,0-5 30 0,0 0-10 16,0 0-28-16,0 0 8 0,0 0 7 0,0 0-15 16,0 0 95-16,0 0 0 0,0 0-57 15,0 0-10-15,-20-11 5 0,20 11-81 0,-4-4-6 16,0 0-15-16,4 4 13 0,0 0-3 0,-3-7 23 16,3 7 5-16,0-6-30 0,0 6 2 15,3-5 8-15,-3 5-8 0,8-6 20 0,-8 6-27 16,7-1-1-16,-1-1 3 0,-6 2-15 0,10-1 25 15,-10 1-2-15,0 0-1 16,17 3-19-16,-10-2 22 0,0 4-5 0,0-3-3 16,0 3-9-16,0 0 2 0,2 0-3 0,-1 1 8 15,-1-2-8-15,0 3 3 0,2 0 13 16,-1-3-13-16,2 3 10 0,-3-3-5 0,3 0 0 16,-3 0 10-16,3-2-10 0,0-2 5 0,1 0-5 15,-1-2 8-15,4 0-13 0,-4-2 10 16,0-2 10-16,-3 2-7 0,4-2-8 0,-2-2 10 15,-2 1 3-15,0-1-5 0,-3 1 2 0,2-3-15 16,-6 2 12-16,1 1-14 0,2-3 20 16,-6 3 17-16,2 1-35 0,1 0-13 15,-3 0 11-15,0 1 17 0,-1 2-13 0,-3 0 8 16,7 3-2-16,-7-3-13 0,7 3-6 16,-13 4 9-16,6-2 17 0,3 4-18 0,-2 1 18 15,2 0-4-15,-3 4-17 0,4-3-1 0,-4 3 12 16,4-1 5-16,2 0-8 0,1-1-10 15,0 1 3-15,1-1-8 0,2-1-7 0,1-2 9 16,2-2 1-16,1-1-6 0,0 0 6 0,4-3 0 16,-11 0 2-16,19-6-2 0,-8 2 4 15,-1-2 6-15,0-2-23 0,-3 0 28 0,1 1-8 16,1-1 1-16,-5-2-1 0,2 2 8 16,-2 1 0-16,0 0 8 0,-1 1-8 15,-3 0 15-15,4 0-10 0,-4 1 0 0,3 0 5 16,-3 5-12-16,0 0 10 0,0-7 7 0,0 7 8 15,0 0-15-15,0 0-13 0,-3 17-11 16,3-5 21-16,0 4 6 0,0 3-9 0,0 3-15 16,0 4 13-16,3 4 0 0,0 5 8 15,0 0-21-15,-3 2 18 0,1-1 6 0,2 2-11 16,0-1 2-16,0-2-10 0,-3 0 16 0,0-5-13 16,0-2 2-16,-3-2 6 0,3-5 2 15,-3-2-5-15,-1-2 5 0,1-2 11 0,-3-2-9 16,-1-4 4-16,-1 0-14 0,-2-5 11 0,0-2-8 15,0-1-5-15,0-5 15 16,-3 1 15-16,-2-6-7 0,2-1-8 0,-4-5 24 16,3 2-24-16,3-2 13 0,1 2-8 0,0-2-4 15,3 2-9-15,3-2 1 0,1 2-1 16,3 0 34-16,4-3-36 0,3 1 18 0,6-2-3 16,1 2-7-16,7-3 59 0,6 0-6 0,1 1-10 15,15-3-51-15,3 6-36 0,4-2-94 16,2 2-684-16,2 1 28 0,1 0 39 0,-1-2 114 15</inkml:trace>
  <inkml:trace contextRef="#ctx0" brushRef="#br0" timeOffset="86234.15">12762 17593 537 0,'0'-4'187'15,"0"4"-39"-15,0 0 8 0,0-6-17 16,0 6 2-16,0 0-19 0,0 0 4 0,0 0-29 16,8 15-10-16,-8-9 31 0,3 4-41 0,0 5 25 15,-2 1-28-15,-1 1 18 0,3 2-5 16,0 6 0-16,0 2-33 0,-3 1 3 0,0 0 1 15,0 3-29-15,0-2 1 0,0 7-30 0,0-7-48 16,0 2-9-16,0-2-168 0,-3-11-64 16,0 8-436-16,-1-2 42 0,-2-5 115 0</inkml:trace>
  <inkml:trace contextRef="#ctx0" brushRef="#br0" timeOffset="86609.13">12605 17988 734 0,'0'-5'223'0,"0"5"-21"16,-3-7-36-16,6 2-12 0,0 0-6 16,2 1-30-16,2-2-5 0,6 1-3 0,1-3-33 15,2 2 2-15,8-1 11 0,-6 0-26 16,8 2 7-16,2-1-30 0,-4 0 16 0,4 4-32 16,-1-1-17-16,0 0-26 0,-6 3 0 0,3-2-5 15,0 1-21-15,-4-2 3 0,0 2 21 16,-5-1 12-16,1 2-10 0,-2-1 3 0,-4 0 10 15,-3 0 8-15,-1 0 7 0,2-3 33 0,-8 4 42 16,7-1-19-16,-7 1-7 16,0 0 5-16,6-3-18 0,-6 3 3 0,0 0-13 15,0 0 7-15,0 0-7 0,0 0 23 0,0 0-46 16,-6 14 17-16,3-7-14 0,3-1 12 16,-1 1-10-16,1 2 2 0,0 1-9 0,-3-1 17 15,3 3-18-15,0-2-7 0,3 2-1 16,-3 0 11-16,0-1-5 0,0-1-14 0,1 2-24 15,2-1-29-15,0 1-13 0,0-2-87 0,-2 2-299 16,2-2-302-16,-3-2 31 0,3 0 176 16</inkml:trace>
  <inkml:trace contextRef="#ctx0" brushRef="#br0" timeOffset="86767.82">13094 17563 614 0,'0'0'182'0,"0"0"-19"0,0 0-53 0,4 23-40 16,-1-11-237-16,1 3-478 0</inkml:trace>
  <inkml:trace contextRef="#ctx0" brushRef="#br0" timeOffset="87335.87">13354 17873 614 0,'0'0'192'0,"4"-3"0"0,-4 3-36 0,0 0-18 15,0 0 18-15,0 0-43 0,0 0-16 16,0 0-10-16,10 13 8 0,-10-4-11 0,0 1-2 15,3 2-7-15,-3 1-27 0,0 1-4 16,0-1 15-16,0 0-3 0,0 1-18 16,0-3 8-16,0-1-25 0,0 0 7 0,0-4 15 15,0 0 11-15,3-1-18 0,-3-5-8 0,0 0-2 16,0 0-1-16,0 0 4 0,11-17-1 16,-7 9-8-16,-1-3 3 0,4-1-2 0,-1-1-8 15,2 1 10-15,-1 2-16 0,-1 0 21 16,1 0-17-16,2 1-19 0,-1 2 11 0,-1-1-14 15,-1 2 9-15,1-1 9 0,1 4-25 0,-2 0 6 16,1 1 24-16,-7 2-22 16,13 0-8-16,-13 0 8 0,14 6-5 0,-7-1 2 0,-1 1 3 15,-1 2 7-15,1 0 6 0,1 1-14 16,-4 1 34-16,1 2-33 0,-1-1 3 16,3-1 4-16,-1 0-10 0,-2-1-7 0,0-1 7 15,-3 0-2-15,4-3 7 0,-1 1 13 0,-3-2 8 16,0-4-21-16,4 4 16 0,-4-4-13 15,0 0 7-15,0 0 16 0,17-12 10 0,-14 6-10 16,1-1 8-16,2 0-3 0,-2-1 2 16,2 1-7-16,-1 1 0 0,1-1 8 0,-3 2 25 15,1-2-23-15,2 1-12 0,-3 1 9 0,1-1 1 16,3 4-8-16,-3-4 12 0,2 6 86 16,-2-5-34-16,-4 5-18 0,11-2-3 15,-11 2-2-15,0 0-13 0,16 5 10 0,-9 0-22 16,-1 0 1-16,2 3-22 0,-4 1-51 15,5 4 4-15,-2 0-27 0,0 2-39 0,-3 1-217 16,3 3-338-16,3-2-119 0,0-2 78 0,-3-3 36 16</inkml:trace>
  <inkml:trace contextRef="#ctx0" brushRef="#br0" timeOffset="87725.03">13904 18043 749 0,'4'-6'231'16,"-4"2"79"-16,0 4-131 0,1-7 46 15,-1 7 0-15,0-8-112 0,0 8 5 0,3-5-16 16,-3 5-12-16,0 0 2 0,-3-7-21 16,3 7-14-16,0 0-3 0,-1-5-11 15,1 5-10-15,0 0-7 0,0 0-6 0,4-5-12 16,-4 5 5-16,0 0-16 0,0 0-2 0,3-4 10 16,-3 4-20-16,0 0 0 0,0 0 12 15,3-5-2-15,-3 5 0 0,4-6-11 0,-4 1 22 16,3 0-22-16,-3 0 19 0,0-3-6 0,3 2-12 15,-3-3 20-15,0 2-5 0,-3 1 10 16,3-1 3-16,-3-2 5 0,3 3 38 0,-4 2-30 16,1-2-3-16,0 1 10 0,-1 0-15 0,4 5 0 15,-7-5 13-15,7 5-6 16,-10-2-12-16,10 2 0 0,-10 6 0 0,6-2 5 16,-3 3-8-16,1 1-3 0,2 0 17 0,1 4-24 15,0-1 20-15,2 1 3 0,-2 2-28 16,6 0 0-16,-3 2 18 0,4-1-1 0,2-2-14 15,1 1 10-15,7-3-6 0,-1-1 6 0,5 1-11 16,2-5-15-16,4-2-28 0,4-1-59 0,5-4-64 16,-2 2-240-16,7-4-392 0,3-1 133 15,-3-1-18-15</inkml:trace>
  <inkml:trace contextRef="#ctx0" brushRef="#br0" timeOffset="91047.04">14814 18005 355 0,'0'0'115'0,"0"0"-12"0,6 5 20 15,-6-5-34-15,0 0 27 0,0 3 1 0,0-3-19 16,0 0-22-16,0 0 88 0,11 1 0 15,-11-1-21-15,0 0-25 0,0 0 28 0,14-4-13 16,-8 0-28-16,-2 3-3 0,3-3-4 0,-4 1-4 16,4-3-19-16,0 0-4 0,-4 0 1 15,4-3-29-15,0 0 9 0,-3 1 14 16,-1-1-15-16,3 0-7 0,-5-1-1 0,2 2 9 16,0 2-19-16,0 0 21 0,-3-2-1 15,1 3-17-15,-1 0 3 0,0 5 7 0,-1-7-23 16,1 7 15-16,0 0-12 0,0 0-13 15,0 0-3-15,-20 11-8 0,10-5 19 0,6 2-16 16,-2 4 15-16,-1-1-2 0,1 2-7 0,2 1-4 16,0 1 9-16,1-1-9 0,3-1-17 15,0 1 28-15,0 0-26 0,3-2 24 0,4 1-6 16,-3-3-2-16,2-1-6 0,-2 0 6 0,6-3 10 16,1-2-16-16,-2 0 3 0,1-1-25 15,4-1 28-15,-4-2-6 0,2-2-4 0,1-1-1 16,0-1 16-16,-2 0 2 0,2-4-10 15,-2-1 3-15,-1 1-8 0,0 0 5 16,-4 1-5-16,5-5 10 0,-7 3 3 0,2 2 15 16,-2 0-20-16,2 2 35 0,-2-2-17 15,0-2-41-15,-1 5 25 0,0-1-10 0,-2-1 15 16,2 2-7-16,0 0 10 0,-3 4-8 0,3-8-7 16,-3 8 7-16,4-3-10 0,-4 3 3 15,7-1-16-15,-7 1 18 0,0 0 3 0,10 6 2 16,-3-3-8-16,-4 2-4 0,4 3-1 0,0-3 8 15,0 5-2-15,0-3 2 0,-1 1 0 16,2 0-2-16,-2 1-16 0,1-1 8 16,-3-1 7-16,2 1-2 0,-3 1 0 0,2-2 0 15,-5 1-2-15,0 1 4 0,0-2 3 16,-1 3-15-16,-6 0-10 0,0 1-31 0,1-2-54 16,-4 2-59-16,-4-3-205 0,0 1-534 0,-3-1 173 15,0-4 36-15,0-2 111 0</inkml:trace>
  <inkml:trace contextRef="#ctx0" brushRef="#br0" timeOffset="91233.99">14664 17713 668 0,'-7'-7'233'0,"7"5"-42"16,0 2-1-16,-4-5-31 0,4 5-31 0,0 0 10 15,0 0-46-15,0 0-49 0,7-4-37 0,-7 4-68 16,0 0-171-16,27 9-471 0,-10-3 131 16</inkml:trace>
  <inkml:trace contextRef="#ctx0" brushRef="#br0" timeOffset="91708.26">16065 17639 760 0,'0'-6'251'0,"-3"0"-77"0,6 0-26 16,-3-1-33-16,1 3 131 0,-1 4-64 0,-1-11-36 15,-2 8-3-15,3 3 11 0,0-8-9 0,-4 5-17 16,4 3 0-16,0-6-23 0,0 6 3 16,0 0-34-16,0 0-7 0,0 0 20 0,0 0-31 15,0 0-2-15,0 0 5 0,0 27-18 16,0-9 12-16,0 1-14 0,0 6-6 16,-3 5-2-16,2 3 5 0,-2 4-3 0,0 1-2 15,0 2-14-15,2-1 4 0,-5 12-26 0,3-10 5 16,-1-6-23-16,0-1-23 0,4-7-18 15,-3-1-18-15,3-2-36 0,-3-5-59 0,6-5-109 16,-3 3-533-16,7-7 89 0,-3-2 57 0,5-4 46 16</inkml:trace>
  <inkml:trace contextRef="#ctx0" brushRef="#br0" timeOffset="92160.1">16331 17868 611 0,'0'0'254'0,"0"0"68"0,0 0-30 16,0 0-46-16,0 0-24 0,-6-6-14 0,6 6 7 16,0 0-36-16,0 0-2 0,-13 2-19 15,13-2-14-15,-12 7-22 0,3-2-1 0,2 2-19 16,1 1-12-16,-2 3 2 0,1 0-8 0,0 2-20 15,1 0 13-15,-2 4-26 16,5-2-5-16,-3 0 3 0,5 1-28 0,1-2 7 16,0 0-18-16,0-1-5 0,1-1 23 0,2 0-28 15,3-2 13-15,-1-1-26 0,1 0 6 16,4-2 1-16,-3-3 1 0,1 1 5 0,1-3-7 16,1-2 1-16,-10 0 4 0,18-4-13 0,-11-1 12 15,-1-3 0-15,1-1-4 0,0 1 9 16,-3-4-2-16,-4 1 5 0,3-2-10 0,-3 1 13 15,0-1-3-15,0 1-7 0,-4-1 12 0,1 1-5 16,-4 2 5-16,0-1 8 16,0 0-23-16,-2 3 8 0,-2 3-9 0,1 0-19 0,0 4-3 15,-1 1-8-15,1 1-28 0,10-1-49 16,-13 6-12-16,5-1-72 0,1 2-67 16,4 4-627-16,3-3 111 0,0 3 111 0,3-4 30 15</inkml:trace>
  <inkml:trace contextRef="#ctx0" brushRef="#br0" timeOffset="92646.54">16445 18017 680 0,'6'-4'254'16,"-6"4"-6"-16,3-3-46 0,-3 3-15 16,0 0-33-16,0 0 4 0,0 0-12 15,0 0-7-15,11 8-42 0,-14-2-2 0,6 1-1 16,-3 0-14-16,0 3-4 0,0-2-17 15,1 3 8-15,-1-1 2 0,3 1-20 0,-3-1 4 16,3-2-14-16,-3 0-21 0,3 1-6 16,1-2 24-16,-1-2-26 0,0-2 29 0,-3-3-29 15,8 3 8-15,-8-3 0 0,0 0 5 0,13-10-3 16,-10 6-17-16,4-2 10 0,-4-1-11 16,2 3 1-16,1-2 28 0,-2 0-21 0,-1 1 8 15,0 0-8-15,0 2 5 0,1-1 3 0,-4 4-7 16,3-5-11-16,-3 5-11 0,8-3 11 15,-8 3 11-15,0 0-4 0,0 0-12 0,13 6 10 16,-10-4 8-16,1 5 0 0,3 0-13 16,0 2 8-16,-1-1-3 0,1 3 0 15,-1-3-5-15,2 3 10 0,-1-2 0 0,-1 0-17 16,4-2 12-16,1 0 10 0,-4-1 0 0,6-3-4 16,1 1-4-16,-4-2-4 0,5-3 10 15,-2 0-13-15,1-5 5 0,2-1-3 0,-6 0 19 16,2-4-16-16,-3 0 21 0,1-3 17 15,-5 0-5-15,1-1 1 0,-3 1-21 0,-3-1-11 16,0 0 16-16,-3-1 13 0,-3 1-13 0,-2 1-7 16,1 0-1-16,1 3 0 15,-4 2-15-15,-1-2 13 0,-2 4-3 0,2 2-7 16,1 3-18-16,0 2-8 0,-1 2-49 0,1 0-61 16,-6 6-269-16,8 0-476 0,1 3 136 15,4-4 45-15,0 2 63 0</inkml:trace>
  <inkml:trace contextRef="#ctx0" brushRef="#br0" timeOffset="97685.06">17565 17581 691 0,'0'0'248'0,"0"-8"-59"0,0 2 37 16,0 6-88-16,1-11 23 0,2 9-43 15,-3 2 7-15,0-6-40 0,0 6-3 0,0-7 10 16,0 7-26-16,0 0-7 0,0-6-36 0,0 6 18 15,0 0-13-15,0 0 11 0,0 0-16 16,7 16 18-16,-7-7-34 0,3 4 34 0,-2 0-25 16,-1 3 22-16,3 5-12 0,-3-3 7 0,0 3-7 15,0 2 2-15,3 3-10 0,-3 0 7 16,0 1 11-16,0 1-28 0,0 0-6 16,0 0 6-16,-3-3-34 0,0 1 37 0,2 2-91 15,-5-3-25-15,2 2-51 0,-3-5-84 16,1 1-539-16,5 1 104 0,-5-9 55 0</inkml:trace>
  <inkml:trace contextRef="#ctx0" brushRef="#br0" timeOffset="98060.51">17546 17858 703 0,'0'-4'277'0,"3"-1"-24"0,-3 5-35 16,0-7 7-16,3 3-28 0,-3 4-25 16,3-5-14-16,-3 5-22 0,7-4-5 0,-3 2-32 15,-4 2-1-15,14-1-11 0,-14 1-13 0,19 3-2 16,-7-2 10-16,4 2-26 0,-2 1-10 16,3 1 10-16,0 1-17 0,0 1 4 0,0 0-10 15,1 1 1-15,-5-2-19 0,4 3 23 0,-6-2-2 16,2 0-33-16,-2 0 22 0,-5 1-17 15,1 1 20-15,-4-2-7 0,1 0-6 16,-4 2-7-16,0-1 12 0,-4 1 1 0,-2-1-1 16,-1 2-7-16,-4-2-3 0,-2 1 1 15,0-1-14-15,-2 0 16 0,-1-1-6 0,2-1-12 16,-3 0-33-16,0 0-8 0,-1 1-21 16,1 1 11-16,0-4-69 0,4 1-142 0,-2-1-42 15,6 2-503-15,2 0 144 0,0-4-20 0</inkml:trace>
  <inkml:trace contextRef="#ctx0" brushRef="#br0" timeOffset="98740">17853 18026 778 0,'0'-8'197'16,"0"8"48"-16,0 0 4 0,0 0-39 15,0 0-18-15,0 0-18 0,0 0-34 0,0 0-6 16,0 0-12-16,0 0-11 0,0 0-27 0,0 0 0 16,0 0 9-16,7 13-11 0,-7-6-29 15,3 0 11-15,0-3-7 0,1 3-32 0,-1-1-17 16,0-1 2-16,2 1-15 0,1 0 0 0,-2-2-8 16,2 0 10-16,1-2 3 15,0 1-10-15,-7-3 10 0,14 1-7 0,-4-2-16 16,1-2 15-16,-2 0 0 0,1-2 0 0,-2 1-2 15,2-3-3-15,-3 0 13 0,-1 0 3 16,2 3 28-16,-2 0-8 0,1-2 25 0,-4 2-4 16,1-1 5-16,2 2-113 0,-2 0 48 0,-4 3-12 15,4-4 0-15,-4 4-8 0,6-6 5 16,-6 6-10-16,4-4 11 0,-4 4 17 0,0 0-2 16,0 0-6-16,0 0 1 0,6 10 4 0,-6-10 19 15,0 10-26-15,0-4 18 0,1 1 5 0,2-1 0 16,0 0-26-16,1 0 8 15,-1 3 10-15,1-5-7 0,-1 4 30 0,1-2-35 16,2-1-3-16,1 0 15 0,0 0 11 0,0-2-19 16,0-1 11-16,2-1 8 0,-1-1-24 15,-8 0 6-15,17-6 7 0,-6 2 1 0,-1-5-1 16,0-1 8-16,3-2-3 0,-6-8-2 0,3-2 0 16,-3-6 15-16,4-3-27 0,2-16 29 15,-6-3-7-15,4-2 62 0,-5 1-6 0,-2 1-4 16,2 10 7-16,-3 5-3 0,-3 7 21 0,4 2-13 15,-3 2 34-15,2 5-42 0,-3 0-2 16,0 3 10-16,0 2-28 0,3 2-5 0,-3 1-8 16,0 2 0-16,0 3-18 0,0 3 16 0,0 3-3 15,0 0 5-15,0 0-5 0,3 19-10 16,-2-3-16-16,-1 4 21 0,3 5 3 16,-3 3-8-16,3 1 10 0,-3 6-18 0,0 1 2 15,4-1 4-15,-4 1-14 0,3 1 13 0,-3 0 6 16,3-2-6-16,1-1-8 0,-3-6 9 15,2-1-14-15,0-2 3 0,0-2-15 0,0-2-11 16,1-5 6-16,-1 0-6 0,1-3-5 0,-1 0 8 16,5-2-30-16,-2-3 1 0,1-2-45 0,2-1-33 15,-1-1-80-15,-4-4-120 0,6 2-484 16,-1-2 99-16,-1-2 11 0</inkml:trace>
  <inkml:trace contextRef="#ctx0" brushRef="#br0" timeOffset="98993.38">18195 17787 726 0,'-4'-2'287'0,"4"2"-41"0,0 0-16 0,0 0-30 15,0 0-11-15,0 0-30 0,0 0-18 16,0 0 0-16,0 0-16 0,0 0-20 0,0 0 2 15,0 0-12-15,21 10-15 0,-11-7 1 16,4-3-14-16,3 1-11 0,0 2 8 0,7-3-20 16,-3 2-19-16,6-2-22 0,-4 0-31 15,1 1-44-15,4-2-248 0,-1 2-473 0,-3 0 40 16,-3-2 100-16</inkml:trace>
  <inkml:trace contextRef="#ctx0" brushRef="#br0" timeOffset="99776.52">19275 17530 668 0,'-3'-7'291'0,"6"0"-88"15,-3 3 70-15,0-2-40 0,0 6-12 16,0-5-14-16,0 5-48 0,-3-6-3 0,3 6-26 16,0 0 1-16,0 0-34 0,0 0 0 15,0 0-12-15,0 0-6 0,0 0-12 0,3 17-3 16,-6-6-8-16,3 5-5 0,0 1 18 0,0 7-23 15,0 2-2-15,-3 1 7 0,-1 7-28 16,0 1 5-16,1 1 8 0,-1 0-15 0,1 2 14 16,-1 1-47-16,1-1-42 0,-6-3-28 0,1 14-13 15,1-14-107-15,0-1-67 0,-2-5-248 16,1-4-274-16,1-1 90 0,1-3 51 0</inkml:trace>
  <inkml:trace contextRef="#ctx0" brushRef="#br0" timeOffset="100508.46">18927 18031 947 0,'-8'-13'299'0,"-2"1"-115"0,4 1-7 15,-1 2 61-15,0 2-10 0,3 1-31 0,1-1-18 16,0 2 3-16,3 0-29 0,-4 0-32 16,4 5 7-16,0-6-26 0,0 6-12 0,4-7-3 15,2 5-8-15,5-1-15 0,2 1 0 0,5-3 8 16,5 2-21-16,4-3-2 0,4 2-6 15,6-3-5-15,2 0-2 0,-2 1-13 16,1-2-12-16,-1-1 14 0,14-3-12 0,-13 0-10 16,-1 2 2-16,-6-1-5 0,0-2 2 15,-7 0 1-15,0 1-1 0,-6-1 9 0,1-1-9 16,-4 0 16-16,-5 3 3 0,0-3-9 0,0 3 4 16,-6 1-1-16,2 0 0 0,-2 1 8 15,-1 2-2-15,0 0-16 0,-2 0 13 0,-1 1-13 16,3 1 3-16,-3 5-1 0,0-7-1 0,0 7-19 15,0 0 10-15,0 0 3 0,0 0 5 16,-13 16-7-16,9-4-3 0,-2 1 12 0,2 3-4 16,0 2-3-16,4 2-10 0,-6 3 15 15,5 2-18-15,-2 1 13 0,3 2-8 0,0-2-15 16,3 1-7-16,-6-1-19 0,6-1 3 16,-3-4-13-16,0-2 10 0,0-2 13 0,0-2 36 15,1-3 6-15,-2-3 4 0,1-2 5 16,1-1-10-16,-1-3 16 0,0-3 10 0,0 0 2 15,0 0-10-15,0 0 5 0,0 0-10 0,0 0 10 16,0 0 13-16,0 0-13 0,0 0-12 16,0 0 9-16,0 0-7 0,0 0 3 0,0 0-14 15,0 0 9-15,0 0 1 0,0 0-14 0,0 0 7 16,17-9 18-16,-17 9-20 16,17 0 5-16,-7 0-5 0,0 0-6 0,3 0 1 0,-1 0 2 15,1 2-18-15,4-2 0 0,-3 0-10 16,0 0 0-16,2 0 0 0,2 0 3 15,-5 0 7-15,4 0-10 0,-6-2-5 0,3 1 20 16,-1 1-13-16,-3-3 11 0,1 0 10 0,-1-1-5 16,-4 1-3-16,1-3-12 0,1 0 17 15,-5 1 9-15,3-1-1 0,-5 0-5 0,2-1 15 16,-3 1 0-16,0 1-7 0,0-2 5 0,-3 2 5 16,3-1-11-16,-4 2 9 0,4 4-11 15,-7-10 10-15,0 9-4 0,7 1-1 0,-13 0 5 16,13 0 3-16,-13 5-18 0,5 1-3 15,1 1 6-15,1 1-6 0,-1 4 3 16,4 1-5-16,-2-1 26 0,5 1-31 0,0 2 7 16,5-3 8-16,-2 3-5 0,4-1-15 0,3-2 7 15,4 2-23-15,-1-3-4 0,5 0-50 16,9-5-51-16,-11 1-278 0,9-3-492 0,5-1 115 16,-5-3 71-16,5-3 83 0</inkml:trace>
  <inkml:trace contextRef="#ctx0" brushRef="#br0" timeOffset="102041.02">20533 17818 596 0,'0'0'233'0,"-3"-5"-28"15,3 5-1-15,0-5-40 0,0 5 0 0,0 0-28 16,0 0-16-16,0-6 5 0,0 6-27 16,0 0-27-16,10-3 19 0,-3 2-16 0,-7 1-10 15,14 1-10-15,-4-2-3 0,0 1-2 16,1 0-8-16,2 0 7 0,0-3-4 16,1 0-26-16,0 0 10 0,3 0 8 0,1-3-18 15,1-1 10-15,-1-4-28 0,2 0-18 0,-3-2 20 16,0-2-12-16,0 0-15 0,-4-1 27 15,-1 0-15-15,1-4 16 0,1 3-21 0,-4 1 21 16,-3-1-3-16,3 4 2 0,-3 1 14 0,0-1 4 16,-4 5-2-16,3-3-21 0,-5 4 29 15,2 0-31-15,1 2-8 0,0-1 13 0,-4 6 10 16,0 0-15-16,0 0-3 0,0 0 14 16,6 14-6-16,-6-1 10 0,0 4-8 0,0 4-7 15,4 4 18-15,-4 6-15 0,3 4 14 16,0 2-4-16,0 2 0 0,1 11-13 0,0-5 7 15,2-9 6-15,-5 0-6 0,2-3 14 16,0-1-11-16,-3-4 0 0,4-2 5 0,-4-4-15 16,0-1 18-16,-1-1-5 0,-5 1 2 0,-1-1-10 15,-4-2 15-15,-2-1 1 0,-1 0-14 16,-3-4-7-16,-3-1 10 0,-1-4-15 0,1-2 15 16,-1-5-2-16,-3-2-9 0,4-3 17 0,-1-3 12 15,-3-2-23-15,4-3 0 0,3-4 23 16,0 0-18-16,3-1 5 0,4-1-5 0,-1 0 16 15,7 0-11-15,1 1 0 0,3-2-5 0,3 1 5 16,1 0 1-16,4-1-11 16,2 0 10-16,3 0-2 0,1 2 4 0,-1 0-19 15,5 2 17-15,-2 2-5 0,2 1 0 0,2 1-12 16,-6 4 4-16,4 2-17 0,-5 2-44 16,4 1-16-16,-7 2 24 0,3 2-41 0,2 4-52 15,-5 0-58-15,1-5-80 0,1 11-453 0,-2 0 31 16,1 1 105-16</inkml:trace>
  <inkml:trace contextRef="#ctx0" brushRef="#br0" timeOffset="102769.2">21046 18018 650 0,'7'-2'222'0,"-7"2"-40"0,3-6-26 0,1 2-18 15,-4 4-17-15,6-2 2 0,-6 2-29 0,0 0 6 16,0 0-20-16,0 0 7 0,10 6-16 15,-7-2-2-15,-3 3-12 0,1 1-4 0,-2 2-27 16,1 2 20-16,-3-1-8 0,3 3-20 0,-3-2-18 16,0 1 26-16,2 0-16 0,-2-1-53 15,3-2 15-15,0-1-31 0,-3-2 23 0,3-1 5 16,3-2 21-16,-3-4-8 0,0 0 18 16,4 2 31-16,-4-2-24 0,0 0 4 15,14-12 14-15,-8 8 34 0,-2-2-28 0,2 0 30 16,1 0-7-16,1 0-8 0,-2 2 3 15,-2 0-24-15,5 0 1 0,-5 2 23 0,3-2-6 16,-7 4-25-16,14 0-18 0,-14 0 8 0,10 3-6 16,-3-1 3-16,-3 0 3 0,2 3-11 15,1 0-7-15,-1 1 15 0,-2 1-2 0,0-1-1 16,3 0 4-16,-1 1 4 0,-3-1-8 0,1-1 6 16,2 0-18-16,-2 0-21 0,0-1 31 15,-1-1-3-15,-3-3-7 0,7 3 26 0,-7-3-9 16,0 0-7-16,17-5-2 0,-13 3 30 15,2-3-15-15,-2 2 7 0,2-2 1 0,-2 0-11 16,3 0 21-16,-4 3-3 0,1-1-10 16,-4 3-6-16,6-6-9 0,-2 3-6 15,-4 3-4-15,6-4 9 0,-6 4 1 0,8-2-11 16,-8 2 11-16,10 0-11 0,-10 0 18 0,13 2-2 16,-5-1-11-16,2 2-2 0,0 0 16 15,1 0 7-15,2-2 12 0,0 1-27 0,1 1-3 16,-1-3-3-16,2 0 1 0,1-2-29 0,1-1 21 15,0 2-13-15,-2-5 2 0,1 0 14 16,-2-1-6-16,0-1 5 0,-1-2 8 0,-2 1 13 16,3-1 48-16,-7 3-15 0,2-5 93 15,-2 5-157-15,0 1 107 0,-3-2-112 16,2 4 44-16,-5-2 2 0,2 2-8 0,3-1 3 16,-6 5-3-16,0 0 3 0,0 0-5 0,0 0 13 15,0 0-31-15,0 15 20 0,-3-5-7 16,-3 3-8-16,5 2 10 0,-2 1-3 0,0 0-1 15,0 2-4-15,3 2 3 0,-5 5 8 0,5-1-3 16,0-2-35-16,0 0 2 0,0 3 7 16,0 2-37-16,0-5-34 0,4 1-18 0,-3-5-16 15,-1-1-9-15,-1 0-149 0,-3-5 20 0,8-2-376 16,-4-1-56-16,-4-3 62 0</inkml:trace>
  <inkml:trace contextRef="#ctx0" brushRef="#br0" timeOffset="103079.93">21534 18005 724 0,'3'-10'266'15,"-6"2"-10"-15,6 2-18 0,-2 2-31 0,-1 0 3 16,3-2-25-16,1 2-9 0,-4 4-30 16,10-7-23-16,-3 6 8 0,0 0-21 0,3 1-8 15,3 0-15-15,-2 1-20 0,6 0 17 0,0 3-20 16,0-1-5-16,1 2 7 0,-2 0-14 15,5 2-1-15,-4-1-13 0,0 0 6 0,0 0-3 16,-6 1-16-16,2-2 21 0,-2 1-20 16,-1-1 10-16,-4 0-13 0,-3 0 0 15,-2 2 0-15,-5 1 3 0,-3 1-3 0,-2 2 2 16,-9 0-20-16,1 1 6 0,-6 0-22 0,2-1-19 16,-3 0-16-16,3-3-18 0,-6 6-26 15,3-3-30-15,3-1-70 0,1 0-109 0,-4 0-182 16,10-3-323-16,4 1 110 0,3-3 3 15</inkml:trace>
  <inkml:trace contextRef="#ctx0" brushRef="#br0" timeOffset="103461.02">21787 18186 742 0,'4'-3'235'0,"-4"3"67"0,4-3-20 16,-4 3-121-16,0 0-33 0,0 0-18 0,3-6 21 15,-3 6-26-15,0 0-5 0,0 0-3 16,3-3-20-16,-3 3-6 0,0 0-12 0,0 0 0 16,10 0-13-16,-10 0 5 0,0 0 3 0,15 2-13 15,-15-2-8-15,16 0 8 0,-5-2-2 16,-1-1-14-16,6-2 1 0,2-2-1 0,0 2-2 16,1-5-10-16,6-1 18 0,-1-6-5 0,0 0-11 15,7-11 13-15,-5 5-23 16,-5-2 11-16,3-10-4 0,-3-4-7 0,-4-1 3 15,0 0 0-15,-4 5-3 0,-6 2-2 0,-4-1 4 16,2 1-9-16,-5 6 4 0,3 0-20 16,-6 2 21-16,2 4 12 0,-3 3-7 0,-2 3 7 15,-1-2-2-15,0 6-3 0,-4-1-20 0,1 3 20 16,0 5-12-16,-4 1-11 0,4 3 8 16,-3 6 5-16,-1 2-8 0,4 7 6 0,-4 5 9 15,4 6-2-15,3 5-12 0,4 6 9 0,3 2 3 16,7 18 6-16,3-1-4 0,10 13-2 15,5-5-2-15,9-4-18 0,0-4-1 16,-4-15-43-16,4-4-2 0,4-3-44 0,-7-6-174 16,10 0-561-16,-3-6 75 0,-4-10 125 0</inkml:trace>
  <inkml:trace contextRef="#ctx0" brushRef="#br0" timeOffset="104459.43">22393 18056 793 0,'-1'-5'282'16,"1"5"-34"-16,0 0-23 0,0 0-28 0,0 0-20 16,0 0-24-16,0 0-14 0,7-5-1 15,-7 5-28-15,8-1 0 0,-8 1-26 0,13-2 19 16,-6 0-19-16,3-1-15 0,-3 0 11 0,6-1-24 16,-2-1 6-16,2 0-1 0,-2-2-7 15,3-1-13-15,-1 1-3 0,1-1 8 16,-4-2-7-16,0 2 4 0,1-4-20 0,-1 2 10 15,-3 1 11-15,-4-2-44 0,4 1-67 16,-4 0 16-16,-2 1 20 0,-1 2 6 0,0 0-6 16,-2 0 23-16,-7 2 37 0,6 2-55 0,-7-3 21 15,3 3-31-15,-1 3 23 0,8 0 0 16,-19 2-10-16,8 0 18 0,1 3-5 0,0 1 2 16,-1 2 8-16,1 3 3 0,0 1 2 0,6 1 0 15,-3 1-13-15,1 3-9 0,5-1 6 16,1-1 11-16,1 1-7 0,2 0-4 0,0 0-4 15,5-1-8-15,2 0-5 0,0-1-62 16,7 0 3-16,0-1-28 0,0-3-197 16,4 2-497-16,-1-2 82 0,1-4 92 0</inkml:trace>
  <inkml:trace contextRef="#ctx0" brushRef="#br0" timeOffset="105692.09">22827 17999 1095 0,'0'0'177'0,"0"-10"117"16,0 7-82-16,0 3-22 0,0-6-88 16,0 6-12-16,0-6-8 0,0 6-11 0,0 0 6 15,0 0-18-15,0 0-8 0,0 0-5 16,0 0 3-16,0 0-18 0,11 13 10 16,-8-5-18-16,0-1 5 0,1 4-23 0,-1-1 13 15,0 0 2-15,0 2-17 0,1-1-41 0,-1 0 17 16,1-1-5-16,-1 0-2 0,-2-1 13 15,2-1 0-15,0-2-3 0,-3-3 10 0,4 1 5 16,2-1-2-16,-6-3-7 0,0 0 17 0,18-9 15 16,-12 3 11-16,4-1-21 0,-2-2 36 0,2 0-7 15,0 2 2-15,0-2-16 0,-3 0 14 16,3 2-19-16,-3 0 8 0,0 1 0 0,0 1 8 16,0-2-31-16,-1 4 16 0,1 0-24 15,1-1 8-15,-2 2-5 0,0 1 8 0,-6 1 18 16,11 0-16-16,-11 0-3 0,14 4 11 15,-8-1-7-15,-2 3-19 0,-1-2 8 0,5 0 0 16,-5 3 13-16,3 0-11 0,-2-1-4 16,2-1-1-16,-2 1 1 0,-1-1-6 0,2 1-5 15,-2-3-5-15,3 1 13 0,-6-4 10 0,7 1-2 16,-7-1-6-16,14-2 1 0,-7-3 7 16,3 1 10-16,-1-3 3 0,2 0 3 0,-1 0-4 15,-3-1 12-15,4-2-6 0,-1 5-21 0,-3-1 26 16,2-2-22-16,-1 2 11 0,-1 2-6 15,-1 0-6-15,-2-1 8 0,3 1-11 16,-3 1 3-16,-1 0 6 0,-3 3-9 0,0 0-25 16,13 2 33-16,-13-2 13 0,11 4-23 0,-8 3-7 15,1-1 17-15,2 3-10 0,-3 3-18 16,1-2-5-16,-1 2-44 0,1 3 11 0,0 1-57 16,-1-4 1-16,1 6-26 0,-1-3-60 0,0-3 6 15,3 0-40-15,-2-2 1 0,-1-2 98 16,2 2 5-16,-2-4 51 0,3-2 57 0,-2-1 25 15,-4-3 28-15,7 0 34 0,-7 0-8 0,0 0 40 16,13-5-24-16,-13 5-14 0,4-5 36 16,-1 2-30-16,-3 3 12 0,4-9 8 15,-1 5-18-15,-3-1 1 0,3 1-12 0,-3 4-6 16,7-8-1-16,-7 4 23 0,4 1-28 0,-4 3 3 16,4-6-11-16,-4 6-15 0,6-6-7 15,-3 3 9-15,-3 3-7 0,7-4-10 0,0 0-13 16,0 3-8-16,-3-2-20 0,2-1 17 0,1 1-4 15,-1-3-1-15,5 1-7 0,-7-3 18 16,6 1-16-16,-4-2-10 0,2-2 31 0,1 3-18 16,-5-4 41-16,3 3 18 0,-4-1 5 0,4 1-5 15,-6-1-8-15,-1 3 15 0,0-1 6 16,0 1-3-16,0 1-15 0,-1 0 2 16,-3 2-5-16,4 4 0 0,-10-8-2 0,4 7-5 15,6 1-6-15,-13 3 18 0,2 1-17 16,4 1-6-16,0 3 8 0,-1 1 2 0,-1 2-22 15,5 2-9-15,-2 0 6 0,3 1-10 0,-1 3-16 16,4-3-5-16,0 4-35 0,4-2 2 0,-1 0-13 16,3-4-18-16,1 1 10 0,1-2-7 15,5-3 30-15,-3-3-2 0,1 0 85 0,2-3 12 16,0 0-26-16,-2-2 39 0,2-2-2 0,-2 0 7 16,-1-1 31-16,0 0 15 0,1-1-18 15,-4 0 18-15,3-2 3 0,-4 2-11 0,2-1-4 16,-2 1 2-16,-2 2-24 0,-4 2 19 0,9-7 0 15,-5 6-8-15,-4 1-18 16,7-5-10-16,-7 5-13 0,4-2-7 0,-4 2 12 16,0 0-20-16,0 0 2 0,0 0 8 0,0 0 3 15,0 0-29-15,10 8 1 0,-7-3-16 16,-3-5-13-16,0 8 8 0,0-4-15 0,3 0 10 16,-2 0-3-16,-1-4-13 0,3 5 14 0,-3-5 9 15,7 2 11-15,-7-2 0 0,0 0-11 16,13-7 14-16,-9 4-9 0,3-2 14 0,0 0 14 15,0-1 22-15,-1-1 4 0,1 1-12 0,1 0-13 16,-2 1 12-16,-2 0 19 0,2 0-19 16,0 1-7-16,-2 0 15 0,-1 1-17 0,2-1-14 15,-5 4 6-15,9-4-3 0,-5 3 0 16,-4 1 0-16,7-2 1 0,-7 2 11 16,0 0-19-16,14 7-6 0,-8-5 16 0,-2 3-3 15,2 0-10-15,2 1-16 0,-1 0-30 0,-4 1-20 16,5 1 14-16,-3-4-107 0,1 3-135 0,2 0-582 15,-1 0 124-15,0-1 48 0,-1-2 102 16</inkml:trace>
  <inkml:trace contextRef="#ctx0" brushRef="#br0" timeOffset="105900.31">24033 17726 680 0,'0'-5'328'15,"0"5"-121"-15,0-8-10 0,0 8-38 16,0 0 10-16,0-5-26 0,0 5-25 0,0 0-13 16,0 0-13-16,0 18-2 0,3-8 7 0,-3 3-15 15,0 6-18-15,-3 2-3 0,3 6-2 16,-3 0 0-16,0 10-66 0,-1-1-14 0,1 2-51 16,-4 12-25-16,1-13-92 0,-2-4-8 0,-5-3-136 15,9-4-363-15,-3-5 53 0</inkml:trace>
  <inkml:trace contextRef="#ctx0" brushRef="#br0" timeOffset="106583.83">23962 18231 501 0,'3'-8'133'0,"-3"-4"29"0,0-1 19 0,3 1-37 15,-3 0-14-15,0-1 11 0,3 0 15 16,-2 2-23-16,-1 1-20 0,0-1-6 0,3 1-12 16,-3 2-13-16,4 1 13 0,0-1-11 0,-1 2-20 15,4 0-10-15,2-1-3 0,-1 1-5 16,2 2 0-16,3-1-15 0,1 2 10 0,0-1-18 15,3 0 3-15,0 1-9 0,0-1-11 0,0 2-24 16,4-1 20-16,-4 0 11 16,0 0-21-16,0 1 1 0,-4 0-4 0,0-1 9 0,-5 1-6 15,2-1 18-15,1 1-2 0,-4 1 5 16,-4-2 5-16,-3 3-16 0,7-3 16 16,-7 3-33-16,0 0 30 0,0 0 1 0,0 0 7 15,0 0-18-15,0 0 18 0,0 0-13 0,-24 14 11 16,14-7-9-16,3 0-1 0,-4 1 7 15,4-1-18-15,-2-1 10 0,2 2-10 0,-1-1-21 16,2 0 8-16,2-1 6 0,-2-1-26 16,3 0-19-16,3 0 34 0,0-5-12 0,0 7-9 15,0-7 19-15,6 3-6 0,-6-3 21 0,0 0-28 16,17-3 0-16,-17 3 12 0,11-5 13 16,-5 3 31-16,1-1 13 0,0 1-13 0,-3-1 18 15,2 1-13-15,-2-2 8 0,-4 4-8 16,10-4 49-16,-10 4-41 0,7-2 66 15,-7 2 21-15,4-4-38 0,-4 4-14 0,0 0-7 16,9-3-12-16,-9 3-9 0,0 0 19 0,10 4-37 16,-10-4 1-16,11 5 12 0,-4-1 13 15,0 0-15-15,5 0-3 0,-7 0-4 0,5 2-9 16,3-3 21-16,-2 0-15 0,-1 0-8 16,4-3 7-16,0 0 1 0,3-2-16 0,0-2 16 15,5-7-24-15,0 0 14 0,-2-7-6 0,4-2 5 16,4-12 0-16,0-4-7 0,-4-1 10 15,-1-4 18-15,-2-2-8 0,-4 2-25 0,-2 6 38 16,-7 10-26-16,3-3-84 0,-7 6 66 16,2 0-17-16,1 4 30 0,-4 2 13 15,3 3-20-15,-4 0 17 0,1 2-20 0,0 2 3 16,-3 1-3-16,3 3 7 0,-3 5 9 0,0 0-1 16,0 0-25-16,0 0-3 0,-10 19 31 15,3-5-10-15,4 5-3 0,-4 2 10 0,1 11-17 16,-1 1 12-16,-1 14-28 0,-5 2-3 0,7 2-50 15,-12-1-19-15,5-2-33 0,5-2-76 16,-12-2-150-16,17-8-477 0,-1-11 14 0,0-4 139 16,4-3 15-16</inkml:trace>
  <inkml:trace contextRef="#ctx0" brushRef="#br0" timeOffset="106929.28">24608 18093 683 0,'0'-8'243'0,"0"0"-48"0,0 2 107 15,0-2-41-15,0 3-39 0,0-1 1 16,0 2-39-16,0 4-12 0,3-10 2 0,-3 7-46 16,0 3 5-16,10-5-31 0,-3 2 1 0,0 0-3 15,0 2-8-15,3-1-26 0,4 1 6 16,-1-1-21-16,2 1 8 0,-2 0-18 0,4-1 5 16,-3 0-7-16,0 1-11 0,2 0 2 15,-2-3-9-15,-3 4 2 0,1-2-3 16,-1 0-7-16,-4 1 26 0,3-1-27 0,-2 1 19 15,-8 1 5-15,13-2-10 0,-7 2 2 0,-6 0-10 16,12-3-6-16,-12 3 1 0,0 0-8 16,9 3 29-16,-9-3-22 0,2 9-17 0,-2-4 13 15,-2 1-11-15,2 1 9 0,-3 1-6 0,3 2 10 16,-3-2-18-16,3 4 3 0,-3 0 20 16,-2-2-10-16,5 2-20 0,-3-1-16 0,0 1-35 15,3 0 10-15,0-1-142 0,-17 3-221 16,20-6-477-16,-3 2 130 0,2-4 50 0,0-4 114 15</inkml:trace>
  <inkml:trace contextRef="#ctx0" brushRef="#br0" timeOffset="107123.5">24953 17827 622 0,'-3'-7'235'0,"3"7"3"0,0-7-36 15,0 7-25-15,0 0-13 0,0 0-11 0,0 0-20 16,0 0-30-16,0 0-52 0,3 25-64 16,-6-11-20-16,6 4-479 0,-3 3-202 0,3-1 107 15</inkml:trace>
  <inkml:trace contextRef="#ctx0" brushRef="#br0" timeOffset="107711.79">25144 18027 849 0,'0'-6'264'0,"0"1"25"0,0 5-97 0,0-10-20 15,-3 6-11-15,0 0-28 0,3 4-15 0,-7-6-16 16,0 3 8-16,7 3-12 0,-14 2-19 16,14-2-2-16,-17 4-8 0,6-1-5 0,1 1-16 15,1 0-4-15,2 3 2 0,-1-2-31 16,2 0-4-16,2 1 6 0,-2-4-17 0,6 3 26 15,0-5-8-15,-3 6-10 0,3-6-3 16,9 6 15-16,-2-5-22 0,-7-1-3 0,16 0 2 16,-8-1 3-16,2 1-10 0,1-2 2 0,-1-1-17 15,0 1-4-15,4-1-14 0,-4 0-67 16,-3-1-5-16,3 4 7 0,-10 0-40 0,11-1 9 16,-2 0 17-16,-9 1 6 0,12-2-12 0,-12 2 26 15,9 0 20-15,-9 0 82 0,7-1 10 16,-7 1 49-16,0 0 31 0,14-2 7 0,-14 2 18 15,7-1 26-15,-1-1-8 0,-6 2-15 16,10-3-13-16,-10 3 13 0,8-2-31 16,-1 0-5-16,-7 2 5 0,10-1 0 0,-10 1-23 15,11 0-6-15,-11 0-4 0,13 4-5 0,-7-1-8 16,-2 0-3-16,3-2-10 0,-3 5 6 0,2-1-4 16,-2-1 1-16,-1 3 10 0,0-1-28 15,0 0 12-15,0 2-17 0,-3-1 15 0,1 0-8 16,-1 0 3-16,0-1-18 0,0 0 5 0,-1 0 8 15,1-6 3-15,0 7-1 0,0-7 34 16,0 5-21-16,0-5-8 0,0 0 16 0,0 0-23 16,11-12 7-16,-7 5-22 0,6-3 30 0,-3 2-31 15,6-2 32-15,-3 0-19 0,1-1 26 16,-1 3-1-16,-3 0-24 0,0 1 22 16,4 1-18-16,-5 0-7 0,4 3 0 0,-3-2 2 15,2 4-10-15,-4 0 18 0,-5 1-8 16,13 1-7-16,-2 0 9 0,-7 3-12 0,5-1 0 15,-2 4 3-15,1 0-11 0,1 2-35 0,-2 0-34 16,0 1-38-16,4-1-203 0,-1 7-616 16,3-1 153-16,4 0 44 0,-3-2 131 0</inkml:trace>
  <inkml:trace contextRef="#ctx0" brushRef="#br0" timeOffset="108708.88">26133 18111 409 0,'7'-2'197'0,"2"-1"-46"16,-5 1 77-16,10-1 10 0,-4 0 15 15,0-3-27-15,-2 1-9 0,4 1 3 0,-2 1-30 16,1-3-108-16,-4 3 79 0,0-1-38 0,2 0 36 0,-4 2-8 16,2-3-34-16,-4 3-19 15,4-3-70-15,-4 2 10 0,-3 3-15 0,7-7 3 16,-7 7 2-16,4-3-18 0,-4 3 8 0,0 0-3 16,0 0 1-16,0 0 2 0,0 0 15 15,-21 10-15-15,17-2-10 0,-6 0-6 0,3 3 6 16,-3-1-18-16,0 3-8 0,3 1-3 0,0-1 16 15,-3-1-31-15,4 1-5 0,1-5 8 16,2 2-5-16,0-2 9 0,2-1-9 0,1 1 12 16,1-4-12-16,2 1 18 0,5-4-1 0,-8-1 3 15,13-1 18-15,-4-2-13 16,-1-3-5-16,2 0 11 0,-3-1-3 0,3-3 27 16,0 0-11-16,-3-1 22 0,0 1 0 0,-1-1-10 15,-1 1 2-15,-2 0-9 0,2-1 12 0,-3 1-13 16,-2 3 13-16,0-2-3 0,3 3-4 15,-6-1-9-15,3 1 1 0,-1 0-8 0,0 0 10 16,1 6 3-16,-5-9-13 0,5 5 18 0,0 4-33 16,-7-6-11-16,7 6 6 0,-1-6 20 15,1 6-18-15,-3-5-13 0,3 5 13 0,4-7 3 16,0 3-1-16,2-5-2 0,4-1-5 0,0-4 0 16,4-3 23-16,0-7-10 0,3-4 0 15,4-11-3-15,-1-3 10 0,-2 0 6 16,1-1-3-16,-1 3 8 0,-5 7 10 0,-2 3 7 15,-4 7 3-15,2 2 6 0,-5 1-9 16,4 5-9-16,-5 0 14 0,3 2 9 0,-3 2-24 16,1 3 6-16,-1-2-4 0,-1 5-11 0,-1 1 4 15,-1 4 3-15,0 0-1 0,0 0-6 16,-6 17 4-16,2-2-20 0,-2 7 4 0,-1 8 19 16,-3 5-10-16,0 13 17 0,0 4-4 0,-1 2-9 15,1 2-9-15,-3-1 4 0,5 0-2 16,-2 0 5-16,4-4-7 0,-1-1 2 15,3-7-15-15,3-8 15 0,-2-6-3 0,3-2-12 16,0 0-1-16,3-7-2 0,-2-2 6 0,3-2-6 16,-1-3 12-16,1-3 14 0,2-2-31 15,1-5 21-15,1-2 4 0,-8-1-10 0,16-6 14 16,-9-1-9-16,3-6 8 0,-3 0-2 0,3-8 2 16,-3 0-5-16,4-8-3 0,-5 1 6 15,1-7-11-15,-1 0 3 0,-3-2-15 0,-2-1 25 16,-1 1-8-16,-4 0 11 0,-3 3-8 0,-2 3-3 15,-6 2 1-15,-1 2-3 0,-12-3-6 16,1 9 6-16,0 7 3 0,-4 1-9 0,0 3 1 16,4 6-15-16,-4-1 17 0,0 7 10 0,3 2-9 15,-2 1 7-15,4 2 7 16,-2 5-4-16,7 0-11 0,3 1 19 0,2 1-9 16,9-1-12-16,0 4 10 0,10-5-5 0,5 1 10 15,5-1-23-15,8-2 28 0,10 1-5 16,3-4-17-16,6-2 6 0,5 0-1 0,1-5-1 15,1 0 0-15,18 0-33 0,-4-3-17 0,-17-3-35 16,-2 3-111-16,-19 0-155 0,18-1-462 0,-6-2 150 16,-8 1 18-16</inkml:trace>
  <inkml:trace contextRef="#ctx0" brushRef="#br0" timeOffset="109490.09">27619 17951 867 0,'1'-8'302'15,"-2"1"-92"-15,2-2-10 0,-1 0-47 0,0 2 21 16,0-2-7-16,0 2-26 0,0-2-16 16,0 2-7-16,0-1-8 0,0 0-28 0,3 1-8 15,-6-1-5-15,2 2 13 0,0-1-28 0,-4 2 5 16,-2-2-16-16,3 4 1 0,-2-1-16 15,-1 1 18-15,-4 1-18 0,1 2-2 0,0 0-6 16,-4 2 11-16,1 1 10 0,-2 4-26 0,2-3 8 16,-4 4-18-16,4-1 3 0,2 2 10 15,-1 0-16-15,2 1-17 0,-1-3 13 0,3 2-16 16,4 0 13-16,-2 0-1 0,3-2-12 0,3 2 13 16,0-2 0-16,3 3 8 0,4-1-1 15,-1 0 1-15,5 0-3 0,-1 1 13 16,4 1-29-16,-1-3 14 0,1 3-1 0,0-3 1 15,-1 1 9-15,1-1-17 0,-2 0 36 16,0 0-47-16,-2-2 26 0,-3 1-7 0,3 1-19 16,-2-1 16-16,-2-3 13 0,1 4-29 0,-4-1 14 15,-3-1-1-15,0 2-5 0,-3 0 34 16,-4 1-14-16,0 1-19 0,-3-2 7 0,-3 0-3 16,-2-1-8-16,-1 0 19 0,-2 0-6 0,2-3 1 15,-2 1 4-15,2-4-7 0,3 0 16 16,-2-1-14-16,1 0 8 0,1-1-5 15,3-2-5-15,-4-1 2 0,7 1-4 0,0-1-21 16,1 1 17-16,3 0-32 0,3 3-21 16,1-11 2-16,4 8-9 0,2-1-34 0,6-1-26 15,-2-1-38-15,-2 4-176 0,12-4-408 0,-1 3 31 16,5-1 149-16</inkml:trace>
  <inkml:trace contextRef="#ctx0" brushRef="#br0" timeOffset="109864.88">28013 17931 806 0,'0'-5'292'0,"0"5"5"15,3-5 2-15,-3 5-35 0,0-5-24 16,0 5-20-16,0 0-28 0,2-5-33 16,-2 5 2-16,0 0-7 0,0 0-26 0,0 0-26 15,0 0 3-15,0 0-20 0,0 0-3 0,-2 22-16 16,-1-9 11-16,3-1-21 0,-4 4 1 15,1 2-11-15,2 0-21 0,-2 1 9 0,0 0-6 16,-1 0-5-16,1 1 5 0,-3-1 0 0,5-1-15 16,-6-1 5-16,4-2-16 0,2 2 6 15,-2-4-16-15,0-1 11 0,0-2 25 0,0 0-23 16,2-2-7-16,-2-3 4 0,0 1-2 0,0-2 10 16,-2 0 6-16,5-4-9 0,-7 3 6 15,7-3 0-15,0 0-3 0,-13-9 8 16,7 3-13-16,2-1-2 0,-3-2 12 0,4-2-10 15,-1 1-10-15,-2-5-5 0,-1 2 13 16,3-3-1-16,-3 1-10 0,4 1-17 0,-4-3-16 16,4 2-28-16,0 1-36 0,3-1-64 0,-8 1-115 15,5 2-633-15,2 0 137 0,0 2 17 16,-1 1 128-16</inkml:trace>
  <inkml:trace contextRef="#ctx0" brushRef="#br0" timeOffset="110071.55">27814 17848 729 0,'-3'-7'228'0,"3"2"-26"0,0 0-7 15,0 5-1-15,-3-10-15 0,3 5 39 16,0 5-13-16,0-10-42 0,3 6 6 0,0 0-2 16,1 1-24-16,2-3-23 0,5 2-20 0,2 0-2 15,2 0-9-15,1 1-22 0,5 2-29 16,0 1-15-16,2 0-51 0,4 0-69 0,4 0-34 15,-3 1-350-15,6 2-302 0,0-1 30 0,-3 0 123 16</inkml:trace>
  <inkml:trace contextRef="#ctx0" brushRef="#br0" timeOffset="110337.15">28439 17806 696 0,'0'0'276'0,"0"0"-40"0,0 0-6 16,0 0-25-16,0 0-23 0,0 0-16 0,0 0 18 15,5 17-33-15,-5-9-18 0,0 0-10 16,0 2 5-16,-4 3-18 0,4-1-18 0,0 3 6 16,-1 2-19-16,1 1 8 0,-3 1-15 15,3 0 7-15,-3 0-33 0,3 2-33 16,-3 0-21-16,3-2-33 0,-1 0-56 0,0 1-154 15,-1-2-591-15,-1 0 110 0,3-4 18 0,-3 1 140 16</inkml:trace>
  <inkml:trace contextRef="#ctx0" brushRef="#br0" timeOffset="110555.67">28460 17776 872 0,'0'0'328'0,"0"-8"-29"0,0 8-40 16,2-8-6-16,-1 4-17 0,-1 4-16 0,4-8-28 15,3 3-13-15,-3 3-28 0,6-3-13 0,0 0-10 16,4 3-18-16,-1-3-10 0,5 4-18 16,0-1-8-16,1 1 1 0,2-1-34 0,-4 1-26 15,5 0-30-15,-7 1-26 0,5 2-23 0,-9 1-98 16,0 0-175-16,2 2-536 0,-3-3 112 15,-1 4 42-15,-7-2 143 0</inkml:trace>
  <inkml:trace contextRef="#ctx0" brushRef="#br0" timeOffset="110729.42">28563 17873 655 0,'10'-3'281'15,"-6"-1"-81"-15,6 0-16 0,1 0-28 0,-1 1-22 16,3 0-17-16,1 0-2 0,1 2 8 0,-2 1-23 16,3-2-95-16,2 4-43 0,-20-2-303 15,20 4-373-15,3-1 28 0</inkml:trace>
  <inkml:trace contextRef="#ctx0" brushRef="#br0" timeOffset="111544.04">29175 17973 616 0,'0'0'197'0,"0"0"-15"0,0 0-26 0,0 0-15 15,0 0-3-15,0 0-30 0,0 0 4 16,7 3-12-16,-7-3-2 0,0 0-6 0,13 0-8 16,-13 0 6-16,13-3-26 0,-5 1 10 15,-1-1-23-15,3-2 3 0,1 0 5 0,-1-2-18 16,0-1 25-16,1-2-20 0,-1 1-12 16,-4-2-6-16,4 2 36 0,-2-3-21 0,-2 3 6 15,1-1-13-15,-1 1 20 0,-5 1-46 16,6 1 36-16,-4 0-15 0,-1 2-10 0,-1-1 4 15,-1 6-7-15,-1-7-2 0,1 7-9 0,-5-3-2 16,5 3 11-16,0 0 9 0,0 0-25 16,-21 12 23-16,15-6-18 0,-2 4 6 0,3 3-6 15,-3-1 10-15,5 3-23 0,-1 1-12 16,4-3 10-16,0 0 10 0,0 2-13 0,3-3-20 16,1 0 17-16,2-1-4 0,1-3 20 15,1 1-21-15,2-3 19 0,0-4-8 16,3 2 7-16,-2-3-7 0,-1-1-3 0,3-3 0 15,-2 0 8-15,-1-1 5 0,-3-2-3 0,3-1-17 16,0 0 48-16,-2-1-20 0,0 2 5 16,-3 0 15-16,1 0 5 0,-2-1-10 0,0 2-15 15,1 0 7-15,-3 0-12 0,1 2 2 0,-3 3 3 16,5-7-16-16,-5 7 26 0,2-2-23 16,-2 2 2-16,0 0 1 0,0 0 4 0,6 10-15 15,-4-3 11-15,0 3 17 0,2-2-25 16,-1 3-6-16,1 1 14 0,2 1 30 0,-1 1-30 15,0 1 9-15,3 0-14 0,0 0 4 16,-6-2-2-16,7 2 13 0,-5-3-16 16,-1 1 16-16,4-4-14 0,-3 2-9 0,-1 0 7 15,0-3-4-15,-4 0 19 0,-1 1 3 0,-4-2-15 16,2 0-48-16,-7 2-27 0,-2-1-84 16,-4-7-132-16,0 5-488 0,-4-2 37 0,1 0 140 15</inkml:trace>
  <inkml:trace contextRef="#ctx0" brushRef="#br0" timeOffset="111694.73">29278 17683 1011 0,'3'-3'320'15,"0"-4"-39"-15,-2 4-35 0,-1 3-18 0,6-7-24 16,-6 7-58-16,7-2-15 0,-7 2-88 15,0 0-55-15,10 9-424 0,-9-5-267 0,-1 3-14 16,0 0 136-16</inkml:trace>
  <inkml:trace contextRef="#ctx0" brushRef="#br0" timeOffset="112650.15">30486 17392 693 0,'0'0'328'0,"1"-5"-29"15,-1 5-32-15,-1-6-52 0,1 6-13 16,0 0-23-16,0 0-20 0,0 0-11 0,0 0-7 16,-5 24-16-16,2-8-10 0,0 5-20 0,-2 7 8 15,-1 6-14-15,-4 11 1 0,0 4-29 16,2-2 1-16,1 1-1 0,-2 0 6 0,2-8-19 15,2-7 6-15,-1-1 5 0,3-5-21 0,1-2 24 16,-3-3-50-16,5-4 14 0,-3 0 7 16,3-4 6-16,-3-3-34 0,3 1 38 0,-1-1 1 15,2-4-26-15,-1-4 13 0,0-3-6 0,0 0-12 16,0 0 2-16,0 0 8 16,13-21-18-16,-13 9 21 0,3-3-11 0,0-3 3 15,0 0-18-15,-3-1 8 0,0 0 0 0,-1 0-8 16,-1 2 2-16,-4-1 8 0,4 3-7 15,-6-2-3-15,1 4-13 0,-2 1 21 0,-1 2-16 16,-3 2-5-16,3 1 1 0,-3 6 22 0,-1 0-15 16,1 2 0-16,-2 4 2 0,-1 1-7 15,-1 4 12-15,5 2-20 0,-4 5 18 0,3 1-5 16,6 0-2-16,1 2 2 0,1-1-6 0,5-1 22 16,2 2 1-16,4 1-9 0,0 0 12 15,1-1-12-15,7-2-1 0,-2-4-2 0,3 0 23 16,4-2-25-16,-3-2 2 0,3-2 10 0,1-2-5 15,1-2-2-15,0-3 2 16,0-1-8-16,0-1 8 0,-1-2 1 0,1 0 6 16,-2-2 11-16,-1-2-17 0,-1 1 4 0,-3 0 3 15,0 0 15-15,2-3 25 0,-9 2-50 16,4 1 0-16,-1-1 30 0,-3 2 0 0,-1 0-17 16,-1 1 1-16,1 0-19 0,-1 1-8 0,-3-1-1 15,4 1 17-15,-6 3-9 0,7-5 16 16,-7 5-16-16,7-1-10 0,-7 1 11 0,0 0-3 15,0 0 20-15,11 6-28 0,-11 0 16 0,3-2-13 16,-3 2-6-16,3 1 3 0,-3 1-4 16,0-1-9-16,5 3-18 0,-5-1-35 15,-2-1-23-15,-1 0-77 0,0-6-231 0,3 11-524 16,0-4 148-16,0 0 36 0,0-3 102 0</inkml:trace>
  <inkml:trace contextRef="#ctx0" brushRef="#br0" timeOffset="112805.65">30798 17598 931 0,'1'-6'320'0,"-1"6"-41"16,0-7 3-16,0 2-49 0,0 5-93 16,0 0-14-16,0 0-85 0,0 0-36 15,0 0-233-15,0 0-558 0,8 18 134 0,-6-8 32 16</inkml:trace>
  <inkml:trace contextRef="#ctx0" brushRef="#br0" timeOffset="113571.29">31021 17806 870 0,'3'-7'276'0,"3"-3"-43"15,-1 0 18-15,2-1-39 0,2-1 47 0,-2-1-47 16,4 3-30-16,-1 0-8 0,0-1-23 0,1 1-2 15,-2 1-29-15,0 2-15 16,0 0-15-16,1-2-6 0,-3 2-5 0,3 0 6 16,-3-1-26-16,0-1-18 0,3 0 10 0,-3-1-8 15,0-2-7-15,0-1-2 0,-1-2-11 16,-2-1-3-16,3 0 6 0,-4-2-11 0,1 0 0 16,-4-2-2-16,3 1 0 0,0 1 2 0,-6-1-7 15,3 3 12-15,0 0-12 0,-3 2-8 16,0 1-28-16,2 1 28 0,-6 3-13 0,3 1 8 15,-2 1 3-15,1 3-6 0,-4 3 0 0,9 1 8 16,-25 6 10-16,9 3-2 0,0 3 2 16,-5 6 13-16,0 6 5 0,-2 11-10 0,-2 4 3 15,3 3-6-15,-1 0-2 0,3 7-8 16,-3 0 28-16,5 1-15 0,3 2 5 0,-4-2-17 16,6 0 9-16,2-2-10 0,1-8 0 15,5-5-15-15,-3-3-3 0,1-1-33 0,4-4 0 16,-2-4-56-16,2-4-34 0,-4-1 36 0,4-2-46 15,-4-1-79-15,0-2-113 0,-3-4-20 16,6 0-415-16,-2-2 33 0,3-4 110 0,1 0 471 16,2-3 139-16,0 0 171 0,-16-7-43 15,10-1 117-15,-1-1-82 0,3-1-7 0,-3 0 61 16,2-3 8-16,-6 0-24 0,9-1 27 0,-6 0 32 16,5 5-37-16,-2-2-14 0,2 1 0 15,2 1-9-15,-2 2-11 0,3-2-31 16,0 3-15-16,3-1-16 0,1-1-7 0,7 1-13 15,2 0-5-15,5-2-16 0,5 1 11 16,4 0-20-16,4-1-6 0,3 3-13 0,0-1 6 16,3-1-6-16,-2 1-10 0,0 1-18 0,2-1 8 15,-3-3 0-15,2 1 0 0,-1-4-8 16,9-5 1-16,-10 0-4 0,-8 0 11 0,5-9-10 16,-1-3-8-16,-5-4 20 0,-6 4-17 0,-4 3 0 15,-2 0 14-15,-2 0-22 0,-3 2-5 16,-3 1 5-16,0 2 2 0,-3 4 6 15,1-1-11-15,3 3 3 0,-5 3 23 0,0-2-18 16,-1 5-8-16,0-1-20 0,3 3 5 16,-3 0 23-16,0 2-15 0,0 2 2 0,0 4 5 15,0 0-2-15,0 0 13 0,-21 10-3 0,14 2 2 16,-4 7 14-16,2 2-27 0,-3 8 14 16,-4 2-8-16,0 12 5 0,-2 2 13 0,-3 2 5 15,5 1-11-15,-2 0-4 0,1 2 2 0,0-1-23 16,4-2-46-16,-1-1-15 0,2 0-118 15,-4-12-41-15,6-3-671 0,2-3 118 0,-2-6 10 16,1-8 175-16</inkml:trace>
  <inkml:trace contextRef="#ctx0" brushRef="#br0" timeOffset="113897.12">31130 18052 931 0,'1'-6'302'0,"5"-1"-38"0,-3 3-26 0,1-2-15 16,5 0-29-16,-4 0-120 0,5 1 6 16,3-1-3-16,3 2-8 0,-4 0-5 0,5-2-26 15,0 2-10-15,0 1 13 0,4-1-23 0,-4 2-23 16,5-3 13-16,-3 4-3 0,-2-4 5 16,2 3-15-16,-7-1 28 0,2 1-13 15,-1-1 3-15,-3 1 18 0,1 2-1 0,-1-4 1 16,0 1 20-16,-3 2 6 0,-7 1-34 15,13-2 20-15,-13 2 16 0,7-1-33 0,0-1-1 16,-7 2-7-16,9-1-8 0,-9 1-7 0,0 0 7 16,10 3-7-16,-10-3 10 0,2 4 12 15,-2 2-20-15,0 0 6 0,0 0-9 0,0 1 1 16,-1 2-14-16,0 0 22 0,-1 1-45 16,-4 0-58-16,6 1-46 0,-2-3-34 0,0 4-598 15,-1 0 10-15,-1-4 112 0</inkml:trace>
  <inkml:trace contextRef="#ctx0" brushRef="#br0" timeOffset="114086.32">31701 17688 703 0,'0'0'292'0,"0"-5"-46"16,0 5-39-16,3-4-48 0,-3 4-41 15,0 0-29-15,0 0-25 0,0 0-53 0,0 20-27 16,-6-8-150-16,6 6-397 0,-1 1-126 0</inkml:trace>
  <inkml:trace contextRef="#ctx0" brushRef="#br0" timeOffset="114911.69">31804 17902 726 0,'0'-9'277'0,"3"2"-52"0,-1 0-10 16,-4 1-8-16,-1 1-17 0,0 1-21 0,3 4-23 15,-11-6-34-15,6 4 9 0,-5 1-11 0,-1 1-16 16,-1 1-14-16,-5 4-1 0,4 1-12 16,-1 1-11-16,-3 4-7 0,3 2-14 0,0 1 27 15,-2 4-24-15,2 0 11 0,4 0-26 16,-1-1-5-16,6 1-23 0,0-1 25 15,2 0-17-15,3-4 2 0,0 1-2 0,3-2-1 16,3 2 8-16,2-1-15 0,5-3 8 0,0 0-19 16,2-2-12-16,5-2 10 0,-1-3 6 15,-3 1-6-15,3-4 10 0,-1-1 13 0,3-2-23 16,-4 0 13-16,3-2 15 0,-3-2 11 0,0 1-1 16,-4 0 11-16,-1-1-8 0,1 1 10 15,-3-1-2-15,-1 1 15 0,-4 1-13 0,5-2-2 16,-4 4-16-16,-1-1 11 0,1 1-16 0,-2 0 11 15,-4 3-3-15,9-5-21 0,-9 5 29 16,7-3-29-16,-7 3 13 0,0 0-2 16,0 0-3-16,11 8-13 0,-9-4-7 0,-1 0-39 15,0 2-5-15,-1 0 11 0,0-6-14 16,3 8 9-16,0-3-6 0,-3 0 13 0,5-2-18 16,-3 1 5-16,-2-4 23 0,10 1-10 0,-10-1 20 15,0 0-7-15,17-4 15 0,-13 0 13 16,6-1-8-16,-6 0 23 0,4 0 29 0,-3-1 25 15,1 0-26-15,-1-1-7 0,-2 3 18 0,0 0-8 16,1-1-6-16,-1 0-12 0,-3 1 8 16,0 4-8-16,6-6 16 0,-6 6-19 15,4-5-5-15,-4 5 11 0,0 0-31 0,0 0 20 16,0 0-17-16,0 0 4 0,0 0 1 16,3 17-3-16,-3-9 2 0,0 0 1 0,0 1 5 15,0-1-1-15,0 2 6 0,0-3-26 16,3 4 13-16,-1-4-2 0,-2 0-6 0,6-1 18 15,-2 0 0-15,2-4-2 0,1-1-5 0,-7-1 10 16,14-2-16-16,-4-3-2 0,0-3 25 16,1-4-7-16,-1-4 0 0,4-6-3 0,-1-3-7 15,-3-3 2-15,8-13 0 0,1-1 3 0,-4-6 2 16,2 2-2-16,-4-1-14 0,0 0 6 16,-2 9-7-16,-4 4 4 0,-3 5 3 15,4 5 0-15,-2 2 3 0,-3 5-6 0,0-1-28 16,0 6 21-16,-2 2-20 0,-1 1 14 15,0 4-7-15,0 5 8 0,0 0-6 0,0 0 34 16,-10 21-15-16,4 0-1 0,-2 4 0 0,4 6 19 16,-2 4-14-16,-1 14 11 0,1 2 8 15,-2 1-6-15,5-1-2 0,1-8-8 0,-3-7 0 16,5-1-18-16,-3 0-12 0,3-8-4 0,0 1-37 16,0-7 7-16,0-1-18 0,0-2 0 15,3-2 6-15,2-13-262 0,0 8-466 0,4-5 52 16,-4-2 107-16</inkml:trace>
  <inkml:trace contextRef="#ctx0" brushRef="#br0" timeOffset="115193.77">32696 17420 739 0,'0'0'307'0,"-3"-7"-30"16,3 7-21-16,0 0-26 0,0 0-17 0,0 0-37 15,0 0-2-15,-11 14 6 0,5 1-17 16,-1 6-14-16,3 4-113 0,-6 7-1 0,0 0-17 16,-3 15 36-16,0 2-18 0,-5 2 10 0,4-1-13 15,2-1 1-15,-1-4-9 0,0 0-4 16,6-9-1-16,0-4 1 0,3-7-9 16,-2 0 17-16,6-4-22 0,-3-2 9 0,3-1-14 15,0-1 1-15,3-5-6 0,2 1-5 16,4-1-22-16,1-1-27 0,0-4 4 0,4-2-55 15,-2-3 26-15,1-6-245 0,3 4-480 0,1-1 45 16,0-6 127-16</inkml:trace>
  <inkml:trace contextRef="#ctx0" brushRef="#br0" timeOffset="115367.4">32611 17799 952 0,'0'0'297'16,"0"0"-29"-16,0 0-30 0,0 0-23 16,21-6-7-16,-5 5-26 0,5 0-16 0,-1-1-25 15,11 2-36-15,-4 0-70 0,-3 2-106 16,10-2-774-16,0 0 126 0,-3-2 28 0</inkml:trace>
  <inkml:trace contextRef="#ctx0" brushRef="#br0" timeOffset="123336.13">16267 413 271 0,'3'-7'105'0,"-3"7"10"16,0-6 13-16,0 6-31 0,0-6 62 0,0 6 5 15,0 0 2-15,-3-6-10 0,3 6-30 0,0 0 20 16,0 0-6-16,0-7-22 0,0 7-3 15,0 0-2-15,0 0-13 0,0 0 12 0,0 0-35 16,0 0-8-16,-1-4-10 0,1 4 10 0,0 0-15 16,0 0 30-16,0 0-43 0,-3 15-5 15,0-5 31-15,0 4-49 0,-1 1 33 0,-2 7 15 16,-2 3-25-16,-2 5 8 0,0 4-18 0,-4 12-6 16,-2 2 4-16,1-2 12 15,2 0-18-15,-1-1 10 0,4-10-2 0,3-5-1 16,0-1-14-16,0-2 4 0,0-2-15 0,1-2-2 15,2-2-11-15,1-4-5 0,0-1-38 16,-1 1-49-16,4-5-10 0,-1 1-89 0,-2-5-167 16,3 2-464-16,0-3 103 0,0-3 69 0</inkml:trace>
  <inkml:trace contextRef="#ctx0" brushRef="#br0" timeOffset="123734.37">16109 835 573 0,'4'-4'192'0,"-4"4"-28"15,6-6-24-15,2 2-9 0,-1 3-13 0,2-2-6 16,3 2-9-16,1 2-21 0,0 1 5 15,1-1-23-15,2 4 10 0,-1 1-15 0,1 1 0 16,2 1-24-16,0 2 19 0,1 1-23 0,-5-1 23 16,0 1-18-16,0-3-3 15,-1 3 3-15,-3-1-3 0,1-1 0 0,-1 1 31 16,-3-1-13-16,-1-3-20 0,-3 1-5 0,-3 1 104 16,-3 1-2-16,0-1-41 0,-4 1 0 15,-6 0-7-15,-1 0-11 0,-10 1-13 0,4-2 11 16,-4 2-14-16,-1-4-1 0,1 0 4 0,1-3-13 15,3 1 19-15,2-1-19 0,1 0-22 16,3 0-39-16,1 0-41 0,6-2-59 0,0-1-122 16,7 0-55-16,0-6-534 0,0 6 76 0,0 0 73 15</inkml:trace>
  <inkml:trace contextRef="#ctx0" brushRef="#br0" timeOffset="124150.17">16612 971 811 0,'0'0'294'16,"0"0"-28"-16,0 0-20 0,4-4-10 0,-4 4-39 15,0 0-3-15,3-4-4 0,-3 4-26 0,0 0-21 16,0 0-2-16,0 0-11 0,0 0-17 16,0 0-16-16,0 0-7 0,0-6-13 0,0 6-3 15,7-4-15-15,-1 3-13 0,4-3 0 0,-2 1-8 16,5-3-2-16,-3 0 2 0,4 1-12 15,-4-2-11-15,1 0 8 0,2 0-7 16,-6-2 14-16,4 0-17 0,-1 1 0 0,-4-2 2 16,-2 2-9-16,2 0 1 0,-1-2-2 0,-2 3 16 15,-3-1 4-15,0 1-22 0,-3 0-3 16,-2 1 0-16,-4 1 5 0,2 0-2 0,-3 1-14 16,-4 3 9-16,1 0-1 0,-2 2 14 0,2 0-14 15,-4 4-2-15,0 0 15 0,3 2-5 16,1 3 11-16,1 2-1 0,-1 3-23 0,0 1 13 15,5 3-10-15,-1-1 5 0,2 2-5 0,4-2-5 16,3-1 0-16,3 1-6 0,3-2-9 0,1 2-6 16,7-5-28-16,3 2-10 0,4-5-36 15,6-1-10-15,-2-2-90 0,8-1-76 16,2-3-574-16,2 0 99 0,0-2 58 0,-3-2 91 16</inkml:trace>
  <inkml:trace contextRef="#ctx0" brushRef="#br0" timeOffset="124380.34">17319 766 816 0,'-3'-3'251'0,"0"-2"-10"0,-1 2-50 16,4 3 19-16,-10-5-28 0,3 1-31 0,0 2-25 15,0 0 4-15,7 2-7 0,-23 0-18 16,9 3 8-16,-3 0-16 0,3 2-15 15,0 3 7-15,-2 1-14 0,-2 2-19 0,2 3-13 16,1 1 6-16,-1 3-11 0,1 4-7 0,2-2-18 16,4 1-18-16,1 1-5 0,4 0-26 15,4-4-10-15,0 0-39 0,7 0-10 0,1 3-22 16,2-8-65-16,3-9-61 0,4 10-540 0,0-4 58 16,7 0 65-16</inkml:trace>
  <inkml:trace contextRef="#ctx0" brushRef="#br0" timeOffset="125650">17599 900 860 0,'1'-12'286'15,"-2"4"-35"-15,-2-1-85 0,0 2-15 16,0 3 16-16,-1-4-11 0,-2 2-23 0,-1 4-23 16,-1-4 0-16,2 4-18 0,-4 1-5 0,-1-1-2 15,-2 2-19-15,-1 3 9 0,0 0-14 16,-2 3-12-16,1 1 10 0,2 2-13 0,-1 1-21 15,1 4 1-15,-1-3 7 0,4 3-15 0,3-3-20 16,0 3-16-16,0-3 0 0,3-1 25 0,1 1-9 16,3-3-11-16,3-1 10 15,-2-1-17-15,5 0 7 0,2-2 5 0,2-1-7 0,3-2 2 16,-2-2-10-16,2 0 26 0,1-3-21 16,0 0 13-16,3 0 7 0,-4-2-2 15,1 1 13-15,-4-1-5 0,3 2 7 0,-5 0 11 16,2 1 5-16,-3-2 20 0,0 1-13 0,0 1 6 15,0 1-11-15,-7 2-5 0,9-5-7 0,-5 2 7 16,-4 3-13-16,6-3 0 0,-6 3-4 16,0 0-1-16,0 0 3 0,0 0 2 0,0 0-5 15,8 9-15-15,-8-5 13 0,0 3-11 0,0 1 1 16,0-2-11-16,0 1-2 16,3 0-19-16,-3-1-12 0,1 1-2 0,2-1 9 0,0-1 21 15,0 1-25-15,1-3 17 0,2 0-2 16,2-2-5-16,-8-1 20 0,17-1 0 15,-7-2-5-15,0 0 8 0,0-3 0 0,1 0 10 16,-1-1-23-16,0-2 18 0,4 1-11 0,-4 1 19 16,-3 0 30-16,-1-1-10 0,2-1-2 0,-1 4 12 15,-1 2-18-15,1-2 8 0,-4 0 5 16,1 3-22-16,0-3-9 0,-4 5-18 0,6-1 1 16,-6 1 20-16,0 0 5 0,0 0-10 0,7 11 10 15,-7-4 5-15,0 0-20 0,3 1 10 16,-3 2-5-16,0-2 15 0,0 2 3 0,3 0-26 15,-2-1-7-15,2-1-1 0,1 0 16 16,-1-3 3-16,1 2 14 0,2-3-17 0,-2-1 8 16,5 0-11-16,-1-3 11 0,2-5 4 15,3 3-7-15,-2-3 6 0,-1-2-1 0,4-1-5 16,-4-2 7-16,3 0 11 0,-1 0-23 0,-3-1 15 16,1-1 1-16,1 0-1 0,-4 5 18 15,0-2-5-15,-1 0-10 0,-2 2 2 0,3 1 8 16,-4 0-5-16,1 0 10 0,-1 2-17 0,-3 0-4 15,0 4-12-15,3-5 5 0,-3 5 3 16,0 0-1-16,0 0-4 0,0 0-3 0,0 0-3 16,0 17-10-16,0-11 13 0,0 1-3 0,0 1-12 15,3-1 2-15,-2 3 0 0,2-2-3 16,4 2 9-16,-3-3 4 0,-1 1-7 16,4-1-9-16,-1 0 14 0,-2-1 0 0,6-2-3 15,-3-3 8-15,0 1-3 0,-1 0-10 0,5-2 13 16,-11 0 23-16,14-5-15 0,-4-1-3 15,0 2-3-15,-3-3-7 0,-1 0 20 0,1-1-5 16,-2 0 6-16,1-1-1 0,1 1 10 0,-4 1 6 16,1-3-6-16,-1 6 11 0,4-3-10 15,-4 0 9-15,-2 2-14 0,2 2-1 0,0-3-7 16,0 3-13-16,-3 3 20 0,4-4-25 16,-4 4 10-16,0 0-3 0,0 0-12 0,7 10 15 15,-7-4 10-15,3 2-18 0,-3-1 8 16,4 3 0-16,-4 2-7 0,0-1 4 0,3 0-2 15,-3 1-3-15,0 0 1 0,0 1 2 0,0-1-11 16,-3-1-4-16,3-1 7 0,0 1-23 16,-4-3 13-16,4 1 15 0,0-1-12 0,0-1 7 15,-3-1 3-15,3-1 20 0,-1 0-7 0,1-5 2 16,-3 8 5-16,3-8 0 0,0 4-12 16,0-4 2-16,0 0 2 0,0 0-4 0,0 0-16 15,0 0 23-15,0 0-10 0,0 0-3 0,14-16 16 16,-10 9-16-16,5-1 16 0,-2-1 5 0,4-3-8 15,-1 2-26-15,0-1 14 0,4-4 19 16,0 1-19-16,3-1 12 0,-1 1 0 16,-4-1 5-16,1 4-7 0,1-2-3 0,-4 2 10 15,-3 1 21-15,2 1 10 0,2 0-18 16,-7 3-3-16,2-1 13 0,-2 0 6 0,2 1-14 16,-2 0-7-16,-3 1 3 0,-1 1 12 0,0 4-28 15,0-6 11-15,0 6-1 0,-8-4-13 16,8 4 6-16,0 0-5 0,0 0-3 0,-23 10-5 15,15-3 17-15,2 1-1 0,-1 0 1 0,0 4-6 16,0 1-24-16,0-3 25 0,4 3-2 0,-1-2-5 16,1 1 8-16,3-1 13 0,0 2-19 15,7-2-7-15,2 0 5 0,3-1-15 16,7-1-8-16,9-2-21 0,3 0-17 0,7-2-34 16,0 0-38-16,-4-4-92 0,0-1-126 15,6-1-473-15,5-3 71 0,-7-2 144 0</inkml:trace>
  <inkml:trace contextRef="#ctx0" brushRef="#br0" timeOffset="126976.6">19771 710 560 0,'0'0'233'0,"0"0"-36"0,0 0 8 0,0 0-41 16,0 0 0-16,0 0-16 0,0 0-17 16,0 0-21-16,0 0-3 0,3 11-17 0,-3-11 17 15,3 5-12-15,-3-5 5 0,4 4-18 0,-4-4 0 16,7 2 17-16,-7-2 4 0,10 1-11 15,-10-1-31-15,13 0 6 0,-13 0-3 16,14 0-3-16,-7-2-22 0,0 1 12 0,0-3-15 16,4-1 23-16,-2 1-24 0,1 0 1 0,-2-1-20 15,2-2 9-15,-4 2 1 0,-2-3-8 16,6 3-3-16,-9-1 6 0,2 2 4 0,0-2-12 16,-3 2-8-16,0 4 0 0,-3-6-5 0,-4 4 0 15,7 2-2-15,-17 1-9 0,2 0 9 16,-1 3 7-16,-1 2 0 0,0 0-13 0,-4 4 24 15,1 3-6-15,-1 1 3 0,1 1-3 0,3 1-18 16,-1 4 11-16,2 1 5 0,2-1 7 16,4 1-20-16,3 0 7 0,3-2-4 15,4-1 4-15,4-3 6 0,0 2 5 0,5-3-3 16,4-2-2-16,5 0-11 0,0-2 6 16,5-2 28-16,4-4-24 0,1-1 6 0,3-2-13 15,2-3 10-15,2-3 8 0,3-2-5 0,0-1-5 16,-1-2 12-16,-3-3-15 0,-3 1 21 0,3-3 5 15,-7-2-26-15,1 0 0 0,-4 1 13 16,0-1 5-16,-4-2-21 0,-3 3-2 0,-4 1-7 16,-3 2 14-16,-2-1 4 0,-1 1-4 0,-1 3-4 15,-2-2 2-15,-4 2-15 0,0 2 2 16,0 0 8-16,0 2-18 0,-4 0 8 16,1 1-6-16,0 2 6 0,3 3 13 0,-7-3-26 15,7 3 30-15,0 0-30 0,-14 8 0 16,11-4 18-16,3 3 10 0,-1 2-15 0,1-1 2 15,0 2 3-15,0 0-5 0,1 3 2 0,5-3 3 16,-1 4-5-16,4-1 2 0,-2 0 3 16,3 1-5-16,1 1 2 0,2-2-2 0,-3-1 10 15,4-1-13-15,-4-1 21 0,4 2-5 0,-4-1 4 16,0-2-9-16,-2 1 35 0,-1-3-48 16,2 0 12-16,-5-1 16 0,2 0 0 0,-1 1-8 15,1-2-8-15,-6 1 26 0,0 0-5 0,-3 1 3 16,-1 0-3-16,-6 2-3 0,0-1-5 15,0 0 8-15,-4 0-26 0,1-1 8 0,-2 1-7 16,2-1-29-16,-1-1-18 0,1 1-38 16,2-2-36-16,-3-4-148 0,1 0-183 0,2-1-383 15,4-1 115-15,1-4 13 0</inkml:trace>
  <inkml:trace contextRef="#ctx0" brushRef="#br0" timeOffset="127369.48">20704 596 527 0,'0'0'212'0,"0"-8"-10"15,0 5-27-15,0 3 63 0,3-7-16 0,-3 7-101 16,0-7 37-16,0 7-22 0,0-5 2 16,0 5-41-16,-3-5-2 0,3 5-5 0,0 0-3 15,0 0-8-15,0 0-10 0,0 0-20 16,-10 17 15-16,7-7-8 0,-4 5-2 0,2 5-13 15,-4 2 0-15,2 3 15 0,-3 5-30 16,-1 2 2-16,1 11 3 0,0-5-1 0,-1-7 1 16,1 1-26-16,1 0-20 0,1-2-21 0,-2-2-18 15,6-5 11-15,-2-1-111 0,-2-2-23 0,2-3-619 16,3-2 80-16,-1-5 19 0</inkml:trace>
  <inkml:trace contextRef="#ctx0" brushRef="#br0" timeOffset="127728.18">20533 873 598 0,'0'0'203'0,"0"-7"-22"0,0 7-30 16,0 0-15-16,3-8-5 0,-3 8-26 0,4-2 2 16,-4 2 8-16,16 0-15 0,-8 0-10 15,5-1-6-15,2-1-10 0,1 0 57 0,8-1 5 16,0 0-19-16,1 0-17 0,1-1-5 0,-2-1 7 15,4 0-33-15,-4 0 1 0,-4 2 11 16,1-1-22-16,-1 1 8 0,-3 0 7 0,0 0-20 16,-4 2 30-16,-1-3-15 0,-2 0-40 15,-4 2-19-15,5 2 18 0,-4-1-25 16,-7 1 17-16,13-3-20 0,-7 2 10 0,-6 1-10 16,11-3-2-16,-11 3-11 0,0 0 15 0,0 0-12 15,0 0 13-15,7 6-13 0,-7-6 17 16,-3 8-12-16,3-8 10 0,-4 11-2 0,1-5-1 15,-3 2-2-15,4 0 5 0,-4 1-25 0,3 0 12 16,-1 1-25-16,1-2 2 0,0 3-22 0,-1-1-27 16,1 1-35-16,-1-1-115 0,0 0-277 15,1 0-294-15,0-1 102 0,0-3 59 0</inkml:trace>
  <inkml:trace contextRef="#ctx0" brushRef="#br0" timeOffset="127913.54">21080 514 982 0,'0'0'274'0,"0"0"-46"0,0-4-5 0,0 4-31 16,0 0-34-16,0 0-24 0,0 0-83 0,4 16-41 15,-4-16-151-15,-4 18-645 0,0-4 80 16</inkml:trace>
  <inkml:trace contextRef="#ctx0" brushRef="#br0" timeOffset="128455.17">21203 841 622 0,'4'3'194'16,"-4"-3"-20"-16,0 0-28 0,0 0-3 15,6 2-22-15,-6-2-16 0,0 7 2 0,0-7-7 16,-3 10-23-16,0-6 15 0,-1 0-38 0,3 2 17 16,-2 0-7-16,3-1-2 15,-3 1-11-15,3-6 3 0,-3 7-21 0,3-7 18 16,0 5-2-16,0-5-16 0,0 0-7 0,0 0-3 16,17-4 10-16,-7-2-2 0,-3 2 5 15,4-2-16-15,-1-2 16 0,0 1-44 0,1 3 118 16,-2-2-13-16,1 1-22 0,1 0-4 0,-4 0-9 15,0 4-14-15,2-2-7 0,-1 0 5 16,-8 3 6-16,13 0-24 0,-13 0-5 0,13 5 8 16,-8-3-14-16,1 3-4 0,-2 1 3 0,-1 0 2 15,0 2-3-15,1 1 0 0,-4-1 3 16,3-1 0-16,-3 0 3 0,0 1-29 16,0-2 16-16,3 1-1 0,-3-2-2 0,0 0 6 15,0-5-4-15,4 6 9 0,-4-6 4 0,0 0 16 16,14-1-23-16,-8-5-6 0,9-1 11 15,-2-1-20-15,1-1 22 0,-1 2 11 0,1-2-13 16,0 0 10-16,-4 2-15 0,4 0-8 0,-4 1 18 16,0 0 0-16,0 1-10 0,-3 1-3 15,0 1 3-15,0 0 10 0,0 2-18 0,-7 1-2 16,13-2-3-16,-13 2 7 0,10 5-4 0,-7-3-1 16,2 4 1-16,-2 0 10 0,0 5-23 15,-2-3-16-15,2 4-38 0,-3 1-21 0,3 1 4 16,-3-2-163-16,-3 5-145 0,6-4-466 15,3 2 103-15,-2-3 40 0,4-1 106 16</inkml:trace>
  <inkml:trace contextRef="#ctx0" brushRef="#br0" timeOffset="128805.42">21853 960 593 0,'-4'-7'254'15,"4"0"50"-15,0 7-17 0,-4-8-49 16,1 2 5-16,0 1-64 0,-4 1 8 0,1 2-10 15,-5 0-23-15,1 2-24 0,-3 1-15 0,-2 0-15 16,2 3-3-16,-4 1-10 0,0 3-2 16,3 0-21-16,0-1-5 0,-3 3-26 0,7-2 0 15,-1 1-17-15,4-1 2 0,1-1-8 16,2-2-10-16,1 0 13 0,3-5 7 16,4 5-12-16,-4-5-1 0,13 0 22 0,-13 0-14 15,17-7-5-15,-7 4 0 0,1-1 31 0,-1-1-2 16,0 0 2-16,-3 0 10 0,0 0-64 0,0 0-10 15,0 3-15-15,-4-1 30 0,3 0 13 16,-6 3-13-16,8-5-10 0,-1 3-2 0,-4-1 17 16,-3 3-7-16,0 0-15 0,7-3 12 0,-7 3-5 15,0 0 13-15,0 0-13 0,10 7 8 16,-9-1 12-16,-1 0-9 0,3 1-6 0,0-1-3 16,0 1-14-16,1 2-4 0,2-1-1 0,1-1 9 15,1-1-30-15,5-2 2 16,-3 0-72-16,7 0-17 0,-4-4-28 0,2-1-180 15,5-3-468-15,-3-3 123 0,4-4 51 0</inkml:trace>
  <inkml:trace contextRef="#ctx0" brushRef="#br0" timeOffset="129005.63">22153 596 819 0,'-3'-2'230'15,"3"2"-15"-15,-3-8-23 0,3 8-23 0,0-5-18 16,0 5-15-16,0 0-34 0,0 0 11 0,0 0-26 15,0 0-5-15,-10 13-16 16,6-4-2-16,1 2 0 0,-1 5-8 0,0 0 1 16,-2 2-1-16,-1 6 0 0,1 1-10 0,-2 6-25 15,1 1-8-15,1 3 7 0,-4-1-45 16,-4 9-62-16,0 1-67 0,7-9-133 0,-3-6-476 16,3-5 62-16,1-6 59 0</inkml:trace>
  <inkml:trace contextRef="#ctx0" brushRef="#br0" timeOffset="129366.42">22023 982 688 0,'0'-6'228'0,"0"0"94"0,3-1-61 16,-3 1-22-16,1 1-24 16,-1 5-21-16,0-8-20 0,0 3-25 0,0 5-6 15,3-7-25-15,-3 7-13 0,8-5 10 0,-2 3-46 16,1-2 18-16,3 3 0 0,4-2-20 15,-4 0 2-15,4 0-18 0,2-1-5 0,-1 2 5 16,1-3-10-16,-1 1 0 0,1-1 0 0,2 2-3 16,-2-3-17-16,-1 1 7 0,1-1 3 15,-2-1-16-15,-4 4 11 0,3-2-11 0,-2 0 16 16,-1 2-77-16,-3 0 7 0,1 0 19 0,-2 0-16 16,-2 0 39-16,-4 3-9 15,13-3-14-15,-10 1 2 0,-3 2-2 0,8-3-6 16,-8 3 5-16,9-1-12 0,-9 1 31 0,0 0-16 15,4 8-10-15,-1-5 10 0,-3 5 20 0,0-1 3 16,0 3-12-16,0-2-16 0,0 6-18 16,0-3-16-16,-3 1 1 0,3 1-44 0,3 4-35 15,-3-4 22-15,0 0-166 0,-3-1-39 0,6 0-483 16,0-2 69-16,-2-1 164 0</inkml:trace>
  <inkml:trace contextRef="#ctx0" brushRef="#br0" timeOffset="130227.2">22550 923 609 0,'6'-3'274'0,"-2"0"-24"0,-4 3-32 0,4-4-41 16,-4 4-14-16,0 0-14 0,0 0-21 15,7 0 0-15,-7 0-21 0,0 0-9 0,0 0 7 16,6 7-31-16,-3-4 0 0,-3-3 3 0,1 8-13 16,2-3 10-16,-3-2-12 0,3 3-16 15,-3-1-3-15,4 0 3 0,-4-5 3 0,0 8-3 16,0-8-15-16,3 6 10 0,-3-6 10 0,0 4-3 15,0-4-4-15,0 0-13 0,4 3 15 16,-4-3-21-16,0 0 11 0,0 0 8 0,16-6-11 16,-16 6-20-16,8-6 20 0,-4 5 18 0,-4 1-10 15,9-6-10-15,-5 5-16 0,-4 1-2 16,6-3 13-16,-6 3-19 0,8-1 1 16,-8 1 5-16,0 0-11 0,13 4-14 0,-6-2 12 15,-1 1 5-15,-1 0 5 0,1 2-15 0,-2-3-3 16,2 3 18-16,-2 0 6 0,2-1-24 15,2 0 8-15,0 1 15 0,-6-3 1 0,7 2-1 16,-1-3 0-16,2 0-9 0,-3-1-6 0,-7 0 7 16,20-4-2-16,-13 1 3 0,3-4-5 15,1 0 7-15,-1-3-5 0,0-1-5 0,1-3 5 16,-1 1 5-16,-1 1-5 0,-1-1-7 0,-1 0 33 16,-4 1-31-16,1 0-3 0,-1 4 21 15,0-3-15-15,-3 1-3 0,0 3-11 16,0-1 1-16,-3 2 5 0,-4 1 5 0,1 2-23 15,-2 0 18-15,-2 1 0 0,10 2-6 0,-21 3-4 16,11-1 23-16,-3 4-21 0,-1-2 5 16,1 4 8-16,2-1-20 0,-2 3-16 0,3 0-5 15,-1-1 3-15,1 0-16 0,3-2-10 0,0 1 15 16,0-3 11-16,4 1 10 0,-1-1-13 16,1-2 15-16,3-3-7 0,0 0 12 0,0 0 1 15,0 0-11-15,0 0 23 0,0 0 1 0,30-9 17 16,-23 3 3-16,4-1 28 15,-4 1-3-15,0 0 13 0,4 0-2 0,-5 0-11 16,1 2-2-16,-1 0 8 0,-2 0-8 0,2 0-13 16,-2 1-16-16,3 0-2 0,-7 3-5 15,0 0 0-15,13 6 3 0,-10 1 7 0,-2 4-2 16,2 1-3-16,0 6 3 0,-3 3 2 0,-3 7 3 16,0-2 0-16,-1 10-3 0,-2 12-8 0,-1-8 21 15,-7 4-23-15,4 3 3 0,-4-12 5 16,1 8-3-16,3-9 0 0,-1-5 20 0,1-1-17 15,-3-2-3-15,2-5 3 0,-6 0-13 0,3-2 10 16,-3-4 5-16,0-1-15 16,0-3 10-16,-4-2 5 0,1-4-7 0,3-3 5 15,3 0-1-15,-3-6-7 0,0 2 13 0,4-4-8 16,1-2 11-16,-1-3-4 0,6-2-14 16,-3-1 4-16,7-1 11 0,3 1-10 0,0-4-3 15,3 0 0-15,7-1 5 0,1 0 0 0,6 1-13 16,3-2 3-16,4 0 3 0,13-3 9 15,-3 4-12-15,8 1 10 0,2 0 8 0,-6 6-15 16,-4 1-9-16,4 1 11 0,-4 1-20 0,-3 4-44 16,-1-1-67-16,-10 2-271 0,1 2-506 0,0-3 127 15,-4 2 36-15,-3 0 113 0</inkml:trace>
  <inkml:trace contextRef="#ctx0" brushRef="#br0" timeOffset="130885.8">23654 442 798 0,'0'0'213'0,"0"0"-11"0,0 0-38 0,0 0-3 15,0 0-38-15,0 0 2 0,0 0-7 16,-10 18 28-16,-1-5-49 0,-2 10 67 0,-5 2-18 15,-8 14-3-15,-6 3-17 0,-2 2-4 16,0 15-19-16,-4-1-11 0,1 2 8 0,0-3-29 16,3-1-7-16,3-10-17 0,4-1-17 0,-1-1-22 15,4-4-39-15,3-3-28 0,5-7-61 16,4-5-167-16,0-7-12 0,5-1-497 0,4-2 51 16,2-5 79-16</inkml:trace>
  <inkml:trace contextRef="#ctx0" brushRef="#br0" timeOffset="131164.71">23879 723 908 0,'0'0'261'0,"0"0"-12"0,-6 19-17 0,5-9-27 16,-5 2-20-16,-1 4-19 0,1 4-10 0,-5 1-20 16,4 4 5-16,0 4-34 15,-6-1-12-15,3 2-11 0,0 3 1 0,-1-3-1 0,1 2-4 16,3 3-14-16,-4-3-20 0,5-1-2 16,-1-1-62-16,3-4-28 0,-2-3-62 15,-1-1-102-15,3 1-97 0,1-7-540 0,3-6 112 16,0-1 57-16</inkml:trace>
  <inkml:trace contextRef="#ctx0" brushRef="#br0" timeOffset="131445.41">23876 738 773 0,'0'-8'296'16,"0"8"-32"-16,-3-7-16 0,3 7-30 0,0-4-21 15,0 4-28-15,0 0-18 0,3-5-15 0,-3 5-6 16,0 0-7-16,14 2-26 0,-14-2-2 16,14 4-8-16,-1-1-10 0,-2 1 10 0,5 1-18 15,0 1 3-15,-1 0-24 0,-1-2-9 0,4 3 9 16,-2 1-17-16,-1-2 0 0,-2 1-3 16,-3-1 5-16,4 1-12 0,-7 0-3 0,2-1 10 15,-5 2-10-15,-1 2 0 0,-3-2 2 0,-3 2-48 16,-4 4-46-16,-6 3-77 0,-2-5-180 15,-1 3-539-15,-2-3 82 0,-1 1 81 16,-2-3 149-16</inkml:trace>
  <inkml:trace contextRef="#ctx0" brushRef="#br0" timeOffset="131806.79">24106 820 650 0,'10'-1'197'0,"-10"1"-18"0,0 0-10 16,10 2-28-16,-7 2-13 0,1-1-8 0,-1 4 0 15,1-3-5-15,-1 3-33 0,3 4-18 16,-2-2 8-16,2 2-3 0,-1 0-5 16,-2-1-2-16,1 2-11 0,2-1-8 0,-3-1-9 15,1 0 1-15,-1 0 4 0,0-3 2 0,2 2-16 16,-2-3-20-16,-3 1 16 0,3-2-16 15,0-1 16-15,-3 1-9 0,0-5 1 0,0 0 0 16,0 0 0-16,0 0 7 0,0 0-20 0,0 0 28 16,4-17 13-16,-4 7-18 0,3-1 3 15,1 0-8-15,2-3 15 0,2 0 6 0,-2-1 17 16,1 1 21-16,3 1-93 0,-2 1 29 0,4-3-5 16,-5 5 20-16,4-2-28 0,-1 2 13 0,3 1-3 15,-2 3-13-15,-1-1 8 0,0 2-35 16,1-1-47-16,2 3-123 0,-6 3-122 15,4 0-479-15,-1 1 94 0,0 1 93 0</inkml:trace>
  <inkml:trace contextRef="#ctx0" brushRef="#br0" timeOffset="132179.15">24559 877 647 0,'5'-6'264'0,"1"5"-21"15,-6 1-31-15,4-4-32 0,-4 4-6 16,6-5-28-16,-6 5-11 0,4-3-45 0,-4 3 2 16,6-2-20-16,-6 2-54 0,8-1-34 0,-8 1 8 15,10 0-56-15,-10 0-48 0,0 0-83 16,10 0 16-16,-10 0 13 0,10-2 22 0,-10 2 63 16,0 0-7-16,7-2 35 0,-3-3 35 0,-4 5 18 15,0 0 33-15,0-7 16 0,0 7 38 16,0 0-5-16,-7-8-11 0,3 5-7 0,4 3 23 15,-17-2 5-15,10-1 16 0,7 3-39 0,-20 2-15 16,10-2-6-16,0 1 9 0,-4 1-6 16,4 2-23-16,-1 0 8 0,-2 2 20 0,3 2-12 15,-1 0-11-15,4 4-5 0,-3-1 6 16,4 3-6-16,5-2-3 0,-3 1 11 0,4 0-15 16,0 0-9-16,5 4 6 0,1-3-15 15,4 0 12-15,0 0 1 0,4-2-27 0,0-2 4 16,6-1-78-16,1-3-22 0,-1-9-101 0,7 8-554 15,-3-4 58-15,-2-2 102 0</inkml:trace>
  <inkml:trace contextRef="#ctx0" brushRef="#br0" timeOffset="132795.91">25138 419 998 0,'0'-6'294'0,"3"3"-25"0,-3 3-23 15,0 0-39-15,0-8-30 0,0 8-32 0,0 0-11 16,0 0-1-16,0 0-13 0,-4 25-12 0,1-8-1 16,-3 2-17-16,-1 7-19 0,-1 6 6 15,-5 11-10-15,0 3-3 0,-1 0 0 0,3-1-23 16,-2-7 0-16,6-6-6 0,0-2-6 0,1-5 11 16,-2-3-11-16,5-4-11 0,1-1-18 15,-3-4 10-15,2 1 10 0,0-4-12 0,-1-3 10 16,4-2-10-16,-3-2-19 0,3-3-7 15,0 0 11-15,0 0-4 0,-8-15 14 0,2 8 2 16,6-4 13-16,-4 1-5 0,1 0 15 16,0-1 3-16,-1 3 2 0,-2 0 16 0,2-1-26 15,0 2-8-15,-2 0-12 0,2 2 4 0,-6-1 11 16,3 5-38-16,7 1 25 0,-17 0 5 16,7 3-10-16,-4 2-5 0,4 3 13 0,-4 2-11 15,4 5-5-15,-3 1 8 0,5-1-12 0,2 3-11 16,2-2 15-16,1 0-5 0,3-1 3 0,0-1-11 15,7 0 1-15,-1-3 5 0,5 0 7 16,2-4 0-16,2 0 6 0,4-3-6 0,2-3-5 16,0-1 5-16,2-5 14 0,4-2-17 0,1-2 14 15,0-4 7-15,2-2-5 0,-5 1 29 16,-2 2-9-16,-6-1-7 0,4 1 18 0,-4-1-18 16,-3 3-8-16,-1 3 8 0,-6-1 31 15,4 2-21-15,-2 0 20 0,-2 1 1 0,1 0-26 16,-2 2-8-16,-2-2-9 0,2 2-1 15,-6 3-5-15,7-5 10 0,-4 3-5 0,-3 2 13 16,0 0-21-16,0 0-4 0,0 12 9 0,0-12-2 16,-3 15-2-16,-1-7-6 0,1 3 0 0,0-2-20 15,0 1-10-15,3 0-13 0,-1-1-44 16,1 0-28-16,-3-2-51 0,0 1-294 0,6-4-400 16,1-1 74-16,-4-3 101 0,10 0 91 15</inkml:trace>
  <inkml:trace contextRef="#ctx0" brushRef="#br0" timeOffset="132952.51">25482 576 709 0,'0'0'258'16,"-3"-5"-20"-16,3 5-46 0,0 0-23 0,0 0-26 15,0 0-30-15,-6 12-72 0,2-4-44 0,-2-3-207 16,4 12-516-16,-7-2 93 0</inkml:trace>
  <inkml:trace contextRef="#ctx0" brushRef="#br0" timeOffset="133178.67">25544 764 1003 0,'0'0'299'0,"-6"-7"-14"0,6 7-30 15,-4-2-124-15,4 2 0 0,-13 1-34 16,2 1 21-16,1 3-24 0,-3 1-2 0,2 1-12 16,-3 2-14-16,0 1-14 0,1 0-12 15,3 1 14-15,1 1 3 0,1 1-9 0,-2-1-12 0,6 2-3 16,-3-1-25-16,4-1 7 16,3-1 11-16,0-1-8 0,3 0 7 0,0 0-9 15,8-2-16-15,-4-1-13 0,6 0-46 0,1-1-30 16,3-1-57-16,3-2-8 0,-2-1-94 15,-8 0-218-15,11 0-294 0,-4-6 112 0</inkml:trace>
  <inkml:trace contextRef="#ctx0" brushRef="#br0" timeOffset="133400.17">25805 489 929 0,'3'-12'366'0,"-3"2"-82"16,0 4-67-16,0 1-37 0,3 1-11 0,-3 4-36 15,0-6-11-15,0 6-11 0,0 0 1 0,0 0-27 16,0 0-11-16,0 0 0 0,0 0-2 16,5 20-21-16,-5-9 3 0,-2 6-11 0,-1 2 11 15,3 1-21-15,-3 7-15 0,-1-1 10 0,-2 8-20 16,-8 13-26-16,4 3-36 0,-4-1-33 16,0-2-87-16,-7-7-28 0,11-2-635 0,0-8 74 15,0-9 82-15</inkml:trace>
  <inkml:trace contextRef="#ctx0" brushRef="#br0" timeOffset="133761.07">25816 813 716 0,'0'0'277'0,"1"-7"-21"16,-1 7-11-16,1-6-42 0,-1 6-27 0,0 0-2 15,0-6-41-15,0 6-10 0,0 0-5 16,0 0-23-16,0 0-11 0,11-3 8 0,-11 3-12 15,0 0-14-15,13 1 6 0,-13-1-24 0,17 0-4 16,-10 0 10-16,-7 0-29 0,17 0 14 16,-7 0-14-16,-3-1 1 0,3-1 5 15,-2 1 7-15,-8 1 0 0,16 0 16 0,-6-3 8 0,-2 3-98 16,-8 0 10-16,13-3 8 16,-7 2 16-16,-6 1-3 0,8-1 10 0,-8 1-13 15,0 0 0-15,10-2-15 0,-10 2-2 0,0 0-1 16,7 4-2-16,-4 0-5 0,-3 1 25 0,3 0-5 15,-3 4-2-15,0-1 12 0,-3 2 6 16,3 3-18-16,0-1-3 0,-3 3 2 0,2-2-43 16,-2 2-40-16,-3 0-93 0,-15 4-187 0,18-3-422 15,3-5 102-15,0-2 87 0</inkml:trace>
  <inkml:trace contextRef="#ctx0" brushRef="#br0" timeOffset="134635.87">26228 755 844 0,'0'0'233'0,"0"0"-8"0,7 6-35 0,-7-1-16 16,0-5-10-16,3 11-44 0,-3-2 21 16,0-1-13-16,-3 3-36 0,0 0 26 0,3 1-24 15,-3-1-17-15,-1 1-15 0,4-2-6 16,-4-1-20-16,1-1 12 0,3-1 1 0,-1-1-13 15,1-1-16-15,0-5 11 0,0 0 5 0,8 0-11 16,-8 0 11-16,13-7 21 0,-6 0 7 16,4-4 0-16,-4 3 0 0,3-2-6 15,-1 1-27-15,-1 0 25 0,2 0 3 0,-3 2-7 16,-1 1-4-16,2-1-4 0,-2 2-29 0,-2 0 3 16,2 1 0-16,-2 0-18 0,-1 2 2 15,-3 2 1-15,11-3 0 0,-11 3 2 0,0 0 18 16,13 5-13-16,-9 1-10 0,3-2-3 0,-2 3 1 15,0 1 25-15,1 0-21 0,1 3-12 0,-3-2 31 16,7 0-14-16,0-1-9 0,-3 0 20 16,3-1-18-16,-1-2 10 0,6-1 10 15,-4-1-12-15,1-2 15 0,4-1-25 0,-3-3 20 16,3 0-3-16,-1-2-13 0,-1-1 9 16,-2-3 1-16,3 0-1 0,-4-3-4 0,-1 3 1 15,-1-1 5-15,-4-2 5 0,1 0 20 0,2 2-15 16,-7 1-15-16,1 1 15 0,0-3-8 15,0 4-10-15,-3 1 8 0,0-1-18 0,-3 1 10 16,0 0-10-16,-1 1 23 0,-6 5-13 0,10 0-10 16,-17-1 8-16,7 2-9 0,1 4-1 15,-6 0 9-15,1 2-9 0,0 1-9 0,0 3 3 16,1 2-12-16,0 0-8 0,-1 0-11 0,4 1-12 16,3-3-1-16,0-2 17 0,3-1 1 15,1 0-4-15,3-2 2 0,0-1 10 16,6-2 8-16,-2 0-18 0,-4-3 3 0,21-3-6 15,-11-1 34-15,4-1-16 0,-1-2 16 0,1-1 20 16,-1-1 13-16,-1 1 0 0,1-3 0 16,-3 1 21-16,1 1-13 0,-2 1 20 0,-2 3 0 15,0-1-10-15,0-1 0 0,-3 4-18 0,2-1 8 16,-2 0-21-16,-4 4-13 0,0 0 8 16,0 0 1-16,0 0-9 0,6 15-2 0,-9-2 15 15,0 5-5-15,-4 5 3 0,-3 8 10 0,-4 13-3 16,0 1-12-16,-3 2 17 0,0 3-25 15,-3 0 8-15,5-3-6 0,-1 0 1 16,2-2-1-16,2-1 8 0,0-8-2 0,2-7 20 16,0-2-23-16,3-2 5 0,2-6 0 15,-4 0-5-15,2-3 2 0,1-3 19 0,-1-1-19 16,1-3 1-16,-4-3 7 0,-2 0-12 0,-2-2-3 16,4-2 10-16,-3-4-10 0,2-2 7 0,-5-2-4 15,5-3 2-15,1-1 7 0,0-2-12 16,-1-6 5-16,6 1-2 0,0-1 4 0,5-2-7 15,0 0 10-15,6-2-7 0,1-1 7 0,8-2 5 16,1 1-2-16,5 1-6 16,0 3 19-16,6 0-19 0,-4 0-15 0,2 3 19 15,2 1-14-15,4 3 5 0,-4 1-12 0,1 3-44 0,-1 2-69 16,-3 1-304-16,2 1-490 16,-1 0 126-16,-4 2 49 0,3-3 102 0</inkml:trace>
  <inkml:trace contextRef="#ctx0" brushRef="#br0" timeOffset="135212.06">27540 396 819 0,'0'0'235'0,"0"0"-35"16,0 0-21-16,0 0-18 0,0 0-10 0,0 0-15 16,-9 20-11-16,9-8-2 0,-4 5-23 15,-2 4-5-15,1 5-13 0,-4 7 2 0,-1 13-2 16,-1 4-15-16,1-1 4 0,-3 2-9 0,0-1-16 15,1 2 2-15,-2-4-27 0,1 1 20 16,3-5-64-16,-8-5-62 0,9-3-22 0,-19 1-182 16,18-12-518-16,2-6 65 0,-1-7 89 0</inkml:trace>
  <inkml:trace contextRef="#ctx0" brushRef="#br0" timeOffset="135900.04">27174 713 586 0,'-1'-5'258'0,"1"5"-43"16,-2-5-41-16,2 5-18 0,-3-5-25 0,3 5 2 15,0 0-20-15,10-3-3 0,1 2 5 0,2-1-33 16,11 1 7-16,4-1-4 0,6-1-16 16,6 0 23-16,-1 0-33 0,2-4 2 0,1 0-7 15,-2 1 3-15,10-8-17 0,-8 6-1 0,-6-3-6 16,8-5-5-16,-11 3 3 0,0 0-5 0,-8-1 12 15,-1 6 29-15,-3-2-1 0,-5 3-38 16,-1-1 0-16,-4 3-20 0,1-3 138 16,-2 3-59-16,-3-1 3 0,3 3-14 0,-4 0-4 15,-1 1 2-15,-5 2-2 0,0 0-26 16,0 0 0-16,5 11-7 0,-10-2 7 0,1 1-18 16,-3 4 0-16,0 5-5 0,-2 1 8 0,-2 4-11 15,4 4-12-15,-3 1 17 0,-1 3-35 0,-2 10 0 16,3-6-16-16,5-3 3 0,-4-2-28 15,5-6 8-15,-2 0-14 0,2-6 9 0,-2-1-14 16,2-3 34-16,4 0 36 0,-2-5 12 0,2-1 6 16,0-1-3-16,1-5 5 15,4 0 13-15,-5-3-21 0,0 0 14 0,13-2-4 16,-13 2-4-16,16-4 10 0,-11 2-8 0,2-1 8 16,-1 1-5-16,1-1-11 0,1 0 1 0,4-1-6 15,-3 0-15-15,0 1 5 0,1 2 21 16,3-2-21-16,-2 0 8 0,-1 2-11 0,0 0-4 15,4-2 2-15,-7 2-8 0,3-2 13 0,1 1 0 16,-4 1-25-16,4 0-1 0,-2-4-10 16,1 2-4-16,-3-1 1 0,3-2 1 0,1 0 2 15,-2-1 1-15,-2-3-6 0,1 2 15 0,-1-1 9 16,-1 0 22-16,0-1 18 0,-2 1-8 0,-1 1 1 16,1 0-3-16,-3 2 0 15,2-2 15-15,-3 3-20 0,0-1 2 0,-3 2-5 16,2-2 3-16,1 6-5 0,-10-5 5 0,3 4-3 15,7 1-8-15,-17 4 1 0,7 1 2 16,-1 2-18-16,-3 3 6 0,1 2 9 0,-1 2-9 16,1 4-1-16,3 0 0 0,2 3 13 0,1-1-7 15,4 0 2-15,5-1-5 0,0-2-3 0,4 0-7 16,5 0-19-16,6 1-9 0,7-4-34 16,5-2-71-16,5-3-119 0,-2 0-150 0,10-3-420 15,-1-2 33-15,3-2 136 0,4-4 13 0</inkml:trace>
  <inkml:trace contextRef="#ctx0" brushRef="#br0" timeOffset="136758.9">28963 850 813 0,'0'0'282'15,"0"0"-36"-15,7-4-16 0,-7 4-17 0,0 0-37 16,0 0-20-16,0 0-2 0,3 17-13 0,-3-10-18 15,0 3-6-15,-3 1-19 0,3 1-6 16,0 1-3-16,0 1-12 0,-3 0-10 0,3 0 4 16,-4-1-25-16,4 1 11 0,-4-3-24 15,4 3-10-15,-3-3-23 0,0 0 10 0,1 1-23 16,0-4 6-16,-1 0 7 0,3-2 0 16,-3-1 0-16,3-5 5 0,0 6-13 0,0-6 18 15,0 0-7-15,0 0 2 0,16-13-5 0,-8 6 8 16,2-5 15-16,3-3-28 0,4-1 28 15,-3 2 10-15,6-1-15 0,-6 1 2 0,0 4-4 16,-1 0 7-16,-2 1 0 0,2-1-13 0,-6 3 8 16,4 2-15-16,-4-1 12 0,2 3-28 15,-2 2 13-15,1-1 10 0,-8 2-17 0,13 2 9 16,-7 1 1-16,-2 0 2 0,4 2 10 16,-2 4-15-16,-2-1 11 0,-1 0 1 15,0 2-4-15,3-2-10 0,-1 3 7 0,-2-4 5 16,1 0-10-16,2 0 15 0,-2 0-5 0,5 0 11 15,-1-3-13-15,2 1 12 0,3-4-7 0,1-1 12 16,0-1-19-16,0-2 19 0,3-2-12 16,0-3 0-16,-1 1-13 0,-2-1 2 0,0-3 6 15,-3 0 5-15,2 0 12 0,-3 0-30 0,1 0 26 16,-4-1 15-16,-1 4-6 0,1 0 4 16,-3-1-6-16,2 2 0 0,-5 1 3 0,2 0-19 15,-6 0-1-15,3 6 9 0,-1-7 3 0,1 7-15 16,-10 0 2-16,10 0 0 15,-13 6 1-15,3 0 7 0,2 1-18 0,1 4 7 0,-2 0-14 16,2 3 1-16,-1-1-1 0,1 1-1 16,4 1 5-16,0-1-9 0,3-1 9 15,0 1-17-15,5-2 4 0,-3 2 9 0,8-1-4 16,-3-2 9-16,0 0-3 0,6-3-13 0,-2-1 10 16,2 0-7-16,3-3 12 0,-4 1-2 0,2-3 0 15,2-2-5-15,-1 0 12 0,-2-2-12 16,0-1 0-16,1 0 15 0,-4-3 8 0,4 0-6 15,-7-1-14-15,0-2 12 0,2 1-3 0,-4-2 3 16,2 0 13-16,-4-1-10 0,0 3 10 16,1-2 0-16,-1 2-5 0,0-2-6 0,0 2 19 15,-3 2-21-15,2-1 16 0,0 1-9 16,-2 0 4-16,0 6-11 0,1-8 15 16,-1 2-27-16,0 6-1 0,3-6-2 0,-3 6 10 15,3-4-8-15,-3 4-5 0,0 0 8 0,0 0 0 16,0 0 0-16,0 0-13 0,20 10 21 0,-12-6 12 15,1 2-25-15,0 1-3 0,2-1 26 16,-3 2-21-16,2-1-12 0,1 2 37 0,2-2-19 16,-3 2-11-16,1-2 3 0,-4 1 5 0,1-1-16 15,-3 1 6-15,2 0-31 0,-6 1-28 16,2-1-75-16,-7-1-76 0,-3 1-712 16,2 2 120-16,-3-3 85 0,-2 1 92 0</inkml:trace>
  <inkml:trace contextRef="#ctx0" brushRef="#br0" timeOffset="137288.06">29824 902 783 0,'6'-6'345'16,"-5"4"-55"-16,-1 2-81 0,0 0-11 0,1-6-42 15,-1 6-3-15,0 0-30 0,0 0 15 0,0 0-40 16,0 0-11-16,0 0-16 15,0 0 6-15,-24 19 2 0,17-7-22 0,-4 2 9 0,1 3-35 16,0 0 7-16,-1 2 9 16,4 0-22-16,1-3-2 0,1 13 5 15,3-16-25-15,4-1 17 0,0-2-4 0,4 0-1 16,1-4 11-16,7 1-16 0,2-2-2 0,2-4 7 16,2-1-12-16,4-1 9 0,2-5 16 0,-3-1-10 15,4-4-7-15,2-3 7 0,-4-4-1 16,10-11-4-16,-4-1-8 0,-5-4 0 0,1 0 8 15,-2-4-8-15,-4-1-2 0,-1 0 17 0,0 2-7 16,-7 5-8-16,-1 3 6 0,-3 1 1 16,-5 3 4-16,6 4-16 0,-6 0 13 0,1 3 17 15,-3 3-22-15,1 3-21 0,-3-1 21 16,3 2-13-16,1 1 7 0,-4 3 9 0,3 0 4 16,-3 7-30-16,-3-3 7 0,3 3-2 15,0 0 12-15,-11 14 3 0,2-2 11 0,1 3-19 16,-2 7 8-16,-3 3-18 0,2 3 19 0,-4 12 11 15,-4 4-6-15,6 0-6 0,-2-2 2 16,-1 3-9-16,2-10 2 0,7-3-3 0,0 1 6 16,-2-3 7-16,4-3-12 0,2-2 7 0,0-3-13 15,3-4 5-15,3 0-7 0,-3-1 20 16,8-3-35-16,-2-2-3 0,4 0-3 16,0-3-48-16,7-5 33 0,-4-1-116 0,-1 0-22 0,1-4-297 15,7-1-341-15,-6-2 72 0,4-6 100 16</inkml:trace>
  <inkml:trace contextRef="#ctx0" brushRef="#br0" timeOffset="137478.31">30190 813 693 0,'0'0'238'0,"-13"0"-43"0,13 0-3 0,-10 0 7 16,10 0-42-16,-8 0-29 0,8 0 0 0,0 0-21 15,0 0 18-15,0 0-30 0,0 0-13 16,28 8-8-16,-8-6-35 0,8 1-60 16,3 1-86-16,3-3-29 0,10 3-627 0,14-1 47 15,-3-2 81-15</inkml:trace>
  <inkml:trace contextRef="#ctx0" brushRef="#br0" timeOffset="137900.26">31212 848 762 0,'0'-4'302'0,"-3"-2"-18"16,3 6 16-16,-1-10-62 0,0 7-13 0,-4-1-17 16,5 4-16-16,-10-8-31 15,5 8-13-15,-4-2 1 0,-1 2-14 0,-3 2-27 16,0 4-8-16,-5 0-8 0,2 4-5 0,-6 1-8 15,5 4-22-15,-4 4 7 0,4 1-11 16,-3 0-1-16,5 2-24 0,-1 2 5 0,6-4-18 16,-1 0-4-16,5 0-19 0,-1-1-13 0,7-1 11 15,0-1-15-15,6-2-9 0,1-2-19 0,4-1-14 16,4-2-41-16,-2-2-63 0,6-1-72 16,-4-8-105-16,7 3-497 0,-1 0 67 0,3-4 107 15</inkml:trace>
  <inkml:trace contextRef="#ctx0" brushRef="#br0" timeOffset="138133.19">31419 916 773 0,'2'-6'286'0,"-2"1"11"0,0 1-64 15,0 4 8-15,3-6-14 0,-3 6-19 0,0-6-29 16,0 6-31-16,0 0-25 0,0 0-5 0,0 0-5 16,0 0-8-16,-7 19-8 0,1-7-10 15,2 3-10-15,-2 2-6 0,-5 4 1 0,1 6-28 16,0 0 4-16,-1 2 6 0,1 1-3 0,2 1-7 15,-8 15-8-15,3-4-13 0,2-5 10 0,-2 6-20 16,3-7-52-16,2-6 24 0,1-5-54 16,-2-1-8-16,7-5-59 0,-7-3-86 0,2-3-155 15,7 0-460-15,-3-3 77 0,3-4 64 0</inkml:trace>
  <inkml:trace contextRef="#ctx0" brushRef="#br0" timeOffset="138396.15">31445 821 716 0,'0'0'292'0,"0"-8"-64"16,3 5-26-16,-3 3-7 0,0 0-21 16,0 0-18-16,0 0-3 0,0 0-20 15,18 7-12-15,-9-1-16 0,2 3 7 0,2 0-22 16,-2 0 0-16,3 1-11 0,-1-1-23 0,4 0-7 15,-3 4 7-15,-1-3-7 0,4 0 15 16,-6 0-36-16,2 0 15 0,-3-2-20 0,-1-1 6 16,0 3 12-16,-5-3-11 0,2 0 4 0,-6 0-11 15,-3-1-8-15,-1 3 8 0,-6-1-20 16,0-1-29-16,-2 5-35 0,-10-5-67 0,1 3-87 16,1-8-113-16,-1 6-471 0,2 1 85 0,-3-1 28 15</inkml:trace>
  <inkml:trace contextRef="#ctx0" brushRef="#br0" timeOffset="138806.16">31786 892 744 0,'0'0'302'15,"4"-3"-28"-15,-4 3-15 0,0 0-21 0,9-1-28 16,-9 1-41-16,0 0-3 0,0 0-2 15,0 0-26-15,-6 14-12 0,3-6-16 0,0 2-21 16,-4 2-12-16,4 1 13 0,-4 2-8 0,3-2-13 16,2 0-8-16,0-1 3 0,-1 0 5 15,6-1-30-15,-1-1 7 0,0 0 7 0,8-3-17 16,-3 1-3-16,3-1 1 0,4-4-16 16,0-2 2-16,3-1 13 0,0-3-17 0,4-1-6 15,3-4 5-15,-4-2-2 0,2-2 3 16,1-4-24-16,-3 2 13 0,-3-1 15 0,4-3 1 15,-3 3-11-15,-6 2-28 0,2 1-66 0,-3 2 66 16,-1-1-44-16,-1 1 21 0,-5 3 24 16,3 1-4-16,-3 1 6 0,-1 0-8 0,2 2 7 15,-5 3 9-15,0 0 2 0,0 0-8 0,0 0 13 16,-10 18-16-16,4-6 16 0,0 1 11 16,2 4-14-16,1-1-2 0,3 4 5 15,0 0-8-15,6 2-25 0,1 0-16 0,10 4-20 16,-3-13-230-16,21 18-600 0,5-6 137 0,3-4 55 15,3-1 57-15</inkml:trace>
  <inkml:trace contextRef="#ctx0" brushRef="#br0" timeOffset="142556.81">16605 1255 632 0,'0'-5'281'0,"0"5"-45"0,-3-5-16 0,3 5-15 15,0 0-13-15,0 0-21 0,-3-6-27 0,3 6-14 16,0 0-7-16,0 0-16 0,0 0-4 0,0 0-21 15,0 0 12-15,0 0-14 16,0 0-9-16,-1 21-9 0,1-11-1 0,0 2-20 16,-3 2 10-16,0 3-20 0,0 2 2 0,2 4 3 15,-6 0 3-15,7 2-1 0,-4 0-10 16,-2 3-5-16,3-1 16 0,-1 0-9 0,1-1-30 16,0 1 6-16,-1-2-14 0,0-2-33 0,1-1-10 15,0 0-77-15,2-4 13 0,-2-2-60 0,3-2-78 16,-3-1 46-16,0-6-113 0,3 5-412 15,-1-5 23-15,1 1 99 0</inkml:trace>
  <inkml:trace contextRef="#ctx0" brushRef="#br0" timeOffset="142866.21">16547 1585 552 0,'0'-9'238'0,"3"2"31"15,-3 1-61-15,4 1-6 0,-4-1-21 0,0 0 4 16,0 6-29-16,1-8-23 0,2 2 10 0,-3 6-15 15,0-7-18-15,0 7-10 0,3-5-15 16,-3 5-19-16,7-4-9 0,-7 4 22 0,10 0-20 16,0 0-3-16,-10 0 3 0,14 4-13 0,-4-3-10 15,1 4 5-15,-2-1-16 0,1-1 1 16,1 2 7-16,-1-1-10 0,0 2-7 0,1-1 7 16,-4 0-10-16,-1 0 10 0,1 1-13 0,1-4 5 15,-5 5 8-15,0-2-18 16,0 1 11-16,-3 1 14 0,0-1-19 0,-3 3-1 15,-4 1 5-15,-3 1-2 0,-3 1-13 0,1-3 3 16,-1 2-16-16,0 0-5 0,-1-1-13 16,1 0-25-16,-2-2-21 0,2 0-20 0,3 0-21 15,-1-4-138-15,5 0-269 0,2 0-273 0,-2-3 96 16,6-1 34-16</inkml:trace>
  <inkml:trace contextRef="#ctx0" brushRef="#br0" timeOffset="144135.29">16783 1600 447 0,'6'-4'210'0,"-6"4"-28"15,0 0 2-15,0 0-30 0,0 0-3 0,4-2-15 16,-4 2 17-16,0 0-35 0,0 0-34 0,0 0-7 16,3 9-13-16,-3-4-5 0,0 1-8 15,3 0 8-15,-1 0-31 0,-2 1 49 0,3-1-51 16,0 1 10-16,0-2-8 0,1 1-8 0,-1 0-4 15,4-3 24-15,3 1-24 0,-3-3-11 16,0-1 13-16,3 0-21 0,1-2 29 0,2-1-18 16,-2 0-11-16,-1-3 24 0,3 1-6 0,-2-1 10 15,-4 2 9-15,3 0 60 0,-1-2-76 16,-1 2 115-16,-1 2-33 0,-1-3-8 16,-2 4-25-16,2-2 23 0,-6 3-6 0,5-4-25 15,-5 4 2-15,6-2 14 0,-6 2-57 16,0 0 25-16,0 0 8 0,7 9-30 0,-4-4 12 15,-3 1-7-15,0 1 7 0,0 3-5 0,3-1-25 16,0 1 9-16,-2 0 6 0,3 1-5 16,2-3-10-16,-2 3 15 0,6-2-11 0,-4-2 3 15,5-2 11-15,-1 0-6 0,3 0-10 0,-2-5 6 16,3 1-14-16,0-2 8 0,-1-2-5 16,1-1 3-16,-1-2-8 0,-2-2 2 15,3-1 8-15,-4 1 8 0,1-3-16 0,-2 0 16 16,-2 2-18-16,-4-2 3 0,1 1 4 0,-1 0 6 15,0 0-13-15,-3 3 7 0,0-1-2 16,0 1 8-16,-3 1-18 0,0 1 5 0,2-1 5 16,-5 3-16-16,6 3 24 0,-7-5-21 0,7 5 21 15,-9-1-3-15,9 1-15 0,-11 1 12 16,11-1-15-16,0 0 8 0,-7 7-7 0,7-3 4 16,0-4 5-16,3 9-4 0,0-4 7 0,-2-1-11 15,5-1 1-15,2 1-3 0,-1-1 3 16,2-2-5-16,5-1 10 0,-4 0 12 15,0 0-14-15,4-1-6 0,-3-2 15 0,-1 2-4 16,4-2 7-16,-4 3 5 0,1-3 3 16,-2 1-5-16,-2 1 15 0,-7 1-16 0,13-2-2 15,-5 0-12-15,-8 2 38 0,10-2-95 0,-10 2 17 16,7 0-4-16,-7 0-10 0,0 0 10 16,14 1 10-16,-14-1 7 0,3 4 6 0,0 0 0 15,0 0-8-15,-2 2 6 0,-1 1 12 0,0-1 5 16,3 0 8-16,-3 3-6 0,0-1 1 15,3-1-20-15,0 1 12 0,-2-2 15 0,-1 2-12 16,3-2 4-16,1-1 1 0,-1 0-5 0,1-1 15 16,2-1-10-16,-2-1 7 0,-4-2-2 0,14-2 0 15,-14 2 5-15,16-6-3 16,-6 0 6-16,1 1-6 0,-1-4 1 0,0 0-3 16,1-1 2-16,-1-2 18 0,-3-1-22 0,3 3 4 15,-3-1 11-15,-3 2-3 0,2-1-13 16,-3 1 16-16,1 2-3 0,3 0-10 0,-7 1 5 15,4 0 2-15,-4 0-7 0,3 2 10 0,-3 4-2 16,0-5-3-16,0 5 8 0,0 0-3 16,0 0-5-16,0 0 2 0,0 0-7 0,-3 15 0 15,2-8 15-15,1 0-20 0,0 1 0 0,1 2 15 16,-1 0-2-16,3-2-9 0,3 2 9 16,-5 2-8-16,5-2 2 0,-2 0 16 0,6-2-15 15,-6 0 27-15,5 2-30 0,-2-2 3 16,1 1-6-16,-1-1 3 0,2-1 0 0,-5-1 15 15,6 0-13-15,-6-1 6 0,-1 0-13 16,1-2 7-16,2 1-15 0,-3 0 13 0,-3-4 13 16,1 6-8-16,-1-6 2 0,0 6-7 0,0-6-3 15,-4 5 16-15,4-5-8 0,0 0-8 16,-6 4 1-16,6-4 12 0,0 0-15 0,0 0-6 16,0 0-9-16,0 0-1 0,0-22 6 0,3 10 12 15,4-2-18-15,4-5 21 0,1-4-2 16,-1-3-9-16,6-2 1 0,-4 1-1 15,2 0 4-15,1-3-6 0,-2 4 33 0,-1 1-5 16,-1 0 24-16,1 4 4 0,-3 4-7 16,-3 3-3-16,0-1 5 0,0 4 16 0,-1-1-31 15,-3 3 7-15,2 2 11 0,-2-2-26 0,0 3-15 16,1 2 8-16,-1-2 12 0,-3 6 3 0,3-4-10 16,-3 4-6-16,0 0-2 0,0 0 8 15,-3 18-5-15,3-6-16 0,-3 1 26 0,-1 4-16 16,1 2-2-16,0 2 7 0,-2 3 6 0,2 1-3 15,0 1-7-15,0 2 14 0,2-2-17 16,1 0 10-16,0-1-5 0,0 0 26 0,4-1-26 16,-1-4 3-16,0-1-8 0,2-2-21 0,1-3 5 15,1 0 14-15,0-3-39 16,3-2-13-16,0 0-36 0,0-2-46 0,-3-2-153 16,7-4-520-16,-4-1 64 0,1-1 77 0</inkml:trace>
  <inkml:trace contextRef="#ctx0" brushRef="#br0" timeOffset="144338.31">17881 1521 575 0,'0'0'287'0,"-11"0"-21"0,11 0-25 0,0 0-11 16,0 0-25-16,0 0-18 15,0 0-10-15,17 11-26 0,-7-8-21 0,8 0-2 16,2-2-54-16,4 2-48 0,6-9-226 0,5 11-624 16,-4-2 97-16,2-2 72 0</inkml:trace>
  <inkml:trace contextRef="#ctx0" brushRef="#br0" timeOffset="145071.07">19001 1727 793 0,'0'0'210'0,"0"0"-23"16,0 0-6-16,0 0-17 0,10-10-10 16,-9 6-24-16,6-1-2 0,-4 0-15 15,1-2-16-15,2 0-2 0,-2 1-16 0,2-1-27 0,2 0 9 16,-2-1-7-16,1-1-11 16,0 1 1-16,3 0 15 0,-6-1-29 0,3 1 4 15,-1 0-9-15,1-2 3 0,0 3-12 0,-3 1-9 16,-1-1 1-16,3 2 7 0,-5-1 1 0,5 2 7 15,-3 1-3-15,-3 3-17 0,4-8 2 16,-4 8-10-16,4-5 2 0,-4 5 6 0,0 0-6 16,3-4 21-16,-3 4-13 0,0 0-7 0,0 0 2 15,0 0 23-15,-3 20-26 0,-1-15 24 16,4 4-24-16,0-1 3 0,0-1 8 0,4 1-8 16,-4 2-5-16,3-3 0 0,-3 0 5 0,4-1 2 15,-1 0 19-15,0 1-26 0,1-2 5 16,2-1-6-16,2-2 4 0,-1-1 15 15,2 1-21-15,-9-2 3 0,15-2 0 0,-6 0 7 16,1-1 11-16,-3 0-5 0,4-1 10 0,-4 0-16 16,2 0 6-16,-1-3 0 0,-4 1 2 15,2 0-10-15,1 0 10 0,-4 0-5 0,3 1 3 16,-5-1 2-16,6 2 8 0,-7 4-8 0,4-6 8 16,-1 2-5-16,0 0 5 0,-3 4 0 15,3-5-21-15,-3 5 1 0,4-3-8 0,-4 3 4 16,0 0 4-16,0 0-16 0,0 0 8 15,0 0 10-15,7 10-8 0,-3-5 16 0,-4 1-11 16,3-1 16-16,0 1-21 0,1 3 11 16,-1-1-6-16,3 0 3 0,-5 0 8 0,5 1-31 15,-1-2 13-15,1 2 5 0,-3-2 2 0,4 1 16 16,-4-2-8-16,1 1 10 0,-1-3-20 16,1 0 18-16,-1 2-8 0,-2-2 3 0,2 1-6 15,-3-5 6-15,0 8 2 0,0-8-30 0,-11 7 7 16,4-1-49-16,-3-2-27 0,1 1-29 15,-6 0-81-15,5-7-121 0,-4 8-471 0,1-3 71 16,-1 0 88-16</inkml:trace>
  <inkml:trace contextRef="#ctx0" brushRef="#br0" timeOffset="145256.97">19128 1327 770 0,'0'0'266'16,"0"-6"-38"-16,0 6-21 0,0 0-2 0,3-4-36 15,-3 4-51-15,0 0-36 0,0 0-44 0,0 0-143 16,0 0-673-16,4 15 92 0</inkml:trace>
  <inkml:trace contextRef="#ctx0" brushRef="#br0" timeOffset="152916.65">19429 1303 611 0,'0'0'205'0,"0"0"-44"15,0 0 85-15,0 0-26 0,0 0-7 0,0 0-62 16,0-7 18-16,0 7-21 0,-3-4 13 0,3 4-12 16,0 0-8-16,3-7-37 0,-3 7-6 0,0-7 9 15,0 7-15-15,3-5 1 0,-3 5-9 16,0-4-12-16,0 4 4 0,0 0-1 15,3-6-24-15,-3 6-8 0,0 0 9 0,0 0-9 16,0 0 1-16,0-6 4 0,0 6-7 16,0 0-18-16,0 0 8 0,0 0-21 0,0 0 0 15,-6 19 11-15,6-7 5 0,-3 1-21 0,-1 5 2 16,1 1-4-16,-1 3 7 0,0 1-2 0,-2 2 2 16,3 0 0-16,-1 0-7 0,-2 0 2 15,2-1-8-15,0 0 14 0,1-2 4 0,2-4 3 16,-2 2-23-16,0-3 5 0,0 0 13 15,0-3-13-15,2 3 7 0,-2-4 6 16,3-2-21-16,-3 0 19 0,0-1-1 0,3-3-10 16,0 1-3-16,-1-1 26 0,-3 0-18 0,4-1 1 15,0 0 14-15,-3-2 8 0,3 2-10 0,0-6 15 16,0 8-40-16,0-8 2 0,-3 4 5 16,3-4 5-16,0 0-5 0,0 0-10 0,0 0 10 15,0 0 5-15,-11-14-3 0,5 6 6 0,6-1 10 16,-3-1-23-16,-2 0 2 0,2-1 13 15,-3-2-15-15,2 0 5 0,-2 0 5 0,2 0-5 16,-3-1 11-16,0-1-6 0,0 2-16 16,-2 1-1-16,1 2 1 0,-2 0 17 0,-3 0-24 0,2 1 28 15,1 3 0-15,-3-1-7 16,-1 1-6-16,3 3 11 0,-3 0-18 0,1 2 15 16,-1 1-3-16,1 1-12 0,-1 0 5 0,3 2 5 15,-2 2 0-15,-1 0-15 0,1 4 15 16,-1 0-13-16,4 2 2 0,0 2 6 0,-4 2 0 15,4 2-5-15,0 1 20 0,2-3 3 0,2 3-23 16,2-1 15-16,-2 0-10 0,5-2-13 0,-2 1 18 16,3-2-3-16,0-1-7 0,3-3 2 15,1 2 6-15,-1-1-1 0,7-1-7 0,1-3 13 16,-1 0-1-16,7-1-12 0,0-2 5 16,4-2 18-16,0-1-13 0,-1-1 2 0,4-1-4 15,0 0-6-15,-4-2 8 0,1 1-5 16,3-3 10-16,-4 4-3 0,-3-2 4 0,1-1 9 15,-5 2-23-15,1-1 21 0,-1 0-5 0,-3 0 5 16,1 1 2-16,-1-2 0 0,-3 2-10 16,-1-1 6-16,2 0-9 0,-2 1 1 0,-6 2 15 15,7-5-18-15,-1 2 7 0,-6 3-2 0,8-2 1 16,-8 2-14-16,4-5 10 0,-4 5-19 0,0 0-1 16,10 0-44-16,-10 0 8 0,0 0-58 15,0 0-29-15,0 0-2 0,9 0-193 0,-9 0-554 16,8 2 88-16,-2-2 101 0,-6 0 59 15</inkml:trace>
  <inkml:trace contextRef="#ctx0" brushRef="#br0" timeOffset="153336.16">19590 1675 854 0,'0'0'236'16,"0"0"-29"-16,0 0-20 0,9-4 5 16,-9 4-33-16,0 0-13 0,0 0-8 15,0 0-31-15,0 0-12 0,0 0-10 0,8-1-16 16,-8 1 8-16,7-4-11 0,-1 1-20 16,-2 1 10-16,2-2-17 0,-1 0-16 0,1 1-3 15,0-2 21-15,-2-1-7 0,2 0-19 0,-2-1 0 16,3 1 11-16,-3-1-8 0,-1 0 7 15,0 1-4-15,1 0-21 0,-4 0 2 0,3-1 9 16,-3 2-9-16,0-1 3 0,-3 0-7 0,3 6 20 16,-7-7-8-16,1 6 3 0,-2 0-3 15,8 1-5-15,-20 2-5 0,6 2 15 0,1 4-20 16,2-1 5-16,-3 2-2 0,1 2-6 0,-1 4 0 16,1 1 11-16,2 1-3 0,4 0-3 15,1-1 6-15,2 2 5 0,1-2-13 16,0-2 17-16,6 0-19 0,0 2-1 0,4-4 8 15,0 1 3-15,7-4-37 0,-1 0-14 0,4-1-29 16,0-3-69-16,4-3-69 0,0-2-18 16,-1 3-322-16,0-5-170 0,-2 1 116 0</inkml:trace>
  <inkml:trace contextRef="#ctx0" brushRef="#br0" timeOffset="153555.76">19879 1646 609 0,'0'0'233'0,"-3"-5"61"16,3 5-30-16,0 0-39 0,0-8-20 16,0 8-24-16,0 0-30 0,0 0-12 15,0 0-32-15,0 0 1 0,0 0-14 0,0 0-17 16,0 0 10-16,0 0-36 0,0 22 26 0,0-13-21 16,-3 3-7-16,3 1 5 0,-3 1-8 15,3 4 0-15,-1 0 0 0,-5 1-61 0,3 0-21 16,-1 4 18-16,-2 0-61 0,2 0-65 0,-3 2-680 15,0 0 43-15,0-1 83 0</inkml:trace>
  <inkml:trace contextRef="#ctx0" brushRef="#br0" timeOffset="153882.31">19836 1570 634 0,'0'0'249'16,"0"-7"-16"-16,0 7 20 0,-1-6-23 15,1 6-27-15,-3-6-29 0,3 6-3 0,3-5-25 16,-3 5-10-16,0 0-3 0,7-2-13 0,-7 2-35 16,11 0-1-16,-11 0-2 0,17 2-8 15,-6 0-10-15,-1 2-8 0,0 0-7 16,3-2 2-16,-2 3-10 0,-1-1-2 0,0 0-9 15,0 2-2-15,0-1-2 0,-2 1-3 0,-1 0 3 16,2 0-21-16,-5 0 15 0,-1 1 16 16,-3 1-13-16,-3 2 0 0,-1 0-18 0,-5 1-33 15,-2 0-49-15,1 2-74 0,-3 3-51 0,-12-1-141 16,8-1-466-16,4-3 67 0,-2-2 66 16</inkml:trace>
  <inkml:trace contextRef="#ctx0" brushRef="#br0" timeOffset="154255">20058 1721 995 0,'0'0'225'16,"0"0"-22"-16,0 0-24 0,0 0-23 15,0 0-23-15,10-1 8 0,-10 1-23 0,0 0 15 16,0 0-41-16,0 0 3 0,0 0-34 0,0 0-7 15,0 0-6-15,10 0 1 0,-10 0-13 16,7-3 0-16,-7 3-11 0,17-3-4 0,-10 0-8 16,3-2-16-16,4-3 8 0,-1 1-5 0,-1-3 8 15,-2 0 0-15,3 0-3 0,-2-3 5 16,2 3-2-16,-6-2 20 0,3 0 8 16,0 3-11-16,-3 0 1 0,-4 1-6 0,1 0 16 15,0 1-5-15,-1 1-16 0,-3 0-2 0,0 1 13 16,0 5-9-16,-7-8-4 0,7 8 0 15,-10 0-8-15,10 0 16 0,-14 5-11 0,3 0-13 16,2 3 26-16,-1 2-18 0,-1 2-5 0,1 1 11 16,0 5-14-16,-1 1-7 0,1 0-23 15,3 2-6-15,4 1-27 0,0-3-14 0,3 0-40 16,3-4-34-16,0 2-99 0,4-4 15 0,3 0-527 16,4-3 86-16,2-3 62 0</inkml:trace>
  <inkml:trace contextRef="#ctx0" brushRef="#br0" timeOffset="154635.23">20441 1763 875 0,'3'-6'287'0,"-3"6"-113"15,3-2-16-15,-3 2 9 0,0 0-1 16,0 0-51-16,0 0-17 0,0 0-1 0,0 0-13 16,0 0-2-16,0 0-23 0,0 0 0 0,-9 15 5 15,8-9-21-15,-3-1-9 0,1 2-19 16,3-3-30-16,-3 2 5 0,3-1 7 0,0-5-5 15,-3 10-17-15,3-10 20 0,3 6 5 16,-3-6 5-16,6 2-5 0,-6-2-3 0,0 0-10 16,18-7 6-16,-12 4 7 0,1-2 20 15,1 0 6-15,-2 0-3 0,1 0 23 0,0 2-23 16,0-2-8-16,-3 3 6 0,2-2 4 0,-6 4-7 16,10-6-8-16,-7 5-15 0,-3 1 23 15,8-4-8-15,-8 4-15 0,0 0 10 0,10 0-7 16,-10 0-1-16,6 5 6 0,-6-5-1 0,7 6-4 15,-4-1 10-15,-1 1 10 0,1-2-26 16,0 2 21-16,0 1-6 0,-3-1-7 0,4 0-5 16,-1 0-54-16,0 1-5 0,4-2-128 15,-7-2-225-15,11-2-317 0,-1 1 24 16</inkml:trace>
  <inkml:trace contextRef="#ctx0" brushRef="#br0" timeOffset="155241.99">20984 1373 719 0,'0'0'230'0,"3"-6"-28"0,-3 6-5 0,0 0-25 15,0 0-16-15,0 0-41 0,0 0 0 0,-6 25 1 16,5-12-4-16,-5 2-22 0,3 3-3 16,-1 7-8-16,1-2-7 0,-3 4 0 15,1-1-8-15,2 1-16 0,0-1 1 0,-1 1 5 0,1-2-19 16,3-2-14-16,-3-2 2 0,3-3-20 15,-1-1-6-15,-2-1-15 0,3-3 3 16,0-2 2-16,0 1 23 0,-3-5-18 0,3-1 1 16,-4-2-19-16,4-4 1 0,-4 4-16 0,4-4 30 15,0 0-22-15,0 0 25 0,-16-10 1 16,12 4 7-16,-3-1 18 0,-3 3-6 0,3-2 6 16,1 0 0-16,-2 1 3 0,2 1 2 0,-1 2-13 15,0 0 11-15,-4 0-16 0,11 2 5 16,-19 3 8-16,8 0-16 0,1 2 11 0,3 2-3 15,-3 3 1-15,2 0 1 0,-1 1-12 16,2 3 16-16,3-2-9 0,1 1-7 0,-1-1 11 16,4-1-6-16,4 0 3 0,0-2-6 15,5-1 13-15,1-1-7 0,5-3-3 0,1-1 13 16,5-3-13-16,-3 0 11 0,2-3-1 0,4-1-12 16,0-3 25-16,3 1 2 0,-7-3-9 15,1 0 10-15,-3 3-24 0,-2-3 11 0,1 3 41 16,-6-2-61-16,6 1 32 0,-7 2-20 0,-3 0 39 15,3 0-8-15,-3 1-5 0,0 0-5 16,2 1-19-16,-5 0 9 0,-1 0-21 0,5 2 8 16,-8 1-1-16,10-6-25 0,-10 6 18 0,6-2-2 15,-6 2-8-15,7-2 2 0,-7 2 8 16,0 0-10-16,14 5-3 0,-7-2 5 16,-1 0 0-16,-2 2 6 0,3 1 2 0,3 0-10 15,-3 1 7-15,0-1-2 0,3 1-3 0,-3 0 3 16,0 1-10-16,3-1 15 0,-6 0 10 15,3-1-23-15,-4 0 18 0,3-2-10 0,-5 3 13 16,-1 0 5-16,-1-1 0 0,-8 1 2 0,-1 3-23 16,-5-1 11-16,-5 1-34 0,0 1-53 0,-4-3-16 15,-1 1-54-15,5 0-614 0,0-3-18 16,-1-1 88-16,7-4 55 0</inkml:trace>
  <inkml:trace contextRef="#ctx0" brushRef="#br0" timeOffset="155790.03">21983 1796 734 0,'0'0'300'0,"0"-5"-29"15,0 5 21-15,0-6-131 0,0 6-5 0,0-7 0 16,0 7-15-16,-7-7-28 0,7 7 2 0,-7-4-20 15,0 3-6-15,7 1-12 0,-10-3 0 16,10 3-8-16,-14 0-3 0,7 3-4 16,-3 2-24-16,-1 0 1 0,5 1-6 0,-4 3 5 0,0 1-10 15,-1 0-10-15,7 0 0 0,-2 0-33 16,-1 1 2-16,4-1 3 0,3-2 12 16,0 1-12-16,0-2 10 0,3 0-23 0,4-1 21 15,0 0-1-15,3-5 11 0,0 1-21 0,3-2 18 16,-1-2-15-16,4 0 12 0,-2-3-2 15,0-2 6-15,-1 0-1 0,1-1 7 0,-4-2 19 16,1-1-8-16,-1 1-10 0,-4-1 7 0,1-1-7 16,-4 1 10-16,-3 0-12 0,4 0-1 15,-8 1-3-15,1 0-9 0,0 1-6 0,-1 3 16 16,-5-1-3-16,2 2 0 0,-1 2-10 16,1 1-44-16,7 2 14 0,-16 5-83 15,5 0-23-15,4-1-135 0,1 4-497 0,2 0-3 16,1 0 100-16</inkml:trace>
  <inkml:trace contextRef="#ctx0" brushRef="#br0" timeOffset="156163.81">22310 1703 916 0,'4'-3'223'0,"-4"3"-31"16,0 0-26-16,0 0-10 0,0 0-33 0,0 0-13 15,0 0 5-15,0 0-10 0,0 0-15 0,0 0-11 16,-7 14-18-16,4-7 3 16,2-2-12-16,-2 0 1 0,0-1-1 0,3-4-1 15,-3 9-15-15,3-9 2 0,0 6 6 0,0-6-1 16,-1 5-7-16,1-5-3 0,0 0-15 16,0 0 10-16,0 0-17 0,0 0 4 0,25-11 13 15,-15 5 46-15,0 0-25 0,-3-1-34 0,3 1 90 16,-3 0-20-16,0 0-9 0,3 1-6 15,-3-1-19-15,0 4 20 0,-4-3 1 0,4 4-28 16,-7 1 4-16,7-6-17 0,-3 5 5 0,-4 1 10 16,9-3-26-16,-9 3-4 0,0 0 27 15,0 0-38-15,14 8 24 0,-13-5-9 16,2 4-5-16,0-1 3 0,1 2-10 0,-4 3 12 16,3 0-4-16,3 2-21 0,1 0-11 0,1 0-22 15,8 8-116-15,-2-7-230 0,3 0-535 16,4-4 108-16,3-2 56 0,-1-1 112 0</inkml:trace>
  <inkml:trace contextRef="#ctx0" brushRef="#br0" timeOffset="156629.69">23531 1453 790 0,'0'-5'310'16,"0"5"-102"-16,-3-7 63 0,3 7-15 0,0-8-39 15,0 5-9-15,0 3-16 0,0 0-23 0,0 0-13 16,0 0-28-16,0 0 2 0,0 0-38 15,0 0 3-15,-4 16-5 0,4-5-16 0,-3 2 16 16,3 3-26-16,-3 4-16 0,0 4-9 0,-2 2 2 16,-1 6-44-16,-4 0-7 0,3 1-39 15,-1 0-12-15,-5 12-70 0,-4-3-107 16,6-7-246-16,-1-7-327 0,4-7 43 0,-2-1 97 16</inkml:trace>
  <inkml:trace contextRef="#ctx0" brushRef="#br0" timeOffset="157308.66">23183 1777 929 0,'-4'-8'315'0,"1"3"-8"0,-1 1-64 16,4-1 20-16,0 5-30 0,-1-9-43 16,1 9-8-16,1-7-21 0,6 1-15 0,3-1-3 15,3 1-23-15,5-1-10 0,6-4-12 16,4-2-19-16,2 4-2 0,1-2-8 15,3-1-20-15,0-1 15 0,7-5-18 0,-4 5 10 16,-3-2-12-16,-6 3-6 0,3-3-2 0,-4 5-11 16,-6 0 21-16,0 0 49 0,-5 2-87 15,-1 2 20-15,-2-1-84 0,0 3 22 0,-2-1-1 16,-4 1 29-16,2 0-27 0,-1 2 10 0,-2-3 18 16,-2 4-26-16,-4 1 11 0,7-3 10 15,-7 3-13-15,0 0 5 0,3 8 5 0,-3-8-8 16,-4 14 9-16,-2-2 6 0,2 0-9 15,-2 3 0-15,-1 2-13 0,0-1-1 0,0 5 14 0,1-1-5 16,-2-1-24-16,2 4-7 16,-1-6 5-16,4-1-13 0,-1-1 46 0,-2-2-33 15,6-4-3-15,-5 3 8 0,2-2 23 0,0-1 8 16,3-2 20-16,-1-1 3 0,-2 0-15 16,3 0 9-16,0-6 4 0,0 7-11 0,0-7 33 15,-3 6-18-15,3-6-15 0,0 5 5 0,0-5 8 16,0 0-10-16,0 7-3 0,0-7 13 15,0 0 7-15,7 3-17 0,-7-3-3 0,10 3-8 16,-3-2 18-16,0 0 13 0,-7-1-23 0,17 2 18 16,-4-1-31-16,-2 0 21 0,3-1-11 0,-4 0-4 15,7 0-3-15,-4 0-8 16,2-1 7-16,-2 0-1 0,0-1 17 0,1 0-18 16,-1-3 3-16,-1 1-1 0,0-2 4 0,0-2-11 15,1 0 5-15,-3-2 8 0,4 0 7 16,-4-1 6-16,-3 3-5 0,-1-2-8 0,-1 3 20 15,-2 0 0-15,0 0 1 0,0 1-14 0,-3 0-7 16,-3 0 10-16,3 6-15 0,-6-6 13 0,-2 3-9 16,8 3 1-16,-13 2 3 0,13-2 7 15,-15 6-18-15,6 1-2 0,-1 1 12 0,3 2-10 16,-4 0 11-16,7 2 7 0,-5 1-15 0,6-1-3 16,3-1 26-16,3 2-26 0,3-1 15 15,4 0 6-15,5 0-8 0,8-2-10 16,4-1-18-16,11-2-41 0,0 0-95 0,-1-3-256 15,25-1-417-15,-10 0 66 0,-5-3 129 16</inkml:trace>
  <inkml:trace contextRef="#ctx0" brushRef="#br0" timeOffset="158164.54">24861 1402 872 0,'0'-6'244'16,"0"6"-24"-16,3-8-23 0,-3 5-5 0,3-1-5 15,-3 4-1-15,0 0-47 0,5-6-16 0,-5 6-11 16,0 0-2-16,0 0-23 0,0 0 0 0,0 0-5 16,11 14-23-16,-10-5 13 0,0 3-21 15,-1-1-10-15,0 7 0 0,0 3 10 0,-1-1-18 16,-2 6 1-16,-3 6-16 0,-2-3-8 0,1 2-10 16,-2 1-3-16,2-4-22 15,2-3-6-15,-4-1-18 0,5-3 8 0,1-3 3 16,-3 0-11-16,5-4 11 0,-2-3-16 0,0 0 23 15,3-4 21-15,3-1-10 0,0-5 7 0,-3-1 28 16,0 0-12-16,23-8-24 0,-12 0 39 16,0-1 5-16,0 0 0 0,2 0 5 0,-3-1 1 15,1 2-1-15,-5 1 5 0,4 0-10 0,-3 1 13 16,3 0-28-16,-6 0 12 0,-1 4-12 16,4-3-3-16,-4 2-13 0,-3 3 16 0,11-4-3 15,-5 3 3-15,-6 1-8 0,0 0-8 0,11 7 0 16,-8-4 3-16,4 2 5 0,-6 0 5 15,5 1 0-15,-3 0 8 0,-2 1-10 16,5-1-11-16,-1-1 8 0,-3 0 18 0,1 0-15 16,5 0 4-16,-5-1 16 0,7-2-25 0,-3 1 2 15,3-2 13-15,0-2-13 0,0-1 10 16,1-1 8-16,4-1-26 0,-7-1 26 0,6 0-13 16,-3-4 8-16,3 2 7 0,-1 0-9 0,-6-1-4 15,4-1-2-15,-2 4 21 0,-2-1-3 16,0-1-8-16,3 2 26 0,-6 1 11 0,-1-2-27 15,1 3-12-15,2-1 13 0,1 0-11 0,-7 4 3 16,4-6 0-16,2 6-13 0,-6 0-10 0,0 0 2 16,0 0 8-16,0 0 0 0,0 0 8 15,1 12-5-15,-1-6-3 0,-1 1-5 16,-2 2-13-16,3-1 6 0,-6 2-6 0,6 2-15 16,-2-2-47-16,-4 0 6 0,6-2-31 15,-3-1-12-15,-14 4-341 0,21-4-374 0,-1 0 62 16,0-4 94-16</inkml:trace>
  <inkml:trace contextRef="#ctx0" brushRef="#br0" timeOffset="158742.72">25429 1420 770 0,'0'0'251'0,"0"-7"-18"0,0 7-54 15,0-5-33-15,0 5-18 0,0 0-5 16,0 0-26-16,0 0-25 0,-4 24-47 15,-3-8-22-15,3 2-62 0,-2 5-15 0,-1 2-52 16,-4 7-53-16,1-2 15 0,4 0 26 0,4-6 36 16,-3-3 2-16,5-2 87 0,-3-1 51 15,-1-1 21-15,4-3 21 0,-4-2 48 0,4-2-8 16,3-1 13-16,-2-3-31 0,3 1-22 0,-1-4 14 16,0 1 42-16,0-1-44 0,-3-3 3 15,7 4 20-15,-7-4-23 0,0 0-5 0,10-1-7 16,-10 1 4-16,8-5-4 0,-8 5-16 0,10-5-3 15,-2 2-12-15,-3-3-19 0,3 1 19 16,1-1-13-16,-2-2-3 0,4 0-2 16,-1-2-1-16,3 0-24 0,-2 1 12 0,2-1-3 15,1-1 18-15,-3 1-12 0,2-3 9 0,1 2-27 16,-4 3 5-16,0-3 12 0,1 5-10 16,-3-2-2-16,-3 1-3 0,2 2-5 0,0 0-5 15,-3 0 23-15,-1 2-23 0,3-2 12 0,-6 5-7 16,4-5-5-16,-4 5-15 0,0 0 2 15,0 0 3-15,0 0-1 0,0 0 1 0,0 0 2 16,-17 17 0-16,14-10 16 0,-5 1-8 16,5 1 10-16,0-1-23 0,-1 3 3 0,1-3-1 0,3 3 6 15,-3-1 13-15,6 1-14 16,0-1 9-16,1 0-6 0,2 0 23 0,2 1-4 16,-1-2-14-16,3 1 8 0,3-2-2 0,-3 2-6 15,0-2-12-15,-3-1 20 0,1 0 5 16,1 1-10-16,-5-2 8 0,3-2-8 0,0 1-10 15,-3 0 12-15,-1-1-17 0,0-1 12 0,0 3 16 16,-3-6-15-16,-6 9 9 0,2-2-12 0,-6-1-3 16,0-1-38-16,-3 1-28 0,-2 0-87 15,2-1-95-15,-1-1-563 0,-3 0 94 0,3-2 78 16</inkml:trace>
  <inkml:trace contextRef="#ctx0" brushRef="#br0" timeOffset="158976.1">25906 1280 977 0,'0'0'272'0,"1"-4"-39"0,-1 4-18 0,0 0-26 16,0 0-5-16,0 0-33 0,10 12-2 0,-9-4-24 15,-1 3-17-15,3 2 9 0,-3 5-22 16,0-1 2-16,3 3-10 0,-3 5 8 0,0 2-13 15,-3 7-15-15,0 1 15 0,3 2-24 16,-5 1-35-16,2 14-5 0,0-9-38 16,2-6-75-16,-2-2-66 0,-3-2-714 0,3-4 109 15,-1-3 60-15,1-6 104 0</inkml:trace>
  <inkml:trace contextRef="#ctx0" brushRef="#br0" timeOffset="160349.12">25900 1771 747 0,'0'-7'248'16,"0"3"-20"-16,0 4-26 15,3-8-23-15,-1 4-20 0,-2 4-18 0,1-6-36 16,-1 6 5-16,4-4 0 0,4 2-18 0,-2-1 3 16,4 2-16-16,4-1-10 0,0-1-10 15,-1 1 3-15,6-2-9 0,-3 3 6 0,4-3-20 16,-3 1-6-16,0 1-2 0,0-1-16 0,-3 1 13 15,0-1-2-15,-1 2 4 0,-2-1-7 0,-1 0 11 16,0 0-14-16,-2 2-7 0,1-1 2 16,-9 1 8-16,10 0 0 0,-10 0-10 0,7-1-13 15,-7 1-7-15,0 0 27 0,0 8-30 0,0-8 20 16,-7 12 3-16,0-5-18 0,-2 3-5 16,1 0 17-16,1 0-7 0,-2 2 8 15,2-2-8-15,-1 0-3 0,2 1 1 0,-1-3-1 16,1 1-12-16,2 0-1 0,4-2 14 15,-4-1 2-15,8-1-15 0,-1 1 7 0,1-2 26 16,5-1-16-16,0-1 11 0,0 0-23 0,4-2 30 16,1-3-14-16,0-1-12 0,-1 1 1 0,4-3 28 15,-6 2-28-15,3-1 3 0,-4 0 2 16,0-1-3-16,1 0 16 0,-1 0 12 0,-4 1-9 16,2-1 7-16,-5 1-18 0,3 2 3 0,-5-4 2 15,2 2 3-15,-3 0-6 0,0 5 4 16,-3-10-17-16,1 5 9 0,-6 1-11 15,3 0 13-15,-1 1 1 0,-1-3-9 0,0 3 0 16,-3-1-9-16,3 0 19 0,1 2-4 0,2-3 12 16,-2 3-15-16,2-3 11 0,0 2-32 15,1-2 3-15,3-1-5 0,0 6 5 0,3-17-13 16,4 9 3-16,0-4 0 0,0-3 13 0,3 5-6 16,1-3-2-16,-2 1 26 0,-2-1-8 15,1 1 12-15,1 1 1 0,-2 3 18 0,-3-3-3 16,-1 3-5-16,0 0 2 0,2-1 1 0,-5 1-19 15,-1 0 14-15,-3 1 4 0,1 0-5 16,-1 0 6-16,-5 3-16 0,2 0-5 0,-4-1 20 16,1 3-9-16,0 2 19 0,-4 0-27 0,1 1-16 15,-1 3-5-15,0 2 11 0,0-2 12 16,1 5-18-16,0-1 3 0,2-1-3 16,4 0 10-16,0 2-15 0,1 0 21 0,2-1-11 15,4 2-2-15,0-2 5 0,7-1 2 0,-3 1-2 16,6-2 10-16,3 0 6 0,1-1-27 15,4-1 19-15,-2-1-3 0,5 0 10 0,-1-3 0 16,0 0-12-16,-5 1-9 0,3-2 24 0,-5 2-13 16,3-1 8-16,-2-1-6 0,-4 1 6 15,-3 1 25-15,3-1-7 0,0-1-18 0,-10 1 17 16,11 0-2-16,-11 0-23 0,14 0 16 0,-14 0-1 16,10 1-12-16,-10-1 2 0,8 2 0 15,-8-2-23-15,2 5 23 0,-2-5 0 0,3 7-10 16,-3-2-3-16,0 0 11 0,0 2-29 15,0-2 16-15,0-5-3 0,0 10 3 0,0-7-5 16,0 3 17-16,0-6-12 0,5 8-8 16,-3-3 26-16,-1-1-26 0,5-1 8 0,-2 0-1 15,-4-3 6-15,9 4-2 0,-5-2 7 0,-4-2-8 16,10 4 0-16,-10-4 3 0,9 1 5 16,-9-1 10-16,5 3-20 0,-5-3 15 0,6 1-15 15,-6-1-3-15,4 3-2 0,-4-3-6 0,0 0-4 16,4 3 7-16,-4-3 0 0,4 6 5 15,-4-6-12-15,3 7 12 0,-3-1 0 16,0 0-5-16,0 2 10 0,0-2 1 0,3 2-1 16,-3 1 13-16,3-2-7 0,-1-1 17 0,0 3-18 15,6-4-4-15,-6 1 7 0,8-1 18 16,-3-1-18-16,3-2 17 0,1-1-1 0,-1-2-11 16,3-2 3-16,3-4 15 0,-4 0-18 0,-1-1 23 15,2-3-15-15,1 1 7 0,-4-1 19 16,0 1-21-16,-3 2-1 0,0-2 17 0,0 2-1 15,-1 1-5-15,-2-1 0 0,2 1-7 0,-1 1-16 16,-2 2 15-16,0-1-12 0,0 2-10 0,-3 3 14 16,0 0-14-16,0 0-14 15,0 0 29-15,-3 16-15 0,-3-2-9 0,-2 2 6 16,3 4 0-16,-4 4 0 0,-4 2 5 0,3 4-8 16,0 1-4-16,3 3 29 0,-7 11-14 15,1 2-8-15,2-10 7 0,1-4-4 0,3 0-1 16,-4 0 19-16,5-2-24 0,-1-3 31 0,2-3-18 15,-3-3-7-15,3-3 2 0,-1-3 10 16,2-1-5-16,-2-2 3 0,2-1-1 0,-6-2-4 16,0-1-1-16,0-2 9 0,-1-2-16 0,-2 0-3 15,1-3 3-15,-4-2-8 0,0-2 18 0,-2-1-2 16,5-4-6-16,-3-2 6 16,1 0-6-16,-2-5 8 0,7-2 11 0,-1-1-16 0,4 0-11 15,4 0 1-15,3 0 13 0,0-2 7 16,6 1-5-16,1 0-15 0,4-1 10 15,-1 3-31-15,7-2 21 0,-3 4 23 0,7-1-29 16,3 2-4-16,2-1 10 0,9 3-21 0,-1 1-25 16,2-2-131-16,-10 7-200 0,14 0-463 0,-2-2 90 15,2 0 128-15</inkml:trace>
  <inkml:trace contextRef="#ctx0" brushRef="#br0" timeOffset="161493.17">27398 1752 729 0,'0'0'274'0,"0"-6"41"0,0 6-6 15,0-8-37-15,0 8 4 0,0-5-48 16,0 5-10-16,0 0-32 0,-2-5-17 16,2 5-25-16,0 0-29 0,0 0-8 0,0 0-14 15,0 0 14-15,-23 10-25 0,11-2 10 0,-3 7-20 16,-2-1-18-16,6 0-6 0,-6 4-22 15,4 0-13-15,3-1-16 0,5-2 13 0,-4-1-22 16,7 0-9-16,-3-3 16 0,5 1 7 0,0-3-9 16,7 0 7-16,2-2-10 0,2-2 22 15,0-2-19-15,6 0 9 0,-1-3-4 0,2-3 4 16,0 0 8-16,1-2-2 0,-4-2 5 0,4-2-5 16,-4 2-3-16,-2-3 0 0,1-1 8 0,-4 2-11 15,0-2 6-15,1-1 12 0,-4 1-20 16,-1 3-2-16,-3-2 15 0,-2 2-8 0,2 1 13 15,-3 0-18-15,-3 1 12 0,-1 0-14 16,1 1-1-16,-2 1 11 0,-4 0 0 0,2 1-11 16,1 0-10-16,2-1 13 0,-2 2-5 15,6 2 10-15,-11-5 6 0,7 4-9 0,4 1-7 16,-6-5 2-16,6 5-2 0,-4-5-5 0,4 5 18 16,4-8-13-16,5-1 2 0,3-2-2 0,1-6 13 15,7-3-19-15,0-1 9 0,-2-2 2 16,10-11-5-16,-4 0 0 0,-4 4 12 0,2 5 14 15,-6 0-1-15,3 0-10 0,-4 2-2 0,-5 3 13 16,3 3 2-16,-5 2 5 0,2 1 28 16,-4 2-28-16,1 0-17 0,-3 2 6 15,3 1 9-15,-4 2-13 0,2 1-16 0,-3 1 19 16,4 0-11-16,-3 2 0 0,-3 3-10 0,0 0 12 16,0 0-12-16,0 0 0 0,-3 22 5 15,0-6 0-15,-1 3 8 0,-2 6-8 0,-1 6 5 16,0 3-18-16,-3 14 6 0,0-1 1 0,5 1-4 15,-4-7-5-15,6-4-6 0,-1-2 32 0,1 1-9 16,0 0-2-16,2-3-5 0,-2-6-10 16,3-2-8-16,0-2 5 0,3-2 13 0,-3-2-29 15,1-3 19-15,-1-2-6 0,0-2 14 0,3-2-14 16,0-4 11-16,1 0 13 0,2-5-14 0,2-1 4 16,-8 0 4-16,13-9 6 0,-6 0-3 15,3-4 2-15,0-4-7 0,-3-3 3 16,4-5-6-16,-4-3 8 0,2-2 5 0,-5-1-13 15,-1-2 11-15,-3 3-6 0,-3-3-12 0,-4 4 20 16,-3-2-2-16,-1 6 9 0,-5-2-9 16,-2 5 10-16,-6 3-11 0,-2 2-7 0,-5 5 8 15,0 2-3-15,-4 2 2 0,8 4-7 0,-3-1 10 16,5 7 3-16,-2 2-10 0,3 1-9 0,0 3 9 16,4 3 4-16,6 0-15 0,7 0 8 15,1 0 3-15,6 0-6 0,3 1-7 0,10 1 2 16,5-3 13-16,6 0-23 0,7-1 15 0,6-3 1 15,4-1-6-15,4-2-18 0,16-1-2 0,-10 0 7 16,14-4-51-16,4-4-56 16,-4 7-786-16,0-2 93 0,-9-1 73 0,-12-2 88 15</inkml:trace>
  <inkml:trace contextRef="#ctx0" brushRef="#br0" timeOffset="161948.99">28655 1692 665 0,'0'0'271'0,"0"0"-33"0,0 0-33 0,0 0-10 16,0 0-11-16,-7 24-30 0,1-8-9 16,5 4-9-16,-5 4 0 0,2 2-31 0,-6 10 0 15,6-1-21-15,-5 12-10 0,-1 3-15 0,2 0-2 16,1 0-16-16,-2 0-13 0,2 0-8 15,2-7-53-15,-1-6 2 0,3-2-87 0,-1-4-56 16,-2-1-650-16,4-6 67 0,0-6 94 16</inkml:trace>
  <inkml:trace contextRef="#ctx0" brushRef="#br0" timeOffset="162256.37">28652 1705 959 0,'0'0'290'0,"3"-9"-24"15,-3 9-26-15,0 0-37 0,0-5-45 16,0 5 4-16,0 0-19 0,0 0-30 16,17 3-1-16,-7-1-9 0,1 3-9 0,2 1-12 15,2 0 15-15,1 1-30 0,-1-1 5 0,1 1 7 16,2 1-23-16,-2 1-10 0,1-3 1 15,-3 1-14-15,0 1-20 0,1-2 12 0,-4 0-7 16,-3 0 8-16,2 0-1 0,-3-1 6 0,0 1-5 16,-3-1 4-16,-4 1 6 0,-2 0-18 15,-4 2-28-15,-4-1-41 0,-3 1-82 0,-2 6-113 16,-18-3-100-16,16-2-519 0,0-1 118 0,3-2 30 16</inkml:trace>
  <inkml:trace contextRef="#ctx0" brushRef="#br0" timeOffset="162617.31">29001 1730 783 0,'7'-3'261'0,"-7"3"-26"0,0 0-30 0,10 0-13 15,-10 0-18-15,12 5-10 0,-7 1-8 0,2 1-10 16,-4 1-15-16,4 3-44 0,-4 1 12 0,4 1 9 15,-6 4-26-15,2-2 5 16,-3 2-26-16,0 1 1 0,0-4-16 0,0 1 10 16,0-2-20-16,3-1-5 0,-6-1-13 0,6 1 0 15,-3-4 15-15,0-3 8 0,3 1-5 16,-3-6-8-16,4 4 0 0,-4-4-10 0,0 0 13 16,17-14 20-16,-10 7-15 0,3-3-106 0,1-4 111 15,-1 1 0-15,3-2-2 0,-2 1 2 16,-1 0-5-16,0 1-11 0,1 2 6 0,-2 0-21 15,-2 1 13-15,0 1 10 0,2 2-25 0,-4-1-5 16,2 3-11-16,-1 0-25 0,2 0-31 16,0 3-5-16,-3 2 12 0,-5 0-60 15,13 2-17-15,-8 2-203 0,1 2-531 0,-2 1 113 16,2 1 38-16,-3 3 113 0</inkml:trace>
  <inkml:trace contextRef="#ctx0" brushRef="#br0" timeOffset="162963.25">29373 1896 606 0,'3'-2'213'0,"1"-3"81"0,-1 1 5 0,0-1-61 16,-2 1-5-16,5-1-33 0,-2 1-39 15,-3 0 8-15,-1 4-30 0,6-6-12 0,-2 2 14 16,-1 1-18-16,3-1-36 0,-3 0-18 0,1 0-15 16,2 1 15-16,-4-1-15 0,-2 4-5 0,9-5 7 15,-8 0-25-15,-1 5 4 0,6-4 4 16,-2 0-14-16,-4 4-2 0,7-6-10 15,-7 2 5-15,0 4 15 0,6-7-7 0,-6 7 5 16,1-7 10-16,-1 7 10 0,0-7 3 16,0 7-24-16,0-7-1 0,0 7-6 0,-2-5-3 15,2 5 8-15,-5-6-23 0,5 6 11 0,0 0 12 16,-11-1-13-16,11 1-15 0,0 0 16 16,-13 6-11-16,8-2 5 0,-1 3-18 0,2 1 13 15,-2 0-5-15,0 2-2 0,2 0-3 0,1 1-18 16,0 0 7-16,3-1-22 0,0 2-26 15,3-1 0-15,0-1-8 0,0-2-25 0,1 1-75 16,-1-2-145-16,4 1-563 0,3-5 96 16,0 1 55-16,-3-3 91 0</inkml:trace>
  <inkml:trace contextRef="#ctx0" brushRef="#br0" timeOffset="163306.87">29592 1773 780 0,'0'0'266'0,"0"-7"-33"0,0 7-36 0,0 0 11 16,3-3-47-16,-3 3-13 0,0 0-14 16,0 0-24-16,0 0-3 0,0 0-7 15,3 12-16-15,-2-5 1 0,2 0-19 0,-3 4-9 16,3 0 12-16,0-1-20 0,-2 5-8 16,3-3 10-16,-4 1-8 0,3-1-10 0,0 0-12 15,-2-1 12-15,2 1-2 0,-3-4-5 0,3 1-3 16,0-1 12-16,-2-3-17 0,2 2 16 0,0-2-34 15,-3-5 18-15,5 2-1 0,-5-2 17 16,0 0-27-16,22-7 14 0,-15-2-1 0,4-1 21 16,-1-2-10-16,0-1 5 0,4-2-11 0,-1-1 1 15,1-3 12-15,-3 1-14 0,3 1-14 16,-4 1 3-16,-1 2 4 0,0 1 24 0,0 3-33 16,-2-2-3-16,-4 5-28 0,4-1-41 0,-4 3 3 15,3 1-6-15,-4 2-15 16,-2 2-28-16,0 0-25 0,0 0-65 0,-4 13-235 15,-3-5-356-15,5 3 33 0,-3 1 103 0</inkml:trace>
  <inkml:trace contextRef="#ctx0" brushRef="#br0" timeOffset="163523.87">29934 1896 752 0,'7'-5'351'0,"-4"3"-29"0,-3 2-20 15,0 0-51-15,10-1-23 0,-10 1-13 0,0 0-36 16,0 0-7-16,9-2-21 0,-9 2-26 0,0 0-2 16,0 0-28-16,0 10-3 0,0-10-13 0,-5 12 6 15,5-3-32-15,-3 0-22 0,-1 3-18 16,0-2-13-16,1 3-46 0,0-3-64 0,-1-8-121 16,4 11-652-16,0-3 113 0,0-3 40 0,0 0 129 15</inkml:trace>
  <inkml:trace contextRef="#ctx0" brushRef="#br0" timeOffset="163693.15">30170 1610 773 0,'0'0'312'0,"3"-7"-49"0,-3 7-17 15,0 0-51-15,0 0-8 0,0 0-24 0,0 0 4 16,0 0-83-16,-6 24-27 0,2-9-75 15,0 1-115-15,-2 6-651 0,4 0 101 0,-3-3 17 16</inkml:trace>
  <inkml:trace contextRef="#ctx0" brushRef="#br0" timeOffset="164022.81">30297 1863 744 0,'6'-3'292'0,"-3"-1"-8"16,-3 4-38-16,4-6-21 0,-1 2-86 0,-3 4 12 15,0-7 0-15,0 7-29 0,0 0-17 16,-3-6-5-16,3 6-26 0,0 0 6 0,-20 5-9 16,9-2 4-16,-2 2-27 0,-2 2 1 0,2 3-3 15,-4-3 3-15,4 1-19 0,3 2-4 16,-2-2-6-16,3 2-17 0,2-3-8 0,0 0 20 16,7-1-17-16,-1-1 12 0,1-5-5 0,8 7-2 15,-1-6 9-15,2 1-1 16,1-2-6-16,2-2 33 0,0 1-7 0,0-4 2 0,1 0-23 15,1-2 6-15,-4 0 25 0,3-1-3 16,-2-2-5-16,-4 2 3 0,3-4-20 0,-2 3 1 16,-2-1 7-16,-1-1-4 0,-3 3-10 15,4-2-2-15,-3 2-13 0,-2 1-31 0,-1 0-31 16,0 3-32-16,-4-2-55 0,4 6-33 0,-6-1-176 16,6 1 40-16,-12 1-455 0,6 3 41 15,3-1 97-15</inkml:trace>
  <inkml:trace contextRef="#ctx0" brushRef="#br0" timeOffset="164772.41">30429 1838 598 0,'0'0'198'16,"0"0"-58"-16,7 0 4 0,-7 0-24 0,0 0 5 16,0 0-32-16,11 1-6 0,-11-1-18 0,5 6 15 15,-5-1 8-15,1 0-28 0,-1 3-7 16,-1-2-6-16,1 1 3 0,-2 3-11 0,-1-1 1 15,3 2 9-15,-3 0-22 0,3-1-18 0,-2 1 0 16,1-3-3-16,1 4-15 0,-2-6-18 16,2 1 7-16,2-1 4 0,-1-2 4 0,-1-4 13 15,8 2 5-15,-8-2-5 0,13-5 13 0,-6 0 5 16,4 1 0-16,-1-4 29 0,0 3 12 16,1-5 10-16,-1 3-33 0,-1 1-5 15,1-1 2-15,-2 2 3 0,-1 0 10 0,1 0-10 16,-5 0-3-16,5 1-2 0,-6 2 5 15,4-2-7-15,-6 4-14 0,7-4 1 0,-7 4 2 16,0 0-11-16,11 0 29 0,-11 0-33 0,6 6-11 16,-4-1 6-16,-1 2 2 0,0 0-18 15,-1 1 29-15,0 0 14 0,3 0-19 0,-3-3-4 16,3 4 16-16,-1-1-28 0,0-2 8 0,1 0 4 16,0-1 6-16,2-2-8 0,4 0 6 15,-2-1 4-15,3-2-18 0,6-2 21 0,-4-1-20 16,2-5 20-16,4-1-6 0,-2-1-12 0,4-2 13 15,-3-1 0-15,0 1-8 16,-6-1-5-16,2 1 8 0,-2-1 20 0,-1 1-5 16,1-1-8-16,-5 3-2 0,-2 2 5 0,2-2-5 15,-2 2 10-15,-1 1-10 0,0 0 7 16,-3 1-17-16,0 0 4 0,0 0 1 0,0 6-5 16,-3-7-14-16,-1 4 24 0,4 3-8 0,-9-3 3 15,9 3 10-15,-7-2-5 0,7 2-8 0,0 0 0 16,0 0-10-16,-15 2 2 0,15-2 6 15,0 0-8-15,-9 1 2 0,9-1 8 0,0 0-12 16,0 0 4-16,-11 1-2 0,11-1-8 0,0 0 26 16,-3 4-5-16,3-4-21 0,0 0-5 15,0 0 21-15,0 0-11 0,0 7 8 0,0-7-3 16,0 4 8-16,0-4-20 0,0 0 15 16,3 8 5-16,-3-8-7 0,4 8 9 15,-2-3-7-15,0 1-2 0,-2 0-1 0,3 0 6 16,0 1-11-16,3 0 21 0,-2 1-16 0,1 2-10 15,-2-2 3-15,3 2 18 0,-2 0-11 16,2-1 1-16,-2 1-1 0,2 0-2 0,1-2-3 16,-3 2 8-16,1-2-5 0,-3 1 10 0,1-1-12 15,-3 0 20-15,0-1-19 0,-4 3 17 16,-5 2-9-16,-5-1-9 0,-3 3-57 16,-4-1-62-16,-6 4-245 0,6-6-440 0,-4 3 50 15,1-6 106-15</inkml:trace>
  <inkml:trace contextRef="#ctx0" brushRef="#br0" timeOffset="165306.76">31438 1895 714 0,'4'-7'230'0,"-4"7"-28"16,0-6-28-16,0 6-30 0,0 0-11 0,0 0 5 16,0 0-25-16,0 0 2 0,0 0 5 15,-4 29-7-15,1-12-24 0,-2 3 6 0,-4 5-13 16,2 7 2-16,-3 1-4 0,-1 12-9 0,1 2-12 16,0 0-20-16,-1 2-11 0,2-2 0 15,2-6-25-15,0 8-6 0,0-12-20 16,0-6-46-16,3 1-77 0,-2-17-72 0,3 9-588 15,3-6 71-15,-3-3 98 0</inkml:trace>
  <inkml:trace contextRef="#ctx0" brushRef="#br0" timeOffset="165600.94">31476 1838 742 0,'-2'-7'207'0,"2"7"-2"0,0 0-13 0,0 0-23 15,2-5-13-15,-2 5-15 0,0 0-29 0,22 1 1 16,-12 2-16-16,2-2 24 0,2 1-34 16,2 3-8-16,-1-2-2 0,5 1-13 0,-6-1-8 15,3 2-25-15,0 0 12 0,-3 0-4 0,-1 1-6 16,0-2 10-16,0 0-19 0,-3 1 9 0,-2-1-5 15,0-1 0-15,-5 3-5 0,2-1-13 16,-5 1-2-16,-5 1 0 0,0 1-16 0,-7-1-56 16,2 3 5-16,-1-2-110 0,-9 4-652 15,4 0 83-15,1-4 78 0</inkml:trace>
  <inkml:trace contextRef="#ctx0" brushRef="#br0" timeOffset="166009.16">31787 1844 796 0,'6'-3'302'16,"-6"3"-46"-16,0 0-23 0,8-2-36 0,-8 2-8 16,9 6-25-16,-5-3 0 0,1 2-18 15,0 3-6-15,2 1-22 0,-3 1-3 0,2 2-17 16,-2 2-11-16,-1 0-8 0,3 1-10 15,-5-4-13-15,2 6-4 0,4-2-1 0,-6-1-8 16,2-1-4-16,-3-4-1 0,3 3-17 0,-1-3 4 16,-1-2 11-16,0 1-3 0,2-2-12 15,-3-2 9-15,0-4-19 0,3 3 7 0,-3-3-1 16,0 0-14-16,11-11 2 0,-5 3 5 0,1-5-7 16,0 1 2-16,0-4 16 0,6-2-9 15,-3 0 4-15,2-3-6 0,-2 3 26 0,1 3-36 16,-2-4 28-16,-2 3-110 0,3 2 44 0,-3 1-11 15,0 0 13-15,-1 5 21 0,-2-1 5 16,3 1-13-16,-4 1 5 0,3 2-5 16,-1 0-3-16,-2 1 6 0,-3 4 2 0,10-4-5 15,-10 4-31-15,0 0-18 0,16 8-23 0,-14 1-114 16,1-4-78-16,3 5-537 0,-5 0 58 16,2 1 121-16</inkml:trace>
  <inkml:trace contextRef="#ctx0" brushRef="#br0" timeOffset="166408.2">32255 1870 918 0,'3'-7'323'16,"3"4"-52"-16,-6 3 6 0,1-7-9 0,-1 7-37 16,0 0-29-16,-1-7-15 0,1 7-21 15,0 0-15-15,-16 0-20 0,16 0-6 0,-18 5-7 16,7 0-23-16,1 0-24 0,-6 5 9 0,3-1 2 15,-1 5-21-15,0 0-10 0,4-5-10 16,-1 4-33-16,2-1 5 0,2-2-16 0,3-1-10 16,3 1 13-16,-1-1 11 0,5-3-14 0,1 0 1 15,3-2 14-15,3-2-19 0,4 0 4 0,-4-2 16 16,4 0-28-16,1-4 25 0,-2 3-3 16,-1-5-1-16,-1 0-6 0,0 0 5 15,2-1-13-15,-3 0 13 0,0-3-13 0,-6 2 8 16,3-1 3-16,-4 0-8 0,3-1 5 15,-3 1 8-15,-3 1-8 0,0-1 2 0,-3 1 1 16,-3 2 2-16,3 0-10 0,-4-1-11 0,2 3-2 16,-5 0-5-16,4 1-15 0,-4 0-21 0,4 1 5 15,-5 0-51-15,11 2-125 0,-14 2-689 16,7 1 126-16,0-2 45 0,7-1 121 0</inkml:trace>
  <inkml:trace contextRef="#ctx0" brushRef="#br0" timeOffset="166605.37">32488 1791 742 0,'-1'-6'297'0,"1"6"-13"16,0 0-5-16,-9-3-15 0,9 3-44 0,0 0-26 15,-21 6-2-15,14-3-38 0,-2 2-16 0,-1 1 16 16,-5 2-37-16,4 2 4 0,-2 1-11 15,-2 4-46-15,2 2 7 0,-4 0-9 0,2 4-37 16,-1 4-25-16,8-6-64 0,-1 3-20 0,-1-1-44 16,9-1-136-16,-12-1-161 15,14-2-350-15,2-6 86 0,5-3 3 0</inkml:trace>
  <inkml:trace contextRef="#ctx0" brushRef="#br0" timeOffset="167430.81">32460 2067 534 0,'13'-7'218'0,"-5"2"25"0,2-4-38 16,-3 4 30-16,-4 2-14 0,4-2 17 0,-3 0-34 15,-4 5-47-15,6-7-96 0,-3 5 70 16,-2-3 2-16,-1 5 10 0,3-4-35 0,0 0-6 16,-3 4-10-16,3-5-7 0,-3 5-9 0,0 0-22 15,1-5 10-15,-1 5-20 0,0 0-9 16,3-5-4-16,-3 5-18 0,4-3 0 0,-4 3-6 16,0 0 4-16,4-5-29 0,-4 5-3 15,3-7-9-15,0 2-1 0,2 3 8 0,-3-6-16 16,4 2 21-16,-2-3 1 0,5 1 9 15,-4 0 3-15,0-1-3 0,0-1 23 0,-2 1 3 16,2 1 10-16,-2-1 11 0,0 2-1 0,-3 0 16 16,3 3-3-16,-1-2-20 0,-1 1 5 15,-1 5-5-15,-1-8-8 0,1 8-8 0,0 0 3 16,-11-2 5-16,11 2 2 0,-13 7-25 0,5 0 23 16,1 2-7-16,-4 0-6 0,4 2-12 15,-2 3 12-15,1-1-3 0,3 1 1 0,-3 0-5 16,7-2-3-16,-2 1 0 0,0-2 0 15,3-2-5-15,0 2 5 0,0-3 5 0,6 0-3 16,-2-1-9-16,3 0 17 0,4-4 3 16,0 2-24-16,0-5 16 0,1 0-7 0,1-2 4 15,6-1-7-15,-4-2 16 0,2-2-11 0,-3 0 12 16,3-1-1-16,-2 0-6 0,-2-2 5 16,0 2 18-16,1-1-12 0,-1 1 4 0,-6 0 11 15,4 1-1-15,-2 0-24 0,-2 1 11 0,-3 1 4 16,5 0-3-16,-4 0 5 0,0 1-15 15,-3 1 9-15,-2 3-11 0,8-5 14 0,-8 5-15 16,0 0 16-16,0 0-1 0,0 0-7 0,3 12-5 16,-6-5 7-16,1 2-18 15,-1 1 3-15,0 0 18 0,1 1-30 0,0 0 1 16,2-1 6-16,-3 0-8 0,3 0-5 0,0-4 18 16,5 1-12-16,-3 0 9 0,4-2 11 15,1 0-16-15,3-2-2 0,-1-3 23 0,2-2-31 16,2 1 15-16,-2-4-10 0,4 0 16 0,-2-3 5 15,1-1-6-15,-1-2-12 0,1-3 5 0,0-1 7 16,-4 4 1-16,1-3 2 0,-4 3-7 16,4-3 9-16,-6 4 1 0,3 0-3 0,-5 1-2 15,2 0 2-15,-3 3-10 0,1 0-1 0,-3-1 17 16,0 4-22-16,0 3 11 0,0 0 6 16,0 0-14-16,0 0 0 0,-16 8-2 0,8-1 15 15,1 3 0-15,0 0 3 0,1 4-8 16,0-1-3-16,-2 2 11 0,7 0-18 15,-2 2 0-15,0-2 20 0,3 0-15 0,3-1 7 16,-1 2-9-16,0 0 7 0,1-1-13 0,3 0 8 16,-1 0-6-16,0-3 11 0,-3-1 3 15,1 1-11-15,3 0 1 0,-3-4 4 0,-2 2 3 16,2-2-8-16,0-1 13 0,-1-1-12 0,-4 2 14 16,-1-2-7-16,-2 1-17 0,-6 0-17 15,4-1-55-15,-7 2-9 0,3-4-22 0,-2 4-36 16,2-8-110-16,1 5-640 0,-1-2 104 0,-1 3 70 15,5-5 115-15</inkml:trace>
  <inkml:trace contextRef="#ctx0" brushRef="#br0" timeOffset="167557.37">33164 2138 1041 0,'4'-5'313'0,"-4"5"-32"0,3-5-58 15,-3 5-100-15,0 0-799 0,0 0-7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2T07:47:24.2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5437 5593 222 0,'0'0'90'0,"-7"-1"-11"0,7 1-30 15,0 0-1-15,0 0-17 0,0 0-5 0,-7-4 20 16,7 4-33-16,0 0 22 0,0 0-22 15,-9-2-3-15,9 2 1 0,0 0-4 0,-4-2 24 16,4 2-13-16,0 0 0 0,-8-5 2 0,8 5 6 16,0 0-26-16,-3-3-33 0,3 3 10 15,0 0-57-15,-7-4-12 0,7 4 0 0,-6-2-26 16,6 2-20-16,0 0 25 0</inkml:trace>
  <inkml:trace contextRef="#ctx0" brushRef="#br0" timeOffset="2508.71">5338 5557 217 0,'0'0'51'0,"0"0"44"16,0 0-8-16,0 0-41 0,0 0 18 15,0 0-15-15,0 0 20 0,0 0-87 0,0 0 15 16,0 0-7-16,0 0 31 0,0 0-52 0,-4-4 18 16,4 4-7-16,0 0-1 0,0 0 19 15,0 0 50-15,0 0-50 0,0 0-32 0,0 0 32 16,0 0 7-16,0 0-33 0,0 0 110 15,0 0 5-15,0 0-36 0,0 0 10 16,0 0 19-16,0 0-11 0,0 0 8 0,14 13-19 16,-14-13-19-16,7 1-47 0,-7-1-33 0,6 3 34 15,-6-3 17-15,8 2-26 0,-1 1 9 16,-7-3-6-16,10 0 36 0,-10 0-31 0,13 1 106 16,-6-1-6-16,-7 0-10 0,14 2-6 0,-14-2 1 15,13 0 10-15,-6 0-38 0,-7 0 7 16,14 0 8-16,-7 1-18 0,3-1-15 0,-10 0 23 15,13 0-18-15,-6 0 12 0,-7 0-32 0,14-1 27 16,-14 1-5-16,14 0-20 0,-7 0 26 16,-7 0-11-16,17 0-30 0,-11 0 20 15,-6 0 13-15,18 0-6 0,-8-2-12 0,-3 2 5 16,-7 0 13-16,17-1-38 0,-7 1 37 0,1-3-12 16,-4 2-7-16,2 0 25 0,1-1-16 15,-2 1-27-15,2 1 4 0,0-1 16 0,-2-2-25 16,1 1-40-16,1 2-6 0,1-1-22 0,-1 0 35 15,3 1 11-15,-2-2-9 0,-1-2-3 16,3 4 26-16,-2-3 15 0,0 3-26 0,2-3-5 16,-2 2 8-16,-1 0 13 0,3-2 10 15,-2 3-13-15,-1-1-2 0,1-2 23 16,2 1-26-16,-3 2-8 0,1 0-5 0,2-1 16 16,-3 0 15-16,0 1-28 0,1 0 30 0,0-2 4 15,1 2-12-15,-1-3 22 0,0 3-24 0,-1 0 8 16,3 0-15-16,1 0 17 0,-4 0-20 15,4 0 11-15,-1 0 2 0,1-1-1 0,3 1-4 16,-3 0 20-16,0 0-10 0,3 0 0 0,-3-2 3 16,3 2 5-16,-1 0-6 0,2-1 19 15,-2 1-52-15,2-4 26 0,2 4-10 0,-3-1 43 16,4-1-33-16,-7 1 7 0,3 1 3 0,0 0-2 16,0-1 12-16,-1-2-35 15,2 1 27-15,-4 2-7 0,3 0 13 0,-1 0-8 16,-1 0 3-16,1 0-23 0,-1 0 12 0,1-1 11 15,1 1-3-15,-3 0-3 0,3 0-9 0,1 0 14 16,-2 1 29-16,-3-1-43 0,5 0-11 16,-3 0 102-16,1 2-20 0,1 1 3 0,0-3-16 15,-3 1 0-15,3 0-2 0,0 1 2 0,0-1-15 16,4 0-13-16,-1 2 7 0,-3-3-4 16,0 1-21-16,0 1 21 0,4-2-13 0,-5 0-1 15,2 1 4-15,3-1-9 0,-5 3-9 0,5-1 10 16,-4-2 9-16,3 0-6 0,1 1 2 0,-4-1-6 15,4 1 3-15,-1-1-7 0,-3 0 12 16,1 0-2-16,1 0-10 0,-1 0 7 16,0 0-18-16,1 0 13 0,-4 0-15 0,5 0-5 15,0 0 20-15,-2-1 10 0,-2 0-25 16,2 1 7-16,-1 0 11 0,3 0-3 0,-3-2-7 16,0-1 7-16,-3 2 0 0,3 1 3 0,1-2-1 15,-2 1-2-15,2 1 3 0,-5 0-10 16,2-3-1-16,1 2 0 0,1-2 11 0,-4 2-3 15,2 1-5-15,-2-1-2 0,0-2-1 0,1 1 3 16,0 2-13-16,0 0 16 0,-1 0 2 0,1-1-8 16,0 0 6-16,-4 1-16 0,4 0 5 15,-1 0 8-15,1 0 8 0,-3 0-13 0,3 0 5 16,-1 0 0-16,0 0 10 0,1 0-12 16,-1 0 2-16,1 0-3 0,0 1-12 0,0-1 17 15,0 0-4-15,3 1-6 0,-1-1 3 16,-2 0 2-16,3 0-7 0,1 0 20 0,-2 0-7 15,2 2 2-15,-1-2-15 0,3 0 5 0,1 0 20 16,-5 0-10-16,6 3-10 0,1-3 13 16,-3 1-3-16,1-1-5 0,0 0-5 0,3 0 15 15,-1 0-13-15,1 0 3 0,1 1 6 0,5-1-9 16,1 2 3-16,0-2 5 0,0 0 5 16,-1 1-17-16,2-1 4 0,1 0 1 0,-2 0-6 15,3 0 10-15,-3 1 1 0,3-2 5 16,0 0 2-16,-3 1-13 0,3 0 6 0,-3 0 7 15,4-2-7-15,-1 1-6 0,0 0 1 16,-3 1 4-16,3 1 11 0,-4-1-18 0,2 0 13 16,-2 0-3-16,1-1 0 0,-1 1-8 0,1-3 6 15,-3 3 12-15,0-2-15 0,-1 2 0 0,-1 0-8 16,-2 0 1-16,1 0-1 0,2 0 6 16,0 0 2-16,-6 0-3 0,6 0 11 0,-3 0 4 15,0 0-9-15,0 0-3 0,-1 0 5 0,2 0-2 16,-1 0-1-16,0 0-2 0,0 0 3 15,-1 0 2-15,-2 2-10 0,3 1 18 0,-4-3-11 16,1 0 1-16,0 0-3 0,-1 0 2 16,0 0-7-16,1 0 0 0,-4 0 13 0,1 0-3 15,2 1-5-15,-3-1 5 0,0 0 0 16,0 0-15-16,0-1 0 0,-3 1 15 0,3 0 8 16,-3 0-26-16,3 0 15 0,-1 0-14 0,-2 0 19 15,3 0-9-15,-3 0 22 0,0 0-20 16,3 0-2-16,-4 0 2 0,2 0-8 0,1 0 5 15,-2 0 8-15,0 0-15 0,3 0 8 0,-4 0-1 16,0 0 13-16,2 0-10 0,1 0 3 0,-2 0 5 16,0 0-8-16,3 0 0 0,-4-3-8 15,5 1 16-15,-4 2-11 0,3 0 0 0,4 0 1 16,-2-1 17-16,-1 1-15 0,-1-1 8 0,4 1 7 16,3-5-10-16,-3 5 13 15,2-1-13-15,1 1 1 0,0-2 11 0,0 1-11 16,2 1 17-16,2-4-8 0,-1 3-18 0,1-1 6 15,-1 1 2-15,1 0-2 0,-1-2 9 0,1 1-9 16,-1 1 5-16,0 0 2 0,-3-1-13 16,4-2 6-16,-4 4-6 0,3-2 16 0,-3 1-8 15,3 1 0-15,3-3-5 0,-6 2 13 0,7 0-20 16,-3 1 9-16,2 0-4 0,1-2 4 16,0 1 6-16,0 2-13 0,-1-1 7 15,1 0 6-15,0 0 2 0,0 0 5 0,3 2-12 16,-3-2-3-16,0 0 10 0,2 1-15 0,-2-1 10 15,3 1 0-15,-3 2 3 0,0-3-8 16,0 0 8-16,0 0-8 0,-1 0 7 0,-2 0 1 16,-1 0-13-16,-3 0 15 0,4 1 0 0,-4-1-2 15,-1 0-10-15,4 2 9 0,-2-4-4 16,-1 2-1-16,3 2-4 0,-3-2-1 0,3 0 8 16,-3-2 3-16,3 2-8 0,1 0 0 0,3-1 0 15,-4 1-8-15,1 0 19 0,-1 0-6 0,4 0-3 16,0-3 3-16,-4 2-2 0,4 0 2 15,0-1 0-15,-8 2-12 0,4 0-6 0,-2-1 13 16,2 1 2-16,0 0 6 0,-3-1-5 0,0 1-11 16,0-3 5-16,3 3 8 15,-2-2-12-15,-1 2 4 0,2 0 13 0,-2-1 1 16,0 0-11-16,0 1 2 0,0-2-12 0,0 2 25 16,-3-3-20-16,3 2 23 0,0 1-20 0,-1 0 2 15,-2-3-18-15,3 3 20 0,0 0-9 16,-1-3-4-16,1 2 1 0,1-2-3 0,2 2 21 15,1-3-3-15,2 2 3 0,-2 1-11 0,1 0-4 16,3-4 1-16,-1 4 1 0,-4-2 5 16,3 0 8-16,-2 1-8 0,2-1-5 0,-2 2 5 15,-4-2-10-15,1 1 4 0,-3 1 19 0,3 0-8 16,-4 1-5-16,0-2 8 0,-2 2 0 0,2 0-6 16,-5 0 1-16,2 0-13 15,0-3 12-15,-2 3-7 0,-1 0-5 0,1 3 5 16,-2-3 10-16,0 0-8 0,3 0 14 0,-4 0-14 15,0 0 8-15,2 0 0 0,-2-3 0 0,-2 2-2 16,2 1 7-16,-3 0-20 0,4 0 18 16,-4 0-21-16,4 0 0 0,-4 0-10 0,3-2 28 15,-1 2-8-15,0 0 9 0,-1-1-1 0,3 1-8 16,-1 0 6-16,-2 0 7 0,2 0-20 16,2 0 7-16,-2 0 6 0,4 0-19 0,-4 0 4 15,5 0 27-15,-2 1-13 0,2-1 4 0,-1 0 9 16,4 0-12-16,2-1-1 0,-1 2-7 15,0 1 2-15,0-2-4 0,5 0 17 16,-3 0-2-16,-1 0-11 0,5 0-2 0,-4 0 13 16,6 0-8-16,1 0-3 0,-6 0 11 0,5 1-16 15,1-2 3-15,0 2 5 0,-1-1 5 16,1 0-2-16,0 3 2 0,3-3-8 0,0-3-4 16,0 3-9-16,0 0 19 0,1-1 4 0,-1 1-9 15,1 0 2-15,-1-2-16 0,3 2 29 0,-3-1-2 16,0 1-6-16,0 0-8 0,0-3 11 15,-3 3 2-15,3 0-15 0,-3 0-5 0,0 0 17 16,-1 3 9-16,-2-3-42 0,-1 0 31 0,-3 0-15 16,-3 0-3-16,2 0 31 0,-2 0-8 15,-6 0-10-15,1 0-5 0,2-3 10 16,-5 3-5-16,1 0 3 0,-4-1 2 0,-3 1 18 16,-7 0 8-16,20 1-6 0,-13-2 4 0,0 0-4 15,-7 1 8-15,14 0-7 0,-14 0-16 16,7 1 6-16,-7-1-9 0,10 0 24 0,-10 0-11 15,0 0-12-15,11 1 23 0,-11-1 5 0,0 0 0 16,9 0-31-16,-9 0 10 0,0 0-30 0,0 0-19 16,7 3-99-16,-7-3-48 0,0 0-63 15,0 0-621-15,-10 10 100 0,3-2 58 0,-3-1 149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2T07:58:34.4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5737 7732 540 0,'0'0'230'0,"4"-4"-71"0,-4 4 38 0,0 0-74 15,0 0 25-15,0 0-7 0,0 0-3 16,0 0-41-16,4-3 36 0,-4 3-15 0,0 0-56 16,0 0 84-16,-4-7-29 0,4 7 6 0,0 0-3 15,-3-10-20-15,3 10 41 0,-1-2-46 0,1 2 15 16,-10-5-38-16,7 4 20 16,3 1-23-16,-17-1 5 0,4 2-5 0,2 0-10 0,-9 5-10 15,-4 2 12-15,-4 2-10 0,0 6-12 16,-12 4 4-16,6 9-2 0,0-1-5 0,3 4-16 15,1 1-14-15,8 2 14 0,2-4-23 16,6-5 11-16,4 0-8 0,3-2-23 0,3 1 13 16,4-6-5-16,4 5-3 0,3-1-21 0,3-3-2 15,4 0-20-15,7-1-44 0,2-1-74 0,-1-11-70 16,8 8-621-16,1-5 110 0,-5-2 46 16,2-4 51-16</inkml:trace>
  <inkml:trace contextRef="#ctx0" brushRef="#br0" timeOffset="343.94">6118 8025 734 0,'-8'-1'282'16,"8"1"-42"-16,-17 0-76 0,0 1-36 15,1 2-26-15,1 2 9 0,-4 5-4 0,1 0-22 16,4 5-14-16,-6-2 21 0,6 0-25 0,0 4-8 15,4-2 0-15,-4 5-16 0,7-5-22 0,4 2 17 16,-3-2-5-16,5 0-15 0,1-5-2 16,1 3 9-16,2-4-25 0,7-5 18 15,0 2 18-15,4-5-23 0,-1-1 2 0,8-1-10 16,3-6 3-16,0-3 0 0,0 1-8 0,3-7 5 16,-3 1 0-16,-3 4 0 0,-5-3 0 0,2-3 3 15,-8 2 10-15,1 4 5 0,-1-6 2 16,-4 3 1-16,-3 3-16 0,-3-3-7 0,-2 5 9 15,1-1 12-15,-8 3-7 0,-2-1-17 0,-2 4-2 16,2-1 12-16,-6 4 3 0,1 2 10 16,1-1-33-16,-1 6-11 0,-2-2-12 0,5 4-26 15,-5 5-10-15,8-2-51 0,-1 3-85 16,-5 3-123-16,12-5-440 0,4 1 52 0</inkml:trace>
  <inkml:trace contextRef="#ctx0" brushRef="#br0" timeOffset="1185.08">6370 8143 611 0,'0'0'236'0,"0"0"-42"0,0 0-17 16,0 0-6-16,0 0-22 0,0 0-24 0,0 0-2 16,-11 14-10-16,5-10-19 0,2 4-17 0,-2-1-20 15,-1 3-16-15,4-3 12 0,-4 1-53 16,3 1-18-16,1-1-20 0,0-1-18 0,2-1-3 15,1-4 10-15,0-2 3 0,0 0 26 0,0 0-19 16,0 0 3-16,18-7 26 0,-11 0-3 16,2-1 1-16,1-2 29 0,1 2-9 15,-1-2 0-15,1 1 2 0,-1-4 5 0,-3 5-7 16,2-2 18-16,0 3-1 0,0 2-4 0,-2-1-8 16,-1-1-8-16,-1 4 20 0,1-4 1 15,-2 6-16-15,2-5 36 0,-6 6-25 0,7-1 9 16,-7 1-9-16,0 0 7 0,14 1-15 0,-14-1 5 15,7 7 10-15,-4-4-8 0,1 2 21 16,2-3-18-16,-1 1 11 0,1 1-29 16,0-3-10-16,-2 1 23 0,-4-2 20 0,17 0-30 15,-7-2 30-15,3 0-15 0,2-6-28 0,1-1 18 16,2-4 0-16,-2 2 12 0,-1-1-4 16,1-1-6-16,-2 4 0 0,-4-5-7 0,4 4-16 15,-7 1 44-15,0 0-5 0,-1 2 18 0,-3 0-39 16,2-1 10-16,-5 4 3 0,0-1-18 0,0 5 16 15,-7-5-16-15,7 5 10 0,0 0-2 16,-17 5 0-16,7 0-10 0,-1 0-16 0,4 2 20 16,-2 0-9-16,1-1 7 0,4 3-8 15,-2-5 1-15,2 3-6 0,1 0 29 16,3 1-29-16,0-5 8 0,0 4 8 0,3-1-16 16,1-2 13-16,2 1-2 0,1-3 4 0,4 1-4 15,-4 1-3-15,3-3-8 0,4 1 6 0,-4 2 2 16,4-3-5-16,-4 2 7 0,3 1-7 15,-2-3 0-15,-1 1-11 0,-3 1 24 0,3 0-8 16,-3-2-10-16,0 0 12 0,-4 5 6 0,1-3-5 16,-1 3 2-16,0-1-10 0,-3 0 7 15,0 4-2-15,-4-1 3 0,1-2 2 0,0-2-2 16,3 3-16-16,-3-1-5 0,0-3-18 0,3-3 15 16,-1 7 14-16,1-7-29 0,0 0 15 15,7 5 14-15,-7-5-6 0,0 0-10 16,17-13 33-16,-7 3-20 0,1 2 7 0,3-2-7 15,-4-2 10-15,4 2-7 0,-1 0 14 0,-3 2 16 16,1 1 0-16,-1-3 5 0,-4 3-28 16,1 2 21-16,0 2 12 0,0-4-30 0,-4 4 12 15,1-2-10-15,2 3-2 0,-2 0-8 0,-4 2 2 16,0 0 3-16,0 0 13 0,0 0 2 16,14 2-22-16,-11 5 22 0,-3-4-13 0,0 5-7 15,1-1 10-15,1 2 1 0,-2-1-1 0,0 0-26 16,1 2-17-16,2 4-49 0,-3-6-100 15,-3 2-166-15,9-2-433 0,-3 1 74 16,2-4 83-16</inkml:trace>
  <inkml:trace contextRef="#ctx0" brushRef="#br0" timeOffset="1340.42">7075 7900 688 0,'-1'-4'213'0,"1"4"-14"0,0 0-43 16,0 0-25-16,0 0-106 0,0 0-53 15,-7 10-225-15,7-10-405 0</inkml:trace>
  <inkml:trace contextRef="#ctx0" brushRef="#br0" timeOffset="2279.59">7436 7574 765 0,'0'0'205'0,"0"0"-8"0,0 0-26 16,0 0 1-16,0 25-29 0,0-13 0 0,0 5 16 15,0 6-62-15,0 4 13 0,0 2-17 0,1-1 1 16,2 5-9-16,-2-2-21 0,-1-4-5 15,3-2-13-15,0 0 7 0,0-1-37 16,-3-6-1-16,4-1-2 0,-4-2-8 0,3 0 18 16,-3-5-13-16,3 0-5 0,-3-2-17 0,0-2-11 15,0-4 10-15,0-2 3 0,0 0-3 16,0 0-3-16,0 0 9 0,0 0 4 0,-10-16 3 16,7 7 21-16,-3 2 4 0,1-1 3 0,-2 4 11 15,1-3 7-15,-4 0-23 0,2 0 20 16,2 4-2-16,-4-2 3 0,0 2-21 0,2 3-8 15,8 0 8-15,-22 3 6 0,11 2-12 16,1 2-1-16,3-1-6 0,-1 4-10 0,1 2-10 16,4-4-16-16,0 6 21 0,3-3-10 15,3-1 4-15,-2 4-1 0,5-4 4 0,5-1-28 16,-1 0 31-16,3-2-3 0,1 1-10 0,3-8 1 16,-3 0-12-16,7 0 4 0,-2-2-6 15,2-3 0-15,1-3 11 0,0-1 7 0,-1 0-20 16,0-1 15-16,-1-4 10 0,-3 4-2 0,0-1 5 15,-6-1 0-15,2 3 10 0,-2 0 23 16,-7 0 8-16,2 1 7 0,1 0-4 0,-4 1-19 16,-3 3-10-16,0-2 19 0,0 6-4 0,-3-8 1 15,3 8 2-15,-10-2 0 0,10 2-5 16,0 0-15-16,-17 3 0 0,10 4 7 0,3-4-5 16,-2 4 0-16,-2 0-2 0,5 1-11 15,0 1 1-15,2 0 4 0,1-1 4 0,0 1-17 16,1 3 11-16,2-2-5 0,4-2-2 15,0 2 9-15,0-4-4 0,6-2-6 0,1 1 3 16,-1-2-23-16,5-3 2 0,-1 0 3 0,4 0 2 16,2-3-12-16,2-2 41 0,-2-2-23 15,1 1-14-15,-3-2 24 0,-5 1-23 0,2 0 28 16,-5-3-2-16,-2 2-11 0,-1 1 15 0,-3-3 1 16,0 3 10-16,-4 0-8 0,-2 3 8 15,-1-3-13-15,0 0 2 0,-1 2 11 16,1 5 0-16,-7-6 5 0,0 2-8 0,1 3-2 15,6 1 20-15,-13-2-23 0,13 2 13 0,-12 2-31 16,12-2 39-16,-10 1-37 0,7 4 1 16,3-5 5-16,0 0-18 0,-3 8 18 0,3-8 12 15,0 0-17-15,10 2 18 0,-10-2-29 0,17 2 24 16,-10-4-13-16,6 1-6 0,1-3 14 16,-3 1-6-16,6 0 6 0,-1-4 12 0,2 2-5 15,-2 2-8-15,-5-1 6 0,0 1 10 0,1 3 0 16,-4-3-1-16,2-1 24 0,-3 1-15 15,-1 3 4-15,-2-2-4 0,-4 2 2 0,11-3 13 16,-11 3-16-16,9 0-5 0,-9 0 3 16,0 0-12-16,7 5 19 0,-7-2 1 0,0 4-1 15,3 0-2-15,-3 1 3 0,0 0-6 16,0 2-4-16,0 0-11 0,1 4-18 0,6 1-25 16,-3-4-19-16,8 7-55 0,0-5-203 0,4 1-545 15,5-2 107-15,3-2 80 0</inkml:trace>
  <inkml:trace contextRef="#ctx0" brushRef="#br0" timeOffset="2792.92">9297 7818 880 0,'-4'-7'302'0,"4"7"-49"16,-14-3 1-16,7 3-24 0,-3 0-10 15,0 3-30-15,-3 2-24 0,2-3-17 16,-3 6-19-16,1-1-15 0,-1 3-2 0,0 0-16 16,4 5 11-16,-4-5-16 0,4 5-10 0,0-2-5 15,3 0-36-15,3 1 5 0,-2-1 10 16,6-1-43-16,0-2-11 0,0 0 16 0,3-2-10 16,0-1 15-16,4 0-5 0,1-6-8 0,2 1-7 15,3-4 4-15,1 0-2 0,-4-4-2 0,5-1 12 16,-2-3-7-16,4 2-5 0,-4 0 17 15,-3-1-2-15,-2 1 3 0,2 0 9 16,-3 1-71-16,2-2-18 0,2 1 13 0,-7 4 41 16,5-2 8-16,-5 4-11 0,-1-4 0 15,1 4-2-15,0-3 2 0,-4 5 3 0,6-4 16 16,-3 0-19-16,-3 4 13 0,0 0 3 0,0 0-11 16,14 5 13-16,-7-2-7 0,3 4-11 0,-3 1-20 15,4 2-5-15,5 0-26 0,2 4-15 16,9 1-59-16,-4-7-249 0,20 9-488 0,0-7 71 15,-5-2 93-15</inkml:trace>
  <inkml:trace contextRef="#ctx0" brushRef="#br0" timeOffset="3312.93">10777 7433 911 0,'-4'-1'251'0,"-7"-3"-34"0,1 4-15 0,-3 0-22 15,-4 1-14-15,-4 3-12 0,1-1-1 0,-4 4-40 16,0 3-11-16,0-3-7 0,4 2-16 16,-1 5-2-16,0-3-5 0,4 5-19 0,0 0-9 15,4 0 7-15,3 0-28 0,2 1-5 0,2-2-13 16,2-2 16-16,4 2 9 0,0-5 1 15,4 5-18-15,2-2-5 0,2-1 4 0,2-2-7 16,0 3 8-16,4-3-10 0,3 0 7 0,0 3 3 16,-1-4-13-16,2 1 5 0,3 0-2 0,-8-2 22 15,5 5-17-15,-2-5 0 16,-6 1-6-16,4 0-4 0,-7 1 2 0,0-1 12 16,0 3 9-16,-7 0-8 0,-4 1-8 0,-3 0 8 15,-3 8 7-15,-7-4-23 0,-3 4 11 0,-4 1 2 16,0-4-22-16,-1 4-4 0,-2-5-17 15,4 1-18-15,2-7 48 0,0 4-33 0,5-1-81 16,5-8-162-16,-6-1-105 0,11 1-418 0,2-6 70 16,4 0 75-16</inkml:trace>
  <inkml:trace contextRef="#ctx0" brushRef="#br0" timeOffset="3699.51">10862 7836 952 0,'0'0'297'0,"1"-3"-23"0,-1 3-6 0,0 0-27 16,0 0-26-16,6-1-38 0,-6 1-14 0,0 0-19 15,0 0-19-15,4-4 1 0,-4 4-24 16,0 0 0-16,9 0-15 0,-1-3-20 0,-2 2 2 16,1-4-23-16,0 2-15 0,0-3-8 0,3-1 10 15,0 0-10-15,-3 1 5 0,1-3 0 16,1 2-17-16,-2-2 14 0,-1 0 3 15,-2-1 11-15,0 4-1 0,0-2 13 0,-1 1-7 16,-3 0-11-16,3 0-2 0,-6 3-8 0,3 4 10 16,-4-7 8-16,1 3-20 0,3 4 2 15,-17 4 7-15,17-4-22 0,-21 7 20 0,8 2-15 16,-1 0 0-16,3 2 12 0,-2 2-22 0,2 3 2 16,1-3-2-16,4 2 10 0,-1 2-16 15,3 1 3-15,1-3-3 0,3-5 1 0,3 5-6 16,1-2 6-16,6-1-9 0,0-4-14 15,4-1-6-15,-1 0-25 0,5-3-82 16,2-4-152-16,1-1-76 0,6-6-532 0,1-1 94 0,2-4 51 16,-5-3 142-16</inkml:trace>
  <inkml:trace contextRef="#ctx0" brushRef="#br0" timeOffset="3934.76">11255 7400 837 0,'-4'-6'314'0,"4"3"14"15,0 3-54-15,-3-6-28 0,3 6-29 0,-3-6-17 16,3 6-18-16,0 0-19 0,0 0-12 16,0 0-28-16,0 15-28 0,0-5 7 0,0 4-20 15,0 4 5-15,0 4-5 0,3 3-15 0,0 3 7 16,-3 2 0-16,4 4-12 0,0-1-16 16,-1 2 2-16,1 0-7 0,2 3-18 15,-2-4-2-15,2-2-34 0,-2 1-20 0,3-8-24 16,0 0-9-16,-1-5-11 0,4 1-89 0,1-9-77 15,-1 3-669-15,4-5 106 0,-4-2 66 0,3-3 164 16</inkml:trace>
  <inkml:trace contextRef="#ctx0" brushRef="#br0" timeOffset="4106.99">11447 7650 744 0,'-7'-1'305'15,"7"1"-18"-15,-7-6-13 0,7 6-29 0,-3-3-45 16,3 3-29-16,0 0-14 0,0 0-17 0,0 0-17 16,0 0-26-16,14 11-35 0,-5-4-60 15,5 0-127-15,7 3-702 0,6-2 88 0,1 2 68 16</inkml:trace>
  <inkml:trace contextRef="#ctx0" brushRef="#br0" timeOffset="5053.92">12602 7751 931 0,'-3'-5'330'0,"-1"2"-40"0,1-4-22 16,-4 4 27-16,0-2-62 0,0 3-23 0,-3 1-18 15,0 1-23-15,-1 0-6 0,-2 0-32 16,2 3-8-16,-2 2-8 0,0 3-18 0,2 0-10 15,-2 1-10-15,2 1-10 0,1 0-26 0,3 3-3 16,1-3-18-16,2 0-14 0,4 3 4 0,0-5 10 16,4 0 16-16,2 1-23 0,4-5-11 15,1 0 1-15,5-3-11 0,-1-1 13 0,1 0-2 16,2-5-11-16,-1 2 6 0,3-4-1 0,-6-3 3 16,3 3 3-16,-4-1 12 0,-2-2 3 15,-1 2 10-15,-3-1 5 0,-1-1-2 16,-1 0-15-16,-5 4 7 0,0-3-8 0,-1 2-5 15,-6 1 11-15,0-4 2 0,1 3-5 0,-8 2-11 16,4 0 9-16,-3 0-11 0,1 1 2 16,2 0 6-16,-3 1 8 0,2-1-8 0,2 1-8 15,5 1 7-15,-3-3 4 0,0 2-6 0,4-2-5 16,2 1-23-16,2-9 13 0,9 2 5 16,0-6-15-16,7-6 12 0,4-1 3 0,6-9-13 15,1 1 11-15,2 1-8 0,-9 1 10 0,-1 6-8 16,-2-1 31-16,-2 4-15 0,-1-2 10 0,-2 5-6 15,-2-3 17-15,-2 9-24 16,-2-3 23-16,0 5 15 0,-4-3-22 0,2 4 20 16,1 1 13-16,-3 1-24 0,-2 3-9 0,2-4 30 15,0 2-36-15,0 3-2 0,-3 3-8 0,0 0 13 16,0 0-5-16,0 0-13 0,0 21 2 16,-6-1 4-16,3 2 19 0,2 7-7 0,-5 4-26 15,3 5 11-15,3 2-8 0,0 2-3 0,0 13 3 16,3-3-10-16,0-1 7 0,4-1-7 15,2-1 2-15,-5-9-5 0,4-7 5 0,1 2-5 16,-2-7-2-16,7 1-14 0,-4-4 14 0,0-4 10 16,1-1-11-16,-1-3-2 0,0-6 10 15,-2 1-4-15,2-7-1 0,-1 0 5 0,-2-3-8 16,-7-2 11-16,17-11-10 0,-10 0 4 16,-4-3-4-16,1-3-3 0,-4-7 7 0,0-6 1 15,-4-5-8-15,-6-13 26 0,0 1-16 16,-7 1 2-16,-4 4 19 0,1 2 10 0,-10 5-18 15,2 0 13-15,-9 6-8 0,-5 7 5 0,-2 1 3 16,4 10-8-16,4 3-5 0,-4 2 8 16,6 5 5-16,3 1-16 0,0 5 6 0,3-2-3 15,4 7-5-15,1 2-1 0,3 1 1 0,5 1-5 16,9 1 15-16,5-1 8 0,5 0-21 16,10 2-5-16,10 1 29 0,7-3-21 15,3-3-11-15,17-1 32 0,0-5-29 0,-7-3-13 16,5-2 3-16,16-2-10 0,6 0-21 0,5-4-23 15,16-1-48-15,-10-8-103 0,-10 6-709 0,-4-2 103 16,3-1 69-16,-9 1 79 0</inkml:trace>
  <inkml:trace contextRef="#ctx0" brushRef="#br0" timeOffset="5497.55">14236 7544 860 0,'0'-3'273'0,"0"3"-29"0,0 0-27 0,0 0-20 16,0 0-18-16,0 0-17 0,-4 20-14 0,1-6-20 15,3 3-8-15,-3 2-15 0,0 6 5 16,3 4-12-16,-4 6-9 0,1 0-17 0,-1 1-13 16,1 3-18-16,-1 12-21 0,-3-1-9 0,4-5-42 15,0-8-18-15,3-4-43 0,0-1-113 16,-7 3-94-16,7-10-510 0,0 0 64 0,-4-8 95 16</inkml:trace>
  <inkml:trace contextRef="#ctx0" brushRef="#br0" timeOffset="5783.99">14144 7544 716 0,'0'-3'246'0,"0"3"-16"15,0-8-33-15,0 8-15 0,3-5-21 0,4 3-10 16,-7 2-25-16,17 0-14 0,-3 2 4 15,3-2-14-15,1 5-15 0,4-2-10 0,3 3-8 16,-1 1-18-16,3-2 5 0,-3 2 11 0,0 3-21 16,0-2-10-16,-3 3-8 0,3-1 3 15,-8-2 2-15,2 2-18 0,-5-2-2 16,-2-1-5-16,-1 3 0 0,-7 0-16 0,0-2 3 16,-6 6-16-16,0-6-7 0,-11 5-5 0,0 1 2 15,-6 1-35-15,-4 0 9 0,0-2 4 16,-7 0 7-16,4-3-88 0,0 0 9 0,2-3-139 15,1 1-463-15,8-1 11 0,-2-4 89 0</inkml:trace>
  <inkml:trace contextRef="#ctx0" brushRef="#br0" timeOffset="6173.98">14663 7624 598 0,'4'4'287'0,"-1"1"-36"0,0 5-23 16,2-2-23-16,-2 2-36 0,0 4 7 15,-3-3-20-15,3 3-110 0,-2 2 3 0,-1-4 5 16,3 3-13-16,-3-1-11 0,3-3 1 0,-3 3-16 16,0-3-25-16,0-1-3 0,3-2-15 15,-3 2 13-15,1-3 10 0,-1-3 0 16,3-1-8-16,-3-3 21 0,0 0-31 0,0 0 5 0,0 0 5 15,14-17 10-15,-11 7 21 0,1 1-33 16,2-5 43-16,1-2-20 0,0 0 4 16,3-2 22-16,-3-1-11 0,4 2 36 0,-1-4-8 15,-4 8 8-15,1-2 15 0,4 1-51 0,-4 3 13 16,-1-3-21-16,4 4 24 0,-2 1-11 16,-2 2-3-16,4 0-4 0,-3 3 4 0,4-3-12 15,-5 1-20-15,4 5-6 0,-2-1-36 0,-8 2-12 16,16 3-39-16,-6 3-23 0,-2-2-130 15,2 7-531-15,-4-1 68 0,1 1 135 0</inkml:trace>
  <inkml:trace contextRef="#ctx0" brushRef="#br0" timeOffset="6549.32">15143 7618 806 0,'3'-7'274'16,"-3"-1"-34"-16,0 5-43 0,0-3 6 0,0 6-4 15,-4-4-17-15,4 4-46 0,-10-4-1 16,10 4-9-16,0 0-16 0,-20 7 0 0,9 1-18 16,1 1-5-16,0 5-8 0,-1-3-20 0,1 7-8 15,3-3-12-15,-3 0-37 0,6 1-2 0,1-4 16 16,0 2-9-16,6-4-1 16,0-2-6-16,1 0 2 0,6-1 19 0,3-5-11 0,2-1-8 15,-2-2-4-15,5-1-8 0,1-3-6 16,-1-2 21-16,3-3-7 0,-4 0 25 15,3 0-15-15,-7-3-14 0,2 1 12 0,-2-1 4 16,-6 3 13-16,3-5 18 0,-6 5-11 0,-1 0 9 16,0 2-19-16,-3-1 3 0,-3 1 0 15,0 0-15-15,-4 2 13 0,-4 3-19 0,1-2 11 16,0 4-5-16,-4-1 10 0,1 4-18 0,2-1-8 16,-2 5 0-16,-2 2-25 0,2 0-8 15,3 2-18-15,3 3-54 0,0-3-48 16,4-1-23-16,3-3-100 0,3 3-517 0,1-3 71 15,7-1 75-15</inkml:trace>
  <inkml:trace contextRef="#ctx0" brushRef="#br0" timeOffset="6753.32">15586 7569 780 0,'-3'-8'323'0,"3"8"-26"0,-13 0-8 16,13 0-38-16,-18 4-21 0,5-2-20 15,-1 2-21-15,-3 3-9 0,0 1-32 16,-4 2-5-16,4 2-22 0,0-2-14 0,0 4-2 0,0-2-18 16,0 5-15-16,6 0-6 15,-2-1-14-15,6 5-40 0,0-5-42 0,4 2-37 16,3-6-43-16,3 2-128 0,4 1-643 0,3-5 88 16,0 0 61-16,5-2 100 0</inkml:trace>
  <inkml:trace contextRef="#ctx0" brushRef="#br0" timeOffset="8648.44">15682 7782 668 0,'-3'-7'266'0,"-1"3"-18"15,-2 1-25-15,-1-4-26 0,-1 4 3 16,5 2-16-16,-3-3-23 0,6 4-23 0,-7-7-23 16,4 4-2-16,3 3-8 0,-8-3-20 15,8 3-1-15,-3-4-17 0,3 4 2 0,0 0-16 16,0 0-17-16,0 0 3 0,0 0 2 15,11-5-18-15,-5 2-16 0,-6 3 14 0,21-2-19 16,-11 0 3-16,0-3 1 0,4 2-14 0,-4-2 3 16,0 0 20-16,4-1-28 0,-4-3 16 15,-3 1-21-15,4 0 10 0,-5 1 39 0,1-3-21 16,-4 3 16-16,1-1-6 0,-1 1 14 0,1 2-24 16,-4-2 23-16,0 1-15 0,-4-1 5 0,4 7-2 15,-7-8-11-15,4 6 5 0,3 2-10 16,-13-1-12-16,13 1 12 0,-18 7 5 15,8-3-5-15,0 3-2 0,0 3 4 0,3-2-17 16,-3 6 23-16,2-3-5 0,2 3-11 16,3 1 18-16,-1-2-27 0,4 0 4 0,0-1 33 15,3 3-32-15,1-7 2 0,2 2 15 0,2 3-8 16,2-5-9-16,3-4 20 0,1 3-31 16,-1-4 15-16,2 0 1 0,1-2-1 0,2-2-2 15,1-4 2-15,-1 4 6 0,3-7-1 0,-4 1 9 16,3 3-16-16,-3-4 10 0,0 0-8 0,-3 0 6 15,-3 1 15-15,2 0-6 16,-6 3 1-16,3-3 20 0,-3 1-17 0,0 3-3 0,-1-3 2 16,-1 3-12-16,-2-1 12 0,3 1 11 15,-6 3-11-15,7-6-10 0,-4 5 13 16,-3 1-18-16,0 0 20 0,0 0-15 0,0 0-2 16,0 0 10-16,4 10 0 0,-4-5-21 0,0-5 0 15,0 11 16-15,0-4-29 0,0 0 9 0,3 0 1 16,-3-1-1-16,4-1-6 0,-1 2 8 15,1-4-11-15,-1 4-2 0,4-1 10 0,-1-5-15 16,2 2 28-16,-1-3-18 0,3 0 8 0,0 0-18 16,4-2 10-16,-1 0 13 0,1-4-3 15,-1-1-18-15,2 2 6 0,-2-2 15 0,-3-1-13 16,1 0 15-16,-1 3 8 0,-1-4-2 16,-1 5 12-16,-1-3-15 0,-1 2 23 0,-2 1 13 15,2-2-31-15,-5 3 21 0,6-2 20 16,-4 2-33-16,-3 3 12 0,4-7 1 0,-4 7-21 15,3-6 13-15,-3 6-23 0,7-1 5 0,-7 1 8 16,0 0-13-16,0 0 5 0,6 10 2 16,-6-5 3-16,4 2 13 0,-3-3-18 0,2 2 0 15,-3 2 3-15,3 0-11 0,0 0 8 0,1-1 0 16,-1 2-8-16,0 0 1 0,1-2 7 16,-1 3 0-16,4-1-8 0,-6-2-2 0,5 1 2 15,-3-4 16-15,1 2-19 0,-1 1 19 0,-3-3-21 16,3 3-5-16,1-4 11 0,-4-3-3 15,4 7 12-15,-4-2-20 0,0-5-13 16,0 7 34-16,0-7-18 0,0 0-3 0,0 4 13 16,0-4-13-16,0 0-3 0,-4 6 16 0,4-6-18 15,0 0-3-15,0 0 3 0,0 0 8 16,0 0-8-16,0 0-3 0,0 0 16 0,0 0-13 16,0 0 15-16,10-18-9 0,-3 11 14 0,-3 0-12 15,5-1 7-15,-1-1 3 0,2 1-8 0,0 0 13 16,-2 1 5-16,1-2-2 0,1 1-8 15,1 0 7-15,-1 4 11 0,-3-2 5 0,0-2 7 16,3 1 1-16,-6 4 2 0,2-4-10 16,-2 5 8-16,2-4-3 0,-2 3-3 15,3-1 24-15,-4 1-1 0,1-3-22 0,-4 6 4 16,6-4-7-16,-2-1 16 0,-4 5-11 0,6-3-13 16,-3-1 5-16,-3 4 6 0,0 0-9 15,5-4 4-15,-5 4 2 0,0 0 5 0,3-5 2 16,-3 5-17-16,0 0-5 0,4-1-9 0,-4 1 6 15,0 0 6-15,0 0-4 0,0 0 8 0,6-7-4 16,-6 7 1-16,0 0-7 0,0 0 13 16,0 0-13-16,0 0-15 0,3-3 20 15,-3 3 5-15,0 0-7 0,0 0 4 0,0 0-14 0,0 0-6 16,0 0 13-16,0 0 20 0,0 0-17 16,0 0 4-16,0 0-7 0,0 0 3 15,0 0-6-15,0 0-7 0,0 0 3 0,0 0 17 16,0 0-5-16,0 0-26 0,0 0 29 0,0 0-16 15,0 0-9-15,0 0 14 0,0 0 6 16,0 0-14-16,0 0 22 0,0 0-22 0,0 0-7 16,0 0 6-16,0 0 4 0,0 0 0 0,0 0 6 15,0 0-3-15,0 0-1 0,0 0-4 16,0 0-3-16,0 0 13 0,0 0-2 0,0 0-6 16,0 0 0-16,0 0 8 0,0 0 8 0,0 0 2 15,0 0-17-15,-24 3-14 0,24-3 29 16,0 0-13-16,0 0-5 0,0 0 7 15,0 0 18-15,-6 4-12 0,6-4-21 0,0 0 10 16,0 0 3-16,0 0 8 0,-7 3 4 0,7-3 4 16,0 0-22-16,-3 7 6 0,3-7 0 15,-4 8 3-15,1-5 2 0,0 4-8 0,3-1-10 16,-4-2 15-16,3 3 6 0,-2 1 0 0,3-2-16 16,-3 1 8-16,3-2 0 0,0 2 5 15,0 1-11-15,0-1 11 0,3 1-12 0,-3-3 19 16,3 2 3-16,-2-2-4 0,3 3-6 0,-1-5-3 15,1 3-2-15,2-3-10 0,-2 2 15 0,2-2 2 16,0 2-4-16,2-3 2 0,-4-1 7 16,-4-1-12-16,13 5 5 0,-6-5-8 15,0 1 14-15,-7-1 4 0,13 0-13 0,-13 0 1 16,14 0-9-16,-14 0 11 0,10 0 8 16,-10 0-10-16,7 0 12 0,-7 0-8 0,0 0-9 15,14-1 9-15,-14 1-2 0,0 0 13 0,7-3-8 16,-7 3 28-16,0 0-35 0,0 0 7 0,7-2 0 15,-7 2-10-15,0 0 18 0,0 0-8 16,9-1-8-16,-9 1 6 0,5-3-8 0,1-2 10 16,-3 2-5-16,1-4 10 0,2 0-12 0,-2 0 7 15,2 2 13-15,-1-1-21 16,1-1 11-16,1-3-8 0,-1 2-8 0,-2 1 18 16,3-1-12-16,-3 1 9 0,-1-2-2 0,4 5 16 15,-4-3-26-15,0 2 15 0,1-2 13 16,0 4-20-16,-1-4 9 0,1 3-1 0,-1 0-14 15,-3 4 21-15,3-9-20 0,1 8 4 0,-4-6 1 16,0 7-14-16,3-3 14 0,-3 3 7 0,3-5-5 16,-3 5-2-16,0 0-8 0,3-4 5 15,-3 4 5-15,0 0-13 0,0 0 11 0,1-6 2 16,-1 6-13-16,0 0 13 0,0 0-20 0,0 0 12 16,0 0-4-16,0 0-4 15,4-7 1-15,-4 7 0 0,0 0-5 0,0 0 15 16,0 0-8-16,0 0 11 0,0 0-6 0,19 8-2 15,-12-3 7-15,1-3-14 0,5 4 27 0,0-2-7 16,5 3-8-16,3 0 2 0,-1 0 11 16,4 1-21-16,0 2 16 0,-3-2 0 0,2 2-11 15,-2 0 11-15,-1 3-13 0,-3-1 12 0,-3 1-2 16,-7-1-10-16,-4 4 8 0,-10 5-8 16,-17 13-21-16,-13 0-71 0,-25 11-105 0,-9 2-676 15,-11-4 59-15,-7-4 105 0,-13-3 71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2-31T09:05:44.8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14386 3643 184 0,'0'-5'164'0,"0"5"-49"16,0-7 20-16,0 7 4 0,0 0-24 0,-3-6-74 15,3 6 5-15,0-5-10 0,0 5-8 16,0 0 28-16,-3-6-28 0,3 6 16 0,0 0-13 16,-4-3-19-16,4 3 24 0,0 0 5 15,-3-5-15-15,3 5-6 0,0 0 8 0,0 0-10 16,0 0 0-16,0 0 3 0,0 0-29 0,0 0 36 15,-3-6-18-15,3 6-10 0,0 0 11 16,0 0-9-16,0 0 1 0,0 0 33 0,0 0 17 16,0-5-42-16,0 5-1 0,0 0-8 0,0 0 21 15,0 0-10-15,0 0 13 0,0 0 5 16,0 0 27-16,0 0 60 0,0 0 0 16,0 0-13-16,0 0 23 0,0 0-26 0,-5-3-12 0,5 3-18 15,0 0 15-15,0 0-11 0,0 0-9 16,-6-4-13-16,6 4 7 0,0 0-10 15,-7-4-20-15,7 4 7 0,-6-5 42 0,6 5-37 16,-7-3-27-16,7 3 22 0,-7-5-7 0,3 4-24 16,4 1 14-16,-7-3-1 0,1-1-7 15,0 1 3-15,-2-1-14 0,1 0 13 0,-3 2-4 16,3-5-4-16,-6 3-12 0,2 1 10 0,-3-2-2 16,-2 0-77-16,1 0 17 0,-1 1 4 0,-2-2 4 15,-2 1 3-15,0 0-5 0,-1 0 2 16,4 1 29-16,-10-2-19 0,3 1-7 15,-1-1 21-15,-2 1 12 0,0-1-5 0,0 2-5 16,0 0 13-16,-1 0-6 0,-3 2-4 0,1-2 12 16,2 1 5-16,-3 2-14 0,-2-3 9 15,2 1-5-15,-4 2 11 0,-3-4-14 0,-2 3 6 16,2 0 12-16,-3 2 6 0,-3-4-16 0,6 3 8 16,-6-1-2-16,2 1-6 0,2-2 3 15,-1 2-15-15,-1 1 20 0,1 0 2 0,7 0-9 16,0-2 17-16,-4 1 28 0,4 1-28 0,0-1-7 15,0 1 0-15,0-3-1 0,0 3-4 0,0-2 22 16,0 1-38-16,0 0 18 0,3-1 8 16,-4 2-3-16,1-4-3 0,3 3 4 0,-3 0 17 15,0-1-5-15,3 2-11 0,-3-3-17 16,3 3 13-16,-3-1-3 0,3 1-8 0,0 0 13 0,-3 0-8 16,4 0-4-16,-1 0 14 15,3 0 1-15,1 0-3 0,-1 0-7 0,4 0-9 16,-7 4 11-16,4-4-10 0,0 0 18 0,-3 3-8 15,2-2 13-15,1 3-36 0,0-4 28 0,-1 1 13 16,0 1 5-16,1-1-23 0,-4 4 2 16,4-4 1-16,-4 0 2 0,3 1-10 0,-2-1 23 15,-1 2-18-15,0-3-18 0,5 1 8 0,-5 1 15 16,3-1 5-16,-5-1-8 0,5 4 1 16,-3-3-6-16,1 1 6 0,2 1 0 15,0 0 2-15,-2-1-10 0,2 0-1 0,-2 2 1 16,2-4 10-16,1 3-20 0,-1-2 15 0,5 3 0 15,-1-3 0-15,-4 1-13 0,4 1 16 16,0 0 7-16,-3-1-12 0,4 0-6 0,-2 2 5 16,1-3 11-16,0 1-13 0,1-1 10 0,-4 4-10 15,2-3 0-15,-5 4 2 0,6-5-2 0,-1 2 10 16,-2 2-5-16,4-2 0 0,2 1-5 16,-6-2-8-16,5 5 6 0,-1-3 9 0,2 0-4 15,-2-1 9-15,6 2-12 0,-4-2 3 0,3 4 7 16,-2-3-8-16,3 2-2 0,-3 2 2 0,-1 0-17 15,4-1 17-15,0 1-4 16,0 2-3-16,0-1 2 0,3 0 18 0,-2 1-15 16,-2 2-5-16,2 0 10 0,1 0 5 0,-2 1-5 15,0 0-8-15,1-1 11 0,1 1 10 0,5-1-24 16,-4 0 19-16,4-2-16 0,0 1 16 16,-1 3 0-16,2-3-26 0,2 4 15 0,-4-1 13 15,4 2-10-15,1-3 3 0,-1 3-3 0,-1 2 15 16,2-3-15-16,-1 2 13 0,0 4-10 0,4-6-11 15,-3 4 0-15,1-2 1 0,2 0 12 16,0 0-15-16,0 0 20 0,2 1-41 0,1-1 28 16,-3 0 9-16,3 1 1 0,0-2-4 0,0 1-8 15,-3 0 7-15,6-1-2 0,-3 1-18 16,0 0 6-16,3 1 14 0,-2-3-2 0,2 2-10 16,0 1 10-16,0-3 10 0,2 2-12 15,-2-1 2-15,3 1 5 0,-2 0-8 0,2-1-10 16,1 1 11-16,1-2-3 0,2 0 5 15,-1 2 5-15,2 0-10 0,0-1-3 0,2 0 5 16,4 1 6-16,-4-1-8 0,2-3 5 0,1 2 18 16,2-1-23-16,2-2 20 0,-3 1-12 0,4 1 20 15,3-2-8-15,-1-1-5 0,1 3-7 16,0-3 2-16,1 1-5 0,2 0 13 0,-3-4-6 16,3 2 1-16,3 3-3 0,-2-5 11 0,-1 1-6 15,-2-1-13-15,2 0 8 0,1 0 8 0,-2-2 2 16,1 1-25-16,1 1 15 0,-1-1 16 15,4 0-42-15,0 0 21 0,3 1 8 16,-3-4-8-16,3 3-10 0,0-1 12 0,4 2-7 16,-3-4 8-16,2 2 10 0,0 1-19 0,5-4 6 15,-2 3 3-15,-2 0-3 0,2-3 8 16,-1 0-11-16,-1 1-5 0,2 1-7 0,-3-2 18 16,2 0 12-16,1 3-12 0,-5-4 4 0,5 4-7 15,-1-3 3-15,1 2 4 0,1-2-4 16,1-2-8-16,2 4 5 0,1-3-10 0,2 3 25 15,14-4 0-15,-9 2-12 0,7-1 2 16,-6 1-5-16,-8 0-2 0,-1-2-6 0,2 2 18 16,0-1-12-16,-1-2-6 0,-4 0 13 0,4 1-8 15,-1 0-4-15,-3-1 12 0,4 0-8 16,-4 0 1-16,4 0-9 0,-1 0 11 0,-3 0 6 16,4 0-6-16,-1-2 7 0,4 2-12 0,-4-2 10 15,17-4 8-15,-12 1-13 0,-6 1-2 16,2-2 2-16,-4 4-11 0,0-6 14 0,14-1 5 15,-4-1-11-15,-7 0 11 0,-9-1 2 0,6 3-23 16,6-7 5-16,-1 2 21 0,-6-1-15 0,-3 3 12 16,-3-3-10-16,11-1 15 15,-10 0-7-15,6-5 5 0,-7 6-26 0,-1 1 3 16,-5-3 5-16,14-2-8 0,-8-3 18 0,-4 8-5 16,11-10-13-16,-10 6 16 0,-3 1-1 0,-1-2 1 15,0 2-3-15,1-1 5 0,-2-1-18 16,-2-3 3-16,0 4-3 0,-2-2 13 0,1-2 15 15,-2 0-7-15,-1 0-3 0,0 0-12 0,-2-3 4 16,-1 1 49-16,-3-2-54 0,3-2 13 16,-4 1-17-16,-3-3 17 0,1 1-13 0,-7 3 13 15,2-1 29-15,-3-3-34 0,-3 2-3 0,0 0-15 16,-6-7 13-16,2 1-46 0,-10-13 40 0,-2 1 6 16,-2 3-2-16,-6-4 73 0,-7 4 1 15,-3 0-16-15,-16-3 0 0,-5 0 8 16,-7 6-21-16,-9 2 3 0,-9 3-18 0,-5 7-2 15,-8 4-16-15,-15 7 0 0,-16 9 5 0,-13 10-40 16,-37 8-1-16,-21 14-64 0,-27 18-76 16,-82 28-167-16,14 12-425 0,-18 9 41 0,-7 12 67 15</inkml:trace>
  <inkml:trace contextRef="#ctx0" brushRef="#br0" timeOffset="5168.02">26310 4988 404 0,'0'0'136'16,"0"0"-26"-16,0 0-13 0,0 0 0 0,0 0-17 15,0 0 4-15,0 0-15 0,-23 5 8 0,23 2-26 16,-4-4 18-16,4 3-28 0,-4 1-10 16,4-2 18-16,-3 2-14 0,3-1 11 0,-3 1 1 15,3-2-24-15,0 0 10 0,0-5-8 0,0 9-12 16,-1-3 13-16,1-6 79 0,1 4 36 16,-1-4 2-16,0 0-105 0,0 0 60 0,0 0-22 15,0 0 9-15,0 0-16 0,9-23-8 16,-4 11-17-16,1-5 12 0,-2 0-2 0,5-5 0 15,-2 2-16-15,4-7 0 0,-1-1 6 16,0 0-16-16,1 2-7 0,-1-3 4 0,4 3 1 16,-7 6-1-16,3-2 4 0,-4 3-14 0,2 3 5 15,-1 1 3-15,-1 4-12 0,0 0 1 0,-2 1-4 16,1 2 2-16,-2 1-17 0,3 2 2 0,-2 4 5 16,-4 1 0-16,10 0 7 0,-10 0-7 15,12 9-7-15,-7-1 7 0,1 4 5 0,-2 4 10 16,2 0-7-16,-2 1-3 0,4 6 13 0,-2 1-21 15,0-2 8-15,-2 2 0 0,3 1-5 16,0-1 8-16,0-1-18 0,0 1 10 16,2-5-8-16,-1 4-22 0,-1-4-1 0,-1-2-10 15,1-1-18-15,0-1-15 0,-3 1-26 0,-1-5-133 16,-3 3-105-16,6-5-463 0,-5 1 107 0,2-3 65 16</inkml:trace>
  <inkml:trace contextRef="#ctx0" brushRef="#br0" timeOffset="5370.79">26340 5028 463 0,'8'-3'133'0,"-1"-4"10"0,3 2-33 0,0 1-2 0,4-2-16 0,-1 0-13 0,2 2-4 16,1 2-29-16,1-3-39 0,-3 3-19 16,5-3-88-16,-4 2-26 0,5 2-519 0</inkml:trace>
  <inkml:trace contextRef="#ctx0" brushRef="#br0" timeOffset="5651.29">26802 4579 852 0,'-3'-4'281'0,"3"4"-30"16,0 0-31-16,0-8-33 0,0 8-18 0,0 0-23 16,0 0 3-16,0 0-47 0,0 0 5 15,-3 17-7-15,3-9-18 0,0 4-8 0,0 4-4 16,0 0 4-16,0 7-10 0,3-4 7 15,-3 6-17-15,0 0-5 0,3 0-1 16,-3 1-12-16,4-1 5 0,0 3 0 0,-1-1-100 0,0-2 16 16,1-5-24-16,2 2 1 0,-2-1 4 15,5-1-27-15,-4-3-32 0,2-4-94 0,-1 0-61 16,1-2 28-16,4 2-495 0,-1-6 60 16</inkml:trace>
  <inkml:trace contextRef="#ctx0" brushRef="#br0" timeOffset="5839.2">26861 4836 483 0,'-4'-2'177'0,"4"2"-47"16,0 0-9-16,0 0-14 0,0 0 1 0,0 0-21 15,0 0-5-15,27 2-41 0,-17-2-13 16,2 2-102-16,4-4-49 0,8 4-510 0</inkml:trace>
  <inkml:trace contextRef="#ctx0" brushRef="#br0" timeOffset="6156.44">27798 4500 821 0,'0'0'254'0,"0"0"-29"0,-5-5-10 16,5 5-28-16,0 0-6 0,0 0-27 0,-9 16-3 15,8-5-15-15,-5 2-16 0,3 3-12 0,2 3-39 16,-2 3 15-16,0 2-5 0,-1-2-4 15,3 6-19-15,0-2 11 0,-1-1-16 16,2 0-3-16,0-1 16 0,0 1-28 0,0-5-3 16,2 3 14-16,-1-4-37 0,0 3-5 15,3-6-13-15,-1 2-17 0,1-5-32 0,5 1 21 16,-2 0-48-16,1-4-26 0,1-2-44 0,-2-1-84 16,7-4-576-16,-4-2 90 0,3-1 48 0</inkml:trace>
  <inkml:trace contextRef="#ctx0" brushRef="#br0" timeOffset="6359.4">27818 4816 563 0,'0'0'181'15,"17"-9"-22"-15,-7 6-31 0,0 2 8 0,4-1-36 16,2 1-118-16,2-4-44 0,3 2-608 16</inkml:trace>
  <inkml:trace contextRef="#ctx0" brushRef="#br0" timeOffset="6548.66">28334 4716 749 0,'3'-5'274'0,"-3"5"-53"0,3-7-14 15,-2 4-2-15,5-1-42 0,-2 0-6 0,0 2-19 16,2-3-28-16,-6 5-41 0,13-2-36 0,-5 2-71 16,-1-3-72-16,-7 3-49 0,18 3-596 15,-12-1 82-15</inkml:trace>
  <inkml:trace contextRef="#ctx0" brushRef="#br0" timeOffset="6754.3">28374 4825 668 0,'0'0'276'0,"0"0"-15"0,0 0-25 0,0 0-32 16,0 0-24-16,-6-3-17 0,6 3-19 0,0 0-1 15,0 0-7-15,0 0-44 0,0 0-31 0,0 0-17 16,21 6-62-16,-14-5-79 0,4 2-136 16,1-1-528-16,-1-2 73 0,6 1 40 0</inkml:trace>
  <inkml:trace contextRef="#ctx0" brushRef="#br0" timeOffset="7115.38">28941 4592 1036 0,'-5'-6'264'0,"5"6"-116"0,-7-2-7 0,7 2-8 16,0 0-20-16,0 0-11 0,-17 8-20 16,10-3 5-16,-1 8-8 0,2-1 1 0,-1 2-14 15,-2 4-20-15,4 3 1 0,-1-3 4 16,4 0-10-16,0 2-11 0,-1-1-7 15,3-2 18-15,0-2-20 0,3-2-8 0,0 1 25 16,-2-5-25-16,5 2 10 0,-1-4 2 0,4 2-14 16,-2-4-4-16,7-2 14 0,-4-3-11 15,3 0 11-15,1-3-14 0,0-5 14 0,4 1-19 16,-5-3-2-16,4-4 0 0,0-1-5 0,-3-3 13 16,-1 0-11-16,-2-1 3 0,-1-4 8 0,0 5-13 15,-7-1 2-15,0-1 6 0,-4 4-13 16,-4 2-11-16,0 0 19 0,-6 6-32 0,-1-1 9 15,-1 1-26-15,-1 4-19 0,-2 2-96 0,-9 8-149 16,9 2-437-16,-5 1 30 0,4-2 138 16</inkml:trace>
  <inkml:trace contextRef="#ctx0" brushRef="#br0" timeOffset="10509.61">18530 5261 575 0,'0'0'162'16,"0"0"-1"-16,0 0-33 0,0-7-18 15,0 7-5-15,0 0 10 0,16-1-25 0,-5-1-1 16,0 1-7-16,5-2 0 0,5 1-8 0,3-1-7 16,4-1-18-16,6 0 30 0,3-2-25 15,0 0 12-15,5 1-22 0,12-3-60 0,1-1 6 16,3-3-23-16,0 2 5 0,0 0 5 0,-3 2 51 16,-1-1-28-16,1 0-10 0,-3-1 2 15,-8 3-7-15,-6-1-9 0,-1 2 12 0,-6-1 14 16,0 3-9-16,-4-1 7 0,-6-2-3 15,2 3 8-15,-5 2-13 0,-5-2 8 0,-3 2 21 16,1 1-16-16,-1-3-36 0,-6 3-61 16,-4 1 10-16,0 0-48 0,0 0-37 0,3-2-119 15,-3 2-372-15</inkml:trace>
  <inkml:trace contextRef="#ctx0" brushRef="#br0" timeOffset="11138.83">18701 5125 611 0,'0'0'259'0,"-4"-5"-13"0,4 5-11 0,-6-3-53 16,6 3 5-16,-4-6-13 0,4 6-21 0,-6-1-4 15,6 1-21-15,0 0-18 0,-15 0-18 0,15 0 8 16,-16 3-18-16,5 1-16 0,1 1 6 16,-4-1-23-16,4 2 7 0,-3-2-8 0,2 2-14 15,-3-1-4-15,0 1-1 0,1 0-32 0,3-2 24 16,-4 0-14-16,4 0-4 16,0 1 4-16,-1-3 1 0,1 4-16 0,4-5 16 15,-2 0 0-15,1 1-1 0,1 2-19 0,6-4 9 16,-10 3-25-16,10-3 20 0,-8 2-35 15,8-2 20-15,-6 4-11 0,6-4 14 0,0 6-1 16,0-6-4-16,6 4 4 0,-1 2 14 0,-2-1-14 16,4 1 16-16,2 2-8 0,-2 1 13 0,1-1 5 15,2 0-12-15,-1 6 2 0,2-5 7 16,-4 2-15-16,0-2 21 0,3 3-13 0,-3-3 15 16,-3 1-7-16,2-3-3 0,1 2 13 0,-4-1-1 15,0-1-1-15,2-2 14 0,-2 2 1 16,3-1-16-16,-5-4 8 0,2 3 10 15,0-3-13-15,-3-2 3 0,4 7 3 0,-4-7-6 0,6 3 6 16,-6-3-26-16,8 4 2 16,-8-4 6-16,9 2-39 0,-9-2-18 0,0 0-38 15,14-2-144-15,-6 2-593 0,-2 0 92 0,1 0 51 16</inkml:trace>
  <inkml:trace contextRef="#ctx0" brushRef="#br0" timeOffset="46323.78">6887 10663 409 0,'0'0'92'16,"0"0"8"-16,0 0-3 0,0 0-25 15,0 0 56-15,0 0-46 0,0 0-5 0,0 0-24 16,0 0 6-16,0-6-13 0,0 6 3 0,0 0 0 16,0 0 15-16,0 0-6 0,0 0-17 0,0 0-7 15,0 0-19-15,0 0 18 0,0 0-2 16,0 0-23-16,0 0 12 0,0 0-17 0,0 0-8 15,0 0 40-15,0 0 1 0,0 0-15 0,0 0 10 16,19 8 7-16,-19-8-5 0,4 3 8 16,3 1-8-16,-7-4 1 0,7 4-9 15,-4 1-2-15,1-3-28 0,-4-2 13 0,6 7-3 16,-2-4 3-16,-1-2 7 0,1 5 3 0,-4-6-18 16,7 6 15-16,-4-4-4 0,1 3 9 15,2 0-7-15,-3-4-18 0,1 4 2 0,0-3 3 16,-4-2 31-16,6 7-26 0,-2-7 0 0,-4 0 39 15,7 3 53-15,-7-3 0 0,14-3-61 16,-4 0 56-16,6-8-23 0,8-3-7 16,10-11 7-16,5-6-5 0,2-5-26 0,10-8 6 0,-4 1-1 15,2-2-97-15,-2-3 24 0,-10 12 78 0,2-3 1 16,-2 5-21-16,-2-2 13 16,2 1-13-16,0 6-7 0,-2-2-1 0,-1 6-12 15,-10 6-8-15,-3 3-36 0,-1 2-10 0,-7 6-59 16,1 3-23-16,-4-1 5 0,0 0-66 0,-2 6-154 15,-5 3-428-15,-3-3 85 0</inkml:trace>
  <inkml:trace contextRef="#ctx0" brushRef="#br0" timeOffset="49588.36">12821 6304 412 0,'0'0'186'0,"0"0"-9"15,0 0-11-15,-7-3-4 0,7 3-14 16,0 0-25-16,0 0-8 0,0 0-15 0,0 0-8 16,0 0-10-16,0 0-20 0,0 0-21 0,0 0 35 15,0 0-25-15,0 0-12 16,0 0 20-16,-3 12-5 0,6-6-6 0,-3 1-4 16,0 1-3-16,3-4-18 0,-3 2 0 0,0 3-3 15,3-2 6-15,-2 0-3 0,-1 1 5 16,3-1 3-16,-3-1-16 0,4 2 11 0,-1-1-6 15,-3-1 3-15,4-2 0 0,-4 1-2 0,3 2-16 16,0-4 23-16,-3-3 3 0,1 7 7 0,2-4-10 16,0 1 0-16,-3-4 1 0,7 8-12 15,-3-8 35-15,-4 0-114 0,0 0 93 0,13 0 18 16,-13 0-14-16,18-8 4 0,-5 2-21 16,0 2 5-16,2-7 10 0,8 0-7 15,-3-1-1-15,5-4-7 0,5-3-3 0,8-2 26 0,0-3-7 16,-1 0-9-16,1-1-20 0,-7 6 16 0,-4 3-13 15,0-2-8-15,1 0 12 16,-5 4-22-16,1-3 15 0,-3 3 11 0,0 3-6 16,-5-2 0-16,2 2-10 0,-5 3 0 0,0-1 21 15,2 0-16-15,-5 3-8 0,-2-1 13 0,1 3-5 16,-2-2 24-16,-1 4-6 0,-2-4 5 16,3 5 10-16,-7 1-12 0,10-6-11 0,-9 5 21 15,-1 1-26-15,9-3-7 0,-9 3-6 0,3-4-15 16,-3 4-5-16,0 0-5 15,0 0-41-15,0 0-31 0,0 0-186 0,11 7-165 0,-11-1-363 16,0-4 85-16,0-2 81 0</inkml:trace>
  <inkml:trace contextRef="#ctx0" brushRef="#br0" timeOffset="50832.28">18824 6386 181 0,'-4'-7'200'0,"4"7"-39"0,0 0-12 0,-3-1-9 16,3 1-30-16,0 0-2 0,0 0 7 0,0 0-33 15,0 0 18-15,0 0 2 0,0 0-15 16,0 0-5-16,0 0-20 0,0 0 17 0,-7 8-2 16,7-8-8-16,0 10-18 0,-3-3-15 0,3 0 20 15,3 0-12-15,-3 4-1 0,0-3-9 16,0 2 9-16,0-2-20 0,0 4 3 0,0-3 2 15,0 0 0-15,0-2-5 0,3 2 3 16,-2-2 9-16,-1-3-9 0,0 3-5 0,3 0-21 0,0-3 28 16,-3 2-8-16,0-6 13 15,3 7-27-15,1-3-6 0,-1 0-23 0,-3-4 28 16,0 0 20-16,21-6-7 0,-7 0 8 0,0-4-16 16,9-2 11-16,2-6-1 0,15-11-15 15,-2 2 18-15,3-4-5 0,7 4-13 0,-4-7 18 16,1 1-2-16,10-5-26 0,-8 9 20 0,-2-3-7 15,-1 5 20-15,1-3-18 0,-1 3 0 0,-3 2-12 16,-3 0 4-16,-7 7-12 0,-5 2 30 16,-1 1-17-16,-5 5 5 0,1-4-1 0,-4 4-12 15,-3 2 8-15,-1 1-6 0,-3 0-20 16,1 3-2-16,-4 0 7 0,2 1-13 16,-5 2-20-16,4 0 2 0,-8 1-7 0,0 0 5 15,9 2-26-15,-9-2-20 0,4 7-29 0,-4-7-61 16,-10 11-102-16,10-5-443 0,0 2 51 15</inkml:trace>
  <inkml:trace contextRef="#ctx0" brushRef="#br0" timeOffset="59042.55">17842 4882 570 0,'0'-6'167'0,"0"6"-6"15,0-5-18-15,0 5-10 16,0 0-30-16,3-4 12 0,-3 4-25 0,0 0-9 16,0 0 1-16,0 0-10 0,1-7-16 0,-1 7-7 15,0 0-5-15,0 0-4 0,0 0-11 16,0-6-1-16,0 6 13 0,0 0-23 0,0 0 0 15,0 0 12-15,7-1-12 0,-7 1-13 0,0 0 8 16,0 0 13-16,0 0-3 0,0 0-5 0,0 0 18 16,0 0-8-16,0 0-10 0,0 0 15 15,0 0 5-15,0 0-4 0,0 0 4 0,0 0 13 16,0 0 0-16,0 0-30 0,0 0-1 16,-17 8-81-16,10-2 20 0,-3 2 10 15,-4 1 6-15,-3 3-9 0,-3 2 6 0,-5 4 23 16,-12 7-15-16,0 1 7 0,-2 4 0 0,-2-3 8 15,-3 4 66-15,-1-1-7 0,1 5-10 16,-11 3 12-16,1 1-5 0,-1 2-7 0,14-7-14 16,-3-5-2-16,3 3-7 0,3-5 2 0,4 1-3 15,7-6 3-15,7-3-7 0,2-6 2 0,1 3-3 16,3-2 8-16,4-3-36 0,-1-2 26 16,1 3 0-16,1-6 7 0,1 1-14 15,1 0 11-15,1-1-19 0,2-1 15 0,-2-1-6 16,3 2 9-16,-2-3 9 0,2 0-12 0,-3 1 23 15,6-4-13-15,-7 5-15 0,7-1 20 16,0-4-5-16,-4 3-5 0,4-3-16 0,-6 5 16 16,6-5-10-16,0 0-13 0,0 0-13 0,0 0-36 15,0 0-43-15,0 0-18 0,0 0-93 16,-4-13-165-16,4 13-395 0,11-4 79 0,-2 0 26 16</inkml:trace>
  <inkml:trace contextRef="#ctx0" brushRef="#br0" timeOffset="60015.82">18242 4536 581 0,'0'0'184'0,"0"0"-23"0,0 0-20 0,-6-1 0 0,6 1-13 16,0 0-13-16,0 0-15 0,0 0-26 0,0 0 8 16,0 0-18-16,0 0-3 0,0 0-17 0,0 0-6 15,0 0 8-15,0 0-2 0,24 7-14 0,-17-6-1 16,2 1 1-16,5-1 1 0,-3-1-18 16,3 0 12-16,2 0-14 0,-1-1 25 0,1-1-8 15,2 1-13-15,2-3-15 0,3 1 3 0,-2-1-3 16,0 1 15-16,-4 0 3 0,3-2-5 15,-3 1-8-15,-2-1-13 0,-2 3 39 0,1-4-16 16,-4 3 3-16,0 0 10 0,1-1-12 0,-2 2-32 16,-2-3 16-16,0 3 3 0,-3-1 20 15,0 0-5-15,-4 3 12 0,6-7 14 0,0 4-16 16,-6 3-10-16,1-5 0 0,-1 5 18 0,3-3 0 16,-3 3-11-16,0 0 11 0,3-6-18 15,-3 6 2-15,0 0-22 0,0 0 10 16,0 0-8-16,0 0 10 0,0 0-8 0,-7 21 4 15,1-11-1-15,3 5-10 0,-4 5 15 0,0 2-5 16,0 3-3-16,-3 3 9 0,-1-1 4 16,4 2-15-16,-2 1 13 0,-1-2-23 0,5-3 2 15,-5 0 10-15,4-2 11 0,-1-1-15 0,0 0 30 16,0-1-33-16,4-5-3 0,-4 3 11 0,3-5-1 16,-2 0-7-16,2-2 15 0,0 0 6 15,1-1-16-15,3-3-8 0,-3 0-5 16,0-1 8-16,3 0 3 0,-1-3-6 0,-2 3-10 15,3-7 15-15,0 9-7 0,0-9-8 16,0 5-5-16,0-5-36 0,0 0 8 0,0 0-46 16,0 0-47-16,0 0-27 0,0 0-47 0,0 0-189 15,0 0-296-15,0-16 55 0</inkml:trace>
  <inkml:trace contextRef="#ctx0" brushRef="#br0" timeOffset="60424.18">18311 4750 806 0,'0'0'233'0,"0"0"-8"0,0 0-110 0,-10 0-10 0,10 0-13 16,0 0 0-16,0 0-25 0,0 0 10 16,0 0-11-16,-4-5-12 0,4 5 7 15,0 0-2-15,0 0-20 0,0 0 7 0,0 0-5 16,0 0-21-16,24-3 6 0,-14 3 2 0,4-6-10 15,3 4 20-15,7-6-10 0,4-1-12 16,3-2 15-16,3 0-8 0,0 0 7 0,11-7-7 16,-5 3-5-16,-9 2 0 0,3 1 0 0,-3-1 0 15,0 3 0-15,-7 0 8 0,0 3-24 0,-4 0-17 16,-3 3-36-16,-3 1-70 0,-3 3-35 16,-8 3-113-16,3 1-478 0,-5 3 81 0</inkml:trace>
  <inkml:trace contextRef="#ctx0" brushRef="#br0" timeOffset="68825.2">8893 10683 273 0,'0'0'75'0,"0"0"-9"16,0 0-4-16,0 0-4 0,0 0 19 15,0 0-3-15,0 8-38 0,0-8-64 0,0 0 54 16,0 6-24-16,0-6 19 0,1 8 2 0,-1-5 5 16,2 5-10-16,-2-2 2 0,4-2 37 15,-4 6-11-15,3-3-33 0,-3 1 22 0,3 5-6 16,1-3 6-16,-1-2 63 0,1 1 4 0,-3-1-7 15,2-1-6-15,0 1 4 16,0-4 4-16,1 4-3 0,-1-3 4 0,1-2-14 16,2 3 8-16,1-3 26 0,-3-2-23 0,-4-1-41 15,16-1 17-15,-5 1-2 0,-1-9 16 0,4 5-37 16,3-8-1-16,1 1-4 0,1-3 16 16,6-3 0-16,2-1-21 0,7-9-12 0,3-3 22 15,-3 4-25-15,5-2 11 0,1-1-14 0,-2 1-4 16,-1 1 14-16,-2-2-19 0,-1 11 1 15,-10-1 11-15,3 3-33 0,-3 0 23 0,0 0 2 16,-4 0 1-16,-2 5-4 0,0-2-1 0,-5 5-4 16,0 0 6-16,-2-1 3 15,2 1-6-15,-2 4 13 0,-5 0-69 0,1-1 71 0,0 1-63 16,-4 2 2-16,0-4 13 0,-3 6-10 0,3-2 15 16,-3 2-3-16,0 0 1 0,0 0-6 15,0 0-15-15,0 0-51 0,0 0-15 16,0 0-57-16,-22 4-225 0,21 1-407 0,-2 3 94 15</inkml:trace>
  <inkml:trace contextRef="#ctx0" brushRef="#br0" timeOffset="74335.06">12762 7258 340 0,'0'0'107'0,"0"0"-9"16,0 0-21-16,0 0-14 0,0 0 9 0,0 0-23 15,0 0-11-15,0 0 3 0,0 0-18 16,0 0-2-16,0 0 12 0,0 0-18 0,0 11 19 15,0-5-9-15,0 1 3 0,0-3-23 0,0 4 18 16,0 1 18-16,0-1-10 0,0-1 5 16,0 3-13-16,1-3-18 0,-1 1 11 15,4 0 1-15,-4 1 4 0,3-2 33 0,-3 1-21 16,3 0-7-16,-3-1 2 0,4-3 56 16,-4 2-25-16,6-2-49 0,-3 2 44 0,-2-1 2 15,5-3-7-15,-6-2 20 0,11 0-18 0,-11 0-17 16,24-9 12-16,-7-5 59 0,7-2 15 0,3-2-31 15,11-10-9-15,2-3-16 0,5-3 2 16,11-5-2-16,0-3-5 0,-1 0-13 0,0 1 11 16,0-1-19-16,-11 9 3 0,1 1-10 15,-1-3 2-15,0 8-5 0,-5-4-10 16,1 3 0-16,-5 4 13 0,-5 7-21 0,-5 0 15 16,-2 4-17-16,-6 2-13 0,0 3-18 0,-6 1-28 15,0 2-16-15,-1-1 3 0,-1 0 16 0,-2 6-34 16,0-1-80-16,-3 0-109 0,-4 1-530 15,3 8 123-15,-3-2 27 0</inkml:trace>
  <inkml:trace contextRef="#ctx0" brushRef="#br0" timeOffset="76242.86">8284 10880 455 0,'0'0'146'0,"0"0"5"15,0 0-2-15,0 0-14 0,0 0-7 16,0 0 0-16,0 0 5 0,0 0-28 0,0 0 3 16,0 0-21-16,0 0 2 0,0 0-17 15,0 0-8-15,0 0 8 0,0 0-24 0,0 0 11 16,0 0-26-16,0 0 8 0,0 0-18 0,0 0 3 15,0 0 2-15,0 0 8 0,0 0-8 16,0 0 13-16,0 0 0 0,7-12 10 0,-7 12 3 16,0 0-13-16,0 0-5 0,0 0-5 0,0 0 4 15,0 0-12-15,0 0 23 0,0 0-22 16,0 0-4-16,0 0 0 0,0 0-22 0,0 0 15 16,0 0 0-16,0 0-1 0,0 0-9 0,0 0-3 15,0 0 8-15,0 16-1 0,0-7 11 0,0-2 0 16,0 1-10-16,3 2-13 15,-3 2 5-15,0 1 5 0,1 1 5 0,-1-2 0 16,3 8-20-16,-3-2 15 0,0 1 3 0,0-1-16 16,0 4 13-16,0 1-10 0,4-4 15 15,-4 4-10-15,0 1-5 0,3-3 13 0,-2 1-13 16,2 2 10-16,0-3-8 0,0 1 3 0,-2-4 0 16,2 0 3-16,0 4-8 0,0-2 12 0,0-4-1 15,2 5-6-15,-2-3 2 0,0 2 1 16,1-4-3-16,-1 5 7 0,1-3-12 0,-1 5 13 15,0-4-11-15,0-1-2 0,-2 0 13 0,3 6-6 16,-1-6 14-16,-3 4-24 0,3-3 8 16,-3 3 3-16,0-3-19 0,3-1 19 15,-3 0 7-15,0 1-20 0,0-2 2 0,0 1 3 16,1-2 0-16,-2-1 8 0,2-3-11 16,-1 3 10-16,0-4 4 0,0 3 1 0,3-1-7 15,-3 1-2-15,0-3 4 0,3 3 1 0,-3 0-3 16,0-2 2-16,3 1 1 0,-3-1 7 0,4 1 11 15,-4-1-26-15,3 1 10 0,-3-1-5 16,4 1-11-16,-4-1 17 0,4 2-4 0,-4-2 3 16,3 2 0-16,-3 1-25 0,3-5 25 15,-3 7 0-15,1-4 0 0,1-1 3 16,-1 1-3-16,2-1-2 0,-3-2-11 0,3 2 10 16,-3-1-17-16,3-1 13 0,-3-2 14 0,1 1-12 15,-1 0 3-15,3 0-13 0,1 1 15 16,-4-1 2-16,3 1-9 0,-2-2-1 0,2 2 6 15,-3-2-8-15,3 3 5 0,-3-2 0 0,3 1 0 16,-2 0-13-16,-1-1 18 0,3-1 3 0,-3 2-11 16,3-2 6-16,-3-1-6 15,3 1-7-15,-3 1 18 0,0 1-1 0,1-2-7 0,-1 0-2 16,2 1-3-16,-1-1 7 0,3 0-7 0,-4-1 13 16,3 1-6-16,-3 1 11 0,3-2-23 15,-3 2 15-15,0-1-13 0,4 0 11 0,-4 1-11 16,0-1 11-16,3 0-11 0,-3 1 6 15,3-1 2-15,-3 0-3 0,1 0-2 0,-1-1 18 16,3-1-11-16,-3 2 6 0,0-1-6 16,0 0-25-16,3-1 21 0,-3-1-3 0,0 0 5 15,3-2 7-15,-3-3 1 0,0 7-13 0,0-7 15 16,0 10-5-16,0-10-2 0,0 7 33 16,0-7-13-16,0 4 13 0,0-4-39 0,0 4 36 15,0-4-12-15,0 0 27 0,1 7-30 0,-1-7 39 16,0 0-42-16,-1 4-53 0,1-4-11 15,0 0 82-15,0 0-10 0,0 0-7 16,-3 6 7-16,3-6-5 0,0 0 10 0,0 0-15 0,-6 1 4 16,6-1 1-16,0 0-7 0,0 0 1 15,0 0 4-15,0 0-6 0,-4 6 0 16,4-6 6-16,0 0-1 0,0 0-10 0,0 0 13 16,0 0-18-16,-7 1 18 0,7-1 2 0,0 0-12 15,0 0 0-15,0 0 2 0,0 0-15 16,0 0 2-16,-10-8-15 0,10 8 16 0,0 0-26 15,0 0-16-15,-7-6-20 0,7 6-43 0,-3-5-37 16,3 5-170-16,-4-6-549 0,1 5 98 0,0-2 71 16</inkml:trace>
  <inkml:trace contextRef="#ctx0" brushRef="#br0" timeOffset="77164.27">8417 13068 568 0,'0'0'207'0,"0"0"-7"0,0 0-16 0,0 0-2 0,0 0-29 0,0 0 6 0,0 0-18 0,0 0-13 16,0 0 0-16,0 0-18 0,0 0-5 16,0 0-5-16,-9-13 7 0,9 13-27 0,-1-5-6 15,1 5-15-15,-2-9 10 0,2 9-5 0,0-7-11 16,-1 4 1-16,1 3 0 0,1-9-8 16,1 3-13-16,-1-1 1 0,2 4-1 15,-3-2 3-15,3 0-16 0,0 0-2 0,1 1 3 16,0 0-19-16,0 1 11 0,2-1-3 0,-2 0-5 15,2 0 0-15,0 2 11 0,-6 2-3 16,15 0-3-16,-15 0 5 0,13 0-12 0,-13 0-6 16,8 5 19-16,-2-1-9 0,-3 1-12 0,1-1 10 15,-1 3 0-15,-3 3-2 0,0-3-6 16,-3 7-7-16,-1 1-18 0,-2 0-3 16,-1 1-63-16,0 5 32 0,0-8-2 0,0 1 0 15,-3 3 5-15,3-7-12 0,0 5 7 0,-3-5-3 16,3 2 26-16,0-5 0 0,0-1-2 15,1 2-1-15,0-1-12 0,1-1 25 0,2-4 23 16,-1 4-4-16,1-2 4 0,3-4 5 0,-7 5 1 16,7-5-1-16,-6 2 1 0,6-2 14 15,0 0-6-15,-3 4-14 0,3-4 8 0,0 0 0 16,0 0-8-16,0 0 11 0,0 0 2 0,0 0 8 16,0 0-6-16,20-6 11 0,-20 6-7 15,14 0 17-15,-14 0-10 0,16 0-3 0,-5 2 3 16,-4-2 10-16,6 1-2 0,-2 4-14 0,-1-4 4 15,3 0 4-15,-2 1-15 0,2 2 21 16,-3-1-8-16,4-1 0 0,-4 2-3 16,1-2 8-16,-1-1-13 0,-3 2 13 0,0-1-2 15,3-1-18-15,-6 0-11 0,5-1-8 0,-9 0-48 16,10 2-120-16,-10-2-143 0,11 3-490 16,-7-3 121-16,-4 0 51 0</inkml:trace>
  <inkml:trace contextRef="#ctx0" brushRef="#br0" timeOffset="81098.56">18212 7383 348 0,'0'0'87'0,"0"0"7"15,0 0-14-15,0 0-9 0,-7-4-14 0,7 4 4 16,0 0-20-16,0 0 3 0,0 0 4 0,0 0-2 16,0 12-33-16,0-12 25 0,0 9 29 0,0-6-59 15,0-3 22-15,0 12-4 16,0-8 2-16,3 3-7 0,-3 0 7 0,0 1 3 0,3-3-34 16,-2 2 29-16,-1 0 15 0,3 0-21 15,-3 1 6-15,4-4-6 0,-4 3 8 0,3-1-23 16,-3 1 31-16,1-3 5 0,-1 1-28 15,0-5 36-15,6 8-16 0,-6-8 39 0,3 5-19 16,1-2-9-16,-4-3 15 0,6 2-8 0,-6-2 38 16,0 0-30-16,21-8-15 0,-11 1-8 15,4-1-11-15,3-3 14 0,4-2 25 0,3-1-34 16,13-10-17-16,1 0 8 0,3-1-1 0,-3-1 6 16,2-4-16-16,-2 5 18 0,0-1-10 15,0 1-10-15,-4 1 5 0,-1 5-16 0,-8 5 18 16,2-3-2-16,-7 6-5 0,1-4-16 15,-3 5 21-15,-2 2 5 0,-2 0 7 0,0-1-17 16,-5 2 13-16,2 0-9 0,-4 5-32 16,0-4 30-16,-1 3-5 0,2-3 3 0,-5 4 0 15,-3 2 15-15,10-2-36 0,-7-2 10 0,-3 4 11 16,7-2 2-16,-7 2 3 0,0 0-21 0,0 0 11 16,0 0 12-16,0 0-4 0,8 6-14 15,-8-6 3-15,0 0 3 0,0 6-29 0,0-6-2 16,3 5-6-16,-3-5-42 0,0 8 14 0,3-2-109 15,-3-3-60-15,0 4-534 16,0-4 59-16</inkml:trace>
  <inkml:trace contextRef="#ctx0" brushRef="#br0" timeOffset="105467.51">12756 8546 529 0,'0'0'162'0,"-4"-5"-9"0,4 5-2 0,0 0 28 15,0 0-48-15,0-6-13 0,0 6 15 0,0 0-26 16,-3-4-4-16,3 4-3 16,0 0-6-16,0 0 21 0,0 0-28 0,0 0-15 0,0 0-8 15,-3-5-8-15,3 5 6 0,0 0-16 0,0 0-5 16,0 0-5-16,0 0 5 0,0 0 0 16,0 0-18-16,3 17-5 0,-3-17 5 15,3 8 2-15,-2-3 11 0,2-1-13 0,0 1 5 16,0-2 8-16,-3-3-21 0,8 8 55 0,-1-8-45 15,-1 5-81-15,4-4 97 0,1-2 0 16,6-4-28-16,4-3 15 0,9-3 5 0,11-10-2 16,4-3 5-16,16-10 4 0,4-1-24 0,0-5 9 15,0 2-4-15,0-6 12 0,-4-1-20 16,4 0-8-16,0-3-13 0,-3 1-2 0,-1 4 15 16,-3 1-12-16,-3 6-4 0,-11 4 4 0,-2 2-14 15,-1 5-2-15,-7 5-18 0,-7 5-18 16,-6 4-58-16,3-2-40 0,-7 9-63 15,0-1-7-15,-7 3-63 0,0 2-478 0,-2 2 108 16,-5 4 56-16</inkml:trace>
  <inkml:trace contextRef="#ctx0" brushRef="#br0" timeOffset="107218.55">8862 10943 401 0,'0'0'131'16,"0"0"-3"-16,0 0-26 0,-3-7-61 15,3 7 3-15,-3-4-34 0,3 4 36 0,0-6 31 16,0 6-16-16,0 0 3 0,-5-7-13 0,5 7 24 16,0 0-14-16,-2-3-30 0,2 3 35 0,0 0-25 15,0 0 34-15,0 0 9 0,-1-7-15 16,1 7-5-16,0 0-2 0,0 0 7 0,0 0 0 16,0 0-21-16,0 0 22 0,0 0-35 15,0 0 17-15,0 0-29 0,0 0 10 16,0 0-15-16,-13 13 10 0,13-9 13 0,-3 3-28 15,3 3 7-15,0-2 11 0,0 0-31 0,0 7 8 16,0-3-1-16,0 3 6 0,0 2-8 0,3-1 5 16,-3 6 3-16,3-2-26 0,-2-2 8 15,2 6 21-15,0 1-11 0,0-2 15 0,0 0-27 16,2-1 7-16,-2 0 7 0,1 2-14 0,2-1-1 16,-2-2 18-16,2 1 3 0,-3-2-13 15,2 2-8-15,1-3 19 0,-3 5-11 0,1-2-3 16,2-1 11-16,-2 3 2 0,-1-6-28 0,1 7 8 15,0-3 28-15,-1-4-8 16,-3 4-18-16,3-1 11 0,1 1-11 0,-1-2-2 16,-3-2 5-16,3 4 18 0,-3-4-8 0,0 2-8 15,0-1-2-15,1-1 13 0,1 0 2 0,-2-2-5 16,1 0-13-16,-1 2-7 0,0-3 18 16,3 2-1-16,-3-2 3 0,0 2 11 0,0-2-1 15,4 1-25-15,-4-1 7 0,0 0-7 0,3 0 20 16,-3 0-10-16,0-5-5 0,0 5 8 15,1-3 4-15,2 3-4 0,-3-7-3 0,0 7 5 16,3-5 5-16,-3 4-15 0,0-3 10 0,3-1 11 16,-3-2-11-16,0 5-3 0,1-2-2 15,2-3-10-15,-3 3 0 0,0 2 15 16,3-3 3-16,-3 1-3 0,3 1-18 0,-3-2 13 16,1 3 0-16,1-1-3 0,-1-2 14 0,3 3-4 0,-4-3 1 15,0 5-16-15,0-5 16 16,3 4-13-16,-3-4 7 0,0 1-9 0,1-1 7 15,1 2-8-15,-1-2 11 0,2 0-3 0,-3 2-11 16,0-2 16-16,3 1-17 0,0-3 32 16,-3 5-5-16,0-2-22 0,1-3 4 0,2 2 3 15,-3-2 0-15,3 1-2 0,-3 4 14 0,0-3-9 16,3 0 0-16,-2-2-16 0,3 1 13 16,-4 0 0-16,3 3-16 0,-3-4 9 15,3 3 17-15,-3-3-25 0,1 1 22 0,1-1-4 16,-1-1 20-16,-1 0-15 0,3 1-8 0,-3-4-13 15,3 3 13-15,-3-1 10 0,0-1-15 16,1 1-3-16,1 0-2 0,-2-4 7 0,0-2 3 16,1 10 8-16,2-5-13 0,-3-5-16 0,0 6 16 15,0-6 5-15,3 4 16 0,-3-4-19 0,0 6-5 16,0-6 11-16,0 0-8 0,0 5 25 16,0-5-17-16,0 0 2 0,0 6-5 0,0-6-5 15,0 0 8-15,0 0 9 0,0 7 9 0,0-7-1 16,0 0 6-16,0 0-13 0,0 0 5 15,0 0 28-15,0 0-28 0,0 0 10 16,4 1 2-16,-4-1-14 0,0 0 15 0,0 0-21 16,0 0 26-16,0 0-26 0,0 0 13 15,0 0 0-15,0 0-18 0,0 0-2 0,0 0 12 16,0 0-23-16,0 0 1 0,0 0 40 0,0 0-15 16,0 0-5-16,0 0-19 0,0 0 35 0,0 0-17 15,0 0-30-15,0 0-2 0,0 0-54 16,0 0-44-16,0 0-181 0,0 0-65 0,0 0-404 15,0 0 57-15</inkml:trace>
  <inkml:trace contextRef="#ctx0" brushRef="#br0" timeOffset="108238.09">9020 13108 711 0,'0'0'230'0,"-1"-6"-35"0,1 6-13 0,0 0-6 0,-2-4-9 0,2 4-26 15,0 0-3-15,0 0-18 0,2-7-30 0,-2 7 15 16,0 0-16-16,0 0-9 0,0 0-11 16,4-2 0-16,-4 2-13 0,4-6-7 15,-4 6 7-15,9-2-15 0,-1 1 2 0,-2-3-12 16,1 3-5-16,-1-1 2 0,-6 2 8 15,18-2-18-15,-11-1-6 0,0 1 1 0,3 2-8 16,0 0 6-16,0 0 9 0,-2 0 3 0,-8 0-10 16,16 0-10-16,-9 5 9 0,0-3 9 0,-3 1-6 15,2 2-2-15,-5-2 7 0,2 4-7 16,-3-1-23-16,0 2 10 0,-3 2 3 0,2-2-1 16,-2 2-4-16,-3 0 2 0,1 2-8 0,-2-2 5 15,1 0 19-15,0-2-11 0,2 0 2 16,-4 1 1-16,5-1 2 0,-4-2-2 15,4-2-16-15,0 1 11 0,-1-1-3 0,1 2-8 16,3-6-22-16,-3 7 9 0,3-7 19 16,0 3-22-16,0-3 1 0,3 7 21 0,-3-7-16 15,3 2 8-15,-3-2 2 0,10 4 8 0,-10-4 10 16,10 2-20-16,-5-2-8 0,1 1 10 0,1 2 14 16,-1-1-12-16,-6-2 22 0,15 2-16 15,-8 4 2-15,2-2 3 0,-2 3-7 0,0-3 12 16,-3 2-2-16,2 2-6 0,-2-1 1 15,-1 1 7-15,0 2 11 0,1-2 2 0,-4 5-18 16,-3-2 15-16,2-1-4 0,-2 3 2 16,0-3-3-16,-4 7-12 0,0-4 4 0,0-1 21 15,-3 2-10-15,0-3 3 0,3-1-3 16,-6 0-6-16,3-1 29 0,3-3-18 0,-4 2-7 16,1-4 15-16,3-1-19 0,-3-2 4 0,3 2-1 15,0-3-5-15,7 0-12 0,-17-3 12 16,17 3 5-16,-13-1-20 0,9 1 3 0,4 0-21 15,-7-7-11-15,3 4-37 0,4 3-73 0,-6-7-50 16,-5 7-167-16,11 0-479 0,0 0 106 0,0 0 68 16</inkml:trace>
  <inkml:trace contextRef="#ctx0" brushRef="#br0" timeOffset="122139.4">18435 6338 499 0,'-5'-9'176'0,"5"9"39"0,0-4-46 16,0 4-2-16,0 0-11 0,-3-7-26 0,3 7-4 15,-3-2-24-15,3 2-20 0,0 0 5 0,0 0 0 16,0 0-5-16,0 0-18 0,0 0 13 16,0 0-16-16,0 0 6 0,0 0-14 0,0 0 1 15,0 0-3-15,6 18 19 0,-1-14-42 0,-2 4 25 16,0 0-6-16,-3-1-17 0,4 3-4 15,-1-3 15-15,3 0-13 0,-3 0 5 16,-2-1-2-16,6-1 18 0,-3 1-34 0,-1-4-79 16,4 3 26-16,2-4 17 0,-9-1-15 15,28-7-20-15,-7-2 43 0,3-6-7 0,16-8 9 16,1-4 37-16,1 0-31 0,2-6 0 0,-3 0-3 16,14-7 6-16,-14 6-14 0,0 1 16 0,-1 4 10 15,-2 0-28-15,0 2 24 0,-7 2-1 16,-3 6-3-16,-9 4 11 0,-1 2-15 0,-2 5-14 15,-5-2 11-15,-1 3-8 0,0 3 13 0,-2-3-10 16,-1 5-5-16,-1-3-16 16,-2 4-10-16,-4 1 31 0,0 0 0 0,0 0-42 15,0 0-55-15,-4 18-49 0,-6-11-36 0,2 3-5 16,-5-1-103-16,0 3-383 0,-4 0 22 0</inkml:trace>
  <inkml:trace contextRef="#ctx0" brushRef="#br0" timeOffset="130727.73">7894 5970 440 0,'-3'-9'128'0,"3"9"53"0,0-10 9 15,-3 5 7-15,0 1-38 0,2-2-6 0,-1-1-17 16,1 3-23-16,-2-4-8 0,0 1-26 16,0 0-56-16,2-1-10 0,-3-1 17 0,1 2 11 15,-1 1-2-15,-2-4 7 0,2 1 23 0,-2 1-31 16,-2-2-4-16,-1 2-4 0,2-3-4 16,-7 1 0-16,3-2 7 0,-2 2 46 0,-4-2 6 15,0 0-21-15,-3 2 15 0,-1 1-10 16,1-1-5-16,-5 1-5 0,1 2-16 0,-3 0-12 15,-4 2-5-15,-6 1-1 0,3 4 4 0,-8 1 1 16,-2 1-2-16,-17 6 1 0,2 6-6 16,4-1-18-16,-3 9 2 0,4 2 4 0,3 1-6 15,2 4 5-15,5 4-5 0,3 3 5 0,3 3-15 16,7 1 13-16,2 8 12 0,4-4-22 0,5 6-1 16,6 0 19-16,3 4-11 0,5 0-15 15,3 2 4-15,6 0 9 0,4 3-3 0,10 0 5 16,-1 9-5-16,9-2 5 0,5-1 0 0,1-5-12 15,7-6 7-15,4-1-3 0,4-3 11 16,6-6 2-16,3-3 0 0,-8-9-12 16,12 1 12-16,-7-11-5 0,6-1-10 0,6-6 7 15,4-5 9-15,4-3-4 0,4-5-14 0,2-4 9 16,14-5 6-16,-3-7-8 0,-3-3 5 0,-1-2 3 16,-7-6 10-16,-1-4-16 0,-3-1 6 15,-9-8 10-15,-3 1-18 0,-4-6 5 0,-7 2 10 16,-3-5-30-16,-13 6 25 0,-4-5-15 0,-5 3 28 15,1-8-18-15,-9 1 3 0,-5-2 7 0,-2-5 6 16,-8 1-24-16,-6-2 8 16,-5 0 11-16,-4-4-1 0,-10-9-7 0,-8 3-16 0,-11 6 13 15,-3 3-10-15,-7 7 5 0,-5 2-8 16,-5 7 16-16,-11 5 15 0,-7 8-20 0,-9 5-1 16,-1 7 6-16,0 9-8 0,10 7 8 15,-19 5 2-15,-2 11-23 0,-6 5 3 0,1 7-13 16,1 7 10-16,5 3-49 0,1 8-35 0,15-1-133 15,5 5-210-15,13-1-397 0,4-4 81 16,12-2 91-16</inkml:trace>
  <inkml:trace contextRef="#ctx0" brushRef="#br0" timeOffset="132458.25">18020 5973 430 0,'0'0'120'0,"0"0"28"16,0 0-27-16,-3-5-1 0,3 5-31 0,0 0 111 15,0 0-10-15,0 0-21 0,0 0-8 0,-3-5 10 16,3 5-17-16,0 0-21 0,0 0-10 0,-7-3-16 16,7 3-4-16,-3-3-9 0,3 3-12 15,-11-4-7-15,4 1 4 0,1-2-20 0,-5 2-3 16,1-1 8-16,-3 1-5 0,-2 0-21 0,-4-1 1 15,-2 1-9-15,-4-4 4 0,-2 5-6 16,-4-4 3-16,1 0-11 0,-1 5 3 0,-3-1-2 16,-1 1-9-16,-8 1-4 0,4 1 5 0,5 1 0 15,-7 2-8-15,1 0 8 0,-2 2-1 16,-13 6-24-16,5 2 4 0,1 3-2 16,2-2 5-16,2 3 5 0,4 2 7 0,0 2 1 15,11-4-11-15,5 2 3 0,1-1-10 0,4 2 23 16,0 2-13-16,5 4 5 0,2 2-20 15,2-2 17-15,1 5-7 0,4 1-10 0,2 1 2 16,1 1 5-16,6 3 1 0,1-4 1 0,6 12-1 16,4-1-3-16,2-2 12 0,8-6 3 15,1-4 8-15,6-1-23 0,3-1 2 16,0-6 6-16,11-2-6 0,2-9 3 0,5-1 12 16,6-5-14-16,4-7 4 0,5-6-15 0,-1 0 23 15,2-8-2-15,0 1 0 0,-3-4-6 16,7-6 0-16,-14 4 3 0,-4-6-7 0,-5 1 2 15,-1-4-3-15,-4 0 8 0,-4-3-8 0,-5-1 1 16,-1-6 7-16,-10 1 10 0,0-4-13 0,-7-3 3 16,-4-3 3-16,-9 4 7 0,-4 5-10 15,-7-14-8-15,-6 1 11 0,-5 1-6 0,-12 5 11 16,-1-1-8-16,-20 1 15 0,-4 5-9 0,-17 5 1 16,-6 11 6-16,-11 10 5 0,-10 8-21 15,-11 11-32-15,-10 10 19 0,-40 13-81 16,-8 11-29-16,-9 15-283 0,27 5-408 0,2 2 62 0,4 0 95 15</inkml:trace>
  <inkml:trace contextRef="#ctx0" brushRef="#br0" timeOffset="146398.54">10675 12684 642 0,'0'0'179'16,"-5"-4"8"-16,2 0-8 0,3 4-12 16,-7-10 2-16,1 9-26 0,2-2-5 0,-2-1-33 15,6 4-72-15,-11-7 26 0,4 4-18 16,0-2 8-16,-3 3-8 0,0 1 2 15,0-5-15-15,-1 5 3 0,-5 1-13 0,1-2 10 16,2 2-12-16,-8 0 19 0,1 2-22 0,-1 2 5 16,-3 0-15-16,4 3 15 0,-4 3-11 0,0-2 6 15,3 2 5-15,-2 4-10 0,-1 1-3 16,3 1-3-16,-3 0 1 0,4 3 5 0,-1 0-3 16,1 2 0-16,3-1-15 0,2 5 4 0,2-1 22 15,-1 2-32-15,7 1 14 0,-5 2 4 16,8 4-2-16,-4-5 0 0,5 5 3 15,3-3-18-15,0 0 15 0,0 0 7 0,5 3-14 0,4-1 7 16,-2-2-3-16,3 2 6 0,4-6-1 0,2 5 11 16,-1-5-5-16,12 8 12 15,4-3-17-15,-4-7-8 0,7-1-1 0,-3-3 24 16,-3-4-18-16,2-5-30 0,2-2 37 0,2 0-17 16,-1-2 2-16,-5-4 24 0,3-1-16 15,0-2 15-15,2-2 18 0,-2-1-40 0,-3-6 20 16,-1 5-24-16,0-5 39 0,0-3-4 0,1-1-32 15,-4-1 28-15,0-3-7 0,-8 0-5 0,2-5-16 16,-5-3 11-16,1-3-1 0,-7-2 19 16,0-4-24-16,-4-1 11 0,-3-3 2 0,-3-14-7 15,-4 1 4-15,0-2 4 0,-7-1-9 16,-5 4 19-16,1 0-34 0,-3 4 20 16,-5 0-7-16,1 7 8 0,-5 2 7 0,-1 5 1 15,-3 5-11-15,-3 2 5 0,5 9-2 0,5 3 76 16,-4 2-12-16,1 7-18 0,2 0-6 0,4 4-4 15,0 0-3-15,-4 4-8 0,4 0 6 16,1 6-16-16,-1-2-26 0,6 5-5 0,-2 2-33 16,6-1-33-16,1 1-95 0,-8 6-258 0,15-3-382 15,2-5 59-15,1 0 141 0</inkml:trace>
  <inkml:trace contextRef="#ctx0" brushRef="#br0" timeOffset="147439.03">26502 7104 524 0,'0'0'182'0,"-7"5"-23"0,7-5-19 16,-4 8-24-16,1-4-4 0,-1 1 6 0,1 3-13 16,0-2-8-16,0-2-23 0,1 3-2 15,-4 1-8-15,3-6-8 0,0 4 8 0,3-2-5 16,-4 1-5-16,4-5 25 0,0 8-22 0,0-8-6 15,0 6 0-15,0-6-12 0,0 0 7 16,0 0-3-16,10-22-20 0,-2 7 5 0,1-6 11 16,5-8-1-16,3-13-15 0,1-1 5 15,-1 0-15-15,0-4-3 0,-1 4 24 16,-1 0-29-16,-2 11 8 0,-3 1 27 0,1 5 22 16,-4 5 27-16,-1 4-101 0,0-2 71 0,-1 5 30 15,-2 0-33-15,1 5-4 0,-1 0-6 0,0 0-23 16,0 2 10-16,-2 1-5 0,2 4-5 15,-3 2 0-15,0 0 0 0,6 12 13 0,-5 0-18 16,-1 1-10-16,0 6 17 0,4 2-2 0,-4 4-5 16,3 1-7-16,0 4-6 0,0-4 0 0,-2 0 0 15,5 4 0-15,-2-5 5 0,-1 0-17 16,0 1-1-16,5-2-20 0,-5-4-8 0,4 3-13 16,-4-4-25-16,4 2-57 0,-4-3-68 0,3-1-70 15,-4-1-563-15,1-1 69 0,-3-5 103 0</inkml:trace>
  <inkml:trace contextRef="#ctx0" brushRef="#br0" timeOffset="147642.73">26410 7075 532 0,'10'-8'184'0,"-7"6"13"0,7-2-56 0,-2 2-3 0,5-3 1 16,0 2-29-16,5 1-5 0,-1-5-6 0,0 6-27 16,4-5-8-16,-5 3-26 0,5-1-45 15,-3 1-42-15,3-4-127 0,-2 6-513 0,2-5 70 16</inkml:trace>
  <inkml:trace contextRef="#ctx0" brushRef="#br0" timeOffset="147910.96">26936 6678 629 0,'0'0'208'0,"0"0"-22"16,0 0-14-16,0 0-31 0,0 0-8 15,0 0-8-15,-11 16-12 0,8-1-24 0,0 1 6 16,2 7-5-16,-2 4-24 0,-3 2 24 0,3 7-18 15,2-1 17-15,-2-1-33 0,-1 1-2 16,4 0 2-16,0 3-2 0,0-5-23 0,4-4-3 16,0 1 0-16,-1-5-25 0,3 0 10 0,1-6-16 15,4 3-10-15,-1-5-25 0,3 1-34 0,4-4-69 16,0-10-122-16,1 1-497 0,2-2 71 16,0-3 75-16</inkml:trace>
  <inkml:trace contextRef="#ctx0" brushRef="#br0" timeOffset="148071.34">27008 6944 430 0,'0'0'168'15,"0"0"-29"-15,0 0 1 0,0 0-6 0,27 4-29 16,-12-4-41-16,1 0-34 0,5-2-17 15,-11 2-146-15,22-2-533 0</inkml:trace>
  <inkml:trace contextRef="#ctx0" brushRef="#br0" timeOffset="148383.21">27929 6567 670 0,'0'0'228'0,"0"0"-28"0,0 0-24 0,0 0-25 0,0 0-25 15,0 0-14-15,0 0 3 0,-13 17-7 16,10-5-16-16,0 5-7 0,0 5-14 0,-1 4-2 16,-2 7 6-16,5 2-14 0,-5 3-7 15,0 11 7-15,1-6 11 0,2-6-3 0,0 1-36 16,2-4-12-16,-2 2-6 0,3-5 0 0,0-1 11 15,4-3-16-15,-1-2-17 0,0 0 4 16,3-2 3-16,-1-4-15 0,2-2-29 0,2 1-4 16,-2-4-78-16,4-3-15 0,-4-6-94 0,6 0-553 15,-2-1 91-15</inkml:trace>
  <inkml:trace contextRef="#ctx0" brushRef="#br0" timeOffset="148583.76">27916 6934 867 0,'-6'-5'274'0,"6"5"-15"16,0 0-34-16,-3-4-33 0,3 4-10 0,0 0-21 16,14-4-23-16,-6 2 0 0,3 0-15 15,1 1-31-15,4 0-43 0,2-3-52 0,2 4-66 16,2-2-118-16,-11 3-115 0,13-1-512 0,1 1 118 15</inkml:trace>
  <inkml:trace contextRef="#ctx0" brushRef="#br0" timeOffset="148743.84">28512 6915 773 0,'3'-6'268'0,"0"1"-14"0,1 1-9 16,-4 4-42-16,7-7-37 0,-4 6-12 0,6-5-34 16,-4 5-25-16,2 0-44 0,-7 1-143 0,10-5-152 15,0 10-529-15,-3-4 116 0</inkml:trace>
  <inkml:trace contextRef="#ctx0" brushRef="#br0" timeOffset="148977.46">28543 7115 908 0,'3'3'259'0,"-3"-3"-39"0,0 0-10 15,0 0-23-15,16-2-26 0,-16 2-18 0,12-5-2 16,-1 5-44-16,0 0-38 0,0-1-67 15,0 0-33-15,6-1-112 0,0-2-597 16,5 1 56-16,-1-3 39 0</inkml:trace>
  <inkml:trace contextRef="#ctx0" brushRef="#br0" timeOffset="149367.6">29240 6736 834 0,'0'0'210'0,"0"0"-13"0,0 0-8 16,0 0-32-16,-10 0-12 0,10 0-17 0,-10 14-5 15,6-10-15-15,-3 8-8 0,0-3-13 16,1 0-18-16,2 0 2 0,-2 2-12 0,2 2 0 16,-3-4-3-16,5 0-30 0,-3-1 5 0,2 2-13 15,1-3-3-15,0 0 0 0,-1-1-7 16,3-1-16-16,0 1 11 0,-3 0-6 0,3-6 1 15,3 8 17-15,-3-5-10 0,0-3-7 0,6 8-1 16,-5-6 3-16,5 3-13 0,-2-4 36 16,-4-1-33-16,11 6 10 0,-5-4-2 15,1 1 14-15,2 1-12 0,1-2 6 0,-2 0 1 16,2 3 14-16,1-4-14 0,-1 3-12 0,0 1 16 16,1-2-6-16,-1 4-5 0,-1-1 0 15,2-2 7-15,-4 3-22 0,0 0 7 0,0 0-5 16,0 1 24-16,-2-1-9 0,-3 2 3 0,-2 0 16 15,-1 0-19-15,-2 1 11 0,-7 5-15 16,3-5-29-16,-6 7-2 0,0-2-29 0,-5 1-9 16,2 1-124-16,-2-15-12 0,-3 13-559 0,6-5 60 15,-1-4 79-15</inkml:trace>
  <inkml:trace contextRef="#ctx0" brushRef="#br0" timeOffset="149558.07">29373 6692 624 0,'10'-6'241'15,"0"2"-31"-15,-2-2 48 0,2 1-22 16,0 2-21-16,4 1-11 0,3-3-40 0,5 3-49 16,4-6-107-16,18 7-830 0,17-7 131 0,4-5 80 15</inkml:trace>
  <inkml:trace contextRef="#ctx0" brushRef="#br0" timeOffset="186715.72">29359 7399 204 0,'0'0'75'16,"-13"0"-42"-16,13 0 23 0,0 0-18 0,-14 0 3 15,14 0-7-15,-7 1 19 0,7-1-19 16,0 0 2-16,-13 0-16 0,13 0 21 0,-7 0-41 16,7 0 33-16,-9 1 16 0,9-1-16 0,-11 2-25 15,11-2 30-15,-7 1-4 16,7-1-29-16,-14 3 18 0,14-3-5 0,-10 1-11 15,10-1 14-15,-10 2 20 0,2-1-87 0,2-1 5 16,6 0 46-16,-11 5-33 0,1-4 87 0,10-1-6 16,-10 1-9-16,10-1-1 0,-10 1 9 15,10-1-9-15,-7 5 11 0,7-5-3 0,-8 1-15 16,8-1-3-16,0 0 0 0,-9 1-2 0,9-1-3 16,0 0-28-16,0 0 10 0,-4 3 21 15,4-3 49-15,0 0-45 0,0 0 60 0,0 0-31 16,28-3 5-16,-15 2 5 0,8-5-91 0,-4 3 11 15,10-5-1-15,0 0 2 0,7-6 69 16,11-1 10-16,3-2-5 0,0-1-8 0,1-1-2 16,-2 2-15-16,7-1 35 0,-3-3-30 15,-2 6-3-15,2-3-10 0,-4 5-8 0,-12-1 0 0,-2 5 3 16,-8 1-1-16,-1 0-14 16,-3 3-11-16,-2 1-8 0,-4-2-4 0,-2 4-27 15,-2 0 6-15,-1-2 3 0,-4 4 2 0,-6 0-29 16,0 0-50-16,0 0-49 0,-13 14-69 0,-1-3-520 15,-2 1 59-15</inkml:trace>
  <inkml:trace contextRef="#ctx0" brushRef="#br0" timeOffset="187088.08">29147 7575 340 0,'18'-9'123'0,"-5"1"18"16,5 3-24-16,-1-4-14 15,0 5-21-15,5-8 12 0,4 1 73 0,1 2-6 0,4-5-18 16,13-4-10-16,7 0-15 0,-3 1-10 15,10 0-6-15,-3-4-7 0,6 1-16 0,11-2-23 16,1 1 8-16,-12 0 6 0,-2 5-19 0,-2-4 0 16,-2 4 5-16,-4 0-43 0,-1 1 18 15,-11 5 12-15,-5 1-2 0,-6 1-20 0,-5 0 9 16,1 1-14-16,-6 3 7 0,1-2 28 0,-4 1-18 16,-2 2-2-16,-2 1-21 0,-1-3-23 15,-2 3 11-15,-8 2-8 0,5 0-26 0,-5 0 3 16,0 0-31-16,0 0-3 0,0 0-30 0,-15 11-3 15,6-5-31-15,-1 0-9 0,-4-2-127 16,0 5-490-16,1-2 78 0</inkml:trace>
  <inkml:trace contextRef="#ctx0" brushRef="#br0" timeOffset="187586.37">29312 7469 314 0,'0'0'103'0,"0"0"-21"0,0 0-3 0,0 0-18 16,6-8-12-16,-6 8-3 0,0 0 10 0,10-3-12 16,-6 3 5-16,6-4 2 0,0 1 5 15,1-2 0-15,9 1 1 0,1-5-21 0,7 1 25 16,6-6-43-16,16-3 5 0,2 2 0 15,3-3 10-15,6-1 21 0,8-6-41 0,-8 8-13 16,0-5 18-16,-2 4 10 0,-1-2-33 16,-3-2 15-16,-4 4 0 0,-3-3-10 0,-11 8 18 15,-3 0-18-15,-6 2 13 0,-1 3-13 16,-6-1 3-16,-4 1 17 0,2 2 6 0,-7 2-14 16,2-2-1-16,-5 4-19 0,0-4-7 0,-7 5-3 15,-2 1 2-15,7-2-20 0,-7 2 21 0,0 0-26 16,0 0-5-16,0 0-74 0,-17 9-54 15,7-5-459-15</inkml:trace>
  <inkml:trace contextRef="#ctx0" brushRef="#br0" timeOffset="187963.98">29373 7450 386 0,'14'-14'128'0,"-6"13"-13"0,1-2-15 0,1-1-10 0,8 0-21 16,-2-5 8-16,10 1-6 0,3-5 11 0,21-3-31 16,-4-1-15-16,9-2 15 0,6 2-7 0,1-1 43 15,2 1-56-15,8-7 10 0,-11 4-11 16,-2 0 9-16,-4-2-27 0,0 4 1 0,0-1-3 16,-2 2 8-16,-4 1-18 0,-8 3 16 0,-7 2-11 15,-2 2 10-15,-9 1-79 0,1 1 10 16,-5 5-61-16,-4-3-66 0,-5 4 19 15,-1 1-337-15</inkml:trace>
  <inkml:trace contextRef="#ctx0" brushRef="#br0" timeOffset="205703.02">11023 13448 266 0,'0'0'79'0,"0"0"-7"0,0 0-16 16,0 0-10-16,0 0-18 0,0 0 8 0,0 0-23 15,-4-2 10-15,4 2 3 0,0 0 4 0,0 0-9 16,0 0 4-16,0 0-20 0,0 0-12 15,0 0 7-15,0 0-13 0,0 0 3 0,0 0 10 16,0 0 13-16,0 0-1 0,0 0-4 0,0 0-11 16,0 0 9-16,0 0-14 0,0 0 0 15,0 0 1-15,0 0 17 0,0 0-26 16,0 0 14-16,-10 5-19 0,10-5 26 0,0 0-2 16,-4 5 12-16,4-5-17 0,0 0 17 15,-3 3-5-15,3-3-20 0,-6 5 20 0,6-5 6 16,0 0 4-16,-4 2-9 0,4-2 50 0,0 0-23 15,-6 2 11-15,6-2 5 0,0 0 15 16,0 0 10-16,0 0-17 0,0 0-47 0,0 0-5 16,0 0 80-16,-11 0-19 0,11 0 4 0,0 0-9 15,0 0 14-15,0 0-11 0,0 0-3 16,0 0-35-16,-7 3 28 0,7-3 20 0,0 0-35 16,0 0 2-16,0 0 10 0,0 0 16 15,0 0-29-15,0 0 14 0,0 0-19 0,0 0 13 16,0 0 3-16,0 0-23 0,0 0 2 0,0 0-5 15,0 0 3-15,0 0-6 0,0 0-4 16,0 0 5-16,0 0-11 0,0 0 10 0,0 0-12 16,0 0 3-16,0 0-6 0,0 0 0 15,0 0-10-15,0 0 5 0,0 0 8 0,0 0-8 16,0 0-7-16,0 0 7 0,0 0-3 0,0 0 6 16,0 0 2-16,0 0-5 0,0 0 0 15,27-5 8-15,-27 5-8 0,7 0 0 0,-7 0 8 16,14-1-15-16,-7 0 9 0,-1-1-9 0,4-1-1 15,-2 2-2-15,-2 1 18 0,1-2-18 16,3 1 12-16,-2-1 1 0,-1 0-8 0,3 2-2 16,0-1-6-16,0-1-2 0,0 1 7 0,-3 0 11 15,7-2-6-15,-4 1 1 0,1 2-18 16,2-1 17-16,0 1-10 0,-2-1 8 16,-1 1 11-16,4-2-11 0,-1 2 7 0,-2-3-9 15,3 2 9-15,2 1 6 0,-2 0-13 0,0 0-10 16,0 0 10-16,-1 0 10 0,1 0-17 15,0 0 9-15,3 1 1 0,-4-2 2 0,5 1-10 16,-5 0 0-16,1 0 17 0,3 0-19 0,0 0 14 16,0 0-14-16,-3 0 12 0,3 0-5 15,-3 0-3-15,2 0 8 0,-1 0-10 0,1 0 23 16,-2 0-8-16,3 0-12 0,0 0 10 16,-3 0-14-16,3-2 4 0,0 2-3 15,0-1 5-15,0 1 2 0,1-4-7 0,2 4 3 16,-3-1 2-16,4-1 10 0,-2 0 0 0,-1-1-15 15,0 1-10-15,1 2 20 0,-1-1-3 16,-1-2-12-16,3-1 0 0,1 4 18 0,-4-3-8 16,4 1 2-16,-1-1-2 0,0 0 8 0,-2 2-11 15,6-4 8-15,-4 4-12 0,1-2 9 0,-1-1 8 16,1 2-4-16,2-1-14 0,-1 0 10 16,0 0-7-16,-1-3 8 0,3 6 5 0,-3-2-14 15,-1-3 14-15,4 4-16 0,-3-1 14 16,-1-1-9-16,4 1 0 0,-3-1 9 15,-1-2-4-15,4 3-4 0,-3 1 7 0,0-5-3 16,-1 5 6-16,0-1-6 0,1-3-4 0,-1 4 4 16,1-3-7-16,0-1 13 0,-1 3-5 15,0-3-6-15,-3 4-20 0,4-5 26 0,-3 5 2 16,1-3 0-16,-1 0-8 0,-2 2-2 0,2 0 13 16,0-4-3-16,1 6 0 0,-1-3 0 15,-2-1-20-15,-1 3 22 0,4-3 4 0,-4 1-24 16,-2 1 13-16,5 2-5 0,2-4-3 15,-6 1 21-15,3 2-5 0,-1 1-6 0,2-2 6 0,2-2 2 16,-2 3-25-16,-2 1 15 16,5-3-8-16,-3 2 16 0,4-3-8 0,-4 2 0 15,3 2-11-15,-1-2 19 0,-2 0-13 0,2-1 2 16,0 2-12-16,-2 1 23 0,2-3-8 16,0 0 5-16,1 2-5 0,-4 1 13 0,3-1-8 15,-2-2 13-15,-2 3-23 0,5-4 0 0,-4 2 12 16,0 2 3-16,3 0-15 0,-5 0-2 15,5-2 2-15,-3 0-1 0,1-1 6 0,-2 2 3 16,5 1-11-16,-5-2 1 0,2 1 12 0,-1-2-10 16,3 2 7-16,1 1 8 0,-3-1-2 15,2-1-13-15,0 1 8 0,0 0-3 16,1-2 5-16,-3 1 0 0,2 2 13 0,0 0-11 16,1-1-12-16,-1 0 3 0,1-1-19 0,-3-1 19 15,1 2 14-15,2 1-17 0,-4 0 5 16,3 0 3-16,-2 0 7 0,2-2-12 0,1 1-1 15,-1 2 8-15,0-1 3 0,1-1 5 0,0 1-31 16,-4 0 10-16,3 0 0 0,-3-3 1 16,0 6 7-16,4-2 5 0,-7-1-15 0,6 2 2 15,-3-2-2-15,4 0 20 0,-4 0-8 0,0 0 16 16,0 0-20-16,0 0-3 0,0 0 7 16,-3 0 1-16,6 0-6 0,-6 0 3 0,3 0-5 15,-3 0 3-15,3 0 4 0,-3 0-12 0,3 0 10 16,-4-2 13-16,2 1-8 0,-2 1-5 15,4-3 7-15,-4 2-14 0,2 2 4 16,1-1 1-16,-2-1-14 0,0 1 6 0,0 0 23 16,-1 0-11-16,0 0 9 0,1 0-11 0,-3 1 2 15,3 2 3-15,-4-3-10 0,3 3 5 16,-2-3 8-16,-1 0-23 0,-1 0 17 0,-1 0-2 16,2 1-10-16,-3 2 15 0,4-3 5 0,-5 2-7 15,-6-2 7-15,13 1-2 0,-13-1 10 16,12 1-34-16,-6-1 19 0,-6 0-6 15,10 0 26-15,-10 0 0 0,10 2-10 0,-10-2 28 16,7 3-128-16,-7-3 95 0,0 0 17 0,10 0 14 16,-10 0-3-16,0 0-1 0,0 0-19 15,0 0-85-15,10 0 33 0,-10 0-8 0,0 0 1 16,0 0 4-16,0 0 11 0,4 2-20 0,-4-2 25 16,0 0-3-16,0 0 16 0,0 0-18 15,0 0-6-15,0 0 1 0,0 0-36 0,0 0 10 16,4 3-123-16,-4-3-61 0,-5 7-548 0,-1-1 77 15</inkml:trace>
  <inkml:trace contextRef="#ctx0" brushRef="#br0" timeOffset="207591.71">8093 8290 481 0,'0'0'135'0,"3"-5"-9"16,-3 5 40-16,4-4-40 0,-1-1-16 0,-3 5 15 16,0 0 26-16,0 0-46 0,4-1 28 0,-4 1-2 15,3-6-24-15,-3 6 6 0,0 0-3 16,3-3-8-16,-3 3 6 0,0 0-24 0,-3-8-27 15,-1 3 9-15,4 5 6 0,-6-7-1 0,3 4-24 16,-1-3 19-16,-2 2-22 0,-2-1-11 16,1 1 3-16,-3-2-3 0,-3-1 8 15,3 3-3-15,-1-3-7 0,-6 0 7 0,1 0-9 16,-2 3 1-16,0-3-17 0,2 0 18 0,-5 4-31 16,1-2 10-16,-1 1-2 0,-3-1 7 15,0 4-5-15,4 1 3 0,-4-1-5 0,-3 1-11 16,2-3 14-16,-2 6-9 0,-1-2-2 0,-2 0 10 15,3 5 6-15,-4-2-19 0,-4 3 16 16,-2 0-18-16,0 4 0 0,2-1-3 0,-16 9-5 16,3-2 26-16,1 2-26 0,2 5 26 0,1-5-21 15,6 5 8-15,0-1 0 0,8-3-15 16,6 1 10-16,0-2-5 0,-4 13 7 16,8-4-5-16,6 1 8 0,0-1 0 0,4 5-5 15,3 1-2-15,4-1-6 0,0 5 8 0,6-1 2 16,7 13-7-16,4-6 18 0,2 2-3 15,6-3 5-15,5 0-20 0,0-2 5 0,7-1 15 16,0-4-10-16,7 0-3 0,1-5 24 0,-2-1-14 16,5-1 19-16,-1-4-3 0,0-1-18 15,5-4-77-15,3-2 11 0,1-7 2 0,2 1 23 16,3-8 8-16,-6 1 3 0,-5-10-16 0,12 4 20 16,2-9 42-16,1-5-27 0,13-10-29 0,-10-3 96 15,3-3-30-15,-6-7 2 16,0-4-56-16,-1-3 54 0,-6-5-1 0,-7 0-1 15,-1-6-17-15,-5-1 17 0,-1 3-1 0,-7-5 0 16,-6-3-13-16,-8 10-7 0,-3 0 20 0,-4-4 0 16,-2 0-15-16,-11 2 2 0,0 8 3 15,-8-6-10-15,-5 2 7 0,-7 5-12 0,-5 1 5 16,-9 6-8-16,-3 1 7 0,-10 7 4 0,-5 5 1 16,-20 2-12-16,-13 6 3 0,-4 9-6 0,6 8 26 15,-15 0-33-15,-1 10 13 0,-4 5 2 16,0 8-10-16,-3 4 0 0,0 1 10 0,7 7-13 15,3 0-46-15,8 5-48 0,-1 5-264 16,20 4-494-16,8-5 66 0,2-1 98 0</inkml:trace>
  <inkml:trace contextRef="#ctx0" brushRef="#br0" timeOffset="209214.03">15016 13450 440 0,'0'0'187'0,"0"0"-1"16,0 0-19-16,-4-7-21 0,4 7-13 0,0 0-21 15,0 0 6-15,0 0-15 0,0 0-19 16,-7 13-10-16,7-5-2 0,-3 0-13 0,3 3 5 15,0 2-10-15,-3 0-6 0,2 4-25 0,-2 0 11 16,3-1-1-16,0 3 5 0,0-1-17 16,0 0 9-16,0-2-19 0,0 0 14 0,0-3-9 15,0 4-9-15,0-3 4 0,0-3-4 16,0 4-2-16,0-5 18 0,0 3-10 0,0-4 3 16,0 1-19-16,3-3 23 0,-3 0-22 15,0 1 7-15,0-5 8 0,0 5-18 0,1-3-18 16,-1-5-26-16,0 7-107 0,0-7-49 0,6-2-558 15,-6 2 95-15</inkml:trace>
  <inkml:trace contextRef="#ctx0" brushRef="#br0" timeOffset="209673.86">14875 13578 604 0,'-3'-3'225'0,"3"3"-20"0,0 0-21 0,0 0-25 0,-6-4-6 15,6 4-7-15,0 0-31 0,0 0-5 0,0 0 3 16,0 0-21-16,0 0-10 0,0 0-8 15,0 0 8-15,-1-5-13 0,1 5-7 16,0 0-3-16,0 0-8 0,0 0-5 0,0 0 10 16,1-10-25-16,2 5 28 0,0-5-13 15,0 2-3-15,4-4-2 0,-1-1 8 0,2-4 2 16,-1 1-41-16,3-3 16 0,1 2 2 0,-1-4-5 16,-1 4-13-16,3-1 11 0,-3 1-16 15,-2 7 3-15,0-3 15 0,3 3-13 0,-6 0-18 16,2 3 13-16,-2-1-2 0,2 5-13 0,2-1-11 15,-2 3 29-15,-6 1-21 0,11 1 13 0,-2 4 3 16,-1 1 2-16,2 4-5 0,0 1-10 16,4 6 12-16,-4-1 3 0,4 1 5 15,3 8-4-15,0-5-12 0,3 3 6 0,1-2-2 16,3 0-8-16,7 7-52 0,6-8-30 16,-9 3-351-16,16-4-373 0,-3-11 91 0,-3-1 55 15</inkml:trace>
  <inkml:trace contextRef="#ctx0" brushRef="#br0" timeOffset="210581.34">26471 8894 371 0,'-4'9'163'0,"1"-1"-27"16,3 0-5-16,-3-1-3 0,3 0-39 15,-1 1 16-15,-2-2-18 0,3-2 8 0,-3 3-11 16,0 0 1-16,3-4 51 0,0-3-19 0,0 7 29 15,0-7-100-15,-1 6 82 0,1-6-15 0,0 0-31 16,0 0 20-16,0 0-12 0,10-23-19 16,-6 12 6-16,6-5-18 0,0-7-5 0,1-3-3 15,3-5-15-15,-4 4 18 0,4-4-26 0,-1 3 23 16,2-2-2-16,-3 3-11 0,-2 5-10 16,1 4-10-16,-4-3 3 0,0 5-11 15,2 3 8-15,-1-4 7 0,-4 9-12 0,2-3-15 16,-2 3-1-16,-1 0 0 0,0 2-4 0,4 4 7 15,-3 0-5-15,-4 2 2 0,0 0 11 16,16 6-3-16,-12 0 3 0,3 4-8 0,0 2 5 16,-1 1 2-16,-2 6-9 0,3-4 4 0,-1 6-2 15,2-3-5-15,2 6-2 0,-2-2 9 0,1-1 8 16,-2 1-15-16,0-1 10 0,3 0-30 16,0-2-6-16,-3 2-7 0,3-6-29 0,-4 1-2 15,2-1-56-15,-4 0-39 0,2-5-51 16,-6 4-305-16,5-3-230 0,-4-1 82 0</inkml:trace>
  <inkml:trace contextRef="#ctx0" brushRef="#br0" timeOffset="210742.65">26512 8851 678 0,'10'-8'217'0,"-3"8"-17"0,3-3-34 15,1-2-9-15,3 1-14 0,5-1-7 16,-1 3-31-16,2-4 12 0,1 3-40 0,0-2-23 16,6 2-13-16,1-1-46 0,-2 1-82 15,2-4-87-15,2 5-566 0,-2-3 49 0</inkml:trace>
  <inkml:trace contextRef="#ctx0" brushRef="#br0" timeOffset="211021.96">27106 8508 532 0,'0'0'182'0,"-6"-5"-24"0,6 5-14 0,-3-3-6 16,3 3-10-16,0 0-23 0,-10 10-8 0,6-2 11 16,0 0-21-16,1 6-26 0,0-1 18 15,-1 9-2-15,-2 3-28 0,2 0 17 0,-4 6-25 16,2 0-10-16,0 1 13 0,2 2-16 0,1-1 18 15,3-1-10-15,-3-1 7 0,6-5-17 16,-3-1-8-16,3 0-11 0,4-3 6 16,-1-1-18-16,2-4-28 0,2-2-29 0,0 1-45 15,4-6-39-15,-14-1-182 0,17-1-388 0,6-8 35 16</inkml:trace>
  <inkml:trace contextRef="#ctx0" brushRef="#br0" timeOffset="211168.41">27301 8700 522 0,'-6'-7'184'0,"6"7"-30"0,0 0-9 16,0 0-9-16,0 0-26 0,0 0-20 16,27 7-31-16,-10-4-36 0,0 2 5 15,4 3-82-15,-1-5-184 0,7 3-456 0</inkml:trace>
  <inkml:trace contextRef="#ctx0" brushRef="#br0" timeOffset="211494.29">28140 8457 706 0,'-1'-6'169'0,"1"6"51"0,-3-7 0 15,3 7-36-15,-4-1-25 0,4 1-8 0,0 0-23 16,0 0-8-16,-10 8-4 0,7 2-16 0,1 4-8 16,-3 1-5-16,1 2-13 0,-3 7-5 15,1 2-8-15,-1 7-7 0,3 1 0 0,-2 0-3 16,3 1-12-16,-2-2 7 0,2 3-18 0,0 1 10 16,3-10 1-16,0 4-9 0,3-2-7 15,3 0-2-15,-1-4-11 0,2-3 3 0,2 1-3 16,4-2-2-16,-2-3-18 0,3-5-16 0,6 0 0 15,-2-3-2-15,2-2-74 0,4-1-47 16,0-7-14-16,-7 0-265 0,4-3-371 0,6-3 103 16,-1-3 66-16</inkml:trace>
  <inkml:trace contextRef="#ctx0" brushRef="#br0" timeOffset="211842.81">28300 8760 470 0,'-3'-3'146'0,"3"3"-15"16,0 0 23-16,0 0-47 0,0 0-7 0,16-6 12 15,-8 6-58-15,8 0-33 0,-1 0-34 16,7-1-15-16,-1 1-39 0,3 0-7 0,1 0-5 16,5 0 17-16,1 0-38 0,0 1-76 0,0-1 25 15,3 0 41-15,-4 2-23 0,1 2 20 0,-3-3 82 16,-5-1 67-16,1 0 0 0,-3-1 48 15,-4 0 24-15,-3-2 45 0,2 1-40 0,-1 2 69 16,-2-1-31-16,-2 0-28 0,2-4 2 0,0 4 1 16,1-6 32-16,-4 4-68 0,1-4 10 15,-1 6-24-15,0-6 4 0,1 5-16 16,-1-3 2-16,0 1 3 0,4-2 1 0,1 5-14 16,-2-6 5-16,3 5-58 0,2-3 10 0,-2 2 2 15,2 3-30-15,-2-1-37 0,-1 2-17 16,-2-1-64-16,-2 4-105 0,-5 2-151 0,1 2-335 15,0 2 102-15</inkml:trace>
  <inkml:trace contextRef="#ctx0" brushRef="#br0" timeOffset="211996.92">29059 8935 547 0,'15'-10'282'0,"-3"0"-11"16,-1 3-63-16,2 0-1 0,-2 3-15 15,-1 0-18-15,3-3-28 0,4 4-31 16,0-2-41-16,-3 3-28 0,3 1-94 0,0 0-126 16,1 1-436-16,0 1-53 0,1-1-5 15</inkml:trace>
  <inkml:trace contextRef="#ctx0" brushRef="#br0" timeOffset="212213.03">29712 8675 755 0,'3'-7'207'0,"-3"7"-33"16,0-3-20-16,0 3-19 0,0 0-12 0,0 0-13 16,0 0 28-16,0 0-56 0,0 0-7 0,0 26-1 15,0-16-13-15,-3 7 1 0,3 2-3 16,-3 2-11-16,2 4-15 0,-2 0-7 0,-1 2-36 15,4-2-39-15,0-2-15 0,0 2-56 0,6-7-31 16,-1 6-574-16,2-6 27 0</inkml:trace>
  <inkml:trace contextRef="#ctx0" brushRef="#br0" timeOffset="212575.33">30286 8566 555 0,'0'0'228'16,"0"0"-41"-16,0 0-11 0,0 0 1 0,-20 10-11 15,9 4-12-15,-2-1-8 0,-5 9-34 16,2 4 4-16,-2-1-19 0,-2 14-13 0,6-7 1 16,1-3-21-16,6 1 5 0,2-8-13 15,4 0-5-15,2-4-5 0,4 1-7 0,2-5-11 16,3 3 10-16,7-9 3 0,0-1-13 15,3-4 1-15,4-3-11 0,4-4 2 0,3-6 13 16,10-11-17-16,3 1 14 0,-12-1-17 0,2-7-13 16,-8-3-2-16,1-2 86 0,-9 6 8 15,-8 1-18-15,-2 1-7 0,-6 0-3 0,-3-3-15 16,-5 2-1-16,-4-2-9 0,-7 3-1 0,-3 0-28 16,-4 7-2-16,-4 2-8 0,-3 2-26 15,-9 5-22-15,-5 7-24 0,1 2-94 0,-24 1-152 16,9 11-514-16,-2 2 70 0,2 1 55 0</inkml:trace>
  <inkml:trace contextRef="#ctx0" brushRef="#br0" timeOffset="213555.37">17833 8036 596 0,'-10'-10'228'0,"2"2"-21"0,1-2 0 0,-3 2-40 0,1 1-6 15,-3-3-2-15,2 2-36 0,-7 1 2 16,0 0-20-16,-3 4 2 0,-5 1-17 16,-5 2 0-16,-1 2-26 0,-10 1-5 0,-14 11-11 0,-3 4 11 15,-3 0-10-15,-11 7-3 16,-7 7-10-16,1 3-3 0,-1 5 0 0,1 0-2 15,5 2-11-15,9 2 3 0,2 5 11 0,5-5-9 16,12 2-12-16,14-4-8 0,4 2-7 16,10 5 7-16,6-2 0 0,8-5-3 0,6 8 1 15,14 0 10-15,5-4 2 0,15 9 8 0,10-3 0 16,8-5-13-16,3-7-4 0,7-6 11 0,6-5-4 16,2-6 0-16,-5-7-13 15,18-7 13-15,-8-6 12 0,4-4-2 0,11-8-10 16,2-5 13-16,-2-5 5 0,-8-6-1 0,-3-2-4 15,-6-7-100-15,-5-5 35 0,-6-3-17 16,-7-3 20-16,-6-5-2 0,-9-3 45 0,-15 8-27 16,-4-5-16-16,-7 0 23 0,-10-1 6 0,-10-5-4 15,-5 6-1-15,-8 0 4 0,-12 7-25 0,-16-4 2 16,-14 10 10-16,-11 7 4 0,-12 12-4 16,5 13-10-16,-5 5 6 0,-12 11-16 0,-2 7-23 15,2 13-36-15,-41 14-207 0,53 0-489 0,-2 2 71 16,4 4 147-16</inkml:trace>
  <inkml:trace contextRef="#ctx0" brushRef="#br0" timeOffset="-197215.57">18681 4561 458 0,'3'-8'123'0,"-3"5"45"0,3-5 17 15,0 2-42-15,-2 1-71 0,-1 5-21 16,0-10-10-16,3 6 28 0,0-2-13 0,0 1-17 15,-2-1 4-15,-1 1 3 0,3 1-5 16,0-2 13-16,-3 0 13 0,4 2-3 0,-4-4-16 16,1 1-4-16,2-2-19 0,0 0 21 0,0-2 13 15,-3 1-20-15,0-1-1 0,3 1 13 16,-3-4 72-16,-3 4-13 0,3-3-5 0,-3 3-13 16,-3-1-12-16,-2-3-9 0,1 2-7 0,-6-1-12 15,-1 1-19-15,-6-1 0 0,-1 3 5 16,-3 3 1-16,-4 0-6 0,-2 3-10 0,-1 0 8 15,0 4-13-15,-3 0-3 0,0 4-5 16,0-1 6-16,0 3-11 0,-3 2 5 0,1 3-10 16,2-1-5-16,-7 11 18 0,-2-1-8 15,7 7-8-15,2 3-7 0,4 4 15 0,7 5-12 16,2 5-4-16,3 3 14 0,2 3-6 0,5 3 1 16,7 3 12-16,1 2 0 0,7 1-17 0,6 1 4 15,3-3 0-15,9 10-12 16,5-2 20-16,-4-15 3 0,12 7 10 0,-8-14-23 0,7-2 12 15,0-6 9-15,-2-1-1 0,8-6 6 16,1-5 2-16,1-2-5 0,-2-10 7 0,-2-3-7 16,-4-6-3-16,7-5-12 0,13-6 38 15,1-7-16-15,-3-6 9 0,0-5 7 0,5-13-13 16,-2-5-13-16,-4-8-2 0,-3-1 20 0,-4-10-17 16,-3-6-1-16,-10-5 3 0,0-8-8 15,-7 0-7-15,-6-1 7 0,-5 1-2 0,-3 1-13 16,-7 14 2-16,-6 1 8 0,-4 2 3 0,-10-7-8 15,-4 20 0-15,-9 8 0 0,-11 6-13 0,-17 5 21 16,-15 12-8-16,-16 7-23 0,11 16 0 16,-24 10 15-16,-1 8-46 0,-6 13 16 0,-18 10-26 15,-6 7-57-15,10 5-58 0,17 7-724 16,27-7 119-16,8 2 52 0,9-4 146 16</inkml:trace>
  <inkml:trace contextRef="#ctx0" brushRef="#br0" timeOffset="-195531.69">20820 13276 235 0,'18'-3'74'0,"2"1"3"0,0-3-26 0,1 5 41 0,-1-2-15 16,4-3-21-16,4 4-22 0,-1-2 25 0,4-1 12 16,-1 0-4-16,1 0-52 0,3 2 24 15,-3 1 9-15,7-5-22 0,2 5 12 16,2-5-28-16,-1 5 29 0,-1-3 7 0,5 0-8 15,-1 2-15-15,1 1-5 0,-1 0 8 0,5-1-18 16,-2-2-3-16,15 4-5 0,-1-3 2 16,4-1-7-16,-4 0 10 0,-9 3 11 0,9-4-14 15,-9 5 19-15,-11 0-14 0,7-1 9 0,0 0-19 16,0 2 26-16,13-2-18 0,4-1 5 16,-10 2-2-16,7 2-18 0,3-2 0 0,-9 1-1 15,7 0 9-15,2-1 17 0,-10 0-10 0,7 0-2 16,-9 0-8-16,9 5 18 0,-11-3-6 15,-6-2-22-15,21 0 28 0,-2 2-8 0,1-4 10 16,0 1-10-16,0 2-25 0,0-2 35 16,3 1-10-16,-3 0 36 0,1 0-38 0,-2-1-3 15,1-2-5-15,-3 3-3 0,-7 0-2 0,10 0 0 16,-12 0 7-16,12 0 21 0,-3 0-18 16,4 3-5-16,-2-2-11 0,-13-1 55 0,14-1-19 15,-3 2-38-15,-6 0 13 0,-9-1-10 0,17-1 46 16,-12 1-36-16,9-6 33 0,-10 6-26 15,-2 0-2-15,-2 0-15 0,17-4 20 0,-9 4-5 16,-9-3 13-16,1 2-41 0,4 1 15 0,-6 0 18 16,3 0 0-16,-1 1-7 0,-2-1 14 0,-1 5-4 15,1-5-16-15,-4 0 1 16,-4 2-4-16,-3-2 11 0,-3 2-15 0,0 2 28 16,0-3-18-16,1 2-21 0,-6 1 26 0,-2-4-10 15,0 3 5-15,0-3 25 0,-1 1-22 0,-2-1 4 16,0 3 14-16,-1-1-11 0,-3-2-23 15,-3 1 25-15,0 0-4 0,-1-1-3 0,1 0 3 16,-2-1 25-16,-4 2 2 0,3-1 19 0,-11 0-3 16,13 0-7-16,-6 0 9 0,-7 0-22 15,14 0-16-15,-14 0 3 0,14-1-13 0,-7 0 28 16,0-1-18-16,2-1 11 0,-9 3-19 0,11-1 26 16,-4 1 13-16,-7 0-38 0,15-2 15 15,-15 2-18-15,8-1 2 0,-3-2-19 16,-5 3 1-16,9-1 8 0,-9 1-17 0,0 0-14 15,0 0-53-15,10 0 33 0,-10 0-61 0,0 0-54 16,0 0-113-16,0 0-127 0</inkml:trace>
  <inkml:trace contextRef="#ctx0" brushRef="#br0" timeOffset="-195190.47">25913 13040 481 0,'8'1'174'0,"-2"1"-13"0,1 3-112 0,0-2 40 0,4 4-7 16,-1-3-36-16,3 0 31 0,4 3-16 0,1-3-32 15,0 2 42-15,1 1-50 0,-2-1 20 0,4-1 7 16,0 0-27-16,1 3 33 0,-4-6-11 16,0 8-7-16,1-5-3 0,-4 1-12 0,-2 0 12 15,-3 1 5-15,-2 1 16 0,-2 0-44 16,-12 3 6-16,-9 13 27 0,-22 8 6 0,-28 18 28 16,-41 25-88-16,-27 4-488 0,-31 10-187 15,-18 1 51-15</inkml:trace>
  <inkml:trace contextRef="#ctx0" brushRef="#br0" timeOffset="-192026.95">17685 6979 547 0,'3'-3'228'0,"-3"3"-33"0,0 0-29 0,0 0-10 15,1-5 0-15,-1 5-17 0,0 0-4 0,-4-10-12 16,1 8-33-16,0-4 7 0,-1 3-5 16,1-5-13-16,-4 2 3 0,0-1-7 0,-3 1-11 15,0 0-8-15,-1-2-8 0,-5-1 4 16,1 2-6-16,-1 0-3 0,-5 3-27 0,-4 0-70 16,2 2 5-16,-1 2 3 0,-3 0 18 15,-4 3 13-15,-3 4-16 0,-3 3 21 0,-12 5-16 16,-2 2 6-16,3 5 4 0,0 3-4 0,-2 1-6 15,5 5 18-15,1 3-15 0,2 1 0 0,5 5 3 16,6 3-8-16,3-2 20 0,8 3 0 16,3 4-15-16,7 2 16 0,7-9-4 0,6-3 11 15,4 10 0-15,13-1-2 0,4-5-11 0,9 0 13 16,6-6 10-16,2-3 24 0,17 6-34 16,-7-14 12-16,3-5-1 0,5 2 1 15,5-11 29-15,1-1-30 0,1 0-9 0,5-8 26 16,-5-2-30-16,2-5 4 0,-3-2 24 0,-1-4-16 15,-2-3 11-15,-4-4-6 0,-3-3-5 16,10-11 8-16,-20 0-2 0,-1-1 22 0,-4-2-15 16,-4-7 13-16,-10-5-34 0,-2 1 21 0,-9-8 3 15,-3 0-8-15,-11-3 5 0,-1-1 18 0,-10-2-23 16,-8-11 59-16,-9 4 30 0,-11 7-22 16,-6 8-21-16,-17 4 12 0,-12 8-27 0,-8 13 0 15,-15 10-16-15,-13 9-10 0,-5 14-10 0,-12 11-6 16,-31 12-22-16,0 12-49 15,10 8-49-15,14 8-334 0,10 5-344 0,34-12 28 16,6-3 97-16</inkml:trace>
  <inkml:trace contextRef="#ctx0" brushRef="#br0" timeOffset="-144682.91">13159 16091 542 0,'0'0'195'0,"-13"-11"-37"0,13 11 11 15,0 0-25-15,0 0 19 0,0 0-40 0,-4-4 3 16,4 4-16-16,0 0 0 0,0 0-20 0,0 0-101 16,-6-3 22-16,6 3 27 0,0 0 0 0,0 0-2 15,0 0 23-15,0 0-23 16,0 0-11-16,0 0 57 0,0 0-20 0,-11-2-3 15,11 2-11-15,-7-1-71 0,7 1 5 0,-10-3 13 16,10 3 5-16,-14 0-13 0,8-1 6 16,6 1 4-16,-13 0-2 0,13 0-5 0,-15 1-6 15,8-1 24-15,1 6 0 0,-5-3 30 0,4 1-43 16,-3 2-10-16,0 0 17 0,0 6 1 0,3 0-6 16,0 2-4-16,-4 1 4 0,5 1-2 15,2 2 2-15,-2 5 6 0,3-4-8 0,2 1 0 16,1 2 12-16,0 2-9 0,4 0-3 0,-1 0 2 15,4-1 26-15,-1 0-25 0,2-2-1 0,2 0 6 16,-3-2-26-16,7 1 15 0,-1-2-5 16,0-2-10-16,1-1 13 0,-3-3 0 15,3-4 4-15,-1 3-6 0,1-5 17 0,0 1-5 16,3-6 0-16,-4 1-10 0,1-2 4 0,3-3 17 16,-1-4-6-16,2-4 0 0,0-2-13 15,-2-3 31-15,-2-2-20 0,0-7 2 0,0-2 5 16,-4-3-5-16,-1 1-2 0,-5-2-11 0,-1 0 1 15,-6 0 22-15,0 1 0 0,-4-2-20 0,0 3 26 16,-4 0-9-16,-2 3-7 0,0 2 11 16,-1 6 2-16,0 1 7 0,-3 3-14 0,-1 3 7 15,2 3-11-15,-2 5 6 0,2 0-8 16,1 6 16-16,-4 1-14 0,1 3-22 0,-2 7-21 16,3 1-46-16,-1 1-59 0,2 0-138 15,6 9-483-15,2 0 101 0</inkml:trace>
  <inkml:trace contextRef="#ctx0" brushRef="#br0" timeOffset="-132200">6541 12891 227 0,'4'-8'69'0,"-4"1"67"0,0 2 23 16,3-2-16-16,-3-2-17 0,0 1 4 0,1 1-15 15,-1 0-12-15,2-4 22 0,-2 3-7 16,0-1 5-16,-2-3-39 0,1 2-33 15,1-1 1-15,0 1-19 0,-3-1 13 0,-1 0 28 16,1 1-5-16,-1-2-38 0,1 3 38 0,-4 1-48 16,1-2 9-16,-2 3 9 0,-2 3-19 15,0 0 8-15,-1 1-15 0,-2 5-8 0,0-1 3 16,-5 6 2-16,-2 6-2 0,-1 3 12 0,-3 5-12 16,-9 11-5-16,5 3 12 0,1 5-15 0,2 3 15 15,5 0-10-15,0 4 75 0,5 2-14 16,5 1-2-16,7 1-13 0,0-8 3 15,6 7-8-15,4 2-7 0,4-4 2 0,5 0 0 16,-1-6-6-16,4-5-9 0,5 0-5 16,-3-9-4-16,-1-8-9 0,1-1 5 0,0-7-13 15,-1 1 13-15,7-4-11 0,0-6 19 0,-3 0-19 16,7-6 16-16,0-3-18 0,3-6 8 0,10-7-3 16,2-5 5-16,-6-6 8 0,-2-4 8 15,0 0 4-15,-8-8-24 0,-3-2-1 0,-3-4 20 16,-6-2-2-16,-5 0 3 0,-2-2-8 0,-8-3 7 15,-6 12 1-15,-2-9 10 0,-8 0-13 16,-3 4-10-16,-5 2-13 0,-6 5 13 0,-1 7-11 16,-3 7-2-16,0 8-8 0,0 6 3 0,1 12-5 15,-4 1 0-15,-18 10 0 0,5 12-34 0,-4 2-17 16,-5 13-26-16,3 3-157 0,14-6-24 16,5 21-546-16,6-10 48 0,8-4 129 0</inkml:trace>
  <inkml:trace contextRef="#ctx0" brushRef="#br0" timeOffset="-130544.83">15173 12775 79 0,'0'0'61'0,"0"0"-66"0,0 0 36 16,0 0-39-16,3-7-7 0,-3 7 25 15,0 0 11-15,0 0-9 0,0 0-1 0,1-3 4 16,-1 3 3-16,0 0 7 0,0 0-9 0,0 0 9 16,3-7 1-16,-3 7-23 0,0 0 94 15,0 0-18-15,0 0 21 0,3-3 10 16,-3 3-18-16,0 0-71 0,0-5-11 0,0 5 23 15,0 0-15-15,0 0-36 0,3-7 5 16,-3 7 24-16,0 0-19 0,0 0 36 0,0 0-12 16,0-4-34-16,0 4 33 0,0 0-12 0,4-6 9 15,-4 6-1-15,0 0 1 0,3-3-12 16,-3 3 16-16,0 0-11 0,3-5 26 0,-3 5-6 16,0 0 8-16,0-9 19 0,0 9-1 0,0 0 8 15,0-8-16-15,0 8 8 0,0-6-7 16,0 6 10-16,4-6 5 0,-8 1 15 0,4 5-3 15,0-8 34-15,-3 2 57 0,3 2-34 16,-3-3-13-16,-1-1-10 0,-2 0-5 0,2-1-21 16,-7-1-2-16,2-5-8 0,-4 7-28 15,-2-7 13-15,2 5-62 0,-8-1-7 0,4 1-6 16,-6 0 8-16,1 5 3 0,-5-1-5 0,3 6-3 16,-3 0 2-16,0 7 4 0,-7 3-6 15,-1 0 33-15,-6 12-33 0,-3 2 8 0,3 2 12 16,6 5-7-16,-2 0 0 0,3 7 15 0,3-2-20 15,4 4 5-15,2 2 0 0,6 5-16 0,1-2 11 16,8 1-13-16,3-5 21 0,4-5-4 16,6 0 12-16,4 2-14 0,7 6 0 15,6-2-30-15,5-3 25 0,5-5-2 0,5-3 10 16,8-6 17-16,2-6-4 0,6-4 13 16,7-5-29-16,4-8 31 0,2-2-23 0,2-7 20 15,3-5 3-15,15-11-23 0,-2 0 85 0,-2-4-8 16,-2-6-11-16,-7 1-12 0,-2-3 0 0,-7-1 5 15,-1-3 2-15,-20 6-12 0,-3-3-21 16,-4-5-8-16,-1 0 6 0,-11-6 5 0,-5 2 12 16,-10-2-12-16,-4 5-8 0,-13-3-13 0,-7-3-23 15,-8 8 6-15,-15 4-11 0,-15-3 5 16,4 11 0-16,-10 7-5 0,-5 9 3 0,-12 6-6 16,-18 13 1-16,-10 14-13 0,-21 22-36 0,28-2-93 15,-30 19-145-15,19 7-481 0,4 1 38 0,10 7 115 16</inkml:trace>
  <inkml:trace contextRef="#ctx0" brushRef="#br0" timeOffset="-125584.74">7734 10651 276 0,'0'0'118'16,"0"0"-21"-16,0 0 21 0,0 0 25 15,0 0-18-15,0 0-20 0,0 0-10 0,0 0-3 16,-10 0-28-16,10 0 3 0,0 0-6 0,0 0-4 16,0 0-9-16,0 0 9 0,0 0-11 15,0 0 0-15,0 0-8 0,0 0-5 16,0 0 6-16,0 0-3 0,0 0-16 0,0 0-17 15,0 0 20-15,0 0-16 0,0 0-2 0,0 0-10 16,0 0 21-16,0 0-16 0,0 0 20 16,0 0-17-16,0 0-8 0,0 0 2 0,0 0 6 15,20 4-3-15,-20-4 7 0,11 2-9 0,-11-2 7 16,13 1 3-16,-6-1 12 0,1 1-12 16,1 1-3-16,-2 0-5 0,4-2 7 0,-1 2-4 15,3 1 15-15,-2-3-3 0,2 0-4 0,-3 1 4 16,5 2-5-16,1-1 11 0,-2-1 9 15,2 0-30-15,2-1 36 0,-5 0-20 16,5 4-47-16,-1-3 23 0,0 0 18 0,0 0-5 16,0-1 3-16,0 0-5 0,0 3 15 0,-2-3-3 15,4 2-20-15,-4 0 15 0,1-1 5 16,2 1-2-16,-1-2-2 0,0 1-9 0,0 2-2 16,-3 0 21-16,3-2-11 0,-1-1-13 0,2 5 19 15,-1-3-4-15,3-1-4 0,-2 3-13 0,2 1 18 16,0-5-18-16,1 4 25 0,2-1-17 15,-2-2 15-15,0-1-11 0,2 5-4 0,1-3-3 16,-3-1 2-16,0 3 1 0,2-2 10 0,-2-1 10 16,3 1-31-16,0-2 26 15,0 0-10-15,0 0 2 0,0 0 18 0,0 0-7 16,-1 0-27-16,2 0 12 0,2 0-19 0,0 0 15 16,-3 0 6-16,4-2-8 0,3 1 13 0,-4-1-21 15,0-2 8-15,3 3 8 0,1-1-1 16,-3-3-17-16,2 3 18 0,1-4-13 0,0 4-3 15,0-5 34-15,7 4 48 0,-1-2-18 0,-6 1 11 16,0 0-8-16,3-3-16 0,0 3-35 16,-6 2 33-16,6-3-8 0,-4-1-7 0,1 3-3 15,-3-2 13-15,2 1-16 0,-2 2 6 0,0-2-21 16,2 2 18-16,-6-3-5 0,3 4 12 16,-3-2-14-16,3-3 9 0,-3 5-12 15,-4 0 3-15,4-1-11 0,-3-2 13 0,-1 2-13 16,1-3 2-16,0 4 11 0,0-1-15 0,-1-1 10 15,1-1-13-15,-2 3 18 0,-1-1-16 16,3-3-12-16,-2 5 7 0,2-4 11 0,-3 0-8 16,-1 2 13-16,3-1-8 0,0-2-5 0,1 3-10 15,0-3 17-15,3 1 1 0,-1 0 0 0,1-3 2 16,0 3-10-16,4-2 10 0,-4-1-5 16,2 4 6-16,2-5-17 0,-1 1 12 15,1 3-12-15,3-2 12 0,-4-2-9 0,7 1 18 16,-6 0-12-16,2 1-3 0,-2 0-3 15,3 0-9-15,-4-1 12 0,4 1 0 0,-4 1-18 0,1-2 30 16,-2 3-6-16,-1-2-9 0,5-1 11 16,-6 1-8-16,4 4 5 0,-1-5-5 0,-2 4 5 15,1-4-5-15,1 5-8 0,-3-4 13 16,4 5-7-16,-4-5-11 0,0 5 13 0,-1-1 5 16,1 1 0-16,1-1 0 0,2-2-7 0,-3 4-3 15,0-1 12-15,3 1 1 0,-3-1-10 16,3 0 7-16,-2 1 2 0,5-5-12 0,-7 5 13 15,2 0-13-15,2 0 0 0,-3 0 15 0,4 0-8 16,-4 0-9-16,2-1-3 0,-2 1 2 16,1-1-2-16,-1-1 20 0,3 2-18 0,-4 0 8 15,2-3 5-15,-1 3-5 0,0-1-2 16,3 1-3-16,-4 0-1 0,2 0 1 0,2 0 5 16,-2 0 0-16,2 0-5 0,3 0 13 15,1 0-6-15,0 0-9 0,0 0 4 0,3 0 3 16,0 0 5-16,0 0-7 0,0-2-3 0,0 2 5 15,1-1 2-15,6-1-7 0,-7 2-3 0,3 0 3 16,-6-2 10-16,3 2 3 16,0-3 0-16,0 3-6 0,1 0-4 0,-4 0-3 15,0 0 5-15,0 0-21 0,0 0 24 0,-1 0-1 16,1 0 1-16,0 0-1 0,0 0-4 0,-1 1 2 16,1-1 2-16,0 2 1 0,0 0 0 15,0-2 7-15,2 0-15 0,-2 0 7 0,3 2-2 16,-3-1 3-16,3 1 4 0,-3-2-4 0,3 0 0 15,0 1-6-15,-3 4 6 0,0-4 2 16,3 0-5-16,-4-1-8 0,1 2 13 0,-3 1-7 16,2-1-4-16,1-2-1 0,-3 5 17 0,2-2-7 15,-2-1-16-15,-1-1 13 0,1 2 2 0,-5 0-2 16,4-2 11-16,4-1-19 0,-7 2 3 16,4 1 0-16,-1-1 15 0,-2-2-20 15,-2 0 10-15,4 0 15 0,-3 1-18 0,0 1 3 0,1-2-2 16,1 0-8-16,-2 0 17 0,0 0 1 15,1 0-8-15,2 2 3 0,-4-2-9 16,1 0 6-16,0-2-2 0,-3 2-1 0,2-2 1 16,-2 1 2-16,0 1 5 0,-1 0 5 0,-3 0-12 15,1 0 7-15,-1-1-8 0,0 1 6 16,-3 0-16-16,3 0 8 0,-4 0 7 0,2-1-2 16,-2 1 3-16,0 0-8 0,1-3 5 0,-1 3 13 15,1 0-16-15,-4-2 3 0,1 2 5 0,-1 0-5 16,3 0 13-16,-2 0-16 0,-4 0 3 15,-7 0-2-15,20 0 12 0,-12 0-12 0,1 0-14 16,1 0 21-16,1 0-7 0,-1 0 2 16,0 2 5-16,1 1-10 0,2-2 10 0,-3-1-5 15,5 1 5-15,-2-1-10 0,1 1 2 16,2 1 11-16,-1 0-13 0,1 0 10 0,-1-2-5 16,1 3-8-16,1-3 8 0,-3 1 8 0,3 2-18 15,-3 0 15-15,3-2 3 0,-4-1 2 16,2 5-10-16,1-3-5 0,-2-1 15 0,-1 3-2 15,2-2-8-15,-5 1 0 0,7-3-3 0,-7 4 16 16,0 0-13-16,4-4 7 0,-4 5-17 0,0-4 20 16,1 0-15-16,-4 0 0 15,2 1 10-15,-5 2-2 0,4-3-8 0,-8-1 12 0,13 2 4 16,-10-2 1-16,-3 0-4 0,10 4 25 0,-10-4-20 16,7 3 0-16,-7-3 2 0,0 0 1 15,4 1 4-15,-4-1-2 0,0 0 3 16,0 0 4-16,0 0-7 0,0 0 3 0,0 0-16 15,0 0-5-15,0 0-8 0,0 0-66 0,0 0 10 16,0 0 0-16,0 0 5 0,0 0 3 16,0 0-8-16,0 0 5 0,0 0 2 0,0 0-9 15,0 0-44-15,0 0-10 0,0 0 33 0,0 0-82 16,-7 8-156-16,7 1-428 0,-4-2 31 0,4 0 92 16</inkml:trace>
  <inkml:trace contextRef="#ctx0" brushRef="#br0" timeOffset="-109685.66">12554 16231 168 0,'4'-4'39'16,"2"0"-44"-16,-2 2 18 0,-4 2-29 0,10-6 14 0,-3 3-6 15,0-1-48-15,-1 2-24 0</inkml:trace>
  <inkml:trace contextRef="#ctx0" brushRef="#br0" timeOffset="-109217.08">12708 16151 345 0,'0'0'123'0,"0"0"-8"0,0 0-23 0,0 0-5 15,-7-6-12-15,7 6-4 0,0 0 11 16,-4-5-8-16,4 5-7 0,0 0-88 0,-3-4 103 15,3 4-7-15,0 0 35 0,-3-5-57 16,3 5 9-16,0 0-11 0,-3-5 18 0,3 5-5 16,0 0 8-16,0 0-6 0,0-6-2 0,0 6-5 15,0 0-23-15,0 0 33 0,-1-5 3 16,1 5 7-16,0 0-2 0,-3-5-16 0,3 5-7 16,0 0 31-16,0 0-32 0,0 0-9 0,0 0 20 15,-3-5-26-15,3 5-71 0,0 0 0 16,0 0-24-16,-3-4 75 0,3 4-20 0,0 0-11 15,0 0-2-15,0 0-1 0,0 0-14 0,0 0 35 16,0 0-28-16,-4 14 12 0,4-6 16 16,0 0-20-16,0 7-5 0,0 2 2 15,0 1 20-15,0 3-7 0,1 0 5 0,-1 1 0 16,0 4-20-16,0-1 20 0,0-4 18 0,-1 4-29 16,1-1 4-16,0-3 22 0,0-2-15 0,0 2 5 15,0-2 3-15,-4-2-8 0,4 0 5 16,0-2-15-16,0-2 5 0,-3 0 12 0,3-3 1 15,0 1-11-15,0-2 1 0,0 0 10 0,0-2-11 16,0 0 3-16,0 0 13 0,0 0-6 16,0-7 6-16,0 10-33 0,0-6 2 0,0-4-38 15,0 8-1-15,0-8-20 0,0 7-45 0,0-7-29 16,3 0-103-16,1 0-475 0,-4 0 96 16</inkml:trace>
  <inkml:trace contextRef="#ctx0" brushRef="#br0" timeOffset="-106157.64">14031 16371 614 0,'-14'-1'225'15,"14"1"-23"-15,0 0 1 0,0 0-35 0,0 0-14 16,0 0-13-16,0 0-16 0,0 0-12 0,0 0-11 16,0 0-20-16,0 0-20 0,0 0-6 15,0 0-2-15,0 0 7 0,0 0-30 0,24-5 2 16,-14 3 11-16,1 2-14 0,3-2 11 16,3-1-7-16,-1 1-14 0,2 0 6 0,2-3-14 0,-3 4-32 15,4-5-1-15,-1 4-43 16,1-3-53-16,0 1-101 0,-4 0-84 0,3 0-458 15,0-2 102-15</inkml:trace>
  <inkml:trace contextRef="#ctx0" brushRef="#br0" timeOffset="-105660.84">14735 16137 588 0,'-4'-2'185'16,"-2"-2"-4"-16,6 4-14 0,-13-5-24 15,9 5 44-15,-6-3-39 0,10 3 24 0,-14 0-19 16,14 0-32-16,-14 1-4 0,4 4 1 15,3 2-13-15,-4 3-10 0,2 4-11 0,5 0-2 16,-2 4-13-16,2 5-10 0,1-2-15 16,3 4-3-16,0 1-3 0,3-1-2 0,4 0-8 15,-1-1 8-15,1-2 2 0,1-1-17 0,2-2-6 16,0-2 3-16,1-3 0 0,-1-3-15 16,3-3 17-16,1-1-7 0,-1-6 0 0,2-1-8 15,4-7 10-15,-1-1 0 0,3-6-4 0,-2-5-6 16,2-3 0-16,-4-2 8 0,0-2-11 0,-4-4 1 15,-1 4 5-15,-2-3-16 0,-1 4 10 16,-4 1 4-16,-2 1-22 0,-6 0 6 0,3 5-5 16,-5 1-3-16,-1 0-3 0,-1 1-2 15,-6 4 13-15,-1 1-11 0,0 2 11 0,-6 7-5 16,2-1-1-16,-2 3 11 0,-4 4-2 16,0 1-4-16,0 2 1 0,1 5 8 0,-2-3-6 15,5 4 10-15,0-2-7 0,2 0 0 0,5 1 5 16,2-2-25-16,4 1-11 0,4-1-90 15,3-3-22-15,3 1 28 0,4-2-88 0,-7-1-140 16,15-1-399-16,4-4 22 0</inkml:trace>
  <inkml:trace contextRef="#ctx0" brushRef="#br0" timeOffset="-105409.3">15857 16186 514 0,'0'0'202'0,"0"0"-28"0,0 0-10 0,0 0-5 0,0 0-8 16,0 0 2-16,0 0-9 0,0 0-19 16,0 0-17-16,0 0-11 0,0 0-5 0,0 0 0 15,-7-16-15-15,13 13-13 0,-2-1-23 0,6 1-5 16,1-2-8-16,2-1-31 0,-3 5-17 0,7-2-18 15,1-2-16-15,-2 3-195 0,-1 2 45 16,1 3-539-16,2 1 68 0</inkml:trace>
  <inkml:trace contextRef="#ctx0" brushRef="#br0" timeOffset="-105220.85">15935 16440 931 0,'-10'2'241'0,"10"-2"7"0,0 0-30 0,0 0-29 16,-7 0-17-16,7 0-37 0,0 0-4 16,0 0-6-16,0 0-17 0,0 0-24 15,28-7 8-15,-18 3-25 0,10-1-16 0,0 0-64 16,4-3-15-16,4 1-44 0,3-3-114 0,3 1-418 16,20-5-129-16,-2 3 32 0</inkml:trace>
  <inkml:trace contextRef="#ctx0" brushRef="#br0" timeOffset="-104626.13">17669 15956 478 0,'-8'-8'274'15,"2"1"-21"-15,2 1-66 0,-2-3-18 0,-1 6-25 16,3-4 42-16,-6 2 19 0,3 0-28 0,1 0-31 15,-1 3 2-15,-1-1-17 0,-2-1-1 0,4 4-4 16,6 0-16-16,-24 4-13 0,14 1-7 16,-5 2-8-16,-1 6-6 0,2 2-4 15,3 3-13-15,-3 1-5 0,1 7-3 0,3 1-10 16,3 3-5-16,0 4 5 0,7-4-13 16,0 1-8-16,3 3 3 0,1-2 8 0,3-1-16 15,3 0-2-15,3-4-3 0,2-2-2 0,5-2-16 16,0-4 3-16,4-2 3 0,0-6-1 0,-3-4 3 15,6-3 13-15,0-4-21 0,1-6 6 16,6-2-6-16,-3-5 0 0,11-10 19 0,-2-2-29 16,-6-4 15-16,-3-3 1 0,-7-2-14 15,-4 3 21-15,-9 3-15 0,-1-1 10 0,-7-2 8 16,0 0-3-16,-9 4-3 0,-1-3-4 16,-3 0 7-16,-10 4 0 0,-8-5 0 0,-3 12 3 0,0 5-13 15,-3 5 7-15,-3 4 6 0,-1 8-13 16,-3-1 10-16,-14 8-5 0,7 3-13 15,4-1 8-15,13 2 5 0,3 1-36 0,5 2-64 16,9-3-99-16,1 5-359 0,6-3-302 0,3-1 79 16,4-6 141-16</inkml:trace>
  <inkml:trace contextRef="#ctx0" brushRef="#br0" timeOffset="-99846.16">17170 15937 519 0,'0'0'200'16,"0"0"-3"-16,0 0 5 0,0 0-38 0,-8-6 7 16,8 6-12-16,0 0-21 0,0 0-5 0,0 0-12 15,0 0-21-15,0 0-1 0,0 0-22 16,0 0-15-16,0 0-1 0,0 0 8 0,0 0-18 15,0 0-51-15,0 0-7 0,0 0 4 0,0 0-5 16,0 0-4-16,0 0-11 0,-7 11 28 0,8-4 15 16,2 6 8-16,-3 5-12 15,0 3-14-15,0 4-2 0,3 5 0 0,-3 6 5 16,3 17-23-16,2 0 11 0,-2-9-259 0,3 20-513 16,-2 1 40-16,2-3 119 0</inkml:trace>
  <inkml:trace contextRef="#ctx0" brushRef="#br0" timeOffset="-73137.11">24195 15741 376 0,'-5'-3'143'16,"5"3"34"-16,0 0-3 0,-3-5-39 16,3 5 4-16,0 0-22 0,-5-4-9 0,5 4-13 15,-5-3-31-15,5 3 20 0,0 0 3 0,0 0-20 16,0 0-19-16,0 0 9 0,-3-5-9 0,3 5 1 15,0 0 0-15,0 0-9 0,0 0 9 16,0 0-36-16,0 0 7 0,0 0-14 0,-10 16 9 16,10-5 0-16,-3 2-5 0,1 5 1 15,-1 1 7-15,3-1-11 0,-3 8-7 16,3-2 21-16,-3 2-16 0,3-1 5 0,0 0 3 16,0-2 2-16,0-2-20 0,-1-1 10 0,-2 0 8 15,3 0-5-15,0-3 10 0,3-1-6 0,-3-3-22 16,0 1 18-16,1 1-44 0,-1-3-30 15,3-3 48-15,-3 4-126 0,3-5 32 0,0 2 20 16,-1-7-8-16,4 2-8 0,-2 0-86 0,2-4-523 16,0-2 54-16</inkml:trace>
  <inkml:trace contextRef="#ctx0" brushRef="#br0" timeOffset="-72634.34">24437 15830 685 0,'0'0'233'0,"0"0"-23"16,4-6-15-16,-4 6-29 0,0 0-17 0,0 0-9 15,0 0-45-15,0-8 10 0,0 8-13 16,0 0-17-16,0 0-6 0,6 0 5 0,-6 0-10 15,7-1-16-15,-7 1 6 0,13 0-3 0,-5-3-10 16,2 2-7-16,0-2 2 0,1 1 2 16,2-3-7-16,6 0-3 0,-4-1 5 15,2-3-18-15,-3 2 8 0,6-1-5 0,-6 0 5 16,6 1 0-16,-6 1-12 0,0-2 1 0,-1 2-29 16,-2 1 14-16,-1 0 23 0,0 0-12 0,1 1 15 15,-5 0-5-15,-2 2 13 0,3 1 0 16,-4-3-6-16,-3 4 1 0,8-2-1 0,-8 2-2 15,0 0-2-15,0 0-6 0,-8 14-5 0,4-4 6 16,-5 0-9-16,2 5 9 0,-4 3-1 16,1-1 13-16,0 6-25 0,-1 2 5 15,3 2-6-15,-3 1-7 0,0 1 8 0,1 1-9 16,3-2 4-16,0 0 7 0,0-3-8 0,3 0 1 16,-2 0-3-16,3-2-11 0,3-2 9 15,-4-1-3-15,4-2-16 0,0 0-7 0,-3-4-16 16,3 1-23-16,0-3-15 0,0 2-7 0,3-3-80 15,-3 2 5-15,0-3-52 0,-6-1-160 0,6-2-366 16,-1 2 84-16</inkml:trace>
  <inkml:trace contextRef="#ctx0" brushRef="#br0" timeOffset="-72306.83">24433 16079 517 0,'0'0'145'0,"0"0"-1"0,0 0-16 0,0 0-13 16,0 0-8-16,-6-5-14 0,6 5-9 0,0 0 3 15,0 0-41-15,0 0 39 0,34-1-42 16,-14-2 21-16,1 0-2 0,10-2 2 0,6-1-23 16,1-2 15-16,17-5-15 0,3 1-36 0,-4 0-18 15,4-1-61-15,-10 6-156 0,11-3-505 16,-1 2 75-16</inkml:trace>
  <inkml:trace contextRef="#ctx0" brushRef="#br0" timeOffset="-67081.11">25223 16171 296 0,'0'0'128'0,"0"0"-33"0,-3-4 23 0,3 4-3 0,-3-4-25 15,3 4-3-15,0 0-28 0,-7-3 12 0,7 3 16 16,0 0 57-16,-4-5-14 16,4 5-2-16,0 0-8 0,-4-4-22 0,4 4 7 0,0 0-11 15,0 0 1-15,0 0-8 0,-3-3-18 16,3 3-5-16,0 0-15 0,0 0-1 0,0 0-27 15,0 0 22-15,0 0-9 0,0 0-11 16,0 0 0-16,7-8 13 0,3 8-1 0,-10 0-9 16,14-4-8-16,0 3 23 0,2-3-18 0,5 3-15 15,0-3 15-15,4 1-8 0,1 0 0 16,1 0-12-16,1-1-8 0,2 2-16 0,-2 1-32 16,0-3-24-16,-4 4-69 0,-1-2-26 0,4-4-107 15,-6 6-481-15,0 0 61 0</inkml:trace>
  <inkml:trace contextRef="#ctx0" brushRef="#br0" timeOffset="-66138.52">26206 15913 440 0,'0'0'192'0,"-5"-3"-34"0,5 3 47 0,0 0-31 0,0-6-30 16,0 6 50-16,-3-6-45 0,3 6-27 0,-3-3 30 15,3 3-53-15,0 0-71 0,-8-5 1 16,8 5-24-16,-3-5 28 0,3 5 0 15,-7-5-10-15,7 5 31 0,-4-4-28 0,4 4 22 16,-9-3-45-16,9 3 22 0,-8-6-4 0,8 6-6 16,-7 0 1-16,1-2 68 0,6 2 6 15,-10-2-21-15,10 2-3 0,-15 0-17 0,9 3-3 16,-1-2 8-16,-3 5 0 0,0-3-11 0,3 2-12 16,-4 2-6-16,5 1-7 0,-1 0 8 0,0 0 0 15,-2 3-6-15,1-1 16 0,4 3-31 16,-5 1 18-16,5 0-20 0,1 3 2 0,-1-2 8 15,3 3-13-15,-2-1 5 0,3 2 0 16,3-3-10-16,-3 0-24 0,1 3 22 0,3-4-19 16,3 1 1-16,-4 0-6 0,5-1 16 15,-3-2-11-15,3-1 0 0,1 0-2 0,1-2 15 16,1-1-20-16,-1-1 38 0,0-3-18 0,1 1 6 16,2-2-1-16,0-2 18 0,-1-1 3 15,1-1-13-15,1-1 0 0,-1-4 10 0,2 4-17 16,1-6 22-16,1-1-5 0,-3 1 3 0,0-2-13 15,-1-2 5-15,-3 3-2 0,1-4-3 0,-4-1 15 16,-4 0-2-16,4-2 15 0,-7 0-13 16,3 1-4-16,-6-1 17 0,2-1-15 0,-5 1 7 15,-1-1-5-15,-3 0-9 0,-4 1 11 0,1-2 9 16,-4 3-8-16,3 1 0 0,-3 0-8 16,4 3 6-16,-5 0-14 0,5 2 6 0,-5 1-8 15,1 0 5-15,3 3-18 0,-3 0-2 16,4 3-6-16,2-2-48 0,-2 4-13 0,6-1-2 15,-6 3-172-15,5 2-586 0,-2 0 84 0,4-1 113 16</inkml:trace>
  <inkml:trace contextRef="#ctx0" brushRef="#br0" timeOffset="-60533.2">20171 12950 406 0,'0'0'175'0,"0"-9"-35"16,0 9-12-16,-4-4-10 0,4 4 7 0,-3-6-14 16,0 1-17-16,3 5-4 0,-3-10 2 0,1 8-18 15,-1-4 26-15,0 0-28 0,0 2 12 16,-1-3-22-16,-2 5 4 0,2-6 8 0,-6 2-10 15,0-3-23-15,0 5 18 0,-1-2-33 0,-3-2 17 16,1 0-20-16,-4 1-69 0,-4-4 10 16,1 3 3-16,-1-1-10 0,-3 1 17 15,4 1 8-15,-4 0-25 0,0 0 38 0,0 6-13 16,0-1 2-16,3 1 24 0,-2 4-18 0,-5-1 7 16,1 5-5-16,-4 5-15 0,6 0 11 15,-1 6-4-15,-1 2 3 0,-7 7 26 0,6 8-8 16,1-2-15-16,3 7 8 0,3 2-4 0,7 1 6 15,-3-1 0-15,10 0-2 0,4-9 4 16,-3 6-9-16,9-3 2 0,0 2 7 0,4 9-9 16,-1-7 19-16,5-7-14 0,-1-2-8 15,7-2 10-15,-3 0 0 0,3-3 20 0,3-2 16 16,1-3-34-16,7-6-9 0,-1 2 17 0,4-9 3 16,3 1 76-16,0-6 1 0,0-3-18 15,7-3 7-15,17-10-15 0,0-3-10 0,-3-4-1 16,10-10 4-16,-13 0-11 0,9-3-5 15,-10-9 0-15,0-1 5 0,-13 4-23 0,-4 1 2 16,-4-6-19-16,-5 1 14 0,-4 0 6 0,-5 3-11 16,-5 3-2-16,-8 4-5 0,-3 3 2 0,-3-5 18 15,-8 6-8-15,-12-8-12 0,-5 3 5 16,-10 5-18-16,-3 4 20 0,-6 9 3 16,-5 1-10-16,4 9 2 0,-13-1 8 0,10 10-5 15,-10-1-24-15,-1 6 14 0,7 2 23 16,0 0-29-16,5 3 21 0,8-1-18 0,11 2-44 15,4-3-4-15,10 4-42 0,3 0-76 0,1 1-223 16,9 1-382-16,4-5 37 0,4 3 73 0</inkml:trace>
  <inkml:trace contextRef="#ctx0" brushRef="#br0" timeOffset="-58213.48">25315 14789 435 0,'0'0'146'0,"0"0"-18"0,-13 9 2 0,9-3-10 16,0-1 13-16,-2 7-56 0,2 0 13 0,-2 1-6 15,0 0-17-15,-5 7-21 0,7-3-3 0,1 0 9 16,-1 1-11-16,-2-1 0 0,2 1 12 16,-3-1-17-16,4 1-10 0,0-3-6 0,-1 2-4 15,1-2-29-15,3-1-26 0,-3-2 39 16,2-2-71-16,-2 4-24 0,3-4-51 0,-8-3-115 16,5 0-399-16</inkml:trace>
  <inkml:trace contextRef="#ctx0" brushRef="#br0" timeOffset="-57946.44">24950 14791 673 0,'0'-7'210'0,"0"7"-31"0,0 0 5 15,0 0-25-15,10-4-21 0,0 0-2 16,0 2-98-16,4-1 3 0,3-2-28 16,1-2 92-16,5 2-5 0,4-3-8 0,7-1-26 15,-6 3 3-15,2-1 3 0,4-1 0 0,-6 4-26 16,3 0-8-16,-4 1-43 0,1-1-8 16,-4 4-48-16,-3 3-21 0,-1-1-115 0,1 1-584 15,-1 4 85-15</inkml:trace>
  <inkml:trace contextRef="#ctx0" brushRef="#br0" timeOffset="-57500.68">25606 15071 478 0,'0'0'169'15,"0"0"-15"-15,0 0-26 0,0 0-5 16,0 0-21-16,0 0-20 0,0 8 15 0,0-8-12 16,0 4-14-16,0-4 6 0,0 7 7 0,0-7-32 15,4 5-11-15,-4-5 2 0,0 0-12 0,0 6 20 16,0-6-7-16,0 0-44 16,3 4 130-16,-3-4 6 0,0 0-47 0,0 0 4 15,0 0-83-15,0-22 3 0,3 13-1 0,-2-3-22 16,2-4 28-16,0 0-3 0,0-2-7 15,1-3 7-15,-1 6-9 0,4-3-4 0,-3 1 8 16,-1 2-7-16,1 1 15 0,-1 0-16 0,3 3 6 16,-5 0-5-16,2 1-6 0,0 2-7 0,1 1 0 15,-3 1 7-15,2 1-2 0,0-2-13 16,-3 7 13-16,5-3 0 0,-5 3 2 16,5-1 1-16,-5 1-16 0,0 0 13 0,7 11 2 15,-4-6-20-15,1 1 20 0,0 2-2 16,2 4 3-16,-3-2-3 0,1 0 10 0,-1 5-21 15,4 0 16-15,0 1-2 0,-3 1 58 0,2-1-51 16,1-2-18-16,0 3-15 0,0-2-23 0,0 2-10 16,-1-1-60-16,-2-2-14 0,6 2-34 15,-6-4-26-15,2-2-534 0,-2 2 61 0</inkml:trace>
  <inkml:trace contextRef="#ctx0" brushRef="#br0" timeOffset="-57273.12">25630 15113 780 0,'0'0'223'0,"8"-8"-18"0,-2 2-21 0,4 2-7 15,0-1-24-15,4-2-15 0,-1 3-20 16,5-1-39-16,0 2-30 0,-2-2-80 0,5 4-25 15,-1-1-123-15,-6 2-185 0,6-1-319 16,-3 1 15-16</inkml:trace>
  <inkml:trace contextRef="#ctx0" brushRef="#br0" timeOffset="-57005.17">26140 14838 811 0,'0'0'228'0,"0"-5"-21"15,0 5-7-15,0 0-42 0,0 0-9 0,-4 15-21 16,1-7 2-16,-1 2-14 0,4 0-14 16,0 5-15-16,-1-1 0 0,-2 2-8 0,0 1 1 15,3 1-42-15,-3 0 3 0,3-1 10 16,0 0-10-16,-2-1-28 0,2-2-16 0,-2 2-14 15,2-4-17-15,0-2-42 0,0 1-55 0,0-1-56 16,0-3-48-16,0-2-541 0,0 2 128 16</inkml:trace>
  <inkml:trace contextRef="#ctx0" brushRef="#br0" timeOffset="-56784.56">25996 14764 560 0,'0'0'161'0,"0"0"-10"0,3-8 0 16,-3 8-20-16,11-7-3 0,-1 4-8 0,0-2-28 16,7-2-12-16,0 4-1 0,3-2-18 0,1-1-4 15,1 2-11-15,1-4 0 0,4 6-15 16,4-3 5-16,-4 0-13 0,1 0-23 0,4 5-49 15,-6 0-33-15,5-2-36 0,-4-4-69 0,0 6-534 16,0 4 60-16</inkml:trace>
  <inkml:trace contextRef="#ctx0" brushRef="#br0" timeOffset="-56334.05">27186 15816 645 0,'0'0'245'0,"0"0"-14"15,0 0-21-15,0 0-18 0,0 0-26 0,10-5-5 16,-4 2-18-16,-6 3-7 0,14-2-18 16,-7 0-13-16,3-1-16 0,1 3 4 0,-1-2-24 15,3 2-21-15,1 2-53 0,-1-2 8 16,1 0-83-16,-3 5-76 0,2-5-61 0,-2 6-584 16,-1-2 99-16,-2 3 21 0</inkml:trace>
  <inkml:trace contextRef="#ctx0" brushRef="#br0" timeOffset="-56132.38">27250 16040 445 0,'7'-4'148'0,"-1"-1"24"0,5 0-39 16,-1 2-10-16,1-3-21 0,3 2 8 15,-1 1-25-15,4-1-14 0,-3 2-48 0,3-1-30 16,0 0-90-16,0 3-113 0,0-2-443 0</inkml:trace>
  <inkml:trace contextRef="#ctx0" brushRef="#br0" timeOffset="-55876.32">27940 15708 793 0,'-10'13'253'0,"7"-5"-55"0,0 1-4 0,-4 2-25 16,3 2-38-16,1 1-3 0,0 5-6 0,-1-2-12 15,1 2-10-15,-1 1-8 0,-2-1 3 16,6-1-16-16,-4 0-25 0,4-1-31 0,0 0 8 16,0-1-36-16,0-2-118 0,0 1-66 15,7-2-60-15,-4-1-511 0,1-5 84 0</inkml:trace>
  <inkml:trace contextRef="#ctx0" brushRef="#br0" timeOffset="-55414.32">28184 15646 616 0,'0'0'251'0,"0"-6"-41"0,0 6-26 15,0 0-7-15,0 0-11 0,0 0-20 0,0 0-18 16,0 0-13-16,24 8-27 0,-18-5 11 15,1 0-9-15,4-1-8 0,-2 0 2 0,0 3-25 16,0-3-15-16,1-1-6 0,3-1-15 0,1 4 8 16,-3-4 2-16,3 0 0 0,-4-4-10 15,3 4 0-15,1 0 1 0,-4-4-4 0,4 0-5 16,-7 4-4-16,3-3 19 0,-1 2 9 0,-1-2-11 16,-1 1 33-16,-1-1-53 0,-6 3 35 0,7-5 16 15,-7 5-28-15,4 0-13 0,-4 0 20 16,0 0-7-16,0 0-3 0,0 0 13 0,0 14-20 15,-1-6-3-15,-2 2 7 0,0 3-7 0,-1 2-5 16,-2 0 13-16,2 5-14 16,-2 0 11-16,1 4-2 0,-1 0-8 0,0-2-1 15,-1 0 4-15,3 1-6 0,-3-2-7 0,4 3 2 16,1-5-16-16,-3 0-17 0,2-2-20 0,2-1 7 16,-2 1-26-16,0-4-4 0,0 0-17 15,3-2-45-15,0-1-61 0,-3 0-29 0,3-4-20 16,0 1-556-16,0 0 103 0,-1-2 23 0</inkml:trace>
  <inkml:trace contextRef="#ctx0" brushRef="#br0" timeOffset="-55161.16">28269 15908 575 0,'0'0'241'0,"0"-7"2"16,0 7-48-16,6-3-14 0,-6 3-14 0,9 0-14 15,-3-2-17-15,1-2-10 0,3 4-4 16,3 0-19-16,-2-1-11 0,5 1-13 0,5-3-10 16,0 2-10-16,-1-1-2 0,10 0 4 0,1 0-17 15,0 0-93-15,10-3-61 16,-9 4 15-16,2-1-148 0,6-2-533 0,-2 4 57 15,0-4 115-15</inkml:trace>
  <inkml:trace contextRef="#ctx0" brushRef="#br0" timeOffset="-52246.04">28785 15910 481 0,'10'0'141'0,"-10"0"-21"0,0 0 8 16,0 0 13-16,14-4-54 0,-14 4 25 0,11-1-12 15,-2 0-21-15,-2-2 14 0,4 1-14 16,-1 1-15-16,6-2 8 0,-4 0-11 0,4 1-10 15,2-2-2-15,4-1-26 0,-4 4 5 0,6-5-13 16,-3 5-9-16,-1-2-22 0,1-1-38 16,3 0-53-16,-3 0-42 0,-4 4-35 15,0-2-128-15,0 2-374 0</inkml:trace>
  <inkml:trace contextRef="#ctx0" brushRef="#br0" timeOffset="-51586.17">29465 15651 496 0,'0'0'218'16,"-3"-10"-3"-16,0 9-46 0,3 1-23 15,-7-4 7-15,7 4-35 0,-10-3-11 0,10 3-7 16,-10 0 0-16,10 0-10 0,-12 7-19 0,3-1-4 15,2-1-13-15,0 2-3 0,-3 1 5 16,3 2-10-16,0 1-7 0,1 0-16 16,-2 2 5-16,5-3-15 0,0 2-3 0,1 1-15 15,2-3 12-15,-2 4-2 0,2-3-12 0,0-1-6 16,2 4 10-16,0-3 3 0,1-1-5 16,0 1-5-16,1 0-10 0,6-1 14 0,-3-1-11 15,-1 3 1-15,3-4 19 0,-3 1-19 0,1 0 6 16,2-1 15-16,-5 0-15 0,7 1 5 0,-5-2-3 15,1 1 13-15,-4-2-5 16,1 3-7-16,3-2 2 0,-4 0 7 0,-1 0 3 16,-2 3 8-16,0-2-23 0,-5 3 20 0,-2-1-7 15,3-1-16-15,-2 0 8 0,-4 1 28 0,-1-2-3 16,1 2-12-16,-3-2-16 0,1-1 8 16,2-1 10-16,-3-1-4 0,2 1 6 0,0-3-7 15,-1 0 1-15,2-1-6 0,3-2 20 0,-4 0 13 16,11 0-15-16,-16-5 13 0,9 2-23 15,3-3-1-15,0 1-2 0,-2-3 3 16,6 0 10-16,0-2-21 0,0 0 16 0,3-1-15 16,0 0 4-16,2-2-12 0,1-2 5 0,-2 2 28 15,5-1 3-15,-2 1-26 0,1 0-3 0,1-2 8 16,-5-1-15-16,3 3 51 0,0 0-8 16,0-2-30-16,-1 4-11 0,-2 0 36 0,-1-1-18 15,3 3-2-15,-5 0 5 0,3 1-28 0,-1 0 12 16,-3 1-7-16,0-3 23 0,0 5 12 15,0-1-27-15,0-1 32 0,0 0-20 0,0 2 11 16,0 5-31-16,-3-10-1 0,3 7 4 0,-4-4-3 16,4 7 15-16,-4-5-10 0,1 2-29 15,3 3 14-15,-4-4-26 0,4 4-23 0,0 0-6 16,0 0-50-16,0 0-62 0,0 0-30 0,0 0-546 16,-1 9 123-16</inkml:trace>
  <inkml:trace contextRef="#ctx0" brushRef="#br0" timeOffset="-51305.1">29965 15837 849 0,'0'0'264'0,"3"-4"-29"0,-3 4-22 0,0 0-13 0,0 0-26 16,7-2-11-16,-7 2-17 0,3-5-10 16,4 3-21-16,-7 2-10 0,13-4-8 15,-4 0-17-15,3 3 7 0,-1-3-28 0,1 1 5 16,0 1-21-16,4 0-2 0,0-1-10 0,-1 1-26 16,-1 1-31-16,2-1-15 0,-1 2-74 15,-2 0 8-15,3 0-72 0,-4 2-77 0,-4 1-223 16,4 1-266-16,-2-1 36 0</inkml:trace>
  <inkml:trace contextRef="#ctx0" brushRef="#br0" timeOffset="-51086.93">30119 15970 588 0,'0'0'284'0,"-7"1"-25"15,7-1-59-15,0 0 25 0,0 0-41 16,0 0-12-16,0 0-14 0,0 0-12 0,0 0-18 16,0 0 3-16,27-4-42 0,-17 2-43 0,0 2-7 15,6 0-47-15,-4-2-66 0,5 2-67 0,0 0-36 16,3 0-294-16,1 0-268 0,2 0 89 16</inkml:trace>
  <inkml:trace contextRef="#ctx0" brushRef="#br0" timeOffset="-50617.78">31076 15656 570 0,'-1'-7'274'0,"1"-1"-26"0,-1 5-7 0,-1-4 7 16,-1 2-25-16,0-1-36 0,1-1-23 15,-7 2 7-15,2 1-27 0,0-2-19 0,-3 3 6 16,-4-1-34-16,1 3-13 0,-4 1 1 0,3 0-16 16,-3 1-5-16,2 3 5 0,-4 0-20 15,5 2 7-15,-3 2-15 0,4 2 0 16,-1-2-8-16,4 2-25 0,0 4-6 0,2-3-17 16,4-1-13-16,-2 1 5 0,3 0-5 0,6-4-16 15,-3 1-2-15,6 0 28 0,-2 0-5 16,7-4-13-16,-4 0 23 0,6 0-4 0,1-4 6 15,1 0 4-15,-2-1-14 0,3-3 13 0,0-2 16 16,-1-1 0-16,4-4 7 0,-4-2 21 16,2 1-13-16,-4-4 10 0,2 1 19 0,-5 0 4 15,0 4 0-15,1-3 13 0,-3 4-53 0,-3 0-70 16,-2 0 15-16,1 3-1 0,3-1-4 16,-4 3-5-16,-1 2 14 0,-2 3 9 15,0 0-15-15,0 0 21 0,-9 18-14 0,6-3 16 16,-1 4 0-16,-2 3 3 0,-4 7 0 0,6 3 25 15,-4-4-18-15,-1 4-5 0,2 1 1 0,-1-1-6 16,-1-1-10-16,2 1-1 0,-3-1-40 16,4 0-38-16,-2-3-16 0,-2 1-84 0,7-4-554 15,-8 1 52-15,4-1 59 0</inkml:trace>
  <inkml:trace contextRef="#ctx0" brushRef="#br0" timeOffset="-50302.18">29961 16638 355 0,'46'-11'126'0,"4"-1"91"15,11-4-30-15,17-3-15 0,5-5 7 0,11-1-23 16,0-2 13-16,9 0-39 0,-7 1 1 0,2-1 0 16,1 2-11-16,2 2-15 0,0-5-16 15,-2 4 6-15,0 6 7 0,-3-2-32 16,-2 1-1-16,-5 4-5 0,-22 3 2 0,-3 2-43 16,-7 3-2-16,-10 1-37 0,-10 2-35 0,-6 1-64 15,-7 3-23-15,-4 0-95 0,-9 1-279 16,2 3-187-16,-6 1 11 0</inkml:trace>
  <inkml:trace contextRef="#ctx0" brushRef="#br0" timeOffset="-49985.03">29978 16881 527 0,'4'4'207'0,"-4"-4"36"16,10 2-40-16,3-2-14 0,5-2-15 16,9-2-5-16,9-3-21 0,17-2-12 0,9-5-5 15,23-6-14-15,11-1-30 0,6-2-25 0,7-2 35 16,1-1 0-16,-4 0-5 0,5-3-33 16,-4 3 10-16,-3-3-17 0,1-2 14 15,-2 2-2-15,-7 0-5 0,-7 4 3 0,-1-2-14 0,-9 2-12 16,-18 6-8-16,-3 1 8 0,-10 1-10 15,-6 3-16-15,-9 7-26 0,-8-2-1 16,-2 0 6-16,-2 5 1 0,-4-3-13 0,-5 5-8 16,-2-3-33-16,-4 4 28 0,-6 1-61 0,0 0-28 15,0 0-24-15,0 0-89 0,0 0-148 16,-21 12-351-16,11-7-3 0,1 0 141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2-31T09:13:24.8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5349 1881 455 0,'-4'-4'164'0,"-4"2"7"0,5-2-40 16,3 4 0-16,-10-7 2 0,7 6-13 0,-3-4-13 15,1 3-9-15,5 2 60 0,-6-5-27 0,2 2 2 16,4 3-23-16,0 0 10 0,-7-4-27 0,7 4-6 15,0 0-34-15,-6-5 4 0,6 5 4 16,0 0-15-16,0 0-2 0,0 0-11 0,0 0 5 16,0 0 1-16,30 2-9 0,-16-4-4 0,4 1 7 15,5-1-4-15,4-3-4 16,7-1 8-16,4-2-17 0,0-2 2 0,13-1 0 16,0-3-1-16,1-1 4 0,6 0-11 0,-3 1 0 0,2-3-2 15,1 3 7-15,-3-1-4 0,3 1 12 16,-3 0-18-16,-4 2 13 0,0 2-26 15,-9 0 0-15,-5 1 14 0,-2 2-1 0,-1-2 0 16,-3 2-3-16,-4 1 3 0,0 0 3 0,-4 0-5 16,-2 2 2-16,0-1-3 0,-4 2 1 15,-3 0-3-15,-1 0-3 0,-1 2-2 0,0-2 10 16,-2 0 3-16,-2 1-16 0,2 0 16 0,-4 1-23 16,-6 1 20-16,15-2 3 0,-9 2-14 0,-6 0 22 15,10-2-19-15,-10 2 16 0,7-2 13 16,-7 2-32-16,6-1 14 0,-6 1-80 15,0 0 1-15,0 0 38 0,11-3-24 0,-11 3 16 16,0 0 0-16,0 0-12 0,0 0-34 16,0 0-18-16,0 9-100 0,-3-3-128 0,0 0-453 15,0 0 93-15</inkml:trace>
  <inkml:trace contextRef="#ctx0" brushRef="#br0" timeOffset="1088.58">11392 571 486 0,'0'0'238'0,"-7"-2"-28"15,7 2-16-15,-14-3 1 0,14 3-36 16,-16 1-8-16,8-1-13 0,-5 2-23 16,0-1-23-16,-1 2 16 0,0 0-14 0,-3 1-4 15,3 2-18-15,-3-1-14 0,0 0 6 0,3 1 8 16,-2 0-18-16,4 2-11 0,-1 1 1 15,2-3-1-15,2 1-4 0,2 1-16 0,0 1 0 16,0-1-10-16,0 2 2 0,4-1 0 0,3 0 11 16,0 0-16-16,3-1 13 0,0 1-15 15,1 0-11-15,4 0 9 0,4-2-4 0,-2 1-4 16,1-1 4-16,3-1-7 0,0 2 18 0,-1-2-6 16,4-1-14-16,-3 1 12 0,0 0-3 0,-1-2 4 15,0 0-9-15,-1 1 3 0,-2-1-3 16,3-1 1-16,-6 2 2 0,0-3 20 15,0 2 1-15,-1-1 7 0,-2 0 13 0,-3 4-13 16,-2 0-5-16,-3 1 13 0,-3 2-13 16,-3 3 0-16,-4 2 15 0,-2-1-25 0,1 1 3 15,-1-2 7-15,-2 0-3 0,2 2 1 0,-1 0-1 16,3-3-5-16,0-2 1 0,1 0-3 0,-1-1-21 16,4-1 0-16,3-2-22 0,0-1-29 15,0 0-21-15,3-1-2 0,1-1-5 0,3-3 21 16,-3 4-57-16,3-4-13 0,0 0-173 0,0 0-477 15,21-7 43-15,-8 0 157 16</inkml:trace>
  <inkml:trace contextRef="#ctx0" brushRef="#br0" timeOffset="1431.26">11813 621 793 0,'0'0'243'0,"0"0"-28"0,0 0-31 0,0 0-15 0,0 0-18 15,0 0-10-15,0 0-10 0,0 0-19 0,0 0-7 16,0 14-15-16,0-7 0 15,0 1-11-15,0 0 0 0,0 1-20 0,0 4 0 16,0-2-3-16,0 1-20 0,-4 2 15 0,4 1-7 16,0-1-8-16,0 1 7 0,-1 2 3 15,1 0-18-15,0 1-20 0,0-1 2 0,0-1 8 16,-3-1-48-16,6 0 1 0,-6-2-32 0,3 1-16 16,3 0-87-16,-6-1-87 0,0-1-20 15,3-1-507-15,3-3 79 0,-3 0 49 16</inkml:trace>
  <inkml:trace contextRef="#ctx0" brushRef="#br0" timeOffset="1900.16">11785 631 473 0,'-3'-4'220'15,"3"4"-25"-15,0 0-19 0,0-6-30 0,0 6-25 16,0 0-1-16,0 0-10 0,0 0-15 16,0 0-13-16,10-5 15 0,-3 5-38 15,2-2 7-15,-9 2 6 0,18 0-21 0,-8 2-5 16,4-4 3-16,-1 2-6 0,-1 0-17 0,1 0 15 16,4 0-18-16,-4 2 8 0,1-1-6 15,0-1-2-15,-1 2-13 0,-2-1 8 0,2 0-10 16,-3-1 23-16,1 4-21 0,-4-2 3 0,-1 1-11 15,1-2-2-15,-3 4 16 0,-1 0 9 16,-2 0-9-16,-1 1-14 0,-1 2 6 0,-6-1 7 16,1 1 6-16,2 0-11 0,-6 1-10 0,3-1 13 15,-4 0 5-15,2 1 0 0,2-1 0 16,-4-2-3-16,4 1-18 0,-2-1 11 16,2 0 0-16,0-1-8 0,3-2 0 0,-2 2-23 15,5-2 0-15,-5 0-16 0,6-3 9 0,-3 6 7 16,3-6 12-16,0 5 19 0,0-5-23 15,6 3-6-15,-6-3 1 0,10 3-3 0,-10-3 15 16,14 3 3-16,-7-1-26 0,0 1 21 0,7-2 5 16,-4 0 2-16,-1-1 1 0,3 4-11 15,1-3-8-15,0 1 16 0,1 1-2 0,0-2 1 16,3 2 4-16,-1 0 7 0,-1 0-56 0,5 1 10 16,-3-1-79-16,-3 0-88 0,-1 1-48 15,8-3-476-15,-7 0 59 0</inkml:trace>
  <inkml:trace contextRef="#ctx0" brushRef="#br0" timeOffset="2245.25">12530 601 555 0,'0'0'182'0,"0"0"-18"0,0 0-16 0,-3-7-7 16,3 7-21-16,0 0-12 0,0 0-29 15,0 0-2-15,0 0 25 0,0 0-28 0,3 19-7 16,-3-12-21-16,0 1 10 0,1 2 3 0,-1 2-31 16,0 1 8-16,3 0 15 0,-3 0-10 15,3 4-2-15,0-2-6 0,-3 2-13 0,1 0-12 16,2-1-10-16,0-2 12 0,-3-3-5 0,4 3 5 15,-4-3-23-15,3 0-7 0,-2-1-19 16,-1 0-32-16,0-1-57 0,3 0-56 0,-3-2 38 16,-7-1-123-16,7 0-445 0,0-1 99 0</inkml:trace>
  <inkml:trace contextRef="#ctx0" brushRef="#br0" timeOffset="2556.51">12332 611 639 0,'0'0'277'0,"-4"-5"-60"16,4 5 6-16,0 0-44 0,0 0-7 0,1-5-19 15,-1 5-12-15,10-3-15 0,-3 1 2 0,3-2-21 16,1 1-15-16,2 0-7 15,4-2-3-15,0 1-16 0,0-2-2 0,0 2-28 16,4 0 18-16,-5-1-6 0,5-1-2 0,-3 0-10 16,2 2-8-16,-3 0 3 0,0-3 5 15,0 2-13-15,1 0 10 0,-5 3-10 0,0-3-18 16,1 2 13-16,-3-2 5 0,0 4-20 0,-2-1 15 16,1 0-16-16,-3 1 24 0,0-1-34 15,-7 2-4-15,11 2 4 0,-5 0-43 0,-6-2-26 16,11 4-49-16,-5 0-68 0,-2-1-210 0,-1 3-410 15,1-4 122-15,2 3 37 0</inkml:trace>
  <inkml:trace contextRef="#ctx0" brushRef="#br0" timeOffset="2917.43">13026 471 678 0,'0'0'258'0,"0"0"-20"0,0 0-33 16,0 0-18-16,-3-2-13 0,3 2-18 0,0 0-35 0,0 0-4 16,0 0-19-16,0 0 6 15,0 0-6-15,0 0-6 0,3 19-8 0,-3-12-9 16,0 1-9-16,0 6-17 0,0-1-3 0,0 5 13 15,0 0-13-15,0 4-3 0,-3 1-15 16,3-1 3-16,0 3-5 0,-3 3-1 0,2-1 6 16,1-2-5-16,0 1 10 0,-3-1-19 0,3-3-4 15,0-2-2-15,-3-1-9 0,3-3-20 16,0-1-28-16,0-2-36 0,0-1-43 0,0-1-85 16,-4-1-31-16,4-4-578 0,0-1 102 0,0-5 65 15</inkml:trace>
  <inkml:trace contextRef="#ctx0" brushRef="#br0" timeOffset="3213.97">13013 500 680 0,'0'0'200'0,"0"-5"-23"16,0 5-6-16,3-6-20 0,-3 6-23 0,4-4-18 16,-1-1 3-16,3 1-24 15,-2-1 9-15,5 1-24 0,-1 0 5 0,2-3-10 16,0 2-17-16,4-1-1 0,0 0 3 0,3 0-11 16,-1 0-7-16,2 0 15 0,0-1-30 0,1 1 12 15,-1 1-10-15,-1 0 10 0,0 1-2 16,0-1-21-16,-3 2 0 0,-1 0-35 0,1 1 9 15,-4 1-19-15,-3-1-12 0,4 2-17 0,-11 0-33 16,10 3-31-16,-7 4-30 0,-6-3-104 16,3 4-465-16,0-2 49 0</inkml:trace>
  <inkml:trace contextRef="#ctx0" brushRef="#br0" timeOffset="3464.92">13108 692 570 0,'0'0'284'0,"-7"4"-38"16,7-4 5-16,0 0-59 0,0 0-8 15,0 0-10-15,0 0-25 0,0 0-21 0,0 0-3 16,11-14-12-16,-5 12-8 0,4-3-23 0,-2 1 0 16,2-1-8-16,3 2-26 15,1-4 4-15,3 2 7 0,0-1-19 0,0-1 4 16,7 0 5-16,-3 1-14 0,3-2-4 0,-4 2-8 0,4-2-13 15,0 1-22-15,1 2-47 0,-2-3 2 16,4 3-42-16,-3-2-83 0,-3-1-59 16,2 5-575-16,-5-1 86 0,2 0 39 0</inkml:trace>
  <inkml:trace contextRef="#ctx0" brushRef="#br0" timeOffset="3984.13">12216 1339 470 0,'17'-6'200'0,"0"3"10"0,3-2-51 0,11-1-21 0,17-10-2 0,7 2-8 16,0 2-6-16,2-5-17 0,5 1-5 0,-1-5-5 16,12 0-39-16,1 0 59 0,2-4-45 0,-4 2 9 15,2 0-20-15,2 1 10 0,-4-3-5 16,0 0-13-16,-18 7-2 0,4-1 30 0,-6 0-43 16,-2 3-16-16,-1 1 11 0,-12 2-3 0,-9 3 8 15,-1 2 5-15,-6 1-36 0,-4 1 8 16,0 1-10-16,-4-1 12 0,-2 4-15 0,-4 2-18 15,-7 0-15-15,0 0-34 0,0 8-5 16,-4 1-61-16,-10 1-36 0,1 0-79 0,-8 9-530 16,-6-2 79-16</inkml:trace>
  <inkml:trace contextRef="#ctx0" brushRef="#br0" timeOffset="4277.71">12393 1570 476 0,'0'0'192'0,"0"0"-16"0,24-10-32 16,-10 5-9-16,3-2-9 0,7 0 71 0,0-2-33 16,10-2-13-16,0 0 2 0,15-5-17 15,1-3-18-15,5 0-106 0,3-2 32 0,11-4-13 16,-11 4-13-16,13-2 30 0,-9 3-12 0,-4 1-28 15,4 0 12-15,-4 0 16 0,-3 1-21 0,-3 0 29 16,1 3-19-16,-7-2-4 0,-6 4-8 16,-6 3-3-16,-3 0-2 0,-4 2 7 0,-2-1 16 15,-1 2-16-15,-4 3-12 0,-3-1-1 16,0 0-15-16,-3 1-7 0,-1 3-3 16,-2 1-13-16,-4 1-54 0,-7-1-66 0,0 6-182 15,3-1-424-15,-3 1 63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2T08:00:49.3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3266 4711 442 0,'0'0'159'0,"0"0"-75"15,0 0-20-15,0 0-5 0,0 0-5 0,0 0 0 16,0 0 51-16,-3-5-41 0,3 5-8 0,0 0-5 16,0 0 16-16,0 0-13 0,0 0-1 0,0 0-14 15,0 0 9-15,0 0-14 0,0 0-1 16,0 0-23-16,0 0 21 0,0 0 18 0,0 0-9 15,0 0 12-15,0 0-22 0,0 0-7 0,0 0 0 16,0 0-7-16,0 0 4 0,0 0 21 16,0 0-25-16,0 0-6 0,0 0 8 15,0 0 0-15,0 0-5 0,0 0-8 0,0 0 5 16,0 0-8-16,0 0 6 0,0 0 5 0,0 0-18 16,0 0 23-16,0 0-23 0,0 0 22 15,0 0-17-15,0 0 13 0,0 0-26 0,0 0 26 16,0 0-5-16,0 0 0 0,0 0-11 0,0 0 16 15,0 0-31-15,0 0 13 0,0 0 10 16,0 0-18-16,0 0 29 0,0 0 4 0,0 0-25 16,0 0 2-16,0 0-4 0,0 0 9 0,-7 14-9 15,7-14-6-15,-3 6 20 0,3-6 24 16,0 8-31-16,-3-4-8 0,3 1 14 0,0-5-6 16,-4 10-8-16,3-4 10 0,1 1-2 15,-3-3-7-15,3 2 7 0,-3 0-10 0,3-6 17 16,-3 9-7-16,2-5-13 0,1 1 19 15,0-5-9-15,-3 4 6 0,3-4 2 0,-3 7 10 16,3-7-15-16,-1 5 8 0,1-5 15 0,0 5-5 16,0-5 20-16,0 0-17 0,0 0 19 15,0 0-4-15,0 0-31 0,0 0 26 0,0 0-10 16,8-20 9-16,-5 11-9 0,3-1-3 0,-1-5-23 16,4-5 10-16,1 1 2 0,-3 0 22 0,4-5-29 15,-4 2 0-15,2 1 17 16,2 1-22-16,-4 1 16 0,3 1 4 0,-3 3-2 15,1-1-21-15,1 4 23 0,-5 1-22 0,2 0-3 16,-2 2 4-16,3 1 4 0,-4 0-1 16,0 1-10-16,1 3 16 0,-1-4 7 0,-3 3-7 15,3 1-8-15,1-2-18 0,-4 4 12 0,0 2-1 16,6-8 4-16,-6 8-2 0,2-6-3 0,-2 6 3 16,3-4-6-16,-3 4 24 0,3-6-8 15,-3 6-8-15,0-4 24 0,0 4-19 0,0 0 3 16,3-5 3-16,-3 5 9 0,0 0-19 0,0 0 12 15,0 0-3-15,1-5-2 0,-1 5-15 16,0 0 28-16,0 0-16 0,0 0 16 0,0 0-10 16,0 0-3-16,0 0 10 0,0 0-38 15,3-4 25-15,-3 4-7 0,0 0 20 0,0 0-2 16,0 0-13-16,0 0 7 0,0 0 6 16,0 0-13-16,0 0 18 0,0 0-18 0,0 0 10 15,0 0-3-15,0 0-4 0,0 0-1 0,0 0-10 16,0 0 16-16,0 0-1 0,0 0-2 15,0 0-2-15,0 0 10 0,0 0-3 0,3-6 5 16,-3 6-18-16,0 0 6 0,0 0-1 0,0 0 6 16,0 0-3-16,0 0-3 0,0 0 1 15,0 0-1-15,0 0-2 0,0 0 2 0,0 0-7 16,0 0 10-16,0 0-15 0,0 0-3 16,0 0 8-16,0 0-1 0,0 0 11 0,0 0-5 15,0 0 0-15,0 0-3 0,0 0-9 16,0 0-9-16,0 0-2 0,0 0-26 0,0 0-15 15,0 0-8-15,0 0-76 0,0 0-50 0,0-5-50 16,0 5-436-16,0 0 65 0</inkml:trace>
  <inkml:trace contextRef="#ctx0" brushRef="#br0" timeOffset="559.97">3468 4434 401 0,'0'0'149'0,"4"8"-8"0,-1-4-13 16,0 1 23-16,0 3-41 0,1-1 0 0,2 2-31 15,-3 0 16-15,5 2-16 0,-4 3-17 16,2-2 12-16,-2 3-26 0,2 0-4 16,2 0 5-16,-2-3 4 0,1 2-12 0,-3 0 8 15,2 0 15-15,1 0-41 0,0-5 15 16,-4 2-22-16,1 1 2 0,-1-3 5 0,1-3 0 15,2 4 5-15,-2-5 0 0,-3 2-13 0,2-1 3 16,0-2 5-16,0 1 3 0,-2 2-21 16,1-4 18-16,-2-3-23 0,4 7-10 0,-4-7-18 15,3 7-52-15,-3-7-17 0,0 3 18 0,0-3-93 16,0 5-496-16,0-5-13 0</inkml:trace>
  <inkml:trace contextRef="#ctx0" brushRef="#br0" timeOffset="1012.2">3250 4729 494 0,'10'5'186'0,"-1"-5"-27"16,-9 0-21-16,15 0 6 0,-5 0-11 0,3 0-10 15,-2-3-3-15,2 0-25 0,2 3 20 16,0-3-10-16,3 0-21 0,-5 1 3 0,2-1-13 16,1 2-7-16,-2-4-8 0,-3 4 0 0,1 0-8 15,0-2 0-15,-2 0-10 0,-1 3-8 16,2 0 19-16,-4-2-14 0,-7 2-5 0,10-1-2 16,-10 1 5-16,14-3-8 0,-14 3 0 0,7 0-15 15,-7 0 7-15,0 0-12 16,9-1-28-16,-9 1 7 0,0 0-26 0,7 4-17 15,-7-4-97-15,2 3-595 0,0-2 24 0,-2-1 48 16</inkml:trace>
  <inkml:trace contextRef="#ctx0" brushRef="#br0" timeOffset="2150.37">3786 4454 703 0,'0'0'208'0,"0"0"-3"0,0-7-34 0,0 7-76 16,0 0 40-16,0 0-37 0,-3-5 14 15,3 5-43-15,0 0 24 0,0 0 55 0,-1-6-84 16,1 6-18-16,0 0 16 0,0 0-16 16,0 0-8-16,0 0-5 0,-2-2 3 0,2 2 0 15,0 0-23-15,0 0 12 0,0 0-17 16,0 0-3-16,0 0 0 0,0 0 0 0,0 0-2 15,0 0-3-15,0 0-5 0,0 0-8 0,0 0-5 16,-1 16 13-16,1-7 0 0,1 0 5 16,-1 7-5-16,-1-4-8 0,1 5 23 0,0 1-7 15,0 1 2-15,0 1 13 0,0-2-28 0,0 3 12 16,0-4 21-16,0 2-25 0,0-1 7 0,0 0 7 16,1 1-9-16,1-2 2 0,-1 0 13 15,2-5 0-15,0 1-21 0,0-1-7 0,1 1-5 16,-1-4 2-16,4 1 3 0,0-2 5 0,0 1-3 15,0-3-25-15,3 0-26 0,0-2-28 16,3 1-54-16,-13-4-184 0,12-1-412 16,1-1 53-16</inkml:trace>
  <inkml:trace contextRef="#ctx0" brushRef="#br0" timeOffset="2374.61">3837 4675 752 0,'0'0'174'16,"-4"-5"5"-16,4 5-23 0,0 0-17 16,0 0-14-16,0 0-17 0,0 0-3 0,5-9-8 15,-5 9-15-15,9-1 5 0,-2 0-13 0,-7 1-18 16,17-3 13-16,-6 1-25 0,2 1-18 15,1-1-34-15,2 1-43 0,2-2-103 0,-3 2-215 16,4 0-373-16,5-2 97 0</inkml:trace>
  <inkml:trace contextRef="#ctx0" brushRef="#br0" timeOffset="2927.12">4627 4466 673 0,'0'0'261'0,"-1"-6"-26"0,1 6-25 16,0 0-20-16,0 0-11 0,-3-4-36 0,3 4-7 15,0 0-3-15,0 0-15 0,0 0-24 16,-6 12-4-16,6-5 7 0,-1 2-20 0,-1-1-18 16,1 4 10-16,1 2-2 0,-3 3-27 15,0 1 7-15,-1 1 17 0,3 4-24 0,-5-1-16 16,3 2 14-16,-1-2-15 0,1 1 0 16,-1 2 15-16,4-1-17 0,-3-5 10 0,0 2-8 15,3-4 2-15,0 1-2 0,0-2-15 0,3-1 0 16,-3-3 20-16,4 2-10 0,2-3-8 15,-2 2-5-15,5-4-8 0,-1-2 16 0,2-3-18 16,0 2-5-16,4-3-5 0,-1-2-24 0,1-1-7 16,3 0-43-16,-3-3-1 0,0 2-87 15,0-5-97-15,-1 4-552 0,0-4 122 16,-2 0 2-16</inkml:trace>
  <inkml:trace contextRef="#ctx0" brushRef="#br0" timeOffset="3255.61">4650 4711 839 0,'0'0'187'16,"0"0"51"-16,-3-2-33 0,3 2-8 0,0 0-3 16,-3-6-27-16,3 6-19 0,0 0-25 0,0 0-3 15,0 0-10-15,0-6-25 0,0 6-8 0,0 0 2 16,0 0-20-16,0 0 8 0,7-4-6 16,-7 4-20-16,13-1 13 0,-2 0-8 0,-1-2-8 15,0 1 3-15,4 2-15 0,-1-2-11 0,4-1-18 16,0 0-32-16,4 0-34 0,-3 0-44 15,1-2-148-15,-1 5-579 0,3-1 80 0,-8 1 56 16</inkml:trace>
  <inkml:trace contextRef="#ctx0" brushRef="#br0" timeOffset="3489.35">5146 4716 798 0,'7'-5'223'0,"-7"5"-18"0,0 0-31 16,0 0 0-16,0 0-16 0,11-1-32 0,-11 1-3 15,9-1-23-15,-2-2-44 0,-7 3-38 16,12-3-80-16,-3-5-137 0,-2 8-549 0,0 0 78 15</inkml:trace>
  <inkml:trace contextRef="#ctx0" brushRef="#br0" timeOffset="3699.45">5133 4813 716 0,'-3'5'279'0,"3"-5"-102"16,0 0-52-16,0 0 8 0,0 0-23 0,17-1 6 15,-17 1-32-15,14-1 16 0,-14 1-31 0,16-5-5 16,-6 5-8-16,-2-1-10 0,5 0 16 16,-3-1-85-16,4-1-28 0,-1 0-93 0,1 2-204 15,-1-2-392-15,5 1 131 0</inkml:trace>
  <inkml:trace contextRef="#ctx0" brushRef="#br0" timeOffset="4033.89">5700 4561 547 0,'0'0'200'16,"0"-5"-31"-16,0 5-18 0,0 0-13 16,0 0-15-16,0 0 0 0,0 0 10 15,0 0-26-15,3 16 4 0,-2-10-19 0,-1 1-16 16,2 1-4-16,-2 2 0 0,1 4-24 0,2-3 4 15,-3 3 7-15,0-3-6 0,4 4-2 0,-4 2-4 16,1-1-42-16,1 0-46 0,-1 2-64 16,2 0-28-16,0-5-80 0,-3 5-537 0,4-5 46 15</inkml:trace>
  <inkml:trace contextRef="#ctx0" brushRef="#br0" timeOffset="4262.85">6049 4817 570 0,'0'0'210'0,"10"1"-31"0,-10-1-5 15,0 0 6-15,0 0-19 0,0 0-28 16,-20 17 51-16,13-10-51 0,-10 4-56 0,3-3-133 16,-7 9-702-16,-3 0 85 0</inkml:trace>
  <inkml:trace contextRef="#ctx0" brushRef="#br0" timeOffset="5159.72">7091 4654 785 0,'-9'-1'213'0,"-1"-2"-55"16,2 0 75-16,-5 2-10 0,2-2-36 0,-3 5 7 15,-2-2-25-15,1 1-12 0,2 0-27 16,-4 2-12-16,3 0-16 0,-3 0-17 0,4 2 9 16,-4 1-12-16,6 2-18 0,-3 1-10 0,4-1-5 15,-3 0 15-15,5 1-21 16,2-1-17-16,-1 1 2 0,1 0 10 0,2-1-20 16,4-1 13-16,-4 2-16 0,4-5-2 0,4 1 3 15,0 2-1-15,2-6 16 0,4 2-26 0,-2 0 8 16,1-3 12-16,1 0-25 0,2-3 15 15,1 2-4-15,0-2-1 0,1-4-2 0,-1 0-3 16,-1 2 0-16,0-1 8 0,-2-1-8 0,-2 0 8 16,-1 5-1-16,0-4-14 0,2 3 22 15,-1-2-30-15,-2 1-56 0,-2-1 17 0,-1 3 10 16,1-3 19-16,2 4 2 0,-6 1 0 0,7-3 0 16,-7 3-10-16,7-5 13 0,-7 5-3 0,0 0 2 15,13 5 1-15,-9-4-8 0,4 4 10 16,1 0 3-16,1 2-8 0,4 0 5 15,3 2-2-15,1-5-36 0,5 4-8 0,-2-4-74 16,6 5-164-16,-3-7-522 0,4 4 48 16,2-3 88-16</inkml:trace>
  <inkml:trace contextRef="#ctx0" brushRef="#br0" timeOffset="5858.46">8298 4736 506 0,'0'0'218'0,"0"0"-47"16,0 0-17-16,0 0-3 0,0 0-20 0,0 0-1 15,0 0-15-15,0 0-7 0,-4 17-14 0,4-17 1 16,-3 10-18-16,0-5-5 15,3-1-16-15,-4 2 18 0,4 0-12 0,-3-4-24 16,0 4 13-16,3-1-12 0,-4-1-9 0,4-4 11 16,-3 8-2-16,3-8 7 0,-4 4-8 15,4-4-10-15,0 5 8 0,0-5-8 0,0 0-7 16,0 0 9-16,0 0 4 0,0 0-11 0,7-17-23 16,-3 8 33-16,2 1-28 0,1-1 18 15,4-3-18-15,-4 2 0 0,3-1 6 0,-1 0-4 16,2 1-7-16,-1 0 6 0,-3 3 1 0,4 3 1 15,-5-4-11-15,4 4 3 0,-3 2-5 16,1 1 18-16,-2 0-10 0,-6 1-3 16,14 2 5-16,-7 3-10 0,0-1 2 0,-1 1 0 15,-2 4 3-15,2-2 0 0,2 2 0 0,-5 0 3 16,0 0 5-16,1 1-11 0,-1 3-10 16,1-1-25-16,2 1-36 0,-3-3 12 0,5 0-81 15,-4-3-126-15,5 3-517 0,-2-2 64 0,1-2 111 16</inkml:trace>
  <inkml:trace contextRef="#ctx0" brushRef="#br0" timeOffset="6216.08">8694 4775 726 0,'0'0'205'0,"-3"-7"-23"0,3 7-18 0,0 0-21 16,-6-1 0-16,6 1-15 0,0 0-15 0,0 0-16 15,0 0-20-15,0 0 8 0,0 0-19 16,0 0-2-16,-1-6-2 0,1 6-21 0,0 0-1 16,0 0-4-16,0 0 21 0,11-2-19 0,-11 2-5 15,11-5 3-15,-2 4-23 0,-5-2 15 16,5-2 13-16,-1 2-23 0,-1-3-10 0,0 1 4 16,-1-1 6-16,2-1-2 0,-2 2 7 0,-2 1 2 15,2-2 1-15,-3 0-8 0,-3 1 15 16,0 5-2-16,0-7-6 0,0 1-12 15,0 6-10-15,-9-4 5 0,5 0 9 0,4 4 6 16,-14-3-20-16,4 3 5 0,10 0-16 0,-24 3 3 16,11 1 10-16,2-1-10 0,-2 3 2 15,3-2 26-15,2 4-25 0,-2 0 4 0,0 5 3 16,3-2 19-16,0 2-35 0,3-4-22 0,2 2-5 16,4 3-3-16,-1-3-23 0,5-1-11 15,-1 1-19-15,5 0 4 0,0-1-156 0,1-4-15 16,2 2-499-16,4-4 54 0</inkml:trace>
  <inkml:trace contextRef="#ctx0" brushRef="#br0" timeOffset="6717.61">8955 4775 865 0,'0'0'227'0,"-3"-7"29"0,3 7-12 0,0 0-11 15,-1-7-26-15,1 7-18 0,0 0-53 16,-3-2 2-16,3 2-20 0,0 0 5 0,0 0-18 15,0 0-13-15,0 0-15 0,-10 12-29 0,9-7-2 16,-2 3-17-16,3-1-29 0,-3-1-3 0,3 1-2 16,0 0-41-16,3 2 10 0,-3-3-8 15,3 0-7-15,0-2 0 0,1 2 5 0,3-3 2 16,-3-1 16-16,2 1 16 0,1-3-17 16,-7 0 14-16,14-4 20 0,-7 1 16 15,-1 2 2-15,4-5 25 0,-2 4-9 0,-4-4 27 16,5 3-2-16,-5-1-5 0,2 1 3 0,-1 2-4 15,1-3-14-15,-6 4 2 0,7-4-13 0,-7 4 3 16,6-2-15-16,-6 2-4 0,7-4-4 16,-7 4 0-16,0 0 5 0,0 0 0 0,11 7-3 15,-8-4-10-15,0 1 8 0,1 0-5 0,-1 0 20 16,0 0-7-16,1 1-21 0,3-3 5 16,-3 4 13-16,2-3-11 0,1-1 3 0,-1 1-4 15,-6-3 1-15,18 0 4 0,-5-3 1 16,-2-1-4-16,3-1-13 0,3 1 10 0,-4-5 3 15,1 1-1-15,-1 0-12 0,2-1 10 16,-5 0 0-16,-3 2 11 0,2-2 15 0,-4 0-11 16,1-1-5-16,-3 1-2 0,-2 0-3 0,-2 2-2 15,1 1 0-15,-3-2-6 0,0 2-4 16,-4 4 4-16,3-6 3 0,-3 4 1 0,1 2-14 16,2-1 3-16,4 3-29 0,-14 0-12 0,14 0-12 15,-10 3-65-15,4-10-149 0,2 12-631 16,1 2 96-16,3-4 83 0,0-3 112 0</inkml:trace>
  <inkml:trace contextRef="#ctx0" brushRef="#br0" timeOffset="7320.01">10174 4782 803 0,'-3'-4'246'0,"3"-3"-8"0,0 2-79 0,-3-1-6 15,3 0-30-15,0 6 54 0,0-8-39 0,-3 4 41 16,3 4-7-16,0-7-6 0,0 7-28 16,-3-6-25-16,3 6 0 0,0 0-19 0,0 0-22 15,0 0 0-15,0 0-16 0,0 0 23 0,3 18-20 16,-3-9-5-16,0 2-8 0,0 4 3 0,0-1-14 15,0 1 9-15,-3 8-24 0,2-4 14 16,-2 0-9-16,3 6-7 0,-3-1-2 16,0 0-6-16,2-2-20 0,1-4-21 0,0 1-25 15,0 2-3-15,0-4-46 0,0 0-72 16,4-5-120-16,-4 1-563 0,0-2 85 0,3-3 55 16</inkml:trace>
  <inkml:trace contextRef="#ctx0" brushRef="#br0" timeOffset="7697.76">10147 4701 898 0,'-3'-6'289'0,"3"-1"-41"16,0 3-33-16,0 4 16 0,0-12-37 15,0 7-22-15,0 5-16 0,0-7-33 0,0 7 7 16,0-7-7-16,3 4-28 0,2-1-8 0,-5 4 18 16,10-4-36-16,-1 4-13 0,2-1 8 15,-11 1-15-15,20 1 2 0,-6 2-17 0,0 2 9 16,3-2-7-16,0 3-11 0,0-4 14 0,0 4-24 16,0-2 21-16,1 3-23 0,-5-1 7 15,3-2-7-15,-5 1 0 0,0-1 10 16,2 2-13-16,-6-5-10 0,0 4-5 0,-4-3 18 15,0 4-13-15,-3-2 0 0,0-4-8 0,-13 13-2 16,2-9-3-16,-2 4 8 0,-3-1-5 16,-2 1-11-16,0-1 14 0,2 0-21 0,-2 2-24 15,2-5-35-15,1 1-66 0,2 2-119 0,2-4-526 16,1 3 81-16,4-6-10 0,2 2 120 16</inkml:trace>
  <inkml:trace contextRef="#ctx0" brushRef="#br0" timeOffset="8090.21">10534 4661 693 0,'0'0'210'0,"0"0"-46"15,0 0-5-15,0 0-16 0,0 0-18 0,17 6-20 16,-16-2 16-16,5 0-11 0,-2 0-18 15,2 3-5-15,1-1-21 0,0 2-20 0,0-2 18 16,-1-1-10-16,1 4-10 0,0-1 12 0,3 0-12 16,-6-1-9-16,2 0 6 15,1-1 18-15,-4 1-28 0,2 0-8 0,-2-2-18 0,-3 2-10 16,3-3 13-16,-3 2-13 0,0-6 12 0,-3 11-7 16,0-5 13-16,0-4 2 15,3-2 6-15,-2 6 4 0,2-6-12 0,0 0 5 16,0 0-23-16,0 0 23 0,0 0-13 0,0 0-13 15,8-25 16-15,-1 15 15 0,2-5-15 16,2 1 15-16,-1 3-33 0,1-6 33 0,2 2 12 16,-2 2-14-16,-1 1-18 0,4 2 20 0,-5-2-11 15,1 2 6-15,-2 2-20 0,-1-1 20 16,-1 2-16-16,1 3 16 0,0-1-15 0,0 2-29 16,-4-1 0-16,-3 4-17 0,10-2-16 0,-10 2-18 15,11 6-58-15,-10-1-80 0,5 4-213 16,-3-2-319-16,0 5 43 0</inkml:trace>
  <inkml:trace contextRef="#ctx0" brushRef="#br0" timeOffset="8560.34">11088 4697 770 0,'-4'-5'292'0,"4"5"-23"0,-3-6-16 0,0 4-35 0,3 2-3 16,-14-8-29-16,10 7-22 0,-3-2-10 16,1 2-29-16,6 1 3 0,-14-1-5 15,14 1-26-15,-14 1 6 0,8 3-32 0,6-4 6 16,-11 3-10-16,5-2-21 0,2 4 5 0,1-3-7 16,-1 4 7-16,4-6-31 0,-3 9-15 15,3-4 23-15,0 0-20 0,3 1-8 0,-2-2 3 16,5 3 7-16,-3-1-5 0,1-4-18 0,2 4 3 15,2-2-10-15,-2 1 17 0,4 0 0 16,-3-2-4-16,1-1 4 0,-2 0-10 0,1 2 1 16,-7-4-1-16,17 0 5 0,-10-1 8 0,-7 1-13 15,14-5 16-15,-8 0-8 0,2-1 5 0,1-2 10 16,-2 0 16-16,0-1-8 0,0 0-1 16,-3-1 4-16,2 1 17 0,-3-2-12 0,1 3 5 15,-1 0 7-15,-3-1-7 0,0 2-8 16,0 3 0-16,0-4-16 0,-3 2 6 15,0 4-5-15,-1-4-8 0,-2 3-3 0,6 3-7 16,-11 0-36-16,11 0 15 0,-14 3-30 0,14-3-6 16,-10 7-86-16,7-1-159 0,-4 3-554 15,4 0 96-15,3-2 38 0,2-1 115 0</inkml:trace>
  <inkml:trace contextRef="#ctx0" brushRef="#br0" timeOffset="8777.89">11467 4600 839 0,'-4'-4'307'0,"4"4"-25"0,-3-5-44 16,3 5-13-16,-7-5-28 0,7 5-20 0,-13 0-26 16,13 0-15-16,-14 2-9 0,4 2-6 0,-1 0-14 15,1 1-12-15,0 3-13 0,-4 1 13 16,4 1-44-16,0 0 13 0,-1 2-18 0,5 1 10 15,-1 2-30-15,0-1-26 0,3-2-13 16,1 1-41-16,3 1-23 0,3 0-33 16,1 0-36-16,3-2-5 0,3 1-87 0,0-5-79 0,4 0-484 15,3 1 99-15,1-5 42 0</inkml:trace>
  <inkml:trace contextRef="#ctx0" brushRef="#br0" timeOffset="9730.64">11638 4813 819 0,'0'0'289'15,"0"-4"-33"-15,0 4-21 0,0 0-17 0,-3-9-29 16,-1 5-10-16,4 4-17 0,0 0-14 0,-3-5-15 16,3 5-5-16,0 0-10 0,-4-7-23 15,4 7-8-15,0 0-8 0,0 0-10 0,4-6-23 16,-4 6 0-16,7-3 8 0,-1-1-31 16,1 1 0-16,0-2 3 0,4 2-21 15,-2-4 0-15,1 4 8 0,1-5-3 0,-1 1-7 16,0 0 12-16,1 0-7 0,-4 2-1 0,3-2-12 15,-3-1 28-15,0 0 11 0,-1 3-17 16,-2 1 14-16,-1-2-5 0,-3 3 7 0,0 3-10 16,0-8-10-16,0 8 12 0,-6-6-7 0,6 6-5 15,-10 0 0-15,10 0 2 0,-15 6-7 16,5-3-11-16,1 3 6 0,-2 2 5 0,1 0-16 16,0 1-2-16,-1 1 20 0,4 4-7 0,-2-3-14 15,1 0 6-15,4 1 13 0,1-1-21 16,0 1 0-16,3-2 3 0,3-1 5 15,0 0 8-15,1-2-16 0,4 1 8 0,4-1 2 16,-2-3-12-16,2 1 20 0,1-4 5 16,4 0-25-16,-4-1 10 0,2-1-6 0,1 1-1 15,-1-6 9-15,1 4 13 0,-2 0-5 0,3-4-5 16,-6 1-7-16,2 1 4 0,-3-2 29 16,1-1-8-16,-4 3-3 0,2-1 41 0,-2 1-17 15,-3-1-16-15,3 3 15 0,-4-3-94 0,-3 5-1 16,7-4 9-16,-4 0-11 0,-3 4 8 0,4-4 15 15,-4 4-8-15,0 0 6 0,10-1 10 16,-10 1 0-16,0 0 0 0,0 0 7 0,7 9 21 16,-7-9-33-16,3 7 25 0,0-4-20 15,-3 3-5-15,4-2-3 0,-1 1 31 16,0-1-39-16,-2 2 11 0,6 0-5 0,-4-2-1 16,1 1 8-16,2-2 14 0,-3 3 1 0,4-4 11 15,-3 0-18-15,0 2-8 0,2-3 49 16,1 2-36-16,-7-3 13 0,7 4-3 0,-7-4 19 15,10 1 2-15,-10-1-1 0,7 2 4 0,-7-2 71 16,0 0-10-16,7 0-1 0,-7 0-12 0,0 0-20 16,0 0 7-16,0 0 13 0,0 0-13 15,14-3-18-15,-14 3 1 0,4-3-6 0,-4 3 8 16,9-5-13-16,-5 4 2 0,5-5-4 0,-1 3-3 16,2-4-3-16,0 2 8 15,1-2-13-15,-1 3 8 0,0-5 5 0,4 0-20 16,-4 2-1-16,4-5 19 0,-4 1-6 0,0 4-7 15,-3 3 10-15,3-4-3 0,-6 1 6 0,2 0 2 16,-2 4-10-16,2-2 10 0,-1 1 5 16,-2-1-10-16,0 3-13 0,0-4 20 0,-3 6-27 15,0 0 15-15,4-6-11 0,-4 6 1 0,0 0-3 16,0 0 5-16,0 0-5 0,0 0-8 16,0 0 8-16,0 0 10 0,0 0-20 0,-3 19 5 15,6-15 3-15,-3 1-9 0,3 1 1 0,0-1 2 16,1 1 6-16,3-1 2 0,-3-1 0 15,3 4-18-15,2-6 23 0,2 4 0 16,-4 2-2-16,3-5-8 0,0 3 7 0,0-2-4 16,-3 0 7-16,0 0-10 0,0 0 7 0,0-1-10 15,-3 3 11-15,-1-4-21 0,0 4 0 16,-3-6 18-16,-10 15-8 0,-4-6-12 0,-6 3-44 16,-8 1-51-16,-2 3-49 0,2-12-146 0,-14 17-575 15,-2-3 81-15,10-7 64 0,4-1 93 16</inkml:trace>
  <inkml:trace contextRef="#ctx0" brushRef="#br0" timeOffset="10294.9">13519 4700 703 0,'0'0'233'0,"0"0"-41"0,0 0-12 16,0 0-12-16,0 0-32 0,0 0-3 16,-10 3-5-16,10-3-31 0,-1 7-10 0,1-1-2 15,0-1-3-15,0 3-13 0,0 4-2 0,-4-2 4 16,4 2-25-16,-3 3 0 0,3-1-10 15,-3 3 10-15,2-1-2 0,-2 0-24 0,3 2 21 16,-3-2-15-16,0 1-16 0,2 0-13 16,-2-1-22-16,3-5-37 0,0 4-27 0,-3-3-11 15,3 3-64-15,0-5-43 0,-8 2-67 16,10-3-435-16,-2-1 26 0</inkml:trace>
  <inkml:trace contextRef="#ctx0" brushRef="#br0" timeOffset="10682.09">13402 4720 709 0,'0'-7'304'0,"0"3"-15"0,0 4-25 16,0-9-31-16,0 9-31 0,0-8-12 0,0 2-45 15,0 6-4-15,6-7-2 0,-1 4-19 0,2-1-18 16,2 0-5-16,1 2-10 0,1-3-5 16,2 3-5-16,-1-1-15 0,1 0 2 0,3 3-13 15,-1-2 0-15,2 1-10 0,-4 1-8 0,3 1 18 16,-4 1-20-16,1-1-3 0,1 1-15 0,-1 1 13 16,-3-1-16-16,1 3 3 0,-4-3-18 15,-1 2 10-15,1 0 10 0,-3 1-25 0,-4 0 18 16,0 2-3-16,-7 1 13 0,3 1-6 15,-6 1 9-15,0-2-21 0,-7 2 0 16,4-1-10-16,-2 0-11 0,-1 1-15 0,-1-1-53 16,3 0-14-16,0-1-112 0,-10 0-197 0,14-1-448 15,6-3 110-15,1 1 26 0</inkml:trace>
  <inkml:trace contextRef="#ctx0" brushRef="#br0" timeOffset="11103.47">13823 4861 570 0,'0'0'336'16,"0"0"-39"-16,-15-11-44 0,15 11-2 0,-6-3 10 15,6 3-44-15,0 0-25 0,0 0-38 0,0 0-6 16,0 0-22-16,0 0-1 0,0 0-12 15,0-5-13-15,0 5-13 0,0 0-3 0,10-4-12 16,-10 4 7-16,11-2-20 0,-11 2 0 0,10 0-15 16,-1 0 9-16,-9 0-12 0,12 0-10 15,-12 0-5-15,13 2-8 0,-7 1-6 0,-6-3-9 16,11 1-11-16,-7 2 13 0,2 2-23 16,-6-5 3-16,0 7 0 0,0-3 15 0,-6 3-21 15,-1 1 16-15,-4 2 5 0,1 0-18 16,0 3 16-16,-4-5 7 0,4 3-23 0,0-3 20 15,-4 2 1-15,4 1 10 0,-1-2-13 0,1-3-16 16,3 1 6-16,1 0 0 0,2 0-8 0,0 0 8 16,1-4 2-16,3-3 5 0,7 6 6 15,0-5-3-15,3-1-8 0,7 0 8 0,3-1 3 16,5-4-11-16,5 2 13 0,4-1 6 0,4-1-9 16,0 1-4-16,3 0-47 0,0-1-128 15,3 4-762-15,-3-1 168 0,0 1 6 0,-10 1 110 16</inkml:trace>
  <inkml:trace contextRef="#ctx0" brushRef="#br0" timeOffset="12740.17">15121 4793 911 0,'-3'-2'294'16,"0"-3"-38"-16,3 5-5 0,-11-8-49 0,1 5-23 15,0 0 29-15,-1 1-39 0,-5 0-26 0,1 2 3 16,-4 2-23-16,-2 0-6 0,0 4-12 16,-2 0-18-16,-1 1-15 0,3-1-8 0,1 4 5 15,-1 0-18-15,4 1 6 0,3-3-11 16,4 3-23-16,-1 1-8 0,5-4 8 0,-1 0 0 15,7 1-5-15,-3-2-2 0,6-2-1 16,1 0-13-16,5-2 11 0,2 0-3 0,3-1-4 16,-1-4 1-16,5-2 1 0,2 1-11 0,0-1 6 15,-2 0 2-15,2-2-2 0,-6 2-3 16,3-3 5-16,-4 4 5 0,-2-2 0 0,3-1 13 16,-5 4-28-16,-2-4-59 0,1 3 85 0,-5-1 25 15,4 0-21-15,-4 0 19 0,3 2-31 16,-6 2-8-16,4-2 25 0,3-3-17 0,-7 5-2 15,4-3-9-15,-4 3 1 0,0 0-1 16,0 0-4-16,0 0 2 0,13 2 10 0,-13-2-13 16,7 6 1-16,-4-4-14 0,5 3-2 15,-2-3-7-15,4 2 25 0,1 0-13 0,-1-1 13 16,3 2-10-16,-2-4-3 0,2 0 10 0,2-1-7 16,1-1 0-16,-2 0 20 0,0-1-17 15,3-2 7-15,-4 1 0 0,1-1-6 0,0-1 6 16,-1-2 0-16,-2-2-12 0,-1 1 12 0,0 1-5 15,-2 0 12-15,-2-3 3 0,-2 1-4 0,2 1-1 16,-3-1 0-16,-3 2-5 0,0-2 5 16,0 3-3-16,-3-3-7 0,-3 7 5 0,2-4-7 15,-3 3 7-15,-3-2-8 0,3 2 3 0,0 3 7 16,-4-4-4-16,11 4-1 16,-13-2 1-16,6 2-14 0,7 0 16 0,-11 6-15 15,5-5-16-15,6-1 3 0,0 7 0 0,0-7 15 16,0 0 8-16,7 9-28 0,3-9 15 0,-3 1 13 15,6 0 0-15,-2-1 0 0,2 0-3 16,-1 0 3-16,4-1 5 0,-2 0-16 0,-1 1 14 16,1-3-8-16,-3 1 10 0,-1 1-11 0,4 1 22 15,-7 0-11-15,2-2 12 0,-9 2-4 16,14-1 0-16,-7 1-1 0,-7 0-14 0,10 0 2 16,-10 0 0-16,7 1 12 0,-7-1 1 0,3 8-3 15,-3-8 3-15,0 8 4 0,-3-3-4 0,3 1 0 16,0 1 5-16,-3 0-6 0,2 1 9 15,1-1-14-15,0-1 14 0,0 2-11 16,4-1 2-16,-4 0 11 0,7 0-25 0,-3-2-6 16,2 1 10-16,4 0 8 0,1-4-5 15,-1 3-2-15,3-4-1 0,2-2 8 0,1-2 3 16,1 0-5-16,0 0-11 0,0-4 10 0,1 0-2 16,-5-1-2-16,5-1-8 0,-5-4 10 0,1 0 12 15,0-1-17-15,-5 4 13 0,2-3 2 16,-4 3-12-16,-3-1 7 0,2 3 8 0,-3-4-16 15,0 6 6-15,-3-4-6 0,1 4 6 0,-2-2 4 16,-2 2-4-16,0 1-8 0,0 2 7 16,3 3-12-16,-7-7-5 0,7 7 15 15,-7-3-3-15,7 3-2 0,0 0 8 0,0 0-16 16,-14 7 26-16,11-4-26 0,3 3-8 0,0-6 14 16,-3 8-14-16,6-3 3 0,0-1 3 15,1-1 2-15,2 2 8 0,2-3-18 0,-1-2 18 16,2 2-18-16,2 1 20 0,2-6-7 0,0 3 0 15,-1-2 2-15,-2 1 13 0,4 0 3 16,-4-2-6-16,0 1-4 0,1 1 10 0,-2-1 2 16,-2 1 10-16,0-2 11 0,-7 3 2 0,11-4 1 15,-11 4 4-15,9-1-5 0,-9 1-5 16,7 0-2-16,-7 0-13 0,0 0 2 0,0 0-2 16,0 0-3-16,0 0 3 0,-7 12-10 15,4-5 7-15,-3 2-3 0,2-1-9 0,-3 2 7 16,3 2-15-16,1-2 10 0,0 0-13 15,3 1-2-15,0 0 2 0,0 0-18 0,0-1 13 16,3-1-2-16,3 1 4 0,-2-1 4 0,4-4-1 16,1 2-10-16,1-1 23 0,1-4 2 0,3 0-4 15,0 1-3-15,-1-6 7 0,0 1 1 16,1 0-6-16,0-3-5 0,0 1 14 0,-1-1-9 16,1 1-2-16,-4-2 10 0,0-1-8 0,1 1 19 15,-4 1-6-15,0-2 18 0,2 1-2 16,-4 2 5-16,-2 0-3 0,3 0-16 15,-2 0 12-15,-4 4-7 0,6-4-6 0,-5-1-9 16,-1 5 14-16,6-3-14 0,-6 3-4 0,0 0 20 16,0 0-8-16,0 0-15 0,0 0 5 15,8 10-5-15,-8-4 2 0,0-1 3 0,0 1-8 16,0 1 16-16,0 0-26 0,0 1 13 0,0-4-21 16,0 3 6-16,3 0-8 0,-3 1-29 15,0 0 1-15,0-1-49 0,0-3-56 0,0-4-64 16,-6 9-106-16,9-4-529 0,-3-3 69 0,0-2 134 15</inkml:trace>
  <inkml:trace contextRef="#ctx0" brushRef="#br0" timeOffset="12903.22">16168 4611 670 0,'0'0'225'15,"0"0"-17"-15,0-5-24 0,0 5-15 0,0 0-10 16,0 0-36-16,0 0-19 0,0 0-68 16,0 0-31-16,0 0-74 0,-14 22-161 0,10-12-502 15,1 2 77-15</inkml:trace>
  <inkml:trace contextRef="#ctx0" brushRef="#br0" timeOffset="13247.33">16300 4771 744 0,'0'0'238'0,"4"5"-7"16,0-2-24-16,-4-3-28 0,3 12-12 15,-2-8-16-15,-1 1-5 0,3 2-16 16,-3-3-12-16,3 2-26 0,0 2 8 0,-3-4-8 0,1 2-18 15,5 1 21-15,-3-3 0 16,1 1-21-16,0-2 18 0,2 2-25 0,1-4 7 16,0 0-23-16,-7-1-36 0,18-4-35 0,-6 0 10 15,-2 1 10-15,2-5 89 0,1 0-38 16,-2 0-4-16,2-1 22 0,-3 1-23 0,-2-4 10 16,1 3 0-16,1-1-2 0,-2 3-16 0,-2-1-4 15,-2 4-11-15,2-4 18 0,-2 3-31 0,2 1-41 16,-3-2-40-16,-3 6-60 0,5-2-40 15,-5 2-27-15,0 0-58 0,0 0-127 0,0 0-449 16,3 12 64-16,-3-7 120 0</inkml:trace>
  <inkml:trace contextRef="#ctx0" brushRef="#br0" timeOffset="13638.33">16636 4843 857 0,'0'0'307'0,"3"-5"-23"0,-3 5-30 15,4-3-26-15,-4 3-21 0,4-3-20 16,-4 3-29-16,0 0-7 0,6-4-15 0,-6 4-10 16,0 0-34-16,3-3 2 0,-3 3-27 0,0 0-1 15,0 0-17-15,4-4-3 0,-4 4-25 16,0 0 9-16,7-4-22 0,-7 4 5 16,9-4-13-16,-9 4-5 0,8-4-13 0,-5-1 15 15,1 2 8-15,-1-2-2 0,0 1-8 0,1-2 0 16,-1-1 2-16,1 3 13 0,-1-4 13 15,-2 1 3-15,2 0 5 0,-3 0 12 0,0-1-12 16,0 4 18-16,0-4-6 0,0 3-5 0,-3 1 1 16,2-2-6-16,1 6-5 0,-7-7 0 15,7 7-17-15,-10-1 7 0,10 1-6 0,0 0 4 16,-16 6-9-16,11-2-4 0,-1 4 0 0,-1-1 4 16,4 3-7-16,-1-1 3 0,1 3-13 15,0-4 2-15,3 1-7 0,0 0 15 0,3-2-11 16,-3 2 4-16,6-1 2 0,-2 0-11 15,3-4-9-15,2 1 2 0,3 1-36 16,4-3 2-16,5-2-89 0,-4-1-79 0,3 0-274 16,4 0-325-16,-3-1 74 0,2 0 66 0</inkml:trace>
  <inkml:trace contextRef="#ctx0" brushRef="#br0" timeOffset="14091.03">17155 4550 808 0,'0'0'295'0,"0"-8"-14"0,0 8-53 0,0-6-18 16,0 6-39-16,0 0-32 0,0 0-9 15,4-2-4-15,-4 2-29 0,0 0 0 0,0 0-10 16,3 17 11-16,-3-7-19 0,0 4-13 16,3-3-4-16,-3 4-3 0,0 1-8 0,0 1-2 15,0-1-3-15,0 2-5 0,0 0-3 0,0-1-10 16,0-3 0-16,0 3 18 0,0-6-23 15,0 0 8-15,0 0 5 0,0 0-21 0,0-4 8 16,0 0 8-16,0 1-8 0,1-1 10 0,-2-3 3 16,1 2-8-16,0-6 24 0,0 5-29 15,0-5 7-15,0 0 6 0,0 0-36 0,0 0 33 16,0 0-17-16,0 0 4 0,0 0-7 16,-10-13 25-16,4 7-27 0,2 3 2 0,-3-2 25 15,0 2-18-15,1-3-20 0,-4 5 13 16,-1 0-15-16,-2-1-1 0,3-1-2 0,-1 3 7 15,4 3-14-15,-6-1 7 0,2 0-6 0,1 3 19 16,3-1-16-16,-3 2 6 0,3 2 7 16,0-1-13-16,4-2-15 0,0 2 21 0,0 0-27 15,3 0 14-15,3 1 10 0,3-5-28 0,1 4 12 16,4-1-33-16,5-2-50 0,2-3-83 16,-1 0-755-16,7 2 156 0,-4-6 13 0,0 2 146 15</inkml:trace>
  <inkml:trace contextRef="#ctx0" brushRef="#br0" timeOffset="17671.39">18250 4672 476 0,'0'0'192'16,"0"0"-26"-16,3-5 0 0,-3 5-2 0,0 0-13 15,0-8 8-15,0 8-16 0,3-6-38 0,-3 6 10 16,0 0-58-16,1-3 147 0,-1 3-55 15,0 0-77-15,3-5-16 0,-3 5 28 0,0 0 3 16,0 0-23-16,0 0-15 0,0 0-3 0,0 0 3 16,0 0-8-16,0 0-18 0,0 0 5 0,-14-2-10 15,14 2 13-15,-10 10-24 16,0-4 16-16,-1-2-2 0,4 4-1 0,-3-1-10 0,0 0 1 16,-4 1-4-16,7 0-12 0,-2 0 13 15,1 0-11-15,-2-3 14 0,4 1-14 0,2 2-2 16,-3-2 2-16,3 2-2 0,1-4-15 15,0 3 2-15,3-1-3 0,0 2-7 0,0-1 3 16,3-1 4-16,0 1 1 0,1-1 4 0,3 2 6 16,-3-6 2-16,5 5 24 0,-2 0-24 15,1-4-2-15,-2 3-3 0,1-2 10 0,-1 0 1 16,1-1-11-16,-3-1 5 0,3 2 14 0,-4-2-14 16,-3-2 3-16,7 6 0 0,-7-4-1 15,0-2 22-15,3 6-1 0,-3-6-10 16,-6 8 8-16,2-5 5 0,-3 4-18 0,-6 0-10 15,3-3 23-15,-5 3-13 0,2-1 0 0,0-2-18 0,-1 3 0 16,3-2 0-16,1-2-8 0,0-2-40 16,3 4-21-16,1-5-39 0,6 0-109 15,-8 1-142-15,8-1-375 0,0 0 63 0</inkml:trace>
  <inkml:trace contextRef="#ctx0" brushRef="#br0" timeOffset="18059.03">18578 4736 834 0,'3'-5'292'0,"-3"5"-39"16,0 0-92-16,0-6-4 0,0 6-14 0,-4-7 8 16,4 7-21-16,-9-1-22 0,9 1-8 0,-10-6-16 15,10 6-4-15,-12 0-4 0,12 0-12 16,-13 6 6-16,3-5-14 0,3 6-10 0,-3-3-15 15,3 3 7-15,-4 3-15 0,5 0 3 0,-1 1-3 16,1-2 2-16,2 1-25 0,4 0-13 0,-4-2 1 16,4 1-4-16,4-1 16 0,-1-1-2 15,1-1 9-15,3 1-12 0,2-3 0 0,2-2 21 16,2 1-11-16,2-2-3 0,-2-1 6 16,0-1-3-16,2-3-15 0,-2 0 12 0,4-2 16 15,-7 4-7-15,4-6-1 0,-7 2-8 16,3-3 9-16,-3 1-11 0,0 0 5 0,-3-1-5 15,2 1-11-15,-6-2 22 0,3 3-11 0,-3-1 10 16,-3 1 3-16,3 2-13 0,-3-2 10 16,0 1-15-16,-1 0-5 0,1 2-8 0,-1 2-13 15,4 2-18-15,-10-5-30 0,10 5-29 0,0 0-12 16,-7 11-36-16,0-4-120 0,7 0-515 0,1 2 76 16,2-1 127-16</inkml:trace>
  <inkml:trace contextRef="#ctx0" brushRef="#br0" timeOffset="18341.58">18896 4900 711 0,'0'0'228'0,"0"0"-18"0,0 0 12 0,0 0-53 16,0 0 0-16,0 0 0 0,0 0-20 15,0 0-16-15,0 0-3 0,0 0-9 0,0 0-6 16,0 0 15-16,0 0-32 0,0 0-21 16,0 0 2-16,0 0-13 0,0 0 6 0,-11 10-10 15,4-3-62-15,-6 1-39 0,-8-5-94 0,-3 12-748 16,-6 1 111-16,-1 0 48 0</inkml:trace>
  <inkml:trace contextRef="#ctx0" brushRef="#br0" timeOffset="20253.97">19798 4692 783 0,'0'0'284'0,"0"-6"-18"0,0 6-46 0,0 0-25 16,-3-5 15-16,3 5-34 0,0 0-22 0,3-5-82 15,-3 5 4-15,0 0-14 0,-3-5 12 16,3 5-15-16,0 0 0 0,-7-3-23 15,7 3 2-15,-14 0 5 0,14 0 1 0,-24 7-18 16,10-3 15-16,-3 2-21 0,0 1-7 0,-3 1 7 16,3-2-7-16,0 4-8 0,-1-1-12 0,5-5 1 15,0 5 6-15,2-2-7 0,1-1-6 16,0 2-8-16,5-4-17 0,-1 3 12 0,3-2-12 16,2-2 18-16,1 3-19 0,1 1 32 0,2-3-14 15,3 1 8-15,2-2 0 0,-1 1-7 0,3-1 5 16,1 0-3-16,-1 1 13 15,3 0 7-15,-2 0-15 0,-1-1 11 0,0 1-11 16,1-2 3-16,-1 0 30 0,-1 0-27 0,-1 2-14 16,-1-4-5-16,-1 3 26 0,-6-3-20 15,7 5 17-15,-4-2 1 0,0 1 4 0,-3-4-4 16,-3 9 4-16,0-4 1 0,-4 0 12 0,0 3 1 16,-4 0-9-16,-2 0-12 0,4-1-5 0,-3-3 7 15,2 2-4-15,1-2 4 0,-2 0-30 16,4-3-64-16,1 1 7 0,6-2-5 0,-7 4-135 15,3-4-108-15,4 0-391 0,0 0 55 0</inkml:trace>
  <inkml:trace contextRef="#ctx0" brushRef="#br0" timeOffset="20497.64">20065 4706 934 0,'4'-3'317'16,"-4"3"-112"-16,0 0-31 0,0 0-20 15,0-6-11-15,0 6-18 0,0 0-17 0,0 0-6 16,0 0-20-16,0 0-2 0,0 0-16 0,0 0 10 16,0 0-15-16,0 21-8 0,0-11 3 15,0-2-21-15,0 6 0 0,-1-3 3 16,1 3-18-16,-3 2-23 0,3 0-54 0,-4-1-26 15,4 4-7-15,0-7-28 0,-3 6-39 0,-1-3-51 16,4 0-476-16,-3-3-46 0,0 0 100 0</inkml:trace>
  <inkml:trace contextRef="#ctx0" brushRef="#br0" timeOffset="20948.09">20057 4710 780 0,'1'-7'297'0,"-2"4"-23"16,1 3-21-16,0-8-27 0,0 2-16 0,0 6-11 15,0-8-40-15,0 8-18 0,1-3-11 16,-1 3-27-16,7-5-14 0,-7 5 1 0,13-3-3 16,-6 3-5-16,4 0-13 0,-1 0-8 0,3 0-4 15,1 0 4-15,0 0-15 0,0 1-13 16,-1 1 1-16,0 0-9 0,2 1 9 0,-2 0-14 15,-2 0-2-15,-1 0-36 0,-1-1-10 16,-4 3-11-16,1-1 24 0,-2 1-18 16,-4-1 20-16,0-4-20 0,-7 13-11 0,-4-5-25 15,1 1 10-15,-3-1-12 0,-1 1-6 0,0-1 23 16,-3 0 3-16,4 0-5 0,-1-1 22 16,3-3-14-16,-2 3 14 0,6-3 1 0,-3 2 15 15,3 0 26-15,0-5 25 0,3 2 23 0,1 1-7 16,3-4-8-16,0 0 3 0,0 0-9 15,0 0 1-15,11 4 15 0,-11-4-2 0,17-3-21 16,-8 2 8-16,5 1-3 0,-3-1-5 0,3-2 1 16,-1 3-14-16,-3 0 13 0,4 0-2 15,-4 3 4-15,1-2-24 0,-1-1-29 0,0 1-44 16,1 3-5-16,-5 0-22 0,4-1-68 16,-7 2-60-16,-3-5-144 0,1 9-451 0,5-2 85 15,2 0 128-15</inkml:trace>
  <inkml:trace contextRef="#ctx0" brushRef="#br0" timeOffset="21239.96">20659 4685 959 0,'1'-7'308'0,"-1"7"-37"0,0 0-23 0,0-6-20 0,0 6-44 15,0 0-12-15,0 0-16 0,0 0-18 16,0 0-15-16,0 0-15 0,0 0-14 16,0 0 6-16,3 14-31 0,0-7 11 0,-3 1-17 15,0 0-4-15,3 0 5 0,-2 1-20 0,-1 1-6 16,3 1-4-16,-3 1-6 0,3-1 10 0,-3-2-2 16,3 4-41-16,-1-2-5 0,-2-3-31 15,3 6-41-15,-3-5-46 0,0 2-87 0,0-3-85 16,0-1-550-16,-3 0 85 0,3 1 61 0</inkml:trace>
  <inkml:trace contextRef="#ctx0" brushRef="#br0" timeOffset="21479.9">20527 4706 460 0,'0'0'220'0,"-5"-5"6"0,5 5-63 0,0 0-4 16,0 0-8-16,11-4-18 0,-4 2 5 0,3 0-33 15,1 1 70-15,2 1-30 0,5-4 1 16,-2 1-15-16,5-1-16 0,-1 1-5 16,1 0 0-16,6-2-25 0,0 2-19 0,-6-3 6 15,3 5-44-15,0 0-33 0,-3-2-33 0,-2 3-55 16,-4 0-193-16,1 0-551 0,-2 0 163 15,-1 0-14-15</inkml:trace>
  <inkml:trace contextRef="#ctx0" brushRef="#br0" timeOffset="21804">21158 4620 813 0,'0'0'221'0,"0"0"-19"0,0 0-20 16,0 0-24-16,0 0-4 0,-3 16-31 0,3-9-6 16,0 3-17-16,-3 0 18 0,3 2-39 15,-3-1 3-15,2 3-10 0,-2-1-11 16,3 2 11-16,-4-1-13 0,4 3-3 0,0-5-5 0,0 2-20 15,0-2 0-15,0 1 20 16,0-1-43-16,0 0 30 0,0-1-51 0,4-2-38 16,-4-2-8-16,3 2-46 0,-2-3-23 0,-1-6-148 15,3 3-500-15,-3-3 42 0,3 5 109 0</inkml:trace>
  <inkml:trace contextRef="#ctx0" brushRef="#br0" timeOffset="22050.03">21162 4581 819 0,'3'-6'286'16,"-3"6"-20"-16,4-5-35 16,3 2-44-16,0-1 0 0,2 2-31 0,1 0 5 15,2-3-23-15,1 2-23 0,1 2-2 0,3-3-11 16,3 0-4-16,-3 3-11 0,1-2-16 15,2 1-9-15,0 1-16 0,-2 0-15 0,-2 1-52 16,-1 0-28-16,1 1-45 0,-2 0-62 0,-4-1-136 16,-3 5-525-16,0-1 118 0,-3 1 29 15</inkml:trace>
  <inkml:trace contextRef="#ctx0" brushRef="#br0" timeOffset="22248.06">21224 4756 842 0,'0'0'248'0,"0"0"-33"0,0 0-15 16,0 0-19-16,0 0-12 0,0 0-18 0,14 3-25 16,-14-3-1-16,6 1-5 0,-6-1-15 0,10 1-10 15,-3 1-8-15,0 1-28 0,-7-3 10 16,13 1 0-16,-6 2-10 0,0-2-21 0,4 3-20 15,-1-4-61-15,0 0-164 0,4 1-633 0,-1-1 100 16,1-1 70-16</inkml:trace>
  <inkml:trace contextRef="#ctx0" brushRef="#br0" timeOffset="23279.81">22369 4688 926 0,'0'0'271'0,"-1"-4"-89"16,1 4-15-16,0 0-14 0,0 0-4 0,0 0-32 15,0 0-22-15,0 0 0 0,0 0-1 0,0 0-27 16,0 0 2-16,0 0-2 0,-6 16-14 16,3-10-4-16,2 1 0 0,-2 5-6 0,0-3-17 15,0 2-1-15,-1 0 4 0,0 1-12 0,4-1-11 16,-3 2-19-16,3-2-8 0,0-3-17 16,3 1 25-16,1-1-28 0,0-1 21 15,2 0 2-15,-2-3 2 0,5 0 6 0,-1-1-15 16,-1-3 7-16,2 0-3 0,1 0 16 0,-10 0-13 15,21-3 5-15,-11-2 18 0,1 2-12 16,-1-3 17-16,-3 2 18 0,4-2 0 0,-1 1 13 16,-4 1-10-16,1 0 5 0,0 2 10 0,-3 0-15 15,2-3 10-15,-6 5 12 0,7-4-1 16,-7 4-24-16,7-4-13 0,-7 4-5 0,7-1 8 16,-7 1-8-16,0 0 3 0,0 0 0 0,0 0-5 15,7 9-1-15,-7-3-7 0,3 0-15 0,0-2 28 16,1 2 0-16,-1 2-8 15,5-4 5-15,2 1-15 0,0 2 0 0,3-4 7 16,1 3 9-16,0-6-14 0,3 1 3 0,4-2 0 16,-2 1 10-16,2-6-5 0,-3 3 3 15,1-2-11-15,-4 1-2 0,1-3-5 0,-1-1 31 16,-5 0-29-16,0 1 10 0,0-1-4 0,-6 1 12 16,-1-3-12-16,0 2 4 0,-3 0-4 0,0-1 2 15,-3 1 10-15,-1 0-20 0,-2-1 10 16,-1 1 2-16,0 2 6 0,0 1-3 0,1-1-2 15,-1-1-14-15,1 6 6 0,-2-2 15 16,8 3-35-16,-7-3-34 0,7 3 5 16,0 0-46-16,-10 6-38 0,10-6-85 0,-4 7-86 15,8-4-487-15,3 1 89 0,3 0 83 0</inkml:trace>
  <inkml:trace contextRef="#ctx0" brushRef="#br0" timeOffset="23518.18">23035 4797 796 0,'0'0'322'0,"0"0"-25"0,0 0-28 15,0 0-41-15,0 0-16 0,7-1-23 0,-7 1-14 16,0 0-14-16,0 0-31 0,0 0-2 0,0 0-23 16,3 5-5-16,-3-5-3 15,0 6-22-15,0-6-17 0,3 6-6 0,-2-2-47 16,-1 1-15-16,4 1-54 0,-4-6-108 0,0 8-278 15,0-2-405-15,0-1 105 0,0-5 51 16</inkml:trace>
  <inkml:trace contextRef="#ctx0" brushRef="#br0" timeOffset="23683.62">23025 4628 1018 0,'0'0'290'0,"0"0"-11"0,-3-8-49 16,3 8-28-16,0 0-7 0,0 0-42 0,0 0-20 15,0 0-15-15,0 0-36 0,0 0-31 0,0 0-94 16,13 15-157-16,-9-5-601 0,-1-2 69 16,0 0 48-16</inkml:trace>
  <inkml:trace contextRef="#ctx0" brushRef="#br0" timeOffset="23951.54">23261 4618 952 0,'0'0'327'15,"3"-7"-53"-15,-3 7-31 0,4-1-20 0,-4 1-46 16,0 0-3-16,0 0-8 0,0 0-33 0,0 0-5 15,4 11-18-15,-4-4-15 0,0 1 2 16,0 2-20-16,3 3-5 0,-3-2-6 0,0 3-12 16,0-3-5-16,0 4-3 0,-3 3 0 0,3-3-23 15,0 3 10-15,-1-1-17 0,-2 1-24 16,-1-1-23-16,4-2-53 0,0 3-24 16,-3-3-20-16,2 0-128 0,1-5-565 0,-3 4 47 15,3-5 71-15,0-5 88 0</inkml:trace>
  <inkml:trace contextRef="#ctx0" brushRef="#br0" timeOffset="24219.82">23528 4584 918 0,'0'0'282'0,"3"-6"-26"0,-3 6-23 15,0 0-33-15,0 0-29 0,0 0-12 0,0 0-13 16,3 18-6-16,-3-11-14 0,0 3-26 0,0 2 2 16,0 1-12-16,0 2-6 0,0-1-5 15,0 3-17-15,0-1 10 0,3 1-21 0,-3 1-5 16,-3 0 5-16,6 1-51 0,-6 2-51 0,3-11-187 16,0 12-650-16,0-4 130 0,0-2 39 0,0-3 89 15</inkml:trace>
  <inkml:trace contextRef="#ctx0" brushRef="#br0" timeOffset="25043.88">24502 4721 854 0,'0'-4'256'16,"0"-3"52"-16,-4 1-114 0,4 6-25 0,-3-7-26 15,2 3-20-15,-2-1 77 0,0 1-39 16,0-1 11-16,3 5-34 0,-10-4-15 16,6 0-11-16,4 4-27 0,-17 0 4 0,4 4 1 0,2-1-21 15,-2 4 0-15,-2 0-10 0,2 4-13 16,-4 2-5-16,5 0-2 0,0 3-22 15,-2 0 7-15,4 1-22 0,4-2-22 0,1 1-1 16,2-3 1-16,6 0-21 0,1-2 15 0,3 2-28 16,3-2 18-16,8-3-30 0,2 0-13 0,7-2-29 15,0-1-10-15,1 1-207 0,3-2-514 16,3-2 76-16,0-2 77 0</inkml:trace>
  <inkml:trace contextRef="#ctx0" brushRef="#br0" timeOffset="25701.64">24928 4484 627 0,'0'0'258'16,"-1"-6"-17"-16,1 6-24 0,0 0-40 15,0 0-18-15,0-6-16 0,0 6-5 16,0 0-12-16,0 0-21 0,0 0-13 0,0 0-8 16,-8 20-10-16,8-12-2 0,-3 3 7 15,2 3-32-15,-5 3 14 0,3 0-18 0,-1 2-7 16,0-1 3-16,1 3-6 0,-1-3-20 0,-2 3-26 16,4-1-20-16,-3-3-3 0,5 1 5 0,-3-1-30 15,0-4-11-15,3-1-2 0,0-4 23 16,0 2-11-16,0-2-2 0,3-1 18 0,0 0 10 15,-3 0 18-15,5-4-7 0,-3-2 9 0,-2-1 29 16,10 3 36-16,-10-3 10 0,0 0-16 16,17-4 11-16,-17 4 2 0,10-3-4 0,-4 3 6 15,-6 0-4-15,8-5 10 0,-8 5-10 0,7-3-16 16,-7 3 3-16,7 0-5 0,-7 0-21 0,6-4 14 16,-6 4-19-16,8-2 13 15,-8 2-8-15,10 0 8 0,-10 0-5 0,0 0 3 16,13 2-14-16,-5 1 1 0,-8-3 7 0,13 1-12 15,-5-1 5-15,1 0-8 0,-9 0 5 16,17 0-5-16,-7 0-21 0,1 0 1 0,-1-1 7 16,0-2-20-16,4 0 22 0,-4 0 11 0,1-1-7 15,-1-3-3-15,0 3 7 0,0-3-15 0,-3 0 36 16,-1 1-3-16,-2 1-15 0,3-2 28 16,-4 1-10-16,1 2 0 0,0-3 10 0,-4 0 3 15,0 7-10-15,0-8-14 0,0 8 4 16,-8-6-1-16,5 2 3 0,3 4-11 0,-14 0 11 15,14 0 0-15,-14 4-16 0,4 0 3 16,3 4-5-16,-2-6-5 0,1 8 0 0,4-2 15 16,-2 1-10-16,0 3 7 0,6-2-20 15,-1 0 13-15,1-1-3 0,1 4-9 0,5-5-1 16,0 2-8-16,1-2-25 0,7 0-36 0,-3 0-23 16,6-4-49-16,0 0-89 0,3 0-551 0,1 0 67 15,-1-4 118-15</inkml:trace>
  <inkml:trace contextRef="#ctx0" brushRef="#br0" timeOffset="25934.31">25513 4686 744 0,'0'0'284'0,"-10"-2"-33"0,1 2 18 15,9 0-28-15,-15 0-13 0,15 0-42 0,-16 2-6 16,5 3-22-16,1-1-27 0,0 1-1 15,-1 4 3-15,1-1-15 0,0 3-13 0,-1-1-38 16,1 3 4-16,4-3 6 0,-1 5-31 0,4-5-25 16,-1 4 17-16,4-3-28 0,-1-1 3 15,6 3-18-15,3-5 0 0,0 3-33 0,6-3-34 16,0 1-89-16,7-3-699 0,-1-3 69 16,4 2 51-16,0-5 108 0</inkml:trace>
  <inkml:trace contextRef="#ctx0" brushRef="#br0" timeOffset="26197.54">25876 4592 911 0,'0'0'315'0,"0"-8"-31"0,0 3-46 16,0 5-13-16,-3-4-25 0,3 4-19 0,0 0-40 15,0 0-3-15,0 0-28 0,0 0-5 16,0 0-10-16,0 0-5 0,-4 16-16 15,4-7-2-15,0 0-13 0,-3 2-16 0,3 0 21 0,0 1-10 16,0 4-11-16,-3-3-2 16,2 3-7-16,0 0-14 0,1 2 13 0,-5 1-53 15,1-1-37-15,4-2-63 0,-4 0-21 0,1-3-125 16,0 1-609-16,3-3 102 0,3-4 102 16,-3 3 49-16</inkml:trace>
  <inkml:trace contextRef="#ctx0" brushRef="#br0" timeOffset="26557.12">26091 4634 834 0,'4'-6'322'0,"-4"6"-43"0,0-6-10 0,0 6-46 16,0 0-18-16,0 0-36 0,0 0-6 15,0 0-14-15,0 0-21 0,0 0-13 0,-20 12-18 16,9-4-22-16,-2 1-17 0,2 1-22 0,-9 4-18 15,5-3-18-15,-1 4-15 0,-2 0-24 0,-1-3-7 16,1 1-2-16,2-1-19 0,3-4 6 16,-2 3-1-16,4-1 1 0,-2-1 5 0,6-4 12 15,-3 2 29-15,3-1 51 0,4-4 2 0,-1 4 0 16,4-6 1-16,-3 4-6 0,3-4 21 16,0 0-11-16,0 0 6 0,0 0 10 15,24-3 12-15,-24 3-22 0,16-1-3 0,-9-3 8 16,1 2-3-16,-8 2-10 0,16 0-15 15,-9 0 12-15,-7 0-7 0,14-1-13 0,-7 2-3 16,-7-1 0-16,13 2 1 0,-5 1-1 0,1-1-12 16,-5 2 12-16,6 2-12 0,-3 0-14 0,0-2 4 15,0 4-29-15,3-1-31 0,0 3-40 16,4-1-715-16,6 1 29 0,3-4 32 0,-1 3 93 16</inkml:trace>
  <inkml:trace contextRef="#ctx0" brushRef="#br0" timeOffset="28029.74">27069 4718 588 0,'0'0'249'16,"4"-5"-4"-16,-4 5 14 0,0 0-11 0,3-3-30 15,-3 3 2-15,0 0-33 0,6-1-103 0,-6 1 21 16,0 0-18-16,1-6 59 0,-1 6-21 16,0 0-7-16,0 0-15 0,-10-7-16 0,10 7-6 15,-10-3-14-15,-1 3 2 0,1 2-5 0,-3-1-5 16,-2 3-18-16,-4-1-3 0,1 0 6 15,0 2-11-15,-1 1 3 0,1 2-5 0,2 1-16 16,-5-1 8-16,3 3-5 0,5-3-8 16,0 2-2-16,1 1-13 0,0-1-13 0,8-2 3 15,-3 1-9-15,3-1 9 0,4 0-18 16,3-1 25-16,-2-3-25 0,6 2 5 0,3-1 7 16,0-1 8-16,7-2 1 0,-3-2-1 0,3 0-2 15,0-2 15-15,3 1 2 0,-2-3-15 0,-1 0 21 16,0-2 0-16,0 4 2 0,0-4 21 15,-4 3-8-15,-1-4 12 0,-2 5 9 0,1-4-11 16,-5 0 39-16,1 5-46 0,-1-5 9 0,1 1-24 16,-4-1 19-16,1 4 1 0,0-4-3 15,-4 6-5-15,8-6-94 0,-6 4 19 0,1-1 17 16,-3 3-9-16,6-6 16 0,-6 6-8 0,4-2-7 16,-4 2 14-16,0 0-22 0,0 0 18 15,11 1 0-15,-11-1-1 0,10 6-7 16,-7-4 18-16,4 2-18 0,-1 2 8 0,2 0-31 15,-1-2-25-15,4 1-80 0,-2 2 15 0,-2 0-115 16,0-3-35-16,3 2-492 0,-3-1 63 0,0 1 109 16</inkml:trace>
  <inkml:trace contextRef="#ctx0" brushRef="#br0" timeOffset="28589.4">27424 4734 816 0,'0'0'246'0,"0"0"-49"0,0 0 0 15,5-6-33-15,-5 6-23 0,0 0-19 0,0 0-9 16,0 0-8-16,0 0-18 0,3 14-20 0,-3-9-6 16,3 1 3-16,-6 2 3 0,3-1-9 15,-3 1-14-15,3 1 7 0,0-2-7 0,-1 2-9 16,-3 0 12-16,4-2-19 0,-3 1-5 0,3 1-3 15,0-5 6-15,0 1 12 0,0 2 1 16,0-7-19-16,3 7 16 0,-3-7 10 0,5 2-43 16,-5-2 27-16,0 0-17 0,21-8-3 15,-12 2 3-15,4-3-3 0,-1 2 8 0,1 0-2 16,-3 1 2-16,4-1-18 0,-1-2 12 16,-3 2 1-16,1 2-10 0,-4 1-3 0,4-2 0 15,-6 4-13-15,3 1 5 0,-2-4 6 0,1 3-11 16,-7 2-5-16,10 0 10 0,-10 0-12 15,0 0-1-15,11 4 21 0,-8 0-10 0,-3-4-10 16,3 8 9-16,-1-4 1 0,-2 3 0 0,1-2 12 16,-1 2 4-16,0-3 9 0,0 3-23 15,1 0-7-15,-1-7 7 0,0 9-2 0,0-7 5 16,3 3 5-16,-3-5 13 0,3 4-1 0,-3-4 6 16,0 0-10-16,15-3-11 0,-4-3 37 15,0 4-16-15,-3-7 5 0,6 1-16 16,-1 1 6-16,-2 0 3 0,2-1 14 0,1-1-19 15,-4 5-1-15,1-2-5 0,-4 1 13 16,2 1 69-16,-2-2-13 0,0 4-5 0,-3-1-7 16,2 0-21-16,-6 3 10 0,7-2-15 0,-7 2-31 15,0 0 31-15,14 3-6 0,-10 2-2 16,-1-1-5-16,0 3-10 0,1-1-23 0,-4 2-26 16,6 0-46-16,-3 3 8 0,-2-3-59 0,2 3-110 15,4-1-615-15,-3 0 106 0,3-2 9 16,-1-1 101-16</inkml:trace>
  <inkml:trace contextRef="#ctx0" brushRef="#br0" timeOffset="28932.83">28174 4753 755 0,'-4'-7'202'0,"1"3"13"0,3 4-28 15,-11-4-23-15,11 4-31 0,-10-2-3 0,0 2-15 16,-1 2 1-16,-2 2-17 0,-4 0-19 15,3 3 14-15,-3-1-37 0,0 2 4 0,0 0-15 16,5 1 16-16,-4-1-6 0,3 1-10 16,-1 1-2-16,4-3-14 0,3 1-12 15,1 0 0-15,1-4 8 0,2 1-16 0,3-1 16 16,0-4-14-16,11 4 6 0,-11-4 28 0,20-1-20 16,-6-3 0-16,2 0-3 0,-1-2-3 15,1 2-10-15,2-3 16 0,-5 0-13 0,4 0 5 16,-6 5 7-16,2-4 16 0,-3 3-18 0,0-2 3 15,-6 2-13-15,4-1 94 0,-2 1-17 16,-1 2 4-16,-3-5-27 0,-2 6-11 0,3-3 6 16,-3 3-16-16,0 0-5 0,0 0-8 0,0 0-30 15,0 0-19-15,0 0-50 0,0 0-21 16,0 0-36-16,-17 13-120 0,10-6-656 0,4-1 111 16,2 2 38-16,-2-6 123 0</inkml:trace>
  <inkml:trace contextRef="#ctx0" brushRef="#br0" timeOffset="29907.85">28347 4753 629 0,'0'0'177'0,"0"0"-8"0,0 0-16 0,0 0-14 15,0 0-29-15,-23 14-3 0,19-9-25 0,-3 2 13 16,1 0-3-16,2 2-10 15,-3-1-8-15,1 0 5 0,1-1-17 0,-1 0-16 16,3 0 13-16,2-3-23 0,-2 2 15 0,0-1 13 16,3-5-28-16,3 6 10 0,-3-6-10 15,0 0 7-15,14 0-10 0,-14 0 1 0,20-7 4 16,-10 3-25-16,3-2 0 0,-3 2-1 0,3-3 29 16,0-1-15-16,0 1-8 0,-2 0-13 15,-1 4-13-15,0-4 26 0,1 2-15 16,-1 1-6-16,-4-1-4 0,2 4-17 0,0-2 19 0,-8 3-18 15,11-3 11-15,-11 3 9 0,0 0 8 16,12 4-13-16,-6 2-2 0,-3-3 15 16,-2 3-10-16,2-2 5 0,0 2 0 0,0 2 3 15,0-4 7-15,-2 3 3 0,6-2 0 0,-3 2 22 16,5-3-14-16,-2 3-6 0,4-3 6 16,2-1-6-16,0 0 8 0,5-5-20 0,3 2-6 15,2-1 26-15,4-6-13 0,1 0 6 0,3 0-9 16,-2 0 1-16,-3-2 5 0,-2 0-8 15,0 0-2-15,-4 0-3 0,0-1-8 0,-6 1-10 16,0 2 13-16,-7 0 13 0,3-1-16 0,-7-1-2 16,4 4-6-16,-6 0-7 0,-1-1 5 15,0 6 23-15,-8-9-28 0,3 8 18 0,-3 0-20 16,8 1 7-16,-21 1 0 0,11 0 5 0,-3 1-5 16,2 2 8-16,-2 0 7 15,2 3-4-15,1-1-6 0,0-2 5 0,-1 1-12 16,4 2 9-16,0-3 6 0,4 2-7 0,-3-3 1 15,3 2 19-15,3-5-11 0,0 7 16 16,0-7-10-16,0 0-19 0,16 1-1 0,-6-2 11 16,-2-3 1-16,2 0 0 0,3-2 10 0,-2 4-10 15,2-6 10-15,1 0-12 0,-4 1 7 16,0 2 20-16,1-1 3 0,-4-1 5 0,2 5 26 16,-5-4-5-16,3 2-11 0,-3-1 29 0,-1 4-9 15,0-4-9-15,1 2-8 0,-4 3-28 16,6-6 5-16,-6 6-3 0,0 0-10 15,0 0 11-15,0 0-19 0,0 14 13 0,0-4-2 0,-3 1-11 16,-1 4 11-16,1 2-3 16,-3 1-7-16,2 4 7 0,-3 3 2 0,5-1 4 15,-3 2-16-15,-1 7 2 0,2-6 3 0,1 6 13 16,0-6-11-16,1 2-2 0,-4-1 0 16,3-2 13-16,3-1-3 0,-2 0-10 0,-3-1 8 15,2-6-8-15,2 1 3 0,-5-4 15 0,3 1-18 16,-1-3 2-16,0-1 26 0,1 0-12 15,-2-3-11-15,-5 0 2 0,-1-2-24 0,-1-3 4 16,1 1-8-16,-5-5 16 0,3-2 5 0,-1-4-8 16,3 0 6-16,0-4 12 15,-1 0-7-15,2-5 9 0,6 1-4 0,-3-3-18 16,5-1 25-16,0 2-12 0,5-1-1 0,2-2-2 16,5-2 0-16,-3 1 8 0,7 2-5 15,5-4-16-15,-4 5 18 0,3 1-2 0,1-1-9 16,2 2 14-16,-1 2-16 0,4-1 3 0,4 3-10 15,2-1 0-15,1 2-55 0,-3 4-14 16,-1 1-226-16,2-1-519 0,-4 4 74 0,-4 0 84 16</inkml:trace>
  <inkml:trace contextRef="#ctx0" brushRef="#br0" timeOffset="31390.12">29770 4543 714 0,'0'0'281'0,"0"0"-53"16,0 0-31-16,0-5-25 0,0 5-24 0,0 0-2 15,0-7-21-15,6 4-7 0,-5-3-15 0,8 1-1 16,-2-2-15-16,1 0-18 0,5-1 8 15,-3-2-21-15,6 0-2 0,-4 2 5 0,2-3-23 16,-1 2 15-16,1-2-18 0,1 3-2 0,-3 1 15 16,-3 2-3-16,-1-2-17 0,-1 1-11 15,-4 3 8-15,5-4 0 0,-5 5-2 0,-3 2-11 16,3-6-5-16,-3 6 8 0,0 0-10 0,-14-4-1 16,14 4 24-16,-18 3-21 0,2-1 5 15,3 4-28-15,-3 2 13 0,-2 1 13 16,-3 0-8-16,8 1 0 0,0 0 5 0,-5 3-20 15,7-1-8-15,4 1-3 0,0-3-25 0,-2 4 20 16,5-4 5-16,3 1-7 0,-2 2 8 16,6-5 2-16,2 3 25 0,-2-3-15 0,4 6-12 15,3-5 12-15,1-1-13 0,-1 3 11 0,3-4 0 16,1 1 2-16,-1 0 10 0,1 0-10 16,-2-4-2-16,-2 1 15 0,-1 2-13 0,-2-4 13 15,3 3-23-15,-4-4 0 0,-1 4 5 0,1-5-5 16,-3 3 18-16,-2 2-3 0,-1-6 8 15,-4 8 16-15,-2-1-1 0,-2 1-23 16,-5 1 16-16,-1-2-18 0,3 4 18 0,-5-3 9 16,2 1-9-16,0 0 2 0,0 0-17 0,1 0-11 15,-1 1-8-15,7-4-4 0,-1 2-14 16,0-1 6-16,3 0-8 0,-1 0 7 0,3-2 8 16,3 1-7-16,0-6 2 0,3 8 18 0,3-2-12 15,-1-3 4-15,-2-1 18 0,4 4 8 16,-1-5-5-16,-2 4 5 0,2-3-13 0,-1 0 18 15,-5-2-2-15,9 5 25 0,-5-2-2 0,-4-3 2 16,3 7 10-16,2-3 16 0,-4-1-5 0,-1-3 2 16,0 7 5-16,0-2-7 15,-1 1 5-15,-4 0-16 0,-1 2-12 0,2 0-3 16,-2-1 7-16,-2 2-7 0,3 0-7 0,-3-5-6 16,4 3 18-16,-2 2-10 0,2-3 3 15,0 0-14-15,4-2 6 0,-3 2-3 0,6 2-15 16,0 1 13-16,2-7-11 0,5 4-7 0,0-1-13 15,10-1 0-15,3-2-21 0,2 4-30 0,6-6-51 16,4 0-88-16,-15 1-71 0,14-1-466 16,-2-1 23-16,-3-1 115 0</inkml:trace>
  <inkml:trace contextRef="#ctx0" brushRef="#br0" timeOffset="31682.35">30382 4609 742 0,'0'0'192'0,"0"0"-5"0,0 0-31 15,0 0-13-15,0 0-15 0,0 0-5 0,0 0-28 16,-4 16 5-16,1-6 2 0,3 0-18 15,0 4-12-15,0-2 15 0,0 3-23 16,0 0 0-16,-1 4-5 0,1-1 2 0,0 3-7 16,0-4-13-16,1 3-10 0,-1 1-13 0,0-3-11 15,3-2-37-15,-3 0 9 0,0 1-53 16,4-5-36-16,-1-1-8 0,-3-1-117 0,1-1-257 16,-1-1-217-16,3 0 69 0</inkml:trace>
  <inkml:trace contextRef="#ctx0" brushRef="#br0" timeOffset="32037.08">30337 4631 747 0,'-3'-6'220'15,"3"6"5"-15,0-7-17 0,0 7-4 0,-3-5-37 16,3 5-14-16,0 0-27 0,3-4-16 15,-3 4-10-15,6-6-13 0,-6 6 2 0,13-2-7 16,-5 1-18-16,2 1-13 0,4 0 1 0,-2 0 4 16,0 0-7-16,5 0-8 0,-1 1-3 15,2 1 8-15,0-2-13 0,-5 3-15 0,5 0 13 16,-5-2-11-16,1 0 14 0,-1 1-32 16,-3 2-9-16,1-4-1 0,-4 3 3 0,1-1-8 15,-3 1 0-15,-5-3 8 0,3 9 0 16,-3-9-5-16,-8 8 12 0,-1 0-12 0,-5-2-8 15,1 1-20-15,-4 1 2 0,3-1 8 0,-3 0-49 16,3 0-46-16,0-2-43 0,1 1-6 16,-11 2-199-16,17-2-399 0,-2-1 86 0</inkml:trace>
  <inkml:trace contextRef="#ctx0" brushRef="#br0" timeOffset="32278.75">30802 4803 885 0,'0'0'351'0,"0"0"-75"0,0 0-27 16,0 0-42-16,7-2-10 0,-7 2-20 15,0 0-16-15,0 0-23 0,0 0-7 0,7 8-21 16,-7-8-8-16,3 7-20 0,-2-3 5 0,-1 2-2 15,0 2-16-15,0-1 2 0,0-1-20 16,0 6-10-16,0-4-33 0,0 1-51 0,-1 1-27 16,0 0-101-16,-1 3-730 0,2-5 143 15,0 0 26-15,-4-1 118 0</inkml:trace>
  <inkml:trace contextRef="#ctx0" brushRef="#br0" timeOffset="33242.01">31387 4631 885 0,'3'-5'295'0,"-3"5"-22"0,0 0-32 16,0 0-23-16,0 0-21 0,0 0-21 0,0 0-14 15,0 0-14-15,3 16-2 0,-3-8-44 16,0 1-10-16,0-2 8 0,0 2-18 0,0 1-8 15,0 1-2-15,0 2-5 0,0-2-11 0,3 0 8 16,-3 0-26-16,0 0 3 0,0 2 3 16,0-4-11-16,1 0-7 0,-1-1 2 15,0 0-3-15,0-1-7 0,0-3 5 0,0 2-10 16,0-1-3-16,0 1 3 0,0-6-10 0,0 0-8 16,0 0 17-16,0 0-22 0,0 0 0 15,0 0 13-15,0 0-9 0,-1-18-1 0,1 5 12 16,0 1-5-16,0-3-5 0,0-2 0 0,0-2 0 15,-3-2-6-15,3 1 22 0,0 2-6 16,-3-3 0-16,3 3 0 0,0 2 10 0,-3 2-5 16,3 0 3-16,-1 3-5 0,0 0 5 0,1 2-6 15,0-1 6-15,-2 2-15 0,2 1 7 16,0 0 2-16,0 3-7 0,0-3 0 0,0 7-2 16,0-8-11-16,0 2 0 0,0 6 3 15,0 0 0-15,4-4 7 0,-4 4-7 0,0 0 10 16,10 1-8-16,-10-1 16 0,12 8-21 15,-7-7 3-15,0 5 5 0,0-5 0 0,2 4-8 16,-3 1 3-16,3 0-6 0,-4-4 14 0,5 5 2 16,-6 0-18-16,1-3-10 0,4 2 23 15,-6 0-18-15,-1-1 10 0,0 2 3 0,-2 0-3 16,-4 0 0-16,1 2 18 0,-6 1-5 0,0 1-13 16,-3 1 24-16,-2-1-17 0,1 0 4 0,-5 0 7 15,7-2-5-15,1 1 3 16,-4 0 7-16,3-2-15 0,2 1 2 0,1-1-5 15,3 0-4-15,0-1 14 0,-3 0 11 0,7 0-8 16,-1-3 5-16,4 3 1 0,-3-1-14 16,3-6 6-16,7 8 7 0,-1-5-15 0,8-2 0 15,0 2 17-15,3-1-1 0,0-2-11 0,4 0 10 16,2 0-18-16,-2 0 13 0,3 0-7 16,0-2-11-16,0-1-15 0,-4 2-46 0,4 1-65 15,-6-3-127-15,4 3-635 0,-4-4 151 0,-2 1 18 16,-4 2 113-16</inkml:trace>
  <inkml:trace contextRef="#ctx0" brushRef="#br0" timeOffset="35294.08">31441 4601 849 0,'0'0'277'0,"1"-5"-26"0,-1 5-16 15,0 0-30-15,0 0-18 0,0 0-13 0,0 0-13 16,0 0-30-16,0-8-11 0,0 8 0 16,0 0-23-16,0 0 1 0,0 0-19 0,0 0-15 15,0 0-8-15,3 16 6 0,-3-9-14 0,0 7-7 16,3-3 8-16,-3 6-16 0,0 1 1 0,0 3 12 16,-3 3-16-16,3 1-14 0,-3 1 20 15,3 0 5-15,-4 2-24 0,1 4 12 0,0-3-24 16,1-2 10-16,-1-2 11 0,0 1-24 0,3-4 3 15,-3-3 16-15,3 1-6 0,0-3-10 16,0-2 6-16,0-1-11 0,0-2-23 16,0 1 15-16,0-2-23 0,0-3-7 0,0 2 12 15,0-3-38-15,0-1-128 0,0-4-202 16,0-2-448-16,3 5 77 0,-3-5 68 0</inkml:trace>
  <inkml:trace contextRef="#ctx0" brushRef="#br0" timeOffset="35726.83">31530 4511 965 0,'-3'-2'255'0,"3"2"-6"0,-3-6-19 0,3 6-33 16,0 0-18-16,0 0-10 0,0 0-7 0,3-7-32 16,-3 7 1-16,0 0-37 0,0 0 19 15,7-1-34-15,-7 1 1 0,13 1-19 0,-13-1 6 16,18 5-16-16,-8-2-2 0,4 2-6 0,2 2 1 16,0-2-3-16,-4 2-16 0,5 1 21 0,-2-1-2 15,-2 3-29-15,-3-2 3 0,3 1 20 16,-2-1-15-16,-3 0-17 0,0 1 6 15,-4-1-1-15,3 0 1 0,-4 1-1 0,-3-1 9 16,-3 0-7-16,-4 2 12 0,-3 0-7 16,0 1-2-16,-8 0-21 0,0-1 10 0,-4-1 13 15,1 0-11-15,0-2-7 0,1 2-7 0,3-3-1 16,-3 1-7-16,5-1-21 0,-1-1-8 16,5-1-53-16,-2 0-10 0,2 1-39 0,1-1-28 15,7-1-121-15,1 1-552 0,2-2 105 0,0-2 33 16</inkml:trace>
  <inkml:trace contextRef="#ctx0" brushRef="#br0" timeOffset="36169.71">31965 4678 852 0,'0'0'215'0,"-2"-7"-5"15,0 3-39-15,2 4 65 0,-3-7-21 16,0 3-13-16,3 4 5 0,-2-6-33 0,2 6-23 16,-3-5-15-16,3 5-18 0,0 0 2 0,-3-4-10 15,3 4 0-15,0 0-33 0,0 0-5 16,6-7-13-16,-6 7 2 0,0 0-7 16,0 0-18-16,2-5 2 0,-2 5 6 0,0 0-24 15,10 0 13-15,-10 0-5 0,13 5-7 0,-3-4 5 16,-3 0 4-16,0 4-22 0,0-3-13 15,5 2 23-15,-7 0-21 0,2 4 8 0,1-6-7 16,-2 5-21-16,-3 0 0 0,1-3-13 0,-4 3 3 16,0 0 9-16,-1 1 19 0,-5 2-33 15,-2-1 12-15,-5 0 6 0,3 3-21 0,-4-3 31 16,1 0-3-16,2-1-5 0,-2 1 13 0,3-1-28 16,2-4 20-16,1 3-5 0,0-2 18 15,1-1-18-15,3 1 15 0,-1-3-7 0,4-2 2 16,0 6 8-16,0-6-5 0,12 4 3 0,-7-3 9 15,5-1 1-15,1 0 0 0,-1 0-11 16,3-1 16-16,4 1-10 0,-3 0-14 16,0 0-1-16,2-3-34 0,-4 2-75 0,1 1-25 15,-2 0-271-15,2-4-448 0,-3 2 143 0,1 1 18 16</inkml:trace>
  <inkml:trace contextRef="#ctx0" brushRef="#br0" timeOffset="36847.87">32142 4334 688 0,'0'0'279'0,"-1"-6"3"0,1 6-26 0,0 0-29 16,1-7-17-16,-1 7-31 0,0 0-12 0,7-3-8 15,-7 3-34-15,10-1-7 0,-10 1-6 16,18 1-22-16,-5 1-21 0,1-1 13 16,-1-1-28-16,1 5 2 0,-1-3-2 0,-2 1-21 0,3 1 13 15,-4-1 0-15,4 2-15 16,-4 2 7-16,0-3-12 0,-3 3-6 0,0 0-9 15,0 3 7-15,-4-2-16 0,0 1 11 0,-3 0 23 16,-3 4-39-16,0-2 6 0,2 3 22 16,-8 0-12-16,4 1 0 0,-4 0 0 0,2 0-13 15,0 1 10-15,-1 1-7 0,-1-4 2 0,5 1-3 16,-2 0 3-16,3-4-7 0,-1 0 7 0,0 1-10 16,1 0 0-16,2-3 10 0,1 1-5 15,1-2 2-15,2-2 3 0,3 0-7 0,-1 0-11 16,2-2 11-16,4-2-4 0,-2-1 1 0,1 0 3 15,2-1-1-15,0-4 13 16,-2 1-17-16,0 1 12 0,1-2 0 0,-1-1 13 16,-3 4 18-16,4-3-13 0,-5 2 5 0,-2 2-8 15,2-2 14-15,-2-1-27 0,-4 4 14 0,7-5 2 16,-7 5-5-16,7-2-3 0,-7 2-7 16,0 0-6-16,0 0-9 0,0 0 7 0,0 0-3 15,3 14 6-15,-3-5 4 0,-3 0 1 0,2 2-10 16,-2 2 14-16,0 1-14 0,-1 5 2 15,4-2 13-15,-3 0-19 0,2 2 6 0,0-1 0 16,1 3-7-16,0-3 9 0,0 1 9 0,0 2-14 16,0-3 11-16,1 0 2 15,-1 3-8-15,-1-3 11 0,-4-1-10 0,5 0-13 16,-5-1 17-16,-3-5 6 0,-4 6-21 0,-11 2-20 16,-4 0-74-16,-4-7-85 0,-21 10-681 0,-12-9 21 15,-18 2 74-15,-8-1 110 0</inkml:trace>
  <inkml:trace contextRef="#ctx0" brushRef="#br0" timeOffset="39244.53">3402 5378 765 0,'0'0'233'15,"0"0"-16"-15,0 0 42 0,0-6-34 16,0 6-23-16,0 0-22 0,0 0-32 0,0 0-2 16,0 0-23-16,0 0-11 0,0 0-9 15,0 0-9-15,-3 20-6 0,3-12-14 0,-3 3 0 16,3 4-7-16,-3 1-14 0,2 2-9 16,-2 0-3-16,3 1-3 0,-3 1 6 0,-1-2-6 15,1 0-2-15,3 1-16 0,0 0-9 0,0-1 4 16,0-6-10-16,1 3-2 0,1-4-11 15,-1 2 11-15,5-3-32 0,-3-1 4 0,1 0 7 16,-1-1-3-16,5-3 9 0,-2-2-4 0,1 2 9 16,-1-5-4-16,-6 0 9 0,15 0-14 0,-6-2 11 15,-1-2-2-15,2-2-6 0,0 1 15 16,0-2-9-16,-2 0 7 0,1 0-3 0,-1-1 16 16,1 4 7-16,-1-4 6 0,-2 3 5 0,1 1-8 15,-4-2-3-15,4 5-4 16,-4-2-9-16,-3 3 3 0,8-4 1 0,-8 4-16 15,7 0 10-15,-7 0-13 0,0 0 8 0,9 6 10 16,-6-2 6-16,-2 3-16 0,2 1 23 0,1-1-5 16,-3 0 2-16,2 1-17 0,0 1 4 15,0-1 19-15,1 0-18 0,2-1 7 0,-3-1-5 16,5-1 3-16,-1 2 13 0,3-4-14 0,1-2-7 16,2 2 11-16,0-6-11 0,1 2 8 15,3-4-8-15,0-1 8 0,-3-2-11 0,3-1 6 16,-3-3-6-16,0 2 19 0,2-5-8 0,-5 2-16 15,2-3 3-15,-6 0 3 0,1 2 4 16,-2 1-9-16,-2-3 20 0,-2 1-3 16,-1 2-5-16,-2 1-7 0,-2-1 2 0,0 2 13 15,0 3-18-15,-5-2 8 0,-1 3-8 0,2 3 7 16,-3-2-2-16,2 5-5 0,-2-2 6 16,1 3-12-16,-2 0-9 0,3 3 2 0,2 0-7 15,-4 1-16-15,3-1-5 0,3 0-38 0,1 1-3 16,3 4-59-16,0-8-33 0,0 7-72 0,3-5-189 15,4-1-346-15,4 0 65 0,-2-1 40 16</inkml:trace>
  <inkml:trace contextRef="#ctx0" brushRef="#br0" timeOffset="39809.82">4011 5403 1005 0,'3'-7'228'0,"-3"7"-31"16,0-5 34-16,0 5-1 0,0-6-25 0,0 6-46 15,0 0 2-15,0-7-2 0,0 7-21 0,0 0-33 16,0 0 5-16,0 0-31 0,0 0-5 16,0 0 3-16,-3 25-18 0,3-15 0 0,0 3 0 15,0-1-3-15,0 3-15 0,-3 2-10 0,3-3-21 16,-3 3-7-16,3 2-3 0,0-1-18 16,-1 1-13-16,1-5-5 0,1 1 8 15,-1-1-5-15,3-3-6 0,-3 0-2 0,3 1 13 16,0-4 13-16,-3 0 5 0,4-4-21 0,-4 2 18 15,7-3 5-15,-6 1-7 0,-1-4 10 16,9 3 15-16,-9-3 3 0,11-2 5 0,-11 2 0 16,13-2 0-16,-6-1 2 0,-7 3-7 0,6-3 2 15,-6 3-2-15,7-1 8 0,-7 1-4 16,11 0-11-16,-11 0-1 0,7-2 8 0,-7 2-8 16,10 2 2-16,-10-2 4 0,11 2-11 0,-5 3 0 15,-3-4 2-15,4 2-15 0,-3-1 21 0,3 2 2 16,0-2-5-16,-1 2-2 0,-2-1 2 15,2-2-15-15,2 1 5 0,-8-2 5 16,13 4-8-16,-9-4 13 0,-4 0 0 0,14 0-12 16,-14 0 7-16,13-6 0 0,-7 4-6 15,1-3 6-15,1 1 6 0,-2-3-4 0,1 2 1 16,-4-1 9-16,4 0 6 0,-3 0 13 0,-1 2 5 16,1-2-10-16,-1 0 15 0,0 3 5 0,1-1-5 15,-4 4-8-15,3-5-8 0,-3-1 4 16,0 6-9-16,4-2-12 0,-4 2 10 0,0 0-11 15,7-2 1-15,-7 2 2 0,0 0-5 0,0 0 11 16,0 0-1-16,6 13-25 0,-5-8 7 16,2 2 6-16,0-3-11 0,-3 2 6 0,1 2-6 15,2-4-10-15,0 3-31 0,0 3-17 16,0-3-31-16,-2-1-80 0,-2 1-248 0,6-5-456 16,-2 2 96-16,-3-4 91 0</inkml:trace>
  <inkml:trace contextRef="#ctx0" brushRef="#br0" timeOffset="40001.75">4337 5450 616 0,'0'0'259'0,"0"0"-13"15,0 0-44-15,0 0-38 0,0 0-36 0,2 17-62 16,-2-9-97-16,1 1-84 0,2 0-624 0,3 1 129 15</inkml:trace>
  <inkml:trace contextRef="#ctx0" brushRef="#br0" timeOffset="40622.6">4549 5560 601 0,'-4'-6'246'15,"4"6"-41"-15,-11-3-16 0,5 2-7 0,6 1-16 16,-13 0-20-16,13 0-21 0,-12 3-9 16,6-2-6-16,-1 4-18 0,1-3 0 0,1 4 5 15,-1-2-33-15,2 3-5 0,1 1 0 0,0 1-5 16,0-1-6-16,2 0-20 0,1 3 13 16,0-1-5-16,1 0-5 0,2 1 13 0,3-3-11 15,-2 3-8-15,3-1-7 0,3-1-10 0,-3 0 5 16,0-2-8-16,4-3 10 0,-1 2 8 15,2-5-7-15,0 4-16 0,1-3 2 0,1-4 8 16,-1 0-10-16,0-1 3 0,2-4 20 16,-2-1-18-16,1-2 3 0,-1-1 10 0,-2-8-18 15,2-1 7-15,-3-5 9 0,1-1-16 16,-1-5 5-16,-3 2 13 0,0-3 36 0,0 7-21 16,-3 0-33-16,2 0 77 0,-3 3-75 15,-3 5 85-15,1 1-20 0,1 3-1 0,-2-1-86 16,1 5-1-16,-1-4 3 0,0 5 16 0,0 2-19 15,0 0 1-15,0 6 7 0,0 0 8 16,0 0-13-16,0 0 3 0,-1 20-3 0,1-6 8 16,-2 4 7-16,1 1-5 0,1 2 6 0,-3 3-26 15,3 2 15-15,0 1 5 0,-3-2 3 16,2 0-8-16,2-3 11 0,-1-3-16 16,3 4-10-16,-3-7 10 0,0-3-3 0,0 2 6 15,3-5 5-15,-3 2-16 0,3-3 13 0,-2-1-2 16,2-5 0-16,4 2 4 0,-3-5 4 15,-4 0 1-15,13 0 12 0,-13 0-17 0,14-7 22 16,-7 5 1-16,-1-3-9 0,-2 3 15 0,2-4-13 16,2 3-8-16,-4 0 3 0,2-1 11 0,-6 4-1 15,7-5-8-15,-1 3 1 0,-6 2-11 16,8-2 8-16,-8 2 8 0,6-2 0 0,-6 2-8 16,0 0 7-16,13 4-9 0,-9-2 4 0,0 2-2 15,3 0 0-15,-4 1-5 0,4 3-2 0,-1-4-1 16,5 4-28-16,-4-1-13 0,0 3-50 15,6 3-58-15,1-10-173 0,2 6-479 16,-1-2 49-16,1-2 107 0</inkml:trace>
  <inkml:trace contextRef="#ctx0" brushRef="#br0" timeOffset="41277.48">5402 5675 660 0,'0'0'197'16,"0"0"-8"-16,0 0 47 0,4-5-11 0,-4 5-35 16,0 0-9-16,0 0-17 0,8-3-26 0,-8 3 8 15,12 0-15-15,-8-4-31 16,4 2-3-16,2 0-18 0,-1-3 3 0,2 2-5 16,-1-2-8-16,-3 1-2 0,3-3-14 0,0 0-9 15,0 0 7-15,-3-1-7 0,1-1-9 16,-2 1 4-16,1-2 15 0,-4 2-19 0,1 0 11 15,-1 1 16-15,0 1-1 0,1-1-2 0,-4 0-15 16,0 0-8-16,0 3 15 0,0 4-31 16,-4-10 16-16,4 10-5 0,-3-5-11 0,3 5 1 15,-10 0-1-15,10 0 6 0,0 0-13 16,-17 9-8-16,13-1 2 0,-3 0 9 16,1 0-6-16,0 3-2 0,2-1 7 0,-1 3-10 15,2-2-5-15,0 4 10 0,3-3-12 0,0 2-6 16,0 0-7-16,3-1 5 0,0 0-13 15,2-3 7-15,2 1 6 0,2-1-13 0,-2-6 8 16,4 3-1-16,-1-4 21 0,3 1-15 0,2-4 0 16,1-2 12-16,1-3-17 0,-3 0 18 0,3 1 4 15,-3-5 1-15,3 1 0 0,-7 0-11 16,4-4 6-16,-4 1 2 0,0 1 2 0,1 1-7 16,-8-1 29-16,4 0-14 0,-4 4 8 0,0-1-5 15,1-1 10-15,-4 0-18 16,4 3 16-16,-4 1-18 0,0-2-1 0,0 6 9 0,0-7-11 15,0 7 2-15,0 0-7 0,0 0 0 16,0 0 8-16,0 0-3 0,0 0-7 16,0 0-1-16,0 17-2 0,0-10 2 0,3-1 9 15,1 2-17-15,-1-1 9 0,1-1 22 0,2 1-17 16,0 2-8-16,2 0 17 0,-1-2-14 16,-1 2-3-16,1-1 18 0,1-1-13 0,1 1-82 15,-2 1 25-15,-3-1-2 0,2-2 11 0,-1-2-1 16,-2 3-5-16,0-2 11 0,0 2 2 15,-3-3 13-15,-3 2-21 0,-3 3-2 0,-5 0-10 16,0-1-34-16,-3 3-15 0,-2 2-75 0,-8-7-109 16,3 0-543-16,-5 3 41 0,5-5 123 15</inkml:trace>
  <inkml:trace contextRef="#ctx0" brushRef="#br0" timeOffset="41463.64">5447 5392 762 0,'0'0'338'15,"0"-8"-38"-15,0 8-34 0,0 0-20 16,-3-6-47-16,3 6-27 0,0 0-37 16,0 0-9-16,0 0-37 0,0 0-66 0,0 0-20 15,6 17-349-15,1-9-465 0,0 0 89 0,4 1 77 16</inkml:trace>
  <inkml:trace contextRef="#ctx0" brushRef="#br0" timeOffset="42174.67">6623 5300 1018 0,'0'0'277'0,"-6"-8"12"0,5 4-20 16,1 4-41-16,-3-4-65 0,3 4-60 0,-3-6-24 15,3 6-2-15,-3-6-3 0,3 6-5 0,0 0-12 16,-4-5-19-16,4 5 21 0,0 0-28 15,0 0 7-15,0 0-2 0,0 0-3 0,2 18-10 16,-2-7 10-16,2 3-10 0,-2 4-5 0,3 1 13 16,-3 2-11-16,0 3-20 0,-3 1 3 15,1 0 12-15,0 1 1 0,1 3 7 0,-2-1-28 16,3-2-11-16,-4-1-7 0,4-1 3 16,-2-2-19-16,1-2 6 0,1-3-28 0,0-4 4 0,0 1 11 15,0 0-5-15,1-4 33 16,-1-2 8-16,2-1-5 0,-1 0 2 0,2-5 8 15,1 0-6-15,-4-2 6 0,0 0 3 0,14-7-1 16,-8 3 3-16,1-4-5 0,-1 2 26 0,2-1 4 16,-2-1 11-16,1 0-3 0,0 2 3 15,0-1 8-15,0-1-11 0,-3 1-5 0,2 0-15 16,-2 4-5-16,-1-4 9 0,4 5 4 0,-4-3-3 16,1 3-10-16,-4 2 17 0,6-6-20 15,-2 3 5-15,-4 3 19 0,0 0-22 0,0 0-9 16,14 3 7-16,-10 3 10 0,2-5-17 0,-3 6-11 15,4-2 10-15,-1 1-20 0,2 2 0 16,-2 1-13-16,4-1-63 0,1 2-6 16,-1-3-59-16,-3-5-184 0,3 4-464 0,4 1 96 15,-1-4 83-15</inkml:trace>
  <inkml:trace contextRef="#ctx0" brushRef="#br0" timeOffset="42513.63">7122 5593 970 0,'-3'-5'317'0,"0"1"-61"0,-1-1 5 0,4 5-43 16,-7-7-88-16,4 3-22 0,-5 3-11 15,-1-3 13-15,2 2-20 0,-4 2-21 0,-2 2 8 16,3 2-3-16,-5-1-26 0,3 2-9 0,-3-1 17 16,2 3-23-16,3 0-2 0,-1 1-3 15,4 0 6-15,-2 0-24 0,1 0 18 0,5 1-18 16,-1-2-20-16,4-2 10 0,0 2-5 0,0-1 20 15,4-4-10-15,3 3-2 0,0-3-1 16,3 0-2-16,0-2-5 0,1 0 13 0,2-2-11 16,1 1 16-16,-4 1-3 0,0-1 3 0,1-2-8 15,-4 1 13-15,2 2-2 0,-9 0 2 0,12-1 5 16,-6 0 5-16,-6 1-3 16,13 0-2-16,-13 0 0 0,7-2 0 0,-7 2-7 0,8-3-3 15,-8 3-16-15,0 0 6 0,9 0-11 16,-9 0-7-16,0 0 15 0,10 5-23 15,-10-5-21-15,4 2-7 0,3 4-31 0,-7-2-20 16,4 1-101-16,-1-2-86 0,-3 2-49 0,3-1-445 16,0 0 56-16,1 0 125 0</inkml:trace>
  <inkml:trace contextRef="#ctx0" brushRef="#br0" timeOffset="42841.13">7297 5542 732 0,'3'-6'233'0,"-3"6"-42"0,0 0-27 0,3-2-20 16,-3 2-14-16,0 0 8 0,0 0-12 0,7 8-16 15,-4 0-15-15,1-1-13 0,-3-1 17 16,2 6-35-16,0-2-2 0,0 0-11 0,1-1 3 16,-1 3-6-16,1-3 1 0,2 0 5 0,-2-1-6 15,0 0-7-15,2-1 11 0,-3-4 1 16,1 3 42-16,2-5-13 0,2 0 36 0,-8-1-16 15,14-2-38-15,-8-3 15 0,5 1 16 0,-5-2-49 16,4-2 13-16,-6 1 13 0,3-1-98 16,0 1 16-16,-1-3-5 0,-2 3 12 0,2 0 3 15,-2 1 0-15,-1-1-13 0,1 1 16 16,-1-1 2-16,1 3-21 0,-1-2-7 16,-3 4-35-16,3-4-27 0,-3 6-5 0,4-3-35 15,-4 3 5-15,0 0-65 0,0 0-40 0,0 0-538 16,10 4-7-16,-10-4 97 0</inkml:trace>
  <inkml:trace contextRef="#ctx0" brushRef="#br0" timeOffset="43063.12">7669 5520 678 0,'0'0'258'0,"0"0"-9"16,0 0-42-16,0 0-20 0,0 0-26 0,0 0-15 15,0 0-10-15,0 0-1 0,0 0-22 16,0 0-6-16,-3 16-17 0,3-16 0 0,0 14-29 16,0-10 13-16,-3 3-15 0,3 2 5 0,0-1-25 15,0-1-6-15,0 0-10 0,-1 1-18 0,2 1-25 16,-1-5-37-16,3 1-140 0,-9 2-123 16,8-4-491-16,-2-3 86 0,0 0 91 0</inkml:trace>
  <inkml:trace contextRef="#ctx0" brushRef="#br0" timeOffset="43229.93">7727 5266 550 0,'0'0'217'16,"0"0"-14"-16,0 0-22 0,0 0-35 15,0 0 8-15,0 0-36 0,-6 20-26 0,3-5-95 16,2 1-51-16,1-1-127 0,0 3-480 0,0-1-14 15</inkml:trace>
  <inkml:trace contextRef="#ctx0" brushRef="#br0" timeOffset="44173.36">7894 5572 524 0,'0'0'172'0,"0"0"-21"0,0 0 0 0,0 0-18 15,-12 14 0-15,11-8-31 0,-6 2-22 0,0 1 22 16,4-1-35-16,-4 0 17 0,4 1-15 16,-1-5-5-16,1 4-5 0,0-3 28 0,-1-2 33 15,1 3-20-15,3-6 41 0,0 7-8 0,0-7-2 16,0 0-11-16,0 0-25 0,0 0 30 16,20-14-43-16,-13 6 0 0,0-1 18 15,3-1-18-15,0 2-6 0,-3 1-6 0,0-1-1 16,0 2-8-16,0 0 1 0,-1-1-16 15,2 1 0-15,-2 0-10 0,-2 2 5 0,-1 2-18 16,0-3-8-16,-3 5 8 0,10-2-15 0,-10 2-3 16,8 0 15-16,-8 0 6 0,0 0-21 15,13 2 15-15,-6 4-17 0,-4-3 17 0,5 2 6 16,-2-1-21-16,1 3-5 0,-1-1 13 0,2-1 2 16,2 1-10-16,0-2-7 0,-3 0 10 15,4-2 7-15,2 2-18 0,-2-4 11 0,2 0 2 16,4 0-5-16,-3-1 3 0,3-4 5 15,0 1-5-15,0-3 2 0,-3-1-3 16,3 0 1-16,-3-1 15 0,0 1-23 0,-1-5 0 16,-3 4 13-16,0-2-8 0,-3 2 0 0,-4-5 0 15,1 4 0-15,-1 1-5 0,-3-4 3 16,0 4 5-16,-3 0 5 0,-1 1-19 0,-2 1 17 16,-1 2-6-16,0-1 0 0,-3 3-15 0,3 0-1 15,-4 3-4-15,1 0 7 0,0 5 19 16,-4-3-19-16,4 4 3 0,0 2 0 0,-4 1 10 15,7-1-10-15,-3 3-11 0,3-3 6 0,1 3 10 16,2 1-26-16,4-4-20 0,0 1 16 16,0-1-9-16,3 0 1 0,0-3 17 15,1 1-4-15,4-2 2 0,1-2 0 0,1-1-5 16,1-1 33-16,2-1-21 0,-3-4 6 0,2 1 2 16,-2-1 11-16,3-4 15 0,-2 2-16 15,-2 0 29-15,-2-2 0 0,1 0 12 0,-2 2-14 16,1 1 4-16,-1-1 33 0,-2-1-68 0,0 2-60 15,0 2 4-15,-1-2-1 0,0 3 7 16,0-1 1-16,-3 4 8 0,3-6 2 0,-3 6 2 16,0 0 4-16,0 0 1 0,4 19 4 0,-1-10 7 15,-3 2 5-15,0 6 2 0,0 2 3 16,0 2-2-16,3 4 7 0,-3 3 6 16,0 1 74-16,0-1-39 0,0 3 31 0,1-2-13 15,-1 0-7-15,0-1-4 0,0-2-4 16,-1 1-5-16,1-4-5 0,-3-2 2 0,3-4-8 15,-3 0 1-15,3-5-11 0,-7 3 0 0,1-2 6 16,2-4-1-16,-7-2-10 0,2-3 3 0,-2 2 2 16,-3-5-10-16,1 1-3 0,-1-5 21 15,1-1-2-15,-5 0-9 0,5-5-12 0,-1 0 5 16,4-4 5-16,0 1-2 0,3-3-6 0,3 0 8 16,1 0-2-16,6-3-8 0,1 3-8 15,3-5 16-15,6 3 2 0,2-5-5 0,7 2 7 16,13-5-4-16,6 0 2 0,3 2-10 0,4 3 2 15,0 0-22-15,0 3-14 0,1 5 1 16,-6 2-82-16,-9-1-49 0,-9 6-302 16,12-2-412-16,-9 1 59 0,-1 3 143 0,0-2 18 15</inkml:trace>
  <inkml:trace contextRef="#ctx0" brushRef="#br0" timeOffset="44875.87">9279 5191 639 0,'0'-7'213'0,"0"1"12"15,-3 0 18-15,6 1-58 0,-3 5-1 0,-3-8-18 16,3 8-38-16,0-8 0 16,0 8-28-16,0-4-8 0,0 4-10 0,0 0-10 0,0 0-21 15,0 0 10-15,0 0 9 0,-3 24-17 16,3-11-9-16,-1 0-21 0,1 6 23 16,-3 1-5-16,0 4-8 0,3 2 3 0,-4-1 2 15,4 6-4-15,-3-5-4 0,0 3-7 0,3 0-7 16,-4-1-3-16,4 2-44 0,4-5-33 0,-4 2-18 15,3-2-10-15,0 0-67 0,-3-7-35 16,7 4-531-16,-4-5-38 0,1-1 85 0</inkml:trace>
  <inkml:trace contextRef="#ctx0" brushRef="#br0" timeOffset="45873.64">9525 5534 760 0,'0'0'266'0,"0"0"-31"0,0 0 1 0,3-5-24 0,-3 5-22 15,0 0-19-15,0 0-27 0,8-1-4 0,-8 1-1 16,0 0-19-16,10-2-7 0,-10 2-16 15,7-1-8-15,-1-2-9 0,-6 3-1 16,11-5-15-16,-7 4 0 0,2-4-5 0,1 3-10 16,0-3 2-16,-3 1-10 0,2-3-8 15,1 0-18-15,-1 0 3 0,-2 0 0 0,0-2-2 16,-1 3 2-16,1-4-18 0,-1 4 12 0,-3-1-7 16,0 1 1-16,0 0-1 0,0 6-8 15,-3-11 8-15,-1 9-18 0,1-3 16 0,-4 4-8 16,7 1-5-16,-11-2 17 0,11 2-4 0,-17 3-13 15,10 2 12-15,-3-1-4 0,-1 3 2 16,1 1 0-16,1 2-5 0,2 2 10 0,-4-1 0 16,4 4-15-16,4 0 7 0,-3-3 6 15,3 2 14-15,2-3-14 0,4 3 5 0,1-3 4 16,-1 2-6-16,1-4-1 0,5 1 0 16,2 0 0-16,0-4-2 0,3 0 14 0,2-3-14 15,1-2 5-15,0-1-6 0,-2 0 8 0,7-1-2 16,-4-2-3-16,0-1 11 0,1-3-9 15,-1 2 4-15,-2-4-4 0,-1-1-7 0,1-1 10 16,-2 3 3-16,-4-2 5 0,1 2-8 0,-1-1-10 16,-3 0 36-16,0 1 3 0,-1-1-6 15,2 1-31-15,-5 2 16 0,1 2 8 0,-1-2 10 16,0 2-16-16,0 0 6 0,0 2-18 16,-3 2 4-16,0 0-7 0,7-5 1 15,-7 5-14-15,0 0 13 0,0 0-2 0,4 15 4 16,-4-7-14-16,1-1 14 0,-1 2 1 0,3 0-3 15,-3-2-5-15,3 2-5 0,0 0 8 16,1-1-11-16,-1 0-23 0,0 1 18 0,5-2-17 16,-5-2 9-16,4-1 13 0,-1 0-7 0,1 1 5 15,4-5-3-15,-4 0 3 0,-7 0-3 16,16-2 16-16,-5-4-6 0,-1 2-2 0,0-1-13 16,-2-3 26-16,1 0-6 0,1 0 3 0,-6 0 11 15,4-1-6-15,1 0 5 0,-6 1 11 0,1 0-3 16,2 2 8-16,-5-1-6 0,6 3 14 15,-7-4-9-15,3 3-25 0,-3 5 13 16,4-10-2-16,-4 9-3 0,0 1-3 0,3-7 0 16,-3 7-7-16,3-3 4 0,-3 3 6 15,0 0-5-15,0 0 5 0,0 0-6 0,0 0 9 16,0 17-19-16,0-13 6 0,0 3 4 0,0-1-17 16,0-2 13-16,1 1 4 0,2 2-17 15,-3-3 7-15,3 2-12 0,0 0 5 0,-2-1-5 16,3 0-11-16,2-2 23 0,-3 3 6 0,1 0-13 15,2-4-1-15,-2 2 4 0,2 0-11 16,-1 2 13-16,1-3 2 0,1-2 6 0,-1 5-1 16,-2-2 11-16,3 0-33 0,0-1 30 15,0 1 3-15,-1 0-21 0,-2 1-2 0,3-3 12 16,-3 5-4-16,2-4-1 0,-2 3 1 16,2-4 2-16,-3 4-11 0,-2-2-4 0,3 0 12 15,-1 0 11-15,-3 2-13 0,-3 1 13 0,-2 1-11 16,-1-1-7-16,-1 2-26 0,-3 0-41 15,-4 0-143-15,-7 3-758 0,-2 1 172 0,-1-4 43 16,-7 1 72-16</inkml:trace>
  <inkml:trace contextRef="#ctx0" brushRef="#br0" timeOffset="48178.82">10947 5225 652 0,'0'0'228'16,"0"-5"-36"-16,0 5 10 0,-3-4-20 0,3 4-36 15,0 0-10-15,0 0-32 0,0 0-16 16,0 0-14-16,0 0-3 0,0 0-1 0,0 0-4 16,-4 25-4-16,4-15-6 0,0 6-10 0,0 3 0 15,0 2-3-15,0 0-4 0,0 4-11 0,-3 1 13 16,3 2-10-16,0-1 2 15,0-2 13-15,-3 1-8 0,3 0-30 0,0-3-18 16,0 2-23-16,0 0-44 0,0-6-15 0,3 3-98 16,-10-2-38-16,7-4-534 0,0 1 48 15</inkml:trace>
  <inkml:trace contextRef="#ctx0" brushRef="#br0" timeOffset="48511.32">10924 5538 716 0,'0'-10'302'0,"0"10"-30"16,0-7 9-16,0 7-58 0,0-4-21 0,0 4-13 15,6-7-22-15,-6 7-21 0,7-1-13 16,0-1-8-16,4-1-12 0,-11 3-13 0,19 3-13 15,-8-1-5-15,3-1-13 0,0 0-13 0,-1 5 13 16,5-2-12-16,-5 1-14 0,4 1 6 16,-6-2-16-16,1 2 5 0,-1-2-7 0,-1 1-3 15,-3 1-18-15,0-2 13 0,1 2-2 0,-2 2-11 16,-6-4 3-16,0 3-5 0,-4-1-6 16,1 2 3-16,-8 1 3 0,1 0 2 15,0 1-23-15,-4-2 8 0,-2 1 18 0,1-1-10 16,2-1-6-16,-1-1-20 0,1-2 3 15,3 1-42-15,-1-2-15 0,1 3-63 0,3-6-45 16,-7 2-168-16,11-2-510 0,3 0 126 0,0 0 23 16</inkml:trace>
  <inkml:trace contextRef="#ctx0" brushRef="#br0" timeOffset="49599.03">11235 5547 844 0,'0'0'320'0,"0"0"-43"0,3-4-34 16,-3 4-8-16,0 0-43 0,0 0-10 0,0 0-16 15,0 0-17-15,0 0-31 0,0 0-8 16,0 0 7-16,0 0-35 0,0 0 3 0,0 0-8 16,0 16-16-16,0-16 3 0,0 9-8 0,0-2-7 15,0 2-18-15,0-5-1 0,3 1-17 16,-3 3-15-16,0 0 17 0,1-6-18 0,2 5-15 15,0 0 13-15,0-4-13 0,-3-3 11 16,4 6-14-16,0-5 19 0,-4-1-9 0,13 1 4 0,-13-1 12 16,13-2-10-16,-5-3 10 15,-1 1 13-15,0 0-8 0,2 0 13 0,2-2 3 16,-4 4-3-16,-4-3 15 0,4 4-2 0,0-2-13 16,-7 3 10-16,7-5-7 0,-1 3-6 15,-6 2-4-15,7-2-3 0,-7 2-26 0,3-5 28 16,-3 5-10-16,0 0-10 0,0 0 8 0,0 0-8 15,12 7-3-15,-9-3 16 0,-3 2-14 16,3 0 4-16,0-4 2 0,-2 4 2 0,2-1 9 16,3 1-22-16,-3 0 22 0,2-4 4 0,1 4 0 15,1-3-12-15,3-1 2 0,1 1-13 0,-1-3 19 16,3-3-11-16,1-1-8 0,-1 2 3 16,2-4 0-16,-2-1-8 0,1-3 10 15,-1 1-4-15,-3-5-1 0,1 3 16 0,-1-6-16 16,-3 3-2-16,0-1 17 0,-3 2-4 15,2-1-16-15,-6 3 13 0,0-1 13 0,0 2-28 16,0-1 20-16,0 3-18 0,-3 2 8 0,0-1 5 16,-1 2 2-16,0-1-2 0,-2 3 8 0,2-1 2 15,4 4-17-15,-10 0-11 0,10 0 15 16,0 0-20-16,-11 7 10 0,8-1 0 0,0-2 1 16,3 2 22-16,0 0-18 0,3-2 3 0,0 2 0 15,-2-1-5-15,6-1 10 0,0-1-3 16,2 2 13-16,-2-5-17 0,1 2 9 15,2-2-7-15,0 0 13 0,0 0-8 0,0-1 8 16,-3 0-8-16,4 1-3 0,-1 0 6 0,-3-5 14 16,2 4-9-16,-9 1 13 0,11-2 17 15,-4 1-20-15,-7 1 5 0,10 0 0 0,-3-3-10 16,-7 3 2-16,0 0-5 0,10-1 3 0,-10 1-15 16,0 0 25-16,7 4-26 0,-7-4 6 15,0 7 10-15,3-4-11 0,-3-3-2 0,0 8 5 16,0-1-5-16,0-3 3 0,1 2-1 0,-1 0 3 15,3-2-2-15,-3-4-8 0,3 8 23 16,-3-2-13-16,4-4-20 0,-4-2 15 16,7 6 0-16,-4-5 10 0,-3-1 0 0,10 3-15 0,-10-3 2 15,14-3 6-15,-7 2-3 0,0-3 2 16,2 0 1-16,-1-2 5 0,-1-2 5 16,0-1-11-16,2 1-2 0,-4 0 5 0,1-1-5 15,1 1 3-15,-4 0 10 0,1-1-11 0,2 5 16 16,-2-2-5-16,-4 0 0 0,4 2-8 15,-4-2 2-15,0 6 11 0,3-9-15 0,0 8-3 16,-3 1-10-16,1-8 7 0,-1 8 3 0,0 0-2 16,0 0-6-16,0 0 3 0,0 0 7 15,0 0-2-15,0 0-10 0,-1 17 0 0,2-13 2 16,-1 3-2-16,3 1-3 0,0-2 31 0,-3 2-23 16,6 0 2-16,-2-1-2 0,0-1 0 15,0 2 15-15,2-1-7 0,1 1-3 16,-1-1-3-16,2 0 11 0,-2 0-3 0,1-1 3 15,-3-1 2-15,2 2-7 0,-2-4-3 0,3 3 5 16,-4-4-13-16,1 4-10 0,-4-6 8 16,0 9-5-16,0-3-8 0,-4-2 2 0,-2 5-5 15,1-1-9-15,-5 0-45 0,-3 1-9 0,2-3-1 16,-2 2-12-16,-1 0-47 0,4-3-58 0,0 1-328 16,-1-2-277-16,1-2 50 0,3-1 99 15</inkml:trace>
  <inkml:trace contextRef="#ctx0" brushRef="#br0" timeOffset="49945.31">12063 5203 890 0,'0'0'305'0,"-1"-6"-18"15,1 6-24-15,-3-5-22 0,3 5-29 0,0 0-22 16,0 0-24-16,-4-6-17 16,4 6-1-16,0 0-28 0,0 0-22 0,0 0-19 0,0 0 3 15,0 0-3-15,0 0-17 0,4 23-1 16,-1-14-12-16,-6 5-3 0,3 0-10 0,0 3 12 16,0 4-22-16,0-2 10 0,0 0-8 15,0 4 0-15,-4 2-2 0,4-2-6 0,0 1-2 16,0-3 8-16,0 2-1 0,0-2-2 0,0-2-13 15,0 1-7-15,4-3 17 0,-1-1-30 16,-2 1 0-16,2-2-10 0,3-1-1 0,-3-4-38 16,4 1 18-16,-3-4-5 0,6 1-20 0,-3-1-34 15,-3-3-10-15,5-1-167 0,-1-2-191 0,-1-2-385 16,2-3 142-16,2 0 9 16</inkml:trace>
  <inkml:trace contextRef="#ctx0" brushRef="#br0" timeOffset="50136.93">12072 5422 591 0,'-6'3'263'16,"6"-3"-22"-16,-7 3-3 0,7-3-48 0,-8 1 55 16,8-1-55-16,-3 5-27 15,3-5-24-15,0 0-14 0,0 0-5 0,14 4 1 0,-14-4-27 16,17 0-4-16,-3-2-13 0,-1 1-21 0,5-2-28 15,2 0-66-15,0-1-34 0,1 4-345 16,-4-3-361-16,4 2 33 0,-5-2 92 16</inkml:trace>
  <inkml:trace contextRef="#ctx0" brushRef="#br0" timeOffset="50703.71">12848 5267 803 0,'3'-8'228'0,"-3"8"-15"0,-3-6 30 0,3 6-5 16,0-6-16-16,0 6-24 0,0 0-22 16,-3-5-22-16,3 5-24 0,0 0 3 0,0 0-25 15,0 0-11-15,0 0-2 0,0 0-6 0,3 18-27 16,-3-8-3-16,0 5 5 0,0 3-13 15,0 0 8-15,0 4-21 0,-3 3 1 16,0 0 4-16,3 2 1 0,-4 0-9 0,4 1 9 16,-3 0-21-16,0-2-15 0,2 4-19 0,1-5-32 15,-3 2-18-15,-1-3-50 0,4-2-47 16,-3-1-641-16,3-7 26 0,0 3 18 0,0-6 95 16</inkml:trace>
  <inkml:trace contextRef="#ctx0" brushRef="#br0" timeOffset="51094.71">12722 5588 821 0,'0'0'251'15,"-3"-4"-3"-15,3 4-25 0,0 0-11 0,12-6-30 16,-4 4-31-16,-1 1-2 0,3 1-11 15,4-4-84-15,-1 1-8 0,5 2-8 0,-2-5-10 16,5 4-5-16,-4-3 3 0,3 1 0 0,1-1 17 16,-1 2-23-16,-2-3-4 0,2 4 15 15,-3-3-14-15,-3 4-1 0,-1-2 17 0,-2-1-12 16,3 0-3-16,-4 4 17 0,-4-4-19 16,5 2 14-16,-7 1-24 0,5 0 11 15,-9 1-4-15,11 0 0 0,-11 0 2 0,0 0 3 16,10 1 5-16,-10-1-18 0,4 6 19 0,-1-4-7 15,0 2-4-15,-3 2 5 0,0 0-23 16,3 1 13-16,-6-1-11 0,3 1 8 0,0 0 3 16,0 2 0-16,0-3-8 0,-3 2 5 0,6 0 2 15,-3 0-24-15,0-1 14 0,0-1-18 16,0 1-40-16,0-1-54 0,3 3-28 0,-6-3-200 16,6-1-441-16,-3-5 34 0,0 7 108 0</inkml:trace>
  <inkml:trace contextRef="#ctx0" brushRef="#br0" timeOffset="51278.75">13081 5334 801 0,'0'-6'261'0,"0"6"-31"16,0 0-12-16,0 0-29 0,0 0-7 0,0 0-23 15,0 0-34-15,0 0-30 0,0 17-70 0,3-9-43 16,-6 6-243-16,6 1-522 0,1-1 92 0</inkml:trace>
  <inkml:trace contextRef="#ctx0" brushRef="#br0" timeOffset="51841.66">13275 5566 749 0,'0'0'223'0,"7"1"-15"0,-7-1-4 0,0 0-37 15,3 4 2-15,-3-4-34 0,0 7 6 0,0-1-26 16,1-2-7-16,-1 1-11 0,4 2 3 16,-4 2-21-16,0-5-7 0,0 1 0 15,0 2-1-15,3 0-2 0,-3-3-20 0,3 2-6 16,-3-1 11-16,0 1-18 0,1 0-8 0,-1-6-12 15,3 4 12-15,-3-4-15 0,6 4 7 16,-6-4-17-16,7 0-9 0,-7 0-9 0,14-7 33 16,-4 1-15-16,-3 2-6 0,3 0 3 0,0 0 10 15,-3-2 0-15,0 2 8 0,4 0-20 16,-2-2 10-16,-2 1 20 0,1 1 2 0,2 1-9 16,-4 2-13-16,1-4 9 0,-1 4-4 0,2-1-15 15,-8 2 25-15,13-1 2 0,-13 1 16 16,12 1-23-16,-6 1-8 0,0 2 16 15,-2-1-8-15,-1 0-5 0,1 2 2 0,-1 2 13 16,0-3-2-16,-3 3-13 0,0-1-3 16,4 2-10-16,-4 1 8 0,0-5-6 0,1 3-2 15,-1-2 18-15,3 2-10 0,-3-4 12 0,0-3 14 16,3 7-109-16,-3-7 29 0,10 0 10 16,-10 0-15-16,14-6 3 0,-7 2-4 0,3-3 24 15,1-1 18-15,2 0 20 0,-3-4-15 0,4 3 82 16,-7 3 38-16,3-1-51 0,0-1-8 15,0 1-4-15,-3 0-83 0,-1 4 15 0,-2-4 9 16,3 5-1-16,-3-4 0 0,-1 5-12 16,1-5 2-16,-4 6 5 0,6-3 6 15,-6 3-6-15,0 0-8 0,0 0-2 0,0 0-5 16,14 9 13-16,-10-5-19 0,-1 3-12 0,-3 1-15 16,3 0 5-16,-3 1-49 0,3 3-26 15,-3-2-127-15,0-1-80 0,1 3-433 0,2 0 32 16,0-3 81-16</inkml:trace>
  <inkml:trace contextRef="#ctx0" brushRef="#br0" timeOffset="52262.23">13887 5675 880 0,'0'0'264'0,"0"0"-6"15,1-7-17-15,-1 7-39 0,3-5 8 16,-3 5-39-16,0 0-14 0,0 0-6 0,0 0-26 15,3-4-15-15,-3 4-2 0,0 0-14 0,0 0-7 16,3-6-15-16,-3 6-8 0,0 0 3 16,0 0-14-16,0 0-7 0,4-3 6 0,-4 3-27 15,7-5 11-15,-3 2-18 0,2-3 20 0,-2 4-4 16,5-6-11-16,-1 2 20 0,-1-3-35 16,0 1 15-16,2 0-13 0,-1-2 21 0,-2 1-13 15,1 0 0-15,-3 2-3 0,2 0-18 0,-3 0 16 16,-1 2 3-16,-2-2-6 0,3 1 3 15,-3 0 10-15,0 6-18 0,-5-5-5 16,5 5 0-16,-13-4 23 0,6 4-21 0,7 0 1 16,-20 4-11-16,6 0 26 0,3 1-18 0,-2 4 0 15,-1-2 3-15,4 4-6 0,-3-3 1 16,2 6-9-16,1-4 9 0,0 2-14 0,2 1 24 16,5-2-8-16,0 2 18 0,0-4-23 0,2 2 8 15,2 1 35-15,2-3-33 0,0 1 18 16,5-3-13-16,2 1 1 0,3-5-9 0,5 3-25 15,2-5 3-15,3 0-24 0,-1 1-17 0,8 2-34 16,4-17-386-16,3 12-425 0,-2-1 104 16,6-3 83-16,-6 1 87 0</inkml:trace>
  <inkml:trace contextRef="#ctx0" brushRef="#br0" timeOffset="52826.54">15057 5550 749 0,'0'0'328'0,"0"-7"-39"16,0 7-20-16,0 0-46 0,0-5-13 0,0 5-13 15,0 0-31-15,0 0-20 0,0 0-15 16,0 0-19-16,0 0 3 0,0 0-10 0,0 0-23 15,0 0-2-15,6 15-14 0,-6-9 1 0,3 2 4 16,-3 0-19-16,0 1 1 16,0 2-24-16,0-2 6 0,0 3-6 0,0-3 9 0,0 0-7 15,0 0-8-15,0 1 0 0,0-4-28 0,0 2-31 16,0 0-23-16,0-4-46 16,0 3-54-16,0-7-163 0,0 2-561 0,1 2 112 15,-1-4 60-15,0 0 106 0</inkml:trace>
  <inkml:trace contextRef="#ctx0" brushRef="#br0" timeOffset="53013.41">15097 5332 934 0,'0'0'284'0,"0"0"-43"16,0-7-6-16,0 7-43 0,0 0-21 0,0 0-7 15,0 0-20-15,0 0-16 0,0 0-18 16,0 0-39-16,0 0-71 0,4 18-51 0,-1-8-220 16,1 3-548-16,0-3 94 0,-1 0 55 0</inkml:trace>
  <inkml:trace contextRef="#ctx0" brushRef="#br0" timeOffset="53213.71">15296 5601 854 0,'0'0'287'15,"0"0"-13"-15,0 0-28 0,7 2-16 16,-7-2-23-16,0 0-25 0,0 0-33 0,0 0-47 16,0 0-28-16,6 4-38 0,-6-4-51 0,4 3-100 15,-1-2-694-15,-3-1 77 0,4 6 43 0</inkml:trace>
  <inkml:trace contextRef="#ctx0" brushRef="#br0" timeOffset="53622.64">15525 5567 1021 0,'0'0'217'0,"0"0"-35"0,0 0-21 15,0-7-10-15,0 7-5 0,0 0-36 0,0 0 0 16,0 0-5-16,0-6-18 0,0 6-30 0,0 0-9 16,6-3 9-16,-6 3-4 0,0 0-6 15,15-1 1-15,-15 1-20 0,13 0 6 16,-7-3-11-16,2 1 12 0,-1 0-14 0,3 0-3 16,-4-3-3-16,5 3 11 0,-4-4-8 0,-1 3-11 0,1 0 24 15,-2-2-13-15,1-1 3 16,-3 4 2-16,1-4-6 0,-1 0 9 0,-3 1 7 15,3-1-7-15,-3 6-18 0,-3-10 15 0,0 5-18 16,2 1 38-16,-5 0-27 0,-1 2-14 16,0 0-4-16,7 2 9 0,-14 0-2 0,14 0-10 15,-14 0-10-15,8 2 7 0,-1 4-2 0,1-1 13 16,2 1-11-16,-3 2-5 0,6 1 23 16,-2 0-17-16,3 0-1 0,0 3 13 0,3-2 8 15,5 0-21-15,-4-1 11 0,6 3 7 0,4-3-25 16,-1 0-6-16,4-1-7 0,0 0-62 0,0 1-30 15,0-7-200-15,4 4-501 16,-4-1 58-16,6-1 102 0</inkml:trace>
  <inkml:trace contextRef="#ctx0" brushRef="#br0" timeOffset="53838.45">16007 5663 747 0,'0'0'212'0,"0"0"-22"0,3 4-16 0,-3-4-13 15,0 0 3-15,0 0-34 0,-6 9-4 0,3-6-11 16,-2 3-13-16,-1 0-25 0,-1-2-10 16,0 2-8-16,1 2-75 0,-5 0-22 0,4-2-90 15,-10 0-138-15,7 1-487 0,3 0 54 0</inkml:trace>
  <inkml:trace contextRef="#ctx0" brushRef="#br0" timeOffset="54033.58">16035 5509 939 0,'0'0'292'0,"0"-6"-36"0,0 6-57 0,0 0-17 16,0 0-87-16,0 0-126 0,-18 8-747 0,11-2 107 16</inkml:trace>
  <inkml:trace contextRef="#ctx0" brushRef="#br0" timeOffset="54549.35">16673 5550 755 0,'-6'-5'314'0,"6"5"-40"0,0 0-28 15,0 0-18-15,0 0-36 0,0 0-18 0,0 0-10 16,0 0-36-16,0 0 2 0,0 16-12 16,0-7-21-16,0-1-2 0,-1 5-5 0,-2-1-3 15,3 2-18-15,0 3 10 0,-3 0-18 16,0 3-14-16,3 0 1 0,-4-2-12 0,1 1-10 15,0 1-24-15,-2-1-17 0,5-1-11 0,-3 0-63 16,3-4-21-16,0 3-105 0,0-13-44 16,3 9-578-16,-3-1 44 0,1 0 117 0</inkml:trace>
  <inkml:trace contextRef="#ctx0" brushRef="#br0" timeOffset="54858.23">16643 5486 1026 0,'0'0'274'16,"4"-7"-5"-16,-4 7-39 0,0 0-12 15,3-3-37-15,-3 3-9 0,6-4-8 0,-6 4-26 16,11 0-8-16,-5-1-22 0,-6 1 7 0,21 4-15 15,-7-3-16-15,-1 1-9 0,1-1-11 16,3 4 5-16,-3-3-16 0,3 4-9 0,1-1-8 16,-5 1 2-16,0 0-2 0,-2 1-8 0,-1-3 0 15,-3 2 0-15,3 2-17 16,-6 0-6-16,2-3 3 0,-6 1-21 0,0 2 10 16,-3-2 21-16,-4 3-23 0,0-1-28 0,-3-1-1 15,-3 2-12-15,-2-2-33 0,2-3 12 16,-1 2-40-16,-3-1-70 0,6-7-140 0,-2 4-543 15,6 1 95-15,-3-2 61 0</inkml:trace>
  <inkml:trace contextRef="#ctx0" brushRef="#br0" timeOffset="55156.16">17056 5461 895 0,'0'0'318'16,"0"0"-42"-16,0 0-27 0,4-2-29 15,-4 2-26-15,0 0-25 0,0 0-23 0,0 0 0 16,0 0-21-16,0 0-15 0,6 11 13 0,-5-5-36 16,2 2 3-16,-3 0-26 0,3 0-3 15,-3 3-2-15,3 0 0 0,-3 2-23 0,0-1 0 16,2 2-8-16,-2 0 5 0,3 3-40 0,-3-6-27 15,3 7-35-15,-3-1-95 0,-6 2-153 16,9-1-556-16,-3-2 95 0,0-4 92 16</inkml:trace>
  <inkml:trace contextRef="#ctx0" brushRef="#br0" timeOffset="59048.06">17661 5592 703 0,'0'0'267'0,"0"0"-29"15,-7-4-23-15,7 4-34 0,0 0-12 0,0 0-2 16,0 0-29-16,0 0-5 0,0 0-15 0,0 0-3 15,4 16-23-15,-4-16 3 0,0 7-13 16,0-1-11-16,0-6-22 0,3 8 10 0,-3-5-18 16,0 3 18-16,0-6-21 0,0 8 11 15,0-3-11-15,0 1 6 0,0 0-19 16,0-6-2-16,0 8 6 0,0-8-12 0,0 8-1 16,0-5 4-16,0-3-10 0,0 6 3 0,0-6 0 15,0 0 5-15,0 7-10 0,0-7 12 0,0 0-4 16,7 1-11-16,-7-1 13 0,0 0-16 15,0 0 11-15,10-14-8 0,-6 8-5 0,2 0 10 16,2-1-7-16,-1-2 2 0,-1 1 3 0,1 0-6 16,4 0 6-16,-5 0-3 0,4 0-5 15,-3 1-10-15,1 1 12 0,-2 1 14 0,1-1-21 16,-1 4 15-16,1-4-5 0,1 3-5 16,-2-1-3-16,-6 4 11 0,10-3-11 15,-3 2 3-15,-7 1 8 0,11 0-8 0,-11 0 16 16,10 3 12-16,-4-1-33 0,-2 2 17 0,0-1 14 15,-1 3-18-15,1-3-1 0,-1 2 1 16,3 2 7-16,-2-4-10 0,-1 3 8 0,1-4-8 16,0 5 8-16,-1-3-3 0,3 2 1 0,-2 0-6 15,-1-5 0-15,1 2 10 0,-1 1-7 16,4-1 5-16,0-1-16 0,0 1 8 0,-7-3 11 16,17-3-14-16,-7-1 6 0,0 2-87 0,1-4 4 15,2-1 1-15,-3 0 23 0,1-3 0 0,-1 2 20 16,0 1-18-16,1-3 13 0,-4 2 6 15,2-2 25-15,-2 2 2 0,1 1-20 16,-2-3 13-16,-2 3-16 0,-4 0 11 0,3 3 7 16,0-3-5-16,0 2-15 0,-3 1 8 15,0 4 12-15,0-8-5 0,0 8 3 0,0 0-5 16,-6-4 2-16,6 4-10 0,0 0 13 0,0 0 7 16,-21 7-15-16,15-1 3 0,2 0 35 0,-2 0-45 15,2 4 14-15,-2-1 9 0,1 0-3 16,2 0 0-16,0 2-13 0,3-2 13 0,-1 3-3 15,1-3 13-15,1 1-5 0,2 0 0 0,0-1-10 16,5 0 2-16,-2 0 8 0,4-2 10 16,-3 0-2-16,7-2-5 0,-1-3-3 0,1 0 0 15,0-1 0-15,3-2 0 0,0-1-3 16,1 1 0-16,2-5 3 0,-6 2 11 16,6-3-11-16,-6-2 7 0,6-4-2 0,-9 2-10 15,3 3 26-15,-1-6-21 0,-3 3 2 0,-3-3-17 16,0 3 18-16,-1-1 7 0,-5 1-20 0,2 1 15 15,0 2-18-15,-3 1 21 0,0-1-11 16,0 1-7-16,-3 3 2 0,0-2 16 0,3 6-24 16,-7-2 9-16,7 2 2 0,0 0-8 0,-17 7 10 15,10-2 24-15,0 2-34 0,1 1 21 16,1 1-11-16,-4 0-2 0,2 4 5 16,4-2-10-16,2-3 12 0,-2 6 11 0,3-4-3 15,3 0-2-15,-2-1-3 0,2 3-10 0,4-3 2 16,2 0 9-16,2-5-19 0,-1 1 10 15,5 2 13-15,1-4-17 0,5-2-21 0,-1 4-8 16,1-4-33-16,2-2-18 0,-1 1-57 0,0-12-181 16,0 10-473-16,-2-2 73 0,0-2 72 15</inkml:trace>
  <inkml:trace contextRef="#ctx0" brushRef="#br0" timeOffset="59762.75">18738 5209 860 0,'0'-6'235'16,"0"6"-22"-16,0 0-9 0,0 0-27 0,0 0 7 16,0 0-25-16,-3 22-18 0,2-12-18 0,1 2-6 15,-3 1 6-15,3 5-20 0,-3-1-6 16,3-1-20-16,-3 7 2 0,2-4-5 0,-2 0-2 15,3 1-8-15,0-1 2 0,-3-2-17 0,3 2 0 16,0 0 10-16,0-7-24 16,0 2 9-16,0-3-3 0,0-1 0 0,0 2-3 15,0-3 1-15,3-1 9 0,-3 0-20 0,0-4-7 16,0 2-8-16,0 0-1 0,0-6 6 16,0 0 0-16,0 0-2 0,0 0-6 0,0 0-8 15,0 0 21-15,0 0-17 0,-14-15 6 0,11 10 11 16,-1-3-33-16,-2 4 26 0,-1-2-6 15,1 3 3-15,-2-4-19 0,1 2 6 0,-2 2-5 16,2 2-2-16,-1-1 9 0,-2-1-9 0,10 3-4 16,-17 5 24-16,7-4-21 0,3 5 3 0,0-2 18 15,-3 2-23-15,3 2-5 0,1-1 15 16,2-1-3-16,1 1 6 0,3 0-11 16,-3 2 3-16,3-1 5 0,3-2 5 0,0-2 3 0,4 3-3 15,-1-2-3-15,5-2 11 16,-1 3-10-16,3-6 9 0,2 1-4 0,-2-1-3 15,4-1 0-15,0-1-2 0,1-2-1 0,2-2 1 16,-3 1 0-16,0-2 4 0,0 0-7 16,0-1 10-16,-3-1 13 0,0-1-23 0,-1 1 13 15,2-1 13-15,-6-1-18 0,1 1-3 0,-3 2 0 16,0 0 8-16,-3-1-11 0,2 1 26 16,-2 0-5-16,-1 4-7 0,0-2-16 0,1 0 12 15,-4 2-4-15,4 0 2 0,-4 4-2 0,0 0-18 16,3-4 15-16,-3 4-10 0,0 0-3 15,0 0 11-15,0 0 4 0,0 0-17 16,-3 19-8-16,3-12 21 0,0 1 2 0,0 0-13 16,0 0 1-16,3 0-11 0,0 1 13 0,-2-1 5 15,5 0 0-15,-2 2-8 0,-1 0 18 16,3-2-12-16,-1 2 2 0,1 2 2 0,-2-3-2 16,2-1-8-16,-2 3 6 0,-1-3-6 0,0 1 11 15,1-1-1-15,-4 0 16 0,-4 2-25 16,-2 3 9-16,-1-4-10 0,-3 2-10 0,-8 3-25 15,-2 2-26-15,-3 0-46 0,-2 0-93 0,-20 2-170 16,19-6-529-16,-1-1 106 16,5-7 72-16,-1 2 99 0</inkml:trace>
  <inkml:trace contextRef="#ctx0" brushRef="#br0" timeOffset="60402.66">19538 5442 1016 0,'-3'-6'266'0,"3"6"-10"15,0 0-18-15,-4-2-5 0,4 2-49 16,0 0 6-16,-3-6-47 0,3 6-15 0,0 0-8 16,0 0-5-16,0 0-10 0,0 0-15 15,0 0-18-15,0 0 4 0,24 1-17 0,-24-1 5 16,21 3-15-16,-11-3 2 0,6 0-13 0,2-3-7 16,-1 2 2-16,0-1-12 0,1 1 5 0,-2-2 2 15,2 1-5-15,-2-1 7 0,1-3-7 16,-6 4-2-16,3-3-3 0,-4 4-3 0,0-2 16 15,1-4-8-15,-2 5-54 0,-5-3 36 0,-1 3-10 16,4 0-43-16,-3-2-4 16,-4 4 24-16,7-3 8 0,-7 3 7 0,3-7-23 15,-3 7-2-15,0 0 12 0,0 0-5 0,0 0 11 16,0 0 5-16,0 0 7 0,-7 24-5 0,0-13 3 16,3 3-3-16,-2 3 3 0,2-4 5 15,-5 3-5-15,5 3 2 0,-3-1-10 0,0 0 15 16,4 0 1-16,-4 0-6 0,4 0-7 0,-1 1 5 15,-3-3 4-15,4 2-42 0,2-5-9 0,-2 2-1 16,3-2-22-16,-3-3-45 0,3 2-3 16,0-4-26-16,0 0-76 0,-7 1-75 0,7-1-491 15,0-3 77-15</inkml:trace>
  <inkml:trace contextRef="#ctx0" brushRef="#br0" timeOffset="60688.71">19614 5578 634 0,'0'0'205'0,"0"0"-5"0,-4-3-13 16,4 3-31-16,0 0-15 0,0 0 10 15,0 0-26-15,0 0-2 0,0 0 53 0,0 0-12 16,24 0-5-16,-14 0-28 0,4 0 2 15,3 0-31-15,0 0 0 0,4-3-20 16,3 1-2-16,0 0-16 0,3 1-34 0,-4 0-37 16,1-4-47-16,-3 3-77 0,-1 2-317 0,1 0-391 15,-3-2 114-15,-5 2 32 0</inkml:trace>
  <inkml:trace contextRef="#ctx0" brushRef="#br0" timeOffset="61826.23">20109 5546 742 0,'-3'-5'310'0,"3"5"-42"15,0 0-14-15,-3-5-52 0,3 5 13 0,0 0-38 16,0 0-21-16,0 0-8 0,0 0-12 15,-4-2-31-15,4 2 0 0,0 0-18 16,0 0-18-16,0 0 10 0,0 0-5 0,0 13-20 16,-3-7 5-16,-1-2-21 0,4-4 1 0,-1 10-1 15,1-6 1-15,-3 1-9 0,3-5-12 16,0 8 5-16,-3-6-10 0,3-2-23 0,0 7 25 16,0-7 6-16,0 0-14 0,3 7-7 0,-3-7 0 15,0 0 6-15,0 0-6 0,21-9 17 16,-14 2-24-16,4 1 12 0,2-2 8 0,-3-1-1 15,4 1-9-15,-1 1 2 0,-3-1 3 0,4 2-3 16,-4-1-2-16,1 0-6 0,-1 5 18 0,-3-4-2 16,4 0-15-16,-5 5 4 0,1-2 1 15,0 0-6-15,-1 2 3 0,-6 1 3 16,14 0-3-16,-14 0-11 0,10 4 1 0,-3-4 18 16,-7 0-3-16,8 7-15 0,-2-4 17 15,-3 3-12-15,-2-2 8 0,5 1-3 0,-3 2 2 16,-2-3-17-16,2 2 13 0,4-2-9 0,-4 0 9 15,-2 0-3-15,5 1-6 0,-2-3 6 0,-1 3 8 16,4-4 2-16,-7-1 3 0,11 1-11 16,-11-1 6-16,13-1-14 0,-2 0 11 0,-5-4 11 15,4 3-19-15,-3-4 13 0,4 3 16 0,-5-1-16 16,1 0 0-16,0 0 15 16,-1 2-17-16,-1 0 4 0,-5 2 6 0,9-6-8 15,-5 6-5-15,-4 0 8 0,9-3-16 0,-9 3 1 16,4-3 2-16,-4 3-8 0,0 0 13 0,0 0 2 15,11 6-4-15,-11-6 2 0,6 6-10 16,-6-6 10-16,1 7 0 0,2-3 0 0,-3 1 2 16,3-2 3-16,-3-3-5 0,6 7 8 0,-1-4 0 15,-2 1-8-15,1-3 7 0,-4-1 9 16,13 2-16-16,-2-2 15 0,-11 0-2 0,16-3-13 16,-6-3 2-16,1 4 11 0,-1-4-8 0,0-1 5 15,-2-1-2-15,2-1 0 0,0 2-11 0,0-2 14 16,-3 0-14-16,-1 1 11 0,-2 0-3 15,2-1-3-15,-1 5 3 0,-2-4 16 16,0 1-13-16,-2 1 12 0,2 2-5 0,-3 0-12 16,0 4-6-16,0-8 3 0,0 8 6 15,0 0 1-15,0 0-14 0,0 0 7 0,0 0 2 16,0 0 3-16,-15 12-2 0,12-8-6 0,0 3 1 16,0 0 9-16,2 1 1 0,-2 0-8 0,3 0-3 15,0 0-2-15,0-1 13 0,3-1 5 16,-2 1-8-16,2 1-8 0,3 0 3 0,-1-1 8 15,2 1-10-15,2 0-4 0,-2 0 12 0,1-3-6 16,2 1 5-16,-4 1-3 0,1 0-2 16,0-2 10-16,0 1-12 0,-4-2-6 15,1 0 1-15,-4 2 7 0,0-1-6 0,-4 1-9 16,-2 2 12-16,-8 3-37 0,-6 2-37 0,-4 2-21 16,-7 2-106-16,-21 0-191 0,15-3-506 15,6-3 113-15,-3-2 71 0,3 1 108 0</inkml:trace>
  <inkml:trace contextRef="#ctx0" brushRef="#br0" timeOffset="62710.78">21904 5554 898 0,'0'0'289'16,"3"-7"-46"-16,-3 3 6 0,0 4-37 15,-3-7-84-15,3 7 28 0,-4-8 34 0,1 5-29 16,0-2-23-16,-1 2-5 0,-2-3-20 0,-2 4-1 15,-2-4-4-15,0 4-6 16,-4 1-35-16,4 1 7 0,-7 0 6 0,3 0-32 0,0 1-25 16,-3 2 23-16,0 3 0 0,1 0-15 15,1 0-3-15,2 0-2 0,3 2-3 0,-1 2-3 16,1-2-17-16,4-1-16 0,2 3 16 16,0-2-19-16,1-1 9 0,6 2-1 0,1-3-2 15,0 0-1-15,2-3 4 0,1-2-3 0,3 1 7 16,4 1 0-16,-1-6 6 0,2 1 7 15,4 0-12-15,-1-4 7 0,0 0-8 0,-2 0 11 16,2-1 12-16,-2-1 3 0,1 0-2 0,-6 1 10 16,3-1-24-16,-4 2 32 0,0 1-9 15,0-1 1-15,-3-1-103 0,0 6 31 0,-1-5-2 16,-2 2 15-16,3 3-13 0,-3-5 25 0,-4 6-35 16,9-2 31-16,-8-3-26 0,-1 5 20 0,0 0-2 15,0 0 5-15,0 0 15 16,13 7-2-16,-9-2 2 0,-1-1 3 0,-3 1-2 15,4 2-27-15,-1-3 16 0,0 2-2 0,1-1-19 16,-1 1 9-16,4 0-1 0,0-4 5 0,0 3 19 16,-1-4-9-16,4 2 29 0,-2-3-26 15,2 0 1-15,0 0-4 0,4-2 11 0,-4 0 10 16,4-3 8-16,-4 4-15 0,3-5 4 0,-2 5 1 16,-1-2 4-16,-3-1 9 0,3 1 2 15,-3 1 10-15,-3-3 2 0,2 5-17 0,-6 0 3 16,10-4-4-16,-5 1 1 0,-5 3-5 0,9-1-8 15,-9 1 2-15,7-2 1 0,-7 2-6 16,0 0-7-16,0 0 23 0,10 2-16 0,-10-2 3 16,11 6 6-16,-8-5-27 0,4 2 13 15,-1 4-15-15,2-2-12 0,-1-2-4 0,-1 3-25 16,4-2-43-16,1 1-34 0,-1-1-31 0,0-1-81 16,-7 0-90-16,12-3-448 0,-2 0 82 0</inkml:trace>
  <inkml:trace contextRef="#ctx0" brushRef="#br0" timeOffset="63138.94">22622 5268 926 0,'0'0'307'16,"4"-7"-35"-16,-4 7-37 0,0 0-43 16,0 0-3-16,0 0-35 0,0 0-5 0,0 0-24 15,0 0-2-15,0 0-23 0,-4 23-16 0,4-15 8 16,-4 4-23-16,4 1-5 0,0-1 11 15,0 4-22-15,0 0 1 0,-3-2-10 0,3 2-6 16,0-4 0-16,0 3 8 0,0-1 3 0,0-3-13 16,0-1 7-16,3 3-17 0,-3-4 12 0,0-2-9 15,4-1-4-15,-4 1 14 0,0-1-21 16,0 0 25-16,0-6-15 0,0 9-5 0,0-9 5 16,-4 4-10-16,4-4 16 0,0 0-19 15,0 0 3-15,0 0-10 0,0 0 12 16,-10-13-10-16,6 9 8 0,-2-2-13 0,2 2 0 15,-3 2-5-15,1-3-2 0,-1 3 15 0,0 0-3 16,-4-2-2-16,2 4-6 0,-1 0-7 0,10 0 13 16,-21 0-16-16,11 1 11 0,3 4-11 15,-4-3 8-15,1 3-13 0,4-3 5 0,-5 5-2 16,7 0 13-16,-2-1-16 0,-1 2-5 0,4-1 18 16,0 1 3-16,2-1-1 0,-3 1-7 15,4 0 5-15,-3 0-8 0,6 0-4 0,-3-4 1 16,4 3 6-16,-3 2-8 0,5-4 1 15,-2 4-34-15,5-5-36 0,-2 1-54 0,4-1-82 16,-1-1-731-16,0 0 117 0,4-3 64 16,-1 0 105-16</inkml:trace>
  <inkml:trace contextRef="#ctx0" brushRef="#br0" timeOffset="63574.42">23322 5467 693 0,'3'-6'259'16,"-3"6"-34"-16,0 0-23 0,0 0 13 15,0 0-43-15,0 0-19 0,0 0-17 0,0 0-3 16,8 14-8-16,-8-7-30 0,3 2-5 0,-3 0-1 16,1 0-12-16,-1 2-13 0,0 3 3 0,3-2-16 15,-3 2-2-15,0 2-16 0,0 3-8 16,0-3-25-16,3 5-18 0,0-3-28 0,-3-1-71 16,3 0-121-16,-3-9-6 0,0 9-554 0,1-5 63 15,-1 1 82-15</inkml:trace>
  <inkml:trace contextRef="#ctx0" brushRef="#br0" timeOffset="63938.68">23251 5378 803 0,'0'-11'305'0,"3"7"-18"16,0 0-24-16,1-2-43 0,6 0-28 0,-3 1-10 16,3-1-34-16,4 2-2 0,0-3-13 15,3 2 1-15,0-2-32 0,0 4-15 16,3-3-5-16,1 3-8 0,0 2-10 0,-1-3 15 16,0 3-20-16,1 1 10 0,-4 0-15 15,-3 1-23-15,3 3 10 0,0-1-13 0,-4 1 8 16,2 2-13-16,-5 1 10 0,-1 2-5 0,-4 0 3 15,1 3-5-15,-6-1-3 0,0 3 0 0,-6-3 0 16,-2 6-10-16,-5-2-1 16,-1 2-6-16,-3-1-24 0,-1 0 0 0,-6 1-16 0,5-5-1 15,-2 2-17-15,4-3-9 0,0 2-29 0,0-5-25 16,3 0-64-16,4 1-725 16,-1-7 101-16,5 4 42 0,-1-6 137 0</inkml:trace>
  <inkml:trace contextRef="#ctx0" brushRef="#br0" timeOffset="64375.14">23798 5495 780 0,'0'0'302'0,"3"-9"23"0,-3 7-38 0,0 2-39 0,4-6-22 15,-4 6 1-15,3-3-40 16,-3 3-20-16,3-8-37 0,-3 8 11 0,0 0-28 16,4-4-19-16,-4 4-12 0,6-3 0 0,1 2-10 15,-7 1 10-15,0 0-18 0,14 0-11 16,-14 0-14-16,11 0-3 0,-11 0-3 0,10 2-13 16,-4 3 11-16,-2-4-13 0,2 3 0 0,-1 1-5 15,-2 1 5-15,0-2 0 0,-3 3-16 0,0 0 1 16,-3 2-16-16,0-1 10 0,-5 3-2 15,4-3 8-15,-8 2-6 0,1 1 1 0,-3-1 7 16,0 1-8-16,1-3 3 0,0 3 5 16,2-1-12-16,-2-4 14 0,6 1-2 15,-4-1 8-15,4 2-13 0,1-6 5 0,2 4-7 16,-2-3-3-16,6-3 2 0,0 5-12 0,0-5 12 16,0 0 1-16,13 3 2 0,-3-3-3 0,4-2 3 15,2 2 0-15,2-1-13 0,2-3-2 16,1 1-8-16,3 2-23 0,3 1-5 0,1-6-103 15,0 6-230-15,2-2-525 0,4 2 116 0,-6-2 56 16,3-2 99-16</inkml:trace>
  <inkml:trace contextRef="#ctx0" brushRef="#br0" timeOffset="65359.58">24587 5478 831 0,'0'0'246'0,"-3"22"-18"0,2-18-23 16,0 3-29-16,-4 0-9 0,2 0-27 0,0 2 6 15,3 0-33-15,-4-1-8 0,1 2-3 16,-1-1-15-16,0-1-17 0,1 0 11 16,3-1 9-16,-3 0-11 0,-1-3-27 0,4 1 9 15,-3-1-33-15,3-4 13 0,-3 8 8 0,3-8-36 16,-1 4 25-16,1-4-18 0,0 0-7 16,0 0 5-16,0 0-5 0,0 0-11 0,11-16 6 15,-2 7 0-15,-4 0-11 0,5-4 11 0,0 2-5 16,1 1 4-16,-1-2 3 0,0 2-4 15,4 0-6-15,-4 1 10 0,3 0 10 0,-2-1-2 16,-1 1-18-16,0 5 5 0,1-2 6 16,-1-1-6-16,-4 3-3 0,5 3 16 0,-5-4 0 15,1 5-3-15,-7 0 1 0,10-1 7 16,-10 1 10-16,14 1-10 0,-10 4-13 0,2-4 3 16,-2 4 0-16,-1-1 13 0,1 2-14 0,0-2 6 15,-1 2 0-15,0-1-15 0,1 1 7 16,-1 1 13-16,0 0-8 0,2-2 3 0,-3 1-5 15,2 1-8-15,-1 0 11 0,1-3-4 0,2 3 11 16,1-1-15-16,2-4 13 0,-1 3 2 16,-1-4 7-16,3 2-17 0,-2-2 2 0,3-1-4 15,-11 0-11-15,15-3 20 0,-4 1 1 0,-1-3-11 16,0 3-10-16,-3-4 18 0,3-1 0 16,-3-1-16-16,-1 2 3 0,-1-1 6 15,3-1 1-15,-6 1 22 0,1 0-27 0,0-3-12 16,-3 3 3-16,3 3 4 0,-3-3 11 0,-3 2-8 15,3 5-2-15,-3-10 4 0,0 9-17 16,3 1 20-16,-7-5-12 0,7 5 10 0,-11 0-14 16,11 0 4-16,-10 6-1 0,4-3 8 0,2 4-2 15,-3-1-6-15,3 2 6 0,-2-1-18 16,3 2 7-16,2 0 21 0,-2-2-23 0,3 2-3 16,3-2 13-16,-2-1 0 0,2 2 5 0,3-1 3 15,2 1-11-15,-1-1 6 0,3 0 27 16,0-4-35-16,2 3 5 0,0-4 8 0,2 0 2 15,-1 1-7-15,4-2 2 0,-3-2-8 16,5 1 8-16,-7-3 6 0,8 0-6 0,-6 0 15 16,3-4-10-16,-3 0-7 0,3 0 12 15,-4-1-7-15,2-2 12 0,-4 2-7 0,-3-2-5 16,3 1 43-16,-7 0-69 0,2-1 28 0,1 1 3 16,-4 0-13-16,3 0 21 0,-5 0-19 15,0 5 8-15,-2-3 1 0,0 0-11 0,-5 2-5 16,0 2-1-16,6 3 6 0,-11-1-20 0,11 1 30 15,-14 0-12-15,7 4 14 0,1 1-12 16,-1 2 3-16,0 2-18 0,0-1 25 16,4 0-20-16,-1 2 2 0,1 0-10 0,0-1 21 15,3 3-3-15,0-3-5 0,3 0 7 0,1-1-2 16,2 0-15-16,1-1 10 0,1-3 0 16,5 2-1-16,4-2-4 0,-3 0 0 0,6-4-16 15,-3 1-10-15,4-2-35 0,0 1-11 0,1-4-41 16,-1 3-43-16,-3-3-149 0,2-3-614 15,-2 1 115-15,-2-1 76 0,2-3 124 0</inkml:trace>
  <inkml:trace contextRef="#ctx0" brushRef="#br0" timeOffset="66122.89">25678 5226 854 0,'0'0'320'0,"3"-5"-30"0,-3 5-32 16,0 0-22-16,3-4-19 0,-3 4-40 0,0 0-6 15,0 0-22-15,0 0-19 0,0 0-7 16,0 0 5-16,4 19-41 0,-4-10 8 0,0 0-13 16,3 4-16-16,-3 2 1 0,0-1-6 0,-3 3 6 15,3 2-11-15,0-1-17 0,0-2-6 16,0 0 5-16,0-3 1 0,0 1-1 15,0-1-12-15,0 0-8 0,0-2 0 0,3 0-16 16,-3-2 8-16,0-3-15 0,0 1 18 16,0 0-18-16,0-1 13 0,3-2-11 0,-3-4-10 15,0 0 3-15,0 0 10 0,0 0-13 0,0 0 21 16,0 0-6-16,0 0 9 0,-9-17-4 0,9 13-2 16,-4-1-5-16,1 2 0 0,-3-3-2 15,1 4 7-15,-2-4-18 0,1 4 16 0,-4 1-8 16,-1-2 2-16,11 3 11 0,-20 0-13 0,9 3 0 15,1 0 25-15,-3 4-28 0,2 0 11 16,1 1-13-16,0-1-1 0,-1 3 14 16,1-1 12-16,1 1-15 0,4 1-7 0,-1 1 9 15,4-4 1-15,2 1-11 0,-2 0 16 16,4-1-11-16,0 2 8 0,4-3 8 0,2 0-13 16,2 1-10-16,0-4 23 0,4 1-6 0,-1-3-1 15,2 0 1-15,1 1 1 0,2-6-11 0,1 1 11 16,2 0-3-16,-3-4-7 0,5-2 7 15,-2-1 10-15,0-1-7 0,-1-3-1 0,3 1 1 16,-8-3-5-16,4 0 2 0,-7 1 5 0,1-2 8 16,1 0-3-16,-4 2-7 0,-3 3-13 15,2-3 28-15,-4 6-23 0,1-3 8 0,-2 3-3 16,-1 2-5-16,2-1 10 0,-4 3-13 16,0-2-2-16,-1 6 10 0,0 0-25 0,0 0 15 15,0 0 2-15,0 0 6 0,0 0-6 16,-1 17 13-16,1-9-12 0,-1 1 7 0,1 0-5 15,0 3 0-15,1-2 5 0,0 0-15 16,2 4 5-16,4-5 2 0,-3 2-2 0,2-2 5 16,-2 4 3-16,3-1-6 0,-1 0 18 0,2 0-15 15,1-2 0-15,-2 2 6 0,0-1-6 0,0-1 7 16,-3 1-12-16,2-1-8 0,-2-2 24 16,-1 1-27-16,0-1 14 0,-3 1 9 0,-3 0 4 15,-4-1-6-15,-3 3-5 0,-10 3-36 16,-8 2-13-16,-6-5-30 0,-18 4-149 15,-40 4-202-15,38-6-486 0,-7-2 117 0,2-3 72 16,-2-1 54-16</inkml:trace>
  <inkml:trace contextRef="#ctx0" brushRef="#br0" timeOffset="67482.53">26614 5409 1049 0,'0'0'289'0,"0"0"-33"15,0 0-18-15,0 0-23 0,0 0-28 0,0 0-18 16,0 0-20-16,0 0-14 0,-6 17-9 16,6-9-19-16,-2 1 1 0,0 1-16 0,-1 3-13 15,0-1-7-15,0 1 10 0,-2 0-21 0,2 4-12 16,-4-2 5-16,1 2-16 0,4-3-12 0,-3 1 2 16,0-2-44-16,2-1 4 0,-3-2-1 15,3 1-10-15,2-3 15 0,-2-1 13 16,0 0-18-16,3-3 13 0,-3 1-10 0,3-5-3 0,0 7 16 15,0-7-19-15,0 0 11 16,0 0 3-16,0 0 7 0,0 0-8 0,0 0 14 16,9-13 1-16,-9 13-4 0,4-6-3 0,-4 6-2 15,6-5 4-15,-6 5-4 0,8-6-3 16,-3 6 3-16,0-2-6 0,-5 2-2 0,13 0-8 16,-5-2 16-16,2 2-6 0,0 0 1 0,4 0 2 15,-1 0-3-15,3 2-5 0,-4-2 8 0,2 0 11 16,4 0-17-16,-5 1-4 0,3-1 5 15,0 0-5-15,-4 0-6 0,1 0 9 0,1 0-11 16,-4-1 2-16,1 1 4 0,-1 0-11 0,-10 0-18 16,13-5 10-16,-8 4 0 0,-5 1 6 15,6-6 12-15,-3 2 10 0,-3 4 8 16,3-7 6-16,-3 7-1 0,-6-7 10 0,6 7 6 16,-5-7 0-16,-1 3 12 0,3 2-12 15,-4-3 2-15,1 3 0 0,2-3 8 0,-3 4-6 16,7 1 1-16,-7-6 0 0,4 4-21 0,3 2-2 15,0 0-6-15,0 0 16 0,-14 1-2 16,14-1 4-16,-7 5-7 0,4 1 0 0,3-2 2 16,-1 2 3-16,-2 2-3 0,3-4-10 0,0 3 8 15,0 3-5-15,3-3-3 0,-3 1-2 0,1 3-1 16,2-1-10-16,1-1 16 0,-1 0-5 16,0 0-1-16,-2-1-15 0,2 1-7 15,2 0 7-15,-3-2-38 0,1 1-10 0,0 1-55 16,1-5-45-16,0 0-161 0,-1 4-541 15,-3-1 128-15,4-3 37 0,-1 2 40 0</inkml:trace>
  <inkml:trace contextRef="#ctx0" brushRef="#br0" timeOffset="68419.17">27087 5578 908 0,'3'-3'295'0,"-3"3"-42"15,0 0-20-15,0 0-23 0,0 0-28 16,0 0-14-16,0 0-19 0,0 0-19 0,0 0-12 16,-3 16 0-16,3-11-18 0,-4 2-21 0,4 0 3 15,-4 1 3-15,1 2-24 0,3-3-2 16,-3 3-11-16,-1-2 1 0,1 0 2 0,3 1-35 15,-3-3-4-15,2 2-1 0,-2-4-4 0,0 1-14 16,3 2 14-16,0-7 1 0,0 4 7 0,0-4-17 16,0 0-34-16,0 0 18 0,0 0 0 15,0 0 3-15,17-12 5 0,-7 4-1 16,2-1 4-16,-1-5 12 0,1 4 18 0,1 0-3 16,0-3 1-16,1 2 20 0,-1 3-18 15,0-1-8-15,-2 0 11 0,-1 2-11 0,-2 1 11 16,-1 0-8-16,3 1-11 0,-4 1-4 0,2 1-3 15,-1 2-3-15,-1-1 29 0,-6 2-13 16,0 0-6-16,13 2 4 0,-13-2-1 0,8 4-5 16,-5 0-15-16,0 0 17 0,-2 1-7 0,-1 3-2 15,3-6 12-15,-3 5-13 0,0 1 1 16,0 0 12-16,0-4-5 0,0 1-2 16,0 2-8-16,3-4-3 0,-3-3 5 0,0 8 9 15,0-3-9-15,0-5 8 0,4 4 0 0,-4-4-5 16,10 0 3-16,-10 0 12 0,13-3-10 15,-6-1 0-15,4 0-2 0,-1-2-11 0,0 3 11 16,1-4 10-16,-4 5-6 0,3-4 4 0,-1 0 1 16,-1 3 4-16,-1-1-14 0,-1 0 1 0,-2 3 7 15,2-3-10-15,-6 4-2 0,11-3-4 16,-11 3-1-16,7-1-11 0,-7 1 20 0,0 0-12 16,0 0-3-16,9 4 1 0,-8 0 6 0,-1-4-4 15,3 11 10-15,-3-5 5 0,0 1-7 16,0-2 15-16,4 2-19 0,-4-1 1 15,0-2 13-15,4 1-18 0,-4 2 17 0,3-4 16 16,0 1-5-16,1-1-10 0,-4-3 18 16,12 1-11-16,-12-1 0 0,15-1-7 0,-5-2-5 15,1-1 22-15,-1-2-4 0,0 1-6 0,1-1 3 16,-1-1 8-16,1 3-11 0,-2-4-5 0,-2 2 21 16,3-1-13-16,-3 3-13 0,0-4 15 15,-1 2-9-15,-2 4-80 0,2-6 2 0,-5 3 13 16,2 1 24-16,0-2 1 0,0 4 6 0,-3 2 5 15,1-6-20-15,-1 6 15 16,4-6 0-16,-4 6-8 0,3-4 8 0,-3 4 3 16,0 0 7-16,0 0 3 0,0 0-6 0,0 0 11 15,0 0-10-15,0 0 33 0,4 14-26 0,-4-14 3 16,0 9-5-16,3-7 5 0,0 5-13 16,0-4 10-16,0 3-5 0,1 1 6 0,2-3 4 15,-4 2 3-15,4 2 8 0,-2-1-19 0,2-2-7 16,-2 2 13-16,-1 0 5 0,0 0 8 15,1 1-3-15,-2-4-23 0,-2 3-7 0,-6 3 27 16,3 1-2-16,-7 0-2 0,0-1-16 0,-6 4-16 16,-6-3-14-16,2 2-6 0,-11-1-66 15,0 2-123-15,2-2-564 0,-3 0 34 0,1-3 74 16</inkml:trace>
  <inkml:trace contextRef="#ctx0" brushRef="#br0" timeOffset="69174.3">28614 5461 683 0,'0'-2'310'0,"0"2"-31"16,3-6 5-16,-3 6-28 0,0 0-31 0,0 0-30 16,0 0 4-16,0-7-40 0,0 7-13 0,0 0-16 15,0 0-4-15,-16 1-16 0,16-1-21 16,-16 6-7-16,4 1-10 0,-2 0-3 0,1-2-13 16,-1 2 3-16,1 2-2 0,2-1-6 15,-1-1-15-15,0 1-1 0,3-1-14 0,-2 1 15 16,7 0-11-16,-3 0-9 0,1-3-14 15,3 1 1-15,-1 0 2 0,4 2 8 0,0-4-11 16,4 3-7-16,2-1-2 0,-2 1 14 0,5-2 3 16,1 2-15-16,-2-1 3 0,2-4 12 15,0 4-2-15,1 2 7 0,-1-5-17 0,0 3 2 16,-1-2-8-16,-4 1 10 0,2 2-2 0,1-4 0 16,-6 3-5-16,2-4 0 0,-1 5 23 15,-3 0-18-15,-3 0 15 0,-1-3-15 0,-3 6 8 16,-3-2-10-16,-4 4-16 0,-3-2 13 15,-1 0-19-15,2-1 4 0,-1-3-13 0,0 2-16 16,0 0 3-16,7-4-85 0,-2 0-78 16,0-1-242-16,5-3-437 0,7 0 125 0,0 0 57 15</inkml:trace>
  <inkml:trace contextRef="#ctx0" brushRef="#br0" timeOffset="69579.42">28852 5585 811 0,'0'0'338'0,"1"-6"-62"0,-1 6-99 16,0 0-6-16,0 0-12 0,0 0-3 0,-1-7-28 16,1 7-5-16,0 0-23 0,0 0 10 15,0 0-28-15,0 0-8 0,0 0-15 0,-19 12 2 16,15-8-7-16,-2 4-5 0,1-1-8 0,0 1 2 15,0 3-9-15,-1 1-9 0,0-3 6 0,5 2-8 16,-5 1-3-16,3-3-32 0,3 2 9 16,0-2 0-16,3 0-2 0,0-2 0 0,0 3 5 15,1-3-2-15,5 0 4 0,-1-1-2 0,2-5-7 16,-3 0 1-16,7-2 12 0,-1 1-4 16,1-4 26-16,-3 0-20 0,2-4-13 15,1 0 7-15,-1 0-2 0,-2-2 11 0,-1-2 4 16,0 2-18-16,-3-2 16 0,0-1-8 0,-4 1-7 15,-2-1 20-15,-1 3-18 0,-1 1-8 16,-2-3 13-16,-4 1-18 0,3 4 21 0,-4 0-3 16,-1 2-5-16,-4-2-5 0,6 1 5 0,-3 5-3 15,5-2-9-15,-5 3 7 0,10 0-8 0,-13 1 0 16,4 1-87-16,7 2 8 0,-4-1-5 16,3 4-95-16,3-7-64 0,6 11-566 0,-1-5 75 15,5 1 96-15</inkml:trace>
  <inkml:trace contextRef="#ctx0" brushRef="#br0" timeOffset="83259.55">29835 5546 563 0,'0'0'176'0,"0"0"26"0,0 0-4 16,5-4 6-16,-5 4-7 0,0 0-20 0,0 0-11 15,0 0 24-15,1-6-26 0,-1 6-8 16,0 0-18-16,0 0-23 0,0 0 21 0,0 0-21 16,0 0-7-16,-10-4-11 0,10 4-5 0,-11-3-15 15,11 3-13-15,-16 0 23 0,7 0-33 16,-3 5-1-16,-1-4 1 0,-1 2-8 0,0 2-15 16,-3 2 2-16,1 0-5 0,1-1-15 0,2 3 8 15,-1 3-4-15,-1-3 17 0,-1 2-21 16,6 2-1-16,0-2 9 0,2 2-3 15,-1-1-16-15,2-2-4 0,4 2 12 0,0-2-18 16,3 0 8-16,0 2 5 0,3-3-20 0,3 0 15 16,-2 0 13-16,6-2-18 0,4-2-13 15,2 2 18-15,-1-3-3 0,6-1 8 0,1-2-10 16,0-1-13-16,5 0-2 0,-3 0-8 0,-1-2 2 16,1 2-7-16,0-2 7 0,-3-2-10 15,-1 4-35-15,-2-3 9 0,-5 3-50 0,-2-2-55 16,-1 2 37-16,0 0-139 0,-3-7 0 0,-3 7-555 15,-4 0 100-15,8 1 25 0</inkml:trace>
  <inkml:trace contextRef="#ctx0" brushRef="#br0" timeOffset="83571.6">30190 5567 1018 0,'-3'-7'205'0,"3"7"-10"16,0 0-24-16,0 0-5 0,0 0-25 16,0 0-15-16,0 0-24 0,0 0-2 0,0 0-23 15,0 0 7-15,0 0-10 0,3 18-12 16,0-10-6-16,-3-1-15 0,2 3 8 15,-2 0 4-15,0 3-9 0,1-1 5 0,-1 1-14 16,0 3-19-16,0 1 7 0,2-1 5 0,-2 1-5 16,0-2-18-16,0 3-25 0,-2-1-14 0,1 0-32 15,1 0-44-15,-2-1-18 0,2 1-100 16,-6-1-28-16,4-5-535 0,-3 3 100 0</inkml:trace>
  <inkml:trace contextRef="#ctx0" brushRef="#br0" timeOffset="83904.64">30132 5613 680 0,'0'0'259'0,"-1"-6"-42"0,1 6-9 16,0-7-1-16,0 7-33 0,0-7-15 0,0 7-6 15,1-7-30-15,3 5-20 0,1-3 12 0,0 4-25 16,2-2-14-16,3-1-4 0,4 1 10 16,-4 2-26-16,4 0-2 0,-1-4-5 15,3 5-11-15,-4-1 5 0,1 0-4 0,1 1-6 16,-1 0 0-16,-2 1-10 0,2-1 1 0,-1 1-4 16,0 1-10-16,-5-2 3 0,0 3-26 15,3-2 13-15,-6 0 13 0,2 2 0 0,-6-3-16 16,4 7-2-16,-4-7 8 0,-4 10-21 0,-5-2-15 15,-2-1-6-15,1 1-17 0,-3-1 5 16,0 1-3-16,-2 0-2 0,1-1-8 0,1-2-29 16,-1 0-50-16,3-2-23 0,0 2-67 0,1-3-533 15,1 3 47-15,2-4 100 0</inkml:trace>
  <inkml:trace contextRef="#ctx0" brushRef="#br0" timeOffset="84421.51">30556 5535 831 0,'3'-3'315'0,"-3"3"-23"0,5-6-92 0,-5 6 35 0,3-4-22 15,-3 4 9-15,0 0-32 0,3-5-29 0,-3 5-15 16,0 0-21-16,0 0-25 15,0 0 5-15,0-6-5 0,0 6-16 0,0 0-22 16,0 0 10-16,0 0-11 0,0 0-5 0,-3 17-20 16,1-9 2-16,1 1 3 0,-1-1-10 0,-1 2 18 15,3 2-18-15,-3-1-3 0,3 0-8 16,0 1-4-16,3 0-14 0,-3 1 8 0,0-5-2 16,0 3 0-16,5-1-21 0,-2-1 23 0,0 1-12 15,2-4 7-15,0 1-13 0,1-2 8 16,1-1 5-16,1 1-2 0,2-5 2 0,0 0-3 15,1-5 1-15,2 4 15 0,6-6-23 0,-7-1 12 16,5-1-7-16,-2 0-2 0,-2-2 15 0,0 2-6 16,0-5 1-16,-2 3-16 15,-1-1 16-15,0 2 18 0,0-1-11 0,-6 3 5 16,3-1-4-16,-1 1 2 0,-2 2-16 0,-1 2 8 16,3-2 3-16,-4 1-2 0,-2 1-4 0,3-2-4 15,-3 6-3-15,8-4-3 0,-7 0 1 16,-1 4 7-16,4-3-5 0,-4 3-8 0,0 0 18 15,0 0 6-15,8 9-24 0,-5-7 0 0,0 4-4 16,0 2-4-16,1 1-7 0,1-2 5 16,0 2-10-16,4 0-15 0,-1 0-6 0,4 1-25 15,1 0-88-15,-1 2-142 0,2-3-618 0,3 0 98 16,-3 1 82-16,5-4 107 0</inkml:trace>
  <inkml:trace contextRef="#ctx0" brushRef="#br0" timeOffset="85109.15">31518 5610 982 0,'0'0'300'16,"0"0"-39"-16,6-3-31 0,-6 3-27 0,0 0-17 15,6-4-17-15,-6 4-20 0,0 0-21 0,0 0 5 16,7 0-15-16,-7 0-16 0,0 0-12 16,16-3-24-16,-11 3-2 0,1-4-7 0,-6 4-4 15,11-5-9-15,-5 0-3 0,2 1 5 0,1-2-23 16,-2 1 5-16,0-3-5 0,2 4 10 16,-4-5-12-16,1 2 15 0,-2 0-18 0,2-1-1 15,-5 5 19-15,3-5 0 0,1 2-13 0,-4-1 31 16,-1 3-8-16,0-1-20 0,0 5 15 15,0-9-31-15,0 9-3 0,-6-4 17 0,6 4-1 16,0 0-6-16,-14 2 6 0,14-2-15 0,-10 7 0 16,6-3-3-16,-3 4-2 0,2 0 12 15,-3 1-2-15,4 0-16 0,-2 4-5 0,5-4 3 16,-2 1-5-16,-1 4 2 0,4-4-4 16,4 0 4-16,-2-1 0 0,0 0 1 0,6-1 7 15,-3-1-6-15,5-1 4 0,1-2 2 16,-1 0-10-16,4-4-3 0,2 0 18 0,-1 0-10 15,3-4 23-15,-3 1 2 0,-1-3-20 0,3 2-2 16,-4-4 14-16,2 2-6 0,-5-2-14 16,0 1 16-16,1-1 12 0,-1 4-20 0,-2-4 13 15,-3 0 7-15,3 3 3 0,-5 1-20 0,3-1 15 16,-2 2 10-16,-1-1-23 0,0 0-5 16,-3 4 8-16,4-2 2 0,-4 2 0 0,0 0-25 15,0 0 25-15,0 0-5 0,0 0-5 16,11 9 5-16,-11-6 16 0,3 3-16 0,-3 1-10 15,3-2 7-15,0 2-2 0,-2-1 3 16,2 2 5-16,3 0-13 0,-3 1 5 0,2-2 0 16,0 2 5-16,0 0 13 0,0-1-29 0,-3 0-4 15,1 2 23-15,3-3-6 0,-1 4-7 16,-2-5 10-16,-3 2-10 0,3-3 0 0,-3 2-5 16,-3 0 5-16,0 0-6 0,-3 3-30 0,-4-2 24 15,-5 1-50-15,-3-1-53 0,-9 2-111 16,-7 2-132-16,7-9-574 0,-1 4 144 15,1-6 58-15,3 1 121 0</inkml:trace>
  <inkml:trace contextRef="#ctx0" brushRef="#br0" timeOffset="85278.59">31519 5322 729 0,'0'0'246'0,"1"-5"35"0,-1 5-4 16,0 0-37-16,0-7-27 0,0 7-49 0,0 0-54 16,0 0-26-16,0 0-173 0,0 0-723 15,0 0 116-15,-7 19 33 0</inkml:trace>
  <inkml:trace contextRef="#ctx0" brushRef="#br0" timeOffset="87357.87">3946 6559 558 0,'-3'-6'276'0,"-1"3"-53"0,1-3-31 16,0 3 18-16,-4-2-44 0,3-2 0 0,-2 4-27 15,2-2-12-15,-5 1 1 0,1-3-17 16,1 4-7-16,-3-3-14 0,0 3 10 0,-1-1-31 16,-2 2-8-16,-1 2 3 0,-2 0-5 0,1 0-10 15,-1 0 7-15,1 2-7 0,-4 4-16 16,1-3 13-16,2 3-20 0,1-2-8 0,2 4 7 16,-2-1-7-16,3 3 3 0,0 2 2 0,2-3-10 15,4 1 5-15,-1 3-13 0,0-3-8 16,4-1 11-16,2 0-8 0,1-1-3 15,1 0-2-15,6 0-10 0,-3-1 10 0,5-4-1 16,1 3-1-16,1-3 14 0,2-3-22 0,-1 1 18 16,1-2-11-16,3 1 5 0,-2-2 1 15,0-1 7-15,3-3-2 0,-3 0 9 0,3-1-7 16,-4 3 1-16,1-5-4 0,-4 0-4 0,0 0 4 16,1-3 8-16,-4 4-15 0,0-3 13 15,-1 3 2-15,-1-1 26 0,-2 0-18 0,0 0-21 16,0 2 14-16,-3-1 1 0,0 2 14 0,0-1 0 15,0 3-14-15,0 4 6 0,0-12-10 0,0 9 10 16,0 3-8-16,-3-7-5 0,3 7 11 16,0 0-6-16,0 0 3 0,0 0 12 0,0 0-17 15,0 0-3-15,3 20-13 0,0-9 6 16,-2-3 10-16,5 3-6 0,-3 2-17 16,5-1 20-16,-2 2-18 0,2-2 0 0,1 2 3 15,-1-3-26-15,2 2 21 0,-1-5-6 0,2 2-7 16,0-3 8-16,-1 1 7 0,4-5 31 15,-1 1-21-15,1-2 11 0,-4-2-21 0,3 0 5 16,1-5-4-16,-4 1 27 0,4-4-18 0,0-2 16 16,-1-5-18-16,2-2 8 0,-2-5 9 0,1-3-12 15,-1 0 21-15,-2-3-26 0,-1-1 0 16,-3 0 0-16,2-2 5 0,-1 4-11 16,-4 2 9-16,2 0 27 0,-3 2-12 0,0 4 0 15,-3 2 28-15,1 3-23 0,-1 3-3 16,-1-3-2-16,1 6 8 0,0-2-14 0,-2 3 1 15,1 5-8-15,-2-4-3 0,3 6 8 0,0 0-10 16,0 0 5-16,-17 20 3 0,10-8-6 0,3 3 6 16,-2 2-6-16,0 4 16 0,2 4-10 15,0 3-11-15,3-2-5 0,-1-1 18 0,2 2-12 16,0 0 2-16,3-2 7 0,4 0-10 0,-3-2 6 16,2 1-1-16,1-1 1 0,0-3-11 15,3 3 0-15,0-7 3 0,-3 0-5 0,4-4-1 16,-4 2 14-16,2-3 9 0,2-3-17 0,-1 0-3 15,0-2 11-15,1-3-6 0,-1 1 13 16,0-4-7-16,1-3 9 0,2-1-12 16,-3-4 3-16,4 0 2 0,-1-9-3 0,-1-2 6 15,-2-3 2-15,3-4-10 0,0-6-8 0,-2 2 18 16,-2 1-8-16,2-4 16 0,-4 0-8 16,-1 3 3-16,1 3 0 0,-3 2-3 0,-3 6 20 15,2 2-7-15,0-1-5 0,-3 3 0 0,0 2 18 16,0 1-16-16,0 4 3 0,0-1 2 15,0 1-27-15,0 2-6 0,0 6 13 0,-3-2-3 16,3 2 6-16,0 0 7 0,0 0-18 0,-14 17 3 16,11-7 16-16,2 5-17 0,-2 1 1 15,0 1 8-15,3 2-8 0,0 3-3 0,0-3-5 16,3 6 13-16,-3 2-10 0,3 0-16 16,1 0 6-16,2-2-6 0,2 0-7 0,-2 0-21 15,4 0-33-15,2 1-64 0,0-8 16 16,-2-1-78-16,5 0-25 0,-2-3-571 0,1-5 69 15,0-1 95-15</inkml:trace>
  <inkml:trace contextRef="#ctx0" brushRef="#br0" timeOffset="87786.5">4835 6436 770 0,'0'-2'266'16,"0"2"-38"-16,0-8-23 0,0 8-26 15,-3-7 3-15,3 7-36 0,0 0-8 0,-7-2 8 16,7 2-39-16,0 0-7 0,-17 11-21 0,10-4 1 16,-2 1-14-16,1 6-15 0,1-2 3 0,0 3-3 15,-2 1-4-15,4 1-1 0,-1 0 5 16,2-1-31-16,4 1-2 0,-3-5 8 0,3 2 2 16,0 0-20-16,3-3 33 0,-3-1-31 0,4 0 5 15,2 0-5-15,-1-5 6 0,4 2 2 16,-2-6 10-16,3 1-13 0,1-2-7 15,-1-2 7-15,0 0-2 0,1-4 7 0,-1 1 1 16,0-7-6-16,0 4-2 0,-3-3 0 16,0-2-3-16,-1 1-5 0,2-2-2 0,-5 3-1 15,-3-3 6-15,0 2 7 0,0-1-7 0,-3 2-5 16,3-3 9-16,-7 4-9 0,3 1-3 0,0 0-10 16,-2 1 17-16,-1 1-1 0,1 1-6 15,-2 2 2-15,1 2-22 0,1-2 15 0,0 2-13 16,6 2-31-16,-11 0-15 0,11 0-10 0,0 0-41 15,-4 8-31-15,4-8 25 0,0 9-109 16,0-9 15-16,7 8-576 0,0-4 44 16,0 0 109-16</inkml:trace>
  <inkml:trace contextRef="#ctx0" brushRef="#br0" timeOffset="88589.97">5133 6428 568 0,'0'0'233'0,"3"-9"7"0,-3 7 6 16,0 2 25-16,1-7-7 0,-1 7-46 16,0 0-126-16,3-7 20 0,-3 7 9 0,-1-3-29 15,1 3 67-15,0 0-16 0,0 0-20 0,-3-7-13 16,3 7-3-16,0 0-2 0,0 0-23 16,-21 16-10-16,15-9-3 0,-4 3-13 15,2 0-2-15,-1 5 2 0,2 1-2 0,0-1-21 0,-1 3 16 16,5-1-16-16,-4 2 1 0,4 4-9 15,0-4-2-15,0 3-7 0,6-5-6 16,-3 2-8-16,3-2-14 0,1-2 6 0,3 1 9 16,3-2-6-16,0-2-9 0,3-1 6 0,-1-4 4 15,4 0-3-15,2-1 12 0,1-5 19 0,2-1-39 16,3-2 0-16,0-4 11 0,0-2-13 16,3 0 7-16,-3-1 13 0,-3-2-2 0,-1-3 2 15,-2-1-8-15,-1-1 6 0,-1-1 2 0,-5 6 0 16,-1-4-10-16,-3 1 7 0,-4 2 1 0,0 3 7 15,-3-5-12-15,-3 6 4 16,0-2-7-16,-4 3 13 0,-3 0-16 0,2 4 11 16,-4 2-14-16,-2 1-1 0,3 0 6 0,-2 1 4 15,-4 5-8-15,3-2 5 0,0 3-3 0,1 1-2 16,-1 2-3-16,4 0 10 0,3 3 1 16,-4-5 7-16,8 3-21 0,-3-3-4 0,5 2-21 15,1-3 10-15,0 0 1 0,1 0 12 0,5-1 7 16,-3-3-1-16,5 0-6 0,-1 0 5 0,2-1 10 15,1-2-20-15,1-5 23 0,-1 4 0 16,4-1-7-16,-4-1 2 0,-3 1 17 0,3-2 14 16,-3 3-3-16,0-2 23 0,-1 1-18 0,-6 2 8 15,10-4-8-15,-5 1 5 0,-5 3 6 16,7-3-8-16,-7 3-6 0,6-3-4 16,-6 3-3-16,4-4-11 0,-4 4 11 0,0 0 3 15,6-2-9-15,-6 2-17 0,0 0 5 0,0 0-10 16,0 0 2-16,15 2-7 0,-15-2-5 15,12 6-3-15,-8-6 5 0,4 1 12 0,-8-1-9 16,19 0 7-16,-8-1-2 0,2-1 3 0,0-2 1 16,5-2-1-16,-4 0-1 0,6-7 5 0,-5 3-9 15,1-6 4-15,-2 1 11 0,-1-4 4 16,-2-4-14-16,2 0 1 0,-3 2 22 0,0-4 2 16,-2 1 10-16,-5 4-10 0,1-2-3 0,2 5 31 15,-6 0-20-15,0 3-1 0,1 2-12 16,-1-1-10-16,2 3 27 0,-1 2-12 15,-1-1-7-15,0 2 7 0,-1 4 2 0,1 3-15 16,0 0 13-16,0 0-5 0,0 0-5 0,-9 12-6 16,6-4-2-16,2 6 5 0,1-1 5 0,-3 8-25 15,3-2 18-15,-3 3-3 0,3 3-13 16,0 3-31-16,0 3-9 0,0-2-14 0,-4 8-56 16,3-3-41-16,1-5-61 0,-9 1-184 0,9-4-457 15,3-3 96-15,-3-6 43 0,0-3 102 0</inkml:trace>
  <inkml:trace contextRef="#ctx0" brushRef="#br0" timeOffset="88966.71">5672 6684 729 0,'0'-8'343'0,"-2"0"-84"0,1 3-65 16,1 1-15-16,0-2-10 0,0 6-8 0,-3-10-25 16,3 10-28-16,0-7 17 0,0 7-30 15,-3-8-8-15,3 8 10 0,0-5-46 0,0 5 0 16,3-5-4-16,-3 5 4 0,7-5-13 0,-1 3-2 15,2 0 2-15,-2-3-17 0,4 1 7 16,1 0 10-16,-1-1-20 0,0-2 8 0,4-1-11 16,-1 0 1-16,2 0 2 0,-2-2 2 0,0 1-17 15,2-3 22-15,1 2-15 16,-5 0 1-16,2 1 7 0,-2 0 2 0,-4 0-20 16,2 2 23-16,-2-1-2 0,-4 2-6 0,2-1 3 15,-2 3-5-15,-3 0-3 0,0 4-8 0,-3-8 9 16,3 8 7-16,-11-2-26 0,11 2 23 15,0 0-25-15,-20 10-5 0,9-3 17 0,2-1-15 16,-1 2 21-16,-1 3-13 0,4 2-3 0,-3-1 3 16,2 1 5-16,2 0 3 0,2 2-3 15,-2 1-3-15,3-1-2 0,3-4-5 16,3 3-6-16,0-3 1 0,1 3 15 0,5-4 3 0,2-2-42 16,3 0-9-16,6-2-34 15,1-3-36-15,-1-2-56 0,1-2-103 0,6-2-311 16,1-3-190-16,-5-3 115 0</inkml:trace>
  <inkml:trace contextRef="#ctx0" brushRef="#br0" timeOffset="89408.63">6247 6176 852 0,'0'0'264'15,"0"-7"-24"-15,0 7-20 0,0 0-23 16,0 0-17-16,0 0-17 0,0 0-9 0,3 23-34 15,-3-12-2-15,1 2-18 0,2 5 2 16,-3-1-2-16,3 3-18 0,-3 2-16 16,3 3 11-16,-3 1-20 0,1-1-11 0,2 2 15 15,-3-4-7-15,4 0 5 0,-4-4-11 0,3-1 9 16,-3 1-34-16,1-6 23 0,2 1-3 16,-3-3-2-16,0 1-10 0,3-1-34 0,-3-4-45 15,0 0 25-15,0-2-13 0,0-5 18 0,-6 6-2 16,6-6-11-16,0 0 10 0,0 0 9 15,0 0-4-15,-22-15-7 0,16 12 3 0,-1-4 20 16,-4 1-5-16,5 1 5 0,-4-1-3 0,-1 2 8 16,1 1-15-16,0 2 7 0,-1-1-10 0,1-1 3 15,0 6 0-15,-1-1 2 16,1 0 1-16,-2 4-19 0,3 0 24 0,3 3-4 16,-1 0 1-16,1 0-10 0,2 2-3 0,0-1 10 15,1 3 6-15,3-4-1 0,0 5 3 16,7-4-15-16,0 1 5 0,6-3-19 0,8 2-12 15,3-3-81-15,0-3-45 0,7-2-155 0,4-2-505 16,8-5 74-16,-2 4 101 0</inkml:trace>
  <inkml:trace contextRef="#ctx0" brushRef="#br0" timeOffset="89828.52">7194 6296 749 0,'-4'-3'274'0,"4"3"5"0,0 0-64 16,0 0 21-16,-7-2-3 0,7 2-39 0,0 0 1 15,-6-3-16-15,6 3-30 0,0 0-9 16,0 0-12-16,-7 12-10 0,7-3-10 0,-3-1-21 15,-1 3-11-15,0 5 9 0,1 1-21 0,0 7 15 16,-4 0-33-16,4 1-2 0,-1 0-39 16,1 0 13-16,0 2-23 0,-4-2-41 15,6 8-26-15,-2-6-15 0,-1-4-79 0,1-6-88 16,3 6-632-16,0-4 119 0,0-5 68 0,0 3 56 16</inkml:trace>
  <inkml:trace contextRef="#ctx0" brushRef="#br0" timeOffset="90328.97">7091 6571 698 0,'0'-8'323'0,"0"8"-42"16,0-4-27-16,3-2-8 0,-3 6-24 15,8-5-40-15,-1 0-13 0,0 4-16 16,5-5-22-16,0 4-6 0,4 0-17 0,-1-2-6 15,4 1 14-15,-1-1-27 0,2 1-17 0,0 1-13 16,-2-4 10-16,3 3-10 0,-4-1-16 16,3 1 3-16,-6-1-10 0,3 0-8 0,-4 4 18 15,1-4-15-15,-4 2-5 0,0 1 9 0,1 0-17 16,-4 1 0-16,-7 0 8 0,13-5-1 16,-13 5-7-16,8 0-7 0,-8 0-1 0,6 5 21 15,-6-5-13-15,-3 8-13 0,3-8 23 0,-8 12-5 16,1-3-10-16,1-1 2 0,0 0-12 15,2 4 17-15,-3-5-12 0,3 2-3 16,1-3-8-16,3 4-2 0,-3-1 13 0,3-5-1 16,3 4-19-16,0-1-1 0,0 1 13 0,5-4-13 15,-1 1 8-15,2 0 0 0,2-3 2 16,-1-1-2-16,1-1 13 0,3-1-16 0,-1 1 3 16,1-6 0-16,-1 4-5 0,-3-4 5 0,4-2 5 15,-4-2-3-15,0 1 0 0,-2-2 11 16,2-2-3-16,-7 3 0 0,0-4 0 0,-3 3 6 15,0-1-11-15,0 2 2 0,-6-1 3 0,0-3 18 16,-1 5-15-16,-4-1-16 0,1 1 11 0,-4 1 10 16,1 2-8-16,2 4-10 0,0-4 2 15,-2 4 6-15,3 1-13 0,-1 1-3 16,1 1-13-16,0 1-15 0,0 4-38 0,3 2-52 16,-6 0-278-16,8 1-518 0,2-1 121 15,-3 0 61-15,3-4 97 0</inkml:trace>
  <inkml:trace contextRef="#ctx0" brushRef="#br0" timeOffset="90781.84">8172 6373 752 0,'0'-6'276'0,"0"6"-2"0,0 0-74 15,0 0-3-15,0 0-13 0,0-6-27 0,0 6-17 16,0 0-9-16,0 0-11 0,0 0-7 16,0 0-11-16,0 0-20 0,-1 25 0 0,-2-15 3 15,3 3-24-15,-3 3-5 0,3 0-10 0,0 2-2 16,-3 1-19-16,2 1 14 0,1 0-8 15,0 3-11-15,-3-3 3 0,3 3-13 0,0-3-5 16,0 2-7-16,0 2-26 0,0-6-31 16,3 4-79-16,-6-3-26 0,3-5-164 15,-3 4-496-15,3-2 74 0,0-4 84 0</inkml:trace>
  <inkml:trace contextRef="#ctx0" brushRef="#br0" timeOffset="91105.01">8137 6432 811 0,'-3'-7'310'0,"3"7"-24"16,0-7-32-16,0 7-21 0,-3-7-21 0,3 7-5 16,0-4-27-16,0 4-29 0,3-6-18 15,-3 6-5-15,6-3-18 0,-6 3-15 16,15-4-6-16,-8 4 8 0,3 0-30 0,1 0-1 15,2 2-2-15,1-2-2 0,2 2-11 0,-1 0 5 16,1-1-12-16,1 2-3 0,0 0 8 16,-3-1-24-16,0 0 6 0,0 0-11 0,-1 2-2 15,-3-2-5-15,1 4-8 0,-1-5 5 0,-4 2 1 16,-2 3-19-16,-1 0 11 0,-6-1-21 16,0 3-16-16,-4 1-25 0,-3 3-22 0,-8-2-19 15,2 5-13-15,-5-5-38 0,0 1-87 16,-9 2-123-16,10-4-491 0,2-1 97 0,0 0 48 15</inkml:trace>
  <inkml:trace contextRef="#ctx0" brushRef="#br0" timeOffset="91543.68">8456 6442 555 0,'0'0'207'0,"0"0"11"0,0 0-54 16,10 6-21-16,-4-3 21 0,-6-3-18 0,10 8-26 15,-2-4-20-15,-2 1 5 0,4 2-13 16,1 2-15-16,-4-5 10 0,3 4-8 16,-4-1-15-16,2 0-15 0,-1 0 20 0,0 1-15 15,2-1-6-15,-5-3-17 0,3 3-16 0,-3 1 14 16,-1 0-22-16,0-4-12 0,-3 4-3 15,0-1 14-15,-3-1-9 0,0-2-12 0,-1 1 2 16,1 0 18-16,-4-3-8 0,7-2 11 0,-10 3 7 16,10-3 6-16,-7 0-24 0,7 0 14 15,0 0 12-15,-11-11-6 0,8 5 12 0,3-1 14 16,-1-1-4-16,2-3-14 0,6 1-7 0,0-4-8 16,-1 3 16-16,1-4-18 0,4 3 33 15,-5-1 10-15,1 3-28 0,0-2 10 16,-1 3-15-16,2 3-10 0,-1-4 4 0,-1 4-1 15,1-1 4-15,1 0 3 0,-2 2-5 0,1 2-8 16,-1 0 0-16,1-1-2 0,-2 4-44 16,1-3-8-16,-6 3-5 0,0 0-17 0,17 4-29 15,-10 1-74-15,-4-3-113 0,1 4-524 0,2 0 68 16,-2-1 106-16</inkml:trace>
  <inkml:trace contextRef="#ctx0" brushRef="#br0" timeOffset="91933.61">8883 6441 1064 0,'4'-5'220'0,"-4"5"57"0,0 0-26 16,-4-8-34-16,4 8-7 0,-4-5-13 0,4 5-25 16,-7-2-11-16,7 2-25 0,0 0-16 15,-16 4-2-15,8 0 0 0,2 2-24 0,-1 1-14 16,0 2-6-16,0 1-15 0,0 4 5 0,4-4 0 15,-1 3-21-15,1-2-7 0,3-1-15 16,0 3 7-16,0-3-13 0,3-1-2 16,1 0-13-16,2-2 10 0,2-1-5 0,-1-3 5 0,3-1 19 15,4-1-17-15,-4-2 6 0,3-2 3 16,1-3-11-16,-4-2 13 0,4 0-20 16,-3-2 7-16,1 1 0 0,-1-4-10 0,-1 1-5 15,-3-1 18-15,-3 1-3 0,3-1-18 0,-7 3 13 16,3 0-5-16,-3 1 6 0,-3 1-1 15,3-1-10-15,-7 1 7 0,0 2-2 0,0 2 8 16,0 0-8-16,-3 1 2 0,0 3 6 0,3 0-11 16,7 0 1-16,-21 3-13 0,14 3 4 0,-2-4-35 15,4 6-7-15,-1 1-42 16,2-1 21-16,1 2-103 0,3-8-112 0,3 4-628 0,1 1 101 16,3-1 91-16,4 0 68 0</inkml:trace>
  <inkml:trace contextRef="#ctx0" brushRef="#br0" timeOffset="92218.88">9313 6350 765 0,'0'-8'261'0,"0"8"-31"0,0-6 31 15,0 6-53-15,0 0-6 0,0-8 39 0,0 8-119 16,-6-3-12-16,6 3-5 15,-7-4-15-15,7 4-13 0,0 0-8 0,-18 4-5 16,8-1-3-16,0 1 3 0,-1 2-28 0,-1 2 8 16,1 0-3-16,0 5-3 0,1-2-7 0,0 2 5 15,0 0-26-15,3 4-15 0,0-2 10 16,4 2-36-16,-3 1-28 0,5-3 0 0,1 2-28 16,0-2-15-16,4 1 23 0,-1-4-11 0,4 1-30 15,6-5-16-15,1 0-66 0,-4-1 28 0,4-4-90 16,0-2-471-16,3 1 65 0</inkml:trace>
  <inkml:trace contextRef="#ctx0" brushRef="#br0" timeOffset="93062.8">9410 6542 622 0,'0'-6'243'15,"0"2"-46"-15,0 4-5 0,-4-11-28 0,3 7-24 16,-2-3 4-16,3 7-1 0,-6-7 0 0,5 2-17 16,1 5-16-16,-6-6 13 0,3 2-36 15,3 4 7-15,-4-4-17 0,1-1-5 0,3 5-8 16,0 0-8-16,0-4-15 0,0 4 13 0,0 0-18 15,3-8 10-15,-3 8-23 0,7-4 0 0,-1 2 20 16,1 0-12-16,4 0-28 0,-4-2 12 16,3 1-15-16,1-4 21 0,-1 0-6 0,2-1-7 15,-1 3-6-15,-1-2 24 0,0 0-29 0,-2-1 21 16,-2 0-8-16,1 1-5 0,0-1-7 16,-4 5-3-16,0-5 10 0,-2 2 8 0,3 4 5 15,-4-4-13-15,0 6 5 0,-5-10-2 16,5 10-6-16,-6-5 3 0,6 5 0 0,-10-2-2 15,10 2-8-15,-18 5 2 0,8-3 1 16,1 5-3-16,1-3-3 0,-2 3 3 0,3 3-5 16,-3 1-1-16,3-1 9 0,0 5-8 0,1-4 7 15,3 3 11-15,2-3-21 0,1 3 3 16,0-4 15-16,0 1-18 0,3-1 5 0,1 2 13 16,2-3 3-16,5-1-10 0,-1 0 9 0,0-4-7 15,1 2-2-15,3-5 4 0,-1 4-4 16,4-4 7-16,-4-2 13 0,2-2-23 15,1 0 5-15,2 0 2 0,-5-4 19 0,1 0-3 16,-1 0-11-16,-1-1-4 0,-2-1 7 0,2 0-5 16,-4 2 5-16,-1-3 6 0,-1 3-1 15,-2-1-5-15,2 1 11 0,-1 3 7 0,-2-3-33 16,0 1 25-16,0 2-2 0,-3-2-5 0,0 6-5 16,4-8 7-16,-4 8-10 0,3-2-5 15,0-3-7-15,-3 5-1 0,0 0 3 0,0 0 15 16,0 0-2-16,0 0-16 0,0 0 26 0,10 14-13 15,-10-7-8-15,2-3-2 16,1 3-10-16,0 0 10 0,0 3 0 0,-2-3-23 16,5 0-3-16,-3 1 28 0,1-1-15 0,3-1 3 15,-3 0 5-15,2 1-11 0,1-4 14 0,-1 2-1 16,2-4-2-16,-1 0 5 0,2-1 7 16,-9 0-17-16,18-2 20 0,-8-4-15 0,-3 3 7 15,2-5-2-15,2 2-5 0,-4-2 2 0,-1-1 3 16,1 1 18-16,1 0-8 0,-5-1 10 15,4 1-2-15,-4 0 10 0,0 5-13 0,1-5 11 16,0 2-11-16,-1 2 13 0,-3 0-15 0,1-1 10 16,-1 5-6-16,3-7-22 0,0 2 8 15,-3 5-3-15,0 0 2 0,0 0-2 0,0 0 0 16,0 0-3-16,0 0 3 0,0 0 5 0,10 10 8 16,-7-3-3-16,1-1-16 0,0 1 4 15,2-2-3-15,1 2 12 0,-1 1-10 16,1-1 1-16,1 3 17 0,2 0-15 0,-3 0 0 15,2-1-3-15,-1 1-5 0,2-1 21 0,-3 0 2 16,-1-1-25-16,2 0 12 0,-2 1-2 16,-3-1 3-16,1 0 2 0,-4 1 5 0,-3 0 8 15,-1 1-21-15,-6 3-15 0,-4-1-10 0,-7 3-60 16,-5 0-42-16,2-11-147 0,-7 12-563 16,-11 3 57-16,8-6 107 0</inkml:trace>
  <inkml:trace contextRef="#ctx0" brushRef="#br0" timeOffset="94059.07">10650 6325 545 0,'0'0'268'16,"0"0"-37"-16,0 0-14 0,0 0 14 0,0 0-32 16,-6-4-1-16,6 4-19 0,0 0-13 0,0 0-28 15,0 0-10-15,0 0-2 0,0 0-24 16,0 0-7-16,0 0 0 0,0 0-8 16,0 0-8-16,-3 13-10 0,3-6-13 0,-2 0-7 15,2 4 0-15,0-2-11 0,0 7-84 16,0-4-3-16,2 3 8 0,1 2 21 0,-3-1 22 15,0 1-37-15,3 6 22 0,0-6 5 0,-3 3 3 16,1 0 10-16,2-1-20 0,0-1-8 16,-3 2 5-16,3-2-26 0,0-2-25 0,-3-2-8 15,1-1-12-15,2 1-37 0,-3-2-35 0,0-3-67 16,0 0-568-16,0-2 69 0,0-1 141 16</inkml:trace>
  <inkml:trace contextRef="#ctx0" brushRef="#br0" timeOffset="94437.93">10568 6286 988 0,'0'0'212'0,"0"-2"-43"15,0 2 31-15,-3-6-14 0,3 6-22 16,0 0-8-16,0-7 1 0,0 7-29 0,6-4-13 16,-6 4-21-16,0 0-22 0,14 0 10 15,-4 0 5-15,1 1-10 0,3 0-21 16,-1 3 16-16,4-2-26 0,-3 1-8 0,6-2 13 16,-6 5-22-16,6-3 1 0,-6 1-1 0,3 2-6 15,1-1 2-15,-8 1 3 0,3-4-10 16,-2 3-15-16,-1-2-6 0,0 3 16 0,-3-2-10 15,-3 2-1-15,-1 0 16 0,-3-1-15 0,-3 2-6 16,-1 1 8-16,-6 0 11 0,-1 1-1 0,-3-1-5 16,-2-1-18-16,-2 1-15 0,-2 1 13 15,-1-2-13-15,1 2-5 0,3-1-13 0,-1-4-43 16,2 0-34-16,-1 2-95 0,-4-3-125 0,14-1-493 16,0 2 88-16,7-4 80 15</inkml:trace>
  <inkml:trace contextRef="#ctx0" brushRef="#br0" timeOffset="94917.93">10951 6494 775 0,'0'0'259'16,"4"-8"-14"-16,-4 8-17 0,0 0-5 16,3-4-34-16,-3 4-10 0,0 0-58 0,3-4 45 15,-3 4 18-15,0 0-40 0,0 0-93 0,3-5 8 16,-3 5 15-16,0 0-28 0,7-6 16 16,-7 6-19-16,4-6 1 0,3 5-16 0,-3 0 0 15,2-5 3-15,1 4-16 0,-1 1 13 0,2-1-15 16,-2 0 23-16,-6 2-16 0,14 0-4 15,-14 0-4-15,17 2 4 0,-13 0-11 0,5 1 3 16,-2 3 4-16,-3-4-4 0,3 4-11 16,-4 2-12-16,-2-1 2 0,2 3 8 0,-6 1 8 0,2-1-11 15,-5 3 3-15,-2 2 0 16,-2-2 0-16,0 4 5 0,-4-2 5 0,1 0-10 16,-1 0 0-16,4-6 2 0,0 2-12 0,-1 1 10 15,1-3 2-15,3-3 3 0,-2 2-3 0,4-1 9 16,-1-1 4-16,2-4-15 0,1 4 23 15,3-6 0-15,0 0-18 0,0 0 7 0,17 1 1 16,0-3-3-16,7-5-5 0,13-1 0 0,18-5 18 16,10 0-18-16,24-3-5 0,4-2 2 15,6 3-30-15,3 0-75 0,-3 4-316 0,0-4-447 16,4 5 85-16,-4-2 98 0</inkml:trace>
  <inkml:trace contextRef="#ctx0" brushRef="#br0" timeOffset="96201.59">2094 4784 709 0,'0'0'192'0,"-10"0"17"16,10 0-35-16,0 0 26 0,0 0-59 0,0 0 12 15,0 0-35-15,0 0-15 0,0 0-9 16,0 0 4-16,0 0-1 0,0 0-15 0,23-6-28 16,-6 4-3-16,-3 1-5 0,6 1 5 0,2-3-15 15,2 2-5-15,6-2-1 0,1 2 9 16,0 1-29-16,-1-4 8 0,2 2 7 0,1 0-14 15,1-1 9-15,-3 0 8 0,3 1-12 16,-3 1-16-16,-3-3 7 0,-1 3 6 0,-7-2-5 16,1 3 10-16,-1-1-18 0,-6-2 10 15,3 1 3-15,-6 2-8 0,1-1 0 0,-4 1-10 16,-2-1-34-16,-6 1-14 0,0 0 9 0,0 0-53 16,0 0 33-16,0 0-87 0,7 2-62 15,-7-2-58-15,0 0-448 0,0 0 12 0</inkml:trace>
  <inkml:trace contextRef="#ctx0" brushRef="#br0" timeOffset="96546.2">2589 4625 665 0,'0'0'300'0,"0"0"-45"0,-3-5-16 16,3 5-27-16,0 0-23 0,0 0-27 0,0 0-11 15,0 0-21-15,0 0 3 0,13 9-12 16,-9-3-4-16,3 1-22 0,3-2-18 0,-4 2 18 16,6 2-14-16,1 3-14 0,1-3 0 15,-1-1-14-15,5 1 1 0,-5 1 2 0,1 0-10 16,3-2-10-16,0 1-8 0,-4 0 26 15,1-2-36-15,3 2 10 0,-7-1 0 0,4-1-20 16,-7-1-5-16,-1 1 27 0,-2-2-14 0,-4 6 14 16,-4-1 14-16,-5 1-16 0,-15 8-23 15,-7 9-30-15,-10 4-60 0,-4-3-125 0,-13 10-721 16,-3-4 119-16,-1-2 65 0,8-8 102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2T08:03:49.8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3266 4711 442 0,'0'0'159'0,"0"0"-75"15,0 0-20-15,0 0-5 0,0 0-5 0,0 0 0 16,0 0 51-16,-3-5-41 0,3 5-8 0,0 0-5 16,0 0 16-16,0 0-13 0,0 0-1 0,0 0-14 15,0 0 9-15,0 0-14 0,0 0-1 16,0 0-23-16,0 0 21 0,0 0 18 0,0 0-9 15,0 0 12-15,0 0-22 0,0 0-7 0,0 0 0 16,0 0-7-16,0 0 4 0,0 0 21 16,0 0-25-16,0 0-6 0,0 0 8 15,0 0 0-15,0 0-5 0,0 0-8 0,0 0 5 16,0 0-8-16,0 0 6 0,0 0 5 0,0 0-18 16,0 0 23-16,0 0-23 0,0 0 22 15,0 0-17-15,0 0 13 0,0 0-26 0,0 0 26 16,0 0-5-16,0 0 0 0,0 0-11 0,0 0 16 15,0 0-31-15,0 0 13 0,0 0 10 16,0 0-18-16,0 0 29 0,0 0 4 0,0 0-25 16,0 0 2-16,0 0-4 0,0 0 9 0,-7 14-9 15,7-14-6-15,-3 6 20 0,3-6 24 16,0 8-31-16,-3-4-8 0,3 1 14 0,0-5-6 16,-4 10-8-16,3-4 10 0,1 1-2 15,-3-3-7-15,3 2 7 0,-3 0-10 0,3-6 17 16,-3 9-7-16,2-5-13 0,1 1 19 15,0-5-9-15,-3 4 6 0,3-4 2 0,-3 7 10 16,3-7-15-16,-1 5 8 0,1-5 15 0,0 5-5 16,0-5 20-16,0 0-17 0,0 0 19 15,0 0-4-15,0 0-31 0,0 0 26 0,0 0-10 16,8-20 9-16,-5 11-9 0,3-1-3 0,-1-5-23 16,4-5 10-16,1 1 2 0,-3 0 22 0,4-5-29 15,-4 2 0-15,2 1 17 16,2 1-22-16,-4 1 16 0,3 1 4 0,-3 3-2 15,1-1-21-15,1 4 23 0,-5 1-22 0,2 0-3 16,-2 2 4-16,3 1 4 0,-4 0-1 16,0 1-10-16,1 3 16 0,-1-4 7 0,-3 3-7 15,3 1-8-15,1-2-18 0,-4 4 12 0,0 2-1 16,6-8 4-16,-6 8-2 0,2-6-3 0,-2 6 3 16,3-4-6-16,-3 4 24 0,3-6-8 15,-3 6-8-15,0-4 24 0,0 4-19 0,0 0 3 16,3-5 3-16,-3 5 9 0,0 0-19 0,0 0 12 15,0 0-3-15,1-5-2 0,-1 5-15 16,0 0 28-16,0 0-16 0,0 0 16 0,0 0-10 16,0 0-3-16,0 0 10 0,0 0-38 15,3-4 25-15,-3 4-7 0,0 0 20 0,0 0-2 16,0 0-13-16,0 0 7 0,0 0 6 16,0 0-13-16,0 0 18 0,0 0-18 0,0 0 10 15,0 0-3-15,0 0-4 0,0 0-1 0,0 0-10 16,0 0 16-16,0 0-1 0,0 0-2 15,0 0-2-15,0 0 10 0,0 0-3 0,3-6 5 16,-3 6-18-16,0 0 6 0,0 0-1 0,0 0 6 16,0 0-3-16,0 0-3 0,0 0 1 15,0 0-1-15,0 0-2 0,0 0 2 0,0 0-7 16,0 0 10-16,0 0-15 0,0 0-3 16,0 0 8-16,0 0-1 0,0 0 11 0,0 0-5 15,0 0 0-15,0 0-3 0,0 0-9 16,0 0-9-16,0 0-2 0,0 0-26 0,0 0-15 15,0 0-8-15,0 0-76 0,0 0-50 0,0-5-50 16,0 5-436-16,0 0 65 0</inkml:trace>
  <inkml:trace contextRef="#ctx0" brushRef="#br0" timeOffset="1">3468 4434 401 0,'0'0'149'0,"4"8"-8"0,-1-4-13 16,0 1 23-16,0 3-41 0,1-1 0 0,2 2-31 15,-3 0 16-15,5 2-16 0,-4 3-17 16,2-2 12-16,-2 3-26 0,2 0-4 16,2 0 5-16,-2-3 4 0,1 2-12 0,-3 0 8 15,2 0 15-15,1 0-41 0,0-5 15 16,-4 2-22-16,1 1 2 0,-1-3 5 0,1-3 0 15,2 4 5-15,-2-5 0 0,-3 2-13 0,2-1 3 16,0-2 5-16,0 1 3 0,-2 2-21 16,1-4 18-16,-2-3-23 0,4 7-10 0,-4-7-18 15,3 7-52-15,-3-7-17 0,0 3 18 0,0-3-93 16,0 5-496-16,0-5-13 0</inkml:trace>
  <inkml:trace contextRef="#ctx0" brushRef="#br0" timeOffset="2">3250 4729 494 0,'10'5'186'0,"-1"-5"-27"16,-9 0-21-16,15 0 6 0,-5 0-11 0,3 0-10 15,-2-3-3-15,2 0-25 0,2 3 20 16,0-3-10-16,3 0-21 0,-5 1 3 0,2-1-13 16,1 2-7-16,-2-4-8 0,-3 4 0 0,1 0-8 15,0-2 0-15,-2 0-10 0,-1 3-8 16,2 0 19-16,-4-2-14 0,-7 2-5 0,10-1-2 16,-10 1 5-16,14-3-8 0,-14 3 0 0,7 0-15 15,-7 0 7-15,0 0-12 16,9-1-28-16,-9 1 7 0,0 0-26 0,7 4-17 15,-7-4-97-15,2 3-595 0,0-2 24 0,-2-1 48 16</inkml:trace>
  <inkml:trace contextRef="#ctx0" brushRef="#br0" timeOffset="3">3786 4454 703 0,'0'0'208'0,"0"0"-3"0,0-7-34 0,0 7-76 16,0 0 40-16,0 0-37 0,-3-5 14 15,3 5-43-15,0 0 24 0,0 0 55 0,-1-6-84 16,1 6-18-16,0 0 16 0,0 0-16 16,0 0-8-16,0 0-5 0,-2-2 3 0,2 2 0 15,0 0-23-15,0 0 12 0,0 0-17 16,0 0-3-16,0 0 0 0,0 0 0 0,0 0-2 15,0 0-3-15,0 0-5 0,0 0-8 0,0 0-5 16,-1 16 13-16,1-7 0 0,1 0 5 16,-1 7-5-16,-1-4-8 0,1 5 23 0,0 1-7 15,0 1 2-15,0 1 13 0,0-2-28 0,0 3 12 16,0-4 21-16,0 2-25 0,0-1 7 0,0 0 7 16,1 1-9-16,1-2 2 0,-1 0 13 15,2-5 0-15,0 1-21 0,0-1-7 0,1 1-5 16,-1-4 2-16,4 1 3 0,0-2 5 0,0 1-3 15,0-3-25-15,3 0-26 0,0-2-28 16,3 1-54-16,-13-4-184 0,12-1-412 16,1-1 53-16</inkml:trace>
  <inkml:trace contextRef="#ctx0" brushRef="#br0" timeOffset="4">3837 4675 752 0,'0'0'174'16,"-4"-5"5"-16,4 5-23 0,0 0-17 16,0 0-14-16,0 0-17 0,0 0-3 0,5-9-8 15,-5 9-15-15,9-1 5 0,-2 0-13 0,-7 1-18 16,17-3 13-16,-6 1-25 0,2 1-18 15,1-1-34-15,2 1-43 0,2-2-103 0,-3 2-215 16,4 0-373-16,5-2 97 0</inkml:trace>
  <inkml:trace contextRef="#ctx0" brushRef="#br0" timeOffset="5">4627 4466 673 0,'0'0'261'0,"-1"-6"-26"0,1 6-25 16,0 0-20-16,0 0-11 0,-3-4-36 0,3 4-7 15,0 0-3-15,0 0-15 0,0 0-24 16,-6 12-4-16,6-5 7 0,-1 2-20 0,-1-1-18 16,1 4 10-16,1 2-2 0,-3 3-27 15,0 1 7-15,-1 1 17 0,3 4-24 0,-5-1-16 16,3 2 14-16,-1-2-15 0,1 1 0 16,-1 2 15-16,4-1-17 0,-3-5 10 0,0 2-8 15,3-4 2-15,0 1-2 0,0-2-15 0,3-1 0 16,-3-3 20-16,4 2-10 0,2-3-8 15,-2 2-5-15,5-4-8 0,-1-2 16 0,2-3-18 16,0 2-5-16,4-3-5 0,-1-2-24 0,1-1-7 16,3 0-43-16,-3-3-1 0,0 2-87 15,0-5-97-15,-1 4-552 0,0-4 122 16,-2 0 2-16</inkml:trace>
  <inkml:trace contextRef="#ctx0" brushRef="#br0" timeOffset="6">4650 4711 839 0,'0'0'187'16,"0"0"51"-16,-3-2-33 0,3 2-8 0,0 0-3 16,-3-6-27-16,3 6-19 0,0 0-25 0,0 0-3 15,0 0-10-15,0-6-25 0,0 6-8 0,0 0 2 16,0 0-20-16,0 0 8 0,7-4-6 16,-7 4-20-16,13-1 13 0,-2 0-8 0,-1-2-8 15,0 1 3-15,4 2-15 0,-1-2-11 0,4-1-18 16,0 0-32-16,4 0-34 0,-3 0-44 15,1-2-148-15,-1 5-579 0,3-1 80 0,-8 1 56 16</inkml:trace>
  <inkml:trace contextRef="#ctx0" brushRef="#br0" timeOffset="7">5146 4716 798 0,'7'-5'223'0,"-7"5"-18"0,0 0-31 16,0 0 0-16,0 0-16 0,11-1-32 0,-11 1-3 15,9-1-23-15,-2-2-44 0,-7 3-38 16,12-3-80-16,-3-5-137 0,-2 8-549 0,0 0 78 15</inkml:trace>
  <inkml:trace contextRef="#ctx0" brushRef="#br0" timeOffset="8">5133 4813 716 0,'-3'5'279'0,"3"-5"-102"16,0 0-52-16,0 0 8 0,0 0-23 0,17-1 6 15,-17 1-32-15,14-1 16 0,-14 1-31 0,16-5-5 16,-6 5-8-16,-2-1-10 0,5 0 16 16,-3-1-85-16,4-1-28 0,-1 0-93 0,1 2-204 15,-1-2-392-15,5 1 131 0</inkml:trace>
  <inkml:trace contextRef="#ctx0" brushRef="#br0" timeOffset="9">5700 4561 547 0,'0'0'200'16,"0"-5"-31"-16,0 5-18 0,0 0-13 16,0 0-15-16,0 0 0 0,0 0 10 15,0 0-26-15,3 16 4 0,-2-10-19 0,-1 1-16 16,2 1-4-16,-2 2 0 0,1 4-24 0,2-3 4 15,-3 3 7-15,0-3-6 0,4 4-2 0,-4 2-4 16,1-1-42-16,1 0-46 0,-1 2-64 16,2 0-28-16,0-5-80 0,-3 5-537 0,4-5 46 15</inkml:trace>
  <inkml:trace contextRef="#ctx0" brushRef="#br0" timeOffset="10">6049 4817 570 0,'0'0'210'0,"10"1"-31"0,-10-1-5 15,0 0 6-15,0 0-19 0,0 0-28 16,-20 17 51-16,13-10-51 0,-10 4-56 0,3-3-133 16,-7 9-702-16,-3 0 85 0</inkml:trace>
  <inkml:trace contextRef="#ctx0" brushRef="#br0" timeOffset="11">7091 4654 785 0,'-9'-1'213'0,"-1"-2"-55"16,2 0 75-16,-5 2-10 0,2-2-36 0,-3 5 7 15,-2-2-25-15,1 1-12 0,2 0-27 16,-4 2-12-16,3 0-16 0,-3 0-17 0,4 2 9 16,-4 1-12-16,6 2-18 0,-3 1-10 0,4-1-5 15,-3 0 15-15,5 1-21 16,2-1-17-16,-1 1 2 0,1 0 10 0,2-1-20 16,4-1 13-16,-4 2-16 0,4-5-2 0,4 1 3 15,0 2-1-15,2-6 16 0,4 2-26 0,-2 0 8 16,1-3 12-16,1 0-25 0,2-3 15 15,1 2-4-15,0-2-1 0,1-4-2 0,-1 0-3 16,-1 2 0-16,0-1 8 0,-2-1-8 0,-2 0 8 16,-1 5-1-16,0-4-14 0,2 3 22 15,-1-2-30-15,-2 1-56 0,-2-1 17 0,-1 3 10 16,1-3 19-16,2 4 2 0,-6 1 0 0,7-3 0 16,-7 3-10-16,7-5 13 0,-7 5-3 0,0 0 2 15,13 5 1-15,-9-4-8 0,4 4 10 16,1 0 3-16,1 2-8 0,4 0 5 15,3 2-2-15,1-5-36 0,5 4-8 0,-2-4-74 16,6 5-164-16,-3-7-522 0,4 4 48 16,2-3 88-16</inkml:trace>
  <inkml:trace contextRef="#ctx0" brushRef="#br0" timeOffset="12">8298 4736 506 0,'0'0'218'0,"0"0"-47"16,0 0-17-16,0 0-3 0,0 0-20 0,0 0-1 15,0 0-15-15,0 0-7 0,-4 17-14 0,4-17 1 16,-3 10-18-16,0-5-5 15,3-1-16-15,-4 2 18 0,4 0-12 0,-3-4-24 16,0 4 13-16,3-1-12 0,-4-1-9 0,4-4 11 16,-3 8-2-16,3-8 7 0,-4 4-8 15,4-4-10-15,0 5 8 0,0-5-8 0,0 0-7 16,0 0 9-16,0 0 4 0,0 0-11 0,7-17-23 16,-3 8 33-16,2 1-28 0,1-1 18 15,4-3-18-15,-4 2 0 0,3-1 6 0,-1 0-4 16,2 1-7-16,-1 0 6 0,-3 3 1 0,4 3 1 15,-5-4-11-15,4 4 3 0,-3 2-5 16,1 1 18-16,-2 0-10 0,-6 1-3 16,14 2 5-16,-7 3-10 0,0-1 2 0,-1 1 0 15,-2 4 3-15,2-2 0 0,2 2 0 0,-5 0 3 16,0 0 5-16,1 1-11 0,-1 3-10 16,1-1-25-16,2 1-36 0,-3-3 12 0,5 0-81 15,-4-3-126-15,5 3-517 0,-2-2 64 0,1-2 111 16</inkml:trace>
  <inkml:trace contextRef="#ctx0" brushRef="#br0" timeOffset="13">8694 4775 726 0,'0'0'205'0,"-3"-7"-23"0,3 7-18 0,0 0-21 16,-6-1 0-16,6 1-15 0,0 0-15 0,0 0-16 15,0 0-20-15,0 0 8 0,0 0-19 16,0 0-2-16,-1-6-2 0,1 6-21 0,0 0-1 16,0 0-4-16,0 0 21 0,11-2-19 0,-11 2-5 15,11-5 3-15,-2 4-23 0,-5-2 15 16,5-2 13-16,-1 2-23 0,-1-3-10 0,0 1 4 16,-1-1 6-16,2-1-2 0,-2 2 7 0,-2 1 2 15,2-2 1-15,-3 0-8 0,-3 1 15 16,0 5-2-16,0-7-6 0,0 1-12 15,0 6-10-15,-9-4 5 0,5 0 9 0,4 4 6 16,-14-3-20-16,4 3 5 0,10 0-16 0,-24 3 3 16,11 1 10-16,2-1-10 0,-2 3 2 15,3-2 26-15,2 4-25 0,-2 0 4 0,0 5 3 16,3-2 19-16,0 2-35 0,3-4-22 0,2 2-5 16,4 3-3-16,-1-3-23 0,5-1-11 15,-1 1-19-15,5 0 4 0,0-1-156 0,1-4-15 16,2 2-499-16,4-4 54 0</inkml:trace>
  <inkml:trace contextRef="#ctx0" brushRef="#br0" timeOffset="14">8955 4775 865 0,'0'0'227'0,"-3"-7"29"0,3 7-12 0,0 0-11 15,-1-7-26-15,1 7-18 0,0 0-53 16,-3-2 2-16,3 2-20 0,0 0 5 0,0 0-18 15,0 0-13-15,0 0-15 0,-10 12-29 0,9-7-2 16,-2 3-17-16,3-1-29 0,-3-1-3 0,3 1-2 16,0 0-41-16,3 2 10 0,-3-3-8 15,3 0-7-15,0-2 0 0,1 2 5 0,3-3 2 16,-3-1 16-16,2 1 16 0,1-3-17 16,-7 0 14-16,14-4 20 0,-7 1 16 15,-1 2 2-15,4-5 25 0,-2 4-9 0,-4-4 27 16,5 3-2-16,-5-1-5 0,2 1 3 0,-1 2-4 15,1-3-14-15,-6 4 2 0,7-4-13 0,-7 4 3 16,6-2-15-16,-6 2-4 0,7-4-4 16,-7 4 0-16,0 0 5 0,0 0 0 0,11 7-3 15,-8-4-10-15,0 1 8 0,1 0-5 0,-1 0 20 16,0 0-7-16,1 1-21 0,3-3 5 16,-3 4 13-16,2-3-11 0,1-1 3 0,-1 1-4 15,-6-3 1-15,18 0 4 0,-5-3 1 16,-2-1-4-16,3-1-13 0,3 1 10 0,-4-5 3 15,1 1-1-15,-1 0-12 0,2-1 10 16,-5 0 0-16,-3 2 11 0,2-2 15 0,-4 0-11 16,1-1-5-16,-3 1-2 0,-2 0-3 0,-2 2-2 15,1 1 0-15,-3-2-6 0,0 2-4 16,-4 4 4-16,3-6 3 0,-3 4 1 0,1 2-14 16,2-1 3-16,4 3-29 0,-14 0-12 0,14 0-12 15,-10 3-65-15,4-10-149 0,2 12-631 16,1 2 96-16,3-4 83 0,0-3 112 0</inkml:trace>
  <inkml:trace contextRef="#ctx0" brushRef="#br0" timeOffset="15">10174 4782 803 0,'-3'-4'246'0,"3"-3"-8"0,0 2-79 0,-3-1-6 15,3 0-30-15,0 6 54 0,0-8-39 0,-3 4 41 16,3 4-7-16,0-7-6 0,0 7-28 16,-3-6-25-16,3 6 0 0,0 0-19 0,0 0-22 15,0 0 0-15,0 0-16 0,0 0 23 0,3 18-20 16,-3-9-5-16,0 2-8 0,0 4 3 0,0-1-14 15,0 1 9-15,-3 8-24 0,2-4 14 16,-2 0-9-16,3 6-7 0,-3-1-2 16,0 0-6-16,2-2-20 0,1-4-21 0,0 1-25 15,0 2-3-15,0-4-46 0,0 0-72 16,4-5-120-16,-4 1-563 0,0-2 85 0,3-3 55 16</inkml:trace>
  <inkml:trace contextRef="#ctx0" brushRef="#br0" timeOffset="16">10147 4701 898 0,'-3'-6'289'0,"3"-1"-41"16,0 3-33-16,0 4 16 0,0-12-37 15,0 7-22-15,0 5-16 0,0-7-33 0,0 7 7 16,0-7-7-16,3 4-28 0,2-1-8 0,-5 4 18 16,10-4-36-16,-1 4-13 0,2-1 8 15,-11 1-15-15,20 1 2 0,-6 2-17 0,0 2 9 16,3-2-7-16,0 3-11 0,0-4 14 0,0 4-24 16,0-2 21-16,1 3-23 0,-5-1 7 15,3-2-7-15,-5 1 0 0,0-1 10 16,2 2-13-16,-6-5-10 0,0 4-5 0,-4-3 18 15,0 4-13-15,-3-2 0 0,0-4-8 0,-13 13-2 16,2-9-3-16,-2 4 8 0,-3-1-5 16,-2 1-11-16,0-1 14 0,2 0-21 0,-2 2-24 15,2-5-35-15,1 1-66 0,2 2-119 0,2-4-526 16,1 3 81-16,4-6-10 0,2 2 120 16</inkml:trace>
  <inkml:trace contextRef="#ctx0" brushRef="#br0" timeOffset="17">10534 4661 693 0,'0'0'210'0,"0"0"-46"15,0 0-5-15,0 0-16 0,0 0-18 0,17 6-20 16,-16-2 16-16,5 0-11 0,-2 0-18 15,2 3-5-15,1-1-21 0,0 2-20 0,0-2 18 16,-1-1-10-16,1 4-10 0,0-1 12 0,3 0-12 16,-6-1-9-16,2 0 6 15,1-1 18-15,-4 1-28 0,2 0-8 0,-2-2-18 0,-3 2-10 16,3-3 13-16,-3 2-13 0,0-6 12 0,-3 11-7 16,0-5 13-16,0-4 2 15,3-2 6-15,-2 6 4 0,2-6-12 0,0 0 5 16,0 0-23-16,0 0 23 0,0 0-13 0,0 0-13 15,8-25 16-15,-1 15 15 0,2-5-15 16,2 1 15-16,-1 3-33 0,1-6 33 0,2 2 12 16,-2 2-14-16,-1 1-18 0,4 2 20 0,-5-2-11 15,1 2 6-15,-2 2-20 0,-1-1 20 16,-1 2-16-16,1 3 16 0,0-1-15 0,0 2-29 16,-4-1 0-16,-3 4-17 0,10-2-16 0,-10 2-18 15,11 6-58-15,-10-1-80 0,5 4-213 16,-3-2-319-16,0 5 43 0</inkml:trace>
  <inkml:trace contextRef="#ctx0" brushRef="#br0" timeOffset="18">11088 4697 770 0,'-4'-5'292'0,"4"5"-23"0,-3-6-16 0,0 4-35 0,3 2-3 16,-14-8-29-16,10 7-22 0,-3-2-10 16,1 2-29-16,6 1 3 0,-14-1-5 15,14 1-26-15,-14 1 6 0,8 3-32 0,6-4 6 16,-11 3-10-16,5-2-21 0,2 4 5 0,1-3-7 16,-1 4 7-16,4-6-31 0,-3 9-15 15,3-4 23-15,0 0-20 0,3 1-8 0,-2-2 3 16,5 3 7-16,-3-1-5 0,1-4-18 0,2 4 3 15,2-2-10-15,-2 1 17 0,4 0 0 16,-3-2-4-16,1-1 4 0,-2 0-10 0,1 2 1 16,-7-4-1-16,17 0 5 0,-10-1 8 0,-7 1-13 15,14-5 16-15,-8 0-8 0,2-1 5 0,1-2 10 16,-2 0 16-16,0-1-8 0,0 0-1 16,-3-1 4-16,2 1 17 0,-3-2-12 0,1 3 5 15,-1 0 7-15,-3-1-7 0,0 2-8 16,0 3 0-16,0-4-16 0,-3 2 6 15,0 4-5-15,-1-4-8 0,-2 3-3 0,6 3-7 16,-11 0-36-16,11 0 15 0,-14 3-30 0,14-3-6 16,-10 7-86-16,7-1-159 0,-4 3-554 15,4 0 96-15,3-2 38 0,2-1 115 0</inkml:trace>
  <inkml:trace contextRef="#ctx0" brushRef="#br0" timeOffset="19">11467 4600 839 0,'-4'-4'307'0,"4"4"-25"0,-3-5-44 16,3 5-13-16,-7-5-28 0,7 5-20 0,-13 0-26 16,13 0-15-16,-14 2-9 0,4 2-6 0,-1 0-14 15,1 1-12-15,0 3-13 0,-4 1 13 16,4 1-44-16,0 0 13 0,-1 2-18 0,5 1 10 15,-1 2-30-15,0-1-26 0,3-2-13 16,1 1-41-16,3 1-23 0,3 0-33 16,1 0-36-16,3-2-5 0,3 1-87 0,0-5-79 0,4 0-484 15,3 1 99-15,1-5 42 0</inkml:trace>
  <inkml:trace contextRef="#ctx0" brushRef="#br0" timeOffset="20">11638 4813 819 0,'0'0'289'15,"0"-4"-33"-15,0 4-21 0,0 0-17 0,-3-9-29 16,-1 5-10-16,4 4-17 0,0 0-14 0,-3-5-15 16,3 5-5-16,0 0-10 0,-4-7-23 15,4 7-8-15,0 0-8 0,0 0-10 0,4-6-23 16,-4 6 0-16,7-3 8 0,-1-1-31 16,1 1 0-16,0-2 3 0,4 2-21 15,-2-4 0-15,1 4 8 0,1-5-3 0,-1 1-7 16,0 0 12-16,1 0-7 0,-4 2-1 0,3-2-12 15,-3-1 28-15,0 0 11 0,-1 3-17 16,-2 1 14-16,-1-2-5 0,-3 3 7 0,0 3-10 16,0-8-10-16,0 8 12 0,-6-6-7 0,6 6-5 15,-10 0 0-15,10 0 2 0,-15 6-7 16,5-3-11-16,1 3 6 0,-2 2 5 0,1 0-16 16,0 1-2-16,-1 1 20 0,4 4-7 0,-2-3-14 15,1 0 6-15,4 1 13 0,1-1-21 16,0 1 0-16,3-2 3 0,3-1 5 15,0 0 8-15,1-2-16 0,4 1 8 0,4-1 2 16,-2-3-12-16,2 1 20 0,1-4 5 16,4 0-25-16,-4-1 10 0,2-1-6 0,1 1-1 15,-1-6 9-15,1 4 13 0,-2 0-5 0,3-4-5 16,-6 1-7-16,2 1 4 0,-3-2 29 16,1-1-8-16,-4 3-3 0,2-1 41 0,-2 1-17 15,-3-1-16-15,3 3 15 0,-4-3-94 0,-3 5-1 16,7-4 9-16,-4 0-11 0,-3 4 8 0,4-4 15 15,-4 4-8-15,0 0 6 0,10-1 10 16,-10 1 0-16,0 0 0 0,0 0 7 0,7 9 21 16,-7-9-33-16,3 7 25 0,0-4-20 15,-3 3-5-15,4-2-3 0,-1 1 31 16,0-1-39-16,-2 2 11 0,6 0-5 0,-4-2-1 16,1 1 8-16,2-2 14 0,-3 3 1 0,4-4 11 15,-3 0-18-15,0 2-8 0,2-3 49 16,1 2-36-16,-7-3 13 0,7 4-3 0,-7-4 19 15,10 1 2-15,-10-1-1 0,7 2 4 0,-7-2 71 16,0 0-10-16,7 0-1 0,-7 0-12 0,0 0-20 16,0 0 7-16,0 0 13 0,0 0-13 15,14-3-18-15,-14 3 1 0,4-3-6 0,-4 3 8 16,9-5-13-16,-5 4 2 0,5-5-4 0,-1 3-3 16,2-4-3-16,0 2 8 15,1-2-13-15,-1 3 8 0,0-5 5 0,4 0-20 16,-4 2-1-16,4-5 19 0,-4 1-6 0,0 4-7 15,-3 3 10-15,3-4-3 0,-6 1 6 0,2 0 2 16,-2 4-10-16,2-2 10 0,-1 1 5 16,-2-1-10-16,0 3-13 0,0-4 20 0,-3 6-27 15,0 0 15-15,4-6-11 0,-4 6 1 0,0 0-3 16,0 0 5-16,0 0-5 0,0 0-8 16,0 0 8-16,0 0 10 0,0 0-20 0,-3 19 5 15,6-15 3-15,-3 1-9 0,3 1 1 0,0-1 2 16,1 1 6-16,3-1 2 0,-3-1 0 15,3 4-18-15,2-6 23 0,2 4 0 16,-4 2-2-16,3-5-8 0,0 3 7 0,0-2-4 16,-3 0 7-16,0 0-10 0,0 0 7 0,0-1-10 15,-3 3 11-15,-1-4-21 0,0 4 0 16,-3-6 18-16,-10 15-8 0,-4-6-12 0,-6 3-44 16,-8 1-51-16,-2 3-49 0,2-12-146 0,-14 17-575 15,-2-3 81-15,10-7 64 0,4-1 93 16</inkml:trace>
  <inkml:trace contextRef="#ctx0" brushRef="#br0" timeOffset="21">13519 4700 703 0,'0'0'233'0,"0"0"-41"0,0 0-12 16,0 0-12-16,0 0-32 0,0 0-3 16,-10 3-5-16,10-3-31 0,-1 7-10 0,1-1-2 15,0-1-3-15,0 3-13 0,0 4-2 0,-4-2 4 16,4 2-25-16,-3 3 0 0,3-1-10 15,-3 3 10-15,2-1-2 0,-2 0-24 0,3 2 21 16,-3-2-15-16,0 1-16 0,2 0-13 16,-2-1-22-16,3-5-37 0,0 4-27 0,-3-3-11 15,3 3-64-15,0-5-43 0,-8 2-67 16,10-3-435-16,-2-1 26 0</inkml:trace>
  <inkml:trace contextRef="#ctx0" brushRef="#br0" timeOffset="22">13402 4720 709 0,'0'-7'304'0,"0"3"-15"0,0 4-25 16,0-9-31-16,0 9-31 0,0-8-12 0,0 2-45 15,0 6-4-15,6-7-2 0,-1 4-19 0,2-1-18 16,2 0-5-16,1 2-10 0,1-3-5 16,2 3-5-16,-1-1-15 0,1 0 2 0,3 3-13 15,-1-2 0-15,2 1-10 0,-4 1-8 0,3 1 18 16,-4 1-20-16,1-1-3 0,1 1-15 0,-1 1 13 16,-3-1-16-16,1 3 3 0,-4-3-18 15,-1 2 10-15,1 0 10 0,-3 1-25 0,-4 0 18 16,0 2-3-16,-7 1 13 0,3 1-6 15,-6 1 9-15,0-2-21 0,-7 2 0 16,4-1-10-16,-2 0-11 0,-1 1-15 0,-1-1-53 16,3 0-14-16,0-1-112 0,-10 0-197 0,14-1-448 15,6-3 110-15,1 1 26 0</inkml:trace>
  <inkml:trace contextRef="#ctx0" brushRef="#br0" timeOffset="23">13823 4861 570 0,'0'0'336'16,"0"0"-39"-16,-15-11-44 0,15 11-2 0,-6-3 10 15,6 3-44-15,0 0-25 0,0 0-38 0,0 0-6 16,0 0-22-16,0 0-1 0,0 0-12 15,0-5-13-15,0 5-13 0,0 0-3 0,10-4-12 16,-10 4 7-16,11-2-20 0,-11 2 0 0,10 0-15 16,-1 0 9-16,-9 0-12 0,12 0-10 15,-12 0-5-15,13 2-8 0,-7 1-6 0,-6-3-9 16,11 1-11-16,-7 2 13 0,2 2-23 16,-6-5 3-16,0 7 0 0,0-3 15 0,-6 3-21 15,-1 1 16-15,-4 2 5 0,1 0-18 16,0 3 16-16,-4-5 7 0,4 3-23 0,0-3 20 15,-4 2 1-15,4 1 10 0,-1-2-13 0,1-3-16 16,3 1 6-16,1 0 0 0,2 0-8 0,0 0 8 16,1-4 2-16,3-3 5 0,7 6 6 15,0-5-3-15,3-1-8 0,7 0 8 0,3-1 3 16,5-4-11-16,5 2 13 0,4-1 6 0,4-1-9 16,0 1-4-16,3 0-47 0,0-1-128 15,3 4-762-15,-3-1 168 0,0 1 6 0,-10 1 110 16</inkml:trace>
  <inkml:trace contextRef="#ctx0" brushRef="#br0" timeOffset="24">15121 4793 911 0,'-3'-2'294'16,"0"-3"-38"-16,3 5-5 0,-11-8-49 0,1 5-23 15,0 0 29-15,-1 1-39 0,-5 0-26 0,1 2 3 16,-4 2-23-16,-2 0-6 0,0 4-12 16,-2 0-18-16,-1 1-15 0,3-1-8 0,1 4 5 15,-1 0-18-15,4 1 6 0,3-3-11 16,4 3-23-16,-1 1-8 0,5-4 8 0,-1 0 0 15,7 1-5-15,-3-2-2 0,6-2-1 16,1 0-13-16,5-2 11 0,2 0-3 0,3-1-4 16,-1-4 1-16,5-2 1 0,2 1-11 0,0-1 6 15,-2 0 2-15,2-2-2 0,-6 2-3 16,3-3 5-16,-4 4 5 0,-2-2 0 0,3-1 13 16,-5 4-28-16,-2-4-59 0,1 3 85 0,-5-1 25 15,4 0-21-15,-4 0 19 0,3 2-31 16,-6 2-8-16,4-2 25 0,3-3-17 0,-7 5-2 15,4-3-9-15,-4 3 1 0,0 0-1 16,0 0-4-16,0 0 2 0,13 2 10 0,-13-2-13 16,7 6 1-16,-4-4-14 0,5 3-2 15,-2-3-7-15,4 2 25 0,1 0-13 0,-1-1 13 16,3 2-10-16,-2-4-3 0,2 0 10 0,2-1-7 16,1-1 0-16,-2 0 20 0,0-1-17 15,3-2 7-15,-4 1 0 0,1-1-6 0,0-1 6 16,-1-2 0-16,-2-2-12 0,-1 1 12 0,0 1-5 15,-2 0 12-15,-2-3 3 0,-2 1-4 0,2 1-1 16,-3-1 0-16,-3 2-5 0,0-2 5 16,0 3-3-16,-3-3-7 0,-3 7 5 0,2-4-7 15,-3 3 7-15,-3-2-8 0,3 2 3 0,0 3 7 16,-4-4-4-16,11 4-1 16,-13-2 1-16,6 2-14 0,7 0 16 0,-11 6-15 15,5-5-16-15,6-1 3 0,0 7 0 0,0-7 15 16,0 0 8-16,7 9-28 0,3-9 15 0,-3 1 13 15,6 0 0-15,-2-1 0 0,2 0-3 16,-1 0 3-16,4-1 5 0,-2 0-16 0,-1 1 14 16,1-3-8-16,-3 1 10 0,-1 1-11 0,4 1 22 15,-7 0-11-15,2-2 12 0,-9 2-4 16,14-1 0-16,-7 1-1 0,-7 0-14 0,10 0 2 16,-10 0 0-16,7 1 12 0,-7-1 1 0,3 8-3 15,-3-8 3-15,0 8 4 0,-3-3-4 0,3 1 0 16,0 1 5-16,-3 0-6 0,2 1 9 15,1-1-14-15,0-1 14 0,0 2-11 16,4-1 2-16,-4 0 11 0,7 0-25 0,-3-2-6 16,2 1 10-16,4 0 8 0,1-4-5 15,-1 3-2-15,3-4-1 0,2-2 8 0,1-2 3 16,1 0-5-16,0 0-11 0,0-4 10 0,1 0-2 16,-5-1-2-16,5-1-8 0,-5-4 10 0,1 0 12 15,0-1-17-15,-5 4 13 0,2-3 2 16,-4 3-12-16,-3-1 7 0,2 3 8 0,-3-4-16 15,0 6 6-15,-3-4-6 0,1 4 6 0,-2-2 4 16,-2 2-4-16,0 1-8 0,0 2 7 16,3 3-12-16,-7-7-5 0,7 7 15 15,-7-3-3-15,7 3-2 0,0 0 8 0,0 0-16 16,-14 7 26-16,11-4-26 0,3 3-8 0,0-6 14 16,-3 8-14-16,6-3 3 0,0-1 3 15,1-1 2-15,2 2 8 0,2-3-18 0,-1-2 18 16,2 2-18-16,2 1 20 0,2-6-7 0,0 3 0 15,-1-2 2-15,-2 1 13 0,4 0 3 16,-4-2-6-16,0 1-4 0,1 1 10 0,-2-1 2 16,-2 1 10-16,0-2 11 0,-7 3 2 0,11-4 1 15,-11 4 4-15,9-1-5 0,-9 1-5 16,7 0-2-16,-7 0-13 0,0 0 2 0,0 0-2 16,0 0-3-16,0 0 3 0,-7 12-10 15,4-5 7-15,-3 2-3 0,2-1-9 0,-3 2 7 16,3 2-15-16,1-2 10 0,0 0-13 15,3 1-2-15,0 0 2 0,0 0-18 0,0-1 13 16,3-1-2-16,3 1 4 0,-2-1 4 0,4-4-1 16,1 2-10-16,1-1 23 0,1-4 2 0,3 0-4 15,0 1-3-15,-1-6 7 0,0 1 1 16,1 0-6-16,0-3-5 0,0 1 14 0,-1-1-9 16,1 1-2-16,-4-2 10 0,0-1-8 0,1 1 19 15,-4 1-6-15,0-2 18 0,2 1-2 16,-4 2 5-16,-2 0-3 0,3 0-16 15,-2 0 12-15,-4 4-7 0,6-4-6 0,-5-1-9 16,-1 5 14-16,6-3-14 0,-6 3-4 0,0 0 20 16,0 0-8-16,0 0-15 0,0 0 5 15,8 10-5-15,-8-4 2 0,0-1 3 0,0 1-8 16,0 1 16-16,0 0-26 0,0 1 13 0,0-4-21 16,0 3 6-16,3 0-8 0,-3 1-29 15,0 0 1-15,0-1-49 0,0-3-56 0,0-4-64 16,-6 9-106-16,9-4-529 0,-3-3 69 0,0-2 134 15</inkml:trace>
  <inkml:trace contextRef="#ctx0" brushRef="#br0" timeOffset="25">16168 4611 670 0,'0'0'225'15,"0"0"-17"-15,0-5-24 0,0 5-15 0,0 0-10 16,0 0-36-16,0 0-19 0,0 0-68 16,0 0-31-16,0 0-74 0,-14 22-161 0,10-12-502 15,1 2 77-15</inkml:trace>
  <inkml:trace contextRef="#ctx0" brushRef="#br0" timeOffset="26">16300 4771 744 0,'0'0'238'0,"4"5"-7"16,0-2-24-16,-4-3-28 0,3 12-12 15,-2-8-16-15,-1 1-5 0,3 2-16 16,-3-3-12-16,3 2-26 0,0 2 8 0,-3-4-8 0,1 2-18 15,5 1 21-15,-3-3 0 16,1 1-21-16,0-2 18 0,2 2-25 0,1-4 7 16,0 0-23-16,-7-1-36 0,18-4-35 0,-6 0 10 15,-2 1 10-15,2-5 89 0,1 0-38 16,-2 0-4-16,2-1 22 0,-3 1-23 0,-2-4 10 16,1 3 0-16,1-1-2 0,-2 3-16 0,-2-1-4 15,-2 4-11-15,2-4 18 0,-2 3-31 0,2 1-41 16,-3-2-40-16,-3 6-60 0,5-2-40 15,-5 2-27-15,0 0-58 0,0 0-127 0,0 0-449 16,3 12 64-16,-3-7 120 0</inkml:trace>
  <inkml:trace contextRef="#ctx0" brushRef="#br0" timeOffset="27">16636 4843 857 0,'0'0'307'0,"3"-5"-23"0,-3 5-30 15,4-3-26-15,-4 3-21 0,4-3-20 16,-4 3-29-16,0 0-7 0,6-4-15 0,-6 4-10 16,0 0-34-16,3-3 2 0,-3 3-27 0,0 0-1 15,0 0-17-15,4-4-3 0,-4 4-25 16,0 0 9-16,7-4-22 0,-7 4 5 16,9-4-13-16,-9 4-5 0,8-4-13 0,-5-1 15 15,1 2 8-15,-1-2-2 0,0 1-8 0,1-2 0 16,-1-1 2-16,1 3 13 0,-1-4 13 15,-2 1 3-15,2 0 5 0,-3 0 12 0,0-1-12 16,0 4 18-16,0-4-6 0,0 3-5 0,-3 1 1 16,2-2-6-16,1 6-5 0,-7-7 0 15,7 7-17-15,-10-1 7 0,10 1-6 0,0 0 4 16,-16 6-9-16,11-2-4 0,-1 4 0 0,-1-1 4 16,4 3-7-16,-1-1 3 0,1 3-13 15,0-4 2-15,3 1-7 0,0 0 15 0,3-2-11 16,-3 2 4-16,6-1 2 0,-2 0-11 15,3-4-9-15,2 1 2 0,3 1-36 16,4-3 2-16,5-2-89 0,-4-1-79 0,3 0-274 16,4 0-325-16,-3-1 74 0,2 0 66 0</inkml:trace>
  <inkml:trace contextRef="#ctx0" brushRef="#br0" timeOffset="28">17155 4550 808 0,'0'0'295'0,"0"-8"-14"0,0 8-53 0,0-6-18 16,0 6-39-16,0 0-32 0,0 0-9 15,4-2-4-15,-4 2-29 0,0 0 0 0,0 0-10 16,3 17 11-16,-3-7-19 0,0 4-13 16,3-3-4-16,-3 4-3 0,0 1-8 0,0 1-2 15,0-1-3-15,0 2-5 0,0 0-3 0,0-1-10 16,0-3 0-16,0 3 18 0,0-6-23 15,0 0 8-15,0 0 5 0,0 0-21 0,0-4 8 16,0 0 8-16,0 1-8 0,1-1 10 0,-2-3 3 16,1 2-8-16,0-6 24 0,0 5-29 15,0-5 7-15,0 0 6 0,0 0-36 0,0 0 33 16,0 0-17-16,0 0 4 0,0 0-7 16,-10-13 25-16,4 7-27 0,2 3 2 0,-3-2 25 15,0 2-18-15,1-3-20 0,-4 5 13 16,-1 0-15-16,-2-1-1 0,3-1-2 0,-1 3 7 15,4 3-14-15,-6-1 7 0,2 0-6 0,1 3 19 16,3-1-16-16,-3 2 6 0,3 2 7 16,0-1-13-16,4-2-15 0,0 2 21 0,0 0-27 15,3 0 14-15,3 1 10 0,3-5-28 0,1 4 12 16,4-1-33-16,5-2-50 0,2-3-83 16,-1 0-755-16,7 2 156 0,-4-6 13 0,0 2 146 15</inkml:trace>
  <inkml:trace contextRef="#ctx0" brushRef="#br0" timeOffset="29">18250 4672 476 0,'0'0'192'16,"0"0"-26"-16,3-5 0 0,-3 5-2 0,0 0-13 15,0-8 8-15,0 8-16 0,3-6-38 0,-3 6 10 16,0 0-58-16,1-3 147 0,-1 3-55 15,0 0-77-15,3-5-16 0,-3 5 28 0,0 0 3 16,0 0-23-16,0 0-15 0,0 0-3 0,0 0 3 16,0 0-8-16,0 0-18 0,0 0 5 0,-14-2-10 15,14 2 13-15,-10 10-24 16,0-4 16-16,-1-2-2 0,4 4-1 0,-3-1-10 0,0 0 1 16,-4 1-4-16,7 0-12 0,-2 0 13 15,1 0-11-15,-2-3 14 0,4 1-14 0,2 2-2 16,-3-2 2-16,3 2-2 0,1-4-15 15,0 3 2-15,3-1-3 0,0 2-7 0,0-1 3 16,3-1 4-16,0 1 1 0,1-1 4 0,3 2 6 16,-3-6 2-16,5 5 24 0,-2 0-24 15,1-4-2-15,-2 3-3 0,1-2 10 0,-1 0 1 16,1-1-11-16,-3-1 5 0,3 2 14 0,-4-2-14 16,-3-2 3-16,7 6 0 0,-7-4-1 15,0-2 22-15,3 6-1 0,-3-6-10 16,-6 8 8-16,2-5 5 0,-3 4-18 0,-6 0-10 15,3-3 23-15,-5 3-13 0,2-1 0 0,0-2-18 0,-1 3 0 16,3-2 0-16,1-2-8 0,0-2-40 16,3 4-21-16,1-5-39 0,6 0-109 15,-8 1-142-15,8-1-375 0,0 0 63 0</inkml:trace>
  <inkml:trace contextRef="#ctx0" brushRef="#br0" timeOffset="30">18578 4736 834 0,'3'-5'292'0,"-3"5"-39"16,0 0-92-16,0-6-4 0,0 6-14 0,-4-7 8 16,4 7-21-16,-9-1-22 0,9 1-8 0,-10-6-16 15,10 6-4-15,-12 0-4 0,12 0-12 16,-13 6 6-16,3-5-14 0,3 6-10 0,-3-3-15 15,3 3 7-15,-4 3-15 0,5 0 3 0,-1 1-3 16,1-2 2-16,2 1-25 0,4 0-13 0,-4-2 1 16,4 1-4-16,4-1 16 0,-1-1-2 15,1-1 9-15,3 1-12 0,2-3 0 0,2-2 21 16,2 1-11-16,2-2-3 0,-2-1 6 16,0-1-3-16,2-3-15 0,-2 0 12 0,4-2 16 15,-7 4-7-15,4-6-1 0,-7 2-8 16,3-3 9-16,-3 1-11 0,0 0 5 0,-3-1-5 15,2 1-11-15,-6-2 22 0,3 3-11 0,-3-1 10 16,-3 1 3-16,3 2-13 0,-3-2 10 16,0 1-15-16,-1 0-5 0,1 2-8 0,-1 2-13 15,4 2-18-15,-10-5-30 0,10 5-29 0,0 0-12 16,-7 11-36-16,0-4-120 0,7 0-515 0,1 2 76 16,2-1 127-16</inkml:trace>
  <inkml:trace contextRef="#ctx0" brushRef="#br0" timeOffset="31">18896 4900 711 0,'0'0'228'0,"0"0"-18"0,0 0 12 0,0 0-53 16,0 0 0-16,0 0 0 0,0 0-20 15,0 0-16-15,0 0-3 0,0 0-9 0,0 0-6 16,0 0 15-16,0 0-32 0,0 0-21 16,0 0 2-16,0 0-13 0,0 0 6 0,-11 10-10 15,4-3-62-15,-6 1-39 0,-8-5-94 0,-3 12-748 16,-6 1 111-16,-1 0 48 0</inkml:trace>
  <inkml:trace contextRef="#ctx0" brushRef="#br0" timeOffset="32">19798 4692 783 0,'0'0'284'0,"0"-6"-18"0,0 6-46 0,0 0-25 16,-3-5 15-16,3 5-34 0,0 0-22 0,3-5-82 15,-3 5 4-15,0 0-14 0,-3-5 12 16,3 5-15-16,0 0 0 0,-7-3-23 15,7 3 2-15,-14 0 5 0,14 0 1 0,-24 7-18 16,10-3 15-16,-3 2-21 0,0 1-7 0,-3 1 7 16,3-2-7-16,0 4-8 0,-1-1-12 0,5-5 1 15,0 5 6-15,2-2-7 0,1-1-6 16,0 2-8-16,5-4-17 0,-1 3 12 0,3-2-12 16,2-2 18-16,1 3-19 0,1 1 32 0,2-3-14 15,3 1 8-15,2-2 0 0,-1 1-7 0,3-1 5 16,1 0-3-16,-1 1 13 15,3 0 7-15,-2 0-15 0,-1-1 11 0,0 1-11 16,1-2 3-16,-1 0 30 0,-1 0-27 0,-1 2-14 16,-1-4-5-16,-1 3 26 0,-6-3-20 15,7 5 17-15,-4-2 1 0,0 1 4 0,-3-4-4 16,-3 9 4-16,0-4 1 0,-4 0 12 0,0 3 1 16,-4 0-9-16,-2 0-12 0,4-1-5 0,-3-3 7 15,2 2-4-15,1-2 4 0,-2 0-30 16,4-3-64-16,1 1 7 0,6-2-5 0,-7 4-135 15,3-4-108-15,4 0-391 0,0 0 55 0</inkml:trace>
  <inkml:trace contextRef="#ctx0" brushRef="#br0" timeOffset="33">20065 4706 934 0,'4'-3'317'16,"-4"3"-112"-16,0 0-31 0,0 0-20 15,0-6-11-15,0 6-18 0,0 0-17 0,0 0-6 16,0 0-20-16,0 0-2 0,0 0-16 0,0 0 10 16,0 0-15-16,0 21-8 0,0-11 3 15,0-2-21-15,0 6 0 0,-1-3 3 16,1 3-18-16,-3 2-23 0,3 0-54 0,-4-1-26 15,4 4-7-15,0-7-28 0,-3 6-39 0,-1-3-51 16,4 0-476-16,-3-3-46 0,0 0 100 0</inkml:trace>
  <inkml:trace contextRef="#ctx0" brushRef="#br0" timeOffset="34">20057 4710 780 0,'1'-7'297'0,"-2"4"-23"16,1 3-21-16,0-8-27 0,0 2-16 0,0 6-11 15,0-8-40-15,0 8-18 0,1-3-11 16,-1 3-27-16,7-5-14 0,-7 5 1 0,13-3-3 16,-6 3-5-16,4 0-13 0,-1 0-8 0,3 0-4 15,1 0 4-15,0 0-15 0,0 1-13 16,-1 1 1-16,0 0-9 0,2 1 9 0,-2 0-14 15,-2 0-2-15,-1 0-36 0,-1-1-10 16,-4 3-11-16,1-1 24 0,-2 1-18 16,-4-1 20-16,0-4-20 0,-7 13-11 0,-4-5-25 15,1 1 10-15,-3-1-12 0,-1 1-6 0,0-1 23 16,-3 0 3-16,4 0-5 0,-1-1 22 16,3-3-14-16,-2 3 14 0,6-3 1 0,-3 2 15 15,3 0 26-15,0-5 25 0,3 2 23 0,1 1-7 16,3-4-8-16,0 0 3 0,0 0-9 15,0 0 1-15,11 4 15 0,-11-4-2 0,17-3-21 16,-8 2 8-16,5 1-3 0,-3-1-5 0,3-2 1 16,-1 3-14-16,-3 0 13 0,4 0-2 15,-4 3 4-15,1-2-24 0,-1-1-29 0,0 1-44 16,1 3-5-16,-5 0-22 0,4-1-68 16,-7 2-60-16,-3-5-144 0,1 9-451 0,5-2 85 15,2 0 128-15</inkml:trace>
  <inkml:trace contextRef="#ctx0" brushRef="#br0" timeOffset="35">20659 4685 959 0,'1'-7'308'0,"-1"7"-37"0,0 0-23 0,0-6-20 0,0 6-44 15,0 0-12-15,0 0-16 0,0 0-18 16,0 0-15-16,0 0-15 0,0 0-14 16,0 0 6-16,3 14-31 0,0-7 11 0,-3 1-17 15,0 0-4-15,3 0 5 0,-2 1-20 0,-1 1-6 16,3 1-4-16,-3 1-6 0,3-1 10 0,-3-2-2 16,3 4-41-16,-1-2-5 0,-2-3-31 15,3 6-41-15,-3-5-46 0,0 2-87 0,0-3-85 16,0-1-550-16,-3 0 85 0,3 1 61 0</inkml:trace>
  <inkml:trace contextRef="#ctx0" brushRef="#br0" timeOffset="36">20527 4706 460 0,'0'0'220'0,"-5"-5"6"0,5 5-63 0,0 0-4 16,0 0-8-16,11-4-18 0,-4 2 5 0,3 0-33 15,1 1 70-15,2 1-30 0,5-4 1 16,-2 1-15-16,5-1-16 0,-1 1-5 16,1 0 0-16,6-2-25 0,0 2-19 0,-6-3 6 15,3 5-44-15,0 0-33 0,-3-2-33 0,-2 3-55 16,-4 0-193-16,1 0-551 0,-2 0 163 15,-1 0-14-15</inkml:trace>
  <inkml:trace contextRef="#ctx0" brushRef="#br0" timeOffset="37">21158 4620 813 0,'0'0'221'0,"0"0"-19"0,0 0-20 16,0 0-24-16,0 0-4 0,-3 16-31 0,3-9-6 16,0 3-17-16,-3 0 18 0,3 2-39 15,-3-1 3-15,2 3-10 0,-2-1-11 16,3 2 11-16,-4-1-13 0,4 3-3 0,0-5-5 0,0 2-20 15,0-2 0-15,0 1 20 16,0-1-43-16,0 0 30 0,0-1-51 0,4-2-38 16,-4-2-8-16,3 2-46 0,-2-3-23 0,-1-6-148 15,3 3-500-15,-3-3 42 0,3 5 109 0</inkml:trace>
  <inkml:trace contextRef="#ctx0" brushRef="#br0" timeOffset="38">21162 4581 819 0,'3'-6'286'16,"-3"6"-20"-16,4-5-35 16,3 2-44-16,0-1 0 0,2 2-31 0,1 0 5 15,2-3-23-15,1 2-23 0,1 2-2 0,3-3-11 16,3 0-4-16,-3 3-11 0,1-2-16 15,2 1-9-15,0 1-16 0,-2 0-15 0,-2 1-52 16,-1 0-28-16,1 1-45 0,-2 0-62 0,-4-1-136 16,-3 5-525-16,0-1 118 0,-3 1 29 15</inkml:trace>
  <inkml:trace contextRef="#ctx0" brushRef="#br0" timeOffset="39">21224 4756 842 0,'0'0'248'0,"0"0"-33"0,0 0-15 16,0 0-19-16,0 0-12 0,0 0-18 0,14 3-25 16,-14-3-1-16,6 1-5 0,-6-1-15 0,10 1-10 15,-3 1-8-15,0 1-28 0,-7-3 10 16,13 1 0-16,-6 2-10 0,0-2-21 0,4 3-20 15,-1-4-61-15,0 0-164 0,4 1-633 0,-1-1 100 16,1-1 70-16</inkml:trace>
  <inkml:trace contextRef="#ctx0" brushRef="#br0" timeOffset="40">22369 4688 926 0,'0'0'271'0,"-1"-4"-89"16,1 4-15-16,0 0-14 0,0 0-4 0,0 0-32 15,0 0-22-15,0 0 0 0,0 0-1 0,0 0-27 16,0 0 2-16,0 0-2 0,-6 16-14 16,3-10-4-16,2 1 0 0,-2 5-6 0,0-3-17 15,0 2-1-15,-1 0 4 0,0 1-12 0,4-1-11 16,-3 2-19-16,3-2-8 0,0-3-17 16,3 1 25-16,1-1-28 0,0-1 21 15,2 0 2-15,-2-3 2 0,5 0 6 0,-1-1-15 16,-1-3 7-16,2 0-3 0,1 0 16 0,-10 0-13 15,21-3 5-15,-11-2 18 0,1 2-12 16,-1-3 17-16,-3 2 18 0,4-2 0 0,-1 1 13 16,-4 1-10-16,1 0 5 0,0 2 10 0,-3 0-15 15,2-3 10-15,-6 5 12 0,7-4-1 16,-7 4-24-16,7-4-13 0,-7 4-5 0,7-1 8 16,-7 1-8-16,0 0 3 0,0 0 0 0,0 0-5 15,7 9-1-15,-7-3-7 0,3 0-15 0,0-2 28 16,1 2 0-16,-1 2-8 15,5-4 5-15,2 1-15 0,0 2 0 0,3-4 7 16,1 3 9-16,0-6-14 0,3 1 3 0,4-2 0 16,-2 1 10-16,2-6-5 0,-3 3 3 15,1-2-11-15,-4 1-2 0,1-3-5 0,-1-1 31 16,-5 0-29-16,0 1 10 0,0-1-4 0,-6 1 12 16,-1-3-12-16,0 2 4 0,-3 0-4 0,0-1 2 15,-3 1 10-15,-1 0-20 0,-2-1 10 16,-1 1 2-16,0 2 6 0,0 1-3 0,1-1-2 15,-1-1-14-15,1 6 6 0,-2-2 15 16,8 3-35-16,-7-3-34 0,7 3 5 16,0 0-46-16,-10 6-38 0,10-6-85 0,-4 7-86 15,8-4-487-15,3 1 89 0,3 0 83 0</inkml:trace>
  <inkml:trace contextRef="#ctx0" brushRef="#br0" timeOffset="41">23035 4797 796 0,'0'0'322'0,"0"0"-25"0,0 0-28 15,0 0-41-15,0 0-16 0,7-1-23 0,-7 1-14 16,0 0-14-16,0 0-31 0,0 0-2 0,0 0-23 16,3 5-5-16,-3-5-3 15,0 6-22-15,0-6-17 0,3 6-6 0,-2-2-47 16,-1 1-15-16,4 1-54 0,-4-6-108 0,0 8-278 15,0-2-405-15,0-1 105 0,0-5 51 16</inkml:trace>
  <inkml:trace contextRef="#ctx0" brushRef="#br0" timeOffset="42">23025 4628 1018 0,'0'0'290'0,"0"0"-11"0,-3-8-49 16,3 8-28-16,0 0-7 0,0 0-42 0,0 0-20 15,0 0-15-15,0 0-36 0,0 0-31 0,0 0-94 16,13 15-157-16,-9-5-601 0,-1-2 69 16,0 0 48-16</inkml:trace>
  <inkml:trace contextRef="#ctx0" brushRef="#br0" timeOffset="43">23261 4618 952 0,'0'0'327'15,"3"-7"-53"-15,-3 7-31 0,4-1-20 0,-4 1-46 16,0 0-3-16,0 0-8 0,0 0-33 0,0 0-5 15,4 11-18-15,-4-4-15 0,0 1 2 16,0 2-20-16,3 3-5 0,-3-2-6 0,0 3-12 16,0-3-5-16,0 4-3 0,-3 3 0 0,3-3-23 15,0 3 10-15,-1-1-17 0,-2 1-24 16,-1-1-23-16,4-2-53 0,0 3-24 16,-3-3-20-16,2 0-128 0,1-5-565 0,-3 4 47 15,3-5 71-15,0-5 88 0</inkml:trace>
  <inkml:trace contextRef="#ctx0" brushRef="#br0" timeOffset="44">23528 4584 918 0,'0'0'282'0,"3"-6"-26"0,-3 6-23 15,0 0-33-15,0 0-29 0,0 0-12 0,0 0-13 16,3 18-6-16,-3-11-14 0,0 3-26 0,0 2 2 16,0 1-12-16,0 2-6 0,0-1-5 15,0 3-17-15,0-1 10 0,3 1-21 0,-3 1-5 16,-3 0 5-16,6 1-51 0,-6 2-51 0,3-11-187 16,0 12-650-16,0-4 130 0,0-2 39 0,0-3 89 15</inkml:trace>
  <inkml:trace contextRef="#ctx0" brushRef="#br0" timeOffset="45">24502 4721 854 0,'0'-4'256'16,"0"-3"52"-16,-4 1-114 0,4 6-25 0,-3-7-26 15,2 3-20-15,-2-1 77 0,0 1-39 16,0-1 11-16,3 5-34 0,-10-4-15 16,6 0-11-16,4 4-27 0,-17 0 4 0,4 4 1 0,2-1-21 15,-2 4 0-15,-2 0-10 0,2 4-13 16,-4 2-5-16,5 0-2 0,0 3-22 15,-2 0 7-15,4 1-22 0,4-2-22 0,1 1-1 16,2-3 1-16,6 0-21 0,1-2 15 0,3 2-28 16,3-2 18-16,8-3-30 0,2 0-13 0,7-2-29 15,0-1-10-15,1 1-207 0,3-2-514 16,3-2 76-16,0-2 77 0</inkml:trace>
  <inkml:trace contextRef="#ctx0" brushRef="#br0" timeOffset="46">24928 4484 627 0,'0'0'258'16,"-1"-6"-17"-16,1 6-24 0,0 0-40 15,0 0-18-15,0-6-16 0,0 6-5 16,0 0-12-16,0 0-21 0,0 0-13 0,0 0-8 16,-8 20-10-16,8-12-2 0,-3 3 7 15,2 3-32-15,-5 3 14 0,3 0-18 0,-1 2-7 16,0-1 3-16,1 3-6 0,-1-3-20 0,-2 3-26 16,4-1-20-16,-3-3-3 0,5 1 5 0,-3-1-30 15,0-4-11-15,3-1-2 0,0-4 23 16,0 2-11-16,0-2-2 0,3-1 18 0,0 0 10 15,-3 0 18-15,5-4-7 0,-3-2 9 0,-2-1 29 16,10 3 36-16,-10-3 10 0,0 0-16 16,17-4 11-16,-17 4 2 0,10-3-4 0,-4 3 6 15,-6 0-4-15,8-5 10 0,-8 5-10 0,7-3-16 16,-7 3 3-16,7 0-5 0,-7 0-21 0,6-4 14 16,-6 4-19-16,8-2 13 15,-8 2-8-15,10 0 8 0,-10 0-5 0,0 0 3 16,13 2-14-16,-5 1 1 0,-8-3 7 0,13 1-12 15,-5-1 5-15,1 0-8 0,-9 0 5 16,17 0-5-16,-7 0-21 0,1 0 1 0,-1-1 7 16,0-2-20-16,4 0 22 0,-4 0 11 0,1-1-7 15,-1-3-3-15,0 3 7 0,0-3-15 0,-3 0 36 16,-1 1-3-16,-2 1-15 0,3-2 28 16,-4 1-10-16,1 2 0 0,0-3 10 0,-4 0 3 15,0 7-10-15,0-8-14 0,0 8 4 16,-8-6-1-16,5 2 3 0,3 4-11 0,-14 0 11 15,14 0 0-15,-14 4-16 0,4 0 3 16,3 4-5-16,-2-6-5 0,1 8 0 0,4-2 15 16,-2 1-10-16,0 3 7 0,6-2-20 15,-1 0 13-15,1-1-3 0,1 4-9 0,5-5-1 16,0 2-8-16,1-2-25 0,7 0-36 0,-3 0-23 16,6-4-49-16,0 0-89 0,3 0-551 0,1 0 67 15,-1-4 118-15</inkml:trace>
  <inkml:trace contextRef="#ctx0" brushRef="#br0" timeOffset="47">25513 4686 744 0,'0'0'284'0,"-10"-2"-33"0,1 2 18 15,9 0-28-15,-15 0-13 0,15 0-42 0,-16 2-6 16,5 3-22-16,1-1-27 0,0 1-1 15,-1 4 3-15,1-1-15 0,0 3-13 0,-1-1-38 16,1 3 4-16,4-3 6 0,-1 5-31 0,4-5-25 16,-1 4 17-16,4-3-28 0,-1-1 3 15,6 3-18-15,3-5 0 0,0 3-33 0,6-3-34 16,0 1-89-16,7-3-699 0,-1-3 69 16,4 2 51-16,0-5 108 0</inkml:trace>
  <inkml:trace contextRef="#ctx0" brushRef="#br0" timeOffset="48">25876 4592 911 0,'0'0'315'0,"0"-8"-31"0,0 3-46 16,0 5-13-16,-3-4-25 0,3 4-19 0,0 0-40 15,0 0-3-15,0 0-28 0,0 0-5 16,0 0-10-16,0 0-5 0,-4 16-16 15,4-7-2-15,0 0-13 0,-3 2-16 0,3 0 21 0,0 1-10 16,0 4-11-16,-3-3-2 16,2 3-7-16,0 0-14 0,1 2 13 0,-5 1-53 15,1-1-37-15,4-2-63 0,-4 0-21 0,1-3-125 16,0 1-609-16,3-3 102 0,3-4 102 16,-3 3 49-16</inkml:trace>
  <inkml:trace contextRef="#ctx0" brushRef="#br0" timeOffset="49">26091 4634 834 0,'4'-6'322'0,"-4"6"-43"0,0-6-10 0,0 6-46 16,0 0-18-16,0 0-36 0,0 0-6 15,0 0-14-15,0 0-21 0,0 0-13 0,-20 12-18 16,9-4-22-16,-2 1-17 0,2 1-22 0,-9 4-18 15,5-3-18-15,-1 4-15 0,-2 0-24 0,-1-3-7 16,1 1-2-16,2-1-19 0,3-4 6 16,-2 3-1-16,4-1 1 0,-2-1 5 0,6-4 12 15,-3 2 29-15,3-1 51 0,4-4 2 0,-1 4 0 16,4-6 1-16,-3 4-6 0,3-4 21 16,0 0-11-16,0 0 6 0,0 0 10 15,24-3 12-15,-24 3-22 0,16-1-3 0,-9-3 8 16,1 2-3-16,-8 2-10 0,16 0-15 15,-9 0 12-15,-7 0-7 0,14-1-13 0,-7 2-3 16,-7-1 0-16,13 2 1 0,-5 1-1 0,1-1-12 16,-5 2 12-16,6 2-12 0,-3 0-14 0,0-2 4 15,0 4-29-15,3-1-31 0,0 3-40 16,4-1-715-16,6 1 29 0,3-4 32 0,-1 3 93 16</inkml:trace>
  <inkml:trace contextRef="#ctx0" brushRef="#br0" timeOffset="50">27069 4718 588 0,'0'0'249'16,"4"-5"-4"-16,-4 5 14 0,0 0-11 0,3-3-30 15,-3 3 2-15,0 0-33 0,6-1-103 0,-6 1 21 16,0 0-18-16,1-6 59 0,-1 6-21 16,0 0-7-16,0 0-15 0,-10-7-16 0,10 7-6 15,-10-3-14-15,-1 3 2 0,1 2-5 0,-3-1-5 16,-2 3-18-16,-4-1-3 0,1 0 6 15,0 2-11-15,-1 1 3 0,1 2-5 0,2 1-16 16,-5-1 8-16,3 3-5 0,5-3-8 16,0 2-2-16,1 1-13 0,0-1-13 0,8-2 3 15,-3 1-9-15,3-1 9 0,4 0-18 16,3-1 25-16,-2-3-25 0,6 2 5 0,3-1 7 16,0-1 8-16,7-2 1 0,-3-2-1 0,3 0-2 15,0-2 15-15,3 1 2 0,-2-3-15 0,-1 0 21 16,0-2 0-16,0 4 2 0,0-4 21 15,-4 3-8-15,-1-4 12 0,-2 5 9 0,1-4-11 16,-5 0 39-16,1 5-46 0,-1-5 9 0,1 1-24 16,-4-1 19-16,1 4 1 0,0-4-3 15,-4 6-5-15,8-6-94 0,-6 4 19 0,1-1 17 16,-3 3-9-16,6-6 16 0,-6 6-8 0,4-2-7 16,-4 2 14-16,0 0-22 0,0 0 18 15,11 1 0-15,-11-1-1 0,10 6-7 16,-7-4 18-16,4 2-18 0,-1 2 8 0,2 0-31 15,-1-2-25-15,4 1-80 0,-2 2 15 0,-2 0-115 16,0-3-35-16,3 2-492 0,-3-1 63 0,0 1 109 16</inkml:trace>
  <inkml:trace contextRef="#ctx0" brushRef="#br0" timeOffset="51">27424 4734 816 0,'0'0'246'0,"0"0"-49"0,0 0 0 15,5-6-33-15,-5 6-23 0,0 0-19 0,0 0-9 16,0 0-8-16,0 0-18 0,3 14-20 0,-3-9-6 16,3 1 3-16,-6 2 3 0,3-1-9 15,-3 1-14-15,3 1 7 0,0-2-7 0,-1 2-9 16,-3 0 12-16,4-2-19 0,-3 1-5 0,3 1-3 15,0-5 6-15,0 1 12 0,0 2 1 16,0-7-19-16,3 7 16 0,-3-7 10 0,5 2-43 16,-5-2 27-16,0 0-17 0,21-8-3 15,-12 2 3-15,4-3-3 0,-1 2 8 0,1 0-2 16,-3 1 2-16,4-1-18 0,-1-2 12 16,-3 2 1-16,1 2-10 0,-4 1-3 0,4-2 0 15,-6 4-13-15,3 1 5 0,-2-4 6 0,1 3-11 16,-7 2-5-16,10 0 10 0,-10 0-12 15,0 0-1-15,11 4 21 0,-8 0-10 0,-3-4-10 16,3 8 9-16,-1-4 1 0,-2 3 0 0,1-2 12 16,-1 2 4-16,0-3 9 0,0 3-23 15,1 0-7-15,-1-7 7 0,0 9-2 0,0-7 5 16,3 3 5-16,-3-5 13 0,3 4-1 0,-3-4 6 16,0 0-10-16,15-3-11 0,-4-3 37 15,0 4-16-15,-3-7 5 0,6 1-16 16,-1 1 6-16,-2 0 3 0,2-1 14 0,1-1-19 15,-4 5-1-15,1-2-5 0,-4 1 13 16,2 1 69-16,-2-2-13 0,0 4-5 0,-3-1-7 16,2 0-21-16,-6 3 10 0,7-2-15 0,-7 2-31 15,0 0 31-15,14 3-6 0,-10 2-2 16,-1-1-5-16,0 3-10 0,1-1-23 0,-4 2-26 16,6 0-46-16,-3 3 8 0,-2-3-59 0,2 3-110 15,4-1-615-15,-3 0 106 0,3-2 9 16,-1-1 101-16</inkml:trace>
  <inkml:trace contextRef="#ctx0" brushRef="#br0" timeOffset="52">28174 4753 755 0,'-4'-7'202'0,"1"3"13"0,3 4-28 15,-11-4-23-15,11 4-31 0,-10-2-3 0,0 2-15 16,-1 2 1-16,-2 2-17 0,-4 0-19 15,3 3 14-15,-3-1-37 0,0 2 4 0,0 0-15 16,5 1 16-16,-4-1-6 0,3 1-10 16,-1 1-2-16,4-3-14 0,3 1-12 15,1 0 0-15,1-4 8 0,2 1-16 0,3-1 16 16,0-4-14-16,11 4 6 0,-11-4 28 0,20-1-20 16,-6-3 0-16,2 0-3 0,-1-2-3 15,1 2-10-15,2-3 16 0,-5 0-13 0,4 0 5 16,-6 5 7-16,2-4 16 0,-3 3-18 0,0-2 3 15,-6 2-13-15,4-1 94 0,-2 1-17 16,-1 2 4-16,-3-5-27 0,-2 6-11 0,3-3 6 16,-3 3-16-16,0 0-5 0,0 0-8 0,0 0-30 15,0 0-19-15,0 0-50 0,0 0-21 16,0 0-36-16,-17 13-120 0,10-6-656 0,4-1 111 16,2 2 38-16,-2-6 123 0</inkml:trace>
  <inkml:trace contextRef="#ctx0" brushRef="#br0" timeOffset="53">28347 4753 629 0,'0'0'177'0,"0"0"-8"0,0 0-16 0,0 0-14 15,0 0-29-15,-23 14-3 0,19-9-25 0,-3 2 13 16,1 0-3-16,2 2-10 15,-3-1-8-15,1 0 5 0,1-1-17 0,-1 0-16 16,3 0 13-16,2-3-23 0,-2 2 15 0,0-1 13 16,3-5-28-16,3 6 10 0,-3-6-10 15,0 0 7-15,14 0-10 0,-14 0 1 0,20-7 4 16,-10 3-25-16,3-2 0 0,-3 2-1 0,3-3 29 16,0-1-15-16,0 1-8 0,-2 0-13 15,-1 4-13-15,0-4 26 0,1 2-15 16,-1 1-6-16,-4-1-4 0,2 4-17 0,0-2 19 0,-8 3-18 15,11-3 11-15,-11 3 9 0,0 0 8 16,12 4-13-16,-6 2-2 0,-3-3 15 16,-2 3-10-16,2-2 5 0,0 2 0 0,0 2 3 15,0-4 7-15,-2 3 3 0,6-2 0 0,-3 2 22 16,5-3-14-16,-2 3-6 0,4-3 6 16,2-1-6-16,0 0 8 0,5-5-20 0,3 2-6 15,2-1 26-15,4-6-13 0,1 0 6 0,3 0-9 16,-2 0 1-16,-3-2 5 0,-2 0-8 15,0 0-2-15,-4 0-3 0,0-1-8 0,-6 1-10 16,0 2 13-16,-7 0 13 0,3-1-16 0,-7-1-2 16,4 4-6-16,-6 0-7 0,-1-1 5 15,0 6 23-15,-8-9-28 0,3 8 18 0,-3 0-20 16,8 1 7-16,-21 1 0 0,11 0 5 0,-3 1-5 16,2 2 8-16,-2 0 7 15,2 3-4-15,1-1-6 0,0-2 5 0,-1 1-12 16,4 2 9-16,0-3 6 0,4 2-7 0,-3-3 1 15,3 2 19-15,3-5-11 0,0 7 16 16,0-7-10-16,0 0-19 0,16 1-1 0,-6-2 11 16,-2-3 1-16,2 0 0 0,3-2 10 0,-2 4-10 15,2-6 10-15,1 0-12 0,-4 1 7 16,0 2 20-16,1-1 3 0,-4-1 5 0,2 5 26 16,-5-4-5-16,3 2-11 0,-3-1 29 0,-1 4-9 15,0-4-9-15,1 2-8 0,-4 3-28 16,6-6 5-16,-6 6-3 0,0 0-10 15,0 0 11-15,0 0-19 0,0 14 13 0,0-4-2 0,-3 1-11 16,-1 4 11-16,1 2-3 16,-3 1-7-16,2 4 7 0,-3 3 2 0,5-1 4 15,-3 2-16-15,-1 7 2 0,2-6 3 0,1 6 13 16,0-6-11-16,1 2-2 0,-4-1 0 16,3-2 13-16,3-1-3 0,-2 0-10 0,-3-1 8 15,2-6-8-15,2 1 3 0,-5-4 15 0,3 1-18 16,-1-3 2-16,0-1 26 0,1 0-12 15,-2-3-11-15,-5 0 2 0,-1-2-24 0,-1-3 4 16,1 1-8-16,-5-5 16 0,3-2 5 0,-1-4-8 16,3 0 6-16,0-4 12 15,-1 0-7-15,2-5 9 0,6 1-4 0,-3-3-18 16,5-1 25-16,0 2-12 0,5-1-1 0,2-2-2 16,5-2 0-16,-3 1 8 0,7 2-5 15,5-4-16-15,-4 5 18 0,3 1-2 0,1-1-9 16,2 2 14-16,-1 2-16 0,4-1 3 0,4 3-10 15,2-1 0-15,1 2-55 0,-3 4-14 16,-1 1-226-16,2-1-519 0,-4 4 74 0,-4 0 84 16</inkml:trace>
  <inkml:trace contextRef="#ctx0" brushRef="#br0" timeOffset="54">29770 4543 714 0,'0'0'281'0,"0"0"-53"16,0 0-31-16,0-5-25 0,0 5-24 0,0 0-2 15,0-7-21-15,6 4-7 0,-5-3-15 0,8 1-1 16,-2-2-15-16,1 0-18 0,5-1 8 15,-3-2-21-15,6 0-2 0,-4 2 5 0,2-3-23 16,-1 2 15-16,1-2-18 0,1 3-2 0,-3 1 15 16,-3 2-3-16,-1-2-17 0,-1 1-11 15,-4 3 8-15,5-4 0 0,-5 5-2 0,-3 2-11 16,3-6-5-16,-3 6 8 0,0 0-10 0,-14-4-1 16,14 4 24-16,-18 3-21 0,2-1 5 15,3 4-28-15,-3 2 13 0,-2 1 13 16,-3 0-8-16,8 1 0 0,0 0 5 0,-5 3-20 15,7-1-8-15,4 1-3 0,0-3-25 0,-2 4 20 16,5-4 5-16,3 1-7 0,-2 2 8 16,6-5 2-16,2 3 25 0,-2-3-15 0,4 6-12 15,3-5 12-15,1-1-13 0,-1 3 11 0,3-4 0 16,1 1 2-16,-1 0 10 0,1 0-10 16,-2-4-2-16,-2 1 15 0,-1 2-13 0,-2-4 13 15,3 3-23-15,-4-4 0 0,-1 4 5 0,1-5-5 16,-3 3 18-16,-2 2-3 0,-1-6 8 15,-4 8 16-15,-2-1-1 0,-2 1-23 16,-5 1 16-16,-1-2-18 0,3 4 18 0,-5-3 9 16,2 1-9-16,0 0 2 0,0 0-17 0,1 0-11 15,-1 1-8-15,7-4-4 0,-1 2-14 16,0-1 6-16,3 0-8 0,-1 0 7 0,3-2 8 16,3 1-7-16,0-6 2 0,3 8 18 0,3-2-12 15,-1-3 4-15,-2-1 18 0,4 4 8 16,-1-5-5-16,-2 4 5 0,2-3-13 0,-1 0 18 15,-5-2-2-15,9 5 25 0,-5-2-2 0,-4-3 2 16,3 7 10-16,2-3 16 0,-4-1-5 0,-1-3 2 16,0 7 5-16,0-2-7 15,-1 1 5-15,-4 0-16 0,-1 2-12 0,2 0-3 16,-2-1 7-16,-2 2-7 0,3 0-7 0,-3-5-6 16,4 3 18-16,-2 2-10 0,2-3 3 15,0 0-14-15,4-2 6 0,-3 2-3 0,6 2-15 16,0 1 13-16,2-7-11 0,5 4-7 0,0-1-13 15,10-1 0-15,3-2-21 0,2 4-30 0,6-6-51 16,4 0-88-16,-15 1-71 0,14-1-466 16,-2-1 23-16,-3-1 115 0</inkml:trace>
  <inkml:trace contextRef="#ctx0" brushRef="#br0" timeOffset="55">30382 4609 742 0,'0'0'192'0,"0"0"-5"0,0 0-31 15,0 0-13-15,0 0-15 0,0 0-5 0,0 0-28 16,-4 16 5-16,1-6 2 0,3 0-18 15,0 4-12-15,0-2 15 0,0 3-23 16,0 0 0-16,-1 4-5 0,1-1 2 0,0 3-7 16,0-4-13-16,1 3-10 0,-1 1-13 0,0-3-11 15,3-2-37-15,-3 0 9 0,0 1-53 16,4-5-36-16,-1-1-8 0,-3-1-117 0,1-1-257 16,-1-1-217-16,3 0 69 0</inkml:trace>
  <inkml:trace contextRef="#ctx0" brushRef="#br0" timeOffset="56">30337 4631 747 0,'-3'-6'220'15,"3"6"5"-15,0-7-17 0,0 7-4 0,-3-5-37 16,3 5-14-16,0 0-27 0,3-4-16 15,-3 4-10-15,6-6-13 0,-6 6 2 0,13-2-7 16,-5 1-18-16,2 1-13 0,4 0 1 0,-2 0 4 16,0 0-7-16,5 0-8 0,-1 1-3 15,2 1 8-15,0-2-13 0,-5 3-15 0,5 0 13 16,-5-2-11-16,1 0 14 0,-1 1-32 16,-3 2-9-16,1-4-1 0,-4 3 3 0,1-1-8 15,-3 1 0-15,-5-3 8 0,3 9 0 16,-3-9-5-16,-8 8 12 0,-1 0-12 0,-5-2-8 15,1 1-20-15,-4 1 2 0,3-1 8 0,-3 0-49 16,3 0-46-16,0-2-43 0,1 1-6 16,-11 2-199-16,17-2-399 0,-2-1 86 0</inkml:trace>
  <inkml:trace contextRef="#ctx0" brushRef="#br0" timeOffset="57">30802 4803 885 0,'0'0'351'0,"0"0"-75"0,0 0-27 16,0 0-42-16,7-2-10 0,-7 2-20 15,0 0-16-15,0 0-23 0,0 0-7 0,7 8-21 16,-7-8-8-16,3 7-20 0,-2-3 5 0,-1 2-2 15,0 2-16-15,0-1 2 0,0-1-20 16,0 6-10-16,0-4-33 0,0 1-51 0,-1 1-27 16,0 0-101-16,-1 3-730 0,2-5 143 15,0 0 26-15,-4-1 118 0</inkml:trace>
  <inkml:trace contextRef="#ctx0" brushRef="#br0" timeOffset="58">31387 4631 885 0,'3'-5'295'0,"-3"5"-22"0,0 0-32 16,0 0-23-16,0 0-21 0,0 0-21 0,0 0-14 15,0 0-14-15,3 16-2 0,-3-8-44 16,0 1-10-16,0-2 8 0,0 2-18 0,0 1-8 15,0 1-2-15,0 2-5 0,0-2-11 0,3 0 8 16,-3 0-26-16,0 0 3 0,0 2 3 16,0-4-11-16,1 0-7 0,-1-1 2 15,0 0-3-15,0-1-7 0,0-3 5 0,0 2-10 16,0-1-3-16,0 1 3 0,0-6-10 0,0 0-8 16,0 0 17-16,0 0-22 0,0 0 0 15,0 0 13-15,0 0-9 0,-1-18-1 0,1 5 12 16,0 1-5-16,0-3-5 0,0-2 0 0,0-2 0 15,-3-2-6-15,3 1 22 0,0 2-6 16,-3-3 0-16,3 3 0 0,0 2 10 0,-3 2-5 16,3 0 3-16,-1 3-5 0,0 0 5 0,1 2-6 15,0-1 6-15,-2 2-15 0,2 1 7 16,0 0 2-16,0 3-7 0,0-3 0 0,0 7-2 16,0-8-11-16,0 2 0 0,0 6 3 15,0 0 0-15,4-4 7 0,-4 4-7 0,0 0 10 16,10 1-8-16,-10-1 16 0,12 8-21 15,-7-7 3-15,0 5 5 0,0-5 0 0,2 4-8 16,-3 1 3-16,3 0-6 0,-4-4 14 0,5 5 2 16,-6 0-18-16,1-3-10 0,4 2 23 15,-6 0-18-15,-1-1 10 0,0 2 3 0,-2 0-3 16,-4 0 0-16,1 2 18 0,-6 1-5 0,0 1-13 16,-3 1 24-16,-2-1-17 0,1 0 4 0,-5 0 7 15,7-2-5-15,1 1 3 16,-4 0 7-16,3-2-15 0,2 1 2 0,1-1-5 15,3 0-4-15,0-1 14 0,-3 0 11 0,7 0-8 16,-1-3 5-16,4 3 1 0,-3-1-14 16,3-6 6-16,7 8 7 0,-1-5-15 0,8-2 0 15,0 2 17-15,3-1-1 0,0-2-11 0,4 0 10 16,2 0-18-16,-2 0 13 0,3 0-7 16,0-2-11-16,0-1-15 0,-4 2-46 0,4 1-65 15,-6-3-127-15,4 3-635 0,-4-4 151 0,-2 1 18 16,-4 2 113-16</inkml:trace>
  <inkml:trace contextRef="#ctx0" brushRef="#br0" timeOffset="59">31441 4601 849 0,'0'0'277'0,"1"-5"-26"0,-1 5-16 15,0 0-30-15,0 0-18 0,0 0-13 0,0 0-13 16,0 0-30-16,0-8-11 0,0 8 0 16,0 0-23-16,0 0 1 0,0 0-19 0,0 0-15 15,0 0-8-15,3 16 6 0,-3-9-14 0,0 7-7 16,3-3 8-16,-3 6-16 0,0 1 1 0,0 3 12 16,-3 3-16-16,3 1-14 0,-3 1 20 15,3 0 5-15,-4 2-24 0,1 4 12 0,0-3-24 16,1-2 10-16,-1-2 11 0,0 1-24 0,3-4 3 15,-3-3 16-15,3 1-6 0,0-3-10 16,0-2 6-16,0-1-11 0,0-2-23 16,0 1 15-16,0-2-23 0,0-3-7 0,0 2 12 15,0-3-38-15,0-1-128 0,0-4-202 16,0-2-448-16,3 5 77 0,-3-5 68 0</inkml:trace>
  <inkml:trace contextRef="#ctx0" brushRef="#br0" timeOffset="60">31530 4511 965 0,'-3'-2'255'0,"3"2"-6"0,-3-6-19 0,3 6-33 16,0 0-18-16,0 0-10 0,0 0-7 0,3-7-32 16,-3 7 1-16,0 0-37 0,0 0 19 15,7-1-34-15,-7 1 1 0,13 1-19 0,-13-1 6 16,18 5-16-16,-8-2-2 0,4 2-6 0,2 2 1 16,0-2-3-16,-4 2-16 0,5 1 21 0,-2-1-2 15,-2 3-29-15,-3-2 3 0,3 1 20 16,-2-1-15-16,-3 0-17 0,0 1 6 15,-4-1-1-15,3 0 1 0,-4 1-1 0,-3-1 9 16,-3 0-7-16,-4 2 12 0,-3 0-7 16,0 1-2-16,-8 0-21 0,0-1 10 0,-4-1 13 15,1 0-11-15,0-2-7 0,1 2-7 0,3-3-1 16,-3 1-7-16,5-1-21 0,-1-1-8 16,5-1-53-16,-2 0-10 0,2 1-39 0,1-1-28 15,7-1-121-15,1 1-552 0,2-2 105 0,0-2 33 16</inkml:trace>
  <inkml:trace contextRef="#ctx0" brushRef="#br0" timeOffset="61">31965 4678 852 0,'0'0'215'0,"-2"-7"-5"15,0 3-39-15,2 4 65 0,-3-7-21 16,0 3-13-16,3 4 5 0,-2-6-33 0,2 6-23 16,-3-5-15-16,3 5-18 0,0 0 2 0,-3-4-10 15,3 4 0-15,0 0-33 0,0 0-5 16,6-7-13-16,-6 7 2 0,0 0-7 16,0 0-18-16,2-5 2 0,-2 5 6 0,0 0-24 15,10 0 13-15,-10 0-5 0,13 5-7 0,-3-4 5 16,-3 0 4-16,0 4-22 0,0-3-13 15,5 2 23-15,-7 0-21 0,2 4 8 0,1-6-7 16,-2 5-21-16,-3 0 0 0,1-3-13 0,-4 3 3 16,0 0 9-16,-1 1 19 0,-5 2-33 15,-2-1 12-15,-5 0 6 0,3 3-21 0,-4-3 31 16,1 0-3-16,2-1-5 0,-2 1 13 0,3-1-28 16,2-4 20-16,1 3-5 0,0-2 18 15,1-1-18-15,3 1 15 0,-1-3-7 0,4-2 2 16,0 6 8-16,0-6-5 0,12 4 3 0,-7-3 9 15,5-1 1-15,1 0 0 0,-1 0-11 16,3-1 16-16,4 1-10 0,-3 0-14 16,0 0-1-16,2-3-34 0,-4 2-75 0,1 1-25 15,-2 0-271-15,2-4-448 0,-3 2 143 0,1 1 18 16</inkml:trace>
  <inkml:trace contextRef="#ctx0" brushRef="#br0" timeOffset="62">32142 4334 688 0,'0'0'279'0,"-1"-6"3"0,1 6-26 0,0 0-29 16,1-7-17-16,-1 7-31 0,0 0-12 0,7-3-8 15,-7 3-34-15,10-1-7 0,-10 1-6 16,18 1-22-16,-5 1-21 0,1-1 13 16,-1-1-28-16,1 5 2 0,-1-3-2 0,-2 1-21 0,3 1 13 15,-4-1 0-15,4 2-15 16,-4 2 7-16,0-3-12 0,-3 3-6 0,0 0-9 15,0 3 7-15,-4-2-16 0,0 1 11 0,-3 0 23 16,-3 4-39-16,0-2 6 0,2 3 22 16,-8 0-12-16,4 1 0 0,-4 0 0 0,2 0-13 15,0 1 10-15,-1 1-7 0,-1-4 2 0,5 1-3 16,-2 0 3-16,3-4-7 0,-1 0 7 0,0 1-10 16,1 0 0-16,2-3 10 0,1 1-5 15,1-2 2-15,2-2 3 0,3 0-7 0,-1 0-11 16,2-2 11-16,4-2-4 0,-2-1 1 0,1 0 3 15,2-1-1-15,0-4 13 16,-2 1-17-16,0 1 12 0,1-2 0 0,-1-1 13 16,-3 4 18-16,4-3-13 0,-5 2 5 0,-2 2-8 15,2-2 14-15,-2-1-27 0,-4 4 14 0,7-5 2 16,-7 5-5-16,7-2-3 0,-7 2-7 16,0 0-6-16,0 0-9 0,0 0 7 0,0 0-3 15,3 14 6-15,-3-5 4 0,-3 0 1 0,2 2-10 16,-2 2 14-16,0 1-14 0,-1 5 2 15,4-2 13-15,-3 0-19 0,2 2 6 0,0-1 0 16,1 3-7-16,0-3 9 0,0 1 9 0,0 2-14 16,0-3 11-16,1 0 2 15,-1 3-8-15,-1-3 11 0,-4-1-10 0,5 0-13 16,-5-1 17-16,-3-5 6 0,-4 6-21 0,-11 2-20 16,-4 0-74-16,-4-7-85 0,-21 10-681 0,-12-9 21 15,-18 2 74-15,-8-1 110 0</inkml:trace>
  <inkml:trace contextRef="#ctx0" brushRef="#br0" timeOffset="63">3402 5378 765 0,'0'0'233'15,"0"0"-16"-15,0 0 42 0,0-6-34 16,0 6-23-16,0 0-22 0,0 0-32 0,0 0-2 16,0 0-23-16,0 0-11 0,0 0-9 15,0 0-9-15,-3 20-6 0,3-12-14 0,-3 3 0 16,3 4-7-16,-3 1-14 0,2 2-9 16,-2 0-3-16,3 1-3 0,-3 1 6 0,-1-2-6 15,1 0-2-15,3 1-16 0,0 0-9 0,0-1 4 16,0-6-10-16,1 3-2 0,1-4-11 15,-1 2 11-15,5-3-32 0,-3-1 4 0,1 0 7 16,-1-1-3-16,5-3 9 0,-2-2-4 0,1 2 9 16,-1-5-4-16,-6 0 9 0,15 0-14 0,-6-2 11 15,-1-2-2-15,2-2-6 0,0 1 15 16,0-2-9-16,-2 0 7 0,1 0-3 0,-1-1 16 16,1 4 7-16,-1-4 6 0,-2 3 5 0,1 1-8 15,-4-2-3-15,4 5-4 16,-4-2-9-16,-3 3 3 0,8-4 1 0,-8 4-16 15,7 0 10-15,-7 0-13 0,0 0 8 0,9 6 10 16,-6-2 6-16,-2 3-16 0,2 1 23 0,1-1-5 16,-3 0 2-16,2 1-17 0,0 1 4 15,0-1 19-15,1 0-18 0,2-1 7 0,-3-1-5 16,5-1 3-16,-1 2 13 0,3-4-14 0,1-2-7 16,2 2 11-16,0-6-11 0,1 2 8 15,3-4-8-15,0-1 8 0,-3-2-11 0,3-1 6 16,-3-3-6-16,0 2 19 0,2-5-8 0,-5 2-16 15,2-3 3-15,-6 0 3 0,1 2 4 16,-2 1-9-16,-2-3 20 0,-2 1-3 16,-1 2-5-16,-2 1-7 0,-2-1 2 0,0 2 13 15,0 3-18-15,-5-2 8 0,-1 3-8 0,2 3 7 16,-3-2-2-16,2 5-5 0,-2-2 6 16,1 3-12-16,-2 0-9 0,3 3 2 0,2 0-7 15,-4 1-16-15,3-1-5 0,3 0-38 0,1 1-3 16,3 4-59-16,0-8-33 0,0 7-72 0,3-5-189 15,4-1-346-15,4 0 65 0,-2-1 40 16</inkml:trace>
  <inkml:trace contextRef="#ctx0" brushRef="#br0" timeOffset="64">4011 5403 1005 0,'3'-7'228'0,"-3"7"-31"16,0-5 34-16,0 5-1 0,0-6-25 0,0 6-46 15,0 0 2-15,0-7-2 0,0 7-21 0,0 0-33 16,0 0 5-16,0 0-31 0,0 0-5 16,0 0 3-16,-3 25-18 0,3-15 0 0,0 3 0 15,0-1-3-15,0 3-15 0,-3 2-10 0,3-3-21 16,-3 3-7-16,3 2-3 0,0-1-18 16,-1 1-13-16,1-5-5 0,1 1 8 15,-1-1-5-15,3-3-6 0,-3 0-2 0,3 1 13 16,0-4 13-16,-3 0 5 0,4-4-21 0,-4 2 18 15,7-3 5-15,-6 1-7 0,-1-4 10 16,9 3 15-16,-9-3 3 0,11-2 5 0,-11 2 0 16,13-2 0-16,-6-1 2 0,-7 3-7 0,6-3 2 15,-6 3-2-15,7-1 8 0,-7 1-4 16,11 0-11-16,-11 0-1 0,7-2 8 0,-7 2-8 16,10 2 2-16,-10-2 4 0,11 2-11 0,-5 3 0 15,-3-4 2-15,4 2-15 0,-3-1 21 0,3 2 2 16,0-2-5-16,-1 2-2 0,-2-1 2 15,2-2-15-15,2 1 5 0,-8-2 5 16,13 4-8-16,-9-4 13 0,-4 0 0 0,14 0-12 16,-14 0 7-16,13-6 0 0,-7 4-6 15,1-3 6-15,1 1 6 0,-2-3-4 0,1 2 1 16,-4-1 9-16,4 0 6 0,-3 0 13 0,-1 2 5 16,1-2-10-16,-1 0 15 0,0 3 5 0,1-1-5 15,-4 4-8-15,3-5-8 0,-3-1 4 16,0 6-9-16,4-2-12 0,-4 2 10 0,0 0-11 15,7-2 1-15,-7 2 2 0,0 0-5 0,0 0 11 16,0 0-1-16,6 13-25 0,-5-8 7 16,2 2 6-16,0-3-11 0,-3 2 6 0,1 2-6 15,2-4-10-15,0 3-31 0,0 3-17 16,0-3-31-16,-2-1-80 0,-2 1-248 0,6-5-456 16,-2 2 96-16,-3-4 91 0</inkml:trace>
  <inkml:trace contextRef="#ctx0" brushRef="#br0" timeOffset="65">4337 5450 616 0,'0'0'259'0,"0"0"-13"15,0 0-44-15,0 0-38 0,0 0-36 0,2 17-62 16,-2-9-97-16,1 1-84 0,2 0-624 0,3 1 129 15</inkml:trace>
  <inkml:trace contextRef="#ctx0" brushRef="#br0" timeOffset="66">4549 5560 601 0,'-4'-6'246'15,"4"6"-41"-15,-11-3-16 0,5 2-7 0,6 1-16 16,-13 0-20-16,13 0-21 0,-12 3-9 16,6-2-6-16,-1 4-18 0,1-3 0 0,1 4 5 15,-1-2-33-15,2 3-5 0,1 1 0 0,0 1-5 16,0-1-6-16,2 0-20 0,1 3 13 16,0-1-5-16,1 0-5 0,2 1 13 0,3-3-11 15,-2 3-8-15,3-1-7 0,3-1-10 0,-3 0 5 16,0-2-8-16,4-3 10 0,-1 2 8 15,2-5-7-15,0 4-16 0,1-3 2 0,1-4 8 16,-1 0-10-16,0-1 3 0,2-4 20 16,-2-1-18-16,1-2 3 0,-1-1 10 0,-2-8-18 15,2-1 7-15,-3-5 9 0,1-1-16 16,-1-5 5-16,-3 2 13 0,0-3 36 0,0 7-21 16,-3 0-33-16,2 0 77 0,-3 3-75 15,-3 5 85-15,1 1-20 0,1 3-1 0,-2-1-86 16,1 5-1-16,-1-4 3 0,0 5 16 0,0 2-19 15,0 0 1-15,0 6 7 0,0 0 8 16,0 0-13-16,0 0 3 0,-1 20-3 0,1-6 8 16,-2 4 7-16,1 1-5 0,1 2 6 0,-3 3-26 15,3 2 15-15,0 1 5 0,-3-2 3 16,2 0-8-16,2-3 11 0,-1-3-16 16,3 4-10-16,-3-7 10 0,0-3-3 0,0 2 6 15,3-5 5-15,-3 2-16 0,3-3 13 0,-2-1-2 16,2-5 0-16,4 2 4 0,-3-5 4 15,-4 0 1-15,13 0 12 0,-13 0-17 0,14-7 22 16,-7 5 1-16,-1-3-9 0,-2 3 15 0,2-4-13 16,2 3-8-16,-4 0 3 0,2-1 11 0,-6 4-1 15,7-5-8-15,-1 3 1 0,-6 2-11 16,8-2 8-16,-8 2 8 0,6-2 0 0,-6 2-8 16,0 0 7-16,13 4-9 0,-9-2 4 0,0 2-2 15,3 0 0-15,-4 1-5 0,4 3-2 0,-1-4-1 16,5 4-28-16,-4-1-13 0,0 3-50 15,6 3-58-15,1-10-173 0,2 6-479 16,-1-2 49-16,1-2 107 0</inkml:trace>
  <inkml:trace contextRef="#ctx0" brushRef="#br0" timeOffset="67">5402 5675 660 0,'0'0'197'16,"0"0"-8"-16,0 0 47 0,4-5-11 0,-4 5-35 16,0 0-9-16,0 0-17 0,8-3-26 0,-8 3 8 15,12 0-15-15,-8-4-31 16,4 2-3-16,2 0-18 0,-1-3 3 0,2 2-5 16,-1-2-8-16,-3 1-2 0,3-3-14 0,0 0-9 15,0 0 7-15,-3-1-7 0,1-1-9 16,-2 1 4-16,1-2 15 0,-4 2-19 0,1 0 11 15,-1 1 16-15,0 1-1 0,1-1-2 0,-4 0-15 16,0 0-8-16,0 3 15 0,0 4-31 16,-4-10 16-16,4 10-5 0,-3-5-11 0,3 5 1 15,-10 0-1-15,10 0 6 0,0 0-13 16,-17 9-8-16,13-1 2 0,-3 0 9 16,1 0-6-16,0 3-2 0,2-1 7 0,-1 3-10 15,2-2-5-15,0 4 10 0,3-3-12 0,0 2-6 16,0 0-7-16,3-1 5 0,0 0-13 15,2-3 7-15,2 1 6 0,2-1-13 0,-2-6 8 16,4 3-1-16,-1-4 21 0,3 1-15 0,2-4 0 16,1-2 12-16,1-3-17 0,-3 0 18 0,3 1 4 15,-3-5 1-15,3 1 0 0,-7 0-11 16,4-4 6-16,-4 1 2 0,0 1 2 0,1 1-7 16,-8-1 29-16,4 0-14 0,-4 4 8 0,0-1-5 15,1-1 10-15,-4 0-18 16,4 3 16-16,-4 1-18 0,0-2-1 0,0 6 9 0,0-7-11 15,0 7 2-15,0 0-7 0,0 0 0 16,0 0 8-16,0 0-3 0,0 0-7 16,0 0-1-16,0 17-2 0,0-10 2 0,3-1 9 15,1 2-17-15,-1-1 9 0,1-1 22 0,2 1-17 16,0 2-8-16,2 0 17 0,-1-2-14 16,-1 2-3-16,1-1 18 0,1-1-13 0,1 1-82 15,-2 1 25-15,-3-1-2 0,2-2 11 0,-1-2-1 16,-2 3-5-16,0-2 11 0,0 2 2 15,-3-3 13-15,-3 2-21 0,-3 3-2 0,-5 0-10 16,0-1-34-16,-3 3-15 0,-2 2-75 0,-8-7-109 16,3 0-543-16,-5 3 41 0,5-5 123 15</inkml:trace>
  <inkml:trace contextRef="#ctx0" brushRef="#br0" timeOffset="68">5447 5392 762 0,'0'0'338'15,"0"-8"-38"-15,0 8-34 0,0 0-20 16,-3-6-47-16,3 6-27 0,0 0-37 16,0 0-9-16,0 0-37 0,0 0-66 0,0 0-20 15,6 17-349-15,1-9-465 0,0 0 89 0,4 1 77 16</inkml:trace>
  <inkml:trace contextRef="#ctx0" brushRef="#br0" timeOffset="69">6623 5300 1018 0,'0'0'277'0,"-6"-8"12"0,5 4-20 16,1 4-41-16,-3-4-65 0,3 4-60 0,-3-6-24 15,3 6-2-15,-3-6-3 0,3 6-5 0,0 0-12 16,-4-5-19-16,4 5 21 0,0 0-28 15,0 0 7-15,0 0-2 0,0 0-3 0,2 18-10 16,-2-7 10-16,2 3-10 0,-2 4-5 0,3 1 13 16,-3 2-11-16,0 3-20 0,-3 1 3 15,1 0 12-15,0 1 1 0,1 3 7 0,-2-1-28 16,3-2-11-16,-4-1-7 0,4-1 3 16,-2-2-19-16,1-2 6 0,1-3-28 0,0-4 4 0,0 1 11 15,0 0-5-15,1-4 33 16,-1-2 8-16,2-1-5 0,-1 0 2 0,2-5 8 15,1 0-6-15,-4-2 6 0,0 0 3 0,14-7-1 16,-8 3 3-16,1-4-5 0,-1 2 26 0,2-1 4 16,-2-1 11-16,1 0-3 0,0 2 3 15,0-1 8-15,0-1-11 0,-3 1-5 0,2 0-15 16,-2 4-5-16,-1-4 9 0,4 5 4 0,-4-3-3 16,1 3-10-16,-4 2 17 0,6-6-20 15,-2 3 5-15,-4 3 19 0,0 0-22 0,0 0-9 16,14 3 7-16,-10 3 10 0,2-5-17 0,-3 6-11 15,4-2 10-15,-1 1-20 0,2 2 0 16,-2 1-13-16,4-1-63 0,1 2-6 16,-1-3-59-16,-3-5-184 0,3 4-464 0,4 1 96 15,-1-4 83-15</inkml:trace>
  <inkml:trace contextRef="#ctx0" brushRef="#br0" timeOffset="70">7122 5593 970 0,'-3'-5'317'0,"0"1"-61"0,-1-1 5 0,4 5-43 16,-7-7-88-16,4 3-22 0,-5 3-11 15,-1-3 13-15,2 2-20 0,-4 2-21 0,-2 2 8 16,3 2-3-16,-5-1-26 0,3 2-9 0,-3-1 17 16,2 3-23-16,3 0-2 0,-1 1-3 15,4 0 6-15,-2 0-24 0,1 0 18 0,5 1-18 16,-1-2-20-16,4-2 10 0,0 2-5 0,0-1 20 15,4-4-10-15,3 3-2 0,0-3-1 16,3 0-2-16,0-2-5 0,1 0 13 0,2-2-11 16,1 1 16-16,-4 1-3 0,0-1 3 0,1-2-8 15,-4 1 13-15,2 2-2 0,-9 0 2 0,12-1 5 16,-6 0 5-16,-6 1-3 16,13 0-2-16,-13 0 0 0,7-2 0 0,-7 2-7 0,8-3-3 15,-8 3-16-15,0 0 6 0,9 0-11 16,-9 0-7-16,0 0 15 0,10 5-23 15,-10-5-21-15,4 2-7 0,3 4-31 0,-7-2-20 16,4 1-101-16,-1-2-86 0,-3 2-49 0,3-1-445 16,0 0 56-16,1 0 125 0</inkml:trace>
  <inkml:trace contextRef="#ctx0" brushRef="#br0" timeOffset="71">7297 5542 732 0,'3'-6'233'0,"-3"6"-42"0,0 0-27 0,3-2-20 16,-3 2-14-16,0 0 8 0,0 0-12 0,7 8-16 15,-4 0-15-15,1-1-13 0,-3-1 17 16,2 6-35-16,0-2-2 0,0 0-11 0,1-1 3 16,-1 3-6-16,1-3 1 0,2 0 5 0,-2-1-6 15,0 0-7-15,2-1 11 0,-3-4 1 16,1 3 42-16,2-5-13 0,2 0 36 0,-8-1-16 15,14-2-38-15,-8-3 15 0,5 1 16 0,-5-2-49 16,4-2 13-16,-6 1 13 0,3-1-98 16,0 1 16-16,-1-3-5 0,-2 3 12 0,2 0 3 15,-2 1 0-15,-1-1-13 0,1 1 16 16,-1-1 2-16,1 3-21 0,-1-2-7 16,-3 4-35-16,3-4-27 0,-3 6-5 0,4-3-35 15,-4 3 5-15,0 0-65 0,0 0-40 0,0 0-538 16,10 4-7-16,-10-4 97 0</inkml:trace>
  <inkml:trace contextRef="#ctx0" brushRef="#br0" timeOffset="72">7669 5520 678 0,'0'0'258'0,"0"0"-9"16,0 0-42-16,0 0-20 0,0 0-26 0,0 0-15 15,0 0-10-15,0 0-1 0,0 0-22 16,0 0-6-16,-3 16-17 0,3-16 0 0,0 14-29 16,0-10 13-16,-3 3-15 0,3 2 5 0,0-1-25 15,0-1-6-15,0 0-10 0,-1 1-18 0,2 1-25 16,-1-5-37-16,3 1-140 0,-9 2-123 16,8-4-491-16,-2-3 86 0,0 0 91 0</inkml:trace>
  <inkml:trace contextRef="#ctx0" brushRef="#br0" timeOffset="73">7727 5266 550 0,'0'0'217'16,"0"0"-14"-16,0 0-22 0,0 0-35 15,0 0 8-15,0 0-36 0,-6 20-26 0,3-5-95 16,2 1-51-16,1-1-127 0,0 3-480 0,0-1-14 15</inkml:trace>
  <inkml:trace contextRef="#ctx0" brushRef="#br0" timeOffset="74">7894 5572 524 0,'0'0'172'0,"0"0"-21"0,0 0 0 0,0 0-18 15,-12 14 0-15,11-8-31 0,-6 2-22 0,0 1 22 16,4-1-35-16,-4 0 17 0,4 1-15 16,-1-5-5-16,1 4-5 0,0-3 28 0,-1-2 33 15,1 3-20-15,3-6 41 0,0 7-8 0,0-7-2 16,0 0-11-16,0 0-25 0,0 0 30 16,20-14-43-16,-13 6 0 0,0-1 18 15,3-1-18-15,0 2-6 0,-3 1-6 0,0-1-1 16,0 2-8-16,0 0 1 0,-1-1-16 15,2 1 0-15,-2 0-10 0,-2 2 5 0,-1 2-18 16,0-3-8-16,-3 5 8 0,10-2-15 0,-10 2-3 16,8 0 15-16,-8 0 6 0,0 0-21 15,13 2 15-15,-6 4-17 0,-4-3 17 0,5 2 6 16,-2-1-21-16,1 3-5 0,-1-1 13 0,2-1 2 16,2 1-10-16,0-2-7 0,-3 0 10 15,4-2 7-15,2 2-18 0,-2-4 11 0,2 0 2 16,4 0-5-16,-3-1 3 0,3-4 5 15,0 1-5-15,0-3 2 0,-3-1-3 16,3 0 1-16,-3-1 15 0,0 1-23 0,-1-5 0 16,-3 4 13-16,0-2-8 0,-3 2 0 0,-4-5 0 15,1 4 0-15,-1 1-5 0,-3-4 3 16,0 4 5-16,-3 0 5 0,-1 1-19 0,-2 1 17 16,-1 2-6-16,0-1 0 0,-3 3-15 0,3 0-1 15,-4 3-4-15,1 0 7 0,0 5 19 16,-4-3-19-16,4 4 3 0,0 2 0 0,-4 1 10 15,7-1-10-15,-3 3-11 0,3-3 6 0,1 3 10 16,2 1-26-16,4-4-20 0,0 1 16 16,0-1-9-16,3 0 1 0,0-3 17 15,1 1-4-15,4-2 2 0,1-2 0 0,1-1-5 16,1-1 33-16,2-1-21 0,-3-4 6 0,2 1 2 16,-2-1 11-16,3-4 15 0,-2 2-16 15,-2 0 29-15,-2-2 0 0,1 0 12 0,-2 2-14 16,1 1 4-16,-1-1 33 0,-2-1-68 0,0 2-60 15,0 2 4-15,-1-2-1 0,0 3 7 16,0-1 1-16,-3 4 8 0,3-6 2 0,-3 6 2 16,0 0 4-16,0 0 1 0,4 19 4 0,-1-10 7 15,-3 2 5-15,0 6 2 0,0 2 3 16,0 2-2-16,3 4 7 0,-3 3 6 16,0 1 74-16,0-1-39 0,0 3 31 0,1-2-13 15,-1 0-7-15,0-1-4 0,0-2-4 16,-1 1-5-16,1-4-5 0,-3-2 2 0,3-4-8 15,-3 0 1-15,3-5-11 0,-7 3 0 0,1-2 6 16,2-4-1-16,-7-2-10 0,2-3 3 0,-2 2 2 16,-3-5-10-16,1 1-3 0,-1-5 21 15,1-1-2-15,-5 0-9 0,5-5-12 0,-1 0 5 16,4-4 5-16,0 1-2 0,3-3-6 0,3 0 8 16,1 0-2-16,6-3-8 0,1 3-8 15,3-5 16-15,6 3 2 0,2-5-5 0,7 2 7 16,13-5-4-16,6 0 2 0,3 2-10 0,4 3 2 15,0 0-22-15,0 3-14 0,1 5 1 16,-6 2-82-16,-9-1-49 0,-9 6-302 16,12-2-412-16,-9 1 59 0,-1 3 143 0,0-2 18 15</inkml:trace>
  <inkml:trace contextRef="#ctx0" brushRef="#br0" timeOffset="75">9279 5191 639 0,'0'-7'213'0,"0"1"12"15,-3 0 18-15,6 1-58 0,-3 5-1 0,-3-8-18 16,3 8-38-16,0-8 0 16,0 8-28-16,0-4-8 0,0 4-10 0,0 0-10 0,0 0-21 15,0 0 10-15,0 0 9 0,-3 24-17 16,3-11-9-16,-1 0-21 0,1 6 23 16,-3 1-5-16,0 4-8 0,3 2 3 0,-4-1 2 15,4 6-4-15,-3-5-4 0,0 3-7 0,3 0-7 16,-4-1-3-16,4 2-44 0,4-5-33 0,-4 2-18 15,3-2-10-15,0 0-67 0,-3-7-35 16,7 4-531-16,-4-5-38 0,1-1 85 0</inkml:trace>
  <inkml:trace contextRef="#ctx0" brushRef="#br0" timeOffset="76">9525 5534 760 0,'0'0'266'0,"0"0"-31"0,0 0 1 0,3-5-24 0,-3 5-22 15,0 0-19-15,0 0-27 0,8-1-4 0,-8 1-1 16,0 0-19-16,10-2-7 0,-10 2-16 15,7-1-8-15,-1-2-9 0,-6 3-1 16,11-5-15-16,-7 4 0 0,2-4-5 0,1 3-10 16,0-3 2-16,-3 1-10 0,2-3-8 15,1 0-18-15,-1 0 3 0,-2 0 0 0,0-2-2 16,-1 3 2-16,1-4-18 0,-1 4 12 0,-3-1-7 16,0 1 1-16,0 0-1 0,0 6-8 15,-3-11 8-15,-1 9-18 0,1-3 16 0,-4 4-8 16,7 1-5-16,-11-2 17 0,11 2-4 0,-17 3-13 15,10 2 12-15,-3-1-4 0,-1 3 2 16,1 1 0-16,1 2-5 0,2 2 10 0,-4-1 0 16,4 4-15-16,4 0 7 0,-3-3 6 15,3 2 14-15,2-3-14 0,4 3 5 0,1-3 4 16,-1 2-6-16,1-4-1 0,5 1 0 16,2 0 0-16,0-4-2 0,3 0 14 0,2-3-14 15,1-2 5-15,0-1-6 0,-2 0 8 0,7-1-2 16,-4-2-3-16,0-1 11 0,1-3-9 15,-1 2 4-15,-2-4-4 0,-1-1-7 0,1-1 10 16,-2 3 3-16,-4-2 5 0,1 2-8 0,-1-1-10 16,-3 0 36-16,0 1 3 0,-1-1-6 15,2 1-31-15,-5 2 16 0,1 2 8 0,-1-2 10 16,0 2-16-16,0 0 6 0,0 2-18 16,-3 2 4-16,0 0-7 0,7-5 1 15,-7 5-14-15,0 0 13 0,0 0-2 0,4 15 4 16,-4-7-14-16,1-1 14 0,-1 2 1 0,3 0-3 15,-3-2-5-15,3 2-5 0,0 0 8 16,1-1-11-16,-1 0-23 0,0 1 18 0,5-2-17 16,-5-2 9-16,4-1 13 0,-1 0-7 0,1 1 5 15,4-5-3-15,-4 0 3 0,-7 0-3 16,16-2 16-16,-5-4-6 0,-1 2-2 0,0-1-13 16,-2-3 26-16,1 0-6 0,1 0 3 0,-6 0 11 15,4-1-6-15,1 0 5 0,-6 1 11 0,1 0-3 16,2 2 8-16,-5-1-6 0,6 3 14 15,-7-4-9-15,3 3-25 0,-3 5 13 16,4-10-2-16,-4 9-3 0,0 1-3 0,3-7 0 16,-3 7-7-16,3-3 4 0,-3 3 6 15,0 0-5-15,0 0 5 0,0 0-6 0,0 0 9 16,0 17-19-16,0-13 6 0,0 3 4 0,0-1-17 16,0-2 13-16,1 1 4 0,2 2-17 15,-3-3 7-15,3 2-12 0,0 0 5 0,-2-1-5 16,3 0-11-16,2-2 23 0,-3 3 6 0,1 0-13 15,2-4-1-15,-2 2 4 0,2 0-11 16,-1 2 13-16,1-3 2 0,1-2 6 0,-1 5-1 16,-2-2 11-16,3 0-33 0,0-1 30 15,0 1 3-15,-1 0-21 0,-2 1-2 0,3-3 12 16,-3 5-4-16,2-4-1 0,-2 3 1 16,2-4 2-16,-3 4-11 0,-2-2-4 0,3 0 12 15,-1 0 11-15,-3 2-13 0,-3 1 13 0,-2 1-11 16,-1-1-7-16,-1 2-26 0,-3 0-41 15,-4 0-143-15,-7 3-758 0,-2 1 172 0,-1-4 43 16,-7 1 72-16</inkml:trace>
  <inkml:trace contextRef="#ctx0" brushRef="#br0" timeOffset="77">10947 5225 652 0,'0'0'228'16,"0"-5"-36"-16,0 5 10 0,-3-4-20 0,3 4-36 15,0 0-10-15,0 0-32 0,0 0-16 16,0 0-14-16,0 0-3 0,0 0-1 0,0 0-4 16,-4 25-4-16,4-15-6 0,0 6-10 0,0 3 0 15,0 2-3-15,0 0-4 0,0 4-11 0,-3 1 13 16,3 2-10-16,0-1 2 15,0-2 13-15,-3 1-8 0,3 0-30 0,0-3-18 16,0 2-23-16,0 0-44 0,0-6-15 0,3 3-98 16,-10-2-38-16,7-4-534 0,0 1 48 15</inkml:trace>
  <inkml:trace contextRef="#ctx0" brushRef="#br0" timeOffset="78">10924 5538 716 0,'0'-10'302'0,"0"10"-30"16,0-7 9-16,0 7-58 0,0-4-21 0,0 4-13 15,6-7-22-15,-6 7-21 0,7-1-13 16,0-1-8-16,4-1-12 0,-11 3-13 0,19 3-13 15,-8-1-5-15,3-1-13 0,0 0-13 0,-1 5 13 16,5-2-12-16,-5 1-14 0,4 1 6 16,-6-2-16-16,1 2 5 0,-1-2-7 0,-1 1-3 15,-3 1-18-15,0-2 13 0,1 2-2 0,-2 2-11 16,-6-4 3-16,0 3-5 0,-4-1-6 16,1 2 3-16,-8 1 3 0,1 0 2 15,0 1-23-15,-4-2 8 0,-2 1 18 0,1-1-10 16,2-1-6-16,-1-1-20 0,1-2 3 15,3 1-42-15,-1-2-15 0,1 3-63 0,3-6-45 16,-7 2-168-16,11-2-510 0,3 0 126 0,0 0 23 16</inkml:trace>
  <inkml:trace contextRef="#ctx0" brushRef="#br0" timeOffset="79">11235 5547 844 0,'0'0'320'0,"0"0"-43"0,3-4-34 16,-3 4-8-16,0 0-43 0,0 0-10 0,0 0-16 15,0 0-17-15,0 0-31 0,0 0-8 16,0 0 7-16,0 0-35 0,0 0 3 0,0 0-8 16,0 16-16-16,0-16 3 0,0 9-8 0,0-2-7 15,0 2-18-15,0-5-1 0,3 1-17 16,-3 3-15-16,0 0 17 0,1-6-18 0,2 5-15 15,0 0 13-15,0-4-13 0,-3-3 11 16,4 6-14-16,0-5 19 0,-4-1-9 0,13 1 4 0,-13-1 12 16,13-2-10-16,-5-3 10 15,-1 1 13-15,0 0-8 0,2 0 13 0,2-2 3 16,-4 4-3-16,-4-3 15 0,4 4-2 0,0-2-13 16,-7 3 10-16,7-5-7 0,-1 3-6 15,-6 2-4-15,7-2-3 0,-7 2-26 0,3-5 28 16,-3 5-10-16,0 0-10 0,0 0 8 0,0 0-8 15,12 7-3-15,-9-3 16 0,-3 2-14 16,3 0 4-16,0-4 2 0,-2 4 2 0,2-1 9 16,3 1-22-16,-3 0 22 0,2-4 4 0,1 4 0 15,1-3-12-15,3-1 2 0,1 1-13 0,-1-3 19 16,3-3-11-16,1-1-8 0,-1 2 3 16,2-4 0-16,-2-1-8 0,1-3 10 15,-1 1-4-15,-3-5-1 0,1 3 16 0,-1-6-16 16,-3 3-2-16,0-1 17 0,-3 2-4 15,2-1-16-15,-6 3 13 0,0-1 13 0,0 2-28 16,0-1 20-16,0 3-18 0,-3 2 8 0,0-1 5 16,-1 2 2-16,0-1-2 0,-2 3 8 0,2-1 2 15,4 4-17-15,-10 0-11 0,10 0 15 16,0 0-20-16,-11 7 10 0,8-1 0 0,0-2 1 16,3 2 22-16,0 0-18 0,3-2 3 0,0 2 0 15,-2-1-5-15,6-1 10 0,0-1-3 16,2 2 13-16,-2-5-17 0,1 2 9 15,2-2-7-15,0 0 13 0,0 0-8 0,0-1 8 16,-3 0-8-16,4 1-3 0,-1 0 6 0,-3-5 14 16,2 4-9-16,-9 1 13 0,11-2 17 15,-4 1-20-15,-7 1 5 0,10 0 0 0,-3-3-10 16,-7 3 2-16,0 0-5 0,10-1 3 0,-10 1-15 16,0 0 25-16,7 4-26 0,-7-4 6 15,0 7 10-15,3-4-11 0,-3-3-2 0,0 8 5 16,0-1-5-16,0-3 3 0,1 2-1 0,-1 0 3 15,3-2-2-15,-3-4-8 0,3 8 23 16,-3-2-13-16,4-4-20 0,-4-2 15 16,7 6 0-16,-4-5 10 0,-3-1 0 0,10 3-15 0,-10-3 2 15,14-3 6-15,-7 2-3 0,0-3 2 16,2 0 1-16,-1-2 5 0,-1-2 5 16,0-1-11-16,2 1-2 0,-4 0 5 0,1-1-5 15,1 1 3-15,-4 0 10 0,1-1-11 0,2 5 16 16,-2-2-5-16,-4 0 0 0,4 2-8 15,-4-2 2-15,0 6 11 0,3-9-15 0,0 8-3 16,-3 1-10-16,1-8 7 0,-1 8 3 0,0 0-2 16,0 0-6-16,0 0 3 0,0 0 7 15,0 0-2-15,0 0-10 0,-1 17 0 0,2-13 2 16,-1 3-2-16,3 1-3 0,0-2 31 0,-3 2-23 16,6 0 2-16,-2-1-2 0,0-1 0 15,0 2 15-15,2-1-7 0,1 1-3 16,-1-1-3-16,2 0 11 0,-2 0-3 0,1-1 3 15,-3-1 2-15,2 2-7 0,-2-4-3 0,3 3 5 16,-4-4-13-16,1 4-10 0,-4-6 8 16,0 9-5-16,0-3-8 0,-4-2 2 0,-2 5-5 15,1-1-9-15,-5 0-45 0,-3 1-9 0,2-3-1 16,-2 2-12-16,-1 0-47 0,4-3-58 0,0 1-328 16,-1-2-277-16,1-2 50 0,3-1 99 15</inkml:trace>
  <inkml:trace contextRef="#ctx0" brushRef="#br0" timeOffset="80">12063 5203 890 0,'0'0'305'0,"-1"-6"-18"15,1 6-24-15,-3-5-22 0,3 5-29 0,0 0-22 16,0 0-24-16,-4-6-17 16,4 6-1-16,0 0-28 0,0 0-22 0,0 0-19 0,0 0 3 15,0 0-3-15,0 0-17 0,4 23-1 16,-1-14-12-16,-6 5-3 0,3 0-10 0,0 3 12 16,0 4-22-16,0-2 10 0,0 0-8 15,0 4 0-15,-4 2-2 0,4-2-6 0,0 1-2 16,0-3 8-16,0 2-1 0,0-2-2 0,0-2-13 15,0 1-7-15,4-3 17 0,-1-1-30 16,-2 1 0-16,2-2-10 0,3-1-1 0,-3-4-38 16,4 1 18-16,-3-4-5 0,6 1-20 0,-3-1-34 15,-3-3-10-15,5-1-167 0,-1-2-191 0,-1-2-385 16,2-3 142-16,2 0 9 16</inkml:trace>
  <inkml:trace contextRef="#ctx0" brushRef="#br0" timeOffset="81">12072 5422 591 0,'-6'3'263'16,"6"-3"-22"-16,-7 3-3 0,7-3-48 0,-8 1 55 16,8-1-55-16,-3 5-27 15,3-5-24-15,0 0-14 0,0 0-5 0,14 4 1 0,-14-4-27 16,17 0-4-16,-3-2-13 0,-1 1-21 0,5-2-28 15,2 0-66-15,0-1-34 0,1 4-345 16,-4-3-361-16,4 2 33 0,-5-2 92 16</inkml:trace>
  <inkml:trace contextRef="#ctx0" brushRef="#br0" timeOffset="82">12848 5267 803 0,'3'-8'228'0,"-3"8"-15"0,-3-6 30 0,3 6-5 16,0-6-16-16,0 6-24 0,0 0-22 16,-3-5-22-16,3 5-24 0,0 0 3 0,0 0-25 15,0 0-11-15,0 0-2 0,0 0-6 0,3 18-27 16,-3-8-3-16,0 5 5 0,0 3-13 15,0 0 8-15,0 4-21 0,-3 3 1 16,0 0 4-16,3 2 1 0,-4 0-9 0,4 1 9 16,-3 0-21-16,0-2-15 0,2 4-19 0,1-5-32 15,-3 2-18-15,-1-3-50 0,4-2-47 16,-3-1-641-16,3-7 26 0,0 3 18 0,0-6 95 16</inkml:trace>
  <inkml:trace contextRef="#ctx0" brushRef="#br0" timeOffset="83">12722 5588 821 0,'0'0'251'15,"-3"-4"-3"-15,3 4-25 0,0 0-11 0,12-6-30 16,-4 4-31-16,-1 1-2 0,3 1-11 15,4-4-84-15,-1 1-8 0,5 2-8 0,-2-5-10 16,5 4-5-16,-4-3 3 0,3 1 0 0,1-1 17 16,-1 2-23-16,-2-3-4 0,2 4 15 15,-3-3-14-15,-3 4-1 0,-1-2 17 0,-2-1-12 16,3 0-3-16,-4 4 17 0,-4-4-19 16,5 2 14-16,-7 1-24 0,5 0 11 15,-9 1-4-15,11 0 0 0,-11 0 2 0,0 0 3 16,10 1 5-16,-10-1-18 0,4 6 19 0,-1-4-7 15,0 2-4-15,-3 2 5 0,0 0-23 16,3 1 13-16,-6-1-11 0,3 1 8 0,0 0 3 16,0 2 0-16,0-3-8 0,-3 2 5 0,6 0 2 15,-3 0-24-15,0-1 14 0,0-1-18 16,0 1-40-16,0-1-54 0,3 3-28 0,-6-3-200 16,6-1-441-16,-3-5 34 0,0 7 108 0</inkml:trace>
  <inkml:trace contextRef="#ctx0" brushRef="#br0" timeOffset="84">13081 5334 801 0,'0'-6'261'0,"0"6"-31"16,0 0-12-16,0 0-29 0,0 0-7 0,0 0-23 15,0 0-34-15,0 0-30 0,0 17-70 0,3-9-43 16,-6 6-243-16,6 1-522 0,1-1 92 0</inkml:trace>
  <inkml:trace contextRef="#ctx0" brushRef="#br0" timeOffset="85">13275 5566 749 0,'0'0'223'0,"7"1"-15"0,-7-1-4 0,0 0-37 15,3 4 2-15,-3-4-34 0,0 7 6 0,0-1-26 16,1-2-7-16,-1 1-11 0,4 2 3 16,-4 2-21-16,0-5-7 0,0 1 0 15,0 2-1-15,3 0-2 0,-3-3-20 0,3 2-6 16,-3-1 11-16,0 1-18 0,1 0-8 0,-1-6-12 15,3 4 12-15,-3-4-15 0,6 4 7 16,-6-4-17-16,7 0-9 0,-7 0-9 0,14-7 33 16,-4 1-15-16,-3 2-6 0,3 0 3 0,0 0 10 15,-3-2 0-15,0 2 8 0,4 0-20 16,-2-2 10-16,-2 1 20 0,1 1 2 0,2 1-9 16,-4 2-13-16,1-4 9 0,-1 4-4 0,2-1-15 15,-8 2 25-15,13-1 2 0,-13 1 16 16,12 1-23-16,-6 1-8 0,0 2 16 15,-2-1-8-15,-1 0-5 0,1 2 2 0,-1 2 13 16,0-3-2-16,-3 3-13 0,0-1-3 16,4 2-10-16,-4 1 8 0,0-5-6 0,1 3-2 15,-1-2 18-15,3 2-10 0,-3-4 12 0,0-3 14 16,3 7-109-16,-3-7 29 0,10 0 10 16,-10 0-15-16,14-6 3 0,-7 2-4 0,3-3 24 15,1-1 18-15,2 0 20 0,-3-4-15 0,4 3 82 16,-7 3 38-16,3-1-51 0,0-1-8 15,0 1-4-15,-3 0-83 0,-1 4 15 0,-2-4 9 16,3 5-1-16,-3-4 0 0,-1 5-12 16,1-5 2-16,-4 6 5 0,6-3 6 15,-6 3-6-15,0 0-8 0,0 0-2 0,0 0-5 16,14 9 13-16,-10-5-19 0,-1 3-12 0,-3 1-15 16,3 0 5-16,-3 1-49 0,3 3-26 15,-3-2-127-15,0-1-80 0,1 3-433 0,2 0 32 16,0-3 81-16</inkml:trace>
  <inkml:trace contextRef="#ctx0" brushRef="#br0" timeOffset="86">13887 5675 880 0,'0'0'264'0,"0"0"-6"15,1-7-17-15,-1 7-39 0,3-5 8 16,-3 5-39-16,0 0-14 0,0 0-6 0,0 0-26 15,3-4-15-15,-3 4-2 0,0 0-14 0,0 0-7 16,3-6-15-16,-3 6-8 0,0 0 3 16,0 0-14-16,0 0-7 0,4-3 6 0,-4 3-27 15,7-5 11-15,-3 2-18 0,2-3 20 0,-2 4-4 16,5-6-11-16,-1 2 20 0,-1-3-35 16,0 1 15-16,2 0-13 0,-1-2 21 0,-2 1-13 15,1 0 0-15,-3 2-3 0,2 0-18 0,-3 0 16 16,-1 2 3-16,-2-2-6 0,3 1 3 15,-3 0 10-15,0 6-18 0,-5-5-5 16,5 5 0-16,-13-4 23 0,6 4-21 0,7 0 1 16,-20 4-11-16,6 0 26 0,3 1-18 0,-2 4 0 15,-1-2 3-15,4 4-6 0,-3-3 1 16,2 6-9-16,1-4 9 0,0 2-14 0,2 1 24 16,5-2-8-16,0 2 18 0,0-4-23 0,2 2 8 15,2 1 35-15,2-3-33 0,0 1 18 16,5-3-13-16,2 1 1 0,3-5-9 0,5 3-25 15,2-5 3-15,3 0-24 0,-1 1-17 0,8 2-34 16,4-17-386-16,3 12-425 0,-2-1 104 16,6-3 83-16,-6 1 87 0</inkml:trace>
  <inkml:trace contextRef="#ctx0" brushRef="#br0" timeOffset="87">15057 5550 749 0,'0'0'328'0,"0"-7"-39"16,0 7-20-16,0 0-46 0,0-5-13 0,0 5-13 15,0 0-31-15,0 0-20 0,0 0-15 16,0 0-19-16,0 0 3 0,0 0-10 0,0 0-23 15,0 0-2-15,6 15-14 0,-6-9 1 0,3 2 4 16,-3 0-19-16,0 1 1 16,0 2-24-16,0-2 6 0,0 3-6 0,0-3 9 0,0 0-7 15,0 0-8-15,0 1 0 0,0-4-28 0,0 2-31 16,0 0-23-16,0-4-46 16,0 3-54-16,0-7-163 0,0 2-561 0,1 2 112 15,-1-4 60-15,0 0 106 0</inkml:trace>
  <inkml:trace contextRef="#ctx0" brushRef="#br0" timeOffset="88">15097 5332 934 0,'0'0'284'0,"0"0"-43"16,0-7-6-16,0 7-43 0,0 0-21 0,0 0-7 15,0 0-20-15,0 0-16 0,0 0-18 16,0 0-39-16,0 0-71 0,4 18-51 0,-1-8-220 16,1 3-548-16,0-3 94 0,-1 0 55 0</inkml:trace>
  <inkml:trace contextRef="#ctx0" brushRef="#br0" timeOffset="89">15296 5601 854 0,'0'0'287'15,"0"0"-13"-15,0 0-28 0,7 2-16 16,-7-2-23-16,0 0-25 0,0 0-33 0,0 0-47 16,0 0-28-16,6 4-38 0,-6-4-51 0,4 3-100 15,-1-2-694-15,-3-1 77 0,4 6 43 0</inkml:trace>
  <inkml:trace contextRef="#ctx0" brushRef="#br0" timeOffset="90">15525 5567 1021 0,'0'0'217'0,"0"0"-35"0,0 0-21 15,0-7-10-15,0 7-5 0,0 0-36 0,0 0 0 16,0 0-5-16,0-6-18 0,0 6-30 0,0 0-9 16,6-3 9-16,-6 3-4 0,0 0-6 15,15-1 1-15,-15 1-20 0,13 0 6 16,-7-3-11-16,2 1 12 0,-1 0-14 0,3 0-3 16,-4-3-3-16,5 3 11 0,-4-4-8 0,-1 3-11 0,1 0 24 15,-2-2-13-15,1-1 3 16,-3 4 2-16,1-4-6 0,-1 0 9 0,-3 1 7 15,3-1-7-15,-3 6-18 0,-3-10 15 0,0 5-18 16,2 1 38-16,-5 0-27 0,-1 2-14 16,0 0-4-16,7 2 9 0,-14 0-2 0,14 0-10 15,-14 0-10-15,8 2 7 0,-1 4-2 0,1-1 13 16,2 1-11-16,-3 2-5 0,6 1 23 16,-2 0-17-16,3 0-1 0,0 3 13 0,3-2 8 15,5 0-21-15,-4-1 11 0,6 3 7 0,4-3-25 16,-1 0-6-16,4-1-7 0,0 0-62 0,0 1-30 15,0-7-200-15,4 4-501 16,-4-1 58-16,6-1 102 0</inkml:trace>
  <inkml:trace contextRef="#ctx0" brushRef="#br0" timeOffset="91">16007 5663 747 0,'0'0'212'0,"0"0"-22"0,3 4-16 0,-3-4-13 15,0 0 3-15,0 0-34 0,-6 9-4 0,3-6-11 16,-2 3-13-16,-1 0-25 0,-1-2-10 16,0 2-8-16,1 2-75 0,-5 0-22 0,4-2-90 15,-10 0-138-15,7 1-487 0,3 0 54 0</inkml:trace>
  <inkml:trace contextRef="#ctx0" brushRef="#br0" timeOffset="92">16035 5509 939 0,'0'0'292'0,"0"-6"-36"0,0 6-57 0,0 0-17 16,0 0-87-16,0 0-126 0,-18 8-747 0,11-2 107 16</inkml:trace>
  <inkml:trace contextRef="#ctx0" brushRef="#br0" timeOffset="93">16673 5550 755 0,'-6'-5'314'0,"6"5"-40"0,0 0-28 15,0 0-18-15,0 0-36 0,0 0-18 0,0 0-10 16,0 0-36-16,0 0 2 0,0 16-12 16,0-7-21-16,0-1-2 0,-1 5-5 0,-2-1-3 15,3 2-18-15,0 3 10 0,-3 0-18 16,0 3-14-16,3 0 1 0,-4-2-12 0,1 1-10 15,0 1-24-15,-2-1-17 0,5-1-11 0,-3 0-63 16,3-4-21-16,0 3-105 0,0-13-44 16,3 9-578-16,-3-1 44 0,1 0 117 0</inkml:trace>
  <inkml:trace contextRef="#ctx0" brushRef="#br0" timeOffset="94">16643 5486 1026 0,'0'0'274'16,"4"-7"-5"-16,-4 7-39 0,0 0-12 15,3-3-37-15,-3 3-9 0,6-4-8 0,-6 4-26 16,11 0-8-16,-5-1-22 0,-6 1 7 0,21 4-15 15,-7-3-16-15,-1 1-9 0,1-1-11 16,3 4 5-16,-3-3-16 0,3 4-9 0,1-1-8 16,-5 1 2-16,0 0-2 0,-2 1-8 0,-1-3 0 15,-3 2 0-15,3 2-17 16,-6 0-6-16,2-3 3 0,-6 1-21 0,0 2 10 16,-3-2 21-16,-4 3-23 0,0-1-28 0,-3-1-1 15,-3 2-12-15,-2-2-33 0,2-3 12 16,-1 2-40-16,-3-1-70 0,6-7-140 0,-2 4-543 15,6 1 95-15,-3-2 61 0</inkml:trace>
  <inkml:trace contextRef="#ctx0" brushRef="#br0" timeOffset="95">17056 5461 895 0,'0'0'318'16,"0"0"-42"-16,0 0-27 0,4-2-29 15,-4 2-26-15,0 0-25 0,0 0-23 0,0 0 0 16,0 0-21-16,0 0-15 0,6 11 13 0,-5-5-36 16,2 2 3-16,-3 0-26 0,3 0-3 15,-3 3-2-15,3 0 0 0,-3 2-23 0,0-1 0 16,2 2-8-16,-2 0 5 0,3 3-40 0,-3-6-27 15,3 7-35-15,-3-1-95 0,-6 2-153 16,9-1-556-16,-3-2 95 0,0-4 92 16</inkml:trace>
  <inkml:trace contextRef="#ctx0" brushRef="#br0" timeOffset="96">17661 5592 703 0,'0'0'267'0,"0"0"-29"15,-7-4-23-15,7 4-34 0,0 0-12 0,0 0-2 16,0 0-29-16,0 0-5 0,0 0-15 0,0 0-3 15,4 16-23-15,-4-16 3 0,0 7-13 16,0-1-11-16,0-6-22 0,3 8 10 0,-3-5-18 16,0 3 18-16,0-6-21 0,0 8 11 15,0-3-11-15,0 1 6 0,0 0-19 16,0-6-2-16,0 8 6 0,0-8-12 0,0 8-1 16,0-5 4-16,0-3-10 0,0 6 3 0,0-6 0 15,0 0 5-15,0 7-10 0,0-7 12 0,0 0-4 16,7 1-11-16,-7-1 13 0,0 0-16 15,0 0 11-15,10-14-8 0,-6 8-5 0,2 0 10 16,2-1-7-16,-1-2 2 0,-1 1 3 0,1 0-6 16,4 0 6-16,-5 0-3 0,4 0-5 15,-3 1-10-15,1 1 12 0,-2 1 14 0,1-1-21 16,-1 4 15-16,1-4-5 0,1 3-5 16,-2-1-3-16,-6 4 11 0,10-3-11 15,-3 2 3-15,-7 1 8 0,11 0-8 0,-11 0 16 16,10 3 12-16,-4-1-33 0,-2 2 17 0,0-1 14 15,-1 3-18-15,1-3-1 0,-1 2 1 16,3 2 7-16,-2-4-10 0,-1 3 8 0,1-4-8 16,0 5 8-16,-1-3-3 0,3 2 1 0,-2 0-6 15,-1-5 0-15,1 2 10 0,-1 1-7 16,4-1 5-16,0-1-16 0,0 1 8 0,-7-3 11 16,17-3-14-16,-7-1 6 0,0 2-87 0,1-4 4 15,2-1 1-15,-3 0 23 0,1-3 0 0,-1 2 20 16,0 1-18-16,1-3 13 0,-4 2 6 15,2-2 25-15,-2 2 2 0,1 1-20 16,-2-3 13-16,-2 3-16 0,-4 0 11 0,3 3 7 16,0-3-5-16,0 2-15 0,-3 1 8 15,0 4 12-15,0-8-5 0,0 8 3 0,0 0-5 16,-6-4 2-16,6 4-10 0,0 0 13 0,0 0 7 16,-21 7-15-16,15-1 3 0,2 0 35 0,-2 0-45 15,2 4 14-15,-2-1 9 0,1 0-3 16,2 0 0-16,0 2-13 0,3-2 13 0,-1 3-3 15,1-3 13-15,1 1-5 0,2 0 0 0,0-1-10 16,5 0 2-16,-2 0 8 0,4-2 10 16,-3 0-2-16,7-2-5 0,-1-3-3 0,1 0 0 15,0-1 0-15,3-2 0 0,0-1-3 16,1 1 0-16,2-5 3 0,-6 2 11 16,6-3-11-16,-6-2 7 0,6-4-2 0,-9 2-10 15,3 3 26-15,-1-6-21 0,-3 3 2 0,-3-3-17 16,0 3 18-16,-1-1 7 0,-5 1-20 0,2 1 15 15,0 2-18-15,-3 1 21 0,0-1-11 16,0 1-7-16,-3 3 2 0,0-2 16 0,3 6-24 16,-7-2 9-16,7 2 2 0,0 0-8 0,-17 7 10 15,10-2 24-15,0 2-34 0,1 1 21 16,1 1-11-16,-4 0-2 0,2 4 5 16,4-2-10-16,2-3 12 0,-2 6 11 0,3-4-3 15,3 0-2-15,-2-1-3 0,2 3-10 0,4-3 2 16,2 0 9-16,2-5-19 0,-1 1 10 15,5 2 13-15,1-4-17 0,5-2-21 0,-1 4-8 16,1-4-33-16,2-2-18 0,-1 1-57 0,0-12-181 16,0 10-473-16,-2-2 73 0,0-2 72 15</inkml:trace>
  <inkml:trace contextRef="#ctx0" brushRef="#br0" timeOffset="97">18738 5209 860 0,'0'-6'235'16,"0"6"-22"-16,0 0-9 0,0 0-27 0,0 0 7 16,0 0-25-16,-3 22-18 0,2-12-18 0,1 2-6 15,-3 1 6-15,3 5-20 0,-3-1-6 16,3-1-20-16,-3 7 2 0,2-4-5 0,-2 0-2 15,3 1-8-15,0-1 2 0,-3-2-17 0,3 2 0 16,0 0 10-16,0-7-24 16,0 2 9-16,0-3-3 0,0-1 0 0,0 2-3 15,0-3 1-15,3-1 9 0,-3 0-20 0,0-4-7 16,0 2-8-16,0 0-1 0,0-6 6 16,0 0 0-16,0 0-2 0,0 0-6 0,0 0-8 15,0 0 21-15,0 0-17 0,-14-15 6 0,11 10 11 16,-1-3-33-16,-2 4 26 0,-1-2-6 15,1 3 3-15,-2-4-19 0,1 2 6 0,-2 2-5 16,2 2-2-16,-1-1 9 0,-2-1-9 0,10 3-4 16,-17 5 24-16,7-4-21 0,3 5 3 0,0-2 18 15,-3 2-23-15,3 2-5 0,1-1 15 16,2-1-3-16,1 1 6 0,3 0-11 16,-3 2 3-16,3-1 5 0,3-2 5 0,0-2 3 0,4 3-3 15,-1-2-3-15,5-2 11 16,-1 3-10-16,3-6 9 0,2 1-4 0,-2-1-3 15,4-1 0-15,0-1-2 0,1-2-1 0,2-2 1 16,-3 1 0-16,0-2 4 0,0 0-7 16,0-1 10-16,-3-1 13 0,0-1-23 0,-1 1 13 15,2-1 13-15,-6-1-18 0,1 1-3 0,-3 2 0 16,0 0 8-16,-3-1-11 0,2 1 26 16,-2 0-5-16,-1 4-7 0,0-2-16 0,1 0 12 15,-4 2-4-15,4 0 2 0,-4 4-2 0,0 0-18 16,3-4 15-16,-3 4-10 0,0 0-3 15,0 0 11-15,0 0 4 0,0 0-17 16,-3 19-8-16,3-12 21 0,0 1 2 0,0 0-13 16,0 0 1-16,3 0-11 0,0 1 13 0,-2-1 5 15,5 0 0-15,-2 2-8 0,-1 0 18 16,3-2-12-16,-1 2 2 0,1 2 2 0,-2-3-2 16,2-1-8-16,-2 3 6 0,-1-3-6 0,0 1 11 15,1-1-1-15,-4 0 16 0,-4 2-25 16,-2 3 9-16,-1-4-10 0,-3 2-10 0,-8 3-25 15,-2 2-26-15,-3 0-46 0,-2 0-93 0,-20 2-170 16,19-6-529-16,-1-1 106 16,5-7 72-16,-1 2 99 0</inkml:trace>
  <inkml:trace contextRef="#ctx0" brushRef="#br0" timeOffset="98">19538 5442 1016 0,'-3'-6'266'0,"3"6"-10"15,0 0-18-15,-4-2-5 0,4 2-49 16,0 0 6-16,-3-6-47 0,3 6-15 0,0 0-8 16,0 0-5-16,0 0-10 0,0 0-15 15,0 0-18-15,0 0 4 0,24 1-17 0,-24-1 5 16,21 3-15-16,-11-3 2 0,6 0-13 0,2-3-7 16,-1 2 2-16,0-1-12 0,1 1 5 0,-2-2 2 15,2 1-5-15,-2-1 7 0,1-3-7 16,-6 4-2-16,3-3-3 0,-4 4-3 0,0-2 16 15,1-4-8-15,-2 5-54 0,-5-3 36 0,-1 3-10 16,4 0-43-16,-3-2-4 16,-4 4 24-16,7-3 8 0,-7 3 7 0,3-7-23 15,-3 7-2-15,0 0 12 0,0 0-5 0,0 0 11 16,0 0 5-16,0 0 7 0,-7 24-5 0,0-13 3 16,3 3-3-16,-2 3 3 0,2-4 5 15,-5 3-5-15,5 3 2 0,-3-1-10 0,0 0 15 16,4 0 1-16,-4 0-6 0,4 0-7 0,-1 1 5 15,-3-3 4-15,4 2-42 0,2-5-9 0,-2 2-1 16,3-2-22-16,-3-3-45 0,3 2-3 16,0-4-26-16,0 0-76 0,-7 1-75 0,7-1-491 15,0-3 77-15</inkml:trace>
  <inkml:trace contextRef="#ctx0" brushRef="#br0" timeOffset="99">19614 5578 634 0,'0'0'205'0,"0"0"-5"0,-4-3-13 16,4 3-31-16,0 0-15 0,0 0 10 15,0 0-26-15,0 0-2 0,0 0 53 0,0 0-12 16,24 0-5-16,-14 0-28 0,4 0 2 15,3 0-31-15,0 0 0 0,4-3-20 16,3 1-2-16,0 0-16 0,3 1-34 0,-4 0-37 16,1-4-47-16,-3 3-77 0,-1 2-317 0,1 0-391 15,-3-2 114-15,-5 2 32 0</inkml:trace>
  <inkml:trace contextRef="#ctx0" brushRef="#br0" timeOffset="100">20109 5546 742 0,'-3'-5'310'0,"3"5"-42"15,0 0-14-15,-3-5-52 0,3 5 13 0,0 0-38 16,0 0-21-16,0 0-8 0,0 0-12 15,-4-2-31-15,4 2 0 0,0 0-18 16,0 0-18-16,0 0 10 0,0 0-5 0,0 13-20 16,-3-7 5-16,-1-2-21 0,4-4 1 0,-1 10-1 15,1-6 1-15,-3 1-9 0,3-5-12 16,0 8 5-16,-3-6-10 0,3-2-23 0,0 7 25 16,0-7 6-16,0 0-14 0,3 7-7 0,-3-7 0 15,0 0 6-15,0 0-6 0,21-9 17 16,-14 2-24-16,4 1 12 0,2-2 8 0,-3-1-1 15,4 1-9-15,-1 1 2 0,-3-1 3 0,4 2-3 16,-4-1-2-16,1 0-6 0,-1 5 18 0,-3-4-2 16,4 0-15-16,-5 5 4 0,1-2 1 15,0 0-6-15,-1 2 3 0,-6 1 3 16,14 0-3-16,-14 0-11 0,10 4 1 0,-3-4 18 16,-7 0-3-16,8 7-15 0,-2-4 17 15,-3 3-12-15,-2-2 8 0,5 1-3 0,-3 2 2 16,-2-3-17-16,2 2 13 0,4-2-9 0,-4 0 9 15,-2 0-3-15,5 1-6 0,-2-3 6 0,-1 3 8 16,4-4 2-16,-7-1 3 0,11 1-11 16,-11-1 6-16,13-1-14 0,-2 0 11 0,-5-4 11 15,4 3-19-15,-3-4 13 0,4 3 16 0,-5-1-16 16,1 0 0-16,0 0 15 16,-1 2-17-16,-1 0 4 0,-5 2 6 0,9-6-8 15,-5 6-5-15,-4 0 8 0,9-3-16 0,-9 3 1 16,4-3 2-16,-4 3-8 0,0 0 13 0,0 0 2 15,11 6-4-15,-11-6 2 0,6 6-10 16,-6-6 10-16,1 7 0 0,2-3 0 0,-3 1 2 16,3-2 3-16,-3-3-5 0,6 7 8 0,-1-4 0 15,-2 1-8-15,1-3 7 0,-4-1 9 16,13 2-16-16,-2-2 15 0,-11 0-2 0,16-3-13 16,-6-3 2-16,1 4 11 0,-1-4-8 0,0-1 5 15,-2-1-2-15,2-1 0 0,0 2-11 0,0-2 14 16,-3 0-14-16,-1 1 11 0,-2 0-3 15,2-1-3-15,-1 5 3 0,-2-4 16 16,0 1-13-16,-2 1 12 0,2 2-5 0,-3 0-12 16,0 4-6-16,0-8 3 0,0 8 6 15,0 0 1-15,0 0-14 0,0 0 7 0,0 0 2 16,0 0 3-16,-15 12-2 0,12-8-6 0,0 3 1 16,0 0 9-16,2 1 1 0,-2 0-8 0,3 0-3 15,0 0-2-15,0-1 13 0,3-1 5 16,-2 1-8-16,2 1-8 0,3 0 3 0,-1-1 8 15,2 1-10-15,2 0-4 0,-2 0 12 0,1-3-6 16,2 1 5-16,-4 1-3 0,1 0-2 16,0-2 10-16,0 1-12 0,-4-2-6 15,1 0 1-15,-4 2 7 0,0-1-6 0,-4 1-9 16,-2 2 12-16,-8 3-37 0,-6 2-37 0,-4 2-21 16,-7 2-106-16,-21 0-191 0,15-3-506 15,6-3 113-15,-3-2 71 0,3 1 108 0</inkml:trace>
  <inkml:trace contextRef="#ctx0" brushRef="#br0" timeOffset="101">21904 5554 898 0,'0'0'289'16,"3"-7"-46"-16,-3 3 6 0,0 4-37 15,-3-7-84-15,3 7 28 0,-4-8 34 0,1 5-29 16,0-2-23-16,-1 2-5 0,-2-3-20 0,-2 4-1 15,-2-4-4-15,0 4-6 16,-4 1-35-16,4 1 7 0,-7 0 6 0,3 0-32 0,0 1-25 16,-3 2 23-16,0 3 0 0,1 0-15 15,1 0-3-15,2 0-2 0,3 2-3 0,-1 2-3 16,1-2-17-16,4-1-16 0,2 3 16 16,0-2-19-16,1-1 9 0,6 2-1 0,1-3-2 15,0 0-1-15,2-3 4 0,1-2-3 0,3 1 7 16,4 1 0-16,-1-6 6 0,2 1 7 15,4 0-12-15,-1-4 7 0,0 0-8 0,-2 0 11 16,2-1 12-16,-2-1 3 0,1 0-2 0,-6 1 10 16,3-1-24-16,-4 2 32 0,0 1-9 15,0-1 1-15,-3-1-103 0,0 6 31 0,-1-5-2 16,-2 2 15-16,3 3-13 0,-3-5 25 0,-4 6-35 16,9-2 31-16,-8-3-26 0,-1 5 20 0,0 0-2 15,0 0 5-15,0 0 15 16,13 7-2-16,-9-2 2 0,-1-1 3 0,-3 1-2 15,4 2-27-15,-1-3 16 0,0 2-2 0,1-1-19 16,-1 1 9-16,4 0-1 0,0-4 5 0,0 3 19 16,-1-4-9-16,4 2 29 0,-2-3-26 15,2 0 1-15,0 0-4 0,4-2 11 0,-4 0 10 16,4-3 8-16,-4 4-15 0,3-5 4 0,-2 5 1 16,-1-2 4-16,-3-1 9 0,3 1 2 15,-3 1 10-15,-3-3 2 0,2 5-17 0,-6 0 3 16,10-4-4-16,-5 1 1 0,-5 3-5 0,9-1-8 15,-9 1 2-15,7-2 1 0,-7 2-6 16,0 0-7-16,0 0 23 0,10 2-16 0,-10-2 3 16,11 6 6-16,-8-5-27 0,4 2 13 15,-1 4-15-15,2-2-12 0,-1-2-4 0,-1 3-25 16,4-2-43-16,1 1-34 0,-1-1-31 0,0-1-81 16,-7 0-90-16,12-3-448 0,-2 0 82 0</inkml:trace>
  <inkml:trace contextRef="#ctx0" brushRef="#br0" timeOffset="102">22622 5268 926 0,'0'0'307'16,"4"-7"-35"-16,-4 7-37 0,0 0-43 16,0 0-3-16,0 0-35 0,0 0-5 0,0 0-24 15,0 0-2-15,0 0-23 0,-4 23-16 0,4-15 8 16,-4 4-23-16,4 1-5 0,0-1 11 15,0 4-22-15,0 0 1 0,-3-2-10 0,3 2-6 16,0-4 0-16,0 3 8 0,0-1 3 0,0-3-13 16,0-1 7-16,3 3-17 0,-3-4 12 0,0-2-9 15,4-1-4-15,-4 1 14 0,0-1-21 16,0 0 25-16,0-6-15 0,0 9-5 0,0-9 5 16,-4 4-10-16,4-4 16 0,0 0-19 15,0 0 3-15,0 0-10 0,0 0 12 16,-10-13-10-16,6 9 8 0,-2-2-13 0,2 2 0 15,-3 2-5-15,1-3-2 0,-1 3 15 0,0 0-3 16,-4-2-2-16,2 4-6 0,-1 0-7 0,10 0 13 16,-21 0-16-16,11 1 11 0,3 4-11 15,-4-3 8-15,1 3-13 0,4-3 5 0,-5 5-2 16,7 0 13-16,-2-1-16 0,-1 2-5 0,4-1 18 16,0 1 3-16,2-1-1 0,-3 1-7 15,4 0 5-15,-3 0-8 0,6 0-4 0,-3-4 1 16,4 3 6-16,-3 2-8 0,5-4 1 15,-2 4-34-15,5-5-36 0,-2 1-54 0,4-1-82 16,-1-1-731-16,0 0 117 0,4-3 64 16,-1 0 105-16</inkml:trace>
  <inkml:trace contextRef="#ctx0" brushRef="#br0" timeOffset="103">23322 5467 693 0,'3'-6'259'16,"-3"6"-34"-16,0 0-23 0,0 0 13 15,0 0-43-15,0 0-19 0,0 0-17 0,0 0-3 16,8 14-8-16,-8-7-30 0,3 2-5 0,-3 0-1 16,1 0-12-16,-1 2-13 0,0 3 3 0,3-2-16 15,-3 2-2-15,0 2-16 0,0 3-8 16,0-3-25-16,3 5-18 0,0-3-28 0,-3-1-71 16,3 0-121-16,-3-9-6 0,0 9-554 0,1-5 63 15,-1 1 82-15</inkml:trace>
  <inkml:trace contextRef="#ctx0" brushRef="#br0" timeOffset="104">23251 5378 803 0,'0'-11'305'0,"3"7"-18"16,0 0-24-16,1-2-43 0,6 0-28 0,-3 1-10 16,3-1-34-16,4 2-2 0,0-3-13 15,3 2 1-15,0-2-32 0,0 4-15 16,3-3-5-16,1 3-8 0,0 2-10 0,-1-3 15 16,0 3-20-16,1 1 10 0,-4 0-15 15,-3 1-23-15,3 3 10 0,0-1-13 0,-4 1 8 16,2 2-13-16,-5 1 10 0,-1 2-5 0,-4 0 3 15,1 3-5-15,-6-1-3 0,0 3 0 0,-6-3 0 16,-2 6-10-16,-5-2-1 16,-1 2-6-16,-3-1-24 0,-1 0 0 0,-6 1-16 0,5-5-1 15,-2 2-17-15,4-3-9 0,0 2-29 0,0-5-25 16,3 0-64-16,4 1-725 16,-1-7 101-16,5 4 42 0,-1-6 137 0</inkml:trace>
  <inkml:trace contextRef="#ctx0" brushRef="#br0" timeOffset="105">23798 5495 780 0,'0'0'302'0,"3"-9"23"0,-3 7-38 0,0 2-39 0,4-6-22 15,-4 6 1-15,3-3-40 16,-3 3-20-16,3-8-37 0,-3 8 11 0,0 0-28 16,4-4-19-16,-4 4-12 0,6-3 0 0,1 2-10 15,-7 1 10-15,0 0-18 0,14 0-11 16,-14 0-14-16,11 0-3 0,-11 0-3 0,10 2-13 16,-4 3 11-16,-2-4-13 0,2 3 0 0,-1 1-5 15,-2 1 5-15,0-2 0 0,-3 3-16 0,0 0 1 16,-3 2-16-16,0-1 10 0,-5 3-2 15,4-3 8-15,-8 2-6 0,1 1 1 0,-3-1 7 16,0 1-8-16,1-3 3 0,0 3 5 16,2-1-12-16,-2-4 14 0,6 1-2 15,-4-1 8-15,4 2-13 0,1-6 5 0,2 4-7 16,-2-3-3-16,6-3 2 0,0 5-12 0,0-5 12 16,0 0 1-16,13 3 2 0,-3-3-3 0,4-2 3 15,2 2 0-15,2-1-13 0,2-3-2 16,1 1-8-16,3 2-23 0,3 1-5 0,1-6-103 15,0 6-230-15,2-2-525 0,4 2 116 0,-6-2 56 16,3-2 99-16</inkml:trace>
  <inkml:trace contextRef="#ctx0" brushRef="#br0" timeOffset="106">24587 5478 831 0,'0'0'246'0,"-3"22"-18"0,2-18-23 16,0 3-29-16,-4 0-9 0,2 0-27 0,0 2 6 15,3 0-33-15,-4-1-8 0,1 2-3 16,-1-1-15-16,0-1-17 0,1 0 11 16,3-1 9-16,-3 0-11 0,-1-3-27 0,4 1 9 15,-3-1-33-15,3-4 13 0,-3 8 8 0,3-8-36 16,-1 4 25-16,1-4-18 0,0 0-7 16,0 0 5-16,0 0-5 0,0 0-11 0,11-16 6 15,-2 7 0-15,-4 0-11 0,5-4 11 0,0 2-5 16,1 1 4-16,-1-2 3 0,0 2-4 15,4 0-6-15,-4 1 10 0,3 0 10 0,-2-1-2 16,-1 1-18-16,0 5 5 0,1-2 6 16,-1-1-6-16,-4 3-3 0,5 3 16 0,-5-4 0 15,1 5-3-15,-7 0 1 0,10-1 7 16,-10 1 10-16,14 1-10 0,-10 4-13 0,2-4 3 16,-2 4 0-16,-1-1 13 0,1 2-14 0,0-2 6 15,-1 2 0-15,0-1-15 0,1 1 7 16,-1 1 13-16,0 0-8 0,2-2 3 0,-3 1-5 15,2 1-8-15,-1 0 11 0,1-3-4 0,2 3 11 16,1-1-15-16,2-4 13 0,-1 3 2 16,-1-4 7-16,3 2-17 0,-2-2 2 0,3-1-4 15,-11 0-11-15,15-3 20 0,-4 1 1 0,-1-3-11 16,0 3-10-16,-3-4 18 0,3-1 0 16,-3-1-16-16,-1 2 3 0,-1-1 6 15,3-1 1-15,-6 1 22 0,1 0-27 0,0-3-12 16,-3 3 3-16,3 3 4 0,-3-3 11 0,-3 2-8 15,3 5-2-15,-3-10 4 0,0 9-17 16,3 1 20-16,-7-5-12 0,7 5 10 0,-11 0-14 16,11 0 4-16,-10 6-1 0,4-3 8 0,2 4-2 15,-3-1-6-15,3 2 6 0,-2-1-18 16,3 2 7-16,2 0 21 0,-2-2-23 0,3 2-3 16,3-2 13-16,-2-1 0 0,2 2 5 0,3-1 3 15,2 1-11-15,-1-1 6 0,3 0 27 16,0-4-35-16,2 3 5 0,0-4 8 0,2 0 2 15,-1 1-7-15,4-2 2 0,-3-2-8 16,5 1 8-16,-7-3 6 0,8 0-6 0,-6 0 15 16,3-4-10-16,-3 0-7 0,3 0 12 15,-4-1-7-15,2-2 12 0,-4 2-7 0,-3-2-5 16,3 1 43-16,-7 0-69 0,2-1 28 0,1 1 3 16,-4 0-13-16,3 0 21 0,-5 0-19 15,0 5 8-15,-2-3 1 0,0 0-11 0,-5 2-5 16,0 2-1-16,6 3 6 0,-11-1-20 0,11 1 30 15,-14 0-12-15,7 4 14 0,1 1-12 16,-1 2 3-16,0 2-18 0,0-1 25 16,4 0-20-16,-1 2 2 0,1 0-10 0,0-1 21 15,3 3-3-15,0-3-5 0,3 0 7 0,1-1-2 16,2 0-15-16,1-1 10 0,1-3 0 16,5 2-1-16,4-2-4 0,-3 0 0 0,6-4-16 15,-3 1-10-15,4-2-35 0,0 1-11 0,1-4-41 16,-1 3-43-16,-3-3-149 0,2-3-614 15,-2 1 115-15,-2-1 76 0,2-3 124 0</inkml:trace>
  <inkml:trace contextRef="#ctx0" brushRef="#br0" timeOffset="107">25678 5226 854 0,'0'0'320'0,"3"-5"-30"0,-3 5-32 16,0 0-22-16,3-4-19 0,-3 4-40 0,0 0-6 15,0 0-22-15,0 0-19 0,0 0-7 16,0 0 5-16,4 19-41 0,-4-10 8 0,0 0-13 16,3 4-16-16,-3 2 1 0,0-1-6 0,-3 3 6 15,3 2-11-15,0-1-17 0,0-2-6 16,0 0 5-16,0-3 1 0,0 1-1 15,0-1-12-15,0 0-8 0,0-2 0 0,3 0-16 16,-3-2 8-16,0-3-15 0,0 1 18 16,0 0-18-16,0-1 13 0,3-2-11 0,-3-4-10 15,0 0 3-15,0 0 10 0,0 0-13 0,0 0 21 16,0 0-6-16,0 0 9 0,-9-17-4 0,9 13-2 16,-4-1-5-16,1 2 0 0,-3-3-2 15,1 4 7-15,-2-4-18 0,1 4 16 0,-4 1-8 16,-1-2 2-16,11 3 11 0,-20 0-13 0,9 3 0 15,1 0 25-15,-3 4-28 0,2 0 11 16,1 1-13-16,0-1-1 0,-1 3 14 16,1-1 12-16,1 1-15 0,4 1-7 0,-1 1 9 15,4-4 1-15,2 1-11 0,-2 0 16 16,4-1-11-16,0 2 8 0,4-3 8 0,2 0-13 16,2 1-10-16,0-4 23 0,4 1-6 0,-1-3-1 15,2 0 1-15,1 1 1 0,2-6-11 0,1 1 11 16,2 0-3-16,-3-4-7 0,5-2 7 15,-2-1 10-15,0-1-7 0,-1-3-1 0,3 1 1 16,-8-3-5-16,4 0 2 0,-7 1 5 0,1-2 8 16,1 0-3-16,-4 2-7 0,-3 3-13 15,2-3 28-15,-4 6-23 0,1-3 8 0,-2 3-3 16,-1 2-5-16,2-1 10 0,-4 3-13 16,0-2-2-16,-1 6 10 0,0 0-25 0,0 0 15 15,0 0 2-15,0 0 6 0,0 0-6 16,-1 17 13-16,1-9-12 0,-1 1 7 0,1 0-5 15,0 3 0-15,1-2 5 0,0 0-15 16,2 4 5-16,4-5 2 0,-3 2-2 0,2-2 5 16,-2 4 3-16,3-1-6 0,-1 0 18 0,2 0-15 15,1-2 0-15,-2 2 6 0,0-1-6 0,0-1 7 16,-3 1-12-16,2-1-8 0,-2-2 24 16,-1 1-27-16,0-1 14 0,-3 1 9 0,-3 0 4 15,-4-1-6-15,-3 3-5 0,-10 3-36 16,-8 2-13-16,-6-5-30 0,-18 4-149 15,-40 4-202-15,38-6-486 0,-7-2 117 0,2-3 72 16,-2-1 54-16</inkml:trace>
  <inkml:trace contextRef="#ctx0" brushRef="#br0" timeOffset="108">26614 5409 1049 0,'0'0'289'0,"0"0"-33"15,0 0-18-15,0 0-23 0,0 0-28 0,0 0-18 16,0 0-20-16,0 0-14 0,-6 17-9 16,6-9-19-16,-2 1 1 0,0 1-16 0,-1 3-13 15,0-1-7-15,0 1 10 0,-2 0-21 0,2 4-12 16,-4-2 5-16,1 2-16 0,4-3-12 0,-3 1 2 16,0-2-44-16,2-1 4 0,-3-2-1 15,3 1-10-15,2-3 15 0,-2-1 13 16,0 0-18-16,3-3 13 0,-3 1-10 0,3-5-3 0,0 7 16 15,0-7-19-15,0 0 11 16,0 0 3-16,0 0 7 0,0 0-8 0,0 0 14 16,9-13 1-16,-9 13-4 0,4-6-3 0,-4 6-2 15,6-5 4-15,-6 5-4 0,8-6-3 16,-3 6 3-16,0-2-6 0,-5 2-2 0,13 0-8 16,-5-2 16-16,2 2-6 0,0 0 1 0,4 0 2 15,-1 0-3-15,3 2-5 0,-4-2 8 0,2 0 11 16,4 0-17-16,-5 1-4 0,3-1 5 15,0 0-5-15,-4 0-6 0,1 0 9 0,1 0-11 16,-4-1 2-16,1 1 4 0,-1 0-11 0,-10 0-18 16,13-5 10-16,-8 4 0 0,-5 1 6 15,6-6 12-15,-3 2 10 0,-3 4 8 16,3-7 6-16,-3 7-1 0,-6-7 10 0,6 7 6 16,-5-7 0-16,-1 3 12 0,3 2-12 15,-4-3 2-15,1 3 0 0,2-3 8 0,-3 4-6 16,7 1 1-16,-7-6 0 0,4 4-21 0,3 2-2 15,0 0-6-15,0 0 16 0,-14 1-2 16,14-1 4-16,-7 5-7 0,4 1 0 0,3-2 2 16,-1 2 3-16,-2 2-3 0,3-4-10 0,0 3 8 15,0 3-5-15,3-3-3 0,-3 1-2 0,1 3-1 16,2-1-10-16,1-1 16 0,-1 0-5 16,0 0-1-16,-2-1-15 0,2 1-7 15,2 0 7-15,-3-2-38 0,1 1-10 0,0 1-55 16,1-5-45-16,0 0-161 0,-1 4-541 15,-3-1 128-15,4-3 37 0,-1 2 40 0</inkml:trace>
  <inkml:trace contextRef="#ctx0" brushRef="#br0" timeOffset="109">27087 5578 908 0,'3'-3'295'0,"-3"3"-42"15,0 0-20-15,0 0-23 0,0 0-28 16,0 0-14-16,0 0-19 0,0 0-19 0,0 0-12 16,-3 16 0-16,3-11-18 0,-4 2-21 0,4 0 3 15,-4 1 3-15,1 2-24 0,3-3-2 16,-3 3-11-16,-1-2 1 0,1 0 2 0,3 1-35 15,-3-3-4-15,2 2-1 0,-2-4-4 0,0 1-14 16,3 2 14-16,0-7 1 0,0 4 7 0,0-4-17 16,0 0-34-16,0 0 18 0,0 0 0 15,0 0 3-15,17-12 5 0,-7 4-1 16,2-1 4-16,-1-5 12 0,1 4 18 0,1 0-3 16,0-3 1-16,1 2 20 0,-1 3-18 15,0-1-8-15,-2 0 11 0,-1 2-11 0,-2 1 11 16,-1 0-8-16,3 1-11 0,-4 1-4 0,2 1-3 15,-1 2-3-15,-1-1 29 0,-6 2-13 16,0 0-6-16,13 2 4 0,-13-2-1 0,8 4-5 16,-5 0-15-16,0 0 17 0,-2 1-7 0,-1 3-2 15,3-6 12-15,-3 5-13 0,0 1 1 16,0 0 12-16,0-4-5 0,0 1-2 16,0 2-8-16,3-4-3 0,-3-3 5 0,0 8 9 15,0-3-9-15,0-5 8 0,4 4 0 0,-4-4-5 16,10 0 3-16,-10 0 12 0,13-3-10 15,-6-1 0-15,4 0-2 0,-1-2-11 0,0 3 11 16,1-4 10-16,-4 5-6 0,3-4 4 0,-1 0 1 16,-1 3 4-16,-1-1-14 0,-1 0 1 0,-2 3 7 15,2-3-10-15,-6 4-2 0,11-3-4 16,-11 3-1-16,7-1-11 0,-7 1 20 0,0 0-12 16,0 0-3-16,9 4 1 0,-8 0 6 0,-1-4-4 15,3 11 10-15,-3-5 5 0,0 1-7 16,0-2 15-16,4 2-19 0,-4-1 1 15,0-2 13-15,4 1-18 0,-4 2 17 0,3-4 16 16,0 1-5-16,1-1-10 0,-4-3 18 16,12 1-11-16,-12-1 0 0,15-1-7 0,-5-2-5 15,1-1 22-15,-1-2-4 0,0 1-6 0,1-1 3 16,-1-1 8-16,1 3-11 0,-2-4-5 0,-2 2 21 16,3-1-13-16,-3 3-13 0,0-4 15 15,-1 2-9-15,-2 4-80 0,2-6 2 0,-5 3 13 16,2 1 24-16,0-2 1 0,0 4 6 0,-3 2 5 15,1-6-20-15,-1 6 15 16,4-6 0-16,-4 6-8 0,3-4 8 0,-3 4 3 16,0 0 7-16,0 0 3 0,0 0-6 0,0 0 11 15,0 0-10-15,0 0 33 0,4 14-26 0,-4-14 3 16,0 9-5-16,3-7 5 0,0 5-13 16,0-4 10-16,0 3-5 0,1 1 6 0,2-3 4 15,-4 2 3-15,4 2 8 0,-2-1-19 0,2-2-7 16,-2 2 13-16,-1 0 5 0,0 0 8 15,1 1-3-15,-2-4-23 0,-2 3-7 0,-6 3 27 16,3 1-2-16,-7 0-2 0,0-1-16 0,-6 4-16 16,-6-3-14-16,2 2-6 0,-11-1-66 15,0 2-123-15,2-2-564 0,-3 0 34 0,1-3 74 16</inkml:trace>
  <inkml:trace contextRef="#ctx0" brushRef="#br0" timeOffset="110">28614 5461 683 0,'0'-2'310'0,"0"2"-31"16,3-6 5-16,-3 6-28 0,0 0-31 0,0 0-30 16,0 0 4-16,0-7-40 0,0 7-13 0,0 0-16 15,0 0-4-15,-16 1-16 0,16-1-21 16,-16 6-7-16,4 1-10 0,-2 0-3 0,1-2-13 16,-1 2 3-16,1 2-2 0,2-1-6 15,-1-1-15-15,0 1-1 0,3-1-14 0,-2 1 15 16,7 0-11-16,-3 0-9 0,1-3-14 15,3 1 1-15,-1 0 2 0,4 2 8 0,0-4-11 16,4 3-7-16,2-1-2 0,-2 1 14 0,5-2 3 16,1 2-15-16,-2-1 3 0,2-4 12 15,0 4-2-15,1 2 7 0,-1-5-17 0,0 3 2 16,-1-2-8-16,-4 1 10 0,2 2-2 0,1-4 0 16,-6 3-5-16,2-4 0 0,-1 5 23 15,-3 0-18-15,-3 0 15 0,-1-3-15 0,-3 6 8 16,-3-2-10-16,-4 4-16 0,-3-2 13 15,-1 0-19-15,2-1 4 0,-1-3-13 0,0 2-16 16,0 0 3-16,7-4-85 0,-2 0-78 16,0-1-242-16,5-3-437 0,7 0 125 0,0 0 57 15</inkml:trace>
  <inkml:trace contextRef="#ctx0" brushRef="#br0" timeOffset="111">28852 5585 811 0,'0'0'338'0,"1"-6"-62"0,-1 6-99 16,0 0-6-16,0 0-12 0,0 0-3 0,-1-7-28 16,1 7-5-16,0 0-23 0,0 0 10 15,0 0-28-15,0 0-8 0,0 0-15 0,-19 12 2 16,15-8-7-16,-2 4-5 0,1-1-8 0,0 1 2 15,0 3-9-15,-1 1-9 0,0-3 6 0,5 2-8 16,-5 1-3-16,3-3-32 0,3 2 9 16,0-2 0-16,3 0-2 0,0-2 0 0,0 3 5 15,1-3-2-15,5 0 4 0,-1-1-2 0,2-5-7 16,-3 0 1-16,7-2 12 0,-1 1-4 16,1-4 26-16,-3 0-20 0,2-4-13 15,1 0 7-15,-1 0-2 0,-2-2 11 0,-1-2 4 16,0 2-18-16,-3-2 16 0,0-1-8 0,-4 1-7 15,-2-1 20-15,-1 3-18 0,-1 1-8 16,-2-3 13-16,-4 1-18 0,3 4 21 0,-4 0-3 16,-1 2-5-16,-4-2-5 0,6 1 5 0,-3 5-3 15,5-2-9-15,-5 3 7 0,10 0-8 0,-13 1 0 16,4 1-87-16,7 2 8 0,-4-1-5 16,3 4-95-16,3-7-64 0,6 11-566 0,-1-5 75 15,5 1 96-15</inkml:trace>
  <inkml:trace contextRef="#ctx0" brushRef="#br0" timeOffset="112">29835 5546 563 0,'0'0'176'0,"0"0"26"0,0 0-4 16,5-4 6-16,-5 4-7 0,0 0-20 0,0 0-11 15,0 0 24-15,1-6-26 0,-1 6-8 16,0 0-18-16,0 0-23 0,0 0 21 0,0 0-21 16,0 0-7-16,-10-4-11 0,10 4-5 0,-11-3-15 15,11 3-13-15,-16 0 23 0,7 0-33 16,-3 5-1-16,-1-4 1 0,-1 2-8 0,0 2-15 16,-3 2 2-16,1 0-5 0,1-1-15 0,2 3 8 15,-1 3-4-15,-1-3 17 0,-1 2-21 16,6 2-1-16,0-2 9 0,2 2-3 15,-1-1-16-15,2-2-4 0,4 2 12 0,0-2-18 16,3 0 8-16,0 2 5 0,3-3-20 0,3 0 15 16,-2 0 13-16,6-2-18 0,4-2-13 15,2 2 18-15,-1-3-3 0,6-1 8 0,1-2-10 16,0-1-13-16,5 0-2 0,-3 0-8 0,-1-2 2 16,1 2-7-16,0-2 7 0,-3-2-10 15,-1 4-35-15,-2-3 9 0,-5 3-50 0,-2-2-55 16,-1 2 37-16,0 0-139 0,-3-7 0 0,-3 7-555 15,-4 0 100-15,8 1 25 0</inkml:trace>
  <inkml:trace contextRef="#ctx0" brushRef="#br0" timeOffset="113">30190 5567 1018 0,'-3'-7'205'0,"3"7"-10"16,0 0-24-16,0 0-5 0,0 0-25 16,0 0-15-16,0 0-24 0,0 0-2 0,0 0-23 15,0 0 7-15,0 0-10 0,3 18-12 16,0-10-6-16,-3-1-15 0,2 3 8 15,-2 0 4-15,0 3-9 0,1-1 5 0,-1 1-14 16,0 3-19-16,0 1 7 0,2-1 5 0,-2 1-5 16,0-2-18-16,0 3-25 0,-2-1-14 0,1 0-32 15,1 0-44-15,-2-1-18 0,2 1-100 16,-6-1-28-16,4-5-535 0,-3 3 100 0</inkml:trace>
  <inkml:trace contextRef="#ctx0" brushRef="#br0" timeOffset="114">30132 5613 680 0,'0'0'259'0,"-1"-6"-42"0,1 6-9 16,0-7-1-16,0 7-33 0,0-7-15 0,0 7-6 15,1-7-30-15,3 5-20 0,1-3 12 0,0 4-25 16,2-2-14-16,3-1-4 0,4 1 10 16,-4 2-26-16,4 0-2 0,-1-4-5 15,3 5-11-15,-4-1 5 0,1 0-4 0,1 1-6 16,-1 0 0-16,-2 1-10 0,2-1 1 0,-1 1-4 16,0 1-10-16,-5-2 3 0,0 3-26 15,3-2 13-15,-6 0 13 0,2 2 0 0,-6-3-16 16,4 7-2-16,-4-7 8 0,-4 10-21 0,-5-2-15 15,-2-1-6-15,1 1-17 0,-3-1 5 16,0 1-3-16,-2 0-2 0,1-1-8 0,1-2-29 16,-1 0-50-16,3-2-23 0,0 2-67 0,1-3-533 15,1 3 47-15,2-4 100 0</inkml:trace>
  <inkml:trace contextRef="#ctx0" brushRef="#br0" timeOffset="115">30556 5535 831 0,'3'-3'315'0,"-3"3"-23"0,5-6-92 0,-5 6 35 0,3-4-22 15,-3 4 9-15,0 0-32 0,3-5-29 0,-3 5-15 16,0 0-21-16,0 0-25 15,0 0 5-15,0-6-5 0,0 6-16 0,0 0-22 16,0 0 10-16,0 0-11 0,0 0-5 0,-3 17-20 16,1-9 2-16,1 1 3 0,-1-1-10 0,-1 2 18 15,3 2-18-15,-3-1-3 0,3 0-8 16,0 1-4-16,3 0-14 0,-3 1 8 0,0-5-2 16,0 3 0-16,5-1-21 0,-2-1 23 0,0 1-12 15,2-4 7-15,0 1-13 0,1-2 8 16,1-1 5-16,1 1-2 0,2-5 2 0,0 0-3 15,1-5 1-15,2 4 15 0,6-6-23 0,-7-1 12 16,5-1-7-16,-2 0-2 0,-2-2 15 0,0 2-6 16,0-5 1-16,-2 3-16 15,-1-1 16-15,0 2 18 0,0-1-11 0,-6 3 5 16,3-1-4-16,-1 1 2 0,-2 2-16 0,-1 2 8 16,3-2 3-16,-4 1-2 0,-2 1-4 0,3-2-4 15,-3 6-3-15,8-4-3 0,-7 0 1 16,-1 4 7-16,4-3-5 0,-4 3-8 0,0 0 18 15,0 0 6-15,8 9-24 0,-5-7 0 0,0 4-4 16,0 2-4-16,1 1-7 0,1-2 5 16,0 2-10-16,4 0-15 0,-1 0-6 0,4 1-25 15,1 0-88-15,-1 2-142 0,2-3-618 0,3 0 98 16,-3 1 82-16,5-4 107 0</inkml:trace>
  <inkml:trace contextRef="#ctx0" brushRef="#br0" timeOffset="116">31518 5610 982 0,'0'0'300'16,"0"0"-39"-16,6-3-31 0,-6 3-27 0,0 0-17 15,6-4-17-15,-6 4-20 0,0 0-21 0,0 0 5 16,7 0-15-16,-7 0-16 0,0 0-12 16,16-3-24-16,-11 3-2 0,1-4-7 0,-6 4-4 15,11-5-9-15,-5 0-3 0,2 1 5 0,1-2-23 16,-2 1 5-16,0-3-5 0,2 4 10 16,-4-5-12-16,1 2 15 0,-2 0-18 0,2-1-1 15,-5 5 19-15,3-5 0 0,1 2-13 0,-4-1 31 16,-1 3-8-16,0-1-20 0,0 5 15 15,0-9-31-15,0 9-3 0,-6-4 17 0,6 4-1 16,0 0-6-16,-14 2 6 0,14-2-15 0,-10 7 0 16,6-3-3-16,-3 4-2 0,2 0 12 15,-3 1-2-15,4 0-16 0,-2 4-5 0,5-4 3 16,-2 1-5-16,-1 4 2 0,4-4-4 16,4 0 4-16,-2-1 0 0,0 0 1 0,6-1 7 15,-3-1-6-15,5-1 4 0,1-2 2 16,-1 0-10-16,4-4-3 0,2 0 18 0,-1 0-10 15,3-4 23-15,-3 1 2 0,-1-3-20 0,3 2-2 16,-4-4 14-16,2 2-6 0,-5-2-14 16,0 1 16-16,1-1 12 0,-1 4-20 0,-2-4 13 15,-3 0 7-15,3 3 3 0,-5 1-20 0,3-1 15 16,-2 2 10-16,-1-1-23 0,0 0-5 16,-3 4 8-16,4-2 2 0,-4 2 0 0,0 0-25 15,0 0 25-15,0 0-5 0,0 0-5 16,11 9 5-16,-11-6 16 0,3 3-16 0,-3 1-10 15,3-2 7-15,0 2-2 0,-2-1 3 16,2 2 5-16,3 0-13 0,-3 1 5 0,2-2 0 16,0 2 5-16,0 0 13 0,0-1-29 0,-3 0-4 15,1 2 23-15,3-3-6 0,-1 4-7 16,-2-5 10-16,-3 2-10 0,3-3 0 0,-3 2-5 16,-3 0 5-16,0 0-6 0,-3 3-30 0,-4-2 24 15,-5 1-50-15,-3-1-53 0,-9 2-111 16,-7 2-132-16,7-9-574 0,-1 4 144 15,1-6 58-15,3 1 121 0</inkml:trace>
  <inkml:trace contextRef="#ctx0" brushRef="#br0" timeOffset="117">31519 5322 729 0,'0'0'246'0,"1"-5"35"0,-1 5-4 16,0 0-37-16,0-7-27 0,0 7-49 0,0 0-54 16,0 0-26-16,0 0-173 0,0 0-723 15,0 0 116-15,-7 19 33 0</inkml:trace>
  <inkml:trace contextRef="#ctx0" brushRef="#br0" timeOffset="118">3946 6559 558 0,'-3'-6'276'0,"-1"3"-53"0,1-3-31 16,0 3 18-16,-4-2-44 0,3-2 0 0,-2 4-27 15,2-2-12-15,-5 1 1 0,1-3-17 16,1 4-7-16,-3-3-14 0,0 3 10 0,-1-1-31 16,-2 2-8-16,-1 2 3 0,-2 0-5 0,1 0-10 15,-1 0 7-15,1 2-7 0,-4 4-16 16,1-3 13-16,2 3-20 0,1-2-8 0,2 4 7 16,-2-1-7-16,3 3 3 0,0 2 2 0,2-3-10 15,4 1 5-15,-1 3-13 0,0-3-8 16,4-1 11-16,2 0-8 0,1-1-3 15,1 0-2-15,6 0-10 0,-3-1 10 0,5-4-1 16,1 3-1-16,1-3 14 0,2-3-22 0,-1 1 18 16,1-2-11-16,3 1 5 0,-2-2 1 15,0-1 7-15,3-3-2 0,-3 0 9 0,3-1-7 16,-4 3 1-16,1-5-4 0,-4 0-4 0,0 0 4 16,1-3 8-16,-4 4-15 0,0-3 13 15,-1 3 2-15,-1-1 26 0,-2 0-18 0,0 0-21 16,0 2 14-16,-3-1 1 0,0 2 14 0,0-1 0 15,0 3-14-15,0 4 6 0,0-12-10 0,0 9 10 16,0 3-8-16,-3-7-5 0,3 7 11 16,0 0-6-16,0 0 3 0,0 0 12 0,0 0-17 15,0 0-3-15,3 20-13 0,0-9 6 16,-2-3 10-16,5 3-6 0,-3 2-17 16,5-1 20-16,-2 2-18 0,2-2 0 0,1 2 3 15,-1-3-26-15,2 2 21 0,-1-5-6 0,2 2-7 16,0-3 8-16,-1 1 7 0,4-5 31 15,-1 1-21-15,1-2 11 0,-4-2-21 0,3 0 5 16,1-5-4-16,-4 1 27 0,4-4-18 0,0-2 16 16,-1-5-18-16,2-2 8 0,-2-5 9 0,1-3-12 15,-1 0 21-15,-2-3-26 0,-1-1 0 16,-3 0 0-16,2-2 5 0,-1 4-11 16,-4 2 9-16,2 0 27 0,-3 2-12 0,0 4 0 15,-3 2 28-15,1 3-23 0,-1 3-3 16,-1-3-2-16,1 6 8 0,0-2-14 0,-2 3 1 15,1 5-8-15,-2-4-3 0,3 6 8 0,0 0-10 16,0 0 5-16,-17 20 3 0,10-8-6 0,3 3 6 16,-2 2-6-16,0 4 16 0,2 4-10 15,0 3-11-15,3-2-5 0,-1-1 18 0,2 2-12 16,0 0 2-16,3-2 7 0,4 0-10 0,-3-2 6 16,2 1-1-16,1-1 1 0,0-3-11 15,3 3 0-15,0-7 3 0,-3 0-5 0,4-4-1 16,-4 2 14-16,2-3 9 0,2-3-17 0,-1 0-3 15,0-2 11-15,1-3-6 0,-1 1 13 16,0-4-7-16,1-3 9 0,2-1-12 16,-3-4 3-16,4 0 2 0,-1-9-3 0,-1-2 6 15,-2-3 2-15,3-4-10 0,0-6-8 0,-2 2 18 16,-2 1-8-16,2-4 16 0,-4 0-8 16,-1 3 3-16,1 3 0 0,-3 2-3 0,-3 6 20 15,2 2-7-15,0-1-5 0,-3 3 0 0,0 2 18 16,0 1-16-16,0 4 3 0,0-1 2 15,0 1-27-15,0 2-6 0,0 6 13 0,-3-2-3 16,3 2 6-16,0 0 7 0,0 0-18 0,-14 17 3 16,11-7 16-16,2 5-17 0,-2 1 1 15,0 1 8-15,3 2-8 0,0 3-3 0,0-3-5 16,3 6 13-16,-3 2-10 0,3 0-16 16,1 0 6-16,2-2-6 0,2 0-7 0,-2 0-21 15,4 0-33-15,2 1-64 0,0-8 16 16,-2-1-78-16,5 0-25 0,-2-3-571 0,1-5 69 15,0-1 95-15</inkml:trace>
  <inkml:trace contextRef="#ctx0" brushRef="#br0" timeOffset="119">4835 6436 770 0,'0'-2'266'16,"0"2"-38"-16,0-8-23 0,0 8-26 15,-3-7 3-15,3 7-36 0,0 0-8 0,-7-2 8 16,7 2-39-16,0 0-7 0,-17 11-21 0,10-4 1 16,-2 1-14-16,1 6-15 0,1-2 3 0,0 3-3 15,-2 1-4-15,4 1-1 0,-1 0 5 16,2-1-31-16,4 1-2 0,-3-5 8 0,3 2 2 16,0 0-20-16,3-3 33 0,-3-1-31 0,4 0 5 15,2 0-5-15,-1-5 6 0,4 2 2 16,-2-6 10-16,3 1-13 0,1-2-7 15,-1-2 7-15,0 0-2 0,1-4 7 0,-1 1 1 16,0-7-6-16,0 4-2 0,-3-3 0 16,0-2-3-16,-1 1-5 0,2-2-2 0,-5 3-1 15,-3-3 6-15,0 2 7 0,0-1-7 0,-3 2-5 16,3-3 9-16,-7 4-9 0,3 1-3 0,0 0-10 16,-2 1 17-16,-1 1-1 0,1 1-6 15,-2 2 2-15,1 2-22 0,1-2 15 0,0 2-13 16,6 2-31-16,-11 0-15 0,11 0-10 0,0 0-41 15,-4 8-31-15,4-8 25 0,0 9-109 16,0-9 15-16,7 8-576 0,0-4 44 16,0 0 109-16</inkml:trace>
  <inkml:trace contextRef="#ctx0" brushRef="#br0" timeOffset="120">5133 6428 568 0,'0'0'233'0,"3"-9"7"0,-3 7 6 16,0 2 25-16,1-7-7 0,-1 7-46 16,0 0-126-16,3-7 20 0,-3 7 9 0,-1-3-29 15,1 3 67-15,0 0-16 0,0 0-20 0,-3-7-13 16,3 7-3-16,0 0-2 0,0 0-23 16,-21 16-10-16,15-9-3 0,-4 3-13 15,2 0-2-15,-1 5 2 0,2 1-2 0,0-1-21 0,-1 3 16 16,5-1-16-16,-4 2 1 0,4 4-9 15,0-4-2-15,0 3-7 0,6-5-6 16,-3 2-8-16,3-2-14 0,1-2 6 0,3 1 9 16,3-2-6-16,0-2-9 0,3-1 6 0,-1-4 4 15,4 0-3-15,2-1 12 0,1-5 19 0,2-1-39 16,3-2 0-16,0-4 11 0,0-2-13 16,3 0 7-16,-3-1 13 0,-3-2-2 0,-1-3 2 15,-2-1-8-15,-1-1 6 0,-1-1 2 0,-5 6 0 16,-1-4-10-16,-3 1 7 0,-4 2 1 0,0 3 7 15,-3-5-12-15,-3 6 4 16,0-2-7-16,-4 3 13 0,-3 0-16 0,2 4 11 16,-4 2-14-16,-2 1-1 0,3 0 6 0,-2 1 4 15,-4 5-8-15,3-2 5 0,0 3-3 0,1 1-2 16,-1 2-3-16,4 0 10 0,3 3 1 16,-4-5 7-16,8 3-21 0,-3-3-4 0,5 2-21 15,1-3 10-15,0 0 1 0,1 0 12 0,5-1 7 16,-3-3-1-16,5 0-6 0,-1 0 5 0,2-1 10 15,1-2-20-15,1-5 23 0,-1 4 0 16,4-1-7-16,-4-1 2 0,-3 1 17 0,3-2 14 16,-3 3-3-16,0-2 23 0,-1 1-18 0,-6 2 8 15,10-4-8-15,-5 1 5 0,-5 3 6 16,7-3-8-16,-7 3-6 0,6-3-4 16,-6 3-3-16,4-4-11 0,-4 4 11 0,0 0 3 15,6-2-9-15,-6 2-17 0,0 0 5 0,0 0-10 16,0 0 2-16,15 2-7 0,-15-2-5 15,12 6-3-15,-8-6 5 0,4 1 12 0,-8-1-9 16,19 0 7-16,-8-1-2 0,2-1 3 0,0-2 1 16,5-2-1-16,-4 0-1 0,6-7 5 0,-5 3-9 15,1-6 4-15,-2 1 11 0,-1-4 4 16,-2-4-14-16,2 0 1 0,-3 2 22 0,0-4 2 16,-2 1 10-16,-5 4-10 0,1-2-3 0,2 5 31 15,-6 0-20-15,0 3-1 0,1 2-12 16,-1-1-10-16,2 3 27 0,-1 2-12 15,-1-1-7-15,0 2 7 0,-1 4 2 0,1 3-15 16,0 0 13-16,0 0-5 0,0 0-5 0,-9 12-6 16,6-4-2-16,2 6 5 0,1-1 5 0,-3 8-25 15,3-2 18-15,-3 3-3 0,3 3-13 16,0 3-31-16,0 3-9 0,0-2-14 0,-4 8-56 16,3-3-41-16,1-5-61 0,-9 1-184 0,9-4-457 15,3-3 96-15,-3-6 43 0,0-3 102 0</inkml:trace>
  <inkml:trace contextRef="#ctx0" brushRef="#br0" timeOffset="121">5672 6684 729 0,'0'-8'343'0,"-2"0"-84"0,1 3-65 16,1 1-15-16,0-2-10 0,0 6-8 0,-3-10-25 16,3 10-28-16,0-7 17 0,0 7-30 15,-3-8-8-15,3 8 10 0,0-5-46 0,0 5 0 16,3-5-4-16,-3 5 4 0,7-5-13 0,-1 3-2 15,2 0 2-15,-2-3-17 0,4 1 7 16,1 0 10-16,-1-1-20 0,0-2 8 0,4-1-11 16,-1 0 1-16,2 0 2 0,-2-2 2 0,0 1-17 15,2-3 22-15,1 2-15 16,-5 0 1-16,2 1 7 0,-2 0 2 0,-4 0-20 16,2 2 23-16,-2-1-2 0,-4 2-6 0,2-1 3 15,-2 3-5-15,-3 0-3 0,0 4-8 0,-3-8 9 16,3 8 7-16,-11-2-26 0,11 2 23 15,0 0-25-15,-20 10-5 0,9-3 17 0,2-1-15 16,-1 2 21-16,-1 3-13 0,4 2-3 0,-3-1 3 16,2 1 5-16,2 0 3 0,2 2-3 15,-2 1-3-15,3-1-2 0,3-4-5 16,3 3-6-16,0-3 1 0,1 3 15 0,5-4 3 0,2-2-42 16,3 0-9-16,6-2-34 15,1-3-36-15,-1-2-56 0,1-2-103 0,6-2-311 16,1-3-190-16,-5-3 115 0</inkml:trace>
  <inkml:trace contextRef="#ctx0" brushRef="#br0" timeOffset="122">6247 6176 852 0,'0'0'264'15,"0"-7"-24"-15,0 7-20 0,0 0-23 16,0 0-17-16,0 0-17 0,0 0-9 0,3 23-34 15,-3-12-2-15,1 2-18 0,2 5 2 16,-3-1-2-16,3 3-18 0,-3 2-16 16,3 3 11-16,-3 1-20 0,1-1-11 0,2 2 15 15,-3-4-7-15,4 0 5 0,-4-4-11 0,3-1 9 16,-3 1-34-16,1-6 23 0,2 1-3 16,-3-3-2-16,0 1-10 0,3-1-34 0,-3-4-45 15,0 0 25-15,0-2-13 0,0-5 18 0,-6 6-2 16,6-6-11-16,0 0 10 0,0 0 9 15,0 0-4-15,-22-15-7 0,16 12 3 0,-1-4 20 16,-4 1-5-16,5 1 5 0,-4-1-3 0,-1 2 8 16,1 1-15-16,0 2 7 0,-1-1-10 0,1-1 3 15,0 6 0-15,-1-1 2 16,1 0 1-16,-2 4-19 0,3 0 24 0,3 3-4 16,-1 0 1-16,1 0-10 0,2 2-3 0,0-1 10 15,1 3 6-15,3-4-1 0,0 5 3 16,7-4-15-16,0 1 5 0,6-3-19 0,8 2-12 15,3-3-81-15,0-3-45 0,7-2-155 0,4-2-505 16,8-5 74-16,-2 4 101 0</inkml:trace>
  <inkml:trace contextRef="#ctx0" brushRef="#br0" timeOffset="123">7194 6296 749 0,'-4'-3'274'0,"4"3"5"0,0 0-64 16,0 0 21-16,-7-2-3 0,7 2-39 0,0 0 1 15,-6-3-16-15,6 3-30 0,0 0-9 16,0 0-12-16,-7 12-10 0,7-3-10 0,-3-1-21 15,-1 3-11-15,0 5 9 0,1 1-21 0,0 7 15 16,-4 0-33-16,4 1-2 0,-1 0-39 16,1 0 13-16,0 2-23 0,-4-2-41 15,6 8-26-15,-2-6-15 0,-1-4-79 0,1-6-88 16,3 6-632-16,0-4 119 0,0-5 68 0,0 3 56 16</inkml:trace>
  <inkml:trace contextRef="#ctx0" brushRef="#br0" timeOffset="124">7091 6571 698 0,'0'-8'323'0,"0"8"-42"16,0-4-27-16,3-2-8 0,-3 6-24 15,8-5-40-15,-1 0-13 0,0 4-16 16,5-5-22-16,0 4-6 0,4 0-17 0,-1-2-6 15,4 1 14-15,-1-1-27 0,2 1-17 0,0 1-13 16,-2-4 10-16,3 3-10 0,-4-1-16 16,3 1 3-16,-6-1-10 0,3 0-8 0,-4 4 18 15,1-4-15-15,-4 2-5 0,0 1 9 0,1 0-17 16,-4 1 0-16,-7 0 8 0,13-5-1 16,-13 5-7-16,8 0-7 0,-8 0-1 0,6 5 21 15,-6-5-13-15,-3 8-13 0,3-8 23 0,-8 12-5 16,1-3-10-16,1-1 2 0,0 0-12 15,2 4 17-15,-3-5-12 0,3 2-3 16,1-3-8-16,3 4-2 0,-3-1 13 0,3-5-1 16,3 4-19-16,0-1-1 0,0 1 13 0,5-4-13 15,-1 1 8-15,2 0 0 0,2-3 2 16,-1-1-2-16,1-1 13 0,3-1-16 0,-1 1 3 16,1-6 0-16,-1 4-5 0,-3-4 5 0,4-2 5 15,-4-2-3-15,0 1 0 0,-2-2 11 16,2-2-3-16,-7 3 0 0,0-4 0 0,-3 3 6 15,0-1-11-15,0 2 2 0,-6-1 3 0,0-3 18 16,-1 5-15-16,-4-1-16 0,1 1 11 0,-4 1 10 16,1 2-8-16,2 4-10 0,0-4 2 15,-2 4 6-15,3 1-13 0,-1 1-3 16,1 1-13-16,0 1-15 0,0 4-38 0,3 2-52 16,-6 0-278-16,8 1-518 0,2-1 121 15,-3 0 61-15,3-4 97 0</inkml:trace>
  <inkml:trace contextRef="#ctx0" brushRef="#br0" timeOffset="125">8172 6373 752 0,'0'-6'276'0,"0"6"-2"0,0 0-74 15,0 0-3-15,0 0-13 0,0-6-27 0,0 6-17 16,0 0-9-16,0 0-11 0,0 0-7 16,0 0-11-16,0 0-20 0,-1 25 0 0,-2-15 3 15,3 3-24-15,-3 3-5 0,3 0-10 0,0 2-2 16,-3 1-19-16,2 1 14 0,1 0-8 15,0 3-11-15,-3-3 3 0,3 3-13 0,0-3-5 16,0 2-7-16,0 2-26 0,0-6-31 16,3 4-79-16,-6-3-26 0,3-5-164 15,-3 4-496-15,3-2 74 0,0-4 84 0</inkml:trace>
  <inkml:trace contextRef="#ctx0" brushRef="#br0" timeOffset="126">8137 6432 811 0,'-3'-7'310'0,"3"7"-24"16,0-7-32-16,0 7-21 0,-3-7-21 0,3 7-5 16,0-4-27-16,0 4-29 0,3-6-18 15,-3 6-5-15,6-3-18 0,-6 3-15 16,15-4-6-16,-8 4 8 0,3 0-30 0,1 0-1 15,2 2-2-15,1-2-2 0,2 2-11 0,-1 0 5 16,1-1-12-16,1 2-3 0,0 0 8 16,-3-1-24-16,0 0 6 0,0 0-11 0,-1 2-2 15,-3-2-5-15,1 4-8 0,-1-5 5 0,-4 2 1 16,-2 3-19-16,-1 0 11 0,-6-1-21 16,0 3-16-16,-4 1-25 0,-3 3-22 0,-8-2-19 15,2 5-13-15,-5-5-38 0,0 1-87 16,-9 2-123-16,10-4-491 0,2-1 97 0,0 0 48 15</inkml:trace>
  <inkml:trace contextRef="#ctx0" brushRef="#br0" timeOffset="127">8456 6442 555 0,'0'0'207'0,"0"0"11"0,0 0-54 16,10 6-21-16,-4-3 21 0,-6-3-18 0,10 8-26 15,-2-4-20-15,-2 1 5 0,4 2-13 16,1 2-15-16,-4-5 10 0,3 4-8 16,-4-1-15-16,2 0-15 0,-1 0 20 0,0 1-15 15,2-1-6-15,-5-3-17 0,3 3-16 0,-3 1 14 16,-1 0-22-16,0-4-12 0,-3 4-3 15,0-1 14-15,-3-1-9 0,0-2-12 0,-1 1 2 16,1 0 18-16,-4-3-8 0,7-2 11 0,-10 3 7 16,10-3 6-16,-7 0-24 0,7 0 14 15,0 0 12-15,-11-11-6 0,8 5 12 0,3-1 14 16,-1-1-4-16,2-3-14 0,6 1-7 0,0-4-8 16,-1 3 16-16,1-4-18 0,4 3 33 15,-5-1 10-15,1 3-28 0,0-2 10 16,-1 3-15-16,2 3-10 0,-1-4 4 0,-1 4-1 15,1-1 4-15,1 0 3 0,-2 2-5 0,1 2-8 16,-1 0 0-16,1-1-2 0,-2 4-44 16,1-3-8-16,-6 3-5 0,0 0-17 0,17 4-29 15,-10 1-74-15,-4-3-113 0,1 4-524 0,2 0 68 16,-2-1 106-16</inkml:trace>
  <inkml:trace contextRef="#ctx0" brushRef="#br0" timeOffset="128">8883 6441 1064 0,'4'-5'220'0,"-4"5"57"0,0 0-26 16,-4-8-34-16,4 8-7 0,-4-5-13 0,4 5-25 16,-7-2-11-16,7 2-25 0,0 0-16 15,-16 4-2-15,8 0 0 0,2 2-24 0,-1 1-14 16,0 2-6-16,0 1-15 0,0 4 5 0,4-4 0 15,-1 3-21-15,1-2-7 0,3-1-15 16,0 3 7-16,0-3-13 0,3-1-2 16,1 0-13-16,2-2 10 0,2-1-5 0,-1-3 5 0,3-1 19 15,4-1-17-15,-4-2 6 0,3-2 3 16,1-3-11-16,-4-2 13 0,4 0-20 16,-3-2 7-16,1 1 0 0,-1-4-10 0,-1 1-5 15,-3-1 18-15,-3 1-3 0,3-1-18 0,-7 3 13 16,3 0-5-16,-3 1 6 0,-3 1-1 15,3-1-10-15,-7 1 7 0,0 2-2 0,0 2 8 16,0 0-8-16,-3 1 2 0,0 3 6 0,3 0-11 16,7 0 1-16,-21 3-13 0,14 3 4 0,-2-4-35 15,4 6-7-15,-1 1-42 16,2-1 21-16,1 2-103 0,3-8-112 0,3 4-628 0,1 1 101 16,3-1 91-16,4 0 68 0</inkml:trace>
  <inkml:trace contextRef="#ctx0" brushRef="#br0" timeOffset="129">9313 6350 765 0,'0'-8'261'0,"0"8"-31"0,0-6 31 15,0 6-53-15,0 0-6 0,0-8 39 0,0 8-119 16,-6-3-12-16,6 3-5 15,-7-4-15-15,7 4-13 0,0 0-8 0,-18 4-5 16,8-1-3-16,0 1 3 0,-1 2-28 0,-1 2 8 16,1 0-3-16,0 5-3 0,1-2-7 0,0 2 5 15,0 0-26-15,3 4-15 0,0-2 10 16,4 2-36-16,-3 1-28 0,5-3 0 0,1 2-28 16,0-2-15-16,4 1 23 0,-1-4-11 0,4 1-30 15,6-5-16-15,1 0-66 0,-4-1 28 0,4-4-90 16,0-2-471-16,3 1 65 0</inkml:trace>
  <inkml:trace contextRef="#ctx0" brushRef="#br0" timeOffset="130">9410 6542 622 0,'0'-6'243'15,"0"2"-46"-15,0 4-5 0,-4-11-28 0,3 7-24 16,-2-3 4-16,3 7-1 0,-6-7 0 0,5 2-17 16,1 5-16-16,-6-6 13 0,3 2-36 15,3 4 7-15,-4-4-17 0,1-1-5 0,3 5-8 16,0 0-8-16,0-4-15 0,0 4 13 0,0 0-18 15,3-8 10-15,-3 8-23 0,7-4 0 0,-1 2 20 16,1 0-12-16,4 0-28 0,-4-2 12 16,3 1-15-16,1-4 21 0,-1 0-6 0,2-1-7 15,-1 3-6-15,-1-2 24 0,0 0-29 0,-2-1 21 16,-2 0-8-16,1 1-5 0,0-1-7 16,-4 5-3-16,0-5 10 0,-2 2 8 0,3 4 5 15,-4-4-13-15,0 6 5 0,-5-10-2 16,5 10-6-16,-6-5 3 0,6 5 0 0,-10-2-2 15,10 2-8-15,-18 5 2 0,8-3 1 16,1 5-3-16,1-3-3 0,-2 3 3 0,3 3-5 16,-3 1-1-16,3-1 9 0,0 5-8 0,1-4 7 15,3 3 11-15,2-3-21 0,1 3 3 16,0-4 15-16,0 1-18 0,3-1 5 0,1 2 13 16,2-3 3-16,5-1-10 0,-1 0 9 0,0-4-7 15,1 2-2-15,3-5 4 0,-1 4-4 16,4-4 7-16,-4-2 13 0,2-2-23 15,1 0 5-15,2 0 2 0,-5-4 19 0,1 0-3 16,-1 0-11-16,-1-1-4 0,-2-1 7 0,2 0-5 16,-4 2 5-16,-1-3 6 0,-1 3-1 15,-2-1-5-15,2 1 11 0,-1 3 7 0,-2-3-33 16,0 1 25-16,0 2-2 0,-3-2-5 0,0 6-5 16,4-8 7-16,-4 8-10 0,3-2-5 15,0-3-7-15,-3 5-1 0,0 0 3 0,0 0 15 16,0 0-2-16,0 0-16 0,0 0 26 0,10 14-13 15,-10-7-8-15,2-3-2 16,1 3-10-16,0 0 10 0,0 3 0 0,-2-3-23 16,5 0-3-16,-3 1 28 0,1-1-15 0,3-1 3 15,-3 0 5-15,2 1-11 0,1-4 14 0,-1 2-1 16,2-4-2-16,-1 0 5 0,2-1 7 16,-9 0-17-16,18-2 20 0,-8-4-15 0,-3 3 7 15,2-5-2-15,2 2-5 0,-4-2 2 0,-1-1 3 16,1 1 18-16,1 0-8 0,-5-1 10 15,4 1-2-15,-4 0 10 0,0 5-13 0,1-5 11 16,0 2-11-16,-1 2 13 0,-3 0-15 0,1-1 10 16,-1 5-6-16,3-7-22 0,0 2 8 15,-3 5-3-15,0 0 2 0,0 0-2 0,0 0 0 16,0 0-3-16,0 0 3 0,0 0 5 0,10 10 8 16,-7-3-3-16,1-1-16 0,0 1 4 15,2-2-3-15,1 2 12 0,-1 1-10 16,1-1 1-16,1 3 17 0,2 0-15 0,-3 0 0 15,2-1-3-15,-1 1-5 0,2-1 21 0,-3 0 2 16,-1-1-25-16,2 0 12 0,-2 1-2 16,-3-1 3-16,1 0 2 0,-4 1 5 0,-3 0 8 15,-1 1-21-15,-6 3-15 0,-4-1-10 0,-7 3-60 16,-5 0-42-16,2-11-147 0,-7 12-563 16,-11 3 57-16,8-6 107 0</inkml:trace>
  <inkml:trace contextRef="#ctx0" brushRef="#br0" timeOffset="131">10650 6325 545 0,'0'0'268'16,"0"0"-37"-16,0 0-14 0,0 0 14 0,0 0-32 16,-6-4-1-16,6 4-19 0,0 0-13 0,0 0-28 15,0 0-10-15,0 0-2 0,0 0-24 16,0 0-7-16,0 0 0 0,0 0-8 16,0 0-8-16,-3 13-10 0,3-6-13 0,-2 0-7 15,2 4 0-15,0-2-11 0,0 7-84 16,0-4-3-16,2 3 8 0,1 2 21 0,-3-1 22 15,0 1-37-15,3 6 22 0,0-6 5 0,-3 3 3 16,1 0 10-16,2-1-20 0,0-1-8 16,-3 2 5-16,3-2-26 0,0-2-25 0,-3-2-8 15,1-1-12-15,2 1-37 0,-3-2-35 0,0-3-67 16,0 0-568-16,0-2 69 0,0-1 141 16</inkml:trace>
  <inkml:trace contextRef="#ctx0" brushRef="#br0" timeOffset="132">10568 6286 988 0,'0'0'212'0,"0"-2"-43"15,0 2 31-15,-3-6-14 0,3 6-22 16,0 0-8-16,0-7 1 0,0 7-29 0,6-4-13 16,-6 4-21-16,0 0-22 0,14 0 10 15,-4 0 5-15,1 1-10 0,3 0-21 16,-1 3 16-16,4-2-26 0,-3 1-8 0,6-2 13 16,-6 5-22-16,6-3 1 0,-6 1-1 0,3 2-6 15,1-1 2-15,-8 1 3 0,3-4-10 16,-2 3-15-16,-1-2-6 0,0 3 16 0,-3-2-10 15,-3 2-1-15,-1 0 16 0,-3-1-15 0,-3 2-6 16,-1 1 8-16,-6 0 11 0,-1 1-1 0,-3-1-5 16,-2-1-18-16,-2 1-15 0,-2 1 13 15,-1-2-13-15,1 2-5 0,3-1-13 0,-1-4-43 16,2 0-34-16,-1 2-95 0,-4-3-125 0,14-1-493 16,0 2 88-16,7-4 80 15</inkml:trace>
  <inkml:trace contextRef="#ctx0" brushRef="#br0" timeOffset="133">10951 6494 775 0,'0'0'259'16,"4"-8"-14"-16,-4 8-17 0,0 0-5 16,3-4-34-16,-3 4-10 0,0 0-58 0,3-4 45 15,-3 4 18-15,0 0-40 0,0 0-93 0,3-5 8 16,-3 5 15-16,0 0-28 0,7-6 16 16,-7 6-19-16,4-6 1 0,3 5-16 0,-3 0 0 15,2-5 3-15,1 4-16 0,-1 1 13 0,2-1-15 16,-2 0 23-16,-6 2-16 0,14 0-4 15,-14 0-4-15,17 2 4 0,-13 0-11 0,5 1 3 16,-2 3 4-16,-3-4-4 0,3 4-11 16,-4 2-12-16,-2-1 2 0,2 3 8 0,-6 1 8 0,2-1-11 15,-5 3 3-15,-2 2 0 16,-2-2 0-16,0 4 5 0,-4-2 5 0,1 0-10 16,-1 0 0-16,4-6 2 0,0 2-12 0,-1 1 10 15,1-3 2-15,3-3 3 0,-2 2-3 0,4-1 9 16,-1-1 4-16,2-4-15 0,1 4 23 15,3-6 0-15,0 0-18 0,0 0 7 0,17 1 1 16,0-3-3-16,7-5-5 0,13-1 0 0,18-5 18 16,10 0-18-16,24-3-5 0,4-2 2 15,6 3-30-15,3 0-75 0,-3 4-316 0,0-4-447 16,4 5 85-16,-4-2 98 0</inkml:trace>
  <inkml:trace contextRef="#ctx0" brushRef="#br0" timeOffset="134">2094 4784 709 0,'0'0'192'0,"-10"0"17"16,10 0-35-16,0 0 26 0,0 0-59 0,0 0 12 15,0 0-35-15,0 0-15 0,0 0-9 16,0 0 4-16,0 0-1 0,0 0-15 0,23-6-28 16,-6 4-3-16,-3 1-5 0,6 1 5 0,2-3-15 15,2 2-5-15,6-2-1 0,1 2 9 16,0 1-29-16,-1-4 8 0,2 2 7 0,1 0-14 15,1-1 9-15,-3 0 8 0,3 1-12 16,-3 1-16-16,-3-3 7 0,-1 3 6 0,-7-2-5 16,1 3 10-16,-1-1-18 0,-6-2 10 15,3 1 3-15,-6 2-8 0,1-1 0 0,-4 1-10 16,-2-1-34-16,-6 1-14 0,0 0 9 0,0 0-53 16,0 0 33-16,0 0-87 0,7 2-62 15,-7-2-58-15,0 0-448 0,0 0 12 0</inkml:trace>
  <inkml:trace contextRef="#ctx0" brushRef="#br0" timeOffset="135">2589 4625 665 0,'0'0'300'0,"0"0"-45"0,-3-5-16 16,3 5-27-16,0 0-23 0,0 0-27 0,0 0-11 15,0 0-21-15,0 0 3 0,13 9-12 16,-9-3-4-16,3 1-22 0,3-2-18 0,-4 2 18 16,6 2-14-16,1 3-14 0,1-3 0 15,-1-1-14-15,5 1 1 0,-5 1 2 0,1 0-10 16,3-2-10-16,0 1-8 0,-4 0 26 15,1-2-36-15,3 2 10 0,-7-1 0 0,4-1-20 16,-7-1-5-16,-1 1 27 0,-2-2-14 0,-4 6 14 16,-4-1 14-16,-5 1-16 0,-15 8-23 15,-7 9-30-15,-10 4-60 0,-4-3-125 0,-13 10-721 16,-3-4 119-16,-1-2 65 0,8-8 102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2T08:04:05.7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7687 3775 445 0,'0'0'141'0,"0"0"33"16,0 0-36-16,-11-12 5 0,11 12-28 0,0 0 1 16,0 0 1-16,-4-4-12 0,4 4 0 0,0 0 5 15,0 0-20-15,-3-5 61 0,3 5-3 16,0 0-32-16,0 0 6 0,0 0-14 0,-6-3-18 16,6 3 22-16,0 0-55 0,-3-5 27 0,3 5 3 15,0 0-13-15,0 0-17 0,-12 0-6 16,12 0-5-16,0 0 0 0,-19 4-10 15,11-2 7-15,1 5-22 0,-3-3 12 0,-4 4-10 16,4 5 5-16,0-4-18 0,-4 7 11 0,4 0 2 16,-3 0-5-16,5-4 0 0,-1 3-8 0,2 1 21 15,3 0-18-15,1-3-11 0,-1 2 11 16,0-1-5-16,5-2-8 0,-1 1 2 0,3-2 8 16,1 2-17-16,0-4 12 0,5-3-5 0,-5 1 5 15,5-3-8-15,2 0 9 0,0-4-1 16,3 0-5-16,-1-3-5 0,0-2 12 0,1 1-17 15,0-5 13-15,0 0-3 0,2-4 2 0,-2-2 3 16,-4 3 0-16,1-4-2 0,-1 2 15 0,-3-1-8 16,-1 0-10-16,-2-1 3 0,-1 0-1 15,-3 2 11-15,-3 0 0 0,0 0-11 16,-1 0-7-16,-2-1 10 0,-1 4 3 0,-4 1-5 16,1 2-1-16,-3 1 1 0,2 1-11 0,1 2-2 15,0 0 10-15,0 1-3 0,2 2 6 16,-1 1-26-16,9 0-16 0,-15 0-4 0,9 1-26 15,6-1-44-15,-4 3-35 0,-2 1-218 0,6-4-510 16,0 0 90-16,0 0 118 0</inkml:trace>
  <inkml:trace contextRef="#ctx0" brushRef="#br0" timeOffset="582.76">8306 2813 542 0,'-1'-10'320'0,"1"10"-43"0,0-5-29 15,0 5-23-15,0 0-33 0,0 0-15 0,0 0-6 16,0 0-43-16,0 0 0 0,0 0 5 0,0 0-10 15,7 25-8-15,-7-12-23 0,3 2-15 16,-3 3-15-16,0 4-9 0,0 3-1 0,0 1 14 16,0 2-22-16,-3-2 2 0,3 4-5 0,0-3-11 15,0 1-1-15,-3-3-14 16,6-3-20-16,-6 0-36 0,3-5-72 0,0 0-51 16,0-5-130-16,0 1-517 0,0-2 45 0,0-4 62 15</inkml:trace>
  <inkml:trace contextRef="#ctx0" brushRef="#br0" timeOffset="929.08">8223 2792 716 0,'0'-7'228'0,"0"7"-23"0,0-6-16 15,0 6-25-15,0 0-18 0,3-8-26 0,1 6-17 16,6-3 7-16,0 2 10 0,0 0-28 0,5-1-28 16,1 2 5-16,2 2-5 0,-2 0-7 0,5 0 9 15,-3 1-33-15,2 4 77 0,1-3-15 16,-5 1-3-16,5 3-17 0,-4 0 4 0,0-3-18 16,-3 4-2-16,-1 2 0 0,-3-3-10 0,-5 2-1 15,-2 0-89-15,0 1 8 0,-6 1 2 16,-1 1 8-16,-7 1 5 0,-2-1-2 0,-4 1 2 15,0-1-8-15,-4-1 11 0,1 1-5 0,0-4 9 16,2-1-14-16,-2 1 12 0,6-4-2 16,1 0-8-16,-4 0-13 0,6-1-33 15,0-1-57-15,1 0-61 0,10-1-66 0,-12 0-59 16,12 0-459-16,0 0 78 0</inkml:trace>
  <inkml:trace contextRef="#ctx0" brushRef="#br0" timeOffset="1152.83">8667 2871 854 0,'0'0'218'0,"0"0"38"0,4-4-38 0,-4 4-16 15,0 0-23-15,0 0-13 0,0 0-17 16,0 0-19-16,0 0-7 0,7 9-20 0,-4-2 9 15,-3-1-25-15,3 5-5 0,-2 2-3 0,2 1-9 16,-6 4-24-16,6 1 2 0,-3 3-17 0,-3 3-18 16,2 2-49-16,1 4-130 0,0 0-712 15,0-4 94-15,0-1 98 0</inkml:trace>
  <inkml:trace contextRef="#ctx0" brushRef="#br0" timeOffset="1656.58">10688 2688 860 0,'0'0'268'0,"0"0"-45"0,0 0 2 0,0 0-23 16,3 13-27-16,-3-6 14 0,0 2-20 15,0 2-8-15,3 2-15 0,-6 2-31 0,3 2-10 16,0 1-20-16,0 2-6 0,0 0 8 0,-3 1-23 15,3 3-3-15,0-4-12 0,0 1 7 16,0 0-10-16,0-5-7 0,0 0-37 0,3 0-17 16,0 0-26-16,-2-4-128 0,2-7-102 0,0 4-589 15,1 1 97-15,0-6 51 0</inkml:trace>
  <inkml:trace contextRef="#ctx0" brushRef="#br0" timeOffset="2019.06">10719 2641 888 0,'0'0'297'0,"-1"-8"-16"0,1 8-27 15,0-6-32-15,0 6-22 0,1-6-18 0,5 4-18 16,-6 2-31-16,11-3 13 15,-11 3-18-15,16-2-16 0,-6 4-17 0,1-1 5 0,0 2-21 16,2-2-15-16,-2 1 5 0,2 2-5 0,1 0-15 16,-4 1-3-16,4-2-3 15,-4 2-4-15,0-3-14 0,-3 3 11 0,3 0-13 16,-6-1-2-16,-1-1-3 0,0 3-3 0,-2 0 3 16,-2 0 2-16,-5 1-2 0,-1-1-20 15,-7 1-11-15,-2 0 23 0,1-1-18 0,-1 0 3 16,-2-1 10-16,1-1-20 0,3 0 15 0,1-1-38 15,2 0-52-15,1 2-63 0,4-4-29 16,-1 0-36-16,0 3-81 0,7-4-551 0,0 0 95 16,0 0 53-16</inkml:trace>
  <inkml:trace contextRef="#ctx0" brushRef="#br0" timeOffset="2386.9">11142 2729 990 0,'0'0'190'0,"0"0"55"16,0 0 1-16,-3-8-49 0,3 8-5 0,0-7-28 15,0 7-11-15,0 0-2 0,0-6-10 0,0 6-3 16,0 0-12-16,-3-6-11 0,3 6-30 0,0 0 12 16,0 0-15-16,4-6-5 0,-4 6-8 15,9 0-16-15,-9 0-1 0,13-1 1 0,-2 1 4 16,-11 0-16-16,14 1-6 0,-4 1-12 15,0 1 3-15,-3-1-8 0,3 1-10 0,-3 2-6 16,0-2-4-16,0 3 2 0,-4-1 2 16,0 3-2-16,-6-2 5 0,0 5 6 0,-4 2-22 15,0 0 11-15,-3 0-12 0,-4 2 9 0,0 1 6 16,4-3-3-16,0-2-11 0,-1-2 11 0,2 1-2 16,2-3-3-16,1 0-8 0,2 1 0 15,-3-4 8-15,6 3-5 0,-2-3 2 16,3-4 8-16,0 0 10 0,11 2-23 0,2-3 3 0,5-4 13 15,8 1-11-15,9-2-10 0,6 1-33 16,14-6-141-16,-1-3-113 0,7 9-578 16,-3-1 82-16,-3-1 105 0,-9 2 35 0</inkml:trace>
  <inkml:trace contextRef="#ctx0" brushRef="#br0" timeOffset="3190.2">9355 3809 691 0,'0'0'322'0,"-4"-6"-38"0,4 6-28 0,0 0-15 15,-3-7-62-15,3 7-7 0,0 0-32 0,-4-3 1 16,4 3-15-16,0 0-16 0,0 0-8 15,0 0-15-15,0 0 8 0,7 16-26 0,-7-8-3 16,4 3-4-16,-1 3-11 0,1 3 10 0,2-1-15 16,-3 5 8-16,0 3-20 0,2 2-9 0,-2 3-20 15,0 2-66-15,-3 1-77 0,4-7-162 16,-4 12-570-16,3-3 81 0,0-7 78 16</inkml:trace>
  <inkml:trace contextRef="#ctx0" brushRef="#br0" timeOffset="4132.1">13142 3710 1003 0,'0'-6'271'0,"0"6"-22"0,0 0-4 0,0 0-7 16,0 0-46-16,0 0-20 0,0 0-21 15,0 0-18-15,0 0-15 0,0 0-6 0,0 0-20 16,-20 9-5-16,13-4-15 0,0 2-8 16,-3 2 3-16,3-4-8 0,0 2-6 15,1 0-14-15,-5 1 9 0,7-1-9 0,-5 0-11 16,5-1 0-16,-2-1 3 0,1 1-11 0,-1-2-22 16,3 1 9-16,2 0-9 0,-2-1 12 0,3-4 16 15,0 7-24-15,0-7 1 0,3 4-16 16,4 0 21-16,1-3-6 0,1-1 14 0,5 0-1 15,0 2 0-15,2-2-10 0,2 0 0 0,-2 0 1 16,2 0-4-16,3 0-2 0,-1 0-8 16,-3 3 21-16,0 0-8 0,0-1 8 15,1 4-10-15,-5-3 15 0,0 2-18 0,-1 1 2 16,0 1-9-16,-5 0 9 0,1 1 3 0,-5 2 3 16,-3 2 2-16,-6 1-7 0,-2 2-1 15,-5 0-15-15,-8 5-12 0,1 2 4 0,-4-4-43 16,0 0-38-16,3-1-67 0,-6-1-87 0,7-3-141 15,-4-2-460-15,3-1 92 0,4-6 71 16</inkml:trace>
  <inkml:trace contextRef="#ctx0" brushRef="#br0" timeOffset="4343.31">13108 3700 701 0,'4'-5'251'0,"-1"2"-54"16,0-1 79-16,1 0-22 0,2-1-19 15,5 1-30-15,2-1-26 0,2-2-15 0,4 3-16 16,6-5-17-16,-1 4-13 0,10-4-6 16,-6 2-14-16,6-1-4 0,3 4-35 0,0-2-23 15,0 1-26-15,2 0-115 0,-11 0-225 0,15 2-548 16,-5-5 103-16,-1 0 71 0</inkml:trace>
  <inkml:trace contextRef="#ctx0" brushRef="#br0" timeOffset="6450.56">14988 2821 719 0,'-3'-5'253'0,"3"5"-28"16,0 0 1-16,0 0-22 0,0 0-4 0,0 0-39 15,0 0 8-15,0 0-33 0,0 0-5 16,0 0-19-16,0 0-4 0,0 0-21 0,0 0 7 15,0 0-9-15,0 0-16 0,3 19 0 16,-3-12-18-16,4 4-10 0,-4 2 3 0,3 0 15 16,0 4-18-16,-3 0-3 0,0 3 3 15,1-2-8-15,2 2 8 0,-3 0-5 0,0 0-13 16,3 2-13-16,-3-3-5 0,3 4-23 0,-3-4-7 16,0 0-44-16,0 1-113 0,0-7-82 15,0 7-580-15,1-5 55 0,-2-1 88 0</inkml:trace>
  <inkml:trace contextRef="#ctx0" brushRef="#br0" timeOffset="7034.08">15008 2752 606 0,'0'0'200'0,"-6"-2"-18"0,6 2-6 16,-4-4-9-16,4 4-22 0,0 0 12 16,0 0-14-16,-6-2 13 0,6 2-56 0,0 0 33 15,0 0-23-15,0 0-18 0,0 0-10 0,-3-5-8 16,3 5-20-16,0 0 2 0,0 0-12 0,0 0 10 15,0 0-39-15,19 0 16 0,-8 0 28 16,2 0-36-16,2 2 2 0,4 1-2 0,2-2 0 16,0 0-7-16,-4 1-9 0,4 0 6 15,-1 0 13-15,0 2-19 0,-2-2 14 16,-2 1-3-16,-1 0 0 0,-2 0-16 0,1 0-2 16,-7-2 0-16,3 3 13 0,-4-1-8 0,-3 2-5 15,-2 0-5-15,-1-5-8 0,-10 12-15 0,3-6 0 16,-10 2 18-16,3 1 2 0,-10 1-15 15,0-2 0-15,1-1 8 0,-1 1-3 0,0-1-5 16,0 0 28-16,7-2-54 0,-1-1-38 0,-2 0-51 16,9 1-82-16,-5-4-220 0,8 4-321 15,-1-4 65-15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2T08:04:34.7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15576 3067 424 0,'0'0'169'0,"0"0"-25"0,-17-9-19 16,17 9 6-16,0 0-24 0,0 0-48 0,-3-4 120 15,3 4-51-15,0 0 10 0,0 0-30 16,-4-4 12-16,4 4-61 0,0 0-41 0,0 0 69 15,-3-4-23-15,3 4 0 0,0 0-5 0,0 0-3 16,0 0-12-16,0 0-3 0,0 0-11 16,0 0 1-16,0 0-18 0,0 0 7 0,0 0-4 15,0 0 12-15,-10 15-13 0,6-9 8 0,1 3-18 16,2 1 11-16,-2 0 7 0,-3 2-10 16,5-1 10-16,-5 1-13 0,3-2 5 15,2 1-12-15,-2 0 5 0,-1 1 17 0,1-2-30 16,0 0 2-16,2-2 29 0,1 2-31 0,-3-3 0 15,3-1 0-15,-3 2 0 0,3-4-13 0,-3 3 13 16,3-2-8-16,0-5 13 0,-1 6 5 16,1-6-10-16,0 0 10 0,0 0-15 0,0 0 7 15,0 0 0-15,0 0 19 0,0 0-11 0,0 0 10 16,0 0-10-16,0 0 6 0,0 0 17 16,0 0-28-16,10-14 7 0,-10 14 1 15,0-4-26-15,0 4 0 0,0 0 36 0,7-3-28 0,-7 3 15 16,8-1-2-16,-8 1 2 0,13 0-18 15,-7-3 33-15,-6 3-4 0,18-2-24 16,-11 1-7-16,2 0 15 0,2 1-5 0,-1-1-11 16,0 0 14-16,4 1-6 0,-4-4 3 0,1 4 2 15,-4 0 3-15,3-1-7 0,-3 0-3 0,3-1-1 16,-3-1 9-16,0 2-1 0,-7 1 8 16,14-4-23-16,-8-1 6 0,-2 3 9 0,-1-4 6 15,0 4-11-15,-2-4 5 0,-1 6-2 0,3-9 15 16,-3 5 1-16,0 4-22 0,-3-9 22 15,2 4 4-15,-2 2 29 0,-3-2-21 0,6 5-11 16,-4-7 11-16,-3 3 23 0,7 4-10 16,-4-6-28-16,1 3 12 0,3 3-2 0,-7-4-10 15,7 4 5-15,0 0 2 0,-6-3-10 16,6 3 0-16,0 0 19 0,0 0-9 0,-11 12-18 16,11-4 16-16,-4-1 2 0,4 3-9 0,-3 2 4 15,3 1 5-15,3-1-5 0,-3 5 3 0,1 1-23 16,2 0-11-16,1 4-14 0,-1-1-93 15,-2 4-200-15,5 7-504 0,-2 0 85 0,2-8 79 16</inkml:trace>
  <inkml:trace contextRef="#ctx0" brushRef="#br0" timeOffset="759.9">17149 3727 1021 0,'-3'-7'289'0,"3"7"-30"0,0-6-26 16,0 6-16-16,0 0-10 0,0 0-38 0,0 0-23 16,0 0-5-16,0 0-3 0,0 0-12 15,-8 24-26-15,5-12 7 0,-1 2-22 0,4 6-14 16,-3-3 1-16,0 3-21 0,0 1-2 15,2-2-13-15,1 4-19 0,0-4-40 0,4 3-23 16,-1-4-23-16,0-1-74 0,1-6-213 16,7 6-512-16,-2-2 95 0,1-5 64 0</inkml:trace>
  <inkml:trace contextRef="#ctx0" brushRef="#br0" timeOffset="1192.58">17549 3761 798 0,'0'0'300'0,"0"0"-9"0,0 0-40 0,0 0-18 16,0 0-23-16,-18 2-23 0,9 2-31 0,2 4-10 15,-7 1 8-15,4 2-16 0,-3 3-3 16,1 2-35-16,-1 2-5 0,2 2 0 0,1 2-31 15,0 6 33-15,0-5-28 0,6 1-2 0,1 0-19 16,0-4-4-16,3 1 10 0,3-1-21 16,0-2-8-16,1-3 9 0,6-1-14 0,0-2-2 15,3-3-3-15,5-2-2 0,0-2-3 16,2-9 8-16,4 1-12 0,0-2 6 0,6-7 1 0,-5-1-5 16,1-4-3-16,-5-1 5 15,0 0 3-15,-5-1-16 0,-4-2-4 0,-3 1 4 16,-2-2 21-16,-4 3 0 0,-3-2 2 0,-3 0-22 15,-4 0 2-15,-3 1 5 0,-1 3-18 16,-5 1 11-16,-1 1-9 0,3 4 17 0,-3 3-12 16,0-1-4-16,0 2-21 0,6 6-48 0,-3-2-26 15,1 3-36-15,3 0-138 0,2 4-650 0,2-1 115 16,0 2 80-16,5-2 76 0</inkml:trace>
  <inkml:trace contextRef="#ctx0" brushRef="#br0" timeOffset="2256.6">19712 2758 506 0,'-3'-4'292'15,"3"4"-33"-15,0 0 20 0,-3-6 2 16,3 6-104-16,0 0-11 0,0 0-2 0,0 0 0 16,-3-3-21-16,3 3-25 0,0 0-13 0,0 0-28 15,0 0-11-15,0 0 6 0,0 0-23 16,0 0 9-16,-1 18 4 0,-2-10-8 0,6 4-3 16,-3 1 0-16,0 5-13 0,0 1 3 15,-3-1-2-15,6 2-19 0,-2 0-2 0,-1-1-15 0,3 0-8 16,0-2-16-16,0 3-45 15,-2 0-19-15,2-6-115 0,0 0-644 0,0 3 94 16,-3-6 30-16,5 0 96 0</inkml:trace>
  <inkml:trace contextRef="#ctx0" brushRef="#br0" timeOffset="2660.98">19678 2688 709 0,'0'-7'248'0,"0"7"-31"16,-3-5-40-16,3 5 2 0,0 0-28 0,4-5-15 15,-4 5-13-15,9-1-8 0,-9 1-10 0,18 1-21 16,-5 1 3-16,1 1-15 0,3-1 5 16,4 1-16-16,3 1-25 0,0 0 10 0,-1 2 3 15,1-1-21-15,0-1 3 0,-7 0-3 0,4 1-5 16,-3 1-18-16,1-2 3 0,-4 1-6 16,-2 0-7-16,-2 0-8 0,-5 1-2 15,1-2 12-15,-4 2 9 0,-6 1-24 0,-1 1-16 16,-5 0-19-16,-6 0-11 0,-1 2 12 15,-5-1-19-15,-3 0 27 0,0-1-7 0,1-1-10 16,-2 3 17-16,4-6 8 0,1 0 18 0,3 0-28 16,0 0-77-16,3 0-168 0,5-1-452 0,1-1 108 15</inkml:trace>
  <inkml:trace contextRef="#ctx0" brushRef="#br0" timeOffset="3422.79">20260 2864 616 0,'0'0'238'0,"0"0"-10"16,0 0-20-16,0 0-24 0,0 0-25 0,0 0 15 15,0 0-34-15,0 0-27 0,6 19-11 16,-6-11-2-16,3 2-13 0,-2 2 5 0,2 1-25 0,-3 3 0 16,3 2-21-16,2 0-13 15,-5 6-59-15,3 1-30 0,-3 2-768 0,0 0 51 16,0-5 105-16</inkml:trace>
  <inkml:trace contextRef="#ctx0" brushRef="#br0" timeOffset="4484.89">22618 3777 647 0,'0'0'261'0,"0"0"-46"16,0 0 0-16,0 0 0 0,0 0-13 0,4 16-10 15,-4-9-41-15,3-1-10 0,-3 4-15 0,0-1-9 16,1 0-1-16,-1 2-22 0,0 0-4 16,0 1-3-16,3-1-44 0,-3 2 1 0,3-1-6 15,0 1-40-15,0 1-26 0,-2-3-85 0,-1-3-133 16,6 5-601-16,-3-5 94 0,2 2 67 15</inkml:trace>
  <inkml:trace contextRef="#ctx0" brushRef="#br0" timeOffset="4890.29">22854 3709 852 0,'0'0'258'0,"3"-7"-76"0,-3 7-13 16,0 0-26-16,2-6 1 0,-2 6-11 0,0 0-23 15,2-4-18-15,-2 4 5 0,7-4-12 16,0 2 7-16,0 1-20 0,3 0-11 0,4-5-30 16,2 4 15-16,-1 1-8 0,4-4-20 0,-1 2-15 15,2-1 30-15,-6 2-20 0,4 0-3 16,-2-3 5-16,-2 3 3 0,-4 0-7 15,3 2-9-15,-5-4 6 0,2 4 15 0,-3-1 10 16,-1-1-15-16,-6 2 3 0,14-1 7 0,-14 1 2 16,10 0 4-16,-10 0-9 0,0 0-4 0,7 4-8 15,-7-4-3-15,-3 8-5 0,-1-1 10 16,-2 2-5-16,2 0 3 0,-2 1 3 0,2 4-14 16,-3 1 6-16,0 1 5 0,-3 2 5 0,4 1-3 15,-2 3-12-15,2 2 2 0,2-3 13 16,1 1-18-16,0-3 2 0,-1 2-56 15,4-4-10-15,0-3-23 0,3 1 3 0,-2-1-118 16,-1 1-36-16,3-2-566 0,0-1 108 0,1-3 20 0</inkml:trace>
  <inkml:trace contextRef="#ctx0" brushRef="#br0" timeOffset="5108.38">22922 3913 696 0,'0'0'281'0,"0"0"-22"0,0 0-29 0,0-7-15 16,0 7-18-16,15-3-28 0,-2 0-7 16,7-1-27-16,-3 1 11 0,4 1-15 0,0-3-29 15,6 0 0-15,1 0-4 0,-5 0-24 16,4 1-28-16,1-2-33 0,3 4-57 0,-17-4-271 15,23-1-532-15,0 3 95 0,-2-4 71 0</inkml:trace>
  <inkml:trace contextRef="#ctx0" brushRef="#br0" timeOffset="6074.37">25008 2698 739 0,'0'-4'287'0,"0"4"-23"0,0 0-11 0,0 0-48 15,-3-6-34-15,3 6-7 0,0 0-13 16,0 0-18-16,0 0-12 0,0 0 1 0,0 22-17 15,0-15-13-15,0 2-10 0,0 3-10 0,0 1 0 16,0 0-1-16,0 4-14 0,0 0-4 16,0 2-1-16,0 0-29 0,0 1-5 0,0-1-8 15,0 0-26-15,0 1-9 0,0 1-39 0,0-3-126 16,-1 0-145-16,2 2-512 0,-1-7 82 16,0 0 104-16</inkml:trace>
  <inkml:trace contextRef="#ctx0" brushRef="#br0" timeOffset="6498.94">24940 2613 847 0,'0'0'294'0,"-1"-5"-10"0,1 5-38 15,0 0-21-15,-3-6-20 0,3 6-31 16,0 0-18-16,0 0-25 0,0 0 2 0,7-6 0 16,-7 6-26-16,10 0-12 0,1 0 0 0,-11 0-23 15,23 2-1-15,-5 0-9 0,2 0-3 16,0-1-1-16,1 4-19 0,3 0-6 0,-1-1 3 15,1 0-8-15,0 3 13 0,-3-2-21 0,-4 0-7 16,1 1 10-16,-2 0-7 0,1-2 2 16,-6 0 2-16,0 1-20 0,-5 1 13 15,0-2-11-15,-5 2-4 0,-1 1 15 0,-4 1-8 16,-6 0-3-16,-7 1 3 0,3-1-5 0,-9 0 6 16,0 1-4-16,-3-3-2 0,-1 2-10 15,-1-4 5-15,5 2 0 0,-1-3-3 0,3 0-15 16,5 0-33-16,1-1-67 0,2-2-44 0,2-1-140 15,5 2-558-15,6-1 79 0,0 0 90 16,0 0 69-16</inkml:trace>
  <inkml:trace contextRef="#ctx0" brushRef="#br0" timeOffset="7049.46">25518 2713 908 0,'0'0'236'16,"-5"-3"-52"-16,5 3 16 0,-3-4-11 15,3 4-35-15,0 0-14 0,-4-4-9 0,4 4-18 16,0 0-14-16,-1-6-9 0,1 6 2 15,0 0-15-15,8-2 2 0,0-1-20 0,-8 3-5 16,17-2-13-16,-5 1 2 0,-4 2-4 0,2-1-16 16,-3 2 8-16,4-1-16 0,-1 2-13 0,0-2-12 15,-3 3 8-15,3-2-34 0,-3 4 20 16,1-3-1-16,-5 0-24 0,0 2 7 0,-3 1 32 16,0-6-16-16,-3 11-5 0,-2-3-16 0,-4-1-4 15,2 0 4-15,0 1 19 0,-4-3-11 16,4 3 8-16,-2-1-2 0,-2-1-1 0,4-2-2 15,1 2 10-15,2 0-5 0,-2-3-3 0,2-1 24 16,-3 2-3-16,7-4-6 0,-3 6 1 0,3-6 8 16,-1 5 20-16,1-5-11 15,4 5 6-15,-4-5-3 0,14 5-2 0,-4-5 12 16,0 3-9-16,1 1-11 0,2-3 12 0,-2 3 6 16,-1-1 16-16,3 2-27 0,-2-2-9 0,-1 0 15 15,0 3-13-15,-2-1 10 0,3-1-5 16,-6 2 3-16,-2 0-8 0,-3-1 25 0,0 3-2 15,-6 1 16-15,-7 3-14 0,-5-2 9 0,-9 5-22 16,-4-4-7-16,-10 5-22 0,-7 1-1 16,7-7-8-16,7-1-30 0,-3-1-26 0,-2-2-69 15,2 2-663-15,2-2 77 0,5-2 104 16</inkml:trace>
  <inkml:trace contextRef="#ctx0" brushRef="#br0" timeOffset="8112.2">28351 3713 486 0,'0'0'212'0,"0"0"-9"0,0 0-1 16,0 0-8-16,0 0-17 0,0 0-24 15,0 0-9-15,0 0-11 0,0 0 3 0,0 0-14 16,0 0-1-16,0 0 37 0,0 0-4 0,-10-2-21 16,10 2-7-16,0 0-14 0,0 0-15 0,0 0 11 15,0 0-24-15,0 0-7 0,0 0-5 16,0 0-8-16,0 0-13 0,22-10 5 0,-12 9-4 15,2-3-9-15,2 0-7 0,5 0 2 0,-7 1-22 16,5 2 12-16,-1 1-3 0,-1-3 1 16,-2 6-16-16,4-3 3 0,-6 1-10 15,2 2 9-15,1-3-9 0,-4 5-3 0,-3 2 0 16,3-3-5-16,-6 5 2 0,-4-1 19 0,-3 0 2 16,2 5-16-16,-9-2 6 0,0 0 7 15,-2 2-22-15,-7 2 7 0,4-4-6 0,-4 3 4 16,4-3-6-16,-4 2 3 0,5-4 10 0,2-3-2 15,0 4 2-15,1-5 20 0,2 2-17 16,2-1-8-16,2-2 5 0,-4-1-12 0,8-1 1 16,1-2 6-16,0 0 8 0,0 0 0 0,0 0-11 15,21 0 3-15,-8-1-2 0,-1-3 4 0,1 2-7 16,7 0 8-16,0-3 2 16,-2 2-3-16,3 2-12 0,-1-3-21 0,1 0-2 15,3 3-41-15,-3-2-23 0,-1 1-126 0,3 1-13 16,-1 2-652-16,0-1 64 0,-1 2 135 15,-3-2 29-15</inkml:trace>
  <inkml:trace contextRef="#ctx0" brushRef="#br0" timeOffset="8713.59">29052 3588 798 0,'0'0'318'0,"-4"-4"-24"0,4 4-33 15,0 0-20-15,0 0-29 0,-24 8-15 0,17 0-5 16,-6 1-41-16,-1 0-8 0,-2 7-15 15,1 0-15-15,-1-2-11 0,2 6-9 0,-3 0-14 16,2 3-10-16,-1 1 3 0,-1 0-11 0,7-4-4 16,3 1-4-16,0-6-2 15,3 4-22-15,-2-3-1 0,6-4-5 0,0 2-16 16,3-3 9-16,4 2 7 0,0-4-18 0,3-5-18 16,7 3 6-16,-3-2-17 0,5-4 14 0,-4-1 8 15,5 0 2-15,-3-4-23 0,1 2 15 16,0-3 8-16,-5 0-5 0,0 0-3 0,-2 0 16 15,-1-2-16-15,-4-1 13 0,-2-1 8 0,-1 2 8 16,-3 0-9-16,-3-1 11 0,-1 1-17 16,-3-2 11-16,-3 5 9 0,-4-4-16 0,-2 2-5 15,1 4 8-15,-1-3 0 0,2 4-10 0,0-1 2 16,-3 2 2-16,4 2-30 0,-1-2 8 0,4 6-31 16,0-5-46-16,2 5 0 0,2-2-72 15,-11 4-223-15,17-2-496 0,3-2 74 0,-3-4 103 16,10 7 63-16</inkml:trace>
  <inkml:trace contextRef="#ctx0" brushRef="#br0" timeOffset="10235.54">2210 8118 650 0,'0'0'291'0,"-10"0"-29"16,10 0-122-16,0 0 22 0,0 0-4 0,0 0-9 15,0 0-34-15,0 0-5 0,0 0-2 16,0 0-27-16,0 0 6 0,0 0-38 16,0 0 10-16,0 0-10 0,0 0-11 0,0 0 8 15,34 0-2-15,-20 0-11 0,6-7 13 0,0 4-18 16,4-4-2-16,1 5-3 0,2-6 10 15,0 0-18-15,1 1 3 0,-2 0 3 0,2 3-1 16,-1-3 1-16,0 0-19 0,1 2 16 0,-3 2-8 16,-2 0-7-16,-3-2 12 0,1 3-20 15,-4-3-8-15,0 3 16 0,-4 2-3 0,-1-1-5 16,-2 1-21-16,0 0 13 0,0-1-12 0,-10 1 7 16,13 0 5-16,-13 0-12 15,11 1-32-15,-11-1-35 0,3 1 0 0,-3-1-3 16,0 0-156-16,4 2-504 0,-4-2 13 0,0 0 135 15</inkml:trace>
  <inkml:trace contextRef="#ctx0" brushRef="#br0" timeOffset="10556.14">2620 7866 706 0,'-6'-5'294'0,"6"5"-30"0,0 0-44 16,0 0-10-16,0 0-15 16,0 0-27-16,0 0-9 0,0 0-28 0,0 0 20 0,0 0-41 15,20 10 0-15,-7-5-23 0,-2 0-18 16,3 0 13-16,2 0-13 0,2-2-18 16,-1 4 3-16,3-1-10 0,-5-2 2 0,1 3-5 15,1-4-34-15,-3 2 21 0,0 1 3 0,-4-2-5 16,0 3-1-16,-1-6 6 0,0 5-23 15,-3 1 12-15,0 1 6 0,-5 1-11 0,-2 0-5 16,-2 1 11-16,-6 5-8 0,-3 2 2 16,-1-2-2-16,-5 2 2 0,2 0-2 0,-5 2-8 15,1 3 0-15,-4-2-18 0,4 2-45 16,-1 2-70-16,-14 3-269 0,16-4-504 0,4-4 141 16,2-4 61-16,2-5 110 0</inkml:trace>
  <inkml:trace contextRef="#ctx0" brushRef="#br0" timeOffset="11203.17">3583 8133 622 0,'1'7'243'16,"-1"-3"-21"-16,0 3 1 0,0 2-39 16,-1-1-2-16,1-1-10 0,-2 1-21 0,2 2-13 15,-1-3-20-15,1-1-11 0,0-1 3 0,0 2 8 16,0-1-31-16,-3-4 26 0,6 5-26 16,-3-7-18-16,0 7 15 0,0-7-30 0,0 0 0 15,0 0 10-15,12-21-3 0,-3 9 1 0,1-9-16 16,-3 3-3-16,4-9 8 0,2-4-17 15,-2-1 1-15,5-10-1 0,2-1 2 0,-5 2-21 16,-3 7 8-16,1 2 18 0,-1 4-18 0,0 2 5 16,-2 2-7-16,-2 7-75 0,1-3 23 15,-1 2 75-15,-3 5-37 0,2 1 6 16,-2 2-3-16,0 0-5 0,1 2 13 0,-1-1-18 16,0 1 13-16,-3 6-3 0,4-1 8 15,-4 3-10-15,10 0-13 0,-10 0 15 0,11 8 0 16,-2 2-7-16,-2 2 7 0,4 1 3 0,-1 2-13 15,0 6 10-15,4-3-7 0,-1 7-3 0,-1-1-8 16,4 1-64-16,-2 1 8 0,-1-1 8 16,-1 0 15-16,4 1-10 0,-3-2 5 0,1-3-13 15,-1 1 3-15,-2-4-19 0,-1 3-4 0,0-3 2 16,1 1-43-16,-7-3-34 0,5-1-91 16,-8 3-623-16,-1-5 105 0,0-1 110 0</inkml:trace>
  <inkml:trace contextRef="#ctx0" brushRef="#br0" timeOffset="11407.69">3714 8066 962 0,'0'0'274'15,"-4"-5"-28"-15,4 5-31 0,0 0-26 0,8-8-18 16,-2 6-9-16,1 1-14 0,0 0-17 0,7-4-13 15,-1 4-16-15,1-1-2 0,6-3-21 16,-2 4-38-16,3-1-59 0,1 2-48 16,3 0-91-16,-1-1-672 0,0-3 82 0,-1 2 38 15</inkml:trace>
  <inkml:trace contextRef="#ctx0" brushRef="#br0" timeOffset="11668.12">4247 7708 780 0,'-3'-2'315'0,"0"-3"-31"0,3 5-33 0,-4-5-39 16,4 5-4-16,0 0-34 0,0 0-8 16,0 0-25-16,0 0-16 0,-7 22 1 15,7-12-16-15,0 5-20 0,0 3-3 0,0 4 0 16,-3 3-21-16,3 3 6 0,-1 4-26 0,1-4 10 15,0 8-7-15,-2 0 2 0,2-3-10 16,0 2-13-16,3-3 3 0,0-6-29 0,0 1-12 16,-3-4 0-16,5 1-13 0,1-7-39 0,-3-2 14 15,4 1-62-15,0-7-31 0,0-1-274 0,3 0-422 16,0-6 62-16,1-2 104 0</inkml:trace>
  <inkml:trace contextRef="#ctx0" brushRef="#br0" timeOffset="11875.54">4292 7993 934 0,'0'0'271'16,"-7"0"-5"-16,7 0-38 0,0 0-21 0,0 0-27 15,0 0 4-15,0 0-48 0,0 0-3 0,0 0-49 16,0 0-20-16,31-3-46 0,-14-1-79 15,0 4-57-15,7-1-706 0,7 2 76 16,2-4 96-16</inkml:trace>
  <inkml:trace contextRef="#ctx0" brushRef="#br0" timeOffset="12328.51">5126 7778 670 0,'0'0'233'16,"0"0"-51"-16,3-7-11 0,-3 7-25 0,0 0 3 16,0 0-3-16,0 0-24 0,0 0 9 0,0 0-21 15,4 23 15-15,-4-10-45 0,0-1 2 0,3 5-11 16,-3 5-1-16,0 1-4 15,0 3 6-15,1 0-3 0,-1 2-23 0,0 4-3 16,0-1-14-16,2-4 19 0,-1 3-4 0,2-1-14 16,-3-3 6-16,3 4-18 0,0-3 8 0,1-4-24 15,3-3-9-15,-3 0-1 0,2-5-15 16,1 0-13-16,3-2-64 0,1-4-15 0,2-1-77 16,1-5-553-16,0 2 0 0,3-8 82 0</inkml:trace>
  <inkml:trace contextRef="#ctx0" brushRef="#br0" timeOffset="12536.13">5170 8026 970 0,'0'0'297'0,"-6"-1"-49"0,6 1-23 0,0 0-7 16,0 0-24-16,0 0-20 0,0 0-15 15,0 0-26-15,0 0 3 0,34-1-19 0,-18 1-24 16,2 0-17-16,3 0-30 0,2 1-69 0,4-1-71 16,-3 1-178-16,7 1-585 0,-7 1 104 15,4-2 57-15</inkml:trace>
  <inkml:trace contextRef="#ctx0" brushRef="#br0" timeOffset="12757.91">5765 8046 601 0,'3'-10'333'0,"-3"7"-16"0,0 3-61 0,3-7-15 16,-3 7-44-16,1-2-8 0,-1 2-17 0,10-6-8 15,-10 6-52-15,7-2-9 0,-7 2-45 16,10-1-29-16,-10 1-42 0,17 0-154 15,-17 0-109-15,10 9-558 0,-6-5 112 0,3 4 54 16</inkml:trace>
  <inkml:trace contextRef="#ctx0" brushRef="#br0" timeOffset="12931.32">5813 8183 801 0,'0'0'225'0,"-10"3"-15"0,10-3-26 0,0 0-17 16,0 0-14-16,0 0-25 0,0 0-3 0,0 0 3 15,0 0-30-15,0 0-14 0,0 0-25 16,23 4-28-16,-23-4-31 0,15 1-54 0,-5-1-117 16,3 0-597-16,1 0 64 0,-1 0 74 0</inkml:trace>
  <inkml:trace contextRef="#ctx0" brushRef="#br0" timeOffset="13398.78">6205 7999 688 0,'-2'-6'264'0,"1"-1"-54"0,1 3 2 16,0 4-35-16,-3-11 66 0,3 8-8 15,0 3-17-15,0-8-44 0,0 8-3 0,0-9-22 16,0 7-24-16,3-4-2 0,2 3-23 0,1-2-3 16,-2 2-2-16,5-1-13 0,-2 1-18 15,1 3 0-15,1-1-3 0,1-2-15 0,1 6 16 16,-4-2-24-16,3 2-33 0,1 2 11 0,-5 2-11 16,1 2-10-16,0 0-21 0,-4 1 8 15,0 4-53-15,-3 0-16 0,-3 1 2 0,0 5-43 16,-7-1 31-16,3-1-13 0,-7 4-16 15,1-4 34-15,-1-1 3 0,4-1 27 0,0-6 49 16,-1 5 21-16,1-6 43 0,6-1 21 16,-5 0 12-16,1-5-12 0,1 3 5 0,1-3-6 15,2 0-1-15,4-3-17 0,0 0 1 0,0 0 10 16,0 0-28-16,0 0 10 0,4-13 5 16,-4 13-15-16,7-8 0 0,-1 5 7 0,2-3-27 15,-2 5 17-15,4-3-18 0,-3 1-7 0,1 3 15 16,2-2-5-16,2 1-8 0,-1 1-30 15,0 0-6-15,1 3-58 0,3-3-42 16,-5 3-73-16,7 2-702 0,-7 4 115 0,3-1 23 0,-1 0 144 16</inkml:trace>
  <inkml:trace contextRef="#ctx0" brushRef="#br0" timeOffset="13541.75">6654 8249 619 0,'0'0'230'0,"6"-3"-25"16,-6 3 8-16,0 0-32 0,0 0-4 16,0 0-29-16,0 0-9 0,-9 15-19 0,2-1-18 15,-10 4-53-15,0 0-90 0,-14 12-266 0,0 0-446 16,-4-1 52-16</inkml:trace>
  <inkml:trace contextRef="#ctx0" brushRef="#br0" timeOffset="14292.03">7693 8128 980 0,'-3'-10'317'0,"-5"0"-148"0,2 1 0 0,2 3-20 15,-2-2 4-15,-1 1-4 0,-3 4-37 16,3-3 9-16,-3 5-16 0,-4-2-13 16,3 3-16-16,-2 0 11 0,-1 3-15 0,-2-3-10 15,1 7-29-15,-1-1 8 0,-1 3-13 0,6 0-5 16,-3 0 21-16,4 4-16 0,0 1-8 15,3 1-12-15,0 0 0 0,7-4-14 0,0-1-1 16,3 4 7-16,1-4-11 0,3-2-4 0,0-1 2 16,6-1-5-16,1-4 13 0,-1-2-5 0,5 0 5 15,-1-2-16-15,4-3 1 0,-1 0 20 16,-3 2-13-16,1-5 18 0,-2 4 11 0,-1-2-1 16,-2 2 26-16,1 1-28 0,-7 0 53 0,2-2 3 15,-2 3-35-15,1-3 14 0,-2 3 9 16,1 1 7-16,-4-3 5 0,-3 4-8 15,7-3-2-15,-7 3-8 0,8 0-7 0,-8 0-19 16,0 0 4-16,0 0-4 0,12 7-12 0,-11-1 10 16,5-1-33-16,1 3-3 0,0 4-31 0,3-2-50 15,3 0 2-15,-1 1-88 0,7 3-749 16,2-4 100-16,0 0 97 0,3-3 77 0</inkml:trace>
  <inkml:trace contextRef="#ctx0" brushRef="#br0" timeOffset="14745.3">8551 8000 775 0,'1'-7'264'0,"-1"7"-54"0,0 0-21 0,0 0 0 16,3-7-43-16,-3 7-2 0,0 0-6 15,0 0-38-15,0 0 2 0,13 14-10 0,-9-13-25 16,-1 6 10-16,4 3-29 0,-4-3 14 0,1 1-16 16,-1 2-8-16,0 0-12 0,-2 3-1 0,2-4-17 15,0 1-26-15,0-2-5 16,-3 2 5-16,5-2 10 0,-5-1-17 0,3 0-3 16,-3-1 28-16,3-2 10 0,-3-4 3 0,4 5 0 15,-4-5-24-15,0 0 19 0,13-9 23 0,-6 3-3 16,0-3 10-16,0 0 13 0,-1 1-10 15,1-1 3-15,1-5-18 0,2 6-9 0,-1-2 9 16,-1 2 0-16,-1-1-1 0,0 1 1 0,-1 0-6 16,0 1 1-16,2 0-14 0,-5 4 1 15,1-2 10-15,2 3-8 0,-2 0-7 0,2-1-3 16,-6 3 2-16,0 0-7 0,15 4 16 0,-9-3-1 16,-3 6 0-16,1 0-5 0,3 2-10 0,-6 0-46 15,5 1 10-15,-6 5-46 0,4 1-36 16,-2-8-100-16,2 9-627 0,-1-5 116 0,1 3 45 15</inkml:trace>
  <inkml:trace contextRef="#ctx0" brushRef="#br0" timeOffset="15538.74">9010 8068 980 0,'0'0'304'15,"0"-8"-119"-15,0 8 35 0,-5-7-3 0,5 7-9 16,0-4-14-16,0 4-12 0,-3-6-23 0,3 6-18 15,0 0-29-15,0 0-4 16,0 0-24-16,0 0 6 0,0 0-21 0,0 0-26 16,0 0 1-16,0 0 2 0,0 0-3 0,0 0-17 15,0 0 2-15,0 0-12 0,0 0-6 0,24 3-10 16,-17-6 5-16,0 1-36 0,0-4 24 16,3-1-11-16,-3 3 5 0,3-4 5 0,-3-1 3 15,0 1 20-15,-1 0-4 0,-2-1-1 0,3 1 21 16,-4 0 7-16,1 0-15 0,-4 2 13 0,0 0-16 15,0 1-2-15,0 5 0 0,-6-8 3 16,2 6-1-16,4 2-17 0,-14-3 17 0,14 3-10 16,-17 5 16-16,3-2-31 0,1 4 15 0,-1 1 13 15,1 2-20-15,1 0-19 0,2 4 16 0,-2 1 11 16,3 0-19-16,0 3-30 16,5-1-24-16,-2 1-17 0,6-1-13 0,-3-1-34 15,6 1-20-15,0-9 18 0,4 7-2 0,2-6-88 16,2-6 98-16,-1 2 17 0,5-2 6 0,-2-3 28 15,4-1 26-15,-3-1 20 0,3-3 20 16,-4 2 44-16,1-3 56 0,0 2-28 0,-4-3 18 16,4 0 49-16,-4 5-28 0,0-4 9 0,-2-1-12 15,-2 4 0-15,1 1 0 0,-1-3-28 16,-2 4 0-16,3-3-11 0,-4 1 1 0,-3 3-16 16,7-3-8-16,-7 3 9 0,7-4 1 0,-7 4-22 15,6-1-10-15,-6 1 7 0,0 0-5 16,8 8-13-16,-8-8 8 0,3 7-38 15,-2-1-6-15,2-1-5 0,0 2-10 0,-3 0-23 16,3-1 10-16,0-1 6 0,1 2 7 0,2-6-3 16,-1 5 6-16,1-6 18 0,1 1-11 0,-7-1 3 15,13-1 15-15,-5-5 13 0,-1 5 13 16,2-6 5-16,-2 4-3 0,-2 1 18 0,1-3 0 16,1 0 19-16,-1 2-11 0,-2 0-6 0,-1-1 9 15,4 1-6-15,-7 3 1 0,7-5 2 16,-7 5-21-16,4-3-15 0,-4 3 16 0,6 0-8 15,-6 0 5-15,0 0-11 0,7 6 3 16,0-4 8-16,-4 1-7 0,1 4-4 0,2-1-2 0,1-4-7 16,1 5 4-16,-2 0 6 15,1-4-3-15,0-2 0 0,3 1-2 0,0 1-1 16,0-3 6-16,4-6-3 0,3-1-10 0,0 3 15 16,3-10-7-16,1 4-6 0,-3-4 11 0,-5 2 5 15,2-2 10-15,-2-3-10 0,-3 6 7 16,-3-3 16-16,0 3-21 0,-7-3 6 0,0 4 15 15,-3-3-24-15,-1 4 17 0,-4 1-14 0,-2-1 3 16,0 3-3-16,-4 3-5 0,1 0-4 16,-1-1-29-16,-3 4-31 0,3 7-49 0,-6-4-104 15,-1 8-238-15,4 0-479 0,4-1 87 16,0 3 82-16,5-4 89 0</inkml:trace>
  <inkml:trace contextRef="#ctx0" brushRef="#br0" timeOffset="15948.48">10759 7910 821 0,'0'0'312'15,"0"0"-38"-15,0 0-15 0,3 15-88 16,-6-5-32-16,0 4-14 0,-1 2-5 16,1 2-10-16,0 6 0 0,-3 1-7 0,2 1-31 15,0 7 7-15,0 1-18 0,1 1 8 0,0 4-7 16,-1-3-11-16,1 4-28 0,0 10-18 16,3-7-38-16,-3-5-39 0,2-3-51 0,1-7-35 15,0 3-654-15,0-6 49 0,4-6 95 0</inkml:trace>
  <inkml:trace contextRef="#ctx0" brushRef="#br0" timeOffset="16279.62">10650 7885 798 0,'0'-7'318'0,"0"4"-24"0,1-4-20 15,5 4-28-15,0-2-49 0,1 3-5 16,7 0-31-16,-3-1-5 0,6 3-20 0,-1 0-16 16,5 3-20-16,0-1-3 0,-1 1 0 0,4 4-20 15,0 0-3-15,0-1-15 0,-7-1 10 16,4 2-17-16,-5 0-14 0,2 1-18 0,-1 0 3 16,-7 0-10-16,0-1 5 0,-3-2 8 15,-3 8-24-15,-1-5 6 0,-6 3-23 16,-5-3-6-16,-2 7-7 0,-3-5-13 0,-7 5-2 15,-1-5-6-15,1 0-2 0,-4 4-8 0,0-7-31 16,3 2-56-16,1-9-46 0,2 5-673 16,5 0 92-16,2-5 67 0</inkml:trace>
  <inkml:trace contextRef="#ctx0" brushRef="#br0" timeOffset="16604.64">11112 7894 514 0,'0'0'230'0,"7"0"6"0,-7 0-47 16,6 6-40-16,1-3-3 0,-3 4-26 15,-1 1 3-15,1 0-21 0,-1 2 59 0,3 5-22 16,-5-1 9-16,2 2-22 0,0-1-1 0,0 0-15 16,-3 0-10-16,0 0-16 0,5-5-12 15,-5 4-21-15,3-4-12 0,-3 0 9 0,3-2-4 16,-3-1 2-16,0-4-3 0,0-3-27 0,0 0 12 15,0 0-18-15,0 0 11 0,0 0 14 0,11-18-12 16,-8 9-7-16,3-1-1 0,-2-5 3 16,0 0 23-16,2 4-28 0,-2 1 23 15,2-4-18-15,-2 4-3 0,3 0 18 0,-3 0-10 16,2 0-18-16,-3 2 11 0,4 1-9 16,0 2 11-16,0-3-13 0,0 6 3 0,0-3-10 15,2 4 2-15,-1 0-29 0,-8 1-27 0,17 1-39 16,-11 2-20-16,2 0-148 0,2 1-587 0,-3 4 66 15,3-1 88-15,0 1 54 0</inkml:trace>
  <inkml:trace contextRef="#ctx0" brushRef="#br0" timeOffset="16969.71">11590 7952 877 0,'0'-3'287'0,"0"-3"-82"0,0 6-21 0,0-8 3 15,0 8-15-15,-4-3-27 0,4 3-19 0,-12-1-6 16,12 1-17-16,-18 9-11 0,11-6-10 16,-3 4 0-16,-4 3-13 0,4 1-5 0,0 1-23 15,-1 6 5-15,2-3-13 0,5-3-13 0,-3 3 6 16,3-5-21-16,4 3 5 0,0-4 16 0,4-1-23 16,0 0 20-16,2-5-3 0,4 3-5 15,4-6-7-15,-3 0 0 0,2-4 5 0,4 1-1 16,-3-4-4-16,3-1-5 0,-4 1 4 0,-2-3-4 15,2 2 7-15,-6-1-2 0,1 0-6 16,-2-1 1-16,-2 3 10 0,2-4-11 0,-6 0 9 16,0 1 1-16,0 5-12 0,-3-1 5 15,-1-1 8-15,-2-1-18 0,-1 5 8 0,-4-2-16 16,2 3-10-16,2 2-31 0,7 0-15 16,-18 2 8-16,12-1-96 0,2 3-81 0,1 0-586 15,0 1 51-15,6-2 90 0</inkml:trace>
  <inkml:trace contextRef="#ctx0" brushRef="#br0" timeOffset="17158.71">11977 7861 824 0,'0'0'240'0,"-4"-3"60"0,4 3-14 15,-11-1-47-15,11 1-30 0,-16 1-1 16,6 2-1-16,-4 4-41 0,0 3-22 0,0-2-14 15,-5 6-12-15,1 2-28 0,0 3-29 0,2 4 13 16,1 1-17-16,3 1-55 0,5 3-48 16,3-3-10-16,1-9-203 0,6 11-603 0,1-4 86 15,2-3 70-15</inkml:trace>
  <inkml:trace contextRef="#ctx0" brushRef="#br0" timeOffset="17926.07">12100 8115 816 0,'-3'-7'236'0,"2"0"-16"0,1 7 28 0,-10-5-7 16,9 2 7-16,1 3-33 0,-6-7-18 0,6 7-20 15,-4-3-11-15,4 3-23 0,-3-2-20 16,3 2-18-16,0 0-18 0,-6-5-10 0,6 5-13 16,0 0-13-16,0 0 0 0,0 0-7 0,0 0-24 15,0 0 8-15,0 0-17 0,20-2-9 16,-10-4-25-16,-3-1 10 0,3 2 1 0,1-5 7 15,-1-1 7-15,0 1-17 0,1 1 10 0,-1-4 5 16,-1 4-6-16,-1 1 30 0,-1 0 11 16,-4 1-9-16,1 4 2 0,2-5 3 15,-6 4-13-15,3-2 5 0,-3 6-13 0,0 0 10 16,-6-7-9-16,6 7 7 0,0 0-11 0,0 0 6 16,-21 15-5-16,14-7 2 0,0 1-18 15,-2 1 29-15,1 4-26 0,1-3-3 0,1 3 18 16,2-2-15-16,-2 3-10 0,2 0-8 0,4-3 2 15,0 1-15-15,0-3-15 0,4 0 8 16,2-3-19-16,1 1-2 0,3-3-20 0,4-3 4 16,-1-2-4-16,2-1 2 0,4-3 8 0,-1 1 0 15,0-4 2-15,-2 0 34 0,-1-3 17 16,1 2 29-16,-2 1 30 0,-1-3 18 16,-3 5 1-16,1-1 22 0,-4-1-23 0,0-1 3 15,-1 1 16-15,-2 4-6 0,3-4-5 0,-4 5-8 16,-2-3 3-16,2 3-21 0,-3 2 8 0,3-6-10 15,-3 6-8-15,0 0 0 0,0 0-4 16,0 0-1-16,0 0-18 0,-6 15 7 0,5-7-1 16,1-3-6-16,0 0 5 0,0 2-2 0,0 1-21 15,1-5 18-15,2 4-5 0,0-1 8 16,0-3-8-16,4 2-13 0,0-4 3 16,-7-1 12-16,17-1-2 0,-7-4 0 0,1 1 3 15,-1-3 7-15,4-6-20 0,-4 3 10 0,0 2 13 16,1-7 2-16,-1 5 5 0,-4-1 16 15,1-2-13-15,0 2-5 0,-3 3 26 0,2 1-21 16,-5-3 10-16,2 3 23 0,0 0-22 0,0 3-14 16,1-3 6-16,-4 5-1 0,3-4-7 15,1 2-7-15,-4 4 4 0,0 0-15 0,0 0 2 16,0 0 6-16,0 0-8 0,7 11-2 0,-4-3 14 16,0 1-4-16,1 0-11 0,2 1-4 15,2 0 4-15,-4 3 6 0,5-3-6 0,-2 5 3 16,-1-5-5-16,2 4 15 0,-1-4-7 0,-1 0-8 15,-2-2 25-15,-1 2-7 0,-3 3-3 0,0-3-10 16,-7 5 5-16,-3 2-15 0,-11 1-36 16,-13 9-10-16,-10 3-116 0,-10-6-140 15,9 0-653-15,-3-5 128 0,-3-1 61 0,-1-5 108 16</inkml:trace>
  <inkml:trace contextRef="#ctx0" brushRef="#br0" timeOffset="18463.91">13690 7935 839 0,'0'0'348'0,"0"0"-59"0,0 0-15 0,-8-2-33 16,8 2-23-16,0 0-27 0,0 0-27 0,-3 10-5 16,0-4-11-16,3 1-25 15,0 5-7-15,0 1-4 0,-1 5-25 0,1 1-13 16,0-1-15-16,-3 7 0 0,3 0-15 0,0 7-6 16,-3 0-17-16,3 1-37 0,-3-5 11 0,2 7-13 15,-2 2-107-15,-1-12-108 0,1 3-668 16,3-2 110-16,0-5 61 0,-1-3 131 0</inkml:trace>
  <inkml:trace contextRef="#ctx0" brushRef="#br0" timeOffset="18802.82">13669 7906 877 0,'-3'-6'336'0,"3"6"-119"0,0-9-14 0,0 4-24 16,0 5-18-16,0-5-20 0,0 5-16 0,0 0-22 16,3-6-11-16,-3 6-3 0,0 0-12 15,0 0-5-15,21 6-1 0,-11-4-1 0,-1 5-24 16,6-4-3-16,-2 5 16 0,4-1-18 0,-3 3-8 16,3-3 6-16,-3 0-14 15,-1 2 9-15,1-1-19 0,-4-4 5 0,-2 3-20 16,1-1 18-16,1-3-13 0,-3 4-12 0,1 0-3 15,-5-4 7-15,-3 4-18 0,0 0 4 16,-8 1-19-16,2 2-21 0,-4-3-19 0,-5 0 1 16,-4 4-22-16,-2-4-13 0,4-1 0 0,-3-1-54 15,2 2-120-15,5 0-456 0,0-4 47 16,5 2 68-16</inkml:trace>
  <inkml:trace contextRef="#ctx0" brushRef="#br0" timeOffset="19228.5">14066 7975 924 0,'3'-4'209'16,"-3"4"-11"-16,3-5-12 0,-3 5-4 16,0-8-10-16,0 8-21 0,3-5-8 0,-3 5-15 15,4-3-13-15,-4 3 0 0,10-4-33 0,-3 2-5 16,3 1-16-16,0 1 1 0,1 0-26 0,2 0-8 15,1 0-10-15,-3 1-3 0,2 4-5 16,-2-4-15-16,-1 2-15 0,0 2-21 0,0 3 10 16,-3-5-20-16,0 4 15 0,-4 3-5 0,-3-2-5 15,0 1-15-15,0-1 4 0,-4 5-9 0,-2-4 33 16,-1 2 4-16,-4 2-1 16,5-2-16-16,-4-3 2 0,6 2 18 0,-3-2 9 15,0-1-1-15,4 0 2 0,-3 1 9 0,5-3 9 16,-2 0-2-16,0 2 3 0,3-4-3 15,0-3 15-15,3 8 18 0,1-2-7 0,5-3 2 16,2 1-5-16,-1-1 3 0,3 2-8 0,-1-2-8 16,1 3 10-16,4-4 3 0,-4 3-5 0,2-3 10 15,-5 5-7-15,3-3-3 0,-2 2-23 16,-1 2 18-16,-4-1-1 0,1-1-7 16,-3 4 16-16,-4 0-8 0,-7-1 7 0,0 3-7 15,-6 2-8-15,-8 1-5 0,-6 1-15 0,-1-2-6 16,-3 0-32-16,-10 2-27 0,1-2-142 15,5-4-155-15,1-2-388 0,3-1 76 0</inkml:trace>
  <inkml:trace contextRef="#ctx0" brushRef="#br0" timeOffset="20750.75">15488 7985 765 0,'-1'-7'251'0,"1"7"-39"0,-6-3-12 15,-2 2-21-15,8 1 0 16,-13 0-30-16,0 0-19 0,-1 1-17 0,-3 0 2 15,-1 6-18-15,-6 3-2 0,-3-3-26 0,-1 3 33 16,-2 1-40-16,3 1-8 0,0 1-6 0,6-1 9 16,0-1-9-16,1 3-17 0,6-4-8 15,1-3 0-15,2 3-23 0,4-2 23 16,1-2-18-16,6-4 3 0,0-2-3 0,9 7-8 0,2-7 16 16,-1-1 0-16,4 0-13 0,6-4-8 15,1 0 16-15,-4 2-5 0,7-7-9 0,-3 3 9 16,-1-1-3-16,-3 0 0 0,1 1 5 15,-2 0 3-15,-1 2-1 0,-2-1 14 16,-3 2 12-16,1-2-10 0,-2 5 8 0,-2-4 0 16,0 4-3-16,3-1-3 0,-6-3-4 0,2 2 7 15,-6 3-7-15,7-1-6 0,-7 1-5 0,0 0 23 16,0 0-27-16,14 3-4 0,-10 2 11 16,-1-2-8-16,0 4 0 0,1 1-10 0,-1-1-5 15,4 2-18-15,0-5 28 0,3 4-18 0,0-1 2 16,4-4 4-16,-1 1-22 0,2-3-14 15,-2-1 30-15,4-1-10 0,-3 0 5 0,6-5 0 16,-6-4-8-16,7 1 10 0,-4-4-2 16,-3 1 3-16,-1-4 7 0,-2 2 10 15,-1 2-4-15,-1-2 4 0,-4-3 13 0,-2 6-10 16,0-3 11-16,-3 4 7 0,0-3-11 0,-3 3 11 16,0 0-10-16,-2 2 15 0,-4 1-10 0,2-3 10 15,0 3 5-15,-4 0-28 0,1 4 8 16,0-2-11-16,-1 2 8 0,2 1-2 0,2-1-8 15,7 3 5-15,-14 0 0 0,14 0-13 16,-7 5 10-16,7-5-4 0,0 8 7 0,0-8-8 16,10 8 5-16,1-7-4 0,2 2-6 0,1 1 8 15,0-3 7-15,3-1-2 0,0 2-2 16,0-2-1-16,0 1 1 0,0-1 9 0,-3 0 4 16,0 0-11-16,2 0-3 0,-5 0-2 15,-1 0 0-15,-3 0 0 0,4 0-1 0,-2 4 4 16,-9-4-6-16,11 3 6 0,-8-3 2 0,4 6 25 15,-7-2-30-15,0 3 18 0,0 1 2 16,0 0-17-16,-4 1 7 0,1 2-3 0,0 1 9 16,2-2-6-16,-2 3 0 0,3-1-5 0,0-4 13 15,0 6-11-15,0-4 3 0,3 0 3 16,1-1-8-16,3-2 3 0,0 3-6 0,0-3 18 16,6-6-17-16,1 5 7 0,-1-6 3 0,5-1-19 15,-2-5 24-15,2 3-8 16,0-6-5-16,1-3 3 0,-1 1-21 0,-2-3 10 15,-4 1 1-15,1-2 2 0,-3 0-13 0,0 0 25 16,-3 0 9-16,0 2-6 0,-4-1-15 0,-3 3 0 16,0 2 7-16,0-4 19 0,-3 5-21 15,-1-1 2-15,-2 1-2 0,-1 5-5 0,0-4 0 16,-3 5 0-16,3-1 0 0,-3 1 5 0,10 2-3 16,-17 2 6-16,7 1-6 0,2-1-12 15,1 3-1-15,1-3 6 0,2 5 15 0,4-3-7 16,-3 2-3-16,6 1 0 0,1-3-1 15,2 3 6-15,5-7 3 0,2 3 2 0,1 0-2 16,3-2-19-16,-3-1 11 0,6-4 5 16,-2 4 3-16,-2-3-3 0,-1 3-21 0,1-2 11 15,-2-3 28-15,-4 5 8 0,3-3-14 0,-1 2 22 16,-6 0-6-16,4-2-10 0,-10 3 5 16,11-2-5-16,-4 1 10 0,-7 1-8 0,6-1-4 15,-6 1-1-15,0 0 8 0,0 0-8 0,0 0-17 16,-7 12 10-16,1-5-1 0,-2 0-4 15,2 1-6-15,2 2 3 0,-2-3-7 0,3 3-1 16,-1-1 18-16,4 4-10 0,-3-2-8 0,6-3 6 16,-3 2-11-16,4 0 0 0,5 0 8 15,-2-5-13-15,4 2 5 0,-1-1 8 16,7-5-10-16,-6-1 0 0,2 0 9 0,4-1-14 0,-4-4 5 16,5 1 4-16,-5-3 9 0,1 0 2 15,-1 5 7-15,-3-4-1 0,-2-1-4 16,-1 3 16-16,0-2-3 0,-1 1 1 0,1 2 9 15,-3-4-19-15,-1 4 11 0,0-3-1 0,-3 6-14 16,1-8 9-16,2 7 7 0,-3 1-8 16,0 0-5-16,3-7 5 0,-3 7-20 0,0 0 15 15,0 0 3-15,0 0-3 0,-7 16 5 0,4-10-10 16,0 4 0-16,3-3-10 0,0 1 5 16,0 2 0-16,0 3-18 0,0-1 10 0,0-4-36 15,3 6-7-15,-3-3-39 0,3 3-66 16,-2-4-72-16,-1-4-15 0,3-1-595 0,3 2 73 15,-5-1 133-15</inkml:trace>
  <inkml:trace contextRef="#ctx0" brushRef="#br0" timeOffset="20905.18">16482 7758 752 0,'-3'-5'251'0,"3"5"-28"15,0-4-14-15,0 4-32 0,0 0-23 16,0 0-14-16,0 0-29 0,0 0-30 16,0 0-65-16,3 16-111 0,-3-10-181 0,3 5-472 15,0 0 57-15</inkml:trace>
  <inkml:trace contextRef="#ctx0" brushRef="#br0" timeOffset="21227.85">16622 7893 803 0,'0'0'254'0,"1"-3"-34"16,-1 3-26-16,0 0-15 0,0 0-15 16,0 0-5-16,0 0-16 0,0 0-35 15,0 0-8-15,13 13-13 0,-10-8-10 0,1 2 20 16,3-1-18-16,-4 1-10 0,4 1-18 0,-1-1 21 15,-2 0-39-15,4 0 1 0,-2-3 17 0,1 3-18 16,-1-1-15-16,1-4-5 0,1 0 10 16,-2 1-8-16,-6-3 8 0,14-3 3 0,-4 1-16 15,-3 1-2-15,0-5 17 0,-1 3-4 0,2-5-8 16,-2 2 12-16,1-2-27 0,0 0-6 16,-1 0-41-16,-1-1-53 0,1 5-16 0,1-4-120 15,-1-3-102-15,-2 8-438 0,7-4 40 0,-5 4 86 16</inkml:trace>
  <inkml:trace contextRef="#ctx0" brushRef="#br0" timeOffset="21569.38">16992 7943 742 0,'0'0'317'0,"0"0"-22"0,6 0-19 0,-6 0-48 16,0 0-93-16,0 0-4 0,0 0-8 15,7 3-10-15,-7-3-19 0,0 0-30 0,0 0 21 16,11 0-44-16,-11 0-3 0,0 0-12 0,13-3-6 15,-9 0-38-15,2-1-18 0,2 1-2 16,-2 2 7-16,-2-3 21 0,2 1-8 16,-2-4-7-16,2 4-6 0,-1-4-8 0,1 2 37 15,-3 1 15-15,1-2 5 0,-4-2-3 0,3 4 28 16,-3-2 6-16,0-1-11 0,0 7-7 16,-3-8-10-16,-1 5 9 0,1-1 1 0,-3 1-5 15,6 3 4-15,-11-1-7 0,11 1-7 0,-11 1-1 16,2 2-10-16,1 1 6 0,1 0 27 15,1 4-23-15,2 4 13 0,-2 0-25 0,2 1-6 16,0 2-9-16,4 0 19 0,3 1 1 0,-2 0-21 16,6 1 0-16,-3-2 6 0,5 0-1 0,1-5-15 15,5 1-21-15,1-3 9 16,5-1-29-16,0 0-59 0,-5-5-274 0,8-2-386 0,4-3 40 16,0-4 96-16</inkml:trace>
  <inkml:trace contextRef="#ctx0" brushRef="#br0" timeOffset="21948.43">17542 7519 1054 0,'0'0'277'0,"-4"-8"-32"0,4 8-17 16,0 0-44-16,0 0-10 0,0 0-23 16,0 0-5-16,0 0-5 0,4 25-33 15,-1-11-9-15,-2 2-14 0,-1 0 7 0,3 3-5 16,0 1-10-16,0 3 0 0,-2 2-16 0,2 2 1 15,0-2-4-15,0-2-6 0,-2 1-14 16,2-1 3-16,1-4-18 0,-4-1 3 0,3-3-19 16,0 0 6-16,-2-2 10 0,-1-1-13 15,0-2 3-15,3 0 18 0,-3-2-11 0,0-1-9 16,0-1 9-16,0-6-15 0,-3 4 3 0,3-4-6 16,0 0 4-16,0 0 6 0,0 0 4 15,-21-10-1-15,11 3 13 0,3 2-10 0,-7-1 5 16,4 2-5-16,-1 1-5 0,-2-4-13 0,0 6 20 15,2-1-20-15,-2 1 13 0,1 1-13 16,-1 1-7-16,0 2 9 0,-1 4-7 16,4 0 5-16,-4 3-13 0,4 1 11 0,0 0-6 15,2 0 10-15,2 3-4 0,3-3-6 0,2 2-12 16,1-1 25-16,1-4-26 0,5 2 3 16,2-2 8-16,5-1-108 0,0-5-45 0,4 3-766 15,-3-2 125-15,3-3 31 0,1 0 110 0</inkml:trace>
  <inkml:trace contextRef="#ctx0" brushRef="#br0" timeOffset="22588.21">19053 7683 655 0,'-3'-8'235'0,"3"4"-25"16,-4 1-5-16,4 3-23 0,-7-7-16 0,0 4-20 15,-2 3-8-15,-2-1-23 0,1 2-7 0,-4 2-11 16,-3 4 6-16,-1-1-9 0,-5 2-30 16,2 1 5-16,0 1-2 0,1 4-8 15,0-3-21-15,2 4 8 0,2-3-25 0,1 3-11 16,6-5 10-16,-1 5-7 0,6-5 5 0,-3 3-8 16,7-4-12-16,0-1 4 0,0 2 1 15,7-2 7-15,-3-1 3 0,5 3-10 0,-2-7-3 16,4 2 2-16,-1 0 8 0,3-3-7 0,-2 1 2 15,-1 4-2-15,0-6 4 0,1 4-14 16,-4-4-1-16,-1 2 8 0,1 0 5 0,0-2-5 16,0 0-10-16,-4 2-3 0,0 4 31 15,-3-7 0-15,-3 10 10 0,-3-2-2 0,-1 0-19 16,-7 5-12-16,1-1 5 0,-5 2-8 16,2-1-7-16,-2-1 2 0,5-2-38 0,-1 0-33 15,4 2-47-15,-2-6-51 0,6 1 8 0,-1 0-281 16,7-2-300-16,0-2 76 0</inkml:trace>
  <inkml:trace contextRef="#ctx0" brushRef="#br0" timeOffset="22960.73">19340 7758 801 0,'0'0'325'0,"3"-2"-103"0,-3 2-22 16,0 0-23-16,0 0-16 0,0 0-10 0,0 0-20 15,-21 5-3-15,12 2-31 16,-5 3 3-16,0 5-16 0,-2-2 8 0,4 0-18 16,-1 4-4-16,-4 0-6 0,7 1-21 0,0 2-5 15,-1-3 6-15,4-1-24 0,1-4 4 0,3 4-7 16,2-2-17-16,2-5 6 0,2-1-1 16,3 0 20-16,4-6-9 0,4-1 2 0,0-2-31 15,3-1 5-15,0-6 13 0,1-1 13 0,2-5-3 16,-3 0-7-16,3 0-8 0,-6-2 3 15,0-1 2-15,-4-1 8 0,0-2-16 16,-2 3 8-16,-5 1 5 0,0-1-10 0,-3 6 21 16,0-3-3-16,-3 3-8 0,-1 1 8 0,-6 1-5 15,3 3-16-15,-3-1 11 0,-1 7-18 16,-2-2-18-16,3 4-16 0,-1 4-17 0,4-2-62 16,-2 8-21-16,2-2-43 0,2 5-30 0,5-2-615 15,1 2 62-15,9 0 122 0</inkml:trace>
  <inkml:trace contextRef="#ctx0" brushRef="#br0" timeOffset="23117.28">19819 8018 614 0,'0'0'253'0,"0"0"-25"15,-17 15-28-15,6-5-16 0,-9 4-2 0,-1 3-36 16,-7 0-47-16,-3 10-65 0,-9-1-124 0,3 6-473 15,-1-5-118-15</inkml:trace>
  <inkml:trace contextRef="#ctx0" brushRef="#br0" timeOffset="23757.8">20694 7693 650 0,'0'-7'235'0,"0"-1"19"15,0 4-27-15,0-2 11 0,-3-2-51 0,2 1-15 16,-2 3-14-16,-3-2-12 0,1-1-18 15,-1 3-18-15,-4 0-23 0,-1 2-12 0,-3 1 9 16,-3 2-12-16,-3 4-11 0,-4-1 3 0,0 4-23 16,-1-1 3-16,2 1-1 15,-1 2-15-15,0 3-2 0,3-1 0 0,5 2-21 16,-2 0 5-16,5 1-5 0,6-1 0 0,-3-3-2 16,3 3-6-16,4-3 1 0,3 3 7 0,3-4-18 15,4-1 18-15,4 4-5 0,2-2-2 16,1-1 2-16,3-2 0 0,6 5-3 0,-2-5 34 15,-1 1-21-15,4-1-13 0,-6-1 8 0,2-2-7 16,-3 2-6-16,-3 1 11 0,0-1-1 16,-1 1-7-16,-3 0 3 0,1-1-3 0,-5-2-3 15,-2 3 23-15,-1 1-20 0,-3 3 3 0,-6-2 2 16,-1 1-3-16,-7 4 11 0,-3 2-11 16,0-4 16-16,-6-1-16 0,2-2 1 0,-3 2 4 15,3-3-4-15,1-2-1 0,2-2-2 16,1 2-49-16,-3-6-45 0,7 4-55 0,5-8-143 15,1 0-443-15,4 0-15 0,3-4 79 16</inkml:trace>
  <inkml:trace contextRef="#ctx0" brushRef="#br0" timeOffset="23977.12">21091 7651 721 0,'0'0'346'0,"3"-2"-16"0,-3 2-48 16,0 0-52-16,0 0 3 0,0 0-39 0,0 0-2 15,0 16-15-15,3-6-34 0,-6 1-12 0,6 4-11 16,-3 5-7-16,0 2-11 0,3 4-7 0,1 4-13 16,-1 2-51-16,0 2-13 0,1 0-59 15,0-2-52-15,-1-2-6 0,0-9-119 0,1 5-668 16,-4-1 108-16,3-5 87 0,0-4 28 0</inkml:trace>
  <inkml:trace contextRef="#ctx0" brushRef="#br0" timeOffset="24395.65">21002 7554 796 0,'0'-4'253'0,"-1"0"-28"0,1 4-25 0,0 0 2 16,0 0-56-16,10-4 2 0,-10 4-4 16,18 1-21-16,-5 0-8 0,5 1-23 0,1 2-15 15,2-1 5-15,3 2-3 0,1-2-5 0,-2 3-7 16,1 2-8-16,0-4-26 0,0 3-7 16,-7-1 2-16,0 2-26 0,0-1-12 0,-3-3 10 15,-1 3-20-15,-5 1-1 0,-2-1 16 0,-5 3-13 16,-1-3-15-16,-4 1 2 0,-4 2 18 15,-5-3-33-15,-4 1 15 0,0 2 11 0,-4 3-8 16,1-3 15-16,-3-1-7 0,2-2 12 16,0 2 8-16,1-4 38 0,2 2 3 15,5-2 0-15,-1-2 0 0,4 4 0 0,3-6 0 16,-3 5-13-16,3-5 5 0,4 1-7 0,3-2-3 16,-4 5-5-16,4-5 5 0,0 0 13 0,14 3-28 15,-4 1 22-15,0-4-19 0,5 0-1 16,1 1-5-16,2-1 5 0,2 2-10 0,4-1-18 15,3 1-38-15,0 3-82 0,1 0-49 0,-8-8-72 16,7 10-552-16,-3-1 99 0,-3-3 44 16</inkml:trace>
  <inkml:trace contextRef="#ctx0" brushRef="#br0" timeOffset="24629.48">21644 7608 982 0,'3'-5'221'0,"-2"2"-22"16,-1 3-14-16,3-7-1 0,-3 7-28 15,3-2-18-15,-3 2-23 0,0 0-17 0,0 0-16 16,0 0-3-16,14 12-10 0,-10-5-8 0,-1 4-9 16,4 3-9-16,-4 1 21 0,0 3-13 15,1 4-5-15,-1-1-2 0,1 3-18 16,0 1 4-16,-4 1-25 0,3-1-58 0,-3 4-50 15,0-3-40-15,-14 1-162 0,14-5-506 0,0-5 71 16,0-5 92-16</inkml:trace>
  <inkml:trace contextRef="#ctx0" brushRef="#br0" timeOffset="24863.75">21507 7611 854 0,'0'0'318'0,"-3"-4"-49"0,3 4-21 15,0 0-15-15,11-6-34 0,-1 5-12 0,10-3-13 16,0 0-40-16,8-2 6 0,6 3-1 0,7-4-37 16,-3 0-2-16,3 3-23 0,13-7-31 0,-10 7-18 15,-5-3-38-15,-2 4-78 0,-6-2-359 16,0 3-416-16,-4 1 105 0,-4-2 49 0</inkml:trace>
  <inkml:trace contextRef="#ctx0" brushRef="#br0" timeOffset="25072.45">22294 7554 954 0,'0'0'300'16,"0"0"-34"-16,0 0-31 0,0 0-9 16,6 11-24-16,-6-7-31 0,0 5-7 0,3 3-26 15,-6-1-2-15,3 4-18 0,0 2-21 16,-3 3-10-16,0 3-25 0,-1 2-34 0,1 2-38 16,0 1-39-16,-2-2-94 0,-21 10-203 15,21-10-476-15,2-2 72 0,0-7 62 0</inkml:trace>
  <inkml:trace contextRef="#ctx0" brushRef="#br0" timeOffset="25315.8">22072 7475 591 0,'0'0'258'15,"0"0"-20"-15,-1-7-35 0,1 7-9 16,0 0-12-16,14-2-23 0,0 1-6 16,2-3-33-16,5 1 3 0,-1 2-33 0,5-3-3 15,2 2-10-15,-3 1-16 0,4-3-48 0,-1 2-34 16,-4 1-153-16,1 1-614 0,1 1 53 16,-1-1 119-16</inkml:trace>
  <inkml:trace contextRef="#ctx0" brushRef="#br0" timeOffset="26061.57">23213 7696 813 0,'-3'-6'333'0,"3"6"-36"0,-3-7-20 0,3 7-29 15,0 0-33-15,0 0-31 0,0 0-2 0,0 0-8 16,0 0-38-16,0 0-13 0,0 0-6 0,-8 18-7 16,5-9-33-16,0 2 2 15,2 1-9-15,-2 1-14 0,3 1-13 0,0 1-2 16,0 0-28-16,0-4-23 0,4 6 13 0,-1-3-6 15,4-3-5-15,0-3-2 0,0-1 2 16,3 1-12-16,1-5 12 0,-1 3 6 0,3-6 12 16,-2 0-18-16,2-6 3 0,-3 5 13 0,7-6-3 15,-4 3 18-15,-2-2 3 0,-1-1 7 0,0 4 3 16,1-3 7-16,-1-1 3 0,-3 4-23 16,-1-4 8-16,2 5 0 0,-2-3-8 0,-5 2 10 15,5 1-10-15,-6 2 0 0,7-6-2 0,-3 5-4 16,-4 1-4-16,7-6-5 0,-7 6 2 0,9 0 6 15,-9 0-6-15,0 0-8 0,11 7-2 16,-4-6-10-16,3 4-5 0,-3-3-3 0,4 1 13 16,2 1-16-16,5-4 6 0,-5 0 17 0,8-4-7 15,-2 1 21-15,-1-4-9 0,-1-1-2 16,0 1-12-16,1-3 17 0,-2 2 3 16,-3-4 2-16,-2-1-10 0,-4 3 6 0,0-5 12 15,-1 4-13-15,-2-3-23 0,-1 4 33 0,-2-2-9 16,-2 1 2-16,-2 1-16 0,-1 1 11 15,-2 0-11-15,-1 2 8 0,0 0-5 0,-4 4-2 16,1-2 25-16,0 3-39 0,-1 2 9 0,1 2-39 16,0 3-16-16,-3-2-33 0,9 5-97 0,-3-1-35 15,4 3-685-15,3-2 80 0,0-1 93 16,4 3 81-16</inkml:trace>
  <inkml:trace contextRef="#ctx0" brushRef="#br0" timeOffset="26250.12">23948 7650 632 0,'0'0'248'0,"7"-6"-15"0,-7 6 15 15,0 0-46-15,0 0-22 0,6-1-17 0,-6 1-14 16,0 0-19-16,0 0 6 0,0 0-18 16,0 0-13-16,-3 17-26 0,0-9-5 0,3 0-22 15,-6 2-19-15,5 4-72 0,-3-4-14 0,-2 5-121 16,-14 0-195-16,19-4-412 0,0-1 54 15,-2-3 98-15</inkml:trace>
  <inkml:trace contextRef="#ctx0" brushRef="#br0" timeOffset="26400.04">23962 7399 665 0,'-1'-7'259'0,"1"7"-52"16,0 0-13-16,0 0-32 0,0 0-4 16,0 0-14-16,0 0-37 0,-3 16-58 0,0-8-70 15,0 2-224-15,6 0-495 0,4 0 64 0</inkml:trace>
  <inkml:trace contextRef="#ctx0" brushRef="#br0" timeOffset="26623.93">24229 7392 767 0,'0'0'210'0,"0"0"-15"0,3 15-29 16,-6-6 1-16,1 0-1 0,-4 6-25 0,3-1-16 16,0 6-2-16,-1 2-26 0,1 1 11 15,-1 2-8-15,-2 5-18 0,2-1-24 0,-3 4-1 16,3 0-37-16,-2 1-71 0,0-2-51 0,2-9-188 15,1 2-485-15,0-7 66 0,3-1 66 16</inkml:trace>
  <inkml:trace contextRef="#ctx0" brushRef="#br0" timeOffset="26837.12">24450 7336 598 0,'1'-3'251'0,"-1"3"-5"0,0 0-28 16,6 11-34-16,-6-2-10 0,0 3-41 15,3-1 8-15,-3 4-3 0,0 2-10 0,1 4-5 16,-1 3-36-16,0 2 3 0,3 3-14 0,0-2 9 16,-3 3-42-16,5 5-20 0,-5-7-56 15,0 9-85-15,0-3-340 0,3-5-323 0,-3 0 65 16,0-5 101-16</inkml:trace>
  <inkml:trace contextRef="#ctx0" brushRef="#br0" timeOffset="27383.6">25750 7525 880 0,'0'-8'320'0,"0"8"-105"16,-4-6-41-16,4 6 0 0,-6-7-7 15,-1 6-37-15,-1-1-5 0,-2 2-14 0,-3 0-1 16,-4 2-13-16,-1 3-18 0,-2 4 11 0,0 0-24 16,-2 5-4-16,-1 0-11 0,-1 3 0 0,0 3 8 15,7-1-31-15,-3 4 8 0,6-5-23 16,3 5-11-16,2-4 14 0,2 3-42 0,3-4 11 15,4 0-21-15,4-1-10 0,3-2 0 0,6 2-16 16,5-1-96-16,1-6-252 0,5 0-401 16,1-3 120-16,5-4 30 0</inkml:trace>
  <inkml:trace contextRef="#ctx0" brushRef="#br0" timeOffset="27953.64">26047 7260 829 0,'0'-7'310'0,"0"4"2"0,0-4-41 16,0 7-25-16,0-7-36 0,0 7-3 0,0 0-23 15,0 0-22-15,0 0-24 0,-3 24-5 16,3-10-13-16,0 3-7 0,-3 3-23 16,2 4-3-16,-3 6-11 0,1 4-7 0,0 0-7 15,-1 2-26-15,1 3-21 0,0 2-7 0,-4 6-11 16,0-7-15-16,7-7-18 0,-4-3-15 0,4-4-8 15,0-8-20-15,0 4 18 0,3-5 2 16,-2-6 13-16,3-1 10 0,-1-2 0 0,0-1 8 16,1-6 23-16,-4-1 5 0,10 0 10 0,-10 0 28 15,14-8 11-15,-7 4 10 0,-1-3 10 0,4 0 15 16,-2-1-14-16,1 1-1 0,-5 0-21 16,3 1 16-16,0-1-28 0,-3 2 13 0,2 1-16 15,1-2-10-15,-4 3 0 0,4-2-8 0,0 3 21 16,0-3-10-16,0 5-11 0,4-2-7 15,-2 1-11-15,1 1 1 0,0 0-24 16,1 0-79-16,-1 0-7 0,0 1-9 0,4 1 16 16,-1-2-7-16,0 3 78 0,-2-2 6 0,-1-1-2 15,1-1-6-15,-4-2 3 0,3 3 15 16,1-3-8-16,-4-3 34 0,-1 3 22 0,1-3 14 16,0-1 2-16,-3 0 15 0,-1 2 19 0,0-3-24 15,0 3-2-15,-3 1 5 0,0-2-11 0,-3-2-9 16,0 4 7-16,0-1 0 15,-1 3-5-15,-3-3-31 0,7 5 34 0,-10-1-32 0,10 1-9 16,-18 1 7-16,12 5-12 0,-4-3 9 16,0 5-19-16,5 0 17 0,-4 4-5 0,2 0 0 0,3 1 5 15,1 0-28-15,0 4-5 16,6-2-24-16,1 2-17 0,-1-3-13 0,10 4-51 16,-5-8-43-16,1 1-206 0,5-1-488 0,7-6 87 15,0 2 76-15</inkml:trace>
  <inkml:trace contextRef="#ctx0" brushRef="#br0" timeOffset="28174.52">26739 7583 921 0,'-2'-8'333'0,"-1"2"-31"16,-3 3-31-16,5-2-5 16,-5 1-38-16,6 4-38 0,-11-4-22 0,11 4-14 15,-13 1-13-15,3 5-11 0,-1 1-27 0,1 1 7 16,-4 3-15-16,4 4-19 0,-3 2 1 0,2 1 2 15,1 4-27-15,0 2-27 0,-1 2-12 16,7-1-10-16,-5-1-21 0,8 0-21 0,0-4-20 16,1-2-15-16,1-1-46 0,3-3-98 0,3-6 42 15,3 3-682-15,-3-2 75 0,3-2 43 16,4-2 136-16</inkml:trace>
  <inkml:trace contextRef="#ctx0" brushRef="#br0" timeOffset="28378.89">26870 7554 852 0,'3'-3'264'16,"-3"3"-42"-16,1-5-9 0,-1 5-39 0,0 0-41 15,1-5-8-15,-1 5-22 0,0 0-14 0,0 0-17 16,0 0-6-16,0 20 11 0,0-6-8 16,3-3 0-16,-3 6-5 0,0 4-5 0,0-2-5 15,0 4-16-15,0 2-20 0,0 2-5 0,0-2-10 16,0 0-39-16,0 1-43 0,-3-1-34 0,3-1-51 15,-11-6-210-15,11 3-360 16,0-10 32-16</inkml:trace>
  <inkml:trace contextRef="#ctx0" brushRef="#br0" timeOffset="28695.86">27072 7558 1049 0,'1'-1'297'0,"-1"1"-28"15,3-7-31-15,-3 7-26 0,0-4-40 0,0 4-1 16,0 0-7-16,0 0-31 0,0 0-10 16,-13 12-3-16,2-3-28 0,4 2-12 0,-3-3-9 15,-1 6-17-15,1-3-10 0,0 3-6 0,-4-3-2 16,4 3-13-16,0-3 0 16,1 2-18-16,-2-4 16 0,4-1-14 0,3 0 1 15,-2-1 7-15,1-3 3 0,-1 4 31 0,3-5-18 16,1 1 4-16,-3-1 9 0,2 2-3 15,3-5-3-15,-4 7-2 0,4-7 0 0,-3 3-8 16,3-3 3-16,0 7-21 0,0-7 18 0,0 0-12 16,4 6-1-16,-1-4 13 0,3 1-23 0,-2 4 0 15,-1-4 11-15,4 4-9 0,0-2 1 16,0 5-31-16,0-3-20 0,5 4-21 0,-1-1-41 16,3 5-62-16,6-1-775 0,-3-3 113 15,11 3 61-15,-1-3 149 0</inkml:trace>
  <inkml:trace contextRef="#ctx0" brushRef="#br0" timeOffset="29291">28146 7811 821 0,'0'-3'302'16,"0"3"-5"-16,0-14-120 0,-3 10-1 16,-1-5 11-16,-3 2-23 0,3-2-36 0,-5 1-5 15,2 1-21-15,-4 0 8 0,-5-1-18 16,1 4-2-16,-4-1-8 0,1 4-8 16,1 0-28-16,-3 1 13 0,2 1-10 0,-2 0 5 15,2 4-16-15,-1 0-10 0,1 2-13 0,1 0 6 16,4 1-24-16,2 2 6 0,0-2 10 0,2 1-13 15,7-1-3-15,-3 2 6 0,5-2-8 16,6-1 2-16,1 0-7 0,4-1-3 0,2-2-10 16,1-3 15-16,3 6 1 0,1-7 2 0,1 1 5 15,-4-1 2-15,1 0 3 0,-1 0 3 16,-2 0-3-16,1 0-13 0,-4 0 31 0,0 0 3 16,1 0-8-16,-11 0 15 0,16 0-7 0,-9-1-1 15,-7 1-4-15,11 1-8 0,-11-1-8 16,13 0 0-16,-13 0-3 0,7 2-7 0,-7-2 5 15,9 4-5-15,-7-1-26 0,1 1 1 16,-3-4-27-16,3 11-32 0,-1-4-47 0,-2 0-89 16,-5 1-169-16,8-2-418 0,-3 1 57 15,2-2 102-15</inkml:trace>
  <inkml:trace contextRef="#ctx0" brushRef="#br0" timeOffset="29800.92">28320 7778 634 0,'4'-4'226'0,"-4"4"-34"0,6-6-44 16,-6 6-12-16,0 0-21 0,0 0 8 15,0 0-26-15,0 0-13 0,10 10 6 16,-10-5-16-16,1 2-7 0,-2-3-1 0,2 5-2 16,-2-1 5-16,0 6-7 0,1-4-57 0,-2 1 23 15,2 1-51-15,-3-2 10 0,3-3 6 16,0 0-9-16,0 1 11 0,3-5 10 0,0 3-17 15,-3-6 4-15,7 2 13 0,-7-2 13 0,16-2 2 16,-8-4 14-16,3 3-9 16,-4-4 24-16,3 2-3 0,0-2 5 0,0 4-10 0,0-5-10 15,-3 4-6-15,1-2-2 0,2 2 100 16,-2 1-18-16,-3-4-18 0,1 6 0 16,-4-2-18-16,4-1-23 0,-6 4 6 0,7-2-4 15,-7 2-4-15,0 0-19 0,10-1-14 0,-10 1 17 16,0 0-13-16,3 7 8 0,1-3-13 0,-4-4 1 15,3 7-19-15,-2-1-2 0,-1-6-3 16,3 7 16-16,0-5-19 0,1 1 11 0,-4-3 0 16,6 5 2-16,-6-5 8 0,14 0 24 0,-14 0-9 15,14-5 29-15,-4 2-8 0,1-2-11 16,2 2 14-16,-2-4 20 0,2-3 2 0,0 3-35 16,-2-1 41-16,-1 6-8 0,0-4-13 0,1 3-10 15,-2-3 13-15,-2 1-21 16,-3 2 13-16,5 3-20 0,-4-3-1 0,1-1 1 0,-6 4 0 15,7-3-21-15,-7 3 0 0,11 0 5 16,-11 0-20-16,10 10-11 0,-4-9-27 16,-2 8-29-16,-1-2-56 0,2 1-69 0,-5 2-246 15,9-2-430-15,-2 2 92 0,-1-3 36 0,2 1 125 16</inkml:trace>
  <inkml:trace contextRef="#ctx0" brushRef="#br0" timeOffset="30126">28953 7791 788 0,'-1'-6'312'0,"1"6"-17"0,-6-9-14 15,2 8-45-15,-2-5-3 0,6 6-39 0,-14-1-35 16,4 1-11-16,10 0-15 0,-18 3-17 0,9 1-12 16,-1 2-4-16,-1-1-18 0,4 8 8 15,-3-4-26-15,-1 2-16 0,5 3-19 0,2-4-9 16,1 3 3-16,0-3-5 0,6-1-15 0,2 1 14 15,-3-2-1-15,7-2-21 0,-1-4 5 0,2 0 13 16,6-2-8-16,-5 0-5 0,2-3 28 16,-1-1 0-16,1 1 3 0,-3-4 10 0,1 2-21 15,-1-1 31-15,-1-3-17 0,-1 0 1 16,-4 1-1-16,2-1 7 0,-1 0-21 16,-4 2-5-16,0-2 6 0,-1 1-18 0,0 1-24 15,-1 0-10-15,-2 4-15 0,-3-2-31 0,2 2-38 16,4 3 0-16,-10-1-97 0,3-2-88 15,7 3-580-15,-4 5 112 0,-2 2 54 0,6-7 99 16</inkml:trace>
  <inkml:trace contextRef="#ctx0" brushRef="#br0" timeOffset="31002.43">29192 7810 611 0,'0'0'307'16,"7"-2"-20"-16,-7 2-21 0,0 0-40 0,6-2-19 15,-6 2-33-15,0 0 8 0,0 0-47 16,0 0-12-16,0 0 5 0,0 0-20 0,0 0-21 16,4 9-39-16,-4-9-22 0,-1 6-18 0,1-6-21 15,-1 7-33-15,1-2-8 0,0-5-13 16,1 10-2-16,-1-10 23 0,1 3-13 0,-1-3 1 16,7 4 4-16,-7-4 21 0,0 0-14 0,17-6 30 15,-6 5 11-15,-2-6 52 0,0 3 13 0,-1-3 8 16,3 1 17-16,-4 3 1 0,3-5-11 15,0 3 5-15,-3 2 1 0,-3-1-3 0,2 1-8 16,1 0 0-16,-3-2-10 0,3 3-21 16,-7 2 8-16,8-5-23 0,-8 5 13 15,5-2-5-15,-5 2-21 0,0 0 21 0,0 0-16 16,14 6 13-16,-11-3-5 0,0 3-10 0,1-1 0 16,1 0 0-16,0 2 5 0,2 1-6 15,-3-3-9-15,3 0 5 0,4 2-8 0,-2 0-11 16,1-4 9-16,3-3-29 0,1 1 3 0,0-1-3 15,0-1-10-15,3-6 0 0,-3-1 13 16,2-1-3-16,-1 0 16 0,-5-2-8 0,3-2 28 16,-2 1 5-16,-2-4 16 0,-5 2-6 15,3 1 11-15,-3 0 2 0,-4 2 11 0,0-2-13 16,0 2-1-16,-4 3 1 0,2 1-13 16,-6-1-18-16,4 4 10 0,-5-1 11 0,1 4-21 15,8 1 10-15,-14 3 3 0,4 0-11 0,-3 2-7 16,6 2 18-16,-6 3-36 0,5 2 31 15,-2-2-13-15,3 1-11 0,1 3-2 0,1-4-12 16,2-1 4-16,0 0-7 0,3-1 7 0,3-1 8 16,-1-1-5-16,0-4-2 0,-2-2-16 15,11 2 10-15,-11-2 0 0,16-9 3 0,-8 6 8 16,1-5 7-16,-2 0 13 0,0-1 15 0,4-1 0 16,-3 0 29-16,-3 0 22 15,1 2-22-15,-2-2 7 0,4 2 0 0,-5 1 11 16,0 0-26-16,3 4-13 0,-5-4-11 0,2 4 14 15,-3 3-18-15,0 0-6 0,0 0 11 0,11 11 13 16,-11 2-1-16,3 1-12 0,-1 8 8 16,-4 3-6-16,2 6-7 0,0 5-11 0,-3 4 13 15,-1 16 8-15,4-1-10 0,-4 2 20 0,1-1-15 16,-1-2-8-16,-2 1-18 0,0-5 26 16,2 0-21-16,-3-8 11 0,5-9 10 0,-3 0-36 15,-2-5 5-15,0-4 5 0,-3 1-20 0,3-7 10 16,-3 2 5-16,-4-5-46 0,1-1-8 15,-1-5 16-15,3 0-1 0,-9-4 14 0,5-2-8 16,-4-2 28-16,-1-3 20 0,-1-2 44 16,0-8 15-16,1 1 3 0,0-4-13 15,2-9-15-15,5-1 2 0,3-1 1 0,7-1 9 16,3-4-20-16,6-4 16 0,4 3-1 0,8-17-5 16,2 6-15-16,7 3 10 0,7 0 8 15,0 4-21-15,6 2-2 0,2 8 5 0,6 0-28 16,0 2-28-16,10 5-44 0,1-1-31 0,2 3-58 15,1 6-774-15,-1-1 113 0,-6 2 72 0,-4 0 110 16</inkml:trace>
  <inkml:trace contextRef="#ctx0" brushRef="#br0" timeOffset="31835.81">30543 7367 834 0,'0'0'315'0,"0"0"-49"0,3-9-13 0,-3 9-22 16,7-5-37-16,-4 1 3 0,5-2-28 16,-2-1-36-16,1 3 8 0,1-4-10 0,-3 0-29 15,3 0-10-15,3-4-5 0,-3 2-12 0,-1-1-14 16,1 2 6-16,1-4-21 0,-5 3 5 0,2 0 0 15,-2 2-13-15,-4 0-7 16,3 0 0-16,-3 0 2 0,-3 3-10 0,1 1-10 16,-6 2 10-16,8 2-10 0,-13-4 5 0,1 8-3 15,1-2-15-15,-5 6 10 0,0 1-5 16,-2 1-5-16,2 4-2 0,-2 3 7 0,2 0-5 16,5 1-3-16,-1 0-7 0,1 3 20 0,6-2-12 15,-1-1 7-15,5 0 8 0,2 2 7 0,-1-2-20 16,6 1-5-16,2 2 0 0,2-2 8 15,3 1-3-15,4-1 2 0,-3-5-4 0,5 3 2 16,-5-2 12-16,1-1-12 0,-2-4 0 0,-2-1 6 16,-1 0 1-16,-3-1-14 0,2 0 9 15,-4-1-15-15,-2 0 8 0,-3 3 0 16,-3-3-8-16,-1 1-7 0,-6 2-11 0,-1 0 13 0,-4 2-2 16,-3-2-11-16,0 1 16 0,2-1-3 15,-2 1 5-15,5 0-5 0,-1-4-15 16,2 1 12-16,-1 2 8 0,3-2-25 0,1 1 10 15,2-1 10-15,2-1-3 0,2 0 4 0,0-3 4 16,6 4-3-16,0-2 1 0,-1 0 2 0,7-2-2 16,-2 2 7-16,0-4 0 0,1 1 6 15,1 1-6-15,1-1 1 0,-3 2 7 0,4-2 17 16,-3 1-17-16,-3-1 0 0,2 4 11 0,2-4 14 16,-7 2 3-16,1 3-2 0,2 1 15 15,-4-1-10-15,-2 2-11 0,-4 3-4 16,1-1 17-16,-2 3-20 0,0 2 10 0,-2-6-5 0,4 4 0 15,-5 2 2-15,4-2-2 0,-1 2-3 16,-1-2-2-16,4-2 0 0,-1 2-23 16,1 0 2-16,3-4 41 0,0 3-40 0,0-4-1 15,6 0 5-15,1-2-17 0,3 2-36 0,4-3-8 16,0-2-44-16,0-3 1 0,7-1-152 16,-1-1-171-16,2 0-376 0,-1-1 40 0,-3-3 98 15</inkml:trace>
  <inkml:trace contextRef="#ctx0" brushRef="#br0" timeOffset="32114.94">31011 7553 1021 0,'0'-4'307'15,"0"4"-15"-15,0 0-44 0,0 0 5 16,0 0-40-16,0 0-42 0,0 0 3 0,0 0-25 16,3 17-16-16,-3-5 8 0,3 2-44 0,-1 1 3 15,-2 3-18-15,1 1 2 0,-1 8-7 0,1 1 2 16,-1-2-32-16,0 2-4 16,0 2-28-16,0-2-20 0,3 1-18 0,-3-1-28 15,0-6-82-15,3 3-33 0,0-14-65 0,-3 7-654 16,0-1 94-16,0-2 76 0,0-5 88 15</inkml:trace>
  <inkml:trace contextRef="#ctx0" brushRef="#br0" timeOffset="32596.68">30980 7553 816 0,'0'0'223'16,"-3"-3"-24"-16,3 3 6 0,-1-8-5 0,1 8-57 16,0-6 13-16,0 6-17 0,4-7-24 0,1 4-8 15,-3-2-4-15,9 1-27 0,0-2-6 16,0 5 6-16,1-2-17 0,1-1-3 0,4 4 1 15,-3 0-21-15,3 1-1 0,0 3-9 0,3-1 0 16,-3 5 9-16,4 1-4 0,-2 3-23 16,-4-2 17-16,3 1-7 0,-6 3-5 0,-1-3 0 15,-1 4-3-15,-6-1 0 0,3-1-4 16,-4-1-14-16,-3-1 0 0,-4 3-17 16,-2-4-16-16,-4 0-28 0,-1-1-3 0,-2 0-23 15,-1-4-40-15,-3 2-16 0,0-11-116 0,3 4-513 16,-3 0 81-16,4-1 64 0</inkml:trace>
  <inkml:trace contextRef="#ctx0" brushRef="#br0" timeOffset="36071.86">31469 7850 424 0,'-3'6'172'0,"3"-6"12"0,0 0-40 16,0 0 22-16,0 5-10 0,0-5-25 0,0 7-16 16,0-7 13-16,3 7-31 0,-3-7 0 0,-3 7-30 15,3-7 15-15,0 4 2 0,0-4-12 16,0 7-26-16,0-7 18 0,0 7-8 0,0-7-15 16,0 0-13-16,0 6 108 0,0-6-8 0,0 0-23 15,0 0-5-15,0 5-13 0,0-5 0 16,0 0-18-16,0 0-10 0,0 0 10 0,0 0-18 15,0 0-2-15,0 0 7 0,0 0-20 0,0 0-3 16,0 0 3-16,-21-8-10 0,21 8 4 0,-7-4 4 16,4-1-14-16,3 5 1 15,-4-3 4-15,-3-2-4 0,7 5 2 0,-3-5-3 16,1 2-7-16,2 3-3 0,-5-7 16 0,5 7-26 16,-3-3 0-16,3 3 31 0,-2-7-24 15,2 7 1-15,0 0 0 0,-5-3 12 0,5 3 3 16,-3-5 0-16,3 5-15 0,0 0 2 0,0 0 8 15,0 0-18-15,0 0 0 0,-4-4 13 16,4 4-13-16,0 0-13 0,0 0 10 0,0 0-4 16,0 0 7-16,-1 17 2 0,-2-9-12 0,3 1 18 15,-3 2-8-15,3 3 5 0,0 3-5 0,-3 1 10 16,3-1-33-16,-1 1 5 0,1 3-5 16,-3-2-69-16,3-1-190 0,0 2-649 15,3-2 150-15,-2-2 31 0,5-5 107 0</inkml:trace>
  <inkml:trace contextRef="#ctx0" brushRef="#br0" timeOffset="36498.01">31725 8076 1046 0,'0'0'274'0,"0"0"-7"16,0 0-17-16,0 0-45 0,0 0-10 0,0 0-29 15,-24 14-10-15,11-8-23 0,-8 4-12 16,-3 2-29-16,-3 3-26 0,3 1-112 0,-3-8-136 15,-1 9-683-15,1-1 115 0,2-5 54 0</inkml:trace>
  <inkml:trace contextRef="#ctx0" brushRef="#br0" timeOffset="37545.08">32111 7640 215 0,'0'-7'81'0,"0"7"68"0,0 0 12 0,0 0 3 16,0 0-39-16,0 0-2 0,-1-7-5 16,1 7-8-16,0 0 3 0,1-5-24 0,-1 5-4 15,0 0-3-15,0 0-39 0,0 0 34 0,1-5 30 16,-1 5-45-16,0 0 20 0,0 0 0 15,0-8-18-15,0 8 10 0,0 0-20 0,0-5 10 16,0 5-11-16,0 0-1 0,0 0 17 16,0 0-3-16,0-7-27 0,0 7 9 0,0 0 6 15,0 0 8-15,3-4-19 0,-3 4 3 16,0 0-5-16,0 0-26 0,0 0 8 0,0 0 3 16,0 0 2-16,0 0 3 0,-3 24 2 15,3-15-23-15,0 2 19 0,-1 4-6 0,1 2-11 16,-1 0 17-16,-1 1-9 0,2 3-10 15,-4-2-5-15,4 4 11 0,0-3 2 0,0 2-8 16,0 3-23-16,0-5 26 0,-3 2-31 0,3-1-20 16,3-1-19-16,1 4-142 0,-4-7-57 0,2 1-581 15,-1 0 105-15,0-4 28 0</inkml:trace>
  <inkml:trace contextRef="#ctx0" brushRef="#br0" timeOffset="38263.37">32081 7590 481 0,'0'0'158'0,"-3"-7"1"0,3 7-3 0,-1-5-18 15,1 5-25-15,0 0 7 0,-1-4-4 16,1 4-32-16,0 0 6 0,-6-7-1 0,6 7-17 16,0 0 18-16,0 0-26 0,0 0 12 0,0-6-12 15,0 6 8-15,0 0-16 0,0 0-12 16,0 0 10-16,0 0-19 0,6-4-22 16,-6 4 15-16,5-3 3 0,-5 3 7 0,10 0-20 15,-10 0-7-15,13 3 4 0,-2-2-10 0,-1 1 8 16,0 3-5-16,4-3 2 0,-1 0-8 15,0 4 6-15,-1-2-3 0,2 3-13 0,-1-1 16 16,-3 1-16-16,1-2 16 0,-2 1-3 0,-2 2-7 16,0-1 4-16,0 1 14 0,-3 0-6 15,-1-3-8-15,-1 2-2 0,-2-2 8 0,-2 5 0 16,-1-3 12-16,-2 0-15 0,-4-3 1 0,2 3-6 16,-3 0 10-16,-1 0-15 15,-2-3 2-15,3 3 13 0,-1-1-12 0,1-2 2 16,-3-1-5-16,2-1-11 0,1-2-25 0,2 3 5 15,-1-3 1-15,9 0-19 0,-14 4-97 0,14-4-105 16,-20 0-8-16,20 0-440 0,0 0 13 16</inkml:trace>
  <inkml:trace contextRef="#ctx0" brushRef="#br0" timeOffset="40535.85">32381 7890 726 0,'-3'-5'231'15,"3"5"-16"-15,-2-4-23 0,2 4-51 16,-5-5-13-16,5 5-16 0,0 0-12 0,0 0-10 16,-3-2 2-16,3 2-8 0,0 0-7 0,0 0-3 15,-3-6-12-15,3 6 17 0,0 0 3 16,0 0-46-16,0 0 10 0,0 0 23 16,0-10-20-16,0 10 20 0,0 0-39 0,0 0 11 15,0 0-7-15,6-5-11 0,-6 5-13 16,7-2 0-16,-7 2 8 0,14-1-20 0,-14 1 9 15,13 0 14-15,-13 0-1 0,14 3-20 0,-7-3 3 16,0 3-1-16,1-1-4 0,-2 1 9 16,1 4-14-16,2-1 9 0,-5-2 3 0,2 3-7 15,-1 1 2-15,-5-1-3 0,3 0 14 0,-3 2-9 16,-3 0 16-16,0-1-23 0,-5 3 5 16,1 2-10-16,-3-2 12 0,-4-1-2 0,4 3 10 15,0-3-2-15,-4-1-13 0,4-1-8 0,-1-1 11 16,1-1 7-16,3-1 2 0,-2 2-4 0,1-4 25 15,3 2-18-15,-3 0 1 0,6-3 7 16,-3 1-3-16,5-3-5 0,-8 4 6 16,8-4-11-16,0 0 79 0,0 0-25 0,0 0 8 0,0 0-16 15,0 0-3-15,0 0-14 16,0 0-6-16,0 0 5 0,18-12-5 0,-11 10 16 16,3 2-19-16,-1-1-14 0,-9 1-4 0,15 1 16 15,-4-1 3-15,-2 0-11 0,1 0 1 16,3 5-1-16,-3-3-5 0,0 0-2 0,1-1-34 15,-3 4 1-15,2-3-29 0,1 4-18 0,-4-4-17 16,2 4-65-16,-2-2-107 0,0 1-123 0,0-2-450 16,0 3 76-16,-1-5 98 0</inkml:trace>
  <inkml:trace contextRef="#ctx0" brushRef="#br0" timeOffset="40808.56">32720 8165 719 0,'7'3'238'0,"-7"-3"-23"15,0 0-41-15,0 0-28 0,0 0 30 16,0 0-25-16,0 0-33 0,0 0-8 0,0 0 3 16,0 0-26-16,0 0 10 0,0 0-17 0,0 0-4 15,-9 10-14-15,1-2 7 0,-4 2-15 16,-10 2-21-16,-6 6-41 0,-13 7-97 0,-31 9-233 16,33-4-432-16,-3-5 79 0,0 0 74 0</inkml:trace>
  <inkml:trace contextRef="#ctx0" brushRef="#br0" timeOffset="43203.27">32870 7558 611 0,'0'0'228'0,"0"-5"-39"16,0 5 27-16,0-7-42 0,0 7 46 0,0 0-28 16,-3-6-75-16,3 6 19 0,0-7-21 0,0 7-10 15,-1-5 3-15,1 5-26 16,0 0-18-16,0 0 7 0,0 0-25 0,0 0 31 16,0 0-41-16,0 0-3 0,-9 14-5 0,9-5 8 15,0 1 3-15,0 5-16 0,0 1 2 16,0 0 3-16,0 4-12 0,3 2 12 0,-3-4-15 15,0 7 2-15,0 1 13 0,3 1-15 0,-3 1-21 16,2-2 6-16,-2 0-1 0,0 1-7 0,0-2 13 16,1 0-42-16,0-3 24 0,-1-4-24 15,0 4-7-15,0-5-5 0,-1 1 5 0,1 0-69 16,-1-5 7-16,1-1-66 0,0 1-7 0,0-1-63 16,0-4-500-16,0-1 88 0</inkml:trace>
  <inkml:trace contextRef="#ctx0" brushRef="#br0" timeOffset="43610.92">32843 7543 780 0,'0'-7'284'0,"0"7"-38"0,-1-7-26 0,1 7-33 16,-1-4 18-16,1 4-36 0,0 0-16 15,0-8-20-15,0 8-25 0,0 0-3 0,6-1-5 16,-6 1-13-16,0 0-13 0,16 2 5 16,-9 1-22-16,1 1 9 0,2-1-7 0,-1 2-10 15,2 2-1-15,-1-3-4 0,2 2-11 0,0 1-10 16,0 1 8-16,0-2-3 0,-1 1-18 15,1 0 13-15,-3 0-10 0,0 0 0 0,-2-3 2 16,0 1 8-16,-1-2 5 0,2 4 8 0,-5-7-23 16,-3 0 2-16,5 7-4 0,-5-7 9 15,-5 7-7-15,1-4-5 0,-3-2 12 16,-3 6-5-16,0-4-2 0,-4 1-8 0,4-1-17 16,-3 1 4-16,2-1-36 0,1 2-32 15,0-2-68-15,2-3-50 0,-3 6-131 0,3-4-500 16,7 3 63-16,0-3 81 0</inkml:trace>
  <inkml:trace contextRef="#ctx0" brushRef="#br0" timeOffset="44110.07">33161 7778 752 0,'0'0'307'0,"-6"-7"-99"0,6 7 4 0,-1-3-41 16,1 3-17-16,-2-7 2 0,2 7-25 0,0 0 10 15,0 0-31-15,-2-8-8 0,2 8-15 0,0 0-2 16,0 0-19-16,4-4-5 0,-4 4 1 16,0 0-1-16,10-5-20 0,-10 5 8 0,10 0-18 15,-10 0-3-15,11 5 5 0,-4-4-28 0,-7-1 16 16,10 6-6-16,-7-4-23 0,3 5-10 15,-5-4 6-15,3 4-22 0,-4-4 47 0,3 5-28 16,-6-1-16-16,3 0-10 0,-5 1 13 16,-1 2-16-16,0-3-2 0,2 1 16 0,-3 2-16 15,-3-3 12-15,6 1 24 0,-3 2-23 16,1-4 15-16,0 1-13 0,3-3 3 0,-2 4 8 16,2-5-11-16,2 1 13 0,-2 2 8 0,3-6 17 15,-3 9-12-15,3-9 13 0,5 6-3 16,-4-2 10-16,-1-4 8 0,4 6-7 0,1-4 7 15,1 1-21-15,0 4 16 0,-2-4 23 0,4 1-15 16,-3 2 2-16,3-2-20 0,1 4 2 16,-5-5-2-16,5 4 12 0,-4 1-10 15,1-1 1-15,-2 1 4 0,-1 1-13 0,-1-1 9 16,-2 0-4-16,0-1 19 0,-5 3 5 0,1-2-21 16,-6 2-5-16,3 3-10 0,-6-4-16 15,-1 1-35-15,2-2-8 0,-4-1-79 0,0 3-13 16,3-10-87-16,-2 6-536 0,2-5 47 0,-1-2 118 15</inkml:trace>
  <inkml:trace contextRef="#ctx0" brushRef="#br0" timeOffset="44748.01">33185 7228 980 0,'0'-10'294'0,"0"10"-45"0,0-7-24 0,0 7-33 15,2-2-18-15,-2 2-3 0,2-6-15 16,4 3-22-16,-6 3-12 0,10 0-27 0,-10 0 2 15,18 0-4-15,-8 0-9 0,0 3-5 16,3 3-10-16,-2-4-17 0,3 5-9 0,-1 1-4 16,1 2 2-16,-1 0-6 0,-2 2-6 0,2 5 6 15,-3-6-1-15,-1 6-1 0,-3-2-10 16,1 2-13-16,-4 1 11 0,0 0 4 0,-3 2-7 16,0-3 3-16,-3 3-1 0,0-4-22 0,-1 7 19 15,-3-7 9-15,3 1-36 0,-2 0 18 16,-1-1 20-16,4-3-28 0,-4 1-5 0,3-3-1 15,4 1-11-15,-3-2 1 0,3 0 1 0,0-2-13 16,3-1 17-16,1 0 9 16,3-1-11-16,1-2-18 0,0 1 24 0,0-2-11 15,2-3 13-15,0 0-18 0,1 0 15 0,-11 0-2 16,18 0-8-16,-10 0 23 0,0-2-3 0,0 1 29 16,-3-3-13-16,-5 4 8 0,16 0 2 15,-16 0 8-15,8-1 5 0,-8 1-23 0,6-2 10 16,-6 2-3-16,0 0-2 0,0 0-7 0,0 0 7 15,0 0-8-15,7 3 8 0,-7 4-5 16,-3 0-3-16,0 1 8 0,2 5-7 0,-2 1-14 16,0 2 16-16,3 1-5 0,-3 6-13 0,3-3 23 15,0 5-28-15,0 4 10 0,3-1 5 16,0-2-12-16,-1 5 9 0,0 1-9 0,1 1 4 16,2-5 19-16,-3 4-19 0,5-4-9 0,-3 1-9 15,-1-4 27-15,2 0-24 0,-5-6 21 0,0 4-6 16,-5-4 11-16,-2 4-18 15,-10 1-13-15,-4-2-28 0,-13 9-54 0,-10-5-110 16,-18 6-727-16,-6 0 149 0,-8-5 12 0,-9-6 159 16</inkml:trace>
  <inkml:trace contextRef="#ctx0" brushRef="#br0" timeOffset="47463.9">3759 8897 565 0,'-1'-6'200'0,"1"6"71"15,-3-8 21-15,3 8-31 0,-3-5-56 16,3 5-21-16,-3-6-87 0,3 6 3 0,-1-4-15 16,1 4-9-16,0 0-17 0,0 0 0 0,0 0-10 15,0 0 2-15,-10 18 5 0,6-5-12 0,1 3-11 16,-1 2-5-16,1 5 11 0,0 2-16 16,-3 1 13-16,5 0-11 0,-6 7-9 15,4 0 7-15,2-1-29 0,-2-5 12 0,3 1-6 16,-3-2-11-16,3 2-1 0,0-7 9 15,0 4-10-15,3-5-56 0,-3-2 13 0,3-2 7 16,1-3 1-16,-1 0 4 0,5-4 26 0,-1-6-20 16,2 2-16-16,-2-2 10 0,4-3-4 0,-1-3-1 15,4-2 1-15,-1-1 7 0,-3-1 23 16,4-2-11-16,-3-3 19 0,2 4 3 0,-3-2 14 16,0 2 21-16,-3 2 3 0,1 1-10 0,-2-2 12 15,1 1-13-15,-1 3 11 0,-2-2-18 0,3 2 0 16,-4 1-1-16,-3 2 9 15,8-3 7-15,-8 3-10 0,0 0 2 0,12 7 1 16,-7-2-6-16,1-2-15 0,-3 4 23 0,4 0-10 16,-3 1 0-16,2-4 13 0,2 3-9 15,-2 0-1-15,4 1 2 0,1-6-11 0,-1 4 11 16,0-5 8-16,4-1-3 0,0 0-8 0,6-3 11 16,-3-3-6-16,0-3-2 0,4-4 5 0,-4 0-15 15,4-7 20-15,-4 0 5 0,0-3-15 16,-4-2 44-16,-2-2-19 0,-1-2-25 0,-6 4 13 15,-1 0-28-15,0 0 7 0,-3-1 0 0,-4 2 23 16,1 2-40-16,-3 0 12 0,-1 1 8 16,0 2-16-16,0 2 13 0,-3 3-7 0,0 0 10 15,-5 6-11-15,2 1 1 0,-1 1 9 16,1 5-1-16,-4 1-11 0,4 1 0 0,1 3-18 16,-1-1-15-16,6 6-8 0,1 3-11 15,1-2-47-15,5 1-19 0,1 3-56 0,6-4-159 16,3 4-484-16,3-6 98 0,5-3 59 0</inkml:trace>
  <inkml:trace contextRef="#ctx0" brushRef="#br0" timeOffset="48030.11">4479 8843 831 0,'0'-3'323'16,"0"3"-18"-16,-6-12-121 0,5 9-13 0,1 3 1 15,0 0-13-15,-2-7-26 0,2 7-18 0,0 0 5 16,0 0-20-16,0 0 0 0,0 0-31 15,0 0 5-15,-10 22-18 0,9-11 8 0,-2 6-15 16,0 2-8-16,3 6 3 0,-4 3-24 0,3 0-5 16,-1 3 8-16,1-4-12 0,1 5-16 0,0-4-6 15,0 1-22-15,1-1 18 0,1-3-6 16,3-7-20-16,-5-1 16 0,3-2-6 16,0 0 0-16,1-5 6 0,2-3 9 0,-3 0-7 0,4-4 16 15,1-1-1-15,-8-2-2 0,10-1 10 16,-10 1 2-16,17-4 3 0,-10 0 29 0,-3 1-14 15,2 2 11-15,0-4-6 0,-2 4-14 16,3-2 12-16,-7 3-5 0,7-5-3 0,-7 5-7 16,7-2-11-16,-7 2 8 0,10-2-5 15,-10 2 8-15,14 1-3 0,-14-1-3 0,13 1-12 16,-2 2 20-16,-1 1-12 0,0-1-3 0,4 1 0 16,-4-1-3-16,4-2-10 0,-1 1 5 0,0 2 3 15,2-4-3-15,1 0 8 0,-2 0 5 16,0-4 0-16,-3 2 8 0,2 0-26 0,1-4 26 15,-4 3-3-15,0-4 7 0,-3 0 14 0,3 3 15 16,-3-2-13-16,0-2 8 0,-1 1 10 16,-1 5-7-16,1-4-6 0,-5 0-10 0,2 2-3 15,0 2 6-15,0-3-11 0,-3 5-2 16,4-7 8-16,-4 7-11 0,6-3 3 0,-6 3-6 16,1-6 19-16,-1 6-24 0,0 0-2 15,0 0-5-15,0 0 3 0,0 0-11 0,0 0 3 16,4 15-26-16,-4-8-13 0,0 1-7 0,-1-1-26 15,1 2-23-15,-3 0-156 0,2-2-108 0,2-1-480 16,-2-1 127-16,1 2 54 0</inkml:trace>
  <inkml:trace contextRef="#ctx0" brushRef="#br0" timeOffset="48166.97">4876 8936 872 0,'0'0'244'16,"0"-4"-55"-16,0 4-12 0,0 0-32 0,0 0-32 16,0 0-49-16,11 18-46 0,-8-7-126 15,4 3-119-15,0-2-493 0,3 7 55 0</inkml:trace>
  <inkml:trace contextRef="#ctx0" brushRef="#br0" timeOffset="48732.38">5119 9099 747 0,'-3'-6'305'16,"-1"3"-88"-16,-2-2 49 0,-1 1 1 0,-1-1-37 15,-1 4-15-15,2 1-18 0,-4 0-20 16,11 0-26-16,-23 3-5 0,12 2-16 0,-3 5-12 16,1-2-6-16,2 3-14 0,1 2-14 0,0 2-4 15,3 1-9-15,3 0-2 0,1 3-10 0,0-2-2 16,6 1-24-16,-3 0 3 0,7-1-6 15,-1-3-17-15,5 1 3 0,0-5 7 0,6-2-13 16,-4-1-13-16,8-4 3 0,-1-3 3 0,0 0-16 16,2-3 18-16,5-5 8 15,-4 0-26-15,-2-5 11 0,3-5 7 0,-3 1 7 16,-4-3-9-16,0-3 7 0,-4-2 8 0,-6 2 0 16,1-1 3-16,-2-1-14 0,-3 7 3 0,-3-3 8 15,1 0 8-15,-2 3-6 0,1 3 11 16,-3 0-3-16,3 5 1 0,-3-5 9 0,3 5 0 15,-4 0-22-15,1 5 12 0,2 2-10 0,1 3 10 16,0 0-28-16,0 0 36 0,0 0-23 16,-9 18 4-16,8-5-19 0,1 0 2 0,1 8-8 15,1-1 8-15,-1 3-5 0,2 2-3 16,0 3-4-16,2-3-6 0,1 1-5 0,-2-3-8 16,2 0 5-16,-2-6-22 0,2 1 25 15,2-5-5-15,-2-3 7 0,1-1-5 0,-1-2 3 16,2-4 5-16,-4-2 16 0,5 0 4 0,-9-1 6 15,11-4 10-15,-4-3 13 0,-1 5-3 16,1-4-15-16,-3-1 5 0,2 3 12 0,-3-2-14 16,2 2 12-16,-2 0 10 0,1 1-35 0,-4 3 17 15,6-7 3-15,-3 5-12 0,-3 2 4 0,4-6 5 16,-4 6-7-16,0 0-8 0,13 0 6 16,-13 0-17-16,14 7-4 0,-4-3-3 0,4 3-7 15,0 0-34-15,3 1-2 0,4 2-75 0,2 7 1 16,5-2-14-16,-1-7-129 15,1 6-677-15,2-3 90 0,1-1 89 0,-4-2 85 16</inkml:trace>
  <inkml:trace contextRef="#ctx0" brushRef="#br0" timeOffset="49326.7">6182 9308 954 0,'0'0'310'0,"0"-7"-3"0,0 7-38 0,-3-7-26 16,3 7-15-16,0-3-21 0,0 3-43 0,0 0-8 15,0-8-28-15,0 8-8 0,0 0-15 16,0 0-7-16,0-7-14 0,0 7-38 0,0 0-12 16,10-2 9-16,-4-4-56 0,1 4-10 15,1-4-5-15,-1-1 15 0,2 1-10 16,2-1 0-16,-4-5 10 0,3 3-12 0,-3-2 25 16,3 2 5-16,-3-3 15 0,-3 1 9 0,2 3-6 15,-3-2 20-15,0 2-5 0,-2 1-2 0,3-1 16 16,-4 1-12-16,0 4 9 0,-4-4-13 15,4 7 0-15,0 0 7 0,-7-2-9 0,7 2-14 16,0 0-2-16,-13 10-3 0,6-1 3 0,0-1 3 16,3 2-6-16,-2 5-7 0,2-1 7 15,1 1-12-15,0-2 4 0,3 2-4 16,0 0-3-16,3 1-3 0,0 0-2 0,1-2 5 0,2 0-10 16,1-2-3-16,1-2 6 0,1-4 22 15,1-1-28-15,1-1 23 0,-1-1-10 16,3-6-7-16,-2 1-1 0,-1-1 16 0,0-4-8 15,1 0-3-15,-4 0 26 0,0-3-13 16,3 2 16-16,-6 0-6 0,-1-1 1 0,3 1 4 16,-5 0 4-16,2-1-6 0,-3 5 10 0,3-2 0 15,-3 0-7-15,3 2 5 0,-3 4-14 16,1-9-6-16,1 5 25 0,-2 4-34 0,0 0 3 16,5-6 3-16,-5 6-6 0,0 0-2 0,0 0 0 15,4 14 8-15,2-7 2 16,-3 1-5-16,0 1 6 0,4-2-11 0,-3 2 0 15,6 0 2-15,-6-1-2 0,5 2-7 0,-2-3 4 16,-2 1 11-16,4 2-11 0,-5-2-2 0,-1 1 10 16,1-1-7-16,2 0-11 0,-6 1 5 15,0-1-15-15,-4 5-31 0,-2-1-33 0,-4 1-36 16,-4-3-237-16,4 0-580 0,-8 5 98 0,-2-6 74 16,-3-1 103-16</inkml:trace>
  <inkml:trace contextRef="#ctx0" brushRef="#br0" timeOffset="49467.63">6115 8983 806 0,'0'0'235'0,"2"-7"-15"16,-2 7-25-16,1-2-29 0,-1 2-35 15,0 0-52-15,0 0-61 0,0 0-159 0,6 16-614 16,-2-9 74-16</inkml:trace>
  <inkml:trace contextRef="#ctx0" brushRef="#br0" timeOffset="50431.05">7436 8835 778 0,'-6'-9'338'16,"5"1"-75"-16,-1 1-50 0,1 3-42 0,1-2 24 15,0 6-34-15,-3-4-25 0,3 4-19 16,-3-4-19-16,3 4-9 0,0 0-4 0,0 0-9 15,0 0-12-15,-4 14-5 0,4-3 0 0,0 4-13 16,1 3 0-16,-1 6-7 0,3 2-11 0,-3 5 15 16,0 5-25-16,0-3-7 15,3 6 1-15,-3-3-9 0,3-1-8 0,-3 3 0 16,0-4-13-16,3 1-5 0,-2-2-23 0,2-8-3 16,-3 0-35-16,3-7 37 0,-2 3 4 0,-1-10 5 15,4 4-1-15,-1-6 1 0,-3-2 12 16,3-4-5-16,0-2 14 0,-3-1-14 0,0 0 44 15,10-11-3-15,-6 4 10 0,3-3 11 0,-4 1 10 16,1-3 0-16,0 1 10 0,2 3-23 16,0-2 8-16,-2 1 0 0,0 1 7 0,0-1-12 15,2 2-13-15,-3 0-5 0,0 1 23 0,1 2-26 16,0-1-2-16,3 3-11 0,-7 2 3 0,10-1 10 16,-10 1-2-16,7 6 2 0,2-4-2 15,-1 6-3-15,-4-2 3 0,5 3 2 16,1 3 0-16,-2-4-7 0,2 6-1 0,0-4-2 15,4 0 5-15,-1 4-5 0,1-7 21 16,0 2-8-16,3-5-13 0,3 3 2 0,-2-5-7 16,2 1 21-16,0-6-22 0,1 1 1 0,-4 0 0 15,3-4-5-15,-2-2 2 0,-2-1-5 0,-4 1 11 16,4-7 2-16,-6 5 18 0,-3-5-5 16,-3 2-24-16,-1-1-4 0,-3 0 18 0,0 2 7 15,-3-1-13-15,-1 2 1 0,1 3 7 0,-8-4-3 16,4 5 19-16,1 1-24 0,-5-1 3 15,1 4 16-15,3 3-37 0,-6 2 29 0,2-1-21 16,1 6 26-16,0-3-28 0,3 0 7 16,0 6 5-16,1-2-4 0,3 4 4 0,2-2 3 15,-2 0-3-15,6 1 1 0,0 1-1 16,4-3 8-16,0 1 8 0,4-2-13 0,-1-1 5 16,3 0-10-16,4-4 18 0,-3 1-3 0,0-1-5 15,-1-3-5-15,1 1-2 0,-1 1 7 0,-2 1 21 16,0-2 9-16,-2 0-24 0,1-1 22 15,-2 0-5-15,-8 0-13 0,13 2 1 0,-6-2-3 16,-7 0 5-16,11 1-3 0,-11-1 0 0,0 0 11 16,10 1-26-16,-10-1-5 15,6 3-18-15,-6-3-3 0,7 3-2 0,-3 1-13 16,0-1-20-16,2 0-42 0,1 2-61 0,-4 2-53 16,0 0-618-16,0-1 67 0,2 2 70 0</inkml:trace>
  <inkml:trace contextRef="#ctx0" brushRef="#br0" timeOffset="50775.45">8137 9347 796 0,'1'-7'271'16,"-1"7"-15"-16,2-7-44 16,-2 7-15-16,1-7 1 0,-1 7-42 0,0 0-18 15,7-1-10-15,-7 1-10 0,0 0-11 0,0 0-17 16,14 8-11-16,-8-4 3 0,-3 3-13 15,5 5-13-15,-2-3-2 0,1 0-23 0,0 0 0 16,-1 1-8-16,2-2 2 0,-4 1-9 0,2-1 12 16,1-1-8-16,3-1-15 0,-3-4 8 15,0 0-8-15,-1 0 3 0,-6-2 0 16,18-5 7-16,-11-1-15 0,2-2 18 0,-1 0-13 0,-1-3 8 16,0-2 20-16,-1 2-7 0,0-3-3 15,2 3 20-15,-5 2-27 0,1-1-4 0,-1-2 6 16,0 4-13-16,1 3 18 0,-4-2 3 0,3 1-13 15,0-2-18-15,-3 4-31 0,0 4-5 16,4-9-26-16,-4 9 11 0,4-4-39 16,-4 4-12-16,0 0-47 0,0 0-48 0,0 0-133 15,13 13-472-15,-10-9 52 0,1 1 110 0</inkml:trace>
  <inkml:trace contextRef="#ctx0" brushRef="#br0" timeOffset="50954.88">8524 9282 783 0,'0'0'304'0,"7"-4"-101"16,-7 4 14-16,6-2-48 0,-6 2-13 0,0 0-12 16,7-1-9-16,-7 1-7 0,0 0-23 15,0 0 0-15,0 0-23 0,4 8 15 0,-4-1-33 16,0 0-23-16,0-1-33 0,0 6-49 0,-4-2-31 16,4-2-176-16,0 3-571 0,-3 3 77 0,0-4 109 15</inkml:trace>
  <inkml:trace contextRef="#ctx0" brushRef="#br0" timeOffset="51820.59">8654 9203 849 0,'0'0'267'0,"0"0"-22"15,0 0-30-15,0 0-15 0,0 0-26 0,6 15-8 16,-5-8-25-16,2 1 2 0,-3 2-25 15,3 3-3-15,-3-1-12 0,4 1-19 0,-4-1-15 16,0 1 0-16,1-1-22 0,1-4-17 0,2 1 1 16,-4-1 0-16,0-1-3 0,3-1-3 15,-3-4 9-15,0-2-1 0,3 4-5 0,-3-4-15 16,0 0 7-16,0 0 3 0,10-11 8 0,-6 7 0 16,0-6-5-16,0 4 9 0,2-3-6 15,-3-1 9-15,1 1-15 0,2 5 20 0,-2-4-17 16,0 2 5-16,2-1 2 0,-5 4-30 0,2-3 22 15,0 3 8-15,1-1-22 16,-4 4 7-16,9-2-8 0,-9 2 8 0,11 1-11 16,-11-1 6-16,13 7-5 0,-9-1 0 0,4-2 15 15,1 3-8-15,-2 1 11 0,-1-2-16 16,2-2 5-16,2 3-5 0,-3 1-7 0,2-4 2 16,2 0-5-16,-1-2 10 0,1 1-10 0,3-6-5 15,-1 1 21-15,1 0-21 0,2-4-8 16,-1-2 8-16,-2-1-3 0,-2 1 3 0,-1-2 0 15,0 1 10-15,-4-4-15 0,2 3 15 0,-5 2 10 16,-3-3-30-16,0 3 7 0,0-1 23 16,-3 0-10-16,-4 2-10 0,0 1 3 0,0-1 4 15,0 4-4-15,-3 2-6 0,10 1 0 16,-17 1 11-16,7 3-6 0,-4 2-4 0,4 2 7 16,-4 2-16-16,4 3 16 0,-3-2 18 15,5 3-38-15,-2-2 38 0,7 2-26 0,-1 1 11 16,1-2-1-16,0 2-2 0,3-7 0 0,3 3-2 15,0-4 7-15,4 0-10 0,0-2 15 16,-1-4-8-16,5-2-4 0,-1-4 10 0,4 3-14 16,-3-4 9-16,2-4 12 0,1 2-15 0,-4 1 18 15,-3-3-18-15,3 2-10 0,-3 1 46 16,0-3-21-16,-1 3-71 0,2 0 28 16,-2 3 10-16,-5-3-5 0,5 2 5 0,-3 2 3 15,-3 3-11-15,4-1 3 0,-4 1 18 16,0 0-13-16,6 13 13 0,-6 0-6 0,0 3 11 15,0 4 8-15,0 2-26 0,4 6 3 0,-4 4 12 16,0 1 1-16,1 6-3 0,-1-1 10 16,0 3-15-16,-1 16 2 0,1-14 0 0,0 12-7 15,-4-13 7-15,1-7 3 0,0 0-10 0,0-3-6 16,2-3 6-16,-5-4 2 0,2-3-23 0,-2 2 0 16,-5-6 18-16,4 2-17 0,-6-7 14 15,2 1-10-15,-2-3 19 0,-1 1-6 0,0-7-5 16,-3 0 33-16,4-3-13 0,-1-2 24 0,3-3 2 15,-5-4 0-15,2-2-13 16,0-8 8-16,3-6-3 0,5 0 6 0,2-5-1 16,5 1 1-16,5-11-13 0,8-11 7 0,7 4-13 15,13-11 6-15,7 4 2 0,3 2-12 16,7 2-16-16,8 5-5 0,2 0-23 0,7 4-52 16,4 2-37-16,1 3-16 0,-6 5-210 0,5 4-494 15,4 4 79-15,-15 2 113 0</inkml:trace>
  <inkml:trace contextRef="#ctx0" brushRef="#br0" timeOffset="52287.55">9987 8908 929 0,'3'-7'233'15,"0"3"-11"-15,-3 0-17 0,0-3 54 0,0 7-37 16,2-5-19-16,-2 5-22 0,2-5-25 0,-2 5-12 16,0 0-24-16,0 0-10 0,0 0 3 15,4 14-29-15,-1-4-12 0,-3 2 15 0,3 4-10 16,-2 6-13-16,2 4 5 0,-3 1-13 15,0 5-2-15,0 5-8 0,0-1-13 0,0 6-23 16,0 11-38-16,0-6-5 0,0-6-46 16,6 11-83-16,-2-20-81 0,-1 1-637 0,1-6 102 15,3-4 25-15,-3-6 126 0</inkml:trace>
  <inkml:trace contextRef="#ctx0" brushRef="#br0" timeOffset="53176.7">10284 9287 588 0,'0'0'205'16,"0"0"-16"-16,0 0-15 0,0 0-20 0,10 0 0 16,-10 0-8-16,0 0-21 0,0 0-15 0,15 3-20 15,-9-6-21-15,1 1-16 0,0 0-6 16,3-3-53-16,-3 1-32 0,3-4 43 0,-2 0-23 15,1-1-23-15,-2-3 28 0,-3 1 13 0,2 3-12 16,-3-3 30-16,1 1 28 0,-3 0 25 16,-1 1-7-16,-1 3 8 0,1-1-21 0,-4 0-10 15,-2 0 23-15,2 6-15 0,-2-5-11 16,-1 5-20-16,7 1 18 0,-17 0 7 16,7 4-12-16,0-1 13 0,2 4-26 0,-2 1 25 15,0 1 3-15,-1 0-28 0,1 5 23 0,4-1 10 16,-2 2-17-16,2 1 4 0,5 1-12 15,1 0-3-15,-3 1-18 0,6-3 5 0,4 2 0 16,-2-6-18-16,4 2 3 0,2-4 5 0,3 1-20 16,5-3-16-16,-1-6 10 0,0 1 1 15,1-2 7-15,2-2-5 0,-1 0 18 0,1-4 2 16,3-4-25-16,-3 1 5 0,-4-3 23 0,0 3 18 16,-4-1 10-16,1 0 3 0,-3 2 12 15,1-2 3-15,-4 2 8 0,-1 1-36 16,-1 0 20-16,-2-1 11 0,2-1 2 0,-5 7 11 15,2-4-37-15,4 0 19 0,-4 2-16 0,-3-1 3 16,0 5-6-16,7-4 11 0,-7 4-28 16,0 0 7-16,4-2 8 0,-4 2-13 0,0 0 14 15,9 10-1-15,-4-5-16 0,-2 1 11 0,0 1-15 16,1-1 15-16,2-1-34 0,-2 2-4 16,6 0 4-16,-3-1-14 0,0-2 14 0,0 2 14 15,3-4-6-15,-3-2-2 0,3 1-11 0,-10-1 27 16,17-1-19-16,-7 1 8 0,0-6-1 0,-2 4 19 15,-2-2-23-15,1-1 20 0,0-2-7 16,-1 4-1-16,2-3 4 0,-5-1 14 0,0 4 3 16,1-4 3-16,-1 1-3 0,-3 2 7 15,3-3-1-15,-3 3-9 0,0 4-17 16,0-11 17-16,0 11-10 0,0-8-12 0,0 5 9 16,0 3 9-16,0-7-3 0,0 7-8 0,0-6-5 15,0 6 5-15,0 0-3 0,-3-5-9 16,3 5 2-16,0 0 20 0,0 0-15 0,0 0-5 15,0 0 5-15,0 0-16 0,0 0 6 0,0 19 8 16,0-13-9-16,3-2-9 0,-2 3 25 16,2-1-10-16,0 1-10 0,2-3 15 0,1 4-6 15,0-1 4-15,1 0-6 0,-3 2-5 16,6-1 19-16,-3-4-14 0,0 4 10 0,2-1-7 16,-1 0 13-16,2-1 5 0,-3 0-21 15,4 1-5-15,-2 0 8 0,-2 4 0 0,3-4 5 16,-2 2 3-16,-1-1-11 0,-1 3 18 0,0-2-20 15,-2 3 7-15,0-4-4 0,-4 6 2 16,-4-3 20-16,0 4-20 0,-5 0 15 0,-4 1-20 16,-2-1-29-16,-6 5-30 0,-2-2-105 0,-8-5-159 15,1 5-544-15,2-6 91 0,-3-2 87 16</inkml:trace>
  <inkml:trace contextRef="#ctx0" brushRef="#br0" timeOffset="53684.65">11909 8860 1092 0,'-1'-4'303'16,"1"4"-35"-16,0 0-9 0,-3-5-29 0,3 5-28 15,0 0-22-15,0 0-29 0,0 0-8 0,-4 17 3 16,4-4-34-16,0 0-7 0,4 5-15 16,-4 3 5-16,0 7-6 0,-4 2-30 0,4-2 10 15,0 11-12-15,-3-3-37 0,2 5-30 0,-2 11-54 16,0-2-26-16,-3-19-127 0,6 2-689 16,-1-1 81-16,1-7 78 0,-3 0 104 0</inkml:trace>
  <inkml:trace contextRef="#ctx0" brushRef="#br0" timeOffset="54019.01">11898 9185 916 0,'0'0'279'0,"-1"-4"-39"0,1 4-19 16,0 0-22-16,8-5-17 0,-8 5-23 0,0 0-11 0,0 0-17 15,24 9-24-15,-11-4-4 16,-3-2-1-16,5 4-99 0,1-1-3 0,-1 0 15 16,1 0-10-16,1 2 8 0,-3-1 2 0,3 3-2 15,-4-3-5-15,2 1-1 0,-2 2 11 16,-6-3-18-16,3 0-7 0,-3 1 27 0,-3-1-22 16,-1 2 9-16,-3 0 14 0,-4 0-3 0,-5 0 2 15,-2 2-28-15,-3 3 21 0,-3-3-3 0,-3 3-2 16,2-4-16-16,-5-2-15 0,6-1-7 15,-1 1 12-15,2-2-59 0,2-3-41 0,3-2-97 16,-2 4-327-16,6-4-211 0,0-1 54 0</inkml:trace>
  <inkml:trace contextRef="#ctx0" brushRef="#br0" timeOffset="55282.87">12267 9226 568 0,'0'0'220'16,"7"-1"-33"-16,-7 1-23 0,0 0-8 0,0 0 5 16,0 0 0-16,0 0-40 0,0 15 4 0,0-11-10 15,0 3-5-15,-4 0-25 0,4 3 73 16,4-3-22-16,-4 1-18 0,0 2-6 0,0-2-17 16,4 1-5-16,-1-1-21 0,1-1-3 15,2 0-12-15,1-4-8 0,3 2-33 16,-3-5 38-16,3 0-18 0,4-3-2 0,-4-1 2 15,3 3-4-15,2-5 1 0,-5 4-4 0,4-4 5 16,-4 3-6-16,3-2 1 0,-2 2-6 16,-5-1-4-16,1 2 4 0,0 1 3 0,3-2-2 15,-6 0-6-15,-4 3 6 0,13 0-1 0,-13 0 6 16,11 3-16-16,-4 0 18 0,-1-2-18 16,-2 5-10-16,2-2 21 0,-1 3-19 0,1 0 1 15,1 1 4-15,-1-1-7 0,1 2 8 0,1-2-3 16,1-1-2-16,-2 1 2 0,4 0-2 15,-4-1-3-15,3-2 0 0,0 0-6 16,0-3 9-16,0-2-3 0,0-4-15 0,1 1 17 16,-1-2-15-16,4-4 13 0,-7-4 0 0,3 4-5 15,-3-5 18-15,0 4-13 0,-3-4-5 16,2 2 10-16,-6 1 13 0,3 2 10 0,-3-4-5 16,0 6 3-16,0 0-1 0,-3-1-12 0,0 1-13 15,0 5 3-15,-1-4 10 0,0 5-8 16,0-3 7-16,4 5-9 0,-10 0 7 0,10 0-5 15,0 0 3-15,-13 7 5 0,9-4-23 0,4-3 7 16,0 8 3-16,4-1-20 0,0-1 2 16,2-3 20-16,1 3-20 0,3-4 3 0,1-1 10 15,2 2-3-15,1-6 11 0,-1 2-8 0,2 1-6 16,1-2 1-16,-2 1 15 16,0-3-12-16,-4 1-11 0,4 2 18 0,-4 0 18 15,-3-4 5-15,3 5-8 0,-3-1 8 0,-7 1-10 16,10-1 5-16,-4-1 0 0,-6 2-3 15,0 0-5-15,0 0 6 0,15 3-6 0,-12 3-5 16,-3-1 10-16,-3 2-2 0,3 0-10 0,-3 3-1 16,2-1 8-16,-2 4 3 0,0-2-10 15,-2-3 15-15,5 2-23 0,-3 1 15 0,3-7-8 16,3 5 9-16,-3-1 7 0,5-4-24 0,1-1 4 16,-2-3 7-16,-4 0-10 0,20-6-8 0,-6 2 18 15,-1-5-18-15,4-3 3 16,-3 0 8-16,6-2-4 0,-2-1-4 0,-1 2 10 15,-3-1 13-15,-1-1-5 0,-3 5-11 0,1 2 29 16,-1-3-21-16,-4 3 3 0,2 0 12 16,-5 0 6-16,1 1-26 0,-4 5 0 0,3-4 7 15,-3 6-2-15,0 0 6 0,0 0-9 0,-7-3-4 16,7 3 2-16,0 0 7 0,-14 9-12 16,11-7 8-16,-1 4 7 0,1-2-2 0,0 3 10 15,0 0-8-15,0 0-2 0,6-2 9 16,-6 2-22-16,6 0 5 0,0 2 11 0,0-1-14 15,4-1 3-15,-1 1 0 0,2 0 8 16,2-2-3-16,3 0-10 0,-2-1 5 0,2 3 5 16,2-5 5-16,-5 3-7 0,3-3-9 15,-2 2 9-15,-1-2-8 0,0 2 10 0,0-3-5 16,-3-1 3-16,0 5-3 0,-1-5 0 0,-2 5-6 16,0-2 9-16,-1 3 0 0,-3-1-9 0,0-2 14 15,-3 3-26-15,-1 1 11 0,0-1-14 16,1 1 8-16,-4 0-10 0,4-2-2 0,0-3 14 15,-1 4 1-15,1-3 13 0,3 1-3 0,0-5 10 16,0 0-10-16,0 0-10 0,0 0 7 16,0 0 3-16,10-16-20 0,0 2 30 15,4-4-18-15,-4 0 3 0,4-8 20 0,3-5-15 0,-1-9-15 16,2-2 13-16,3-1 2 0,-5 0-8 16,-1 1 10-16,-2 9 16 0,-2 2 0 15,-4 5 5-15,2-5-25 0,-2 12 76 0,-1 2-143 16,-1 2 79-16,-2 3-66 0,0-1-3 15,-2 2 18-15,5 4-3 0,-6-3 1 0,3 2 2 16,-3 1 15-16,1 4-4 0,-1 3 9 0,0 0 1 16,0 0 4-16,0 0 6 0,-1 17 2 0,1-5-4 15,-3 9-4-15,0 0 9 0,3 8-11 16,-3-1 10-16,2-2 11 0,-2 11-9 0,3 0 6 16,0-2-7-16,-3 3-1 0,3 2 0 0,3-3 3 15,0 1 3-15,-3-1-14 0,4-4-4 16,-1-1-1-16,1 1-4 0,2-6-19 15,-3-4-12-15,5 1-11 0,-2-6-63 0,1 0-67 16,0-1-77-16,4-9-374 0,-4 2-120 0,5-3 31 16,-4-6 108-16</inkml:trace>
  <inkml:trace contextRef="#ctx0" brushRef="#br0" timeOffset="55449.74">13354 9207 880 0,'-7'-1'274'0,"7"1"-36"0,-3-5-28 0,3 5-23 16,0 0-31-16,0 0-3 0,-3-4 1 15,3 4-8-15,0 0-44 0,0 0 14 16,20 0-9-16,-7 2-23 0,2-2-9 0,1 1-45 16,8-1-22-16,7 1-57 0,3 6-32 0,8-4-652 15,-1-2-57-15,2 3 98 0</inkml:trace>
  <inkml:trace contextRef="#ctx0" brushRef="#br0" timeOffset="55900.97">14581 9028 908 0,'0'-3'338'0,"-3"-3"-49"16,3 6-10-16,-3-3-38 0,3 3-3 0,0 0-43 16,-1-6-19-16,1 6-17 0,0 0-24 0,0 0-4 15,0 21-13-15,1-9-11 0,2 6-12 16,-3 4-11-16,0 3-2 0,0 3-10 15,3 8 2-15,-3 2-12 0,0 2-42 0,-3 16 1 0,0-4-26 16,2 1-16-16,1-6-30 0,-3-11-28 16,0 19-78-16,-1-14-86 0,-13 0-200 15,14-11-373-15,3-8 35 0,0-4 95 0</inkml:trace>
  <inkml:trace contextRef="#ctx0" brushRef="#br0" timeOffset="56239.05">14455 9449 716 0,'3'-9'215'0,"-3"0"-15"0,4 0-21 0,-1 2-15 16,4 0-18-16,0-1-13 0,3 1-20 15,1 0-11-15,5-1-13 0,2 4-7 0,2-2 0 16,-3-2-7-16,7 1-11 0,0 3-13 16,-1-2-10-16,2 0 7 0,-4 2-9 0,2 2-9 15,-6-3 9-15,1 4 4 0,-2-5-15 16,-2 5-7-16,0 1 7 0,-3-2-2 0,-1 1-3 15,-1-2 25-15,-2 3 6 0,1-2-21 0,-8 2-4 16,10-2 6-16,-10 2-12 0,10 0 3 16,-10 0-8-16,7 3 10 0,-7-3-13 0,3 7-4 15,-3-3 2-15,0 0 10 0,-3 5 7 0,3-1-17 16,0 0 0-16,-4 3 2 0,4 2 3 16,0-2 10-16,0 3-25 0,0-2-24 0,0 2-9 15,4 0-32-15,-4-3-12 0,3 4-74 16,-2-6-116-16,2 3-568 0,3 0 72 0,-2-3 94 15</inkml:trace>
  <inkml:trace contextRef="#ctx0" brushRef="#br0" timeOffset="56410.68">14958 9043 719 0,'0'0'235'0,"0"0"-12"0,0 0-18 0,0 0-29 16,0 0-50-16,0 0-32 0,6 25-58 16,-5-12-61-16,2-1-111 0,0 5-445 15,0 1-108-15</inkml:trace>
  <inkml:trace contextRef="#ctx0" brushRef="#br0" timeOffset="56956.74">15149 9375 806 0,'0'0'294'0,"7"-1"-17"0,-7 1-34 16,0 0-36-16,0 0-25 0,0 0-21 15,0 0-20-15,0 9 2 0,0-2-17 16,-4-3-14-16,4 3 3 0,-3 3-17 0,0 1-9 16,3-2 3-16,-4 1-33 0,1-1-7 15,3-1-6-15,-4 2 2 0,1-3-27 0,3 0-11 16,-1-2 18-16,1 1 5 0,0-6-4 0,0 7-12 15,0-7 9-15,0 0-3 0,0 0-13 16,12-14 1-16,-3 6-1 0,-2-2 5 0,-1 0 6 16,5 1 2-16,-1-4-10 0,-3 3-3 0,1 0 18 15,1 0-13-15,1 1 16 0,-6-1-18 16,4 5 5-16,-2-2 5 0,0 1-3 16,-2 3-4-16,2-2-19 0,-2 2 3 0,-4 3 5 15,8-2 5-15,-8 2 8 0,0 0-2 16,13 5 2-16,-10 0-1 0,0-2-11 0,1 4-14 15,0 0 10-15,-1 3 22 0,-3-2-9 0,3 3-7 16,-2 1 12-16,2-3-10 0,-3 1 1 0,3-3-24 16,-3 1 15-16,3 0-12 0,-3-5 10 15,0 4 15-15,1-2-9 0,-1-5 6 0,9 2-7 16,-9-2-10-16,0 0 16 0,18-8-4 0,-8 1 14 16,-3-1-21-16,0-1-75 0,3 1 24 15,-3-2 26-15,3 3 12 0,0-1-8 0,-3 1-12 16,0 2 2-16,0-1 85 0,-3-1 10 0,2 0-5 15,-2 3-13-15,2-2-5 16,-3 5-13-16,-3 1 3 0,8-7 10 0,-5 5-26 16,-3 2 1-16,0 0-4 0,10 0 4 0,-10 0-14 15,4 6-22-15,2-2-31 0,-2 5-1 0,0-1-32 16,-1 5-29-16,0-1-10 0,-2-4-153 16,2 7-599-16,0-5 81 0,0 4 42 0,1-4 101 15</inkml:trace>
  <inkml:trace contextRef="#ctx0" brushRef="#br0" timeOffset="57314.84">15583 9499 547 0,'4'-6'264'0,"2"-4"-18"0,-6 3-36 0,3 3 2 16,1-3-53-16,-3 0 17 0,2 0 50 15,-3 3-4-15,3 0-22 0,-3-3-16 0,0 7-17 16,3-8-19-16,-3 8-25 0,0-6-13 16,0 6-10-16,4-6-23 0,-4 2 2 0,0 4-46 15,0 0 3-15,6-4 10 0,-6 4-25 16,4-2-6-16,-4 2-2 0,8-3 12 0,-8 3-14 15,9-3-19-15,-2 2 3 0,-4-5-11 0,4 3-12 16,0-4 13-16,0-1 0 0,0 1-1 16,-1-3-17-16,-2 2 38 0,3-2-2 0,-4 1 25 15,1 0-5-15,-4-2 5 0,3 3 0 0,-6 4 5 16,3-2-2-16,-4-1-13 0,-2 4 3 0,-5-2 12 16,1 3-8-16,0 4-4 15,-1 2-3-15,-5 1-5 0,1 1 7 0,-1 7-2 16,-2-1 5-16,5 3-10 0,-1 2-5 0,1 1 7 15,2-1-20-15,1 4 18 0,0-2 15 16,7-1-8-16,-1-3-10 0,0 2 19 0,8-5-27 16,0 2 1-16,5 0-16 0,5-4-13 0,6-2-12 15,1 0-54-15,7-2-39 0,-1-2-145 0,4 1-638 16,0-4 126-16,3-1 22 0,7-4 98 16</inkml:trace>
  <inkml:trace contextRef="#ctx0" brushRef="#br0" timeOffset="57738.78">16623 9268 924 0,'0'0'276'16,"0"0"-10"-16,0 0-35 0,0 0-47 0,0 0 10 15,0 0-30-15,-4 15 8 16,4-7-31-16,0 1-19 0,-3 1-22 0,3-1-3 0,0 5 6 16,0 2 9-16,-4-4-19 0,4 3-34 0,0 2-1 15,0-2-29-15,0 2-19 0,0-2-54 16,0-4-30-16,-1 0-220 0,1 2-587 15,0-2 95-15,1-3 80 0</inkml:trace>
  <inkml:trace contextRef="#ctx0" brushRef="#br0" timeOffset="57925.15">16735 9026 842 0,'0'-7'253'0,"0"7"-25"0,4-1-34 16,-4 1-58-16,0 0-18 0,0 0-29 0,7 8-19 15,-1-1-173-15,-2 4-209 0,-1 3-405 16,3 0 57-16</inkml:trace>
  <inkml:trace contextRef="#ctx0" brushRef="#br0" timeOffset="58112.7">16974 9385 913 0,'0'0'284'0,"0"0"3"0,7 1-36 16,-7-1-33-16,0 0-34 0,0 0-54 15,0 0-43-15,0 0-20 0,11 1-54 0,-11-1-136 16,6 3-650-16,-2 0 82 0,-4-3 30 15</inkml:trace>
  <inkml:trace contextRef="#ctx0" brushRef="#br0" timeOffset="58508.08">17258 9344 947 0,'-7'-1'284'0,"7"1"-39"0,0 0-9 0,0 0-36 16,0 0-1-16,0 0-20 0,0 0 3 0,0 0-28 15,-10 7-19-15,10-7 22 0,0 0-47 16,0 0-8-16,4 8-20 0,2-4 5 0,-6-4-10 16,7 6 2-16,0-6-33 0,-7 0 13 0,17-2-18 15,-10 1-15-15,4-4 9 0,1 1 4 16,-2-2-29-16,1-1 5 0,-1-1 3 15,0 1 3-15,-2-2-11 0,-1 1 8 0,-1 0-13 16,1 2 0-16,-4-1 11 0,1-1-11 0,-4 1 0 16,0 0 0-16,-4 1-5 0,1 2 23 15,-1 2-10-15,-5-3 2 0,2 4-15 0,7 1 8 16,-18 0 17-16,5 1-4 0,2 5-11 0,1-3 5 16,0 5 11-16,-4-1-23 0,7 1-3 15,-2 2 12-15,1 3 6 0,5-1-15 0,-1 5 10 16,4-2-1-16,0 3-14 0,1-3-1 0,5 2-2 15,2-1-10-15,2-1-31 0,7 1-51 16,-4-3-39-16,5 1-256 0,2-5-532 0,4-1 126 16,3-5 58-16,-2 3 100 0</inkml:trace>
  <inkml:trace contextRef="#ctx0" brushRef="#br0" timeOffset="58708.01">17733 9493 793 0,'-6'1'274'0,"2"5"-10"0,0-3-29 16,-2 2-20-16,2 3-10 0,-5 0-36 0,5 0 2 15,-7 3-20-15,1-3-10 0,0 7-16 0,0-3-50 16,-1 3-22-16,1 0-58 0,-7 3-192 16,7-1-558-16,-4 0 3 0,4-2 43 0</inkml:trace>
  <inkml:trace contextRef="#ctx0" brushRef="#br0" timeOffset="58862.11">17709 9319 760 0,'3'-4'238'0,"-3"4"-51"0,1-4-49 16,-1 4-20-16,0 0-60 0,0 0-165 0,0 0-597 15,0 0 69-15</inkml:trace>
  <inkml:trace contextRef="#ctx0" brushRef="#br0" timeOffset="59384.04">18899 9251 895 0,'-7'-4'308'15,"7"4"-9"-15,-3-4-38 0,3 4-28 0,0 0-10 16,0 0-31-16,0 0-18 0,0 0-10 0,0 0-26 16,-1 15-8-16,1-5-7 0,1 0-8 15,2 6-28-15,1 6 3 0,-1 3-3 0,0 0-31 16,-2 2-2-16,2-2-15 0,-3 6-1 0,3-2-18 15,1 5-48-15,-1-3-8 0,0 1-74 0,0-6 0 16,-2-1-156-16,-1 0-515 16,0-1-53-16,0-6 135 0,0-4 8 0</inkml:trace>
  <inkml:trace contextRef="#ctx0" brushRef="#br0" timeOffset="59745.16">18861 9076 877 0,'0'0'310'16,"0"-8"-31"-16,0 8-23 0,4-2-36 16,-4 2-28-16,0 0-25 0,17 2 2 15,-7-2-26-15,4 4-5 0,2 0-23 0,2 2-17 16,6-2-9-16,0 3 3 0,0 1-12 0,0 1 2 15,0-1-26-15,3 0 16 0,-3 2-26 16,-4 1 0-16,1-5-18 0,-5 3-13 0,-1 1 6 16,-5-1-6-16,1 1-10 0,-2-1 13 0,-8-1 26 15,2 0-16-15,-6 1 0 0,-1-1 3 16,-7 2-24-16,-2 3 1 0,-4-3-77 0,-3 0 15 16,-1 0-2-16,-3 1 15 0,1-5 15 0,-2 3-15 15,1-3 8-15,3 1-5 0,5-6-24 16,-2 6-35-16,2-3-69 0,5 2-57 15,-2-5-54-15,9 6-557 0,-2-1 79 0,6-2 77 16</inkml:trace>
  <inkml:trace contextRef="#ctx0" brushRef="#br0" timeOffset="59963.17">19405 9460 798 0,'0'0'271'0,"0"0"-25"15,0 0-31-15,0 0-18 0,0 0-28 16,0 0-10-16,3 15-13 0,-3-7-11 0,-3 2-27 16,3 3 12-16,-3-1-33 0,-1 3-28 0,1 3-56 15,0-1-52-15,-5 6-35 0,1 2-725 0,4-1 49 16,-3-3 89-16</inkml:trace>
  <inkml:trace contextRef="#ctx0" brushRef="#br0" timeOffset="61037.94">20013 9191 709 0,'0'0'230'0,"0"0"-25"15,0 0-18-15,0 0-24 0,7 15-9 0,-7-10-18 16,0 2-8-16,3 1 12 0,-2 3-40 16,-1 1-5-16,0-3-11 0,0 1-25 0,3 0-18 0,-3-1-5 15,-3-2-5-15,6 0-24 16,-3 0 4-16,0 1-1 0,0-2 5 0,3-3-2 16,-3-3-10-16,3 3 7 0,-3-3-2 0,0 0-6 15,15-10 6-15,-9 0-1 0,5-1 4 16,-1-3-1-16,0-1-7 0,7 3 12 0,-6-4-2 15,6 1-8-15,0-2 10 0,0 3-7 0,-4 3-6 16,2 2 9-16,-2-3 9 0,1 6-17 16,-4 0 2-16,0 0-3 0,1 5-2 0,-1 1 8 15,0 0 18-15,-10 0-6 0,20 4 6 0,-13 0-6 16,0 2 3-16,-1 3 10 0,2-1-12 16,-2 0-11-16,-2 3 3 0,3-3 2 0,-1 6-10 15,1-4 3-15,-3 0 15 0,2-2-10 16,-2 2 2-16,3-2-4 0,3-1 6 0,-3 1-6 15,0-1-1-15,4-4 21 0,-1 1-8 16,0-4-21-16,3 0 16 0,-2-5-15 0,2 2 10 16,1-4-13-16,-1 0 20 0,1-3 3 0,-3 2-23 15,1-1 10-15,-1-1-20 0,-1-2 15 16,-3 4 3-16,1-2-8 0,-2 2 5 0,-2 1-2 16,-1-1-16-16,0 4-8 0,-3-2 26 0,0-2-5 15,0 8 8-15,-3-9 5 0,0 8-26 16,-4-2 5-16,7 3 11 0,-14 0 0 15,14 0 2-15,-17 3 2 0,9-2-19 0,-4 5 14 16,5-2-2-16,0 3-2 0,0-1 9 0,3-2 6 16,1 5-8-16,3-2-5 0,0 2 8 15,0 3 5-15,7-2-8 0,0-2 5 0,3 2-5 16,3 0-13-16,2-1 6 0,1-2 12 0,2 0-18 16,3-2 6-16,-2-3 4 0,2 1-4 15,0 1-3-15,-1-4 2 0,1-3-17 0,0 2 22 16,-8 0 8-16,4-1-10 0,-4-3 3 0,-3 2-3 15,-2-3 0-15,2 5-5 0,-3-5 28 16,-4 2-10-16,0-3 5 0,-3 7-8 0,0-7 8 16,0 7-18-16,-3-4 10 0,-1-1 8 0,4 5-13 15,-12-2 16-15,12 2-14 16,-12 0-7-16,12 0 5 0,-13 2-7 0,7 3-11 16,-2-2 21-16,5 3-8 0,0-4 5 0,-1 7-13 15,4-1 8-15,-3-1 8 0,6 0-13 0,0 2 2 16,1 0 13-16,6-1-7 0,1 2-8 15,2-4-8-15,1-2 8 0,2 1-31 0,2-1-10 16,3 2 15-16,-4-6-61 0,6 0-56 0,-2 0-103 16,-1 0-563-16,-2-3 31 0,3 0 99 15</inkml:trace>
  <inkml:trace contextRef="#ctx0" brushRef="#br0" timeOffset="61647.51">21230 8915 877 0,'0'-7'251'0,"0"7"-43"0,0 0-24 0,3-5-23 15,-3 5-15-15,0 0-3 0,0 0-17 16,-3 19-8-16,3-8-6 0,-3 0-22 0,3 7-1 16,-4 2-7-16,1 1-5 0,3 2-18 0,-3 4 28 15,-1 2-23-15,1-3-10 0,0 1-11 16,-1-1-7-16,3-2-8 0,1-2-7 0,-3-3-16 15,3-2 0-15,-3-2-5 0,3-4 0 0,0 2 5 16,0-2-2-16,0-4 7 0,0-1 3 16,-3-4-16-16,3-2 3 0,0 0-2 15,0 0 9-15,0 0-2 0,0 0 1 0,0 0 1 16,-13-15 21-16,12 9-5 0,-6 2-10 0,3-3 23 16,1 5-18-16,-3-4-5 0,2 3-8 15,1-2 10-15,-4 3-5 0,7 2 6 0,-11-7-3 16,5 7-13-16,6 0-23 0,-13 5 17 0,5-3-1 15,1 1 7-15,1 4-16 0,2-1 16 16,-2-2-7-16,2 5 7 0,0-2-3 0,4 5 1 16,0-3-14-16,0-2 6 0,4 2 2 0,0-3-2 15,2 0 18-15,4 1-6 0,0-6 9 16,4 1-11-16,0 1 5 0,0-6-16 16,3 1 9-16,0 1 2 0,4-5 18 0,-5 3-5 15,2-5-11-15,-2 1 26 0,-1 5-20 0,-2-4 7 16,1-2 34-16,-4 5-21 0,0-3 0 15,1 2-10-15,-4 0-8 0,-1 2 1 0,1-2 7 16,-1 2-16-16,2 0 1 0,-8 2 17 0,7-5-15 16,-1 3-15-16,-6 2 0 0,0 0 0 0,14 6 7 15,-10-3-2-15,2 3-10 0,1 2 12 16,0-1 3-16,3 5 3 0,-3-4-1 16,3 6-4-16,-3-3 7 0,3 4-8 0,-3-5 13 15,0 5-7-15,0-5-11 0,0 4 6 16,-4-4 2-16,0 1 5 0,-2 3-5 0,-5-2 0 15,-2 2-21-15,-5 1-14 0,-6 0-35 0,-4 1-42 16,-3 0-113-16,-26-1-131 0,19 0-466 16,0-7 46-16,4-2 116 0</inkml:trace>
  <inkml:trace contextRef="#ctx0" brushRef="#br0" timeOffset="62210.96">22171 9056 903 0,'21'12'259'16,"-15"-12"-11"-16,-3 6-31 0,4-4-12 15,0 4-31-15,4-2-18 0,-2 3-7 0,1-6-13 16,1 5-11-16,2 0-5 0,2-4-10 0,1 2-15 15,2 0-8-15,-2-2-23 0,5-2 15 0,-4 0-7 16,4-2-8-16,0 1-15 0,-2-3-8 16,-1 1-13-16,2-4 8 0,-3 5 2 0,-2-4-15 15,1-1 13-15,-2 4-8 0,-4-4 26 16,0 6 10-16,-2-5-87 0,-2 5 66 16,-2-2 29-16,2-2-18 0,-2 3-16 0,-4 2 11 15,6-7-16-15,-6 7-5 0,0 0-5 0,0 0 8 16,0 0-5-16,-6 17-6 0,2-9 11 15,-2 7 10-15,-1-3-3 0,-1 7-5 0,2 2-10 16,2 4 0-16,-5 0-7 0,2 1-16 0,-1 6 7 16,2 0-9-16,2-5 17 0,1 4-30 0,-3-4 10 15,2-2-5-15,0 0-36 0,1 0-31 16,2-2-31-16,-2-6-33 0,0 0-53 0,0-5-52 16,-1 2-535-16,1-4-48 0,-1-3 51 0,-3 1 95 15</inkml:trace>
  <inkml:trace contextRef="#ctx0" brushRef="#br0" timeOffset="62412.41">22318 9311 877 0,'-3'-4'269'0,"3"4"-13"15,0 0-41-15,0 0-25 0,10-7-16 0,-1 4-10 16,6-1-16-16,1 2-20 0,2 1-18 0,6-4 0 15,6 2-23-15,-3-3-13 16,4 5-25-16,0-2-13 0,-1 0-21 0,1 2-48 16,0 1-77-16,-4-2-21 0,-2 2-386 0,-2 0-279 15,-6 0 105-15</inkml:trace>
  <inkml:trace contextRef="#ctx0" brushRef="#br0" timeOffset="63271.07">22930 9253 837 0,'10'-2'322'0,"-10"2"-51"0,3-1-17 0,-3 1-24 16,0 0-17-16,0 0-47 16,0 0 3-16,0 0-26 0,0 0 1 0,13 6-27 15,-13-2-19-15,0 2-1 0,0 0-15 0,0-2-5 16,-3 3 4-16,3 3-14 0,-3-3-6 15,3 0-12-15,-4 2-10 0,1-1-9 0,0-1-9 16,0-1-14-16,2 0-17 0,-2 1 26 0,0-6-9 16,3 6 9-16,0-7-1 0,-4 4 3 15,4-4-8-15,0 0-2 0,0 0 7 0,0 0-10 16,14-12 0-16,-8 3 8 0,4 0 0 0,1 1-3 16,2-4 11-16,1 3-14 0,-3 0 4 0,2 2 4 15,-2 2-5-15,-1-2-12 0,0 0 4 16,1 4-2-16,-1-2-5 0,-1 2 10 0,-1 2-10 15,-1-2 2-15,2 3 1 0,-9 0-1 16,12 4-4-16,-6-3-6 0,1 6 21 16,-4-4 9-16,3 4-6 0,-2-1-6 0,0-1 0 15,-4 2-5-15,4 0-5 0,-1 0 10 0,0-2-20 16,-3 1-1-16,4 0 1 0,-4-4-11 16,3 5 21-16,0-4-3 0,-3-3 8 0,7 5 0 15,-7-5-5-15,0 0 0 0,20-6 3 0,-13 2-3 16,1-2 5-16,2-1 10 0,0 0-13 0,-1 3 16 15,-1-3-13-15,-1 0 8 0,2 4 5 16,-1-4-16-16,-1 5 0 0,-4-3 6 0,4 3-11 16,-4-3 3-16,-3 5 10 0,11-1-15 15,-11 1-5-15,0 0 17 0,10 0-15 16,-10 0 3-16,7 7 3 0,-4-1-9 0,0-2 11 16,0 2 8-16,-2 0-3 0,3-2-8 0,-1 2-2 15,0-2 17-15,1 3-2 0,-1-3 19 16,4-1-14-16,-1 0 3 0,-1 1-6 0,5-3 3 15,-1-1-12-15,-9 0 25 0,21-7-20 0,-11 6-16 16,1-6 38-16,-1 0-17 0,0-3-8 0,1 2 20 16,2-2-12-16,-6 1 10 0,4-3 15 15,-5 1-4-15,1 3 1 0,0 1 1 16,-4-3-5-16,3 3-9 0,-4 3 14 0,1-4 0 0,0 2 2 16,-3-1-5-16,0 7-12 15,-3-7 7-15,3 7-8 0,-3-5-10 0,3 5-5 16,-5-4 13-16,5 4-13 0,0 0-3 0,0 0 14 15,0 0-11-15,-16 9 0 0,16-3 10 16,0-6-5-16,-1 8 13 0,1-2-15 0,0-2 4 16,1 3-2-16,2 0-2 0,0 0 12 0,0-2-12 15,-2 1-1-15,5 2 6 0,-1-1 10 0,1 3-13 16,0-3-10-16,-2 1 5 0,2-1 5 16,-2 2-2-16,3-2 4 0,-3-1-12 15,-4 4 15-15,3-1 3 0,0 1-18 0,-6-1 5 16,0 2-5-16,-1 2-16 0,-6-2-30 15,3 3-43-15,-6-3-91 0,2 3-66 0,1-5-25 16,-11 7-123-16,11-5-474 0,0-3 51 0,3 5 121 16</inkml:trace>
  <inkml:trace contextRef="#ctx0" brushRef="#br0" timeOffset="63477.6">24002 9468 780 0,'0'0'333'16,"-10"13"-54"-16,0-7-15 0,-4 6-14 0,-2 0-35 16,-8 3-25-16,0 3 2 0,-11 10-85 0,-6-6-112 15,-31 10-276-15,32-2-544 0,-1-4 119 0,-4-2 43 16</inkml:trace>
  <inkml:trace contextRef="#ctx0" brushRef="#br0" timeOffset="64051.4">25063 9125 839 0,'0'0'241'0,"-7"0"-6"0,7 0-43 15,0 8-18-15,0-8-13 0,5 14-25 16,-3-4 2-16,-2 1-12 0,3 3-16 0,0 1-8 15,0 0-28-15,1 5 3 0,-1-2-5 0,0 6 2 16,2-1-28-16,-2 4-7 0,0-4 14 16,-2 2-58-16,2 0 5 0,0-4-25 0,0 2-83 15,-1-6 1-15,-2-7-144 0,1 8-550 0,0-3 61 16,-1 2 95-16</inkml:trace>
  <inkml:trace contextRef="#ctx0" brushRef="#br0" timeOffset="64384.85">25063 9082 908 0,'-1'-6'272'0,"0"2"7"16,1 4 5-16,-5-10-51 0,5 6-16 0,0 4-30 15,0-7-10-15,0 7-31 16,0 0-13-16,7-1-16 0,-7 1-1 0,13 0-9 15,-2 1-15-15,2 4-10 0,0-3-8 0,8 2 3 16,-3 2-23-16,2 1 0 0,0 1-13 0,1 0 12 16,-4-2-30-16,0 0-5 0,0 2-15 15,-3-1 5-15,2 1-14 0,-4-1 9 0,-3 3 2 16,-2-3-10-16,-2 1 13 0,-4 0-19 0,-2 0 19 16,-4-1-3-16,-2 2-5 0,-3 1 5 15,-4-2 0-15,-2 2-10 0,-2-2 0 0,2-1-2 16,-8 1-19-16,6-2 23 0,-2-3-12 0,-1 3-3 15,1-4 10-15,6 0-43 0,0-1-23 0,1 0-100 16,3-2-28-16,2 2-663 16,8-1 53-16,-3 0 70 0,3 0 97 0</inkml:trace>
  <inkml:trace contextRef="#ctx0" brushRef="#br0" timeOffset="64786.65">25531 9272 739 0,'0'0'356'0,"3"-4"-44"0,-3 4-35 15,0 0-34-15,0 0-20 0,4-2-1 0,-4 2-22 16,0 0-34-16,3-5-20 0,-3 5-18 16,0 0-7-16,0 0-19 0,17 4 5 0,-17-4-22 15,13 3-16-15,-5 3-25 0,-4-4 9 16,5 5-4-16,-2 1-13 0,-1 1 0 0,-1-1-21 15,-2 2 5-15,-3 4-20 0,0-2 18 0,-3 4-18 16,-1 0 0-16,-3 2 0 0,-6 3-2 16,2-4 15-16,-2 0-21 0,2-1-2 0,-2-5 20 15,3 0 0-15,0 2-23 0,-1-5 21 0,4 2 5 16,1-3 0-16,-1-1 12 0,2-2 9 16,-1 2-24-16,3 0 10 0,-1-3-2 0,4-3-2 15,0 0 12-15,0 0-18 0,0 0-2 0,21-1-1 16,-11-4 1-16,3 4 5 0,2-6-6 0,5 3-4 15,0-2 17-15,1 5-22 16,0-6-8-16,-1 7-21 0,1-6-51 0,0 2-10 16,1 4-36-16,0-2-143 0,2 3-664 0,-5 0 114 15,2-1 117-15,0 0 74 0</inkml:trace>
  <inkml:trace contextRef="#ctx0" brushRef="#br0" timeOffset="64964.1">26318 9249 806 0,'3'-5'279'0,"-3"5"-10"16,7-3-34-16,-1-1-25 0,-6 4-33 15,10-4-44-15,-2 4-28 0,-8 0-67 0,13 0-84 16,-7-5-190-16,2 9-544 0,-8-4 96 0</inkml:trace>
  <inkml:trace contextRef="#ctx0" brushRef="#br0" timeOffset="65178.65">26340 9347 734 0,'0'0'256'0,"-6"3"-31"0,6-3 13 16,0 0-25-16,0 0-49 0,0 0 12 0,0 0-32 15,0 0-14-15,-3 6-10 0,3-6-7 0,0 0-10 16,0 0-11-16,13 5-13 0,-5-4-25 16,-2 2-24-16,7 0-37 0,-2-3-60 0,1 0-10 15,0 4-79-15,2-2-189 0,2-2-451 0,-1 0 58 16,1 1 111-16</inkml:trace>
  <inkml:trace contextRef="#ctx0" brushRef="#br0" timeOffset="66798.38">27090 9156 767 0,'0'-6'259'0,"0"6"-11"16,0 0-38-16,0 0-20 0,0 0-19 0,0 0-2 16,0 0-10-16,0 0-11 0,0 0-10 15,0 0-20-15,0 0-39 0,0 0 11 16,0 0-8-16,0 0-10 0,0 0-8 0,0 0-3 16,0 0-10-16,0 0 6 0,0 0-6 0,-3-7-10 15,3 7 0-15,0 0-11 0,0 0-7 16,0 0 0-16,0 0 0 0,0 0-5 0,0 0-5 15,0 0 10-15,0 0-5 0,0 0-23 0,0 0 26 16,0 0-6-16,0 0-18 0,0 0 24 16,0 0-24-16,0 0 6 0,0 0-3 0,0 0-8 15,0 0 13-15,0 0-10 0,-4 19 3 0,4-13 7 16,-1 0-5-16,1-2 2 0,-3 4 11 0,3 0-21 16,-3 4 19-16,0-3-17 15,3 1-11-15,-1-2 11 0,1 2 12 0,-3 0 1 16,3-2-4-16,-3-1 2 0,3 1-5 0,0-1-5 15,-3-3 12-15,3 2-1 0,0 1 9 16,0-7-5-16,0 8 6 0,-1-4-11 0,1-4 15 16,-3 6-2-16,3-6-3 0,0 7 6 0,0-7-8 15,-3 6 7-15,3-6-20 0,0 0 18 0,0 0 0 16,0 0 5-16,0 5-13 0,0-5 6 16,0 0-11-16,0 0 8 0,0 0 12 15,0 0-33-15,0 0 14 0,0 0 9 0,0 0-10 0,0 0-18 16,0 0-5-16,0 0-28 15,0 0 5-15,0 0 0 0,0 0-28 0,0 0 21 16,6 5-21-16,-6-5-34 0,0 0-38 0,0 0-125 16,7-4-573-16,-7 4 71 0,0 0 61 15,0 0 88-15</inkml:trace>
  <inkml:trace contextRef="#ctx0" brushRef="#br0" timeOffset="69171.27">26906 9128 662 0,'0'0'203'0,"0"0"-14"15,0 0-15-15,0-4-15 0,0 4-3 16,0 0-36-16,0 0 21 0,3-6-36 0,-3 6 18 15,6 0-39-15,-6 0 3 0,0 0-20 0,10-6 2 16,-2 4-5-16,-1 0-10 0,2 2 0 16,1-1-6-16,1 1 1 0,-1 0-8 0,5 0-13 15,-3 1-8-15,-2-1 3 0,2 2-7 0,-2 3-1 16,2-2 13-16,0-2-33 0,-3 5 21 16,-2-3-4-16,1 2-4 0,-2 2-3 0,-2-3 3 15,-4 3 0-15,0 0 4 0,-2 3-7 0,-3-2-7 16,-3 2 12-16,-1-2-7 0,2-1-3 15,-3 3 5-15,2-3-3 0,-1 0 6 16,2 1 0-16,-1-1-13 0,-2-4 12 0,7 3 16 16,-2-4-15-16,0 4 0 0,2-3 4 0,-2 2-19 15,5-5 7-15,-6 3-8 0,6 3 3 16,0-6 5-16,0 0-13 0,0 0 16 0,3 7 4 16,-3-7-4-16,8 2-18 0,-5 1 15 0,-3-3 0 15,7 5-3-15,-1-3 8 0,-2-1-7 16,2 4 7-16,-1-4 0 0,1 2-5 0,-2 1-3 15,2-1 8-15,1 3 3 0,0-4-21 0,-3 5 24 16,2-1 1-16,1-2-9 0,-1 4 7 16,-1-4 0-16,1 0-15 0,-2 3 3 15,2 0 7-15,-3-4-3 0,-2 4 3 0,2-4 8 16,0 4 0-16,-6 1-10 0,3-2-14 0,-4-2 9 16,-5 3 4-16,2 1 14 0,-7-1-6 15,1 0-18-15,-2-3 11 0,-1 3-1 0,-5-1 16 16,0-2-15-16,1 1 2 0,0-1-2 0,-1 2 12 15,4-5-25-15,3 4 12 0,1-4 1 16,2 0-3-16,-2 4-36 0,6-4-2 0,7-1-47 16,-7 1-12-16,7-1-113 0,0 0-624 0,0 0 94 15,28-8 84-15</inkml:trace>
  <inkml:trace contextRef="#ctx0" brushRef="#br0" timeOffset="70056.92">27575 9261 831 0,'0'0'325'16,"0"-5"-46"-16,0 5-17 0,0 0-17 15,0 0-27-15,0 0-29 0,0 0-4 16,0 0-27-16,0 0-12 0,0 0-10 0,0 0-21 0,-4 19-2 15,1-11-16-15,0 2-2 0,-1 4-21 16,-2-3-15-16,2 2 5 0,-3-1-18 0,0 3-5 16,1-1-8-16,-1-3-10 0,1 0-23 15,1 1-5-15,2-3 25 0,-1-2-14 0,1-3-4 16,0 3 13-16,0-4-4 0,3-3 2 16,0 0-3-16,0 0 0 0,0 0-10 0,0 0 10 15,13-11-10-15,-2 2-10 0,-1-6 13 0,3 7 2 16,1-9-5-16,-1 9 2 0,2-4-4 0,-2-1 7 15,1 3-18-15,1 2 0 0,-3 1 8 16,2-1-8-16,-4 4 0 0,1-2 13 0,-1 5-5 16,3-5-13-16,-3 6 8 0,-1 0 8 0,-1 0-6 15,-1 1 0-15,4 2-5 16,-2 0 8-16,-5 3-2 0,3-2 9 0,0 4-7 16,-3-1 3-16,-1 1-4 0,3 2-4 0,-5-3 5 15,-1 0-3-15,3 4 6 0,0-5-24 0,0 1-7 16,0-2-13-16,-2 2 2 0,0-3 6 15,-1-4 5-15,3 6-6 0,0-2 6 0,-3-4 15 16,0 0-5-16,0 0-5 0,14-7 10 0,-8 4 8 16,-1-3-6-16,4-2 19 0,-5 1 23 0,4 0-14 15,-3 0 1-15,2 2 0 0,-3-1 5 16,2 2-5-16,-5 0 7 0,5-2 8 0,-1 2-17 16,-3 2-1-16,2-3 8 0,-4 5-8 0,6-7-5 15,-6 7 3-15,4-1-1 0,-4 1-12 16,0 0 0-16,0 0 15 0,0 0-10 0,16 7 13 15,-11-4-15-15,-2 2-1 0,0 2 1 16,0-4 14-16,1 4-7 0,1 1 8 0,0-1-13 16,-2-3 0-16,5 3 16 0,-1 0-21 15,-1 0 2-15,1-4 3 0,2 1 5 0,-1-1-10 16,-1-2 8-16,3-1 7 0,1 0-10 0,-11 0-5 16,16-2 7-16,-5-4-4 0,-1 3 7 0,0-4 0 15,1-1 3-15,-4 1-6 0,-1-1 16 16,1-1-8-16,2 1-7 0,-4 0 25 0,0-1 23 15,-3 2-15-15,1 3 0 0,0-3-5 0,0 0 10 16,-2 3-1-16,-1 0-4 0,0 4-8 16,3-10-7-16,-3 8 2 0,0 2-8 15,0-6 6-15,0 6-16 0,0 0 3 0,0 0 7 16,0 0-10-16,0 0 3 0,0 0-3 0,0 0-5 16,4 16 5-16,-4-10 13 0,3 0-8 15,1 3-10-15,-1 1 5 0,4 0 11 0,1 1-11 16,-2-3-5-16,4 6 18 0,-3-4-18 0,6 5 0 15,-2-5 10-15,-1 2 0 0,0 1-5 0,0-2 0 16,-3 2 3-16,0-4-18 0,0 1 5 16,-3 0 18-16,-4 3-24 0,-1-3 4 0,-9 7 4 15,-4-2 3-15,-10 3-26 0,-13 9-22 0,-4 1-65 16,-11-3-99-16,-12 5-751 0,-1 2 108 16,-8-7 82-16,-1-5 100 0</inkml:trace>
  <inkml:trace contextRef="#ctx0" brushRef="#br0" timeOffset="72877.3">29571 9344 724 0,'-3'-4'333'0,"0"-3"-67"0,-1 2-5 0,-3 1-18 16,-3-2-20-16,-3 4-39 0,2 1-15 0,-6 1-20 16,-1 0-6-16,-3 3-15 0,-8-2-8 15,2 5-12-15,2 1-11 0,-2 2-15 0,3 0 2 16,4-1-12-16,-1 2-11 0,8 4 9 0,-1-3-24 15,4-3-16-15,3 6 1 0,0-4 7 16,7-2-15-16,0 2 6 0,7-3-14 0,0 0 5 16,3-2-12-16,4 1-10 0,4-2-4 0,1-2 1 15,-2-1-5-15,4-4 8 0,1-1-6 0,0 2 8 16,2-4 0-16,-3-3-21 16,-1 7 11-16,-3-4 20 0,1-1-10 0,-2 2 18 0,0-1 3 15,-4-1-6-15,0 4 39 0,-2-2-29 16,-5 2 1-16,2-1-18 0,0 2 12 0,0 1 11 15,-1-2-5-15,-6 3-9 0,7-4-1 16,-7 4 15-16,0 0-29 0,0 0 16 0,7 7-15 16,-7-7-6-16,0 7 6 0,0-2 2 0,0 1 0 15,0 1-5-15,0 0-3 0,4-3 3 16,-4 3-5-16,3-1 13 0,1-4-8 0,-1 3 5 16,4-3-8-16,-1 0 6 0,5-1-3 0,-4 0 2 15,6-2 1-15,-2-2-16 0,2 3 13 16,1-2 3-16,-4-3-24 0,3 3 32 15,0-4-14-15,-2 6 6 0,-1-3-1 0,-2-2-10 16,2 3 34-16,-3 1-16 0,1-3 3 0,-2 2 5 16,-6 2-10-16,10-1-13 0,-4 0 15 0,-6 1-3 15,11-5-14-15,-11 5 9 0,10 0 14 16,-10 0-9-16,10 5-7 0,1-4 11 0,-1 2-11 16,0 2 7-16,4-2-2 0,3 4-7 0,0-3-8 15,0 0-11-15,4-2-33 0,-1 3-33 16,0-5 31-16,1 7-77 0,-3-7-103 0,2-9-163 15,4 6-502-15,-4 1 120 0,-3-2 52 0,4-3 89 16</inkml:trace>
  <inkml:trace contextRef="#ctx0" brushRef="#br0" timeOffset="73274.22">30467 9001 829 0,'0'-7'256'0,"3"3"-46"0,-3-3-11 0,3 5-14 16,-3 2-11-16,2-6-26 0,-2 6-10 0,0 0-15 15,0 0-25-15,0 0 4 0,0 0-12 16,9 16-24-16,-6-6 13 0,-2 4-27 0,5 3 1 16,-3 1 1-16,-2 7 8 0,2-1-27 0,0 1 4 15,2 1-9-15,-5 0 6 0,3-1 3 16,0 5-6-16,2-8-2 0,-3 0-24 16,-2-4 6-16,3 0-3 0,-3-3 8 0,3 0 3 15,-1-5 10-15,-1-1-21 0,-1-1-3 0,0-1 16 16,0-7-12-16,0 3 7 0,0-3-8 15,0 0 3-15,0 0-3 0,0 0 0 0,-9-20 21 16,7 12-13-16,-3 1-13 0,2-4 0 0,-2 1 5 16,-4 0 6-16,2 1-6 0,2 3-10 15,-6-1 5-15,3 0-2 0,-5 0 2 0,3 6-8 16,-4-2-7-16,3 0 18 0,-3 6 4 0,1 0-12 16,-4 3 3-16,5 0-6 0,-1 6 11 15,0-3-18-15,5 7 20 0,0-4-10 16,0 3 18-16,5 2-33 0,1-2 22 0,2-1-14 0,1-1-1 15,3 2-2-15,2 0 15 0,5-5-28 16,0 0-3-16,3-1-17 0,4-2-9 16,1 0-27-16,-2-3-39 0,4-1-86 0,3 0-667 15,-3-3 116-15,0 0 51 0</inkml:trace>
  <inkml:trace contextRef="#ctx0" brushRef="#br0" timeOffset="74349.39">3956 10078 852 0,'-7'-2'248'0,"7"2"-10"16,0 0-33-16,0 0-16 0,-10 7-43 15,7 0 13-15,0 4 36 0,3 1-11 0,-3 3-33 16,-1 6-87-16,3 2-10 0,1 2 7 16,0 3-28-16,-3 0 3 0,3 2 26 0,0 6 2 15,0 2-13-15,0-2-28 0,0 2-5 0,3-1-11 16,-3-4-9-16,1 2 2 0,-1-5-59 16,4-3 18-16,-4 4-49 0,0-6-27 0,3-2-45 15,0-2-63-15,-2-3-264 0,2 1-281 0,0-6 68 16</inkml:trace>
  <inkml:trace contextRef="#ctx0" brushRef="#br0" timeOffset="74692.02">3860 10218 778 0,'-2'-5'240'0,"1"0"-9"15,1 5-16-15,-3-7-39 0,3 7-9 16,0-8-19-16,0 8-12 0,6-3-11 0,2-1-25 16,-1 1-8-16,0 3-2 0,3-1-1 0,7 0-17 15,-4 2-18-15,2-1 17 0,4 1-30 16,-1 0 8-16,2 5-13 0,-3-3 7 0,4-2 52 16,-7 5-13-16,3-3-15 0,-4 2-14 0,1 0-9 15,-4 0-3-15,0 2-5 0,-3-1-6 16,0 1 1-16,-6-2 0 0,1 3-3 15,-5 2-5-15,-3 1-13 0,-2 0 6 0,-5 0-4 16,-4 3-4-16,0-3-13 0,-4 2 10 0,1-2-8 16,-4-3-2-16,0 0 8 0,3 1 5 15,1-8-6-15,2 6-4 0,5-7-42 0,-1 2-63 16,1 2-50-16,2-5-150 0,8-2-581 0,3 3 105 16,0 0 66-16</inkml:trace>
  <inkml:trace contextRef="#ctx0" brushRef="#br0" timeOffset="75174.95">4340 10218 737 0,'-4'-3'261'0,"1"-1"36"0,3 4-18 15,0 0-26-15,-7-5-46 0,7 5 3 0,-1-5-18 16,1 5-18-16,0-7-33 0,0 7-15 15,5-3-4-15,1 0-11 0,1-2-19 0,0 5-10 16,0-5-16-16,3 3-7 0,0 2-21 16,-10 0 21-16,18 0-41 0,-9 0 8 0,1 2-8 15,-2 2 2-15,-1 0-2 0,-1 1-10 16,-3 1-3-16,1-2 0 0,-4 3-10 0,0 3-16 16,0-2 21-16,-4 2 0 0,1-2-12 0,-3 4 9 15,2 0-5-15,-6-4 8 0,6 2-2 0,-5-2 17 16,5 1-20-16,-3-1 10 0,3-1-5 15,0-1 13-15,1-2-10 0,-3 1-3 0,3 0 5 16,3-5-3-16,-1 6 6 0,1-6-6 0,0 7 1 16,0-7 12-16,7 5-2 0,-3-4 10 15,2 0-23-15,-6-1 3 0,15 5 7 0,-6-3-2 16,-2-1-1-16,1 1 1 0,1-1 2 16,-2 4-10-16,0-3 8 0,3 3 2 0,-3 0 0 15,-3 2-7-15,-1 1-6 0,0 0 21 16,-3 1-5-16,-3 5-21 0,-1-3 11 0,-2 4 5 15,-8 3-6-15,1-1 16 0,-1-2-20 0,-7 3-6 16,0 0-10-16,-6 3-15 0,-1-4-31 0,-3 0-51 16,1-5-13-16,-1 2-167 0,1-1-585 15,3 0 99-15,-1-6 49 0,5 3 77 0</inkml:trace>
  <inkml:trace contextRef="#ctx0" brushRef="#br0" timeOffset="76220.82">5779 10433 760 0,'0'0'248'15,"0"-7"-51"-15,0 7 18 0,0 0-48 0,0 0 1 16,0 0-40-16,0 0-5 0,0 0-18 0,0 0 3 16,0 0-6-16,0 0-17 0,0 0-6 0,0 24-5 15,0-18-20-15,0 3 0 0,3-2 2 16,-3 1-18-16,0 0 6 0,0-2-13 16,0 1-13-16,0 0-6 0,0 1-9 0,0-2-8 15,0-2 10-15,1 3 5 0,-1-7-18 16,3 7 3-16,-3-7 13 0,0 0-3 0,0 0 13 15,0 0-8-15,13-14-12 0,-9 6-1 0,3-3 16 16,3-3-5-16,-4 3-6 0,5-3 6 16,-4 2-13-16,0-1 10 0,3-2-8 0,0 5-4 15,0-1 12-15,0-2-5 0,-2 5-3 0,-2 0 13 16,1 2-25-16,0 0 18 0,-1-1-14 0,-1 5 29 16,1-4-23-16,1 6-8 0,-7 0 19 15,13 0-4-15,-13 0 3 0,11 6 13 16,-5-4-18-16,-2 7 8 0,3-2 12 0,3 1-20 15,-6 2 11-15,2-2-4 0,-2 4-7 16,2-1 10-16,2-2-2 0,-4 1-3 0,2-2 8 16,0 4-5-16,-2-3 5 0,2-1-3 0,2-2 8 15,-2 1-8-15,4 0-8 0,1-6 16 16,-1 4-15-16,0-4 15 0,1-2-3 0,-1-4-10 16,3 4-2-16,-2-6 28 0,0 0-31 0,2-3 5 15,-2 2 10-15,1-3-5 0,-4-2-2 0,2 2-13 16,-3-3 13-16,-1 3-6 0,-2 2 11 15,-1-4-10-15,1 3 4 0,-3 2-12 16,-1-2 3-16,0 3 22 0,-1-1-30 0,-3 3 5 0,1 0 12 16,-1 0-2-16,-2 3-5 15,6 2 3-15,-15 0-8 0,15 0 5 0,-16 2 10 16,9 3-12-16,1 3 12 0,-2-2-10 0,1 3-8 16,4 3 13-16,-3-2 0 0,5 5 11 15,1-1-14-15,4 4 1 0,-1-2 4 0,4 0-1 16,4 3 4-16,-1-2-10 0,3-3 18 0,1-2-13 15,-1 0 0-15,5-2-2 0,-2-1 2 0,2-4 2 16,-2-2-17-16,2 0 15 0,-2-3 0 16,2-2-2-16,0 1-1 0,-2-2-7 15,-1-3 5-15,-2 0 3 0,4-4-6 0,-7 2 6 16,0-4-3-16,-2 0 2 0,-1 2-7 16,-1-1 23-16,-2-1-23 0,-1 2 15 0,0-1 13 15,0-2-7-15,-3 5-16 0,0 0 13 0,-3 1-3 16,-1 3 8-16,1-4-18 0,0 2 2 15,-4 4-12-15,1-1 13 0,1-1-6 0,5 4 3 16,-13 2 10-16,6 3-5 0,1-3-10 0,1 6 10 16,2-1-2-16,0 3 15 0,0 0-23 15,3 5 2-15,0-2 8 0,3 0-12 0,3 2-1 16,2 2 0-16,-1 0-4 0,6-2-12 0,1-1-4 16,-1-3-18-16,2 0-23 0,1 0-38 15,5-8-96-15,-8-3-96 0,8 3-548 16,0 2 74-16,-4-5 94 0</inkml:trace>
  <inkml:trace contextRef="#ctx0" brushRef="#br0" timeOffset="76900.98">6866 10111 1016 0,'-3'-8'299'0,"3"8"-40"0,0 0-11 16,0 0-38-16,0 0-16 0,0 0-17 15,0 0-26-15,0 21-8 0,3-9-7 0,0 3-16 16,0 3-25-16,-3 4 5 0,4 3-5 16,-1 2-21-16,0 5-5 0,2 0 10 15,-2 2-25-15,0 0-3 0,1-8-2 0,-1 1-31 16,0-2 2-16,0-2-2 0,1-2-31 0,-1-2 13 16,-3-4 3-16,4-3 0 0,-3 1-3 0,-1-4 10 15,0-2-28-15,-1-3-15 0,1 1 17 16,0-5-4-16,0 0 4 0,0 0 11 0,-14-13-15 15,5 6 12-15,2-3 8 0,-1 2 10 0,1-2 16 16,-3-4-3-16,1 3 13 0,-2 2-11 16,4-4 1-16,-3 3 0 0,-1 2-3 0,1-1 12 15,0 3-11-15,-1 2-7 0,1-1-9 16,1 4-16-16,1 1 21 0,8 0-8 0,-16 0-7 16,12 6 9-16,-6-2 14 0,6 6-11 15,1 1-12-15,-1-1-11 0,4 5 26 0,0-5-3 16,4 7-5-16,-1 0 15 0,3-2-4 0,3-1-1 15,3-2-2-15,-2 1-3 0,2-3-5 16,4-2-5-16,-2-1 16 0,3-3-16 0,0 0 18 16,1-4-8-16,1 0-2 0,-1-4-1 0,2 0 9 15,1-3-14-15,-3-1 1 0,4-2 15 16,-4-3-16-16,-2 4-2 0,-1-7 16 0,1 6-6 16,-5-3 0-16,-1 2-10 0,0-1 10 0,-5 0 21 15,4 4-23-15,-2-2 7 0,-4 3-43 0,4-1 51 16,0 5-31-16,-3-5 8 15,-1 2 10-15,0 4 8 0,0-4-18 0,-3 6 11 16,7-9-1-16,-7 8-2 0,0 1-1 0,8-5-7 16,-8 5 8-16,0 0-6 0,13 5 6 15,-6 0-10-15,-1 0 4 0,5 1-2 0,-4 1-8 16,3-2 11-16,4 2 20 0,-1 5-20 0,1-4-6 16,-3 3-5-16,2-2 13 0,1 1 1 0,-1 2 6 15,1-2-4-15,-4 0-18 0,0-1 7 16,-2 4 1-16,-2-3-11 0,-2 1 10 0,-4 1 16 15,0 1-13-15,-10 0-5 0,-4 5 5 0,-6 2-23 16,-19 11-18-16,-5-5-10 16,-4-1-39-16,-17 6-99 0,-34 5-308 0,31-3-409 15,-7-3 79-15,-1-2 67 0,-3-3 164 0</inkml:trace>
  <inkml:trace contextRef="#ctx0" brushRef="#br0" timeOffset="80531.5">8913 10468 560 0,'0'0'241'0,"4"-7"-39"0,-4 7 21 0,4-5-26 15,-4 0-21-15,0 5-12 0,3-4-8 16,-3 4-12-16,3-4 25 0,-3 4-26 0,0 0-23 16,0-7-63-16,0 7 1 0,0 0-12 15,0 0 3-15,0-8 10 0,0 8-33 0,-3-3-6 16,0-3 39-16,3 6-41 0,-11-3 5 0,4 0 18 15,-3-1-31-15,-1 3 13 0,-2 0-10 16,-7 0 0-16,3 1-3 0,-8 0 5 0,2 0-7 16,-1 1 0-16,3 0-6 0,-3 0 1 0,-3 3-6 15,6-1 1-15,-2-1 7 0,5 4 5 16,-3-4-2-16,2 4-6 0,4 0 3 0,2-1-2 16,-1 3-1-16,7-1-2 0,1 1-15 0,2 1-3 15,4-3 5-15,1 1 6 0,5 2-4 16,4-5 4-16,1 4-14 0,5-1 16 15,2-4-5-15,-2 2 0 0,5-4 2 0,0 0 13 16,-1-1-10-16,4-1 2 0,-3 0 3 0,3-4-17 16,-7 4 24-16,4-2-2 0,-1-3-10 15,-3 4 10-15,0-4-5 0,-6 4-10 0,1-4 8 16,-1 1 7-16,-1-1 2 0,-3 0 9 0,-3 2-11 16,3 0 3-16,-3-3-1 0,2 4 9 15,-3-4-11-15,-3 6 5 0,3-5-10 0,-3 6 15 16,4-6-10-16,-1 1-5 0,-3 5 13 15,4-5-5-15,-4 5 2 0,4-3-10 0,-4 3-5 0,3-6-3 16,-3 6 3-16,3-1 3 16,-3 1 7-16,0 0-18 0,0 0 5 0,4-7 11 15,-4 7-8-15,0 0 7 0,0 0-7 0,0 0-8 16,3-3 11-16,-3 3 2 0,0 0-10 16,0 0-3-16,0 0 15 0,0 11-9 0,0-4 17 15,0 7-10-15,-3-3 2 0,0 7-2 0,2 4-2 16,-2 0 2-16,0 5 10 0,-1 1-7 0,0 5 9 15,-2 2-22-15,2 13-18 0,-3 2-61 16,4-8-37-16,-8 8-268 0,8-8-407 0,3-9 64 16,0-8 84-16</inkml:trace>
  <inkml:trace contextRef="#ctx0" brushRef="#br0" timeOffset="82236.73">9385 10643 867 0,'0'0'246'0,"-3"-5"-98"16,3 5-22-16,0-6-6 0,0 6 16 0,0 0-8 16,0 0 5-16,0-6-33 0,0 6-13 0,0 0 7 15,-3-7-24-15,3 7-1 0,0 0 7 16,0 0-9-16,0 0-21 0,0 0-2 0,0 0-14 15,0 0-4-15,0 0 5 0,0 0-1 0,-11 13 14 16,11-13-8-16,-3 11-6 0,3-3-7 0,-4-1-5 16,4 3 3-16,-3-3-3 15,3 0-5-15,-3-1 2 0,3-1 11 0,0 2-9 16,-3-2-11-16,3-5-1 0,0 8 5 0,0-8-2 16,0 5 27-16,0-5-14 0,0 0-16 15,3 6 8-15,-3-6 0 0,0 0 10 0,13-9-13 16,-6 1-8-16,3 0 11 0,-3-3-2 0,3-1-9 15,1 4 8-15,-1-4 1 0,0 0-4 0,1 1 1 16,2 3 5-16,-3-1-11 0,1 0 1 16,-1 1-6-16,0 2 1 0,1-3-1 0,-2 6 3 15,1-2-13-15,1 4 1 0,-1-2 6 0,0 3 14 16,1 2-10-16,-1 0-6 0,-3 3 5 16,3-2-2-16,-3 6 8 0,0-2-8 0,-1 1 17 15,2 2-1-15,-4-2-1 0,2 2-10 0,-3 1-8 16,0-1 6-16,1-1-9 15,2 0 1-15,-5-2-13 0,3-1-8 0,-1-1-15 16,0 3 31-16,1-3-11 0,-1-3-4 0,0 1 9 16,1 1-7-16,-4-4 5 0,0 0 0 0,20-7 15 15,-10 0-17-15,-3 5 30 0,1-4-5 16,1-4-3-16,1 2 8 0,1 1-10 0,-4-3-8 16,0 3 8-16,0 3 3 0,3-3-6 0,-6 0 16 15,2 4-21-15,-2-1 5 0,2 0 6 16,-2 0-3-16,3 2-3 0,-7 2 0 0,10-1 6 15,-10 1 2-15,10 0-18 0,-10 0 18 0,14 3 2 16,-10 1 6-16,2-1-13 0,0-2-3 16,1 5 6-16,-2-4 12 0,1 4-2 15,1-3-11-15,-1 1 0 0,2-1-2 0,-2-2 0 16,1-1 21-16,0 4 4 0,4-4-20 0,-11 0 5 16,13-4-5-16,-3 2 16 0,1-4-19 15,-4 3 16-15,2-4-11 0,-2 0-14 0,4-1 24 16,-5-2-12-16,1 2-5 0,-3 1 10 0,2-3-10 15,2 2 10-15,-5 1 24 0,1-2-6 16,-1 6 15-16,0-3-12 0,0-1-6 0,-3 4 16 16,0 3-23-16,0-8-3 0,0 8 3 15,0-6 7-15,0 6 6 0,0 0-24 0,0 0 16 16,0 0-13-16,0 0 8 0,0 0-18 16,-13 12 10-16,13-7 0 0,-3 2 8 0,3 0 0 15,3 1-5-15,-3 1-6 0,3 0 13 0,1 1-12 16,-1-2-6-16,3 2 24 0,-1-2-21 15,1 3 8-15,-2-3 7 0,3 1-12 0,2 0 7 16,-4 0-13-16,4-2-7 0,-2 1 10 0,-3-2 10 16,5 1-10-16,-4 0 3 0,1-1 7 15,-2-1-15-15,-1 2 10 0,0-1-2 0,-3 0 7 16,0 0 0-16,-6 2-10 0,-1 5-13 0,-7-2 6 16,-3 4-1-16,-7 1-28 0,-4-1 8 0,-12 4-39 15,3-3-22-15,9-6-47 16,-23 6-107-16,16-5-228 0,2 0-323 0,5-7 73 15,4 2 106-15</inkml:trace>
  <inkml:trace contextRef="#ctx0" brushRef="#br0" timeOffset="83079.17">11125 10599 839 0,'0'0'317'0,"0"0"-38"0,0 0-28 0,0 0-79 0,-6-6-34 16,6 6 8-16,0 0-15 0,0 0-6 15,0 0-25-15,-4-2-16 0,4 2-22 16,0 0-52-16,0 0-61 0,0 0 15 0,0 0-92 16,0 0-74-16,0 0-620 0,0 0 128 0,0 0 29 15</inkml:trace>
  <inkml:trace contextRef="#ctx0" brushRef="#br0" timeOffset="83716.61">12199 10299 824 0,'-7'-6'302'0,"7"6"-23"16,-7-2-18-16,7 2-31 0,-14 0-33 16,4 0-10-16,0 2-26 0,-1-1-10 0,-2 5-25 15,-1-5-6-15,1 6-15 0,-2 1 8 0,2 0-24 16,0-1-4-16,-1 0-16 0,4 2 5 15,-4 0-28-15,7 0 13 0,0 0-13 0,1-1-5 16,2 1-10-16,-3 1 5 0,7-2-21 0,0 1 13 16,0-1-15-16,0 4-3 0,7-1 0 0,-3-3-7 15,3 3 2-15,3-3 0 0,3 2 6 16,-2-2-6-16,2 3 15 0,1-5-10 16,-1 1-7-16,1 1 2 0,-3-1 3 0,2 1-6 15,-2-2 9-15,-2-2 4 0,-2 3-13 16,4 0 1-16,-5-4 10 0,-2 5-23 0,-1-1 7 15,-3 1 11-15,-3 1-8 0,-1-1 15 0,-8 2-10 16,1 3-13-16,0-1 3 0,-6 0 26 0,0-1-19 16,0-1 9-16,0-2-14 0,3 1 1 15,-2-1 4-15,5-2 3 0,1 0-5 0,0-1-23 16,2-1-82-16,1 0-41 0,4-4-18 0,3 0-122 16,0 0-597-16,0 0 82 0,0 0 102 15,25-8 61-15</inkml:trace>
  <inkml:trace contextRef="#ctx0" brushRef="#br0" timeOffset="84073.1">12749 10458 650 0,'-6'-2'251'0,"6"2"28"0,-15-5 2 15,6 5-7-15,-2 0-28 0,-3 2-29 16,1 3-22-16,-1-2-11 0,-3 4-30 0,3 0-19 15,-2 0-17-15,4 2-3 0,-1 1-10 16,0 0-15-16,2 5-8 0,4-1-11 0,1 1-9 16,3-2-14-16,-1 2 11 0,7-4-10 15,-2 3-18-15,5 0 15 0,4-3-18 0,1-1-2 16,2-2-6-16,1-1 0 0,6-2-9 0,1-3-14 16,-4-2 19-16,4-2-6 0,-1-3-10 0,0 2 0 15,4-8 0-15,-6 3 10 0,-1-2-2 16,0-3-3-16,-4 0-3 0,-2-1 3 0,-4 0 8 15,-1-1-2-15,-2 1 6 0,-4-3-29 0,0 4 27 16,-4-1 3-16,-2-2-16 0,-1 1 4 16,-1 5-1-16,-4-1-3 0,2 2 6 0,-1-1-6 15,4 6-9-15,-3-2-6 0,2 4-5 16,2 1-15-16,6 1-8 0,0 0-33 0,-13 4-21 16,16 3-79-16,-3-7-82 0,16 17-645 15,-2-9 72-15,3 6 114 0,4-3 29 0</inkml:trace>
  <inkml:trace contextRef="#ctx0" brushRef="#br0" timeOffset="84876.15">14109 10461 770 0,'-6'-5'335'0,"2"0"-94"15,-9-3-31-15,6 5-34 16,-7-4-14-16,0 5-4 0,-2-3 1 0,-2 5-18 16,-6 0-26-16,4 0-5 0,-7 5-15 0,3 0-6 15,-1 2-2-15,-2 3-12 0,7 3-6 0,-4 3 10 16,6-1-20-16,-1 6-23 0,5-3-8 16,4 2 0-16,3 0 0 0,4-3-7 0,6 3 2 15,0-1-23-15,7 0 5 0,8-2-28 16,1-3-15-16,12-2-50 0,3 0-24 0,2-3-31 15,7-6-103-15,-2 1-276 0,4-2-272 16,-1-4 75-16</inkml:trace>
  <inkml:trace contextRef="#ctx0" brushRef="#br0" timeOffset="85108.22">14472 10526 767 0,'-6'-2'269'0,"6"2"-23"15,-1-6-26-15,1 6-20 0,0 0-16 16,0 0-28-16,0 0-18 0,0 0-12 0,0 15-1 16,0-4-22-16,0 3-6 0,1 0-5 0,-1 4-5 15,3-1-2-15,-3 2-22 0,3 4-1 16,-3 3-6-16,0 0-12 0,3-1-24 16,-3 0-17-16,0 6-19 0,1-4-37 0,-2 4-37 15,1-3-110-15,0-14-48 0,-3 12-574 0,6-8 49 16,-3 0 157-16</inkml:trace>
  <inkml:trace contextRef="#ctx0" brushRef="#br0" timeOffset="85401.93">14455 10418 844 0,'-1'-5'241'0,"1"-1"-21"0,0 0 8 15,0 6-52-15,1-7-4 0,-1 7-26 16,10-3-11-16,-6 2-17 0,6-1-5 0,-10 2-16 16,21 2-10-16,-8-1-2 0,1 1-11 0,2 2-13 15,2 0-4-15,-4 2-16 0,6 0-8 16,-7-1 18-16,5 3-18 0,-5-1-10 0,1 1 8 16,0-2-26-16,-3-2 8 0,-5 4-5 0,1 1 4 15,-1-2-14-15,-2 0 12 0,-4 2 3 16,-3 1-23-16,-1-2-3 0,-6 2 10 15,-1 3-15-15,-5-2-10 0,-2 1-13 0,-1-2 5 16,-2-1 3-16,3-2 8 0,1-2-24 0,0 2-2 16,0-1-31-16,3-4-77 0,4 2-58 15,4-2-531-15,2-2 34 0,4 0 71 0</inkml:trace>
  <inkml:trace contextRef="#ctx0" brushRef="#br0" timeOffset="85777.09">14943 10415 803 0,'0'0'256'0,"0"0"-23"0,0 0-13 0,4-4-20 15,-4 4-6-15,0 0-40 0,0 0 0 16,0 0-16-16,0 0-20 0,0 0-1 16,-7 15-7-16,4-8-35 0,0 1 1 0,3 2-1 15,-1-3-14-15,1 4-25 0,0 2 2 16,1-2-10-16,2 1-2 0,3-1 7 0,1-1-20 15,1-3 0-15,2 3-3 0,3-4-20 0,1-4 7 16,0 2 6-16,3-4-6 0,-1-4 1 0,5 4-6 16,-3-7 0-16,2-1 6 0,1-2 4 15,0 2 4-15,-5-2-17 0,1 1 14 0,-3-2-6 16,0 3 11-16,-1 0 23 0,-3 1-1 0,-2 0 9 16,1 0-8-16,-2 5-3 0,-3-4-8 15,3 4-4-15,-4-3-1 0,-3 5 5 16,10-4-7-16,-9 0 15 0,-1 4-20 0,0 0 5 0,0 0 5 15,9 8 10-15,-9-1-18 0,0 0-7 16,0 2-6-16,0 7-22 0,3-1 7 16,2 2-36-16,-2 2-28 0,0-2-31 0,8 9-155 15,-1 5-598-15,4-5 73 0,-5-3 122 0</inkml:trace>
  <inkml:trace contextRef="#ctx0" brushRef="#br0" timeOffset="86438.9">16109 10593 1087 0,'0'-7'295'16,"0"7"-21"-16,0 0-44 0,0 0-5 16,0 0-33-16,0 0-33 0,0 0-13 0,0 0 0 0,0 0-13 15,0 0-10-15,18 4-44 16,-18-4-7-16,10 0-3 0,-10 0-33 0,13 0-3 16,-5-4-2-16,1 2-6 0,-5 0 3 0,6-4-17 15,-3 4 7-15,0-4-16 0,0 1 11 16,-1-1 0-16,-2 0 12 0,3 2 3 0,-3 0 13 15,-1-1-15-15,-3 5 7 0,3-7 3 0,-3 2 3 16,0 5-19-16,0-7 3 0,0 7 3 16,0 0 4-16,-7-3-1 0,7 3-12 0,-11 0-9 15,11 0 15-15,0 0-18 0,-22 6 3 0,14-2 0 16,1 1 2-16,0 0-2 0,1 2 2 16,-1 1 10-16,3-1-2 0,1 3-15 0,0-2-8 15,3 0 12-15,3 1 9 0,0-1-9 0,2-1 4 16,4 1-14-16,-2-5-5 0,7 3 13 0,-1-5 3 15,0-1-13-15,2 0 5 16,-2-1-5-16,5-5 2 0,-2 3 6 0,-2-5-11 16,0 1-2-16,3 0 10 0,-4 1 5 0,-2 0-13 15,-1 0 16-15,-3-1 5 0,4 3 10 16,-5-3 13-16,1 4-6 0,0-1-4 0,-4 0-90 16,3 0 5-16,-6 4 31 0,5-5-8 0,-2 0 8 15,-3 5 18-15,7-1-16 0,-7 1-4 16,0 0 9-16,0 0-2 0,10 6 10 0,-10-1-12 15,3 3 9-15,-3-1 1 0,4 1 2 0,0 2 3 16,-1-2-3-16,0 2 5 16,0 3 21-16,-2-2-23 0,2 1-11 0,0-2-17 15,-3 1 12-15,0 1-12 0,-3 1-52 0,0-1 3 16,-1 1-94-16,-3-8-106 0,-3 7-581 0,0 1 82 16,-3-4 88-16</inkml:trace>
  <inkml:trace contextRef="#ctx0" brushRef="#br0" timeOffset="86607.4">16024 10333 842 0,'0'-5'320'0,"0"5"-31"15,0-6-33-15,0 2-13 0,0 4-38 16,0-9-85-16,0 9-15 0,0 0-44 0,0 0-96 15,0 0-275-15,0 0-486 0,14 10 102 0</inkml:trace>
  <inkml:trace contextRef="#ctx0" brushRef="#br0" timeOffset="87863.03">17900 10601 875 0,'-3'-7'297'0,"3"7"-131"0,-6-8 106 16,-1 5-34-16,0 0-13 0,0-1-8 0,-6 2-32 15,1-4-19-15,-1 6 6 0,-7 0-34 16,3 1-26-16,-7 4 1 0,0-3-13 0,-4 5 0 16,5 0-13-16,-1 0-13 0,3 2-7 0,0 0-9 15,8 0-6-15,-4-1 6 0,3 3-22 0,4-3-20 16,-1 2-9-16,2 1-4 0,5-1 5 16,1-2-16-16,3-1 8 0,3-3 2 0,0 3 4 15,7-2-6-15,1-2-8 0,3-1-2 0,3-2-6 16,0 0-4-16,3-5 22 15,1 0-22-15,-1 2-6 0,1-5 14 0,0-1 12 16,-1-3 2-16,-3 5 16 0,-4 1 13 0,2-2-8 16,-2 0 2-16,-6 1 6 0,3-1 5 0,-3 2 7 15,0-2-12-15,-1 3-5 0,-2 0 33 16,3 2-39-16,-4-2-5 0,1-1 21 0,-1 5-10 16,-3 1 5-16,3-5-16 0,-3 5 3 0,0 0-3 15,0 0-7-15,0 0-11 0,10 11 6 16,-9-5 2-16,3 2 3 0,-1 3-8 0,4-2-5 15,-1 1 2-15,1 3 8 0,4-3-10 0,-1 0 8 16,0 0-6-16,4-2 13 0,-1 3-28 16,4-7 18-16,-3 3-2 0,3-5-6 15,-3-1 3-15,3-1 2 0,-3-1-17 0,3-4 15 16,0-1 15-16,3-4-7 0,-2-4-1 0,-2-6 3 16,2-2 11-16,-1-4-16 0,0-3 0 0,0-10 5 15,-3 3 5-15,-4 6 3 0,-1-1-26 16,-1-1 5-16,-4 7 3 0,2-2 8 0,-3 4-1 15,-2 5 9-15,2 0-6 0,0 4 10 0,-3-1-20 16,0 5 7-16,3-1-2 0,-6 3 0 16,3 0-2-16,-6 3 12 0,6 5-18 15,-7-2 14-15,7 2-9 0,-14 10-10 0,10 2 13 16,-2 1 0-16,-1 11 5 0,4-1 0 0,-1 5-12 16,1 4 7-16,-1 1-8 0,1 2 6 15,3 3-6-15,3-2 18 0,4-3-10 0,0-1 8 16,3-2-13-16,1 0 2 0,2-5 8 0,4-5-7 15,-3-3 4-15,4-4 3 0,5-5-12 16,4-1 12-16,0-4-5 0,-2-3 5 0,2-3-5 16,1-4 2-16,5-3 6 0,-5-6-3 0,10-8 6 15,-5-2-6-15,-2-5 13 0,-7 5-21 0,-7 1 13 16,1 0-17-16,-2-3 4 0,1-3 3 16,-7 5-3-16,-2-4-4 0,-1 9 4 0,-1-3-2 15,-2 7 15-15,-1-2-7 0,-3 0 12 16,0 6 1-16,0-1-16 0,-3 3 7 0,0-3-4 15,2 6 5-15,-5-2-19 0,-1 3 22 16,0 6-19-16,3 0 5 0,4 1-7 0,-16 7 20 16,8 2-23-16,1 2 16 0,-2 6-13 0,5 3 5 15,-2 3 2-15,5 2 1 0,-3 4-1 16,4-1 0-16,4 1-12 0,-3 0-3 0,5 1-10 16,1 0-31-16,0 0 8 0,7-3-51 0,-5-5-44 15,2-4 20-15,6 0-178 0,-4-1-626 0,5-4 93 16,-2-3 82-16,-1-4 108 0</inkml:trace>
  <inkml:trace contextRef="#ctx0" brushRef="#br0" timeOffset="88221.85">19063 10593 793 0,'0'0'353'0,"-3"-9"-58"0,3 9-22 0,0 0-32 16,-3-3-21-16,3 3-25 0,0 0-8 0,0 0-29 15,-18 9-4-15,11-6-26 0,1 4 13 16,-1 0-26-16,-1 1-23 0,2 1 3 0,-1-1-16 16,4 3-20-16,-4-3-10 0,3 4-3 0,1-1-11 15,3-2 12-15,0 1-30 0,0-2 4 0,7 0 2 16,-3 1 5-16,2-3-28 16,4-4 10-16,-3 2 1 0,4-4-4 0,-1 0-7 15,0-4 0-15,1 0 0 0,2-3 0 0,-2-2 5 16,-1-4 1-16,-1 3 1 0,-2-5-2 0,1 2 18 15,-2-1-7-15,-3-1-6 0,-2 2 33 16,-1 0-30-16,-1-3-13 0,-2 6 23 0,0-1-5 16,-4-1-2-16,0 4-14 0,0 1 6 0,0 3-8 15,-2-2 2-15,-2 5 4 0,4 1-4 16,7 0-17-16,-13 1-1 0,8 5-12 0,-1 2-18 16,3 2-54-16,3-2-35 0,3 3-52 0,0 2-138 15,5-2-599-15,-1 2 120 0,6-4 54 16,1 0 118-16</inkml:trace>
  <inkml:trace contextRef="#ctx0" brushRef="#br0" timeOffset="89704.36">19460 10543 918 0,'-4'-5'267'0,"-2"0"-32"0,2-2-20 0,-3 0 21 15,-3 4-21-15,0-4-5 0,-1 5-16 0,-2 0-28 16,-1 2-7-16,1 0-10 0,-2 1-32 0,-1 1 4 15,1 3-22-15,-1 1-1 0,2 5-21 16,0 0 2-16,1 3-15 0,2-1-3 0,4 3-20 16,-2 1 16-16,6 0-16 0,2-1-21 15,1 1 11-15,1 0-16 0,5-2-2 0,4 1-16 16,0-6-7-16,7 5 15 0,1-6-23 16,2 1 6-16,4-3-17 0,0-1-9 0,-4-4 5 15,4 1-11-15,0-3 3 0,-3 0 21 0,2-3-21 16,-2 0 18-16,-3-1 10 0,-2-4 13 15,-2 3-3-15,-4-1 19 0,0-1 2 0,-2 0-8 16,-2-2 5-16,-5 6 8 0,-1-3-18 0,0 6 11 16,-4-9-3-16,-3 4-6 0,0 2 1 0,0 2 0 15,-3-1 12-15,0-2-10 16,0 4-12-16,-1 0 15 0,-2 0-16 0,13 0-2 16,-17 0 7-16,9 0 9 0,-2 4-19 0,10-4 8 15,-10 3 3-15,4-2 2 0,2 5-3 0,4-6-4 16,0 7 2-16,0-7 2 0,4 4 1 15,2 1-1-15,-2-3-14 0,2-1 6 0,1 3 12 16,-7-4-4-16,17 2-2 0,-10-1 5 0,0 1 0 16,-7-2 3-16,14 0 0 0,-8 0 2 15,-6 0-5-15,10 0 5 0,-10 0 6 0,8 1-11 16,-8-1-8-16,0 0-4 0,13 3-6 16,-9-1 8-16,-4-2 0 0,9 1 5 0,-9-1 10 15,8 1-13-15,-1 4-2 0,-1-4-3 16,1 0 8-16,1 0 3 0,2 3 0 0,0-2 9 15,1-1 4-15,2-1-1 0,0 0-12 0,1-1 12 16,-1-1-7-16,5-3-1 0,-2-2-7 0,-1-1 11 16,5-3 17-16,-3-5-18 0,1-7-2 15,-2-2-6-15,2 0 8 0,1-17 6 0,-1 4 14 16,-8 5 1-16,1 2-13 0,-1 0-74 0,-7 7 12 16,1-1 21-16,2 5 18 0,-2-3 72 15,0 5-3-15,-4 3-16 0,0 4 9 0,3-3-4 16,0 4-12-16,-3 2-7 0,0 1 1 15,0 4-35-15,0 3 21 0,0 0-3 0,0 0-5 16,-6 16 5-16,2-3-13 0,0 6 13 16,-2 1-29-16,5 6 4 0,-2 3-14 0,0 1 14 15,0 2-32-15,-1 1 6 0,-2 2-29 0,6-2-43 16,-5-1 24-16,2-4-1 0,3-1-34 0,-3-7 14 16,3 3 0-16,-1-5 7 0,1-4 28 15,0-1 1-15,0-5 15 0,1 1 38 0,-1-2 10 16,3-6 14-16,-3-1 19 0,3 5 14 0,-3-5 12 15,0 0-7-15,0 0 20 0,11-13-21 0,-8 10 4 16,-2-4 1-16,2 0 6 0,0 5-10 16,0-4-16-16,-2 1 18 0,2 0 1 15,0-2-14-15,1 6-2 0,0-5-5 0,2 5-14 0,-6 1-6 16,10-7-4-16,-3 4-1 0,4 3-9 16,-1-2-20-16,4 2 0 0,-1-1-10 15,0 1 2-15,2-4-102 0,1 4 12 0,1 0 19 16,-3-1 15-16,4-5-20 0,-1 5 32 0,0-4-12 15,-3-1 21-15,2 0-8 0,-6-2 10 0,4-1 15 16,-7 1 34-16,3 0 17 0,-3-2 11 16,-3 2-3-16,-1-1 0 0,-3 1 16 0,0 1-18 15,-3-1 15-15,0-1-8 0,2 5 8 0,-6-1 3 16,4-2-11-16,-4 5 0 0,0-3-4 0,1 3-11 16,6 2 0-16,-15 2 15 15,6 0-10-15,-1 3-10 0,2 1 8 0,2 1-3 16,-1 2 0-16,4 1 0 0,-1-2-8 0,1 6 3 15,3-3 7-15,3 3-4 0,1-3-8 16,6 5-16-16,-1-4-12 0,6-1-1 0,1 0-17 16,2-1-6-16,6-3-30 0,0-1 36 0,-1-4 15 15,1 1-54-15,0-1-15 0,-4-4-46 0,4-1-10 16,-6 0-62-16,-1-5 64 0,3-5 8 16,-2 4-3-16,-2-8 41 0,-1 2 57 0,-2-6 10 15,0-2 33-15,1-1 43 0,-4-4 32 0,4-1 17 16,-3-1-10-16,-2 0 26 0,2 4-6 15,-1 2 21-15,-3 2 3 0,1 1 9 0,-2 5-14 16,1-1 58-16,-4 3-23 0,3 3 0 0,-5-2-33 16,5 5-10-16,-2-2-13 0,-3 8 0 15,5-3-3-15,-6 5-2 0,0 0 0 16,0 0 2-16,10 14-23 0,-7-4 16 0,0 3-31 16,-2 3-3-16,-1 3 1 0,3 3-6 0,1 3 3 15,-4 2-8-15,0-1 18 0,0 1-20 0,0-2-8 16,0 0 12-16,0 0-12 0,0-7-10 15,0 3-11-15,0-4-9 0,0-3 7 0,0-1 2 16,0-1 8-16,0-1 5 0,-4-3 1 0,8-2 7 16,-8-1-13-16,4-5-3 0,0 4 14 15,0-4-9-15,0 0 3 0,0 0 6 0,-7-16 12 16,4 7-18-16,-3 0 8 0,2-3 23 16,-2 4-5-16,1-2 0 0,-2 2 7 0,1-2-4 15,-1 2-14-15,-2 1 9 0,-2 0 1 16,4 2-4-16,-3 0-16 0,-1 5 1 0,1-1-9 15,-4 2 9-15,4 0-11 0,0 6 8 0,-4-1-13 16,1 3 2-16,3 0 14 0,-1 2-21 0,1-3 5 16,3 2-11-16,1 2-1 0,-2-2-17 15,5-1 6-15,-1-1-43 0,4 2-11 0,0-2-10 16,7 2-21-16,4-6-232 0,-1 3-620 0,10-3 136 16,-3 3 59-16,10-4 104 0</inkml:trace>
  <inkml:trace contextRef="#ctx0" brushRef="#br0" timeOffset="90173.11">21842 10161 908 0,'0'-4'338'0,"0"4"-49"0,0 0-15 15,0 0-41-15,0-6-15 0,0 6-21 0,0 0-15 16,0 0-26-16,0 0 5 0,0 0-36 16,-6 25-22-16,5-13 17 0,-2 6-23 0,3 1 16 15,-6 5-26-15,6 2-8 0,-8 6-22 16,4 4 4-16,-2-3-7 0,-1 17-21 0,1-10-10 15,3-5-7-15,-2 2-60 0,2 0-7 0,0-5-26 16,3-3-97-16,0 0 2 0,-1-11-122 16,2 7-589-16,2-7 123 0,0 0 12 0,1-4 103 15</inkml:trace>
  <inkml:trace contextRef="#ctx0" brushRef="#br0" timeOffset="90626.92">21746 10586 1067 0,'0'0'302'0,"0"-6"-26"0,0 6-30 0,-3-6-31 16,3 6-10-16,4-6-13 0,5 6-41 0,-1-2-23 15,5-1-8-15,5 1-5 0,5-1-28 16,7 3-28-16,1-2 5 0,0 1-33 0,0-3 0 16,4 4-8-16,-4-2-23 0,0 0 20 0,-1-2-4 15,-7 4-11-15,-2 0 2 0,0 0-12 0,-4-2 13 16,-3 2 2-16,-1-1 3 15,-3 1 15-15,-2 1-5 0,-2 1 10 0,-2 2 14 16,-4-4-22-16,-1 10 21 0,-2-2-25 0,-3-1 2 16,-5 2 13-16,4 0 12 0,-3 1-12 15,-1-2-8-15,1 2-2 0,1-2-1 0,-2 2-4 16,7-2-1-16,-2 3-15 0,2-5 21 0,1 2-11 16,3-1 1-16,3 1-3 0,1 1 7 0,6-2 13 15,1-2-33-15,5-2 0 0,2 0 8 16,3-1-18-16,-2-2 15 0,5-2-28 0,-3-1 10 15,3-4 5-15,0 0 1 0,-3-1-9 0,-1-2 11 16,-3 2 8-16,-3-2 12 0,-1-1-25 16,-3-2 5-16,-6 3 10 0,3-1-13 0,-7-1 11 15,0 2 2-15,-3 1 5 0,-5-4 5 0,-2 5-12 16,0-2-3-16,-7 6 18 0,0-2-10 0,-3 1 4 16,-1 2-14-16,1 2 12 15,-1 1-7-15,0 1-16 0,1 2-13 0,-1 2-30 16,0 1-57-16,5-6-158 0,2 9-666 0,1 0 131 15,6-2 43-15,2-3 154 0</inkml:trace>
  <inkml:trace contextRef="#ctx0" brushRef="#br0" timeOffset="91031.46">23537 10434 834 0,'1'-8'320'0,"-1"8"-31"15,0 0-23-15,0 0-40 0,0 0-16 16,0 0-11-16,-4 25-25 0,1-11-10 0,0 3-13 16,3 2-20-16,-4 6-9 0,1 0 14 15,0 0-28-15,0 7-26 0,1 3 10 0,-1-6-26 16,0 6-12-16,3 1 5 0,-3 3-26 0,2-3-12 15,1 2-24-15,-3-3-17 0,3-4-32 0,-6 3-27 16,9-7-26-16,-6-1-100 0,-4-2-156 16,7-6-514-16,0-1 97 0,0-3 56 15</inkml:trace>
  <inkml:trace contextRef="#ctx0" brushRef="#br0" timeOffset="91307.77">23422 10359 870 0,'0'-6'286'15,"3"4"-30"-15,-3 2-48 0,7-8-16 0,-1 8-3 16,1 0-15-16,7 0-15 0,0 0-31 0,3 6-8 16,3-4 3-16,4 5-23 0,1 3-10 0,-1-2 12 15,0-1-20-15,5 9-18 16,-4-6 2-16,-1 6-25 0,-3-5 16 0,-2 3-22 15,-1-3-4-15,-5 2-10 0,-2-3-3 0,-4 3 20 16,1-2-30-16,-6-1 15 0,-2 2-5 16,-2-2-11-16,-6 1 4 0,-2 1-4 0,-8 1-40 15,-2-3-11-15,0 4 6 0,-1-6-57 0,-4 2 13 16,-2-2-20-16,4-1-80 0,-8-2-171 0,14-2-479 16,3-1 110-16,0-2 36 0</inkml:trace>
  <inkml:trace contextRef="#ctx0" brushRef="#br0" timeOffset="91718.31">23924 10465 675 0,'0'0'243'15,"0"0"-5"-15,0 0-28 0,0 0-13 16,14 3-20-16,-11 3-36 0,0 1-3 0,2 2-5 15,1 0-18-15,1 1-10 0,-1 6-18 0,1-3 3 16,1 0-34-16,-2 4-15 0,1-3 16 16,-1-2-27-16,-3 2-14 0,2-3 4 0,-2 2-22 15,1-2 7-15,-1-3-16 0,0 0 1 0,-3 1 10 16,4-2 16-16,-4-2 1 0,0-2-1 0,0-3-9 16,0 0 22-16,0 0-4 15,0 0-9-15,0 0-9 0,0 0 4 0,6-15 9 16,-3 5 3-16,-1-1-3 0,1-2 6 0,3 4 2 15,-2-7 3-15,2 4-5 0,-2-2-11 16,2-1 13-16,2 4-15 0,-1-3 20 0,2 4-23 16,-5-1 11-16,3 2-11 0,0 1-7 0,-1 0 2 15,-2 2-5-15,3-2-8 0,0 6 11 0,-2-3-11 16,0 4 5-16,-5 1-32 0,13 0 24 16,-13 0-48-16,14 6-40 0,-7-1-65 0,0 2-128 15,4 1-514-15,-2 4 56 0,1-1 89 16</inkml:trace>
  <inkml:trace contextRef="#ctx0" brushRef="#br0" timeOffset="92056.37">24540 10508 1080 0,'0'0'240'0,"-7"-8"-40"0,3 2 15 15,-3 5-36-15,1-1-12 0,6 2-22 0,-14-1-17 16,5 2-10-16,-3 1-5 0,-2 2-19 0,1 0-22 15,3 3 23-15,-4 1-26 0,4 2-13 16,-4-2 16-16,7 2-31 0,0 4 2 16,1-4 6-16,2 3-23 0,1-3-3 0,3 0-3 15,0 0-12-15,4-2 7 0,5 3-5 0,-2-7-20 16,4 3 10-16,2-5 5 0,1 2-10 16,3-4-8-16,1-3 11 0,-2 2-6 0,2-4-5 15,1-1 19-15,-4 0-1 0,1-2 30 0,-1-3-24 16,-3 1 12-16,-5 3-3 0,1-3-10 0,-5-2 11 15,0 3-3-15,-3 1-16 0,-3 1 19 16,-3 1-13-16,-2 0-8 0,-2 0 2 0,0 2-7 16,-1 0 10-16,-2 4-5 0,-1 0 13 15,1 0-11-15,-1 0-19 0,3 4-47 16,2 0-13-16,2 3-23 0,3 3-38 0,-3-10-144 16,10 12-578-16,1-2 82 0,3-1 100 0</inkml:trace>
  <inkml:trace contextRef="#ctx0" brushRef="#br0" timeOffset="92292.78">25083 10459 1036 0,'-14'-1'318'0,"1"1"-32"0,-1 0-30 0,1 1-23 16,0 3-26-16,-2-1-22 0,-2 3-11 0,3-2-31 15,-3 6 18-15,3 1-22 0,-3 0-32 16,1 5-17-16,3-2-13 0,-2-1-6 0,1 5-14 16,7 1-37-16,1-2-40 0,2 0 9 0,1-1-53 15,3-3-71-15,6-6-93 0,-2 9-665 16,6-7 94-16,1 2 95 0,2-4 97 0</inkml:trace>
  <inkml:trace contextRef="#ctx0" brushRef="#br0" timeOffset="93224.4">25194 10668 614 0,'0'0'330'16,"1"-9"-2"-16,-1 9-42 0,1-3-2 15,-1 3-53-15,0-5 20 0,0 5-36 0,3-7-21 16,-3 7-15-16,0 0-12 0,3-3-29 0,-3 3-25 16,0 0-24-16,0 0-2 0,4-5-15 15,-4 5 0-15,10-2-26 0,-10 2-8 0,11-1 0 16,-5 1-38-16,2-1 21 0,1-1-31 0,1-2-24 15,1 0 17-15,-1 0-1 0,0-5-3 0,1 1 1 16,-1 4 12-16,0-3 11 0,-3-1 7 16,0 1 8-16,-3 0 18 0,2-3-11 0,-6 3-2 15,3 0-20-15,-3 3 17 0,0-3 6 0,-3 0-3 16,0 5 10-16,-1-4-15 0,-2 4-5 16,-5 1 7-16,11 1 3 0,-16 0-10 15,5 3 8-15,1-2 17 0,0 5-23 0,-1 0-4 16,-2 3-4-16,6-2 19 0,-4 3-26 0,4 1 5 15,1-3 5-15,2 6 3 0,-2-3-13 16,6-1 3-16,0 3 9 0,3-4-17 0,1 1 5 16,2-2-20-16,4 2 10 0,4-3 17 0,0 0-17 15,3-2-16-15,0-3 8 0,4-1-5 0,-1-1 18 16,0-1 0-16,1 0-8 0,-3-4 6 16,4 3-11-16,-4-4-8 0,-1 4 39 0,0-5-21 15,-4 5 16-15,-1-4 10 0,0 4 20 16,-1-4-15-16,-4 4 6 0,3-3 4 15,-6 2-18-15,2 1 11 0,2-3 12 0,-2 5-20 16,-6 0 3-16,7-4-6 0,-7 4-18 0,6-4 11 16,-6 4 0-16,0 0-1 0,0 0-2 0,0 0-7 15,0 0 10-15,4 12-21 0,-4-12-8 16,0 6 6-16,0-1-21 0,0-2 8 0,0-3-10 16,4 11 4-16,-1-8-9 0,-2 2 7 15,2 0 0-15,0-4-2 0,2 5 12 0,-5-6 13 16,8 1-7-16,0 4 10 0,-8-5-3 0,10 1-3 15,-10-1 16-15,7 1 16 0,-7-1-14 16,11 0 19-16,-11 0 7 0,6 0 16 0,-6 0-4 16,0 0 4-16,0 0 7 0,10 0-18 15,-10 0 3-15,0 0 0 0,0 0-10 0,0 0-8 16,0 0 12-16,10 1-4 0,-10-1-11 0,0 0-4 16,0 0 12-16,8 2-18 0,-8-2-8 0,0 0 3 15,9 2 0-15,-9-2-8 0,10 0-12 16,-10 0 12-16,15-2 1 0,-5-1 9 0,2 1-2 15,-1-3-5-15,-1 1-8 0,1-2 11 0,2-2-11 16,-2 0 18-16,3-1 10 0,-4 0-2 16,0-1 5-16,0 3-15 0,-3-1 33 15,0 0-29-15,0 0 1 0,-4 0 10 0,4 1-16 0,-3 0 14 16,-1 3 4-16,0-2 1 0,0 3-11 16,-2-2 5-16,2 1-10 0,-3 4-10 15,6-4 3-15,-6 4 12 0,0 0-20 0,0 0 5 16,0 0 12-16,0 0-20 0,12 12 11 0,-9-6-3 15,0 1-3-15,0 1 8 0,0 4-2 0,1-1-4 16,-1-2 6-16,2 2 3 0,1 2 12 16,-2-2-22-16,-1 4-11 0,0-5 13 0,1 3 15 15,2-1-18-15,-2 0 6 0,-2-2 9 0,-1 1-14 16,-1-1 7-16,-3 3 7 0,-7-4-25 16,0 2 0-16,-8 3-7 0,-5 3-72 0,-3-2-49 15,-6-5-131-15,-14 8-701 0,3-10 124 16,5-1 63-16,-7 1 110 0</inkml:trace>
  <inkml:trace contextRef="#ctx0" brushRef="#br0" timeOffset="93736.56">26929 10638 1013 0,'0'0'289'16,"4"-7"13"-16,-1 2-17 0,-3 5-22 0,0 0-40 15,4-4-18-15,-4 4-24 0,3-4-14 0,-3 4-6 16,0 0-23-16,0 0-30 0,0 0-1 16,0 0-15-16,0 0-10 0,0 0 8 0,0 18-18 15,-3-5-16-15,2-1 8 0,-5 3-21 0,2 6 3 16,3 0-10-16,-2 4-10 0,0 0-11 0,0 0-7 16,1 0-13-16,0 4-44 0,-1-2-12 15,3 0-67-15,0-2-51 0,0 0-139 0,0-4-585 16,-3-2 86-16,6-5 57 0,-3-1 94 15</inkml:trace>
  <inkml:trace contextRef="#ctx0" brushRef="#br0" timeOffset="94081">26789 10353 1067 0,'0'-3'297'0,"3"-4"-23"0,-3 7-36 0,7-3-5 16,0-1-36-16,0 4-39 0,8 0-4 15,1 2-21-15,4 0-15 0,4 2-5 0,0 3-14 16,4 0-12-16,2 7 0 0,1-2-30 0,0 4 27 16,-4-1-25-16,1 3-8 0,-5 0 3 15,1-1-21-15,-6-2-15 0,-2 2-18 0,0-2 10 16,-8-4 6-16,-1 6 2 0,-4-9-5 0,-3 7-3 15,-3-5-3-15,-4 4 32 0,-3-3-24 0,-7 3 6 16,-1-3 2-16,-2-4-13 0,-4 3 0 16,0-4 11-16,4-4-16 0,-1 3 8 0,-3-4 2 15,5 0 0-15,1-2-2 0,3 1-15 16,-1-1-32-16,6 0-73 0,-4-3-75 0,10 3-737 16,3-2 97-16,1 3 52 0,0 0 125 15</inkml:trace>
  <inkml:trace contextRef="#ctx0" brushRef="#br0" timeOffset="94479.89">27496 10659 934 0,'0'0'286'0,"-3"-8"6"16,0 7-36-16,-1-5-59 0,4 6 75 0,0 0-39 15,-1-6-16-15,1 6-20 0,0 0-18 0,-3-5-30 16,3 5-8-16,0 0-31 0,0 0-3 16,13-3-9-16,-13 3-11 0,12 0-8 0,-1 1-13 15,-2 1-14-15,1 1 4 0,0 2-5 0,-2 1-15 16,-1-2-13-16,-1 4-8 0,1 1 8 0,0-1-5 16,-4 4 0-16,-2 0-10 0,-2 1-8 15,-2 0-3-15,-4 1-2 0,-3 3-5 0,0 1 10 16,-4 0-13-16,0-3 3 0,-3 1 10 0,2-1-15 15,-4-3 7-15,2 2 3 16,3-5-3-16,4 0 11 0,-1-1-1 0,4 0 1 16,-2-6 5-16,2 5 2 0,4-1-13 0,-2-2-15 15,5-4 18-15,0 0 13 0,8 6-13 0,-1-5 0 16,6-1 8-16,1 0-8 0,2 0 13 16,2-1-11-16,3-4 6 0,-1 4-3 0,1 1 5 15,0-3-33-15,1-1-23 0,-1 4-49 0,-3-2-35 16,-1 1-90-16,-8 1-231 0,12 0-414 15,-3 0 48-15,-1 0 75 0,3-1 115 0</inkml:trace>
  <inkml:trace contextRef="#ctx0" brushRef="#br0" timeOffset="94664.54">28316 10722 1034 0,'5'-4'325'0,"-5"4"-80"0,0 0-114 16,0 0-254-16,-1-2-629 0,1 2 104 0</inkml:trace>
  <inkml:trace contextRef="#ctx0" brushRef="#br0" timeOffset="100089.22">2349 12790 952 0,'-6'-1'276'0,"6"1"-28"16,-7-6-91-16,4 6-17 0,3 0-14 16,-10-3-6-16,10 3-12 0,-4-4-9 0,4 4 19 15,-4-4-21-15,4 4-7 0,0 0-11 16,-3-6-15-16,3 6-23 0,0 0 16 0,0 0-19 16,10-8 13-16,-2 6 3 0,2-3-8 0,3 2-28 15,2-4 10-15,5 5 5 0,0-4-20 0,4-1 13 16,1-1-6-16,9 2-22 0,2-1 25 15,-1 0-3-15,6 0-12 0,-3-1-8 0,-1 2 2 16,0 1 1-16,-2-1 2 0,-5 2-7 0,1 0-9 16,-6-2 16-16,-1 5-15 0,-3-3 0 15,-1 3-16-15,-3-4 11 0,-4 5-26 16,1 0 10-16,-1-1-2 0,-3 0 13 0,-2 1-16 16,-8 0 10-16,13 2-10 0,-13-2-33 15,4 0-15-15,-4 0 12 0,0 0-51 0,3 6-158 16,-3-6-490-16,0 0 39 0,0 0 92 0</inkml:trace>
  <inkml:trace contextRef="#ctx0" brushRef="#br0" timeOffset="100534.61">2746 12441 908 0,'0'0'279'15,"0"0"-25"-15,0 0-21 0,-3-7-31 16,3 7-26-16,0 0-22 0,0 0-16 0,0 0-7 16,0 0-14-16,0 0-30 0,0 0 8 0,21 5-15 15,-15-3-6-15,4 3-5 0,2-1-13 16,0 1 3-16,3 2-13 0,-2-3 8 0,3 6-8 15,-1-3-10-15,1 1-8 0,2 1 15 0,-1-3-22 16,-3 3 2-16,3-3 3 0,0-1-1 16,0 2-12-16,-4 1 7 0,2-3 9 15,-2 0-11-15,-3 0-1 0,1-2-11 0,-1 4 9 16,-3-7 0-16,3 5 1 0,-6-1 17 0,2-2 5 16,1 1-20-16,-7-3 3 0,3 7 9 15,-6-3-12-15,-1 5 3 0,-2-1 10 0,-4 2-21 16,-8 5 23-16,-5 3-12 0,1 3-1 0,-15 7-5 15,3-2-30-15,0 0 0 0,-3 3-19 16,6-2-53-16,-3 4-64 0,0-4-274 0,16-4-493 16,0-4 129-16,5-6 78 0,4-1 94 0</inkml:trace>
  <inkml:trace contextRef="#ctx0" brushRef="#br0" timeOffset="101404.7">3970 12784 803 0,'0'0'177'0,"0"0"-24"0,0 0-7 15,0 0-15-15,0 0 5 0,0 0-21 0,0 0-8 16,0 0-9-16,0 0 1 0,0 0-9 0,0 0-11 15,0 18-15-15,0-18 5 0,0 7-23 16,0-7 6-16,0 7-4 0,0-7 11 0,0 5-20 16,0-5-4-16,0 0 11 0,0 0-7 0,1 5-21 15,-1-5 15-15,0 0 0 0,0 0-7 16,0 0-8-16,16-18 23 0,-11 7-5 0,4-3-3 16,-2-5-20-16,7-6 5 0,-1-5 71 0,-3 4-7 15,4-2 3-15,-3-2-93 16,-1 1-15-16,1-1 20 0,1 5 3 0,-1 0-7 15,-4 5-9-15,3 0 47 0,-3 2-26 0,3 3 21 16,-3 5-29-16,-4-2 19 0,1-1-6 0,-1 6 13 16,0-3-3-16,0 2-4 0,2 2 7 15,-2 2-11-15,-3-1 4 0,4 3-6 0,-4 2-13 16,0 0 6-16,13 0 10 0,-7 7-11 0,2 3-7 16,-2-2 13-16,2 7-11 0,5 2 3 15,-3 1 11-15,0 6-16 0,2 2 10 0,1-1 5 16,0 5-13-16,1 0 3 0,-1-4 8 15,4 5-5-15,-3-6 4 0,3 0-2 16,-3 1-35-16,0-1-1 0,-1-3-7 0,1-3-16 16,-4-3-49-16,0 1-22 0,-2 0-62 0,-2-3-156 15,1-3-476-15,-4-2 72 0,0 0 117 0</inkml:trace>
  <inkml:trace contextRef="#ctx0" brushRef="#br0" timeOffset="101669.53">4066 12716 854 0,'0'0'300'0,"-7"-4"-34"15,7 4-20-15,0 0-34 0,0 0-7 0,17-10-28 16,-9 8-3-16,5-5-23 0,5 4-13 15,1-4-36-15,2 1-2 0,3 0-13 0,-1 0-10 16,5-1-23-16,-1 0-18 0,7-3-75 0,-9 3-43 16,6-2-133-16,-4 5-624 0,-3-1 63 15,-4 4 70-15</inkml:trace>
  <inkml:trace contextRef="#ctx0" brushRef="#br0" timeOffset="101995.37">4507 12325 1087 0,'0'0'305'0,"-3"-9"10"16,3 9-59-16,0 0-21 0,-1-2-12 15,1 2-44-15,0 0-7 0,0 0-32 0,0 0 4 16,0 0-16-16,0 0-23 0,7 19 18 0,-7-9-26 15,4 5-33-15,0-1 7 0,2 4-4 0,-3 6-8 16,4 1 5-16,-3 2-26 0,3 5-2 16,0 0 10-16,-1 0-15 0,1-3 5 15,-3 6-8-15,3-3-5 0,-1 0-3 0,1-4 1 16,0 0-11-16,-4-6-15 0,4 1 2 16,-3 0-35-16,2-4-18 0,1-1-8 0,-3-3-8 15,2-1-2-15,2-3-23 0,1-4-57 0,1 1-33 16,1-5-394-16,-1 0-276 0,0-1 76 0,1-7 92 15</inkml:trace>
  <inkml:trace contextRef="#ctx0" brushRef="#br0" timeOffset="102210.69">4709 12608 673 0,'-17'0'251'0,"17"0"-16"0,-4 0-30 16,4 0-16-16,0 0-15 0,0 0-18 0,0 0-20 16,0 0-13-16,0 0-5 0,0 0-13 0,0 0-11 15,28 1-19-15,-14 2 1 0,-1-1-53 16,4-1-23-16,0 0-35 0,4-1-52 0,3 0-139 16,-1 0-554-16,1 2 40 0,1 1 136 0</inkml:trace>
  <inkml:trace contextRef="#ctx0" brushRef="#br0" timeOffset="102807.9">5687 12326 972 0,'-3'-5'305'0,"3"5"-24"0,-1-5-25 16,1 5-13-16,0 0-53 0,0 0 2 0,0 0-36 15,0 0-10-15,0 0-10 0,0 0-24 16,0 0-7-16,0 20 0 0,0-6-23 0,1 2-15 16,2 2 7-16,-3 7 0 0,3 3 8 0,0 1-28 15,-3 6-11-15,1-2 8 16,2 4-12-16,0-2 20 0,0-2-13 0,0-1-21 15,1-6 1-15,0 0 10 0,0-2-21 0,2-3-7 16,-2 1 12-16,2-4-22 0,1-1 7 0,0-2-3 16,3-4-22-16,-3 2 5 0,4-4-14 15,-4-1-12-15,3-5-12 0,0 3-22 0,4-5-27 16,-1-3-44-16,4-3-110 0,-4 4-663 0,2-7 118 16,-2-1 61-16,1-2 108 0</inkml:trace>
  <inkml:trace contextRef="#ctx0" brushRef="#br0" timeOffset="103056.71">5762 12556 972 0,'0'0'325'0,"-4"-5"-53"15,4 5-19-15,0 0-10 0,-3-4-41 0,3 4-20 16,0 0-23-16,0 0-11 0,0 0-12 0,10-6-8 15,-10 6-10-15,14 0-11 0,-7 0-4 16,0-1-27-16,6 0-24 0,1 1-29 0,-1-2-31 16,4-1-10-16,4 6-100 0,-7-1-46 15,10-2-406-15,-4 1-285 0,0 0 107 0,1-1 49 16</inkml:trace>
  <inkml:trace contextRef="#ctx0" brushRef="#br0" timeOffset="103324.49">6377 12556 967 0,'0'0'246'16,"3"-5"-21"-16,-3 5-30 0,0 0-11 15,0 0-18-15,0 0 3 0,0 0-20 0,0 0-29 16,0 0-15-16,0-5 2 0,0 5-17 0,7-3 7 16,-7 3-12-16,8-2-19 0,-2 0-15 15,1-3-33-15,0 4-23 0,-7 1-13 0,17 0-58 16,-10-3-11-16,2 3-49 0,-9 0-92 0,11 3-59 16,-7-2-509-16,2 6 59 0,-5-1 102 15</inkml:trace>
  <inkml:trace contextRef="#ctx0" brushRef="#br0" timeOffset="103491.66">6374 12801 724 0,'0'0'287'0,"0"0"-11"0,0 0-15 16,0 0-25-16,20-10-42 0,-16 9-20 0,2-5-7 15,1 5-16-15,-1-6-13 0,3 3-31 16,0-2 1-16,1 4-29 0,1-4-43 0,-1 4-16 15,3-3-99-15,-2 1-128 0,3 0-605 0,-1 2 80 16,1 0 39-16</inkml:trace>
  <inkml:trace contextRef="#ctx0" brushRef="#br0" timeOffset="104045.62">6832 12443 773 0,'0'0'322'15,"0"-4"-35"-15,0 4-24 0,0 0-27 0,3-8-36 16,0 4 2-16,-3 4-23 0,7-1-18 16,1-2-20-16,-1 2-16 0,5-3-15 0,-2 2-15 15,1 2 5-15,2 0-18 0,2-1-10 0,-2 1-14 16,1 0-22-16,-1 1-8 0,1-1-7 15,0 0-13-15,-4 2-14 0,1 2 6 16,-4 0-5-16,-1 1 8 0,-3-2-1 0,0 4 1 16,-3 0-6-16,0 1 11 0,-3 0-3 0,0 1-15 15,-3 1-3-15,2-2 29 0,-4 2-34 16,2 1 15-16,0-1-5 0,2-1 1 0,-3 0 12 16,4-2-10-16,-1 1-11 0,0-4 14 0,1 3 10 15,0 2-3-15,3-4 18 0,-3-1-8 0,3 3-10 16,0-2 5-16,0-5 3 0,3 9 10 15,0-6-10-15,0 4 5 0,1-6 10 16,3 5-18-16,0-2 13 0,-1 1-2 0,1-3-19 16,1 5 21-16,-1-4 18 0,2 5-38 15,-2-3 7-15,1 3 0 0,1-4-10 0,-2 4 11 16,-3 0 9-16,2-1-2 0,-2 3 3 0,-3 1-4 16,-1-1 4-16,-1 1-3 0,-3-3 7 15,-3 7-7-15,-3-5-10 0,-4 4 0 0,1-4 15 16,0 0-18-16,-5-2 10 0,1-1-17 0,3-4 22 15,-3 4-22-15,1-6-11 0,5 3-3 0,-3-4-22 16,1 0-54-16,5 0-31 0,-2-4-82 16,4 3-117-16,0-3-577 0,5-1 98 0,1 5 79 15,3-8 98-15</inkml:trace>
  <inkml:trace contextRef="#ctx0" brushRef="#br0" timeOffset="104415.4">7607 12876 706 0,'0'0'282'0,"0"5"-24"15,0-5-35-15,-6 8 5 0,0-4-52 0,-2 4-4 16,-2 3-21-16,-4 4-69 0,0 1-62 0,-9 5-166 16,-8 8-640-16,0 4 52 0,-6 0 127 15</inkml:trace>
  <inkml:trace contextRef="#ctx0" brushRef="#br0" timeOffset="105279.06">8948 12541 767 0,'-8'-7'318'0,"2"3"-83"0,-4 0-25 0,-1-4 5 15,1 5-61-15,-6-4-8 0,1 1 0 0,-6 5-18 16,2 0-16-16,-5 2 9 0,-4 0-32 16,-2 5-17-16,-2 2 10 0,-1-1-21 0,2 3 18 15,0 3-12-15,3-1-29 0,1 5 11 16,3-1-3-16,7 1-10 0,0 1-5 0,4-3 2 16,6 2 0-16,4 0-12 0,-1-3-16 15,4-2 20-15,7-4-14 0,-3 4 1 0,8-3-17 16,-1-5 5-16,3 2 16 0,3-5-27 0,0-1 9 15,0-1 25-15,3-6-23 0,1 4 2 16,0-6-14-16,-5 2 9 0,2 1 6 0,-5-5 2 16,2 3-3-16,-3 0 3 0,-1 0 3 0,0 1 20 15,-2 3 3-15,-2 0-31 0,1-3 13 16,-2 4-8-16,1-2 33 0,-1 3-33 0,-6 2 11 16,7-4 2-16,-3 0 12 0,-4 4-17 15,0 0-2-15,14 6-4 0,-8-4-2 0,1 8 11 16,4-2-24-16,-1 4 5 0,4 0-7 15,2 3-21-15,2 2-20 0,-1-2-38 0,7 1-24 16,3 0-143-16,-3-2-622 0,4 1 82 0,-5-5 87 16,4-3 87-16</inkml:trace>
  <inkml:trace contextRef="#ctx0" brushRef="#br0" timeOffset="105702.16">9785 12541 865 0,'0'0'238'0,"0"0"-23"0,0 0-28 0,0 0-6 15,0 0-22-15,4 17-13 0,-4-10-16 16,3 1-4-16,-3 2-8 0,0-2-16 0,3 6-20 15,-6-3-18-15,6-1 2 0,-3 3-19 0,0-2-19 16,0-3 0-16,0 0-8 0,0-1-20 16,1 0 8-16,-1-3 5 0,0 3-8 0,3-2-20 15,-3-5 20-15,0 0-5 0,0 0 0 0,0 0 5 16,14-13-13-16,-10 5-2 16,2-8 18-16,4 3 4 0,-2-6 1 0,1 6 10 15,1-8-5-15,0 4-8 0,1 0 8 0,-1 5-5 16,1-2 5-16,-4 3-21 0,2-2 14 15,1 4 4-15,-2 0-7 0,-1 1-3 0,-1 5-3 16,1-2-2-16,1 1 0 0,-2 1 11 0,-6 3-4 16,13 0 6-16,-6 4-10 0,0 1 2 0,0 1 10 15,0 2-7-15,-1 7 10 0,1-3-18 16,-2 7-10-16,1 2-44 0,0 1-15 0,-2 0-80 16,2-8-130-16,2 11-532 0,-5-1 33 15,1-5 138-15</inkml:trace>
  <inkml:trace contextRef="#ctx0" brushRef="#br0" timeOffset="106528.61">10178 12708 714 0,'-3'-7'338'0,"3"7"-39"16,3-8 0-16,-3 8-32 0,0-3-39 0,0 3-19 15,0 0-4-15,0-7-38 0,0 7-9 16,0 0-35-16,0 0 5 0,0 0-18 15,0 0-15-15,4-3-18 0,-4 3-3 0,0 0-23 0,7-3 8 16,-7 3-18-16,10-1-21 0,-10 1 19 0,11-4-19 16,-2-2-7-16,-5 2 0 15,3-3 2-15,2-2-17 0,-4-3 12 0,2 3-5 16,-1-2 0-16,0-2 11 0,-2 3 7 0,-1-1 5 16,-3-1-79-16,4 2-8 0,-4 0 25 15,0 2 6-15,0 1 8 0,-4 0-1 0,1-1 8 16,-1 5-2-16,4 3-10 0,-12-3 7 0,12 3 10 15,-15 4-7-15,5 3-6 0,0 3 3 16,-4-2 5-16,4 9 16 0,0-2-13 0,-1 3-1 16,1-1-12-16,4 6 8 0,2-2 5 0,0 0-13 15,4-3-11-15,0 6-24 0,4-6-27 16,0 5-15-16,2-6 24 0,1-1-14 16,3-4 13-16,1-1-35 0,-1-5 32 0,4 2 1 15,-1-4 2-15,0-4 3 0,-1 0 2 0,1-4 41 16,1 3 1-16,-1-3 19 0,-3-1 34 15,1-3 18-15,-1 5 11 0,1-2 27 0,-5-2-12 16,1 4 9-16,0-4-7 0,-1 4 8 0,-1-1-31 16,1 0 34-16,-3-2-14 0,-3 6-2 15,4-1 3-15,-4 1-11 0,6-7-12 0,-6 7-9 16,0 0-1-16,7 0-6 0,-7 0-10 0,0 0 12 16,0 0-9-16,8 8-36 0,-5-1 2 15,0-3-10-15,0 2-23 0,1 0 7 0,-1-2-7 16,1 3 5-16,2-2-5 0,2-2 5 0,-2-2-2 15,-2 4 17-15,5-5-7 0,-9 0 2 16,15-5 26-16,-5 4-18 0,-1-5 15 16,-1 1 6-16,-1-1 22 0,0 4 3 0,-1-4 26 15,2 0 0-15,-2 5-3 0,-3-3 0 0,1 0-3 16,2 2-10-16,-6 2 14 0,7-7-19 16,-7 7 0-16,5-1-20 0,-5 1 2 0,0 0-3 15,0 0 6-15,13 4-5 0,-13-4 25 0,6 6-30 16,-3 2-13-16,1-1 15 0,3 0-18 15,0 1 10-15,0 0 1 0,-1 0-1 16,5-1-10-16,-4-1 3 0,6 0-3 0,-2-2 1 16,2 0 6-16,1-4-6 0,0 0-1 0,-1-2 8 15,4-4 7-15,-3-1-7 0,3-3-5 16,-3-4 10-16,3 2 0 0,-4-3 2 0,1-2 24 16,-4 0-3-16,-3 2-15 0,1-2 7 0,-2 5 16 15,-3-4 5-15,-2 1-8 0,-2 1-13 16,1 2 8-16,-6-2 0 0,-1 3-25 0,-3-2 17 15,0 2 11-15,0 4-11 0,-1 3-7 0,1 0 10 16,-4 3-13-16,4 1-18 0,0 1-10 16,-4 4-46-16,3 4-54 0,1 2 3 0,0 2-298 15,3-1-447-15,1 3 154 0,5-5 7 16</inkml:trace>
  <inkml:trace contextRef="#ctx0" brushRef="#br0" timeOffset="107048.9">11870 12575 837 0,'0'0'266'0,"0"0"-56"16,0 0-8-16,0 0-31 0,0 0-7 0,0 15 0 15,4-4-31-15,-3 4-10 0,2 3-10 16,0 7-16-16,0 3-10 0,1 0 5 0,-4 5-5 15,3-4-13-15,0 8-10 0,-3 0-7 0,3-1-19 16,-2 0-15-16,2 3-46 0,1-4-21 16,-1 1-37-16,-3-4-9 0,1-6-64 0,-1-1-130 15,3 0-517-15,0-7 66 0,0-1 116 16</inkml:trace>
  <inkml:trace contextRef="#ctx0" brushRef="#br0" timeOffset="107337.47">11857 12491 993 0,'0'-4'289'0,"0"0"-36"0,0 4-35 0,3-7-13 16,1 4-18-16,-4 3-26 0,10-1-5 15,-10 1-13-15,14 4-20 0,-5-3-8 16,-1 5-7-16,2 1-16 0,0 1-10 0,4 2-5 15,-1-2 7-15,-2 2-28 0,3 3-4 16,-1-2 1-16,1-3-1 0,-4 5-17 0,0-1 14 16,1-4-8-16,-4 3-5 0,2 1-11 0,-5-3 19 15,0 1-6-15,-4-2-9 0,0 6-9 16,-4-3-7-16,0 0-13 0,-2 3-21 0,-1 0-48 16,-3-3-2-16,-1 6-32 0,-2-3-35 15,2-3-92-15,-5 3-224 0,6-3-336 16,2-4-9-16,1-4 133 0</inkml:trace>
  <inkml:trace contextRef="#ctx0" brushRef="#br0" timeOffset="107700.7">12209 12562 683 0,'0'0'238'16,"7"-3"-20"-16,-7 3-24 0,0 0-12 15,10 7-21-15,-6-2-12 0,2 0-16 0,2 2-21 16,1 3 6-16,-2 5-21 0,3-2 6 0,-2 0-29 16,2 5-2-16,-1 1 7 0,-1-3-13 15,-1-2-14-15,-1 1-29 0,1 0 10 16,-3-3-5-16,3 1-2 0,-4-3-1 0,0-1-2 16,1-1 8-16,-4-2 7 0,3-4-14 15,-3-2 9-15,0 6 0 0,0-6-12 0,0 0 4 16,0 0-2-16,0 0 13 0,-7-21-26 0,4 11-2 15,3 2 7-15,-3-7 21 0,3 5-26 16,0-5 3-16,0 5 20 0,3-5 1 0,0 5-24 16,-2-7 5-16,5 3 3 0,-2 3-13 0,5-3-7 15,-1 3 20-15,2 1-23 0,3 0-3 16,-2 3-2-16,2 1-47 0,-2 0 27 0,2 5-68 16,1 1-27-16,0 1-105 0,2 3-72 15,-1-1-520-15,1 3 59 0,-1 1 116 0</inkml:trace>
  <inkml:trace contextRef="#ctx0" brushRef="#br0" timeOffset="108057.14">12752 12589 1003 0,'-6'-6'258'0,"-1"4"-30"15,0-2-15-15,0 3-29 0,7 1-15 0,-17 0-15 16,6 0-11-16,2 5-23 0,-1-2-5 15,-4 6 11-15,7 3-39 0,-3-1-5 16,2 4-3-16,2 0-12 0,-1 1-24 0,4-1 13 16,3 1-22-16,0-1-4 0,0 0-9 15,6-4 2-15,-2 2 0 0,6-4 0 0,-3-1-8 16,3-6 6-16,0 4-16 0,4-5 3 0,-4-2 4 16,4-5 4-16,-4 5 12 0,0-6-31 0,1-4 11 15,-1 1 15-15,-3-1-18 0,-1 1-2 16,-1-4 15-16,-2 3 10 0,0 0-8 0,-3-3-12 15,-3 6-3-15,0-4 5 0,-2 0-7 0,-1 4-3 16,2 0 5-16,-2 2-15 0,-4 2 2 16,2-2 8-16,-1 4-5 0,2 0 0 0,7 2 0 15,-15 2-31-15,15-2-20 0,-9 8 2 16,8-2-38-16,1-2-80 0,4 5-27 16,-1 1-661-16,4-4 76 0,4 1 96 0</inkml:trace>
  <inkml:trace contextRef="#ctx0" brushRef="#br0" timeOffset="108260.7">13060 12565 959 0,'-6'-6'264'0,"6"6"-23"0,-10-1-14 0,10 1-47 16,-15 0-1-16,5 0-13 15,-1 6-40-15,-2-2-6 0,3 4-2 0,-1 0-16 0,-2 5-2 16,3-2-18-16,0 6-28 0,0-1-3 15,3 5-8-15,-1 0-43 0,2 1-20 0,2-1-44 16,4-4-39-16,0 5-45 0,3-7-205 16,1 1-436-16,7-4 55 0,-4 1 94 0</inkml:trace>
  <inkml:trace contextRef="#ctx0" brushRef="#br0" timeOffset="109197.83">13156 12790 624 0,'0'-7'292'0,"0"0"-26"15,0 7-33-15,0-10 64 0,0 10-51 16,-3-7-3-16,3 7-23 0,-1-4-20 0,1 4-1 16,0-5-40-16,0 5-21 0,-3-7 0 15,3 7-48-15,0 0-8 0,3-4-10 0,-3 4-8 16,4-6-16-16,2 6-27 0,-1-6-29 0,4 2 3 16,-2-3 7-16,0 0-9 0,1 3-1 15,1-5-2-15,-2 0-3 0,-1-1 0 0,2-1-15 16,-1 3 20-16,-4-2 14 0,4 1 22 0,-7 0 0 15,3 0 0-15,-3 0 13 0,-3 3-13 16,3-2 8-16,-3 1-8 0,-1 0 5 0,-2 4 1 16,2-2-9-16,-4 4-9 0,-1-1 27 0,9 2-22 15,-18 3 12-15,8 2 5 0,0 1-27 16,-1 3 12-16,1-3-8 0,1 8-2 16,2-3 15-16,-1 3-20 0,2 3 7 0,2-2-2 15,4-1 12-15,0 0-9 0,0 1-4 16,1 0-9-16,5 0-8 0,0-3 13 0,2 1-11 15,2-3 0-15,3-2 14 0,1-4-16 0,0 0 10 16,3-1-10-16,0-5 5 0,1 0-11 0,2-3 24 16,0-2-21-16,1 3-2 0,0-8 10 15,-4 2-13-15,0 3 8 0,-4-3 13 0,1 2 2 16,-1-2 0-16,-3 3 11 0,-2-1 10 16,-1 1-6-16,0-1 1 0,-1 6-8 15,0-5 18-15,-1 4-13 0,-2-2-18 0,1 2 18 16,2 1-10-16,-6 2 2 0,4-5-7 0,-4 5-11 15,6-2-2-15,-6 2 10 0,0 0 3 16,0 0-11-16,11 8-4 0,-11-4-4 0,6 1 6 16,-5 1 5-16,5-2-18 0,-3 3-7 0,1 1 25 15,-1-5-11-15,2 4-9 0,4-1 5 16,-5-2-3-16,2 1 13 0,-2-3-6 0,3-1 4 16,0 4 7-16,-1-3-13 0,-6-2 13 0,10 0 7 15,-5 2-12-15,-5-2 0 0,9 3 15 16,-9-3-15-16,10 2 8 0,-10-2 2 15,4 3 13-15,-4-3-21 0,0 0 21 0,11 1 0 16,-11-1-8-16,0 0 8 0,6 4-12 0,-6-4 6 16,0 0-9-16,0 0-1 0,0 0 14 15,0 0-19-15,7 0 8 0,-7 0 0 0,0 0-5 16,10 0-2-16,-10 0 12 0,11-5-28 0,-5 4 11 16,4-2 1-16,-3-3-6 0,1 5 7 15,1-6-3-15,1 0-8 0,1-3 16 0,-1 3 6 16,0-1-17-16,-2-2 11 0,-1 2 0 0,2-2-5 15,-5 1 26-15,2 0-24 0,-2-3 8 16,0 3 3-16,2 1 0 0,-5-2-6 0,2 3 21 16,-3 3-18-16,3-3 13 0,-3 0-10 0,3 5 2 15,-3-4 3-15,1 0-8 16,-1 6 3-16,3-5-3 0,-3 5-3 0,3-6 1 16,-3 6 2-16,4-2 3 0,-4 2-11 0,0 0 6 15,0 0 7-15,10 11-12 0,-7-5 4 0,1 2 3 16,-1 0-7-16,1 3 2 0,3-3 5 15,0 2-3-15,-1 4-7 0,4-3 5 0,-5 3 5 16,4-3 0-16,-2 3-5 0,0-3 3 0,3 2-6 16,-6-5 3-16,2 3-7 0,-5-3 12 15,2 2-10-15,-3 1 7 0,0 0-2 0,-7 0-15 16,-4 7-16-16,-2-2-46 0,-5 3-51 0,-5-1-43 16,-15 7-310-16,11-5-464 0,0-4 126 15,0-1 54-15,-4 0 133 0</inkml:trace>
  <inkml:trace contextRef="#ctx0" brushRef="#br0" timeOffset="109759.63">14978 12458 652 0,'0'-3'269'0,"-4"-1"-39"16,4 4-4-16,-3-10-6 0,3 10-26 15,-3-4-12-15,3 4-26 0,0 0-20 0,0 0-3 16,0 0-3-16,0 0-30 0,-3 21-2 0,2-2-9 16,1 5-12-16,0 2 7 0,0 11-22 15,0 0-3-15,0 3 0 0,1-1-16 0,2 2-4 16,-3-3-22-16,3 15-19 0,-3-13-3 0,3-3-21 15,1-4-38-15,-1-4-23 0,1-4-23 16,-1-4-18-16,1-3 3 0,-1-3-124 16,1-4-570-16,-1-2 62 0,0-4 99 0</inkml:trace>
  <inkml:trace contextRef="#ctx0" brushRef="#br0" timeOffset="110103.9">14933 12333 798 0,'0'0'330'0,"0"-7"-35"0,0 7-24 16,1-10-38-16,2 10-8 0,3-2-15 16,1-3-31-16,4 4-20 0,2 1-8 0,1 0-15 15,3 0-19-15,1 0-7 0,2 6-2 0,3-4-8 16,2 3-26-16,-1 1 0 0,0 0-23 15,-4 2-15-15,-2-3-5 0,1 0-18 0,-1 2-3 16,-5 1 0-16,1-1 3 0,-4 1-8 0,-3 2 0 16,0-1 11-16,-7-1-29 0,0 0 21 15,-7 9-3-15,-3-7 7 0,-3 5 4 0,-2 2-8 16,-9-1-8-16,1-1 12 0,2-5-17 0,0 5 10 16,-2-5 3-16,2 0-28 0,4 1-24 15,1-2-89-15,4-3-87 0,2 0-11 16,4 2-654-16,2 1 84 0,1-1 71 0,3-2 95 15</inkml:trace>
  <inkml:trace contextRef="#ctx0" brushRef="#br0" timeOffset="110636.78">15389 12683 849 0,'0'0'313'0,"0"0"-9"0,0 0-12 15,0 0-44-15,0 0-17 0,0 0-32 0,3 17-9 16,-6-9-21-16,3 5-16 0,-1-1-40 0,-2 6 0 16,3-1-9-16,0 2-24 0,-4 0 4 15,1 1-40-15,3-3-16 0,-1 5-8 0,1-4-20 16,0 0 11-16,-3-3 1 0,3 0-9 0,0-5 7 16,0 1 13-16,0-1 0 0,-3-4 8 15,3 1-16-15,-3-2-7 0,3-5 33 16,-3 3-8-16,3-3 8 0,0 0-30 0,0 0 27 0,0 0-18 15,0 0 16-15,0 0 5 0,0 0-13 16,-11-10-5-16,11 10-7 0,0 0 7 0,0-7-13 16,0 7 0-16,0 0 13 0,11-7-5 15,-5 6-8-15,1-1 6 0,3-2-11 16,1 3 0-16,2 0-10 0,4-1 5 0,1 0-21 16,1-1-17-16,2 1 0 0,0 2-19 0,-1-1-25 15,1-2 6-15,0 0-6 0,-4 3 18 0,3-1 28 16,-7 1-26-16,2-2 19 0,-2-2 30 15,-3 3 8-15,1-2 5 0,-1 2 13 0,-1-5 15 16,-4 6 8-16,1-4 12 0,-2 0 6 0,-1 1-8 16,0-1 11-16,-3 4-6 0,-3-10 13 15,3 3-5-15,-3 0-21 0,3 7 8 0,-4-6-18 16,-2 1-61-16,6 3 2 0,0 2-2 16,-8-6 28-16,8 6-16 0,0 0-4 15,-9 0 2-15,9 0 7 0,0 0-12 0,-4 17 26 16,1-9-14-16,3 6-12 0,0-2 3 0,3 5 17 15,-3 0-23-15,3 5-25 0,-2-4 12 16,5 4-55-16,-3 4-14 0,1-11-187 0,6 14-585 16,-3-4 71-16,0-4 125 0,-1-1 16 0</inkml:trace>
  <inkml:trace contextRef="#ctx0" brushRef="#br0" timeOffset="112244.03">16777 12691 918 0,'-7'-4'333'0,"2"0"-33"0,-4-3-19 15,2 6-25-15,-3-3-28 0,-1-1-23 16,1 5-13-16,-4 0-34 0,-3 2-22 0,0 2 2 0,-3 1-22 16,-4 1-9-16,3 2-17 0,-3 3 25 15,4 2-49-15,2-2-4 0,-1 2 12 16,5-2-18-16,3-2-10 0,0 5-2 0,5-4-13 15,-1-2-19-15,4 3 17 0,3-4 1 0,3 0-7 16,4 2-10-16,0-4 5 0,4-2-10 16,2-3-3-16,4-2-8 0,3-2-7 0,-2 0-3 15,2-3 13-15,-3 0-15 0,4 0 20 0,-4 1 0 16,0 0 13-16,-4-1 3 0,1 0 20 16,-7 2-13-16,3 0 8 0,-2 1 22 0,1 0-24 15,-2-2-19-15,-3 5 13 0,3-2-5 16,-7 3-15-16,7-7 7 0,-1 7 16 15,-6 0-18-15,0 0-23 0,7-1 12 0,-7 1 6 16,0 0 15-16,3 8-13 0,0-4-7 0,-2 3-6 16,6 2-10-16,-4 3 11 0,1-2 7 15,5 1-10-15,-2 2-16 0,4-1-2 0,-1-5-10 16,3 3 5-16,-2-2 25 0,6-1-28 0,-3 0 14 16,2-6-1-16,-1 4 7 0,-2-5-14 0,4-3 17 15,-3 1-12-15,0-2-1 0,2-3 1 16,-4-5 27-16,1 2-19 0,-3-8 9 0,4 0-10 15,-8-3 3-15,1 1 10 0,1 1-3 0,-5-2-2 16,-3 6 3-16,0-3 7 16,0 1 5-16,0 3-7 0,-3 2-3 0,-2-1-8 15,-1 2 5-15,2 3 1 0,-2 1 10 0,-1-1-6 16,-1 5-7-16,-1-3 10 0,2 5-7 16,0 1-9-16,7 0 6 0,-14 0 0 0,8 6-3 15,2-4 11-15,1 5-6 0,3 0-7 0,3 0 23 16,1-1-16-16,2 3-9 0,1 1 12 15,4-4-8-15,5 2 0 0,-2-1-5 0,3-6-2 16,1 2-3-16,1-1 3 0,2-4 7 0,0-2-12 16,-4 4-3-16,3-6 20 0,-5 5-7 15,1-2 2-15,-3 1 8 0,-1-3 8 0,0 5 2 16,-5-1 13-16,4 0 15 0,-4-1-4 16,-1-1-4-16,-6 3-12 0,11-1 3 0,-11 1 2 15,0 0 8-15,10 6-16 0,-10-4-7 16,0 8 10-16,0-3-8 0,0 1 13 0,-3 6-3 15,3-3-17-15,-3 0-1 0,3 3 11 0,0 0-8 16,0-3-17-16,0 4 24 0,0-5-17 16,3 5 5-16,0-5 0 0,0 0 0 0,1 1-15 15,2-2 2-15,-2-4 18 0,4 2-13 0,1-7 11 16,1 1 7-16,-2-2-17 0,5 1 1 16,-3-6 12-16,4 0-6 0,-1-6-11 0,-2 3 6 15,-1-4 10-15,3-3-10 0,-5 3 21 16,2-4-14-16,-3 2-4 0,-1 1 12 0,-2-1-5 15,0 1-2-15,-4 4 14 0,3 1-14 16,0-3-3-16,-3 3 0 0,0 0 0 0,-3 5 8 16,0-1 2-16,3-2 5 0,-4 4-22 0,4 3 17 15,-7-6 23-15,7 6-43 0,-10 0 12 16,10 0-9-16,0 0-14 0,-10 7 16 0,10-7 8 16,-4 9-8-16,4-7-1 0,0-2-1 0,4 12 9 15,-1-10-14-15,1 5 37 0,2-4-25 16,4 2-13-16,1-3 21 0,2-2-3 0,2 0-13 15,1 0 3-15,2-3 10 0,-2-1-17 16,5 0 9-16,-4-2 16 0,0 4-21 16,1-4 6-16,-5 3-1 0,0-1-5 0,1 0 8 15,-4 0 8-15,1 2 13 0,-4 1-11 0,0 0-13 16,-1-4 14-16,-6 5-6 0,11 0-10 0,-11 0 25 16,0 0-17-16,0 12-3 0,-4-7 12 15,4 3-9-15,-4 5-6 0,-2-2 8 0,3-1-7 16,-4 5 2-16,4-2 10 0,-1 0-7 0,-3 3-19 15,4-1 21-15,2-3-2 0,1 2-8 16,0 0-8-16,0-3 11 0,4 0 2 0,3 1-11 16,0-4 16-16,0 3-5 0,6-7-2 0,1 0 10 15,2 2-14-15,-1-5 1 16,1-1-18-16,-1-1 10 0,1-5 3 0,2 4 8 16,-1-4 9-16,-4-1-19 0,1-1 17 0,0 2 0 15,-4 0 10-15,1 0 3 0,-2-3 8 16,-2 2 4-16,0 4-7 0,0-3 16 0,-3-1-16 15,-1 5-3-15,0-5-4 0,1 6 2 0,-4 1 0 16,3-7 2-16,-3 7-7 0,7-4-11 0,-7 4 9 16,3-4 1-16,-3 4-19 0,0 0 2 15,0 0-3-15,0 0 8 0,0 0 0 0,8 12-3 16,-8-9 3-16,0 4-12 0,0-7 1 0,0 11-1 16,0-4-40-16,3 0 6 0,-3 0-20 15,3 1-70-15,-3-1-46 0,3-3-235 16,-3 3-504-16,0 1 86 0,1-5 67 0,-1-3 98 15</inkml:trace>
  <inkml:trace contextRef="#ctx0" brushRef="#br0" timeOffset="112413.93">17999 12427 785 0,'0'-4'282'0,"0"4"-29"16,-3-8-15-16,0 5-30 0,3 3-32 0,0 0-20 15,0-7-45-15,0 7-17 0,0 0-17 0,0 0-28 16,0 0-52-16,6 18-51 16,2-8-48-16,-15 7-200 0,14-2-474 0,-3 3 72 15</inkml:trace>
  <inkml:trace contextRef="#ctx0" brushRef="#br0" timeOffset="112716.36">18106 12687 1098 0,'0'0'314'0,"-3"-7"-40"0,3 7-28 16,0 0-3-16,0 0-38 0,0 0-18 15,0 0-28-15,0 0-16 0,0 0-15 0,0 0-8 16,0 0-15-16,0 0-13 0,6 18-10 16,-3-10-8-16,-2 1-7 0,2-1 0 15,0 2-9-15,1-2-9 0,0-1 10 0,-1 3-21 16,1-4-15-16,-1-2 21 0,0 3-11 0,3-2-5 15,-5-2-5-15,-1-3 3 0,10 4 0 0,-6-2 4 16,-4-2 1-16,10-6 10 0,-4 3 0 16,1-4-8-16,1 0-2 0,-2-1 2 0,-2-2 21 15,2-1-49-15,-2-3 8 0,3 0 5 0,-3 2 0 16,2-2 10-16,1 3-31 0,-4-3 16 16,4 7-26-16,-3-3-48 0,2 0-21 0,-2 1-67 15,-1 3-50-15,0-4-67 0,4 10-638 16,-4 0 67-16,-3 0 51 0,11 3 136 15</inkml:trace>
  <inkml:trace contextRef="#ctx0" brushRef="#br0" timeOffset="113100.88">18435 12673 903 0,'3'-5'215'16,"-3"5"64"-16,3-4-51 0,-3 4-28 15,3-6-6-15,-3 6-33 0,1-6-30 0,-1 6 2 16,3-2-5-16,-3 2-41 0,0 0-10 0,6-7-13 15,-6 7-26-15,7-3-12 0,-3 2-21 16,-4 1 5-16,10-2-25 0,-3-1-16 0,-7 3 8 16,7-1 10-16,-7 1-25 0,10-2 5 15,-10 2 25-15,4-5-7 0,-4 5-1 0,3-5 42 16,-3 5-13-16,0-6-3 0,0 6 28 16,-4-7-10-16,4 7 6 0,-6-7-1 0,-1 4-10 15,3 1 15-15,4 2 3 0,-10-5-25 0,4 4 2 16,6 1 2-16,-11 0-2 0,11 0-18 15,-14 1 13-15,8-1 2 0,2 5 0 0,-3 0-7 16,0 2 10-16,1 0-26 0,2 0 6 0,-2 4 20 16,1-3-26-16,5 3 16 0,-3 2-1 15,0-2-1-15,3 2-22 0,3-1 16 16,-3 1-5-16,8-2 3 0,-2-3 9 0,1 0-12 16,6 1-8-16,1-3 6 0,3-4-6 15,1-1-31-15,5-2-27 0,-3 1-11 0,5-6-72 16,-1 2-2-16,3-10-105 0,-3 10-548 0,-1-5 80 15,-1-3 101-15</inkml:trace>
  <inkml:trace contextRef="#ctx0" brushRef="#br0" timeOffset="113559.96">19039 12258 685 0,'0'-6'233'15,"0"6"-28"-15,0 0-10 0,0 0-16 0,0 0-15 16,0 0-13-16,-4 25-23 0,4-13-5 0,-3 0-13 16,3 3-26-16,0 2 3 0,0 1 5 15,0-1-10-15,0 6-18 0,0-2 0 0,0 0-2 16,0 1-32-16,0-1 6 0,0-4-20 0,3 4-4 16,-2-8-9-16,-1 1 10 0,0 1-36 15,3-5 33-15,-3 1 5 0,0-1-12 0,3-6-1 16,-3 6 11-16,-3-5-13 0,3-5 8 0,0 6 23 15,0-6-16-15,0 0 18 16,0 0-17-16,0 0 27 0,0 0 1 0,0 0-21 0,-17-12 12 16,10 3-4-16,0 7-13 0,1-4 15 15,-1 3-12-15,-4-1 4 0,1 3 1 0,0-1-11 16,-4 4-15-16,1-1 18 0,-1 0 3 16,3 5-14-16,-5 0-14 0,2 1-1 0,4-1 6 15,-1 4-4-15,-2 0-1 0,6 1-3 0,1-3 15 16,1 6-10-16,-1-4-3 0,6 0 3 15,0-2 18-15,0 0-13 0,3 2 2 0,0-3-10 16,2 1-12-16,4-1 5 0,-2-3-1 0,0 2-27 16,0-5-8-16,3 5-70 0,0-5-109 15,-6 4-52-15,6-3-542 0,0 0 72 0,-3-1 86 16</inkml:trace>
  <inkml:trace contextRef="#ctx0" brushRef="#br0" timeOffset="114246.9">20506 12397 849 0,'-3'-6'274'15,"2"-1"-26"-15,-2 6-17 0,-1-6-62 0,4 7 15 16,-7-8-30-16,1 6 12 0,2 0-35 15,-5-1-32-15,9 3-4 0,-21 3 0 0,10-2-13 16,-6 2 18-16,1 5-26 0,-2-1-20 0,0 1 7 16,2 2 11-16,-1-2-36 0,3 6-3 15,3-4 10-15,1 4-32 0,1-3-4 0,2 3 11 16,2-3-3-16,-1-1-4 0,6-1-4 16,0 1 1-16,0-1 10 0,3 0-23 15,2-2 2-15,1 2 14 0,1-4-11 0,-1 2 0 16,4 1 7-16,1-2-9 0,-4-2-3 0,3 3-3 15,-3-1-5-15,3-4 23 0,-3 4-10 0,0-2-5 16,-3 3 8-16,3-6-21 0,-4 6 26 16,0-1-8-16,0-1 2 0,-3 2 11 0,0 0-5 15,-6 3-6-15,-1 3 1 0,-4-2 2 0,1-2 10 16,-4 7-5-16,-2-8-2 0,6 5-10 16,-5-4 7-16,2 1-13 0,2-2-15 15,1-1-10-15,1-3-67 0,2 3-3 0,-1-5-53 16,2 3-143-16,5-3-528 0,1-2 59 0,0 0 85 15</inkml:trace>
  <inkml:trace contextRef="#ctx0" brushRef="#br0" timeOffset="114638.76">20786 12458 1023 0,'0'0'300'0,"-10"0"-8"0,10 0-31 16,0 0-33-16,-17 4-8 16,10 0-33-16,3 1-24 0,-6 1-9 0,3 6-8 15,1-1-23-15,-1 3-11 0,3-1 6 0,-3 3-10 16,4 0-26-16,-1 2-1 0,1-2-9 16,3-1-26-16,3 2 3 0,0-2-11 0,1-3 6 15,4 2-11-15,2-4-18 0,0-2-7 0,4-1-13 16,2-1-8-16,-1-3 0 0,1-2-15 0,2-2-23 15,1-2 41-15,2-3-18 0,0-2 5 16,-4 1 5-16,4-4 7 0,-4-3 19 0,-7 4 10 16,3-5-8-16,-2-2 3 0,-4 5 10 0,-4-4 5 15,0 1 0-15,0 0-5 0,-6 1 18 16,3 2-18-16,-6-4 0 0,-1 5 11 16,-4-3-22-16,1 6 1 0,-3-2 8 0,2 2-16 15,-2 2 18-15,2 4-15 0,-2-2-1 0,6 4 9 16,-4 2-16-16,4 1-5 0,1 1-31 15,-1 0-23-15,4 3-15 0,3 3-108 0,3-5-95 16,1 5-644-16,2 4 97 0,4-3 56 0,1-1 110 16</inkml:trace>
  <inkml:trace contextRef="#ctx0" brushRef="#br0" timeOffset="114823.9">21347 12793 706 0,'-1'9'284'0,"-2"-3"-7"16,-3 2-39-16,-6 2-18 0,-1 1-46 0,-7 3-74 16,0-6-208-16,-5 14-657 0,-15 3 102 0</inkml:trace>
  <inkml:trace contextRef="#ctx0" brushRef="#br0" timeOffset="128929.59">22143 12396 258 0,'7'-5'108'0,"-7"5"-34"16,6 0 105-16,-6 0 5 0,0 0-28 0,5-7-15 15,-5 7 28-15,0 0-15 0,0 0 7 16,6-1-36-16,-6 1-66 0,0 0 0 0,4-3 0 16,-4 3-8-16,0 0 11 0,3-4 37 0,-3 4-9 15,0 0-11-15,0 0 3 0,7-3-15 16,-7 3 15-16,0 0-3 0,0 0-7 16,0 0-13-16,0 0-13 0,0 0-5 0,0 0 0 15,-14-7 5-15,14 7-5 0,-14 0-13 0,1 2 0 16,3 2-5-16,-5-1 10 0,-1-1-2 15,-1 4-16-15,3 0 8 0,-3-4 0 0,3 7-5 16,-3-3-7-16,4-3-9 0,-1 4-10 0,4 2-4 16,-1-4 14-16,4-1-20 15,-3 3-2-15,4-1-3 0,-2-1 2 0,5 2 6 0,-1 0 5 16,1 0 5-16,3 1-21 0,0-2 18 0,0-2-20 16,3 6 23-16,0-3-3 0,-2-1 3 15,6 1-8-15,0-1 6 0,-1 0 4 16,1 2 16-16,0 1-26 0,4-3 6 0,-1 2 17 15,0-4-18-15,0 4 6 0,0-1-6 0,0 1 0 16,1-1 8-16,-4 0-5 0,3-3-3 16,-3 3 14-16,0-1-4 0,0-2-12 0,-1 3 25 15,-3-3-5-15,-2 0 1 0,-1 3-11 0,0 0 0 16,-4 0 12-16,-2-1-12 0,-5 3 8 16,-3 3 10-16,-2-4 5 0,-2 3-2 0,-3-3-14 15,-2 1 21-15,2-1-22 0,-3-1 14 0,8-1-23 16,-2-1 9-16,2 0 14 0,-2-3-25 0,8 4-16 15,-1-4-4-15,-2 3-21 0,3-3-23 16,3 1-13-16,0 1 8 0,4-1 15 0,3-3-3 16,-1 6-38-16,1-6-20 0,0 0-154 15,7 2-489-15,0 0 47 0,4-4 101 16</inkml:trace>
  <inkml:trace contextRef="#ctx0" brushRef="#br0" timeOffset="129180.92">22349 12466 806 0,'0'0'356'16,"0"0"-77"-16,0 0-29 0,0-7-27 0,0 7-13 0,0 0-26 15,0 0-22-15,3-1-6 0,-3 1-10 16,0 0-11-16,0 0-20 0,0 0-15 0,0 0 0 15,0 0-8-15,3 14-15 0,-3-6-15 16,0 2-14-16,3 0-4 0,-2 2-14 0,-1 2-9 16,0 1-29-16,0 2 13 0,-1 1-46 0,1-1-10 15,-3 2-59-15,0 3-54 0,-11 6-202 0,13-7-476 16,-2 1 59-16,0-5 71 0</inkml:trace>
  <inkml:trace contextRef="#ctx0" brushRef="#br0" timeOffset="129619.77">22352 12426 624 0,'0'-5'243'15,"0"5"-7"-15,-3-7-8 0,3 7-44 0,0-8-18 16,3 3-12-16,-3 5-24 0,3-5-12 0,1 0-3 15,-4 5-23-15,13-1-5 0,-2 0 0 16,-2-1-23-16,2-1 3 0,0 3-11 16,2 0-17-16,1 3 7 0,3 0-5 0,-3-2-3 15,2 1 6-15,-1 3-14 0,1-1-1 0,-2 2-9 16,-4-2-7-16,3 0-6 0,1 2 4 16,-7-2-14-16,0 3 11 0,3-1 2 0,-9-2-10 15,2 4 13-15,-6-1-16 0,-5 1 6 0,2 2-1 16,-4 3-2-16,0-4-7 0,-4 1 4 15,0-2 11-15,3 1-13 0,-2-1 5 0,3-2 7 16,2-4 6-16,-1 4-8 0,2-2 21 0,0 1-6 16,0-3-12-16,3 4 2 0,-2-4 8 15,6-2-20-15,-4 6-6 0,1-3-7 0,3-3 2 16,-3 6-10-16,3-6 23 0,6 6-23 0,-5-2 25 16,5 2 3-16,-2-2-5 0,6 3-12 15,-3 1 19-15,6-2-32 0,2 5 32 16,1-3-1-16,2 2-9 0,1 1 18 0,5-1-33 15,1 2-30-15,2 2-49 0,0-12-152 0,1 12-570 16,3-2 49-16,-4-5 102 0</inkml:trace>
  <inkml:trace contextRef="#ctx0" brushRef="#br0" timeOffset="130687.74">22321 7435 491 0,'0'0'215'15,"0"0"-46"-15,0 0 13 0,0 0-3 0,0 0-5 16,0 0-56-16,0 0 25 0,0 0 11 0,0 0-37 15,0 0 6-15,-7-7-8 0,7 7 11 0,0 0-37 16,0 0 6-16,0 0-3 0,-4-4-2 16,4 4 25-16,0 0 8 0,0 0-34 0,0 0 14 15,0 0-29-15,0 0 13 0,0 0-20 0,0 0 2 16,0 0-18-16,8-7 16 16,-8 7-27-16,13-2-9 0,-6-2 13 0,7 3-3 15,-4-1-11-15,4 1-12 0,-1-3 5 0,1 2 8 16,3 0-16-16,1-3 3 0,-2 4 0 0,2 0 3 15,-2-1 4-15,2-2-30 0,-2 3 18 16,-2-1-8-16,-3 2-25 0,3-4-9 0,-5 4 1 16,-2-1-28-16,-7 1 2 0,16 1 13 0,-11 2-10 15,-2 0-38-15,0 2-50 0,-3-5-42 16,-9 10-91-16,5-3-590 0,-6 1 99 0,3 1 44 16</inkml:trace>
  <inkml:trace contextRef="#ctx0" brushRef="#br0" timeOffset="131015.59">22341 7649 655 0,'0'0'276'0,"0"0"-33"0,-4 2 1 16,4-2-29-16,0 0-23 0,0 0-13 16,0 0-13-16,0 0-38 0,-3 5-2 0,3-5 9 15,0 0-40-15,0 0 5 0,0 0 5 16,0 0-23-16,18 2 10 0,-18-2-5 0,10 0-26 16,-10 0 19-16,14 0-16 0,-14 0 12 0,16-1-17 15,-5 0-10-15,0-2-6 0,2 0-4 16,1 3-14-16,-1-4 3 0,1 1-4 0,3 3-37 15,0-2-28-15,0 2-92 0,0-6-172 0,-3 6-575 16,3 0 91-16,-3-2 42 0,-2 2 132 16</inkml:trace>
  <inkml:trace contextRef="#ctx0" brushRef="#br0" timeOffset="132002.97">23114 12464 565 0,'1'-6'231'0,"-1"6"-34"16,0 0-28-16,0 0-23 0,0 0-6 15,0 0-27-15,0 0 12 0,0 0-15 16,0 22-10-16,-1-12 3 0,1 1-9 0,-4 3-17 16,4-2-21-16,-3 2 19 0,3 3-11 0,0 1-8 15,-3-1-7-15,3 4-8 0,-4-2-11 16,4-2-32-16,-3-1-3 0,0 2-34 0,2-1-30 15,-2 0-82-15,0-1-113 0,0 1-498 0,-2-2 50 16</inkml:trace>
  <inkml:trace contextRef="#ctx0" brushRef="#br0" timeOffset="132423.96">22909 12466 842 0,'0'0'268'0,"-3"-2"-24"16,3 2-19-16,0-6-26 0,0 6-7 15,3-7-43-15,-3 7-3 0,6-5-8 0,-2 0 11 16,2 4-29-16,-1-5-8 0,2 5-7 16,2-2-2-16,-2-2-26 0,4 1-3 0,2-1 5 15,1 1-7-15,3-2-26 0,1 1-5 0,1 0 7 16,5 0 6-16,-3-2-15 0,4 3-19 16,-2-4 3-16,4 2 3 0,1-2 2 0,5 0 3 15,-8-1-24-15,2 4 19 0,1 0 2 0,-4-1-15 16,-1-3-3-16,-5 7 5 0,1-4-22 15,-4 4-21-15,-2-2-11 0,-2 3-43 16,-1-2 21-16,-1 2-18 0,-1 1-6 0,-8 0-56 16,0 0-2-16,0 0-228 0,0 11-461 0,0-11 105 15,-7 8 10-15</inkml:trace>
  <inkml:trace contextRef="#ctx0" brushRef="#br0" timeOffset="132689.1">23549 12368 724 0,'0'0'243'16,"0"0"-30"-16,3-2-39 0,-3 2-3 0,0 0-30 15,0 0 2-15,0 0-20 0,0 11-8 0,0-5-2 16,-3 4-26-16,2 5-15 0,-3-1-3 15,1 4-10-15,-1 0 22 0,-2 1-37 0,3 5-8 16,-1-2 10-16,-2 1 3 0,1-1-19 0,2 0-2 16,0-4-7-16,-1 0-29 0,1 2 21 15,0-1-33-15,0-3-60 0,-1 1-58 0,1-1-16 16,0-5-114-16,3 1-503 0,3-2 44 0,-3-1 103 16</inkml:trace>
  <inkml:trace contextRef="#ctx0" brushRef="#br0" timeOffset="132933.66">23576 12326 947 0,'-8'-8'286'0,"8"8"-7"0,0-3-23 16,0 3-43-16,-3-7-11 0,3 7-23 15,0 0-28-15,0 0 5 0,6-6-30 0,-1 5-9 16,5 0-12-16,0-2-7 0,4-1-16 0,-1 2-8 16,2 2 0-16,1-1-7 15,5-3-39-15,-1 2-10 0,-3 1-8 0,1 1-41 16,1 0-30-16,-1 0-49 0,-1 0-67 0,0 1-30 16,-7 1-618-16,0 3 50 0,-2 0 84 0</inkml:trace>
  <inkml:trace contextRef="#ctx0" brushRef="#br0" timeOffset="133136.68">23552 12597 862 0,'-4'1'307'0,"4"-1"-38"0,0 0-13 16,0 0-44-16,-7 3-12 0,7-3-31 0,0 0-18 15,0 0-15-15,0 0 5 0,0 0-26 0,24 0-10 16,-13 0-13-16,2-3-5 0,1 2-15 15,3-5-6-15,-1 6-20 0,2-2-15 0,3-4-90 16,-1 4-82-16,4 1-760 0,-3-3 120 0,0 3 55 16,0-2 124-16</inkml:trace>
  <inkml:trace contextRef="#ctx0" brushRef="#br0" timeOffset="133963.79">24666 12452 898 0,'0'0'241'0,"0"0"-14"0,-3-2-1 16,3 2-50-16,0 0-7 0,0 0-23 16,0 0-23-16,0 0 0 0,0 0-11 0,0 0-14 15,0 0-16-15,-7 9 0 0,3-2-6 16,4 3-12-16,-4 1-18 0,1-1 0 0,0 1-2 16,-4 6-8-16,4-3-18 0,-1-2-16 15,1 1-22-15,-1-2-24 0,4-2 29 0,-3 3-18 16,3-2-8-16,0-1 10 0,3-2-2 0,3 1 12 15,-4-4 8-15,4 2-7 0,1-5-3 16,0-1 20-16,4 0-7 0,1-1-5 0,-2-6 2 16,2 4 5-16,1-5 29 0,1 1-3 0,-4 0 5 15,0-1 25-15,1-1-19 0,-1 5 9 0,-1 0 0 16,-1-3-4-16,-1 3-6 16,-1 0-8-16,-2 2 6 0,-1-2-1 0,3 0-4 0,-6 4-6 15,0 0 8-15,0 0-15 0,12 8 0 16,-9-2 20-16,-3-2-10 0,3 3-3 0,1 3-10 15,-4-1 8-15,3 3-8 0,3-1-5 16,-2-3 21-16,0 2-16 0,2-1 8 0,1 1-6 16,0-6-14-16,4 3 37 0,-1-4-32 0,3-2-1 15,1-2 16-15,1-2-5 0,1-4-6 0,5-3 13 16,-2-3-12-16,-1 1-3 0,2-7 10 16,-2-2-10-16,-1 6 11 0,-4-3-24 0,1 1 23 15,-3-1-10-15,0 3 5 0,-6 0 8 0,2 3-8 16,-6-1 3-16,2 3-6 0,-3 0 11 15,-3 1-21-15,-2 1 6 0,-1 0 33 0,-1 1-16 16,0 6-13-16,-3 0 4 0,0-1-14 16,0 2 16-16,-1 3-14 0,1-2-14 0,3 4-16 15,-3 0 0-15,3 2-5 0,0 1-25 16,4 2-75-16,3-3 18 0,0 1-18 0,3 2-69 16,2-3-122-16,4 1-472 0,1 1 82 0,4-4 46 15</inkml:trace>
  <inkml:trace contextRef="#ctx0" brushRef="#br0" timeOffset="134151.79">25336 12551 893 0,'0'0'248'0,"0"0"-35"16,0 0-16-16,0 0-39 0,0 0-9 16,0 0 4-16,0 0-17 0,0 0-18 0,7 4-21 15,-7-4 3-15,0 0-8 0,0 0-23 16,-3 10 5-16,3-10-10 0,0 8-25 0,0-4-14 15,0 3-32-15,0 0-16 0,0 3-49 16,0-3-18-16,-4 3-91 0,1 5-190 0,3-7-408 16,-4 2 83-16</inkml:trace>
  <inkml:trace contextRef="#ctx0" brushRef="#br0" timeOffset="134339.84">25285 12350 860 0,'0'0'337'15,"-4"-9"-27"-15,4 9-33 0,-3-7-16 0,3 7-44 16,0-1-30-16,0 1-49 0,0 0 3 0,0 0-33 16,0 0-42-16,0 0-50 0,0 0-93 15,7 10-77-15,2-2-703 0,-1-1 89 0,-1 1 95 16</inkml:trace>
  <inkml:trace contextRef="#ctx0" brushRef="#br0" timeOffset="134555.96">25572 12302 967 0,'0'0'320'0,"3"-4"-31"0,-3 4 3 15,0 0-49-15,4-7-5 0,-4 7-41 16,0 0-25-16,0 0-26 0,0 0 5 0,0 0-23 15,0 0-3-15,4 20-20 0,-5-8-25 16,1 1-65-16,-3 7-2 0,-1 0-29 0,1 5 14 0,3 4-8 16,-4-1-24-16,1-2-17 0,0 8-13 15,2-4-28-15,-2-2 0 0,0-3-13 16,6 0-69-16,-6-4-57 0,6-2-4 0,-3-2-551 0,4-7 49 16,-1 3 107-16</inkml:trace>
  <inkml:trace contextRef="#ctx0" brushRef="#br0" timeOffset="134795.87">25856 12281 604 0,'0'0'222'0,"0"0"-7"15,0 0-41-15,0 0 16 0,0 0-8 0,3 17 30 16,-3-7-2-16,0 0-23 0,0 5-13 15,2 2-26-15,-2-1 3 0,1 7-2 0,-1 3-29 16,1 0-25-16,-1 1-16 0,0 3-33 16,3 5-94-16,-20 12-226 0,20-11-594 0,-3-2 100 15,0-11 77-15</inkml:trace>
  <inkml:trace contextRef="#ctx0" brushRef="#br0" timeOffset="135307.51">26706 12434 949 0,'-3'-4'325'0,"0"-1"-33"16,-1 1-5-16,-2-1-39 0,-1 1-33 0,0 0-28 15,0 2-8-15,-6 1-23 0,-1 1-10 16,0 3-15-16,-6-2-6 0,-1 6-25 0,1 4-8 15,-4 3 0-15,0 4-20 0,7 4 2 16,-1-2-12-16,1 5-16 0,4-1 12 0,0 2-17 16,5-4-7-16,4 2-9 0,3-5-22 0,1 4 7 15,5-4-12-15,3 3-16 0,2-4-39 16,6-1-19-16,5-5-73 0,0 1-117 0,6-6-648 16,-1 1 92-16,-1-5 95 0,-1-3 121 0</inkml:trace>
  <inkml:trace contextRef="#ctx0" brushRef="#br0" timeOffset="135916.99">26974 12241 616 0,'0'-5'302'0,"0"5"-28"16,-1-6-28-16,1 6-44 0,-3-7-10 15,3 7-31-15,0 0-15 0,0 0 5 0,0 0-20 16,0 0-11-16,-8 18-15 0,7-7-5 0,-4 8 2 15,5 0 32-15,-3 5-9 0,0 3-10 16,2 0-23-16,-5 10-17 0,3-2-37 0,-1 1-25 16,-3 3-8-16,3-3-18 0,1-3-28 0,0 1-38 15,1-4 22-15,2-7-48 0,0-3 16 0,0-3 22 16,1-3 11-16,0-3-3 16,-1-1 16-16,3-1 20 0,0-3 17 0,1-5 6 15,-4-1 31-15,10 0 26 0,-10 0-1 0,0 0 10 16,11-8 19-16,-5 4-11 0,0-2 23 0,-1-1-35 15,2 6 4-15,-4-6 11 0,0 4-15 16,1-2-6-16,-4 5-8 0,6-3 9 0,-3-3-16 16,-3 6-16-16,5-1 6 0,-5 1 5 0,9-2-16 15,-9 2 1-15,11 2 4 0,-11-2-12 16,14 0-2-16,-7 6-1 0,5-4-5 0,-1-2-5 16,-1 6-3-16,1-5 3 0,3 2-18 15,-1-2-7-15,1 2-3 0,2-6-26 0,-1 3 3 16,4-2 7-16,-1-5-25 0,-4 4 20 15,3-4 1-15,1 0 7 0,-5-3 18 0,-3 2 15 16,1-2 18-16,-1 1 21 0,-4 0 7 0,-2 0 16 16,-1 0-10-16,0-1-19 0,-3 4 24 15,0-1-11-15,-3-1-12 0,0 0 17 0,-1 1-4 16,-3 3-16-16,-2 0 0 0,-2-2 0 0,4 5 3 16,-3 2-11-16,10-1 5 0,-19 4-7 0,10 2-5 15,0-2 0-15,1 6-6 0,2-2 11 16,2 6-21-16,1-3-12 0,3 3-1 15,0 4 1-15,7-1-6 0,-1-3-20 0,8 4-38 16,0-3 2-16,3-4-46 0,0 4-90 0,4-7-74 16,3 0-545-16,-1-3 31 0,4 1 102 15,-6-5 54-15</inkml:trace>
  <inkml:trace contextRef="#ctx0" brushRef="#br0" timeOffset="136117.76">27673 12583 852 0,'-3'-7'246'0,"3"-3"-34"0,-3 2-25 0,3 1 20 15,-3-3-40-15,1 6-1 0,-6-2-15 16,5 0 3-16,-4 2-47 0,2-1-4 0,-4 5 9 16,2-1-12-16,7 1-8 0,-18 1-10 15,8 5-13-15,1 2-10 0,-2 1 13 0,1 3-19 16,3 2 6-16,-4 4-31 0,5 0-10 0,2 4-2 16,1-4-34-16,0 3-13 0,3 0-5 15,0-2-25-15,3 2-6 0,3-3-79 0,1 3-48 16,-2-7-3-16,5 1-627 0,2-4 84 15,0-1 102-15</inkml:trace>
  <inkml:trace contextRef="#ctx0" brushRef="#br0" timeOffset="136336.28">27910 12459 732 0,'0'0'266'0,"3"-4"-28"0,-3 4-23 0,0 0-33 15,0 0-21-15,0 0-10 0,0 0-10 16,0 0-11-16,-3 16-10 0,0-4-7 0,-1 3-26 16,1 3-2-16,0-1 7 0,1 8-23 0,-7 0-8 15,5 6-38-15,-2-2-15 0,-1 1-18 0,1-1-26 16,-2-4-43-16,5 0-57 0,-1-9-61 16,1 6-586-16,3-10 27 0,0 2 111 0</inkml:trace>
  <inkml:trace contextRef="#ctx0" brushRef="#br0" timeOffset="136659.31">28156 12439 906 0,'0'-6'320'0,"3"3"-44"0,-3 3-17 0,0 0-24 16,-3-7-17-16,3 7-24 0,0 0-22 15,-16 8-14-15,5-2-27 0,1 4-6 0,-2 1-22 16,-7 4-24-16,4 2-23 0,-4 2-7 0,-2 5-26 15,4-1-2-15,-3-3-16 0,2 2 2 16,5-5-4-16,0-2-16 0,2-4 3 16,4 0-3-16,0-1 8 0,1-1 23 0,-2-3-3 15,5 0-7-15,0 1 17 0,3-6 16 0,0-1-2 16,0 0 12-16,14 0 3 0,-14 0 10 0,13 0-21 16,-13 0 3-16,13-1 0 0,-5 0 1 15,-1-1-7-15,2-1-16 0,-9 3-4 0,15 0 8 16,-6 0-7-16,-2 3 2 0,0-1 7 15,4 0-27-15,-1 0-18 0,0 6-3 0,4-1-5 16,-1 1-26-16,5 1-128 0,-2 3-278 0,5 2-467 16,0 0 139-16,3-3 25 0,-4 2 170 15</inkml:trace>
  <inkml:trace contextRef="#ctx0" brushRef="#br0" timeOffset="137200.72">29066 12625 665 0,'-3'-9'297'15,"-1"7"-56"-15,0-4 4 0,-3-1-25 0,1 2-25 16,-1 0-21-16,-4-2-31 0,1 6-2 0,-3-1-15 15,-1 1-9-15,4 1-25 0,-5 1 1 0,-1 1-14 16,2 2-10-16,1 0-5 0,-5 5-3 16,5-1 1-16,0 0-16 0,0 6-8 0,4-3-12 15,0-1 7-15,1 4-5 0,2-3-33 0,4 0 21 16,0-1-1-16,4-1 3 0,3-1-3 16,1-1 16-16,2-2-16 0,2-1 6 0,6-1-13 15,-4-3-1-15,1 0 1 0,4 0-13 16,-3-2 10-16,0 1 5 0,2-3-7 0,-1 3-1 15,-3-2 11-15,0-1 5 0,-2 2-10 16,-1 2 7-16,-2-1 8 0,1 0-8 0,-8 1-22 16,13-5 20-16,-6 5-11 0,-7 0 16 0,11-1-10 15,-11 1-1-15,9 0-2 0,-9 0-10 0,0 0 5 16,10 1-10-16,-6 5-10 0,0-5-9 16,-1 9-9-16,0-3-105 0,-2 1-75 0,2-3-22 15,0 4-595-15,1 1 54 0,2-3 103 0</inkml:trace>
  <inkml:trace contextRef="#ctx0" brushRef="#br0" timeOffset="137750.16">29408 12600 908 0,'0'0'266'0,"0"0"-10"0,0 0-38 16,0 0-13-16,0 0-13 0,0 0-46 0,-10 16 10 15,10-9-10-15,-1 1-36 0,-6 1-13 16,7-1-36-16,0 0 6 0,-3 1-29 16,3-2-9-16,0 2-19 0,0-3-15 0,0-2 20 15,3 3-10-15,0-4 8 0,1 1-3 16,-4-4-12-16,11 1 4 0,-11-1 8 0,13-5-28 16,-6 2 39-16,0-4-11 0,3 3 29 0,-3-2 2 15,5-2 15-15,-4 1-13 0,-4 0 6 16,6 3 0-16,-3-1 2 0,-3 1 3 0,2-1-11 15,0 3-5-15,-2-4 1 0,-4 6-3 0,8-3-18 16,-5-1 17-16,-3 4-24 0,0 0-1 0,0 0 13 16,0 0-36-16,5 11 29 15,-7-7-9-15,-1 6 3 0,0-3-12 0,0 1 10 16,1 3-1-16,-1-1-22 0,0-1-8 0,3-3-3 16,0 4-4-16,0-6 9 0,0 5 3 15,3-3-2-15,2-4-1 0,1 2-7 0,-6-4 8 16,13-3 17-16,-3 2 0 0,4-2 14 0,0-5 14 15,0 1-9-15,4 0 7 0,-2-1 13 16,0-1-24-16,-1 1 14 0,-2 1-6 0,1-1 6 16,-4 4 10-16,0-2-5 0,1 0-3 0,-4 2 0 15,-1 2-5-15,1-3 5 0,0 5 0 16,-7 0-10-16,7-2 3 0,-7 2-1 0,0 0-2 16,0 0 2-16,6 12 24 0,-6-5-31 0,-3 1-3 15,-3 1 16-15,5 0-21 0,-2 4-21 16,-4-2-12-16,7 2-15 0,0-1-39 15,0 1-69-15,4-1-238 0,2-4-474 0,1 2 105 16,3-3-7-16,1-1 115 0</inkml:trace>
  <inkml:trace contextRef="#ctx0" brushRef="#br0" timeOffset="138124.84">30084 12626 1000 0,'0'0'333'0,"-9"-8"-56"16,4 6-27-16,5 2-14 0,-8-1-31 0,8 1-24 16,-15 0-1-16,4 1-29 0,4-1-26 15,-3 6 8-15,-1-1-23 0,1 1-15 16,-2 2-6-16,1 3-14 0,0 2-16 0,1-2-1 16,0 2-19-16,3-1-11 0,1-4-5 0,2 5 3 15,1-2-6-15,3-3 19 0,0 1-14 16,7-1-15-16,-1-1 11 0,4-4-16 0,6 2 3 15,-4-2 10-15,5-4-11 0,-2-1-9 0,1 0 9 16,3-3-2-16,-1-2 11 0,-3 0 27 16,1 2-20-16,-2-2 6 0,-4 0 14 0,0-4-20 15,1 3 10-15,-4 0-10 0,1-2-5 16,-6 1 0-16,1 2 3 0,0-1 17 0,-3 1-20 16,-3-2 5-16,3 4-46 0,-4 0 8 15,-2 0-8-15,-1 4-23 0,-2 1-8 0,9 0-43 16,-21 3-29-16,9 2-30 0,2 2-74 0,-2 0-669 15,4-1 90-15,3 2 67 0,0-1 123 16</inkml:trace>
  <inkml:trace contextRef="#ctx0" brushRef="#br0" timeOffset="139038.29">30272 12668 834 0,'3'-2'312'16,"-3"2"-23"-16,4-2-33 0,-4 2 11 0,0 0-52 0,7-2-26 15,-7 2-20-15,0 0-10 0,0 0-21 16,0 0-13-16,0 0-12 0,0 11-26 16,-1-4 0-16,-2-4-2 0,0 5-34 0,0-2 8 15,3-2-13-15,0 3-21 0,-1-1 1 0,1-6-1 16,0 9-4-16,1-6-1 0,-1-3 6 16,10 5-8-16,-3-3 8 0,-7-2-1 0,17-6-7 15,-6 4 5-15,-1-5-18 0,6 3 11 0,-2-4-4 16,0 2 6-16,0-3 0 0,-1 5 5 15,-2-2 0-15,-1 1 13 0,0 0-13 0,-1 0-7 16,-1 1 1-16,-1 0-6 0,0 1-4 16,-1-1 6-16,-1 3 10 0,-5 1-20 0,6-4-1 15,-6 4 9-15,0 0-9 0,0 0-2 16,10 5 13-16,-7-1-16 0,-3-4 1 0,4 9 9 16,-4-5 1-16,3 4-10 0,-3-1 14 0,6-1-14 15,-4 1 7-15,4-2 8 0,1 2-11 16,1 0-2-16,4-4 3 0,-2 2 7 0,5-2-10 15,-2-3 8-15,3 0-1 0,2-3-9 0,3-2 7 16,2 1-10-16,3-4 7 0,-2-2 9 16,-1-2 4-16,-4 3-10 0,-1-2 5 0,2-2 1 15,-9 3-6-15,-1-4 0 0,1 3 0 0,-5 0 3 16,0-1-16-16,-5 3 0 0,-1 1 8 16,-1-2 3-16,-5 6-16 0,0-2 8 15,-2 1 23-15,-2 1-10 0,0-2-21 0,-1 6 5 16,-2 0 8-16,-1 2 18 0,0 3-28 0,-2 2 7 15,1 0 1-15,-1-1 2 0,2 6-13 16,4-2 13-16,-4-2-21 0,4 2-2 0,5-2-5 16,-3 2-5-16,6-3 10 0,-1 1 13 0,0-1 4 15,9-3-14-15,-4 2 12 0,4-2-12 16,1-1 5-16,2-3-9 0,2 1 9 0,0-2 2 16,3-2-5-16,-4-1 3 0,3 1 7 0,1-1-10 15,-4-1 21-15,-3 0-3 0,4 3 10 16,-2-4 6-16,-2 4 7 0,-3-3 10 0,2 4-5 15,1-3 3-15,-7 4-3 0,7-5-13 16,-4 4 1-16,-3 1-6 0,0 0-15 0,0 0 20 16,0 0-5-16,0 0-7 0,-6 18 5 15,3-10-6-15,-1 9 1 0,-3 0-1 0,0 5 9 16,0-1-9-16,-2 2 8 0,1 2-2 0,-2 2 2 16,3 6-7-16,-2-4-6 0,1-1 8 15,3 4-2-15,-3-7-1 0,4 3 4 0,-2-3-1 16,2 0-8-16,0 3 8 0,-2-3-2 0,4-3-6 15,-3 1-20-15,2-5 28 16,-1 3-25-16,0-4-3 0,-1-2 2 0,0-1 3 16,-2 1-5-16,-2-5 18 0,1 1-10 0,-2-1-6 15,0-5 4-15,-4 1-1 0,4-2-8 0,0-2 41 16,-1-2-12-16,3-5 7 0,-2 4 3 16,0-6-3-16,0-3 13 0,1 0-10 0,-2-5 0 15,7 4-5-15,-2-3 7 0,3 0-13 0,3 3 6 16,0-4-8-16,6-2-5 0,-2 5 13 15,6-2-8-15,0-3-3 0,4 3-17 0,3 3 9 16,1-3-50-16,2 3-18 0,7 3-62 0,-3 0-243 16,10-1-538-16,0 1 111 0,2 1 71 15,-3 2 152-15</inkml:trace>
  <inkml:trace contextRef="#ctx0" brushRef="#br0" timeOffset="141127.81">4110 13698 737 0,'0'0'322'0,"0"0"-50"15,0 0-11-15,0 0-39 0,0 0-2 0,-7-2-25 16,7 2-21-16,0 0-2 0,0 0-16 0,0 0-28 16,0 0 5-16,0 0-18 0,-3-5-20 15,3 5-11-15,0 0-10 0,0 0-12 0,0 0-14 16,10-8 19-16,-3 6-29 0,0-3 16 0,-3 1-10 16,5-2-24-16,-1-2 29 0,2 1-13 15,-4-3-13-15,1 2 12 0,1-3-9 16,-4 1-8-16,2-1 2 0,0 1-17 0,-5 2 18 15,2-3-11-15,0 1-3 0,-3 3-4 0,0-1 15 16,0 1-8-16,-3 0-2 0,-1 5-8 16,-2-1-3-16,-1 1 6 0,7 2-8 0,-21 4 5 15,8-1-5-15,-4 4 5 0,3-1-11 0,0 3 9 16,-2 0 17-16,1 0-35 0,2 2 12 16,-1 3-5-16,4-3 0 0,0 5 1 15,3-1-1-15,3-2-5 0,1 0 23 0,3 4-31 16,0-3 14-16,0-2 4 0,6 3-10 15,-2 1 10-15,3-3-7 0,0 0 5 0,0-1-1 16,2 1-1-16,2-3-1 0,-4-2-5 0,-1-1 5 16,1 3 8-16,-2-3 5 0,1 0 0 15,-2-1-13-15,-1-1 13 0,0 2-5 0,0-3-5 16,1 0 5-16,-4 2-11 0,0 2 9 0,-3 1 20 16,2-1-24-16,-2 3 14 0,-4-3 10 0,1 6-6 15,-2-3-17-15,-2 4 2 0,1-5 8 16,2 5-23-16,-4-3 28 0,4 3-15 0,-2-5-20 15,5 5-14-15,-4-7 1 0,2 4 4 0,3-1 11 16,0-2-10-16,2 1-1 0,-2-2-2 16,3 2 3-16,0-3-1 0,3 1 19 15,0-2-26-15,-2 0 2 0,5-1 19 0,-3 3-16 16,5-3 33-16,-5-2 13 0,4 3-15 16,-3-3-10-16,2 4 2 0,0-4 0 0,-1 2 20 15,1 0 16-15,1 0-8 0,-4 2 26 0,0-4 10 16,-2 5 8-16,2 0 0 0,-3 4 5 15,0 0-18-15,-3-4 12 0,0 7-4 0,-1 0 0 16,-2-2-6-16,-1 4-12 0,-4 2 2 0,1 0-5 16,0-2 0-16,-4 0 8 0,4 1-20 15,3-3 22-15,-4 0-2 0,5-3-5 0,-1 2-11 16,0-3 3-16,3 3 0 0,1-3-10 16,0-3-5-16,3 2 4 0,3-2-12 0,2-1 0 15,4 3-15-15,1-5-13 0,5-3-57 16,1 2-35-16,2-2-21 0,-2-2-227 0,5 0-500 15,3-5 77-15,-4 4 44 0,7-2 120 0</inkml:trace>
  <inkml:trace contextRef="#ctx0" brushRef="#br0" timeOffset="141787.87">4593 13964 688 0,'-1'-5'340'16,"1"5"-53"-16,-3-1-13 0,3 1-15 0,-3-7-32 15,3 7-14-15,0 0-31 0,0 0-13 0,0 0-24 16,0 0-17-16,0 0 0 0,0 0-28 0,-10 15-2 16,10-8-6-16,3 3-13 15,-3 5-12-15,0 1-6 0,0 0 0 0,0 2 1 16,0 2-16-16,0 3 0 0,0 0-8 0,0 3-9 0,0-1-24 15,0-3-8-15,0-1-30 0,0 2-11 16,0-3-30-16,0 0-21 0,0 0-25 16,0-3-151-16,-10 1-131 0,12-4-456 0,-2-3 134 15,5-3 18-15</inkml:trace>
  <inkml:trace contextRef="#ctx0" brushRef="#br0" timeOffset="142169.1">4518 13921 924 0,'0'0'302'0,"-3"-9"-18"0,2 5-39 15,1 4-96-15,0-7-11 0,0 7 8 0,3-10-33 16,4 8-21-16,-3-3 10 0,5 4-30 15,3-2-6-15,0 1-4 0,3 0 4 0,1 2-20 16,2 2 1-16,-2 1-1 0,5-1-5 0,-4 4 0 16,4-4-16-16,-4 5-2 0,0 0 3 0,0-3 7 15,-3 3 3-15,0 1-26 0,-4-2-2 16,0-2 5-16,0 3-3 0,-3 3 18 16,-4-3-20-16,1 1 2 0,-7 4 23 0,-1-1-25 0,-3-1-8 15,-4-1 15-15,-1 1-15 16,1 2-2-16,-6-5 17 0,-1-1-15 0,2 2 0 15,-2-4 15-15,2-1-7 0,1-2-8 0,2 2-5 16,3 0-21-16,-4-2-9 0,5-1-19 16,9 0-28-16,-8 0-5 0,8 0-5 0,0 0-39 15,0 0-7-15,0 0-46 0,0 0-106 16,24 0-442-16,-13 2-5 0,2 1 138 0</inkml:trace>
  <inkml:trace contextRef="#ctx0" brushRef="#br0" timeOffset="143130.73">5236 14080 637 0,'0'0'269'16,"0"0"-13"-16,0 0-11 0,0 0-17 0,0 0-23 15,0 0-21-15,-11-14 49 0,11 14-49 16,0 0 24-16,0 0-65 0,-3-1-81 0,3 1-19 16,0 0 21-16,0 0-8 0,0 0-2 0,-4-7-8 15,4 7-7-15,0 0 19 0,0 0-14 16,0 0-16-16,0 0 5 0,-4-2-2 0,4 2-5 15,0 0-8-15,0 0 10 0,0 0-8 0,0 0-9 16,0 0 12-16,0 0-6 0,0 0-17 0,0 0 3 16,0 0 10-16,0 0 7 15,0 0-12-15,0 0 2 0,0 0-10 0,0 0 5 16,0 0 3-16,0 0 2 0,0 0-15 0,0 0 3 16,0 0 2-16,0 0 0 0,0 0 7 15,0 0-4-15,0 0-6 0,0 0-2 0,-3-5 3 16,3 5 7-16,0 0-13 0,0 0 0 0,0 0 3 15,0 0 3-15,0 0-11 0,0 0 8 16,0 0 2-16,0 0 1 0,0 0 7 0,0 0-3 16,0 0-4-16,0 0-8 0,0 0 10 0,0 0-3 15,0 0 11-15,0 0-19 0,0 0 6 16,0 0 5-16,0 0 0 0,0 0-28 16,0 0 23-16,0 0 0 0,0 0 5 0,3 21-10 15,-3-13 10-15,0 1-8 0,0 0 3 0,1 2 2 16,1 3-20-16,-1-3-5 0,3 6-28 15,-1-2-82-15,-2 2-16 0,1-9-166 0,2 9-497 16,2 1 62-16,-2-3 77 0</inkml:trace>
  <inkml:trace contextRef="#ctx0" brushRef="#br0" timeOffset="143507.74">5648 14206 624 0,'0'0'251'0,"0"0"-23"16,0 0 7-16,0 0-53 0,-6 10-5 15,0-3-21-15,-1 3-21 0,-5 0-7 0,-1 5-43 16,-11 3-70-16,-9 11-112 0,1-1-679 0,-2 3 75 16,-3-4 84-16</inkml:trace>
  <inkml:trace contextRef="#ctx0" brushRef="#br0" timeOffset="144054.9">5919 14066 975 0,'0'0'307'0,"0"0"-23"0,0 0-31 15,0 0-17-15,0 0-29 0,0 0-22 16,0 0-9-16,0 0-27 0,0 0-14 0,0 17-25 15,0-9 3-15,0 2-8 0,3-2-15 0,0 6-6 16,-3 0 0-16,1 0-35 0,3 1 7 0,-1 3-22 16,0 3-75-16,-3-4-10 0,-3 2-39 15,6-2-64-15,-14 1-201 0,15 1-488 0,-3-6 55 16,-1 0 82-16</inkml:trace>
  <inkml:trace contextRef="#ctx0" brushRef="#br0" timeOffset="144463.4">5902 13959 767 0,'-7'-4'244'0,"7"4"-32"15,0 0-12-15,-1-6-13 0,1 6-34 0,0 0-20 16,0 0 0-16,0 0-20 0,8-8-6 16,-8 8-17-16,10 0-23 0,0 0 4 0,1 0-9 15,-1 0-6-15,0 0-2 0,4 2 0 0,-1 2 4 16,2-2-27-16,1 0 5 0,-2 2-3 16,0-1-5-16,3 3-5 0,-1-4-33 0,-4 4 26 15,1-2 17-15,-4 1-20 0,2-3 5 0,-1 5 2 16,-3-4-7-16,-4 3-8 0,1 0 13 15,-4-2-5-15,-4 3-3 0,1 3 0 16,-4-3-2-16,-5 1 2 0,0 2-20 0,-1-2 0 16,-5-1 7-16,2 3 0 0,-1-3 3 0,3 0 0 15,-3-6-5-15,3 6-2 0,0-4-14 16,4 2-30-16,0-3-67 0,3-1-35 0,0 4-60 16,1-3-48-16,6-2-545 0,0 0 76 0,0 0 121 15</inkml:trace>
  <inkml:trace contextRef="#ctx0" brushRef="#br0" timeOffset="144931.19">6343 14183 624 0,'0'0'333'0,"-4"-7"-11"0,1 5-14 0,3 2-58 16,-3-8-17-16,3 8-23 0,-5-2-5 0,5 2-31 16,0-6-10-16,0 6-18 0,0 0-8 15,5-7-18-15,-5 7-12 0,6-5-8 0,-2 2-16 16,-4 3-10-16,10-2-2 0,-4 1-11 0,-6 1-7 16,12 0 0-16,-3 0-16 0,-9 0 1 15,11 1-3-15,-4-1-16 0,-1 6-12 16,-2-2 15-16,2 1-10 0,-5-2 4 0,2 4-9 15,-3 1 5-15,0 1-18 0,-3-1 7 16,2 4-9-16,-5 1-1 0,-1 1-18 0,-3-3 16 16,0 1 8-16,0 0-4 0,0-1-1 0,2 0 4 15,-5-1-4-15,6-1 4 0,-1-1 11 16,2-2-31-16,2 0 20 0,-2-1-2 0,2-2-10 16,1 3 7-16,3-6-5 0,0 6 8 0,0-6 8 15,0 0-3-15,13 1 0 0,-13-1-3 0,13-1 6 16,-13 1-1-16,18-5-4 0,-8 4 2 15,4 0 0-15,-4-4 0 0,4 4 5 16,0-1 0-16,0-1-5 0,-1 1-46 0,0-1-44 0,5 2-56 16,-5 0-28-16,-5 3-217 15,8-1-508-15,-1 1 126 0,1 3 54 0,1-3 102 16</inkml:trace>
  <inkml:trace contextRef="#ctx0" brushRef="#br0" timeOffset="145088.47">6835 14356 1062 0,'3'-5'353'0,"-3"5"-74"0,0 0 10 0,0 0-10 15,0 0-36-15,0 0-51 0,0 0 8 16,-24 11-54-16,11-3-21 0,-1 3-22 16,-6 3-19-16,-1 6-58 0,-13 5-100 0,-3 7-410 15,0 1-358-15,-2-1 66 0,-1-3 121 16</inkml:trace>
  <inkml:trace contextRef="#ctx0" brushRef="#br0" timeOffset="145561.14">7375 13978 829 0,'0'0'238'0,"0"0"3"15,0 0-52-15,0 0-10 0,0 0-18 0,0 19-10 16,0-10-15-16,0 1 0 0,4 2-36 0,-4 1-6 16,3 5-14-16,-3 3 25 15,1-2-44-15,1 4 3 0,-1 1-36 0,2 1-13 0,-3 0-27 16,0-5-50-16,0 4-12 0,0-6-172 16,0 0-550-16,3-3 46 0,-3 2 90 0</inkml:trace>
  <inkml:trace contextRef="#ctx0" brushRef="#br0" timeOffset="145915.03">7334 13923 1026 0,'0'-5'238'15,"0"5"-23"-15,3-4-26 0,-3 4-12 0,1-6-23 16,-1 6-19-16,10-7-22 0,-3 5-8 16,-1 0-21-16,4 1 6 0,-2-4-11 0,5 5-7 15,0 0-3-15,-1 0-25 0,4 5 12 0,-2-3 3 16,0-1-6-16,0 5-12 0,-1-3-5 16,1 3-15-16,0-2-11 0,-2 2-15 0,-1 1 15 15,-1-4 0-15,-3 4 6 0,0-1-11 16,0 2 18-16,-6-1-18 0,-1-1 3 0,-1 4 7 0,-2 2-12 15,-8-1 2-15,4 0-3 16,-6 0 3-16,-4-1-7 0,0 3 4 0,3-4 1 16,-7 1 2-16,5-2-10 0,-2 2-5 0,5-4-29 15,-1-4-122-15,4 6-64 0,-1-4-64 16,5 1-495-16,2 2 39 0,1-6 103 0</inkml:trace>
  <inkml:trace contextRef="#ctx0" brushRef="#br0" timeOffset="146415.22">7749 14108 936 0,'-1'-7'333'0,"-3"-1"-28"16,4 8-13-16,-3-6-16 0,3 6-35 15,-3-6-26-15,3 1-26 0,0 5 0 0,0 0-40 16,0-10-16-16,0 10-18 0,10-4-5 15,-7 0-18-15,4 2-7 0,0-1-19 0,0 1-2 16,3 2-23-16,-10 0-12 0,17 0-9 0,-10 0-30 16,3 4 15-16,-3-1-15 0,-1-3 10 15,1 7-29-15,1-1-4 0,-5 1 2 0,-3-1-22 16,0 1 14-16,0 3-4 0,-3 1-1 0,-1 0-4 16,0-1 17-16,-2-2-20 0,2 2 20 15,-2-2 3-15,2 1 2 0,-2-1 1 0,1-1 4 16,2 1-4-16,0-2 22 0,0 0 16 15,0-1 2-15,2-1 16 0,1-4 5 0,-3 6-3 16,3-1-2-16,0-5-16 0,0 7-2 16,0-7 7-16,3 3 3 0,1 1-2 0,-4-4-6 15,9 4 11-15,-1-2-18 0,-4 2 17 0,2-2-4 16,1 0-9-16,-1 2 17 0,2-1-24 0,-2-2 0 16,-2 5 8-16,2-5 7 0,-2 6-15 15,-1-2 13-15,1 0 0 0,-3 2-8 0,-1 0 1 16,-1 2-1-16,-6 1 10 0,3 0-20 0,-5 3-10 15,-2-3 7-15,-3 5-32 16,-2-1-11-16,1-1-11 0,2-3-53 0,-1 5-33 16,1-5-164-16,2-2-564 0,1 3 78 0,3-5 76 15,1 1 77-15</inkml:trace>
  <inkml:trace contextRef="#ctx0" brushRef="#br0" timeOffset="146618.51">8213 14328 757 0,'10'-2'289'0,"-10"2"-12"0,0 0-49 16,0 0-24-16,0 0-12 0,-13 15-15 0,5-7-16 15,-5 1-10-15,-4 7-30 0,-3 1-37 0,-11 16-38 16,-8-1-112-16,-1-1-285 0,6-2-471 15,0 2 85-15,3-2 107 0</inkml:trace>
  <inkml:trace contextRef="#ctx0" brushRef="#br0" timeOffset="147119.01">8647 14046 967 0,'0'0'302'0,"-3"-5"-31"16,3 5-20-16,0 0-31 0,0 0-17 0,-3 17-27 15,3-9-2-15,0 6-18 0,0-3-15 16,-1 7-36-16,2 1 15 0,-1 2-15 16,3 1-28-16,-3 0 3 0,0 6-14 0,3-8-51 15,-3 5-9-15,0 0-81 0,-3 0-58 0,6-2-604 16,-3-4-13-16,3-5-25 0,-3-2 137 15</inkml:trace>
  <inkml:trace contextRef="#ctx0" brushRef="#br0" timeOffset="147464.67">8613 13939 842 0,'-3'-9'335'16,"3"9"-38"-16,0-6-23 0,0 6-21 0,0-6-40 15,0 6-1-15,0 0-46 0,6-2-9 16,-6 2 1-16,10-1-30 0,-10 1-28 0,15 1 10 16,-2-1-20-16,-3 5-8 0,7-2-8 0,-4 1-2 15,2 1-11-15,1-1-2 0,2 0 2 16,-2 2-7-16,-1-2-3 0,1 1-15 0,-2-2-10 15,-4 4-11-15,1-2 16 0,-1-2-18 16,-3 3-3-16,-1-2-5 0,-2 3 13 0,-4 0-5 16,0 3-16-16,-4-2 8 0,-5 4-12 15,2 1-19-15,-8 1 11 0,-1-3-8 0,-2 6 0 16,-1-4 10-16,1-1-15 0,0-2-26 0,2 3-18 16,2-4-38-16,0 0-51 0,2 0-85 15,4-8-53-15,1 8-551 0,7-1 82 0,-3-1 69 16</inkml:trace>
  <inkml:trace contextRef="#ctx0" brushRef="#br0" timeOffset="147982.37">9013 14151 670 0,'0'0'248'15,"0"0"6"-15,0 0-29 0,0 0-18 16,0 0-9-16,0 0-42 0,6 7-16 0,-8 0-19 15,2-1 9-15,-1 1-22 0,-2 4-8 0,0-1-13 16,-2 0-28-16,2 4-3 0,0-4-38 16,-1 6 18-16,1-3-26 0,0-1-15 0,0-2-3 15,0 3-5-15,2-2-2 0,-2-3 20 0,-2-1 5 16,2 1 6-16,3-5 9 0,-3 4 11 16,0-2 2-16,0-2 1 0,3-3 7 0,-4 6-21 15,4-6 6-15,0 0-5 0,-3 3 10 0,3-3-6 16,0 0 4-16,0 0-11 15,0 0 2-15,0 0 1 0,0 0-3 0,0 0-15 16,0 0-1-16,0 0-4 0,24-7 2 0,-18 5 8 16,-6 2-16-16,17-1 13 0,-9-1-17 15,2 1-11-15,3-3 18 0,-2 4-31 0,-1-2 21 16,0-3-21-16,1 4-2 0,-2 1 7 0,1-3 13 16,-2-1 3-16,2 1-8 0,-4 0 3 15,1-1-3-15,1 2 5 0,-5-4 36 0,4 4 0 16,-4-1 11-16,1-1-1 0,2 2 23 0,-3-4-15 15,1 4-10-15,-4 2 20 0,1-6-13 16,-1 6-4-16,3-5-21 0,-3 5 15 16,0 0-5-16,0 0-5 0,0 0 2 0,0 0-5 15,0 0 1-15,0 0-6 0,-4 19-10 16,4-10-2-16,-4 1 9 0,4 0-4 0,0 4-19 16,4-3-40-16,-4 4-3 0,1 0-38 0,2-1-49 15,0-1 3-15,0-1-88 0,1 1-616 16,-1 2 51-16,4-4 120 0</inkml:trace>
  <inkml:trace contextRef="#ctx0" brushRef="#br0" timeOffset="148700.47">9318 13780 639 0,'3'-6'228'0,"-3"6"0"0,0-8-44 16,0 1-2-16,0 7-28 0,0-8-31 0,3 5 5 15,0-2-8-15,0 3-25 0,4-2 4 16,-3 0-17-16,3 2-5 0,3-3 5 0,0 2-23 16,4 1-3-16,-1-1 8 0,2 1-18 0,-2 2-13 15,4 0 8-15,0 2-7 0,0 3-11 16,-3 0-10-16,3 0 12 0,-3 3-4 0,0 0-16 16,-1 1 10-16,-3 1 0 0,-4 5-9 0,2 0 14 15,-5 2-15-15,-2 1-5 0,-1-2 8 16,-1 3-6-16,-2 2 21 0,-5-1-15 0,2 2-13 15,-4-2 10-15,3 0 3 0,-3-4-16 0,3-2 21 16,3 1-3-16,-2 0-2 16,0-5-11-16,5 2 19 0,-6-1 7 0,7-3-26 15,0 0-2-15,4-1 2 0,-1-3-20 0,4 2 3 16,0-2 10-16,2-2-18 0,3-2 10 16,1 2-8-16,1-6 18 0,-1 2-12 0,1 0 2 15,-1-4 21-15,-3 6 20 0,1-4 2 0,-1 0 29 16,-3 4-29-16,0-3-4 0,0 1 76 15,-7 2 13-15,7-5-15 0,-4 3 7 0,-3 2-22 16,0 0 7-16,0 0-18 0,0 0 8 0,0 0-3 16,0 0-23-16,0 0 3 0,-13 18-3 15,8-10-13-15,2 3-4 0,0-1 14 0,3 5-14 16,-3 1 7-16,3 1-23 0,0 4-1 16,3 0-4-16,0 2 10 0,0-1-7 0,2 1 7 15,-2 0 7-15,4 0-22 0,-4-4-5 16,1-2 25-16,2 6-18 0,-3-7-10 0,-2 1 5 15,1 0 8-15,-2-3-8 0,-6 0 3 0,0 3 5 16,-5 3-19-16,-9 0 19 0,-1 1-15 16,-5-2-1-16,-10 6-17 0,-5-1-14 0,1-3 29 15,-5-1-5-15,1 0-16 0,-4-5 6 0,3 0-11 16,-6-2-38-16,13-1-123 0,-13 0-120 16,14-6-633-16,9-4 103 0,8-2 67 0,0 0 130 15</inkml:trace>
  <inkml:trace contextRef="#ctx0" brushRef="#br0" timeOffset="149624.03">11016 13941 803 0,'3'-4'328'16,"-2"-2"-52"-16,2 1-43 0,0 1-28 0,-3 4-44 16,3-8-5-16,-3 2-10 0,0 6-23 0,1-5-5 15,-1 5-36-15,0 0 7 0,0 0-14 16,0 0-11-16,0 0-18 0,0 0 7 16,6 19-17-16,-6-8 8 0,0 5 2 0,0 1-10 15,0 7-13-15,0 2 13 0,-3 4 5 0,3 0-21 16,0 6-20-16,0-1 3 0,3-4-26 15,-3-3-6-15,0-1-9 0,3-2 7 0,2 0-2 16,-2-7 2-16,3-3 16 0,-2 2-29 0,3-4 29 16,-1-3 0-16,2-2-19 0,-1-6 27 15,2 3-14-15,2-5 9 0,-11 0-6 0,20-7 12 16,-6-1-4-16,-1-2 8 0,-3-3 14 0,2 2-1 16,-2-3 27-16,3 3-2 0,-3-2 5 15,0 5 2-15,-3-2-2 0,0 2-5 0,0 1 0 16,0-1-15-16,-4 4-9 0,4-2 4 0,-3 3 2 15,0-1-16-15,-4 4 1 0,9-2-3 16,-9 2 5-16,7 7 8 0,-4-4-11 16,1 4 8-16,3 3-2 0,-3-2 0 0,2 1-1 15,4 3 1-15,-2-1 2 0,5-1 11 0,0-3-11 16,4 1 3-16,-3-1-13 0,7-4 2 16,0 1-19-16,3-4 22 0,2-4-10 0,1-2-6 15,-2-5 16-15,2 0-5 0,-2-4-2 0,2-2-1 16,-7-1 29-16,-3-2-31 0,0-2 5 15,-6 0 0-15,-2 3 2 0,-2-5 9 0,-4 1-9 16,-2 3 3-16,-2 0 8 0,-5-2-3 0,-1-1 6 16,-3 5-6-16,-4-4 3 0,-2 7 2 15,1-1-10-15,-1 2 11 0,-2 0 4 0,-2 6 0 16,3 0-12-16,-1 4-8 0,2-1 3 16,-2 4-3-16,5 5 0 0,-5 0-18 0,5 2-3 15,2 3-22-15,2 1-29 0,8 0-10 16,1 1-5-16,1 0-72 0,8-1-73 0,2 3-600 15,6-1 51-15,7-4 146 0</inkml:trace>
  <inkml:trace contextRef="#ctx0" brushRef="#br0" timeOffset="150132.18">11915 13887 972 0,'0'-4'325'0,"0"4"-89"0,0 0-37 0,-3-7-19 0,3 7-19 16,0 0-13-16,0 0-2 0,0 0-23 15,-15 11-13-15,9-1-7 0,-1 1-14 16,1 5-17-16,-2 1-1 0,2 4-9 0,2 1-1 16,1 2-4-16,-1 2-19 0,1 5-10 0,0-5 0 15,0 9-15-15,3-5 13 0,0-3-31 16,0-2-26-16,-4 0-10 0,8-7 8 0,-1 2 5 16,0-4 2-16,0-2 18 0,1-3-2 0,2-1-5 15,1-4 10-15,-2-1 5 0,1-5-6 16,1 0-17-16,-7 0 28 0,13-3-2 15,-6-1 30-15,0-1-5 0,0 0 6 0,-1 3-1 0,-2-4 13 16,3 3-13-16,-4-1-4 0,-3 4-1 16,7-6-16-16,-4 2 12 0,-3 4 4 15,7-4-16-15,-7 4 6 0,4-3 3 0,-4 3-11 16,0 0-5-16,0 0 16 0,14 7-24 0,-11-3 8 16,3-1-2-16,-2 0 2 0,-1 4-28 15,5-3 10-15,-1 0-5 0,3 1 16 0,0-3-16 16,3 1 20-16,-3-1-27 0,2-2 4 0,4-2 8 15,-2 2-7-15,-1-5 12 0,5 0-5 16,-5-3 6-16,2 3-1 0,-2-2 8 0,0 0 10 16,1 1-5-16,-4-1 13 0,-4-1-2 0,2 4 12 15,-1-2 10-15,-1 1-17 0,-2 1 22 16,2 1-27-16,-6 3 4 0,5-6-2 16,-2 3 3-16,-3 3-14 0,0 0 14 0,0 0-14 15,0 0 4-15,0 0 1 0,0 0 19 0,0 0-26 16,-8 18 11-16,5-11-1 0,3-1-33 15,0 2-20-15,-3 0-11 0,3 6-33 0,3-4-61 16,-3-2-70-16,-3-1-94 0,6 3-555 0,0-2 86 16,2 0 92-16</inkml:trace>
  <inkml:trace contextRef="#ctx0" brushRef="#br0" timeOffset="150293.54">12336 14039 1174 0,'-4'-6'300'0,"1"-1"-11"0,2 4-41 0,1 3-38 16,0 0-18-16,0 0-25 0,0 0-39 0,0 0-44 15,0 0-43-15,8 20-105 0,-2-14-128 16,4 9-604-16,1 1 79 0,6-3 16 0</inkml:trace>
  <inkml:trace contextRef="#ctx0" brushRef="#br0" timeOffset="150904.91">12653 14126 803 0,'-6'-5'341'0,"-2"0"-37"0,-2 3-20 0,0-4 1 16,-1 6-68-16,-2 0 8 0,0 0-35 16,-1 6-3-16,1-4-26 0,-2 8-5 0,2-2-28 15,-1 5-23-15,4-1-5 0,0 7-8 0,2-4-10 16,5 4-10-16,0 0-21 0,3-1-26 15,6-1 3-15,-1 4-12 0,1-7 12 0,8 5-10 16,0-6-8-16,2-1 8 0,2-6-8 16,-2 1-22-16,5-3 24 0,0-2-12 0,-1-2 3 15,1-5-1-15,0 4-2 0,2-8-2 16,-2 0-13-16,-1-3 17 0,-6 0 1 0,3-1 15 16,-4-1-1-16,-1-3 22 0,1 3-14 15,-7-3 9-15,1 6 12 0,0-4-10 0,-6 1 15 16,2 3-8-16,0-1-94 0,0 0 5 0,-2 4 33 15,2-1-12-15,-3 1-1 0,0 0 8 16,3 3 8-16,-3 0-13 0,0-2 13 0,0 7 5 16,0 0-8-16,0 0-3 0,0 0 1 0,0 0 2 15,-3 24 26-15,3-13-23 0,0 4 15 0,0 2-10 16,0 1-5-16,0 2-13 0,0 0 20 16,0-3-10-16,0 5 0 0,0-4 1 15,3 0-32-15,-3-1 16 0,3-1-13 0,-2-1-8 16,2-5 3-16,1 0 31 0,2 2-24 15,-2-3 9-15,2-5 4 0,-2 3 11 0,2-3-6 16,5-3 3-16,-4 0-20 0,0-1 25 0,-7 0-5 16,21-6 3-16,-11 6-8 0,4-7 18 15,-1 6 7-15,-3-6 9 0,4 3-9 0,-4-2 11 16,4 4 2-16,-4-4 6 0,-3 4-14 0,2-3 9 16,-1 3 4-16,-1 0-7 0,-7 2 5 0,10-6 13 15,-7 6-26-15,-3 0 5 0,11-2 0 16,-11 2 11-16,0 0-6 0,0 0-10 15,10 2-7-15,-7 3 7 0,0 0 0 0,1 0-20 16,3 4 12-16,0-1-64 0,3 2-119 0,4-2-96 16,3 2-581-16,7 3 44 0,0-4 110 15,3-2 49-15</inkml:trace>
  <inkml:trace contextRef="#ctx0" brushRef="#br0" timeOffset="151603.54">13864 14308 1072 0,'3'-7'282'0,"-3"7"2"0,6-5-26 16,-2 0-43-16,0 3-15 0,-1-4-29 0,1 3-14 16,2-1-4-16,1-1-30 0,0-1-10 0,3-1-14 15,-3 2-4-15,3 0-26 0,-3-2 13 0,3 3-28 16,-3 0 2-16,0-3-12 0,3 2-1 16,-6 0 1-16,2-3-3 0,-2 6 0 15,-1-3 12-15,0 1-6 0,-1-2-7 0,-2 6-1 0,3-8-8 16,-3 8-1-16,-5-5-4 15,5 5 2-15,-6-4-15 0,6 4-3 0,-13-1 5 16,13 1-4-16,0 0 9 0,-21 8 6 0,14-5-11 16,-3 4-7-16,2 1 10 0,-2 1-26 15,1-1 16-15,1 4-1 0,2-1-22 0,5-2 18 16,-2 1-9-16,0 0 6 0,3 0 6 0,3 1-12 16,0-3-1-16,1 0-1 0,7-5-5 15,-2 4 6-15,2-6-19 0,6-1 8 0,-1 0 5 16,2 0-2-16,3-4-6 0,-4 0 9 0,3-5 12 15,1 1-3-15,-4 0-2 0,-3 1 8 16,2-3-1-16,-5 2 3 0,0 1 8 16,-2-3 0-16,-2 6 0 0,0-3 7 0,-3 0-7 15,-4 0 0-15,3 0 5 0,-3 4-11 0,3-2-2 16,-3 5 18-16,0 0-17 0,-3-8-12 16,3 8 17-16,-6-2-9 0,6 2-7 0,0 0 31 15,0 0-26-15,0 0 2 0,0 0 1 0,-5 14 2 16,5-10-8-16,4 3 9 0,0 1-6 15,-1 1-13-15,1-1 13 0,2 2 18 0,1-3-6 16,0 1-12-16,3 2-12 0,-3-2 9 0,0-1 3 16,3 3 3-16,-3-3-3 15,-1 1 5-15,1-2-5 0,-4 2 7 0,2-4-19 16,-2 3 12-16,-3 0-8 0,-3 3-23 0,-5-2-22 16,-2 6-68-16,-3-3-76 0,-11 1-220 0,3 0-487 15,-3-4 108-15,1 2 46 0,-5-2 100 16</inkml:trace>
  <inkml:trace contextRef="#ctx0" brushRef="#br0" timeOffset="151756.59">13740 13990 939 0,'0'-7'330'15,"0"0"-53"-15,0 2-111 0,3 0-18 16,-2-2 11-16,-1 7-72 0,0-6-13 0,0 6-48 15,0 0-70-15,0 0-112 0,0 13-637 16,0-3 99-16</inkml:trace>
  <inkml:trace contextRef="#ctx0" brushRef="#br0" timeOffset="152803.84">15333 13749 1154 0,'0'0'312'16,"-3"-8"-40"-16,3 8-42 0,0 0-13 0,0 0-17 15,0 0-28-15,0 0-16 0,0 0-10 0,0 30-3 16,3-11-25-16,-3 0-18 0,-3 12-1 16,3-3-17-16,0 12-2 0,-3-2-14 0,0 17 3 15,-2-3-10-15,2 1-8 0,0-11-5 16,0-7 8-16,2-2-46 0,-2-1 0 15,3-4-3-15,-3-3-13 0,3-4-15 0,0-2 23 16,-3-2-8-16,3-3 8 0,0-3-7 0,-1-3 14 16,2-1-12-16,2-2 3 0,-3-5-11 15,0 0 15-15,0 0 4 0,13-12-19 0,-9 4 15 16,6-4-2-16,0-1 13 0,0-4 0 0,1-1 5 16,-1 3 10-16,4-2-5 0,-4 4-8 15,0 1 6-15,1 2 2 0,-1-3-5 0,-3 7-21 16,7-3 19-16,-7 3-11 0,2 0 7 0,1 2 1 15,1 0-5-15,-1 4 5 0,0 0-13 16,-10 0 7-16,17 8 1 0,-7-2 2 16,1 2-2-16,2 2 2 0,-6 1 1 0,4 0-14 0,2 1 6 15,-3 1 20-15,1-1-11 0,-1 3-9 16,4-3-16-16,-4 2 13 0,3-5 0 16,2 0-18-16,1-1 11 0,-2 0-11 0,6-2 20 15,-2-3-15-15,0-3 3 0,1 0 0 0,2-2-8 16,0-3 3-16,2-5-16 0,-2 2 8 15,0-5 0-15,-1-2-5 0,0-3 15 0,-6 2-10 16,3-2 2-16,-7 2 6 0,-6 0 7 0,3 1 1 16,-4 0-9-16,-6 4 9 0,3-3 4 15,-7 6 8-15,3-3 16 0,-2 3-14 16,-4 0 11-16,-1 3-2 0,1 1-9 0,-3 0 4 16,1 2 1-16,-4 4-9 0,2 3 12 0,0 0 6 15,-3 1-8-15,7 6-6 0,-3-2 6 16,5 0 0-16,-1 5-11 0,8-5-4 0,-2 4-8 15,3-3 15-15,3-1-3 0,1 1 1 0,5-2-21 16,2-4 15-16,-1 2-7 0,5-6 8 16,1 2-14-16,2-3 11 0,1-4 2 0,2 4-4 15,-3-5 9-15,2 3 11 0,-3-3-3 0,-3 0 13 16,0 4 8-16,-1-2-8 0,-6-1 10 16,4 2 8-16,-2-1 3 0,-2 1-13 15,-3 0-13-15,6 0 15 0,-10 2-10 0,10-6 2 16,-10 6-12-16,7 0 3 0,-7 0-11 0,0 0-8 15,0 0 8-15,11 2-10 0,-11-2-3 16,3 8-15-16,0-3-15 0,-2-2-31 0,-1 4-21 16,3 3-50-16,0-3-37 0,-3 1-384 0,3-2-322 15,1-2 97-15,-1 3 47 0,0-3 117 16</inkml:trace>
  <inkml:trace contextRef="#ctx0" brushRef="#br0" timeOffset="153132.17">16232 14178 785 0,'4'-4'328'16,"-4"4"2"-16,0-8-105 0,0 8 3 0,0 0-33 15,0-8-21-15,0 8-21 0,0 0-9 16,0 0-14-16,0 0-12 0,0 0-18 0,0 0 2 16,-3 20-20-16,3-9 0 0,3-1-15 0,-3 0-11 15,0 4 0-15,3-3-17 0,0 2-4 0,2-2-1 16,-2-1-16-16,3 2 7 0,-2-3 3 15,2-1-7-15,1-2-8 0,1-1 2 0,-2-4 11 16,1 2-8-16,3-3-11 0,-2-4 16 0,1-3-18 16,1 1 11-16,1-6 9 0,-4 1-7 15,3-3 10-15,-4 3-10 0,2-3 0 16,2-1 13-16,-4 3-11 0,-2-3-4 0,-1 7 2 0,2-3 15 16,-2 1-25-16,0-1 15 0,0 3-33 15,-2 4-6-15,2-2-20 0,0-1-15 16,-3 4-15-16,0 3-21 0,0 0-16 0,0 0-45 15,0 0-47-15,0 0-102 0,-3 16-555 0,3-12 84 16,3 2 67-16</inkml:trace>
  <inkml:trace contextRef="#ctx0" brushRef="#br0" timeOffset="153317.6">16598 14140 706 0,'0'-6'328'0,"0"6"-14"0,0 0-42 0,4-4-21 15,-4 4-21-15,0-4-30 0,0 4-16 16,0 0-20-16,0 0-6 0,0 0-24 0,0 0-17 16,-10 11-17-16,6-5-5 0,1 6-44 15,-1-2-13-15,-3 1-53 0,1 2-39 0,2 1-63 16,-2-5-101-16,2 5-665 0,-3-3 105 0,7-2 69 16</inkml:trace>
  <inkml:trace contextRef="#ctx0" brushRef="#br0" timeOffset="153490.34">16612 13912 908 0,'0'0'320'16,"0"-7"-25"-16,0 3-42 0,0 4-48 0,0 0-21 15,4-5-15-15,-4 5-33 0,0 0-65 16,6 16-37-16,-5-5-114 0,5 5-365 0,-2 1-351 15,2 3 102-15</inkml:trace>
  <inkml:trace contextRef="#ctx0" brushRef="#br0" timeOffset="154368.67">16851 14268 980 0,'0'0'261'0,"0"0"33"0,0 0-22 0,0 0-22 16,-17-6-34-16,17 6-32 0,0 0-8 15,-10-3-4-15,10 3-31 0,0 0-31 0,-13 3-18 16,9 0-10-16,4-3-34 0,-11 1-4 0,5 1-26 16,6-2-5-16,-7 5 17 0,7-5-12 15,-7 3 13-15,7-3-16 0,0 0 8 0,0 0 0 16,-6-10-12-16,6 10-6 0,0-8 8 0,3 1-8 16,0 2 2-16,4-1 14 0,-1-3-1 15,-2 1 3-15,4 1 8 0,-2-1-21 0,1 3 16 16,-1-2-18-16,-2 2 4 0,2 1 6 15,-1 0 8-15,-2-1-18 0,3 1 10 0,-6 4-1 16,7-6-4-16,-7 6-10 0,7-2-1 16,-7 2-7-16,0 0 23 0,7 8-8 0,-3-4 3 15,-4 1-5-15,3 3-6 0,0-1 11 0,0 3 18 16,-2-2-21-16,2 2-5 0,4-3 13 16,0 1-15-16,0 0 7 0,6-1-7 0,1-4-3 15,-1 2 12-15,2-4 4 0,4-1-14 0,-1-1 1 16,3-5 10-16,2-1-13 0,1-1 0 15,-3-2 0-15,2 1 5 0,-5-3-15 16,2 1 15-16,-6-3-5 0,0 1 25 0,-1 1-7 0,-3 1 5 16,-2 0 21-16,-2 1-26 15,-2 1 23-15,-1 2-8 0,-3-1-23 0,0 3 11 16,-3-3 12-16,0 5-23 0,-1-3 3 0,4 6-3 16,-14-1-12-16,7-1 14 0,-3 2-6 15,10 0 6-15,-20 3-12 0,10 2 3 0,-1-3-16 16,1 5 18-16,0-2 0 0,-1 0-12 0,4 3 14 15,1-2-9-15,-1 0 4 0,4 0 9 16,0 1 4-16,3 1-18 0,3-1 1 0,0-4-6 16,0 4 3-16,4-1-8 0,3-2 0 15,1 0 1-15,-1-1-4 0,3-3 1 0,-2 0-3 0,2 0 3 16,-2 0 2-16,2 0-8 16,-3 0 26-16,1-2-10 0,-4 1-2 0,2-1 14 15,-2 0-2-15,-7 2 19 0,11-3-4 0,-11 3 3 16,7-2 10-16,-7 2-28 0,6-3 3 15,-6 3 13-15,0 0-27 0,0 0 17 0,-3 13-1 16,0-4-10-16,-1 6 0 0,-2 1 0 0,-2 4 2 16,2 5 6-16,-1 5 5 0,-3 2-10 15,2 4 2-15,-2 8-8 0,-3 4 1 0,7-8 7 16,-2-5-8-16,1 0 3 0,4 3-2 0,-3-2 9 16,5-2-20-16,-2 0 19 0,-1-8-24 15,4 4 0-15,-3-7 20 0,3-2-27 16,0 0 20-16,-1-5-3 0,-2-3 5 0,0 0 11 15,0-1-8-15,-1-4 3 0,-5-1-3 16,1-1 7-16,-5-2 16 0,3-4-13 0,-1 0-10 16,-3-3 8-16,-3-4 23 0,1 0-11 0,-2-5-7 15,2-2 28-15,1-3-49 0,2-1 37 0,2-4-14 16,4 4 0-16,1 0 1 0,3-3-11 16,2 3 8-16,5-3-16 0,6-1-7 0,7-3 2 15,0 1 0-15,18-8-4 0,6 4 1 0,3 2-14 16,4-1 9-16,4 2-53 0,19-2-66 15,4 2-45-15,-14 7-270 0,21-3-454 16,-3-1 93-16,3 2 30 0,-3-4 123 0</inkml:trace>
  <inkml:trace contextRef="#ctx0" brushRef="#br0" timeOffset="154920.09">18260 13701 885 0,'0'0'318'0,"0"0"-29"16,-3-5-26-16,3 5-35 0,0 0-36 0,-1-5-20 15,1 5-19-15,0 0-27 0,0 0 7 16,0 0 0-16,0 0-3 0,-3 21 6 0,6-11-46 15,-6 2-11-15,6 7-74 0,-3 2-10 0,1 4 23 16,-2 2 8-16,2 5-1 0,-2 1-12 16,-2 6 0-16,3-3-18 0,3 4-23 0,-3 1-8 15,1-1-36-15,-1-1-38 0,3 1-87 16,-3-13-108-16,3 10-524 0,0-9 43 0,1-3 126 16</inkml:trace>
  <inkml:trace contextRef="#ctx0" brushRef="#br0" timeOffset="155917.31">18533 14196 839 0,'0'-5'230'0,"0"5"-25"16,4-7-3-16,-4 7-20 0,6-3-15 15,-2 0-27-15,-4 3-4 0,10-5-21 0,-6 0-18 16,3 3-7-16,2 0 0 0,-2-4-8 15,4 4-18-15,-1-3-24 0,4 1-19 0,-4-2-1 16,3 4-7-16,-2-4-5 0,2-3-3 0,-3 1-23 16,1 1 10-16,-4 1 3 0,0-4 13 15,3 1-5-15,-6 1-16 0,2-2 26 0,-2 2-3 16,-1 1 13-16,-3-3 15 0,0 3-20 0,0 1 3 16,0 0-9-16,-3 0 14 0,-1 2-13 15,-2 0-11-15,-5 1 27 0,4 1-6 0,-3 0-6 16,-1 2-9-16,1 4 18 0,0-1 2 15,-4 3-2-15,4-2-9 0,0 4-1 16,-1 0-1-16,2 5-5 0,2-2-2 0,4-1 2 16,-1 5-2-16,4-2 18 0,4 0 4 0,-1 4-19 15,4-2 4-15,3-3-13 0,0 1-12 16,4-3 15-16,0-3-12 0,2 1 2 0,2-2-11 16,-1-4 11-16,0 0 3 0,0-2-4 0,0-2-14 15,4-1 15-15,-4-2-5 0,0-2-6 16,0 3 16-16,0-4 3 0,-1 1 4 0,-4-2 16 15,1 0 6-15,1 1 9 0,-4 0 0 0,-3 0 32 16,2 1 11-16,-1-1-81 16,-1 3 47-16,-1-1-50 0,-2 0 29 0,2 2-24 15,-1 0 21-15,-2-1-10 0,3 1 7 0,-5 1 9 16,5-2-35-16,-6 5 27 0,0 0-3 16,0 0-26-16,0 0 3 0,14 6-10 0,-10-2-3 15,-1 0-10-15,3 0-16 0,-2 3-30 0,2-1 25 16,-2 0 3-16,3-1-13 0,-3 3 6 0,2-3-6 15,1 0 10-15,0 2-2 0,0-7 10 16,0 4 8-16,-1-2-11 0,1-1 11 0,-7-1 20 16,14-3 0-16,-7 0 29 0,-1 2 17 15,-2-2-10-15,3-1 38 0,-7 4-9 16,10-5 1-16,-7 0-9 0,-2 3 7 0,2-4-7 16,-3 6 7-16,6-5-15 0,-6 5 4 0,1-4-4 15,-1 4-5-15,3-6-23 0,-3 6 10 0,0 0-3 16,0 0-2-16,0 0 5 0,0 0-13 15,0 0 13-15,0 0-18 0,8 12 2 0,-8-12-14 16,3 9-1-16,3-7-15 0,-2 4 2 0,-1-2-15 16,4 1 8-16,3-3 22 0,-3-2-12 15,3 0 3-15,4 0-3 0,-1-5-5 0,2 0 10 16,-2-2 0-16,4-1 31 0,-3-1-34 0,0 1 6 16,-1-3 12-16,0-1 3 0,-2 3 18 15,-1 1-5-15,0-2 8 0,-2 2 9 16,-2 1-22-16,1-1 23 0,-4 4 2 0,1-2-5 15,-1 1-15-15,-3 0 12 0,0 5-17 0,4-7-13 16,-4 7 28-16,0 0-15 0,0 0-13 16,0 0 30-16,0 0-22 0,0 0-16 0,0 0 5 15,0 0 6-15,-11 17-3 0,14-11 5 0,-2 2 2 16,2 1 6-16,4 1 5 0,0 0-16 16,0-2 6-16,3 6 2 0,0-4-10 0,0 0 17 15,0 2-9-15,1-1-3 0,-1-1 5 0,0-2-7 16,-2 1 7-16,-1 1-16 0,-1 1 27 15,-3-2-19-15,-3 1 8 0,-3 5 1 0,-7-1-30 16,-4 4-24-16,-9 1-21 0,-1-2-62 16,-18 12-74-16,-2-4-665 0,3-4 79 0,-4-3 115 15,1-1 1-15</inkml:trace>
  <inkml:trace contextRef="#ctx0" brushRef="#br0" timeOffset="156477.9">20407 13553 739 0,'0'0'243'0,"0"0"-12"0,10 13 35 16,-7-3 3-16,-3 3-18 0,4 4-47 16,-1 2-32-16,0 6 20 0,0 3-26 15,1 3-7-15,-3 6-36 0,2 0-3 0,0-2-5 16,-3 5-10-16,4-1-15 0,-4-2-26 0,3 3-39 16,0-2-17-16,1-3-62 0,-4 1-127 15,3-11-34-15,0 0-684 0,2-3 113 0,-5-4 49 16,3-7 123-16</inkml:trace>
  <inkml:trace contextRef="#ctx0" brushRef="#br0" timeOffset="156791.81">20451 13964 760 0,'3'-6'292'0,"1"1"-29"15,2 0-25-15,2-2-23 0,2 6-13 0,-1 0-12 16,3-4-14-16,1 4-27 0,1 5-11 16,-1-1-2-16,5 3-29 0,-2-1-4 0,5 2-21 15,-1 3 2-15,-3 3-10 0,1-3-12 0,-1 5-11 16,0-5 0-16,-4 7 11 0,-3-7-19 16,1 3-7-16,-4-3-8 0,0 5-2 0,-1-5 2 15,-2 2-15-15,-4 0-11 0,-4-3-4 16,1 1-3-16,-7 3-16 0,0-2-5 0,-1-3-9 15,-5 2 1-15,-2-3-12 0,1 1 3 0,-3-3 17 16,-1-2-15-16,1 1-5 0,-1-1-20 16,0-3-129-16,8 0-276 0,0-3-322 0,2 1 14 15,1-1 132-15</inkml:trace>
  <inkml:trace contextRef="#ctx0" brushRef="#br0" timeOffset="157841.94">20995 14023 1011 0,'0'0'258'0,"0"0"-51"0,0 0-4 16,0 0-37-16,0 0-7 0,0 0-24 16,0 0-7-16,0 0-7 0,-3 16-19 0,2-12-12 15,1 4-14-15,0-1-14 0,0 1-8 0,1 2-13 16,2-2-11-16,0 1-19 0,0 1 6 15,1-4-17-15,5 1-15 0,-1 3 10 0,2-5-18 16,0-3 2-16,1-1 16 0,2 2-2 0,0-6 14 16,-1 2-19-16,1-2 1 0,1-4-12 15,2 0 23-15,-1-1 11 0,-2 1 27 0,1-1 18 16,-4 4-7-16,0-2 17 0,1-1 4 16,-4 2-27-16,-1-1 18 0,1 3-22 0,-1-1 7 15,-1 1-8-15,-2-1 6 0,3 1-34 16,-6 3 11-16,7-5 4 0,-7 5 1 0,0 0-13 15,0 0 2-15,0 0-2 0,10 8 7 0,-10-1-2 16,4-1-10-16,-3-2 15 0,2 4-13 16,0 0 0-16,0 1-5 0,1 1 3 0,2-4-18 15,5 1 10-15,-4 3-8 0,3-3-5 0,4-3 1 16,-1-1-14-16,0-2 11 0,2-1 7 0,1-1-10 16,2-2 8-16,-1-1 20 0,0-3-36 15,0-3 19-15,-3 2-6 0,3-3 13 0,-7-2-3 16,0 2-7-16,1-3 13 0,-4 4 4 0,-1 0-4 15,-3-3 5-15,-3 3-6 16,0 2-4-16,0-1 7 0,-6 1-10 0,3 0 17 16,-4 1-14-16,-1 2-3 0,2 0 23 0,-4 1-21 15,3 0-5-15,-4 4 19 0,5 0-1 16,-4-2-13-16,10 2 1 0,-14 0 2 0,14 0 0 16,-10 2 2-16,9 4-12 0,1-6 10 0,-3 4 10 15,3-4-10-15,7 8 11 0,-1-6 1 0,5 3-1 16,-1-5-6-16,4 1-18 0,3 2 23 15,0-3-2-15,0 0-13 0,4-3 0 0,-1 2 5 16,0 1 5-16,-2-2-10 0,2-3 23 16,1 5-18-16,-8-3 2 0,4 1 6 15,-3-1-16-15,-3 1 18 0,2 2-10 0,-6 0 0 16,4 0 0-16,-5-1-2 0,-6 1-3 0,13 1 7 16,-13-1-7-16,5 5 3 0,-2 0 9 0,-3-5-7 15,-3 11 5-15,2-7-2 0,-3 6-3 16,1-3 5-16,0 1-10 0,-1 2 15 0,1-3-5 15,0-1 11-15,3 1-21 0,-3-2 10 0,3 2 10 16,3 1-7-16,0-2 4 0,1-2-17 16,2 1-18-16,5-3 23 0,-1 2-10 15,3-2 18-15,1-2-21 0,0-5 13 0,3 4-13 0,0-6 5 16,0-1-4-16,1 2 7 0,-2-5 15 16,2 1-15-16,-5 2 0 0,1-3-1 15,-4-2-4-15,3 5 8 0,-5-2 2 0,-1 2 2 16,-1 1 3-16,-2 2 11 0,-1-1-9 0,-3-1 6 15,0 2-15-15,0 0 7 0,0 5 15 16,-4-7-20-16,-2 3 10 0,6 4 3 0,-7-3-23 16,7 3 10-16,0 0 3 0,-10 0-6 0,10 0 13 15,-7 7-23-15,7-7 11 0,-3 7 15 16,2-4-13-16,1 4 5 0,1-1-13 0,2-4 8 16,0 6 8-16,4-1-3 0,4 1-8 0,-2-1 6 15,2 0-1-15,3-1 1 0,-1 1 0 16,4 3 2-16,-6-3 0 0,3 1 0 0,-1-1-13 15,-3 0-5-15,1-4 11 0,-2 5 2 16,-2-1-8-16,-3 0 3 0,0-3-13 0,-4 3 0 16,0 0-18-16,-5 3-10 0,-1-3-25 15,-1 0-11-15,-2 1-33 0,-3-1-11 0,-1-3 49 16,-1 4-38-16,4-2-20 0,-3-3-22 0,-1-2-22 16,7 2-61-16,-3-6 19 0,2 2-531 0,2-1 79 15</inkml:trace>
  <inkml:trace contextRef="#ctx0" brushRef="#br0" timeOffset="158136.44">22280 13533 921 0,'0'0'271'15,"4"-5"-20"-15,-4 5-33 0,0 0-26 0,0-5-11 16,0 5-24-16,0 0-6 0,0 0 5 15,0 0-36-15,-4 18-18 0,4-4 14 0,-1-3-6 16,-2 6-34-16,3 5 12 0,-3-1-19 0,0 4-18 16,2 0-8-16,-2 7 32 15,0 0-32-15,0 1 3 0,3-3-5 0,-4 0-15 16,4-4 4-16,0 6-12 0,-3-7-2 0,3 2 7 16,0 2-10-16,0-10-11 0,3 6-7 0,-3-7-5 15,4 3-6-15,-1-3 6 0,3-2-10 16,-2-2-8-16,2-2-16 0,2-3-20 0,-1 0-13 15,-1-1-46-15,1-3-33 0,1-3-59 0,2 1-635 16,-4-5 65-16,4 1 142 0</inkml:trace>
  <inkml:trace contextRef="#ctx0" brushRef="#br0" timeOffset="158403.59">22064 13858 1005 0,'0'0'315'0,"0"0"-43"16,-7-5-34-16,7 5-8 0,0 0-23 15,0 0-33-15,0 0-12 0,0 0-16 0,38 2 0 16,-21-1-24-16,4-2-9 0,-1 1-13 0,4-2-21 16,4 0-5-16,-4 0-7 0,3 1 0 15,-4 0-14-15,-2 0-27 0,3-4 7 0,-3 5-7 16,-7 0-13-16,3 0-11 0,-1 0-40 0,-5-1-16 15,0 2-31-15,-2-1 4 0,-9 0-152 0,7 0-653 16,-7 0 133-16,0 0-4 0,0 0 125 16</inkml:trace>
  <inkml:trace contextRef="#ctx0" brushRef="#br0" timeOffset="160414.79">23309 13566 734 0,'0'0'323'0,"0"-8"-29"0,0 8-33 16,-3-5-10-16,3 5-41 0,0 0-23 0,0 0 5 16,0 0-26-16,0 0-30 0,0 0-13 15,0 20-26-15,0-6 8 0,-1 0-5 0,1 3-13 16,1 6-26-16,-2 2 13 0,-2 2 8 0,3 3-31 15,-3 5-4-15,3-3-12 0,-4 2-1 16,1 0 4-16,-1 1 11 0,-2 2-26 16,2-2-41-16,-2-2 18 0,2 0-59 0,-7 0-5 15,8-7-33-15,-3-1-136 0,2-1-630 0,1-5 39 16,-2-3 102-16,2 0 54 0</inkml:trace>
  <inkml:trace contextRef="#ctx0" brushRef="#br0" timeOffset="160823.9">23084 13991 729 0,'-2'-4'238'0,"2"4"-31"0,0 0-12 15,8-6-31-15,-4 1-8 0,6 3-15 0,4-1-21 16,5-2-7-16,-1 3-19 0,3-4 9 0,5 3-29 15,2-3-5-15,2 0-28 0,1 4 23 16,0-5-10-16,0 6-16 0,0-4 16 0,-1 0-36 16,-2 3-3-16,0-3-5 0,-8 4 11 0,0-2 4 15,-2-1-12-15,-2 4 3 0,-2-2 2 16,-1 1 23-16,-2-1-11 0,-1 0-12 0,-3 2-2 16,-7 0 4-16,14 0-5 0,-14 0-2 0,7 4 13 15,-7-4-6-15,3 4-4 0,-3-4 40 0,0 7-48 16,0-1 7-16,0-6-5 15,0 11 0-15,0-4 8 0,-3-1-5 0,3-1-15 16,0 2 9-16,0 1 11 0,0-1-20 0,0 1 12 16,0-2 0-16,0 3-10 0,3-2 10 15,-3-1-20-15,3 1-13 0,-2 3-18 0,-1-3-28 16,3 1-72-16,-3-2-107 0,3 3-592 0,-3-3 83 16,0-2 86-16</inkml:trace>
  <inkml:trace contextRef="#ctx0" brushRef="#br0" timeOffset="160996.79">23638 13715 1064 0,'0'-7'290'0,"0"7"-45"0,0 0 1 16,0-7-57-16,0 7-20 0,0 0-28 15,0 0-56-15,10 14-57 0,-4-7-44 0,-3 2-181 16,4 1-601-16,1 7 114 0,-2-3 32 0</inkml:trace>
  <inkml:trace contextRef="#ctx0" brushRef="#br0" timeOffset="161574.07">23904 13906 614 0,'0'0'235'16,"0"0"-2"-16,0 0-23 0,0 0-15 0,0 0-29 16,-4 15-10-16,4-15-25 0,-3 12 12 0,0-4-25 15,-1 2-6-15,1-3-14 0,0 1-6 16,-2 2-13-16,2-3-17 0,0 1-3 0,3 0-1 16,-1-1-6-16,0-1-6 0,-1-2 2 15,-1 2 21-15,3-6-10 0,0 8-20 16,0-8-1-16,0 0-12 0,0 0 10 0,0 0-1 15,0 0-22-15,18-14 10 0,-9 7 3 0,-2 3-3 16,-3-2-8-16,8-2-28 0,-7 0 21 0,2 3 15 16,3-1-23-16,-4 0 13 0,2-1 5 15,1 4-11-15,-5-2 14 0,3 1-11 0,0 0 3 16,-7 4-16-16,13-2 11 0,-9 2 10 0,-4 0-3 16,11 5-4-16,-5-2-4 0,-2 4-2 15,2-1 11-15,-2-2-6 0,-1 4-10 0,0 1 5 16,0-1-7-16,-1 2 14 0,-2-3 9 0,3 1-16 15,-3 2-2-15,3-3 12 0,-3 1-18 16,0-2-2-16,3-2 15 0,-1 3 1 16,-2-3-6-16,0-4 10 0,5 4 1 0,-5-4-4 0,0 0 19 15,0 0 20-15,21-11-46 0,-14 5 36 16,4-2 11-16,-2 0-114 0,1-3 88 16,0 3 4-16,-3-3-22 0,4 4 33 0,-5 0-18 15,1 1 36-15,1-3-13 0,-2 3 10 0,-2 3-28 16,2-3 1-16,0 5-22 0,-2-6 16 15,-1 5-15-15,2-1 15 0,-5 3-5 0,9-5-15 16,-9 5-3-16,0 0 2 0,0 0 1 0,11 8-21 16,-5-2-21-16,0 1-27 0,-4 2-16 0,4 1-18 15,-2 0-20-15,-1 0-34 0,0 1-99 16,-6 0-216-16,9-1-398 0,-5 0 83 0,6 0 93 16</inkml:trace>
  <inkml:trace contextRef="#ctx0" brushRef="#br0" timeOffset="161883.76">24341 14091 762 0,'3'-2'208'0,"1"-4"2"0,-4 6 2 16,4-10-46-16,-4 3 6 0,3 3 7 16,-3 4-28-16,0-9 3 0,0 5-6 0,0 4-15 15,3-8-30-15,-3 8-19 0,2-7 1 0,-2 7-24 16,1-1-2-16,-1 1-3 0,0 0-17 0,7-5-1 16,-7 5-2-16,14-2-18 0,-10 2 5 15,-4 0-3-15,16-2-40 0,-5 0 20 16,-1-2-28-16,0 2-16 0,4-2 13 0,-4 0 1 15,5-5-6-15,-2 1 15 0,0 0-25 0,-2-2 33 16,2 2-2-16,-6-2 18 0,3-2 17 16,-6 3 6-16,3 3 7 0,-4-4-10 0,-3 4 13 15,0 0-3-15,-3-2-12 0,2 1 12 0,-5 3-10 16,-1 0 15-16,-3-1-4 0,3 3 7 16,-3 2-6-16,-1 0-17 0,-2 2-2 0,3 3 7 15,-1 1-8-15,-2 1-7 0,3 3 17 0,-1 0-22 16,4 2 7-16,4 1-2 0,-1 4 5 15,4-3-21-15,1 3-2 0,5 0-26 0,1 1-31 16,7-1-56-16,-1 0-25 0,2-10-128 16,11 9-567-16,-2-1 73 0,3-6 115 0</inkml:trace>
  <inkml:trace contextRef="#ctx0" brushRef="#br0" timeOffset="162584.19">25309 14003 860 0,'0'0'330'16,"0"0"-41"-16,0 0-28 0,-3-4-43 0,3 4-19 15,0 0-25-15,0 0 18 0,0 0-43 0,0 0-8 16,0 16 12-16,0-16-53 16,3 9-8-16,0 0-2 0,-3-3 7 0,3 2-18 15,-3 1-25-15,1 0 8 0,-1 0-29 0,0 0-10 16,3 4-49-16,-3-1-38 0,3-2-56 0,-3-2-167 16,0 5-601-16,0-3 148 0,0-1-10 15,0-1 133-15</inkml:trace>
  <inkml:trace contextRef="#ctx0" brushRef="#br0" timeOffset="162768.7">25377 13733 1039 0,'0'-7'289'0,"0"7"-28"0,0 0-20 0,0 0-37 15,0 0-12-15,0 0-35 0,0 0-40 0,13 15-58 16,-8-7-100-16,5 5-366 0,-1-1-399 16,2 3 117-16</inkml:trace>
  <inkml:trace contextRef="#ctx0" brushRef="#br0" timeOffset="162933.81">25654 14073 949 0,'0'0'297'0,"0"0"-8"0,0 0-46 0,0 0-61 16,0 0-15-16,0 0-68 0,0 0-60 0,0 0-144 16,0 0-689-16,0 0 90 0</inkml:trace>
  <inkml:trace contextRef="#ctx0" brushRef="#br0" timeOffset="163360.72">25934 14033 880 0,'-6'-3'248'0,"6"3"-28"0,-4-4-7 16,4 4-16-16,0 0-15 0,-6-3-29 0,6 3-9 15,0 0-19-15,0 0-12 0,0 0-21 0,0 0 3 16,0 0-14-16,0 0-19 0,0 0-6 0,19-2-15 16,-19 2-18-16,14-3-7 0,-7 1-4 15,3 2-7-15,-3-2-5 0,4-4-7 0,-1 3-1 16,-1-3 8-16,2-2-8 0,-4 4-4 0,-1-2 1 16,1-2 11-16,-2 1 3 15,-2-1-16-15,3 3 34 0,-5-1-1 0,-1 0-7 16,0-2-3-16,0 3 16 0,-4-1-3 0,1 0 0 15,-3 4-3-15,-2-3 6 0,1 4 10 0,-3 1-18 16,-1 0 10-16,1 0-5 0,-3 1 5 16,2 5-2-16,1 1-3 0,-4 2-5 0,7 1 17 15,-2 0-19-15,2 4-1 0,3-1-12 0,0 0 7 16,1 1 8-16,6-1-10 0,1 2-3 16,0 1-5-16,3-1-5 0,2-3-11 0,4 1-12 15,-1-3-21-15,10-1-61 0,-1-1-48 0,-3-6-127 16,6 6-505-16,2-1 9 0,-4-6 87 0</inkml:trace>
  <inkml:trace contextRef="#ctx0" brushRef="#br0" timeOffset="163564.68">26410 14133 1036 0,'0'0'335'0,"0"0"-127"0,3-5-14 16,-3 5-20-16,0 0-20 0,0 0-16 16,0 0 0-16,0-5-45 0,0 5-40 0,0 0-24 15,0 0-58-15,0 0-24 0,0 0-178 0,0 0-552 16,-7 11 84-16,7-11 128 0</inkml:trace>
  <inkml:trace contextRef="#ctx0" brushRef="#br0" timeOffset="163832.18">26505 14187 573 0,'7'-4'248'16,"-7"4"-23"-16,0 0 3 0,0 0 31 0,0 0-8 16,0 0-29-16,0 0-14 0,6 7-14 0,-6-7-22 15,0 0-24-15,-6 13-15 0,0-4 0 16,-5 5-5-16,-6 6-30 0,-14 10-34 0,-3 9-177 16,-17 5-281-16,-5 2-464 0,-5-5 131 0,3-4 54 15</inkml:trace>
  <inkml:trace contextRef="#ctx0" brushRef="#br0" timeOffset="173355.15">27695 13901 542 0,'-4'-3'223'0,"4"3"-6"0,0 0-14 16,-3-5-47-16,3 5 13 0,0 0-41 0,0 0 53 15,0 0-73-15,-3-3 66 0,3 3-18 0,0 0-2 16,0 0-8-16,0 0-21 0,0 0-5 15,0 0-22-15,0 0 9 0,0 0-17 16,-4 15-21-16,4-6 18 0,0 3-28 0,0 2 0 16,0 4-11-16,0 2-2 0,-3 1-2 0,0 4 2 15,3 2-10-15,-1 3 2 0,0-3 6 16,1 4-24-16,-3-4 1 0,0 4-1 0,3-4-15 16,0 0-33-16,0 2-31 0,0-4 0 0,0 0-53 15,0-4-52-15,3-2-97 0,-3-5-602 0,0 3 54 16,0-4 103-16,3-3 53 15</inkml:trace>
  <inkml:trace contextRef="#ctx0" brushRef="#br0" timeOffset="173788.95">27636 13884 680 0,'0'0'292'0,"0"-8"-26"0,0 8-17 0,3-4-39 15,-3 4-16-15,1-6-12 0,-1 6-29 16,11-1-7-16,-11 1-23 0,13 1-8 0,-2-1-10 15,-1 6-5-15,0-2-10 0,4 1-19 0,-1 3 1 16,1-1-18-16,2 2-6 0,-5-2-7 16,3 3-5-16,-1 1-2 0,3-3 9 0,-8 2-10 15,2-3-12-15,1 1 10 0,-4 2-3 0,1-2-3 16,-6-1-2-16,5 3-2 0,-7-3-3 0,3-1 15 16,-6 1-18-16,-1 0 3 0,-1-1-2 15,-3 3-11-15,1-1 5 0,-4-1 13 16,-2 1-26-16,0-2 3 0,-1 0-23 0,3-1 21 15,-3 1-24-15,1-4-7 0,3 3-16 16,-1-2-7-16,1 1-62 0,3-2-140 0,-3 1-29 16,3-3-222-16,4 4-262 0,0-1 47 0,3-3 97 15</inkml:trace>
  <inkml:trace contextRef="#ctx0" brushRef="#br0" timeOffset="174055.34">28091 14224 719 0,'0'0'233'0,"0"0"-16"0,0 0-15 0,0 0-35 15,0 0-11-15,0 0-8 0,7 2-7 0,-7-2-15 16,3 5-11-16,-3-2-13 0,4 4-30 15,-2 0 10-15,-2 1-23 0,1 2 12 0,-1 2-22 16,0 1-11-16,1 4 8 0,-2 1-2 0,0 1-18 16,-1 2-11-16,4 0-143 0,-8 4-154 15,3 2-534-15,3-7 71 0,0 2 131 0</inkml:trace>
  <inkml:trace contextRef="#ctx0" brushRef="#br0" timeOffset="175228.08">28700 14059 678 0,'0'0'215'0,"0"0"-8"0,0 0-38 16,-3 17-15-16,3-10-3 0,0-1-18 0,-1 1-13 0,1 0-7 15,-1-2-1-15,-1 3-27 16,2 0-19-16,-3 1 4 0,3-3-32 0,0 1-7 15,-4-2 2-15,4 2 0 0,0-3-5 0,0-4 3 16,-1 9 13-16,1-9-29 0,-3 5 16 0,3-5-6 16,0 0-4-16,0 0-1 0,0 0 11 15,0 0-11-15,8-18-2 0,-3 13 10 0,-3-2-10 16,4 0 13-16,1-2-16 0,2 1-4 0,-4 1-4 16,2 0 9-16,3-2-6 0,0 1 5 15,-3 4-17-15,0-2 9 0,3 1 11 0,0 2-5 16,-3 1-8-16,0-3-2 0,2 5-8 15,-9 0 2-15,12 0 3 0,-3 5 8 16,-5-3-6-16,3 1 1 0,0 2-3 0,-1-3 10 16,-2 6 6-16,2-1-9 0,-2 0-14 0,3 0 4 15,-3-1 16-15,-1 2-18 0,1-1 7 0,2 1 3 16,0-3 8-16,-2 0-18 0,2 2 23 16,-1-3-13-16,-2 0 5 0,4-2-2 0,0 2-3 15,0-3 3-15,-7-1-1 0,17-2-17 16,-7-3 5-16,1 1 5 0,1 0-2 0,0-5-9 15,1 0-9-15,0-1 22 0,-2-4-14 16,-1 6-6-16,0-4 15 0,-2-1 6 0,1 6 7 16,-5-3 5-16,-1 2-10 0,2 1 16 0,-4-3-13 15,-1 6 7-15,-1 0 8 0,1 4 0 16,-8-9-15-16,1 8 2 0,7 1 13 0,-14 1-8 16,4 1 1-16,0 3-4 0,-1-2-4 0,4 4 7 15,-2 0-17-15,2 3 15 0,-1-2-3 16,1 2 0-16,1 3 3 0,3 1-16 0,3-1 14 15,0 1 4-15,3-3-2 0,2 6-5 0,3-7-19 16,3 5 14-16,3-5-8 0,8 2 2 16,1-3-7-16,0-5-16 0,4 1 1 0,1-2-14 15,-4-3 27-15,0 0-4 0,-4-3-7 0,1 1-2 16,3-4 4-16,-4-1 13 0,-3-2 11 16,-1 1 12-16,-4 0-17 0,1-1 20 15,-2 1 10-15,-2 0-18 0,-2-1 23 0,-3 1-2 16,0 0 0-16,-1 1-8 0,0 2 0 0,-6 0 0 15,3-3 8-15,-7 3-21 0,3 3 3 16,4 2-3-16,-8-5-23 0,0 5 16 0,8 0 17 16,0 0-15-16,-15 2 5 0,9 1 13 0,3 4-25 15,-1-1-1-15,4 1 19 0,0 2-24 0,3 1 5 16,1-1 1-16,3 4-11 0,3-2-15 16,2-1-5-16,0 3-42 0,2-4-32 15,7 0-11-15,-5-5-148 0,5 4-574 0,-1-1 65 16,1-7 99-16</inkml:trace>
  <inkml:trace contextRef="#ctx0" brushRef="#br0" timeOffset="175914.98">29759 13803 788 0,'-3'-4'317'16,"3"4"-38"-16,0 0-13 0,0 0-38 0,-3-6-10 15,3 6-29-15,0 0-22 0,0 15-6 16,0-5-10-16,0 5-28 0,3 0-13 0,-3 3-3 16,0 3 3-16,3 1-23 0,-3 2-25 15,0 1 17-15,4 0-22 0,-4 0-1 0,4-2-15 16,-1-3-13-16,-3-3-10 0,5-1-8 16,-4 1 21-16,0-2-26 0,-1-5 0 0,3 3 10 15,-3-4 3-15,0-1 18 0,3-5-31 0,-3 4-12 16,0-7 2-16,0 0-3 0,-6 5-2 15,6-5 20-15,0 0-15 0,0 0 12 0,-10-12 1 16,6 11 7-16,0-4 3 0,-2 1 8 0,4-2-11 16,-6 4 3-16,6-2 16 0,-7 0-17 15,2 1 1-15,1-1-10 0,-1 4 7 16,7 0-7-16,-16 0 2 0,7 0-5 0,-3 5-5 0,4-3 13 16,-2 5-10-16,5-1-3 0,-3 1 10 15,0-1-5-15,2 6-2 0,2-2 17 0,1 0-10 16,0 0-17-16,3 3 9 0,0-3 3 15,3 0-20-15,3-1 13 0,-2 3 2 0,7-3 2 16,2-2 3-16,0-2 5 0,5-1-12 0,2-1 2 16,0-3 0-16,3 0 0 0,-1-3-10 15,3-3 5-15,-2-2-3 0,4 0 3 0,-1-1 10 16,-4-1-3-16,-2-1 4 0,1-1 6 0,-3 2-7 16,-5 0 16-16,1-2-6 0,-1 4-7 0,-3-2 18 15,-2 2 22-15,-1 1-32 16,-1 2 9-16,1-2 8 0,-4 1 21 0,3-1-15 15,-4 3-34-15,4-2-10 0,-3 2 17 0,-2 0-4 16,-1 4-13-16,8-3 5 0,-8 3 8 16,0 0-8-16,0 0-11 0,16 3 29 0,-10 4-18 15,-2-1 11-15,5 1-9 0,2 2 1 0,0 1 4 16,1 1-14-16,0-3 2 0,-2 6 7 0,4-3 3 16,-1-1 0-16,-3 1-15 0,1 0 20 15,-1-1-7-15,0 3-16 0,0-1 5 0,-6-4 3 16,2 2-5-16,-5 3-3 0,-1-3-10 15,-4 0 13-15,-2 5-28 0,-7 0-29 0,-5-3-2 16,4 3-44-16,2-1-94 0,-10-4-105 16,5-2-587-16,-4 2 62 0,4-4 97 0,5-4 95 15</inkml:trace>
  <inkml:trace contextRef="#ctx0" brushRef="#br0" timeOffset="176367.42">31021 13903 788 0,'0'0'251'0,"3"-5"-29"0,-3 5-17 15,0 0-31-15,0 0-7 0,7-2-11 0,-7 2-5 16,0 0-16-16,11 5-22 0,-5 0-8 16,4-3-15-16,1 2-11 0,-1 0-7 0,4 1-8 15,-1-3-23-15,1 1-8 0,0-1-2 0,5 0-3 16,-7 1 0-16,4-3 8 0,0 0-8 16,-4 0-13-16,5-3 11 0,-4 1 2 0,1-2-18 15,-3 2 29-15,1 1 7 0,-1-2-5 0,-4 1 5 16,0 2-8-16,1-2 1 0,-8 2 9 15,11-5 3-15,-11 5 3 0,8-1-28 16,-8 1 4-16,0 0 6 0,0 0 5 0,0 0-23 16,-3 13 5-16,-1-6 8 0,-2 4-21 0,0 1 11 15,-2 3 4-15,-2 3-20 0,0 6 8 0,-1 1-18 16,1 4 5-16,3 0-15 0,-3 1-1 16,3 0-14-16,0-1 22 0,1-1-18 0,-1 1-38 15,3-4-30-15,-1-3-55 0,0-1-89 0,2 0-202 16,-1-2-402-16,1-2 107 0,0-5 39 15</inkml:trace>
  <inkml:trace contextRef="#ctx0" brushRef="#br0" timeOffset="176588.84">31020 14214 824 0,'0'0'330'0,"-1"-8"-25"0,1 8-37 15,2-8-14-15,7 3-24 0,-1 3-25 16,2-2-18-16,6 0-23 0,-1 1-19 0,6-1-17 16,3 0-15-16,2-2 2 0,2 5-5 15,2-2-23-15,-2-1-18 0,3 4-28 0,0 0-20 16,1 0-60-16,-6 0-45 0,1 0-154 16,-6 1-663-16,2 4 118 0,-5-4 15 0,1 0 136 15</inkml:trace>
  <inkml:trace contextRef="#ctx0" brushRef="#br0" timeOffset="177386.75">31547 14193 1016 0,'0'0'340'0,"-3"-9"-33"0,3 9-30 16,3-3-11-16,-3 3-31 0,0 0-27 15,0 0-26-15,0-5-24 0,0 5-14 16,0 0-14-16,0 0-28 0,0 0 9 0,0 0-27 15,0 0-12-15,0 0-6 0,-3 20 1 0,3-13-3 16,-1-2-41-16,0 3 2 0,-4 2-25 16,5-3 0-16,-3 1-5 0,0 2-13 0,3-3-2 15,-4 0 5-15,4-4 9 0,-3 3 4 0,3 0-16 16,0-6 5-16,-4 7 18 0,4-7-15 16,0 0 7-16,0 0-4 0,0 0-9 0,0 0 9 15,23-13 9-15,-16 7-4 0,1 0 7 0,2 0 13 16,0-1-5-16,1-1-1 0,-1 4 9 0,0-2 17 15,2 1-15-15,-4 0 5 0,-1 0 1 16,4 3-22-16,-4-4 1 0,-1 6-3 16,1-2 8-16,-7 2-3 0,14-3-2 0,-14 3 12 15,10 2-12-15,-10-2-8 0,10 3 20 16,-7-2-20-16,3 5-7 0,-4-5 4 0,1 5-15 16,0-2-7-16,0 1-6 0,-2-2-5 0,-1-3 3 15,3 7-29-15,0-1 29 0,-3-6-10 0,4 4 12 16,-1-2 23-16,-3-2-20 0,0 0 0 15,14-2 15-15,-14 2 18 0,13-4 3 0,-5-2 12 16,-1 5 3-16,3-5 6 0,-4 5 6 0,2-4 9 16,0 1-31-16,-3 2 10 0,1-2 10 15,-2 2-2-15,3 1-11 0,-7 1-7 16,4-7-3-16,-4 7 6 0,9 0-6 0,-9 0-10 16,0 0 0-16,0 0 0 0,0 0 10 0,11 7-7 15,-8-6-3-15,-3-1 23 0,4 10-23 16,-1-5 7-16,-2-2 4 0,2 4-4 0,0-5 9 15,0 4-1-15,1-2-2 0,2 1-13 0,2-5 13 16,-1 4-11-16,3-4 11 0,4-3-16 0,-4 2 16 16,3-4-18-16,3 0 3 0,-2-2-1 15,-2-1-5-15,4-2 31 0,-2 2-10 0,-2-4-5 16,0 0 5-16,-1 4 15 0,0-3 5 0,0 3-15 16,-6-1-3-16,1 1 26 15,-2 0-13-15,2 2-17 0,-5-1 4 0,2-1-2 16,0 5-5-16,-3-4 2 0,0 7 8 0,0-7-18 15,0 7 7-15,0 0-2 0,-6-4-2 0,6 4 7 16,0 0 3-16,0 0-15 0,0 0 4 16,-10 11-4-16,10-5 17 0,0-6-10 0,0 10-5 15,0-3 10-15,3 2 8 0,0 0-23 0,1 0 0 16,-1 4 2-16,6-1 6 0,-4 3-8 0,1-1 18 16,-2 2-8-16,2-1 2 0,-2 1-9 15,0 1-3-15,-4 3 12 0,-7 0 4 0,-5 4-16 16,-20 8 7-16,-9 4-2 0,-19 4-10 0,-17 3-23 15,-13 0-118-15,-34 14-410 0,-14-2-409 16,-19-3 164-16,-12-4 35 0,-18-4 90 16</inkml:trace>
  <inkml:trace contextRef="#ctx0" brushRef="#br0" timeOffset="178681.78">4070 15516 844 0,'2'-4'259'0,"-2"4"-29"0,0 0-20 0,0 0-15 16,0 0-32-16,0 0-12 0,0 0-18 0,0 0 6 15,0 0-27-15,0 0-14 0,4 24-9 16,-1-12-9-16,-3 3-6 0,1 4 18 0,2 3-26 15,-2 3-12-15,2 1-15 0,-3 2 7 0,3 1-16 16,-3 4-9-16,1-5-8 0,2 0 2 16,0 1-58-16,-3-3-45 0,6-1-9 0,-5-2-13 15,2-4-102-15,-3-6-60 0,3 5-524 16,-3 1 57-16,0-5 122 0</inkml:trace>
  <inkml:trace contextRef="#ctx0" brushRef="#br0" timeOffset="179021.02">3947 15420 563 0,'2'-5'210'15,"2"-2"-39"-15,-1 3-17 0,5-2-24 0,-1-1 13 16,2 6-12-16,2-3-23 0,0 1-6 0,2 3-7 15,4 0-21-15,-4 0-15 0,8 4 12 16,-3 0-7-16,1 1-18 0,2 0 13 16,0 2-28-16,-1 1 5 0,1-1-5 0,-1 3 4 15,-3-2 12-15,-3 0-24 0,-1 1-6 16,-2-1 7-16,0 0 4 0,-5 1 10 0,-3-1 11 16,-3 2-6-16,0 1-17 0,-9 1-13 0,-2 2 25 15,-3 2-28-15,-7-4 16 0,-3 5 12 16,-2-1-10-16,-1-2-2 0,5-3-16 0,-1-2 16 15,3-1 7-15,5-1-20 0,-1 0-72 0,5-4-69 16,1 2-128-16,4-2-143 0,5-3-374 16,1 0 84-16</inkml:trace>
  <inkml:trace contextRef="#ctx0" brushRef="#br0" timeOffset="179480.41">4493 15548 965 0,'-3'-3'302'15,"-3"-1"-21"-15,1 1 8 0,5 3-5 0,-10-5-53 16,7 2-21-16,3 3-16 16,-7-4-27-16,7 4-4 0,-6-5-29 0,6 5 4 0,-5-5-38 15,5 5-6-15,0 0-7 0,8-8-10 16,-4 6 3-16,5 0-34 0,-2-1 0 0,4 0 10 15,-1 3-15-15,0 0-18 0,4 0 15 16,-4 1-17-16,4 1-13 0,-1 3 4 0,-2 1 6 16,3 2-18-16,-4 3-5 0,0-1 0 0,-3 7-5 15,-1-1 5-15,-2 1-8 0,-7 4 13 16,-1 4 0-16,-6 0-21 0,-1 3 1 0,-2-2-6 16,-4-1 26-16,0 4-13 0,-1-8-4 0,1 1 11 15,4-5 4-15,-1-1-8 0,1-4 20 16,6 0 15-16,-3-3 4 0,2-1-9 15,1 0 11-15,1-2-23 0,2-2 9 0,1-3 6 0,3-1-10 16,0 0 8-16,0 0 12 16,0 0-18-16,0 0 3 0,20-15-15 0,-9 10 12 15,-1-1-5-15,0 0-17 0,4 2 12 0,-1 0-10 16,-1 0 15-16,4 0-10 0,-2 2 10 16,-1 1-12-16,1 0 20 0,3 1-16 0,-4 0-22 15,2 2-8-15,1 4-6 0,1 2-35 0,-3 2-26 16,3-2-97-16,-7 5-238 0,4 1-499 0,-3-3 149 15,3 1 19-15,-5 1 124 0</inkml:trace>
  <inkml:trace contextRef="#ctx0" brushRef="#br0" timeOffset="180619">5430 15696 895 0,'-3'-5'325'0,"2"0"-35"0,1 5-6 0,0-7-38 16,0 7-26-16,0-6-10 0,-3-1-24 0,3 7-14 0,0 0-31 15,0 0-16-15,0-4 1 16,0 4-32-16,0 0 6 0,0 0-21 0,0 0 3 16,7 19-18-16,-4-9 0 0,1 0-2 0,-4 1-19 15,1 0 1-15,-1 2-8 0,2-1 5 16,-1-2-18-16,-1-2-21 0,3 5 3 0,-3-5-17 15,0 0-4-15,3-2 16 0,-3 1-2 0,0-2-9 16,0-5 11-16,7 3-25 0,-7-3 20 0,0 0 2 16,17-10-2-16,-10 2 0 15,3-4-5-15,1-1 12 0,2-4-9 0,0 2 9 0,-1 0-4 16,1 1 7-16,4 0-8 0,-7 3 1 16,4-2-1-16,-1 4 6 0,-3 0-24 15,4 1 8-15,-6 1 0 0,4-1 6 0,-1 6-6 16,-4-3-10-16,0 5 5 0,3-2 3 0,-10 2 12 15,11 5-5-15,-2-1 14 0,-5 3-4 16,4 1-10-16,-2 0 19 0,-3 2-6 0,1 3-8 16,2-2 1-16,-3 0 2 0,1 1 18 0,3-1-6 15,-4-2 9-15,1-1 4 0,2 2-9 16,1-3 4-16,-3 1 3 0,6-3-12 0,-3-2-6 16,0-1 5-16,3-2-8 0,0 0-4 0,0-3 4 15,1 0 11-15,0-5-10 16,2 0-1-16,1-5 11 0,-5 3-8 0,2-1-7 15,-1-3 12-15,0-1-2 0,-3 5-8 0,-3-5 20 16,3 4 6-16,-4 1-34 0,0-2 8 0,-2 3 13 16,2 1-5-16,-3 0-1 0,0 1-2 15,-4 2-7-15,1 0-1 0,0 1 3 0,3 4 0 16,-11-4 3-16,11 4-1 0,-10 0-7 0,10 0 10 16,-10 4 6-16,2 0-4 0,2 3 3 15,2 1 8-15,1 2-15 0,0 0 17 0,3 2-17 16,0 1 2-16,0 1-10 0,3 1 10 0,0 0 3 15,4-2-6-15,1 2 3 16,-1-2 3-16,3-1-16 0,3-2 3 0,1 2 3 16,-1-2-6-16,1-3-2 0,3-3 0 0,0 4 7 0,-4-6 1 15,2 2 4-15,-2-4-7 16,1 0 2-16,0-4-7 0,0 2 13 0,-4-2-3 16,0-1 7-16,-2-2 4 0,1 3 9 0,-2-2-12 15,-1-1 7-15,-2 3 8 0,0-2 5 16,-1 1-7-16,0 2-3 0,-3 3 5 0,4-8 15 15,-4 8-25-15,0-7 10 0,0 7-8 0,0 0 3 16,0 0-5-16,0 0-10 0,0 0 20 16,0 0-13-16,0 0-8 0,0 0 11 0,-10 15-5 15,10-15-16-15,3 10-2 0,-3-2-13 16,3 0 10-16,1-1-12 0,3 2-14 0,2-1 16 16,-1-1-10-16,2-1-18 0,3-1-3 15,1 0-20-15,-3-3-26 0,6-2 3 0,-1 1-36 16,-1-2-126-16,1 1-660 0,2-2 149 0,-2-3 14 15,2 1 134-15</inkml:trace>
  <inkml:trace contextRef="#ctx0" brushRef="#br0" timeOffset="181256.13">6527 15291 806 0,'-3'-4'322'0,"3"-2"-25"0,0 1-15 16,0 5-24-16,-3-6-48 0,3 6-20 0,0 0-14 15,0 0-7-15,0 0-13 0,0 0-33 0,0 0 13 16,0 28-34-16,0-14 6 0,3 4-26 16,-3 3 2-16,0 1-4 0,3 3-14 0,-3 3-7 15,4 0-5-15,-4 1-11 0,3-1-7 0,0-2 20 16,-3 0-48-16,1-1 0 0,2-7-8 16,1 2-8-16,-4-5-5 0,3 0 11 0,-3-5-3 15,1 5-1-15,1-6 6 0,-2-1-5 0,0-2 16 16,0-4-11-16,0-2 0 0,0 0 7 15,0 0-2-15,0 0-7 0,0 0 4 0,0 0-4 16,-17-11 20-16,14 7 5 0,-1 0-5 16,1 0 2-16,-4 1 6 0,3-1-16 15,4 4-2-15,-10-3 2 0,10 3-5 0,-10 0-8 16,10 0 14-16,-14 3-9 0,8 2-9 0,2 1 30 16,-3 3-29-16,1 0 17 0,3 2-22 15,-2-1 6-15,2 4 13 0,3-3 5 0,0 1-11 16,0-1 9-16,0-2-16 0,3 3 20 0,2-2-10 15,-2-3-10-15,4-3-3 0,0 3 13 16,5-4 0-16,-4 0-2 0,5-6-3 0,-3 3 3 16,4-3-9-16,-3-4 6 0,6 2 0 15,-7-2-5-15,4-1 0 0,-1-1 8 0,-2 1 2 16,2-1-10-16,-6 1 7 0,3 2 3 16,-3-1 18-16,0-1-12 0,0 5 2 0,-1-2 12 15,-2 3-7-15,-1-3-3 0,2 3 3 0,1-1-5 16,-6 3-8-16,4-5-15 0,2 4 2 15,-6 1 13-15,0 0 8 0,0 0-10 0,17 1-8 16,-13 6 5-16,3-4 7 0,-1 2-7 0,2 1 0 16,-1-2-12-16,2 6 9 0,1-3-2 15,-2 1 2-15,5 0 3 0,-3 1 0 0,1-1 18 16,-4 2-5-16,2-3-10 0,-5 1-21 0,3 2 18 16,-4 1 2-16,-3 0 19 15,-3-1-16-15,-8 6 0 0,-2 2-10 0,-8 2 5 0,0 1-26 16,-13 4-25-16,-3 0-16 0,3 2-104 15,-10-2-105-15,-1 0-666 0,4-4 99 16,-1 2 60-16,-2-6 120 0</inkml:trace>
  <inkml:trace contextRef="#ctx0" brushRef="#br0" timeOffset="182071.16">7857 15681 770 0,'0'-2'246'0,"0"2"-18"16,-3-8-21-16,3 8 67 0,-7-8 2 0,7 3-40 15,-3 3-39-15,3 2-21 0,-4-8-7 0,0 5-18 16,4 3 31-16,-3-9-54 0,3 4 5 16,0 5-7-16,-3-7-37 0,3 7 6 0,3-8 0 15,0 0-26-15,1 6-8 0,3-5 1 0,3-1-9 16,0 7 4-16,1-3-14 0,2 0-7 16,2 3-18-16,1 0 0 0,-2 2-13 0,3 1 8 15,-3 2-13-15,-1 4 2 0,1-2-12 0,-4 6-8 16,-3 1 5-16,-1 2-5 0,-6 2-12 15,0 1-6-15,-6 2-15 0,-4 0 7 16,-7 5 6-16,0 0-13 0,-1-1 20 0,-6-3 5 16,4-1 1-16,-3-2 22 0,1 0 16 0,6-5 13 15,-5-2 4-15,4-1-9 0,3 0 20 16,4-4-8-16,-4 0 3 0,7 0 5 0,-2-4-13 16,5-2-3-16,4 0 1 0,0 0-8 0,0 0-5 15,0 0 28-15,0 0-28 0,10-16 2 16,0 11 5-16,4-1-4 0,0 0-11 0,6-1 0 15,-3-1 0-15,1 4 5 0,2-2-20 0,-3 3 20 16,4-1-10-16,-5 1-2 0,5 2-11 16,-7 1-15-16,3 0-8 0,-4 1-18 0,4 3-23 15,-3-1-10-15,3 1-51 0,-6 3-77 0,2-1-128 16,-3 3-571-16,1-1 111 0,0 0 50 16,-2 0 116-16</inkml:trace>
  <inkml:trace contextRef="#ctx0" brushRef="#br0" timeOffset="182916.77">8425 15716 632 0,'0'0'271'0,"0"0"-38"0,0-4-13 0,0 4-36 15,0 0-12-15,0 0-13 0,0 0-16 16,0 0-18-16,0 0-7 0,7 14-21 0,-4-7 1 15,-3 0-14-15,0 1-2 0,0-1-5 16,0-1-18-16,3-1-6 0,-3 2 4 0,0 0-14 16,0-4-9-16,0 4-1 0,0-7 0 0,1 8 3 15,-1-8-13-15,0 7-10 0,0-7 12 16,0 0-2-16,0 0 0 0,0 0-10 0,0 0 3 16,17-14-1-16,-11 6 0 0,1 1-10 0,-4-3 13 15,4 2-12-15,1 1 6 0,-1-3 9 16,2 0-8-16,-2 3 2 0,4-1-13 0,-5 0-9 15,4 5 9-15,-3-4-9 0,0 4-4 16,-3-1 6-16,3 3-5 0,-7 1 5 16,13-2 15-16,-13 2-15 0,14 7-3 0,-11-4 3 15,1 5 3-15,2 1 12 0,-3-1-15 0,2 2 5 16,-5 3 10-16,3-3-10 0,0 0-15 16,-3 5 5-16,1-5 15 0,2 3-34 0,-3-5-17 15,0 3 21-15,3-4-32 0,-3 0 14 0,3-2 10 16,0-1 17-16,1-2-7 0,-4-2-2 15,0 0-3-15,21-6-8 0,-14 1 25 0,3-1 9 16,0-1 2-16,0-1 8 0,1-2-6 0,-4 3 19 16,2-1-24-16,1 0 18 0,-2 4-9 15,-1-2 4-15,-1-1 26 0,1 3-34 0,-3-2-2 16,3 4-8-16,-1-1-2 0,-6 3 3 16,10-3 7-16,-10 3-18 0,11 1 20 15,-11-1 1-15,10 6-3 0,-7-5-18 0,1 4 26 16,-1-1-3-16,4 1 5 0,-3-2-8 0,0 3 21 15,2-4-15-15,1 3-8 0,-4-1 23 16,4-3-2-16,3 4-11 0,-3-5 13 0,0 2-10 16,-7-2-6-16,21-7 11 0,-8 6-2 0,-2-6-9 15,2 0 9-15,1-3-3 0,-1 2 2 16,-2-2 8-16,0-2-18 0,1 0 36 0,-2 0-5 16,-2-1-41-16,-1 2 41 0,0 2 10 0,-1-4-23 15,-3 5-11-15,1 1-14 0,0 1 25 16,-4-2-8-16,0 2-10 0,0 1 24 15,0 0-19-15,0 5-5 0,-3-6 5 0,3 6 3 16,-5-4-5-16,5 4-6 0,0 0 11 16,0 0-13-16,0 0-8 0,0 0-4 0,-6 12 32 15,6-12-20-15,3 10 3 0,0-3 9 0,2 1-12 16,1-1-2-16,-2 0 4 0,5 1 4 16,-2-2 11-16,1 5-11 0,2-2-1 0,0-1-5 15,1-1-3-15,1 2 3 0,-2-3-5 0,-2 1 10 16,2 1 0-16,-4-1-5 0,1 1 8 15,-2 2-6-15,1 0-4 0,-6 2 7 16,-3 1-2-16,-1 2 7 0,-10 5 0 0,4-2-18 16,-10 2-15-16,3 1 8 0,-7 0-21 15,-10 5-30-15,7-8-39 0,2 2-49 0,-12 4-266 16,13-8-422-16,6-1 67 0,1-5 127 0</inkml:trace>
  <inkml:trace contextRef="#ctx0" brushRef="#br0" timeOffset="183351.72">9721 15892 888 0,'0'0'315'16,"0"0"-16"-16,0 0-30 0,0 0-26 0,0 0-5 15,0 0-38-15,0 0-13 0,0 0-19 0,-15 13-4 16,9-6-20-16,-4 4-9 0,-4 4-37 16,-3 5-11-16,-14 10-110 0,7-7-134 0,-7 14-762 15,-3-4 118-15,-3 1 67 0,-4-4 104 0</inkml:trace>
  <inkml:trace contextRef="#ctx0" brushRef="#br0" timeOffset="184083.37">10762 15536 972 0,'-3'-3'302'0,"3"3"-25"0,0 0-39 0,0 0-18 15,0 0-18-15,-7 12-10 0,4-2-23 16,0 1-18-16,3 4-10 0,-3 3-16 0,3 3-2 16,0 4-10-16,0 1-16 0,0 1-20 0,0-1-8 15,0 4-8-15,3-3-4 0,0 0-47 16,-6 2-43-16,6-4-26 0,0-1-80 0,-3-4-132 16,4 0-591-16,2 2 71 0,-1-7 43 15,1-2 142-15</inkml:trace>
  <inkml:trace contextRef="#ctx0" brushRef="#br0" timeOffset="184433.95">10746 15487 890 0,'-3'-4'330'0,"3"4"-43"0,0 0-28 0,0 0-11 16,9-9-18-16,-2 8-35 0,1 1-21 15,2 0-36-15,3-2-7 0,4 4 2 0,4-2-15 16,-1 1-21-16,1 1 0 0,0 3-5 0,2 0-20 16,1 0-16-16,-3 0-12 0,-1 0-3 15,-2 2-3-15,2 1-28 0,-7 0 16 0,-2 1-6 16,0-1-2-16,-2 0-18 0,-6 1 0 0,1 3 3 15,-4-1-16-15,-4-1 0 0,-2 5-12 16,-4-1 9-16,-4-1-2 0,0 0 8 0,-6-1 10 16,6-4-2-16,-7 5-6 0,4-6 10 15,1-2-12-15,1 0 8 0,2-3-34 16,0 1-41-16,2 0-48 0,4-6-193 0,1 3-171 16,6 0-332-16,0 0 60 0,0 0 116 0</inkml:trace>
  <inkml:trace contextRef="#ctx0" brushRef="#br0" timeOffset="184983.52">11273 15716 762 0,'-4'-3'302'0,"1"-2"-76"16,3 5 7-16,-4-4-42 0,4 4 1 16,-7-6-10-16,7-1-31 0,0 7-18 0,0-8-10 15,4 4 8-15,-1-1-37 0,1 2 1 0,2-2-21 16,1 1-5-16,-1 0-20 0,2 2-16 16,-1 0 16-16,0-1-8 0,6 3 13 0,-13 0-31 15,14 0-3-15,-4 4-27 0,-2-1 9 16,1 2-7-16,-2-2-33 0,-1 5-6 0,-2-1 19 15,0 2-4-15,0-1-1 0,-1-1-11 0,-3 1-5 16,0 0-3-16,-4 1 13 0,4-1-10 16,-7 2-3-16,3-2 14 0,1-1 17 0,-4 1 5 15,4-3 28-15,-3 2 1 0,2-2 12 16,0-2 13-16,-3 4-3 0,7-4 3 0,-6 2 10 16,6-5-2-16,-3 7-13 0,3-7 7 0,-1 3-12 15,1-3 0-15,0 0-8 0,0 8 0 0,0-8 0 16,7 2 0-16,-7-2 8 0,14 0-11 15,-7 0-17-15,0 3 12 0,2-2-2 0,-9-1 5 16,18 1-13-16,-11-1 13 0,2 2-21 16,-1-2 11-16,-1 4-3 0,-1-1 15 15,-6-3-2-15,4 6 0 0,-4-1-23 0,-4 0 15 16,-2 4 6-16,-4 0-11 0,-4 2 3 0,-3 2-11 16,-4-3 6-16,0 3-9 0,-9 1 6 15,2-1-15-15,-2 0-8 0,2-1-54 0,-3-2-58 16,-3 3-178-16,11-4-549 0,-1-2 73 0,3-2 106 15</inkml:trace>
  <inkml:trace contextRef="#ctx0" brushRef="#br0" timeOffset="186103.87">12144 15596 880 0,'3'-5'305'0,"-3"5"-6"0,0 0-40 0,4-4-21 15,-4 4-36-15,0 0-18 0,0 0-12 16,0 0-24-16,0 0-12 0,13 11-8 0,-9-5-16 16,-4-2-7-16,3 4-23 0,0-1 3 0,-2 3-21 15,2-2 2-15,1 0-17 0,-1 1-11 16,-2-1-4-16,-1 0-19 0,3-1-2 0,0 0 0 15,-3 0-3-15,3-4 0 0,-3 3 11 0,1-2-6 16,-1-4 3-16,3 4-8 0,-3-4 3 16,0 0 7-16,0 0-12 0,17-11 5 0,-10 5-6 15,0-3-12-15,3-1 13 0,3-1-13 0,-3 1 2 16,5-4 14-16,-2 4-9 0,1-1-2 16,0-1 5-16,3 3-2 0,-4 1-6 15,0 0-10-15,-2 4 3 0,2-2 15 0,-2-1 0 16,-1 6 6-16,3-2-1 0,-5 3-10 15,-8 0 0-15,17 3-5 0,-7-2 18 0,1 6 12 16,-5-4-12-16,4 7-5 0,-6-1-3 0,6 0 15 16,-6 0-2-16,2 1 0 0,1 0-8 15,0 3 6-15,-3-3-16 0,3 0 10 0,2 0-2 16,-2 0-8-16,4-5 2 0,-1 2 14 0,0-1-1 16,1-4-13-16,2-2 9 0,1 0-16 15,0-2 12-15,3-3-7 0,-1-3-7 0,-1 0-16 16,4-2 25-16,-1-2-15 0,-5-1-17 15,5-2 1-15,-5 2 9 0,-2-1-13 0,-1 3 12 16,-3-3 14-16,-1 3-6 0,-1-1-8 16,1 2-9-16,-3 0 7 0,-3 3-6 0,0-1 14 15,-3 1 15-15,0 4 3 0,0-2-1 0,-2 3 19 16,5 2 4-16,-13-2-7 0,13 2-8 16,-13 4 11-16,2-4-11 0,4 7 11 0,0-2-4 15,1 1 9-15,1 1-3 0,-1 1-10 0,6 6-3 16,-3-3 13-16,3 2-18 0,3-1 0 15,4 2 8-15,0-3 0 0,0 4 0 0,3-5 7 16,7 3-12-16,-4-5-8 0,5 1-8 0,-1-4-12 16,3-1 2-16,1-3 31 15,2 1-39-15,-2-4 1 0,0 0-4 0,-1-3 6 16,4-3 3-16,0 3 2 0,-6-2-3 0,-2-1 16 16,-3 0-15-16,-2 0 10 0,-1-2 22 15,1 2-17-15,-7 0 13 0,2 0 15 0,-6 0-3 16,0 1 4-16,0 0 1 0,0 3-7 0,-3-3 3 15,-3 2 2-15,1 3-21 0,-2 0 13 0,1-1 3 16,6 3 26-16,-18 0-29 0,8 3-2 16,1-1-5-16,2 3-8 0,-1 0 10 0,1 2 3 15,1 0 0-15,3 1-3 0,3 2 5 0,0 0-2 16,3-2-10-16,0 7 14 16,4-5-6-16,4 3-6 0,-1-2-18 0,6-3 8 15,-2 0-18-15,7-2-28 0,-1 2-6 0,4-4-27 16,0-2-103-16,1-7-171 0,-2 5-556 15,1-5 100-15,-3 5 87 0,3-8 74 0</inkml:trace>
  <inkml:trace contextRef="#ctx0" brushRef="#br0" timeOffset="186789.75">13484 15266 862 0,'0'-4'399'0,"-3"0"-63"16,3-3-47-16,0 7-128 0,-3-5 1 15,3 5-37-15,-3-5-2 0,3 5-3 16,0 0-20-16,0 0-10 0,0 0-3 0,3 17-23 16,-3-4 10-16,0-1-10 0,3 6 61 0,0-3-7 15,-3 7-16-15,3 2-7 0,-3-3-10 16,4 2-22-16,-4-3-11 0,6 0-6 0,-6-1-13 16,1-3-7-16,2 1-8 0,0-7-8 0,1 5 21 15,-4-5-19-15,4-2 1 0,-4 0 2 16,0-1 1-16,0-5-21 0,0-2 12 0,0 0-1 15,0 0 4-15,0 0-5 0,0 0 8 0,0 0 2 16,0 0-5-16,-18-10 18 0,12 3-17 16,2 4 12-16,-2-2 2 0,1 1-14 0,-1-1 6 15,-1 4 12-15,0-2-22 0,7 3 4 16,-14-4-6-16,14 4-8 0,-13 5 13 0,6-3-7 16,-3 1-1-16,6 4 14 0,-3 1-11 0,1 2 0 15,3-3 8-15,-1 6-16 0,1-2 6 16,3-2-16-16,0 6 10 0,3-5 11 0,-2 3 0 15,5-2-6-15,1-2 11 0,2-2-10 0,2 0-1 16,0-4-2-16,3 1 11 0,-1-3-6 16,3-6-10-16,2 5 12 0,0-5-14 0,1-2 1 15,-1-2 19-15,3-3-8 0,-5 2-12 0,2-1 12 16,-2 0-15-16,-1 0 17 0,-2 1 1 16,-3 0-8-16,1-2 8 0,-1 5-1 15,-1 1 3-15,-4-2-2 0,4 2 18 0,-5 1-19 16,2-1 1-16,-2 2-13 0,2 0 15 0,-4 0-2 15,1 1-3-15,-3 3 21 0,7-6-42 16,-7 6 11-16,9-1 21 0,-9 1-16 0,0 0-8 16,10 7 13-16,-5-4 5 0,4 2-12 0,-2 2-6 15,0-1 5-15,4 1 9 0,2 1-6 16,-3-1-11-16,4 3 22 0,-1-2-9 0,1-1 3 16,0 2 5-16,0 0-12 0,-4-1-8 0,3-1 17 15,-5 3-14-15,2-2 17 0,-7 1-10 16,0 3 15-16,-6-1-2 0,-1 6-26 15,-9-2-10-15,-7 5 3 0,-1 1-14 0,-13 5-7 16,-1 0-38-16,-2 1-72 0,-5-4-123 0,-1 0-683 16,2-3 115-16,-4 1 41 0,1-4 127 0</inkml:trace>
  <inkml:trace contextRef="#ctx0" brushRef="#br0" timeOffset="187481.61">15087 15401 854 0,'-3'-5'328'16,"0"0"-44"-16,-5 1-102 0,5 0-11 0,-4 0 9 15,1-1-42-15,-1 1 13 0,-4 0-23 16,1 1-21-16,-3 2-20 0,-4 0 21 0,3 2-29 16,-7 2 1-16,1-2-11 0,0 6 5 0,-1 1-20 15,0-1-1-15,-3 3-6 16,7 0-12-16,-4-2 6 0,5 6 8 0,-1-3-23 15,6 3-9-15,0-3-1 0,1 4-9 0,1-1 22 16,5-1-27-16,4-5 6 0,0 6-6 16,0-4-9-16,7-2-11 0,0-1 10 0,2-1-20 15,2-4 13-15,3 1 2 0,3-3 5 0,-3-1-7 16,6-2-3-16,-3-1-3 0,0 0-4 0,1-2 27 16,-2-2-4-16,2 1 7 0,-5 0 18 15,1 1 10-15,-4-1-17 0,0 2 27 16,-3-2-4-16,0 4 30 0,0-4-39 0,-3 4 19 0,2 1-31 15,-2-3 36-15,-4 5-42 16,7-5 6-16,-7 5 13 0,0 0-16 0,0 0-4 0,0 0 1 16,0 15 17-16,-4-7-19 0,1 4 0 15,2 3 0-15,-5 0-7 0,6 6 10 16,-4-2-29-16,4 1 14 0,-3 3-24 0,3 1-12 16,0-6-29-16,3 11-20 0,-3-4-69 0,4-4-15 15,-1 4-684-15,0 0 38 0,1-4 98 0,3-4 71 16</inkml:trace>
  <inkml:trace contextRef="#ctx0" brushRef="#br0" timeOffset="188325.7">15343 15606 834 0,'1'-5'266'0,"-1"5"-12"0,0 0-27 16,0 0-27-16,0 0 2 0,0 0-35 0,0 0-27 16,0 0 1-16,-10 15-18 0,6-7-3 15,1-1-20-15,3 3-18 0,-3-3-8 0,-1 3-5 16,3-2-20-16,1 2-18 0,0 0 0 0,-3-5-26 16,3 5 20-16,0-5-15 0,0 2-10 15,3-4 0-15,-3-3 6 0,5 8 4 0,-5-8-5 16,10 0 8-16,-10 0-6 0,13-8-7 15,-5 5 6-15,2-5 1 0,3-2-4 0,1-2 2 16,-1 3-3-16,1-2 14 0,-1 2-19 16,2 0 6-16,-2 0-8 0,0-1 10 0,1 4-8 15,-3-1 8-15,-1 2-12 0,0 2-1 0,0-1 3 16,-3 4 2-16,-7 0-2 0,11 0 13 16,-11 0-11-16,10 5-2 0,-7 1 3 0,-3-2-1 15,3 4 13-15,0-1-5 0,-3 0-7 0,-3 3-1 16,6-2 14-16,-6 1-11 0,6-1-13 0,-3 0-3 15,0-1-9-15,1 0 2 0,-1-1 15 16,4-1-10-16,-1 0-2 0,0-3-3 0,4 1 7 16,-7-3 14-16,13-3-3 0,-2 1-6 15,-4-3 6-15,3 0 13 0,1 2-18 16,-1-4 7-16,3-1 11 0,-5 4-11 0,2-2-2 16,-1-1 15-16,2 4 16 0,-4-2-16 0,-1 2-5 15,1-1 3-15,-3 2-8 0,3 1 3 16,-7 1-6-16,7-7 0 0,-7 7 6 0,9 0 5 15,-9 0-8-15,0 0 13 0,0 0-19 0,11 7 14 16,-11-7 0-16,4 6 10 0,-4-6-21 0,3 4 8 16,0-1 0-16,-3-3 3 0,4 4-13 15,-4-4 13-15,10 1-1 0,-10-1-7 16,14 0 0-16,-14 0 8 0,16-4 0 0,-5-2 7 0,-1 1-5 16,0 0-23-16,4-1 21 15,-4-3-5-15,0 4 4 0,-2-5 11 0,2 2-5 16,-4 1-8-16,1 2 5 0,0-3 13 0,-3 1-7 15,-1 2 4-15,0-1-12 0,-3 1 2 16,1-2 0-16,-1 7-2 0,0-7 5 0,0 7 0 16,-1-3-3-16,1 3-7 0,0 0-6 0,-9-3 16 15,9 3-6-15,0 0 11 0,0 0-7 0,-11 9-4 16,7-5-9-16,4 1 15 0,0-5-8 16,0 10 2-16,0-3 14 0,3-1-24 0,1-1 1 15,0 3 25-15,3-1-16 0,-1-1 4 16,1-2 1-16,4 6-9 0,-1-5 10 15,-3 4-11-15,2-1 3 0,2-2 8 0,-1 1-8 16,-6-2 6-16,6 5-1 0,-6 1-15 0,-4 0 15 16,-3-1 5-16,-5 5-15 0,-8 2-10 0,-2 4-3 15,-19 9-2-15,2 2-23 0,-9-4-55 16,-7-3-109-16,-8 10-637 0,5-9 30 0,-1-1 92 16,-13 1 46-16</inkml:trace>
  <inkml:trace contextRef="#ctx0" brushRef="#br0" timeOffset="189191.94">17306 15508 1190 0,'-10'-9'335'0,"2"5"-53"16,-2 0-14-16,0 1-19 0,-4 1-37 0,1 2-30 15,-1 1-3-15,-3 2-20 0,-3 2-8 16,-4 1-18-16,4 4-13 0,-1-1-12 16,0 4-26-16,4 0 0 0,0-1-11 0,3 6-12 15,0-3-3-15,4 0-17 0,4 2-3 0,-1-2-8 16,7-2-5-16,0-1-3 0,0-1-7 16,4-2-8-16,2-1 8 0,4 2-5 0,1-5 10 15,2-3-29-15,0 1 4 0,2-6 14 0,5 1 1 16,-3-3-13-16,1 0 7 0,1-4-4 0,2-2 12 15,-3 1-10-15,-2 0 0 0,-1 0 21 16,-2 1-3-16,-3-2 5 0,1 5-3 0,-1-2 8 16,-1 2 13-16,-1-1 3 0,-4-1-24 0,2 7 16 15,0-6-18-15,-2 5-5 0,-1-3 25 16,2 3-30-16,-5 2 2 0,6-4 8 16,-6 4-8-16,0 0 0 0,0 0-4 0,0 0 1 15,3 11-4-15,-3-5-6 0,1-2 21 0,-1 4-26 16,3-1-4-16,0-1 1 0,0 3 4 15,-2-4-14-15,5 2 3 0,-3 0 0 0,5-2 11 16,-2-2 2-16,1 0-11 0,0-3 14 0,1 3 2 16,-8-3 15-16,22-3-23 0,-11 0 3 0,0 1 16 15,2-3-22-15,-2 1 11 0,-1 0 3 16,1 0 10-16,-2-1-6 0,1 2-2 0,-3-2-12 16,0 4 7-16,0-2 10 0,-3-1 18 15,2 2-23-15,1 1-5 0,-7 1 5 16,10-4-5-16,-10 4-5 0,10 0 10 0,-10 0-7 15,7 5 10-15,-3-3-3 0,3 2 10 0,-1 0-7 16,-2 1-16-16,3 0 13 0,2 2-7 0,-1 0-4 16,-1-2 17-16,3 1-45 0,1-1-1 15,-2 2-29-15,1 0-52 0,4-4-70 0,-3-3-188 16,6 1-571-16,-4 1 95 0,5-2 103 0,-1-3 35 16</inkml:trace>
  <inkml:trace contextRef="#ctx0" brushRef="#br0" timeOffset="189615.89">18103 15208 926 0,'0'0'310'0,"0"-7"-18"16,0 7-18-16,0 0-47 0,0 0-4 0,0 0-8 16,0 0-13-16,0 0-40 0,3 20 4 0,-3-8-30 15,-3 3-16-15,3 3 0 0,0 4-12 16,0-2-21-16,0 8-11 0,0-2-22 15,0 3 8-15,0-4-1 0,0 5-2 0,0-3-10 16,0-2-6-16,0-7-10 0,0 4-10 0,0-2 13 16,3-5-25-16,-3 0-6 0,0-2 15 15,0-2-5-15,0 0 1 0,3-3 9 0,-3-2-22 16,0-2 25-16,0 3-15 0,0-7-3 0,0 0 0 16,0 0 16-16,0 0-16 0,0 0 0 15,-21-17 11-15,15 9-11 0,-1-2 8 0,0 1 5 16,-6-4 5-16,3 4-30 0,-1 0 35 0,-6 1-12 15,-1 1 2-15,2 0 2 0,-5 4-17 16,4 0-6-16,-3-1 16 0,2 8-13 0,-2-3 1 16,3 2 4-16,0 4-10 0,0 0 18 0,4 3 2 15,2 3-12-15,4 0-3 0,3 3 18 16,-2-1-23-16,9 0-18 0,0-2 10 16,4 3-7-16,0-2-11 0,10-1 1 0,1 1-16 15,2-5-33-15,4 0-18 0,3-1-75 0,-6-8-53 16,6 5-755-16,-3-3 117 0,0-2 70 15,4-3 153-15,-1-1 31 0</inkml:trace>
  <inkml:trace contextRef="#ctx0" brushRef="#br0" timeOffset="190147.62">19306 15365 716 0,'0'0'292'0,"-3"-4"-46"0,3 4-29 16,0 0-25-16,0 0-5 0,0 0-33 0,-4 22 2 0,4-10-23 16,0 1-10-16,0 3-11 0,-3 5-12 15,3-1 8-15,0 6-34 0,0-1 0 0,0 4-17 16,0-1-9-16,0 0-27 0,0 1-11 15,-4-3-18-15,4 1-56 0,0-2-56 0,0-2-41 16,-7 2-246-16,7-5-394 0,0-5 99 0,3 5 70 16</inkml:trace>
  <inkml:trace contextRef="#ctx0" brushRef="#br0" timeOffset="190503.56">19199 15324 773 0,'0'0'348'0,"-3"-8"-41"0,3 8-46 16,0-3-15-16,0 3-31 0,0 0-31 0,0-5-15 15,0 5-8-15,0 0-20 0,14-2-18 16,-7 1-11-16,6 4-19 0,1-3 6 0,3 3-30 15,4-1 6-15,6 1-4 0,-3 4-7 0,4-4 6 16,-5 4-17-16,4-3-2 0,-2 0-17 16,2 3 4-16,-3 1-20 0,-7-3 5 15,0 0-10-15,-3 2-5 0,0 0 12 0,-5-1-12 16,-5-1-11-16,-1 3 26 0,-9 1-13 0,2-1 1 16,-9 5-32-16,-8-1 29 0,-3-2-8 15,-3 5-23-15,-4-5-13 0,0 1 13 0,-6 0-44 16,3-3-4-16,3-1-44 0,3-12-129 0,1 12-646 15,6-2 94-15,4-2 56 0,3-3 102 16</inkml:trace>
  <inkml:trace contextRef="#ctx0" brushRef="#br0" timeOffset="191541.97">19706 15666 906 0,'-3'-3'266'0,"3"3"-28"0,0 0-33 15,0 0-29-15,0 0-22 0,0 0-3 0,0 0-8 16,-7 17-12-16,3-9-21 0,4 3-21 0,-4 2-2 16,1 1 6-16,3 1-6 0,-3 2-26 0,-1 1-20 15,4-3 0-15,-3 5-13 0,0-5-10 16,0 1-15-16,-1-2 2 0,0-3 0 0,4 3-10 16,-3-4 10-16,-1-2-13 0,1 1 11 0,3-2 12 15,-3-1-20-15,2-1 18 16,-2-1-8-16,3-4-3 0,-6 1 19 0,6-1-11 15,0 0 16-15,0 0 2 0,0 0-13 0,-11-8-4 16,11 8 4-16,-3-6 5 0,3 6 11 0,0 0-21 16,0-6 3-16,0 6-10 0,0 0-6 15,6-6 6-15,-6 6 7 0,11-4-2 0,-4 2-19 16,2 1 9-16,3 1 4 0,1-2-22 0,-3 2-8 16,7-1-6-16,-4 1-19 0,5 1-22 15,0-1 22-15,-5 0-34 0,0-1-5 0,5 1-13 16,-1-3-13-16,-4 3 15 0,-3 0-40 0,4-1 25 15,-4 0 21-15,0-3-26 0,1 1 31 16,-4 0 23-16,-1-1 15 0,1-2 21 16,-3-1 48-16,0 2 39 0,-1-2 23 0,-3 2 15 15,0-1 13-15,0-3-21 0,0 4-2 0,-4-5 5 16,1 6 23-16,-4-2-28 0,4-1 13 16,-1-1 5-16,1 5-39 0,-1-2 26 0,-2 2-12 15,3-1-4-15,3 4-25 0,-11-3 5 0,11 3-2 16,-10 0-10-16,10 0 4 0,-7 8-5 15,0-1 3-15,7 1-5 0,-1 0-13 0,-2 1-2 16,6 2 7-16,-2 2-18 0,3-1-20 0,-1 4 12 16,4-1-40-16,-1 0-5 0,4 0-29 15,1 1 3-15,2 0-139 0,2-2-30 0,-2 1-604 16,-3-3 49-16,7 1 102 0</inkml:trace>
  <inkml:trace contextRef="#ctx0" brushRef="#br0" timeOffset="192452.09">20427 15506 947 0,'0'0'291'0,"0"0"9"16,0 0-54-16,0 0-6 0,-4 18-12 16,1-9-41-16,0-1-13 0,3 2-28 0,-3 0-10 15,3 2-6-15,0-2-17 0,0 5-16 0,0-5-5 16,0 3-15-16,0-3-13 0,0 0-5 0,3 0-5 16,-3 0-34-16,0-1 13 0,0-3-15 15,3 1 10-15,-3 0 8 0,0-6-28 0,4 6 15 16,-4-7-5-16,0 0 0 0,13-2 2 0,-13 2-15 15,14-10 0-15,-7 3 1 0,4-6 4 16,2 3-5-16,-3-5 0 0,4 5 10 16,-4-5 1-16,4 5-14 0,-4 0 6 0,0 0-13 15,4 0 13-15,-4 0-6 0,-3 2-12 16,4 1 10-16,-2 2-10 0,-5 0 10 0,5 1 7 16,-5 3-4-16,4-2-3 0,-8 3 10 0,0 0-2 15,10 5 12-15,-7-2 1 0,0 4-21 16,1-4 10-16,-1 4 5 0,-3 1 6 0,4 0-8 15,-4 1-11-15,3 3 11 0,0-2-5 0,-2 0 17 16,5-1-15-16,-2-2 1 0,-1 3 2 16,5-3-3-16,-2 0 3 0,1-4-13 0,3 2 2 15,0-2 1-15,1-3-3 0,-1 0-3 16,4 0-5-16,-1-4 1 0,1-2-19 0,-1-2 13 16,1 1 1-16,0-3-9 0,-4 0 1 15,4 0-16-15,-7 0 31 0,3-1-16 0,0 0 19 16,-6-2-14-16,-1 5 6 0,0-2 2 0,0 0 16 15,-3 3-11-15,0-1 9 0,-3 1-1 16,0-1 2-16,0 6 1 0,-5-3 5 0,2 2 5 16,-1 1-13-16,0 1 15 0,7 1 14 0,-17 3-11 15,7 0-8-15,3 2 13 0,-1 1-12 16,-1 3 9-16,5-1-17 0,-2 1 10 0,3 1 0 16,2 0-6-16,1 3-12 0,1-1 11 15,-1 0-4-15,3-1-12 0,7-1 26 0,-1 3-8 16,3-5-16-16,-2 0-2 0,7-2 0 15,0-2-11-15,0-3-2 0,3 1-5 0,-2-2 6 16,-1-2-9-16,0 1 8 0,3-3-5 0,-6-1 10 16,3-1 8-16,-4-1 2 0,1 0 6 15,-7 4 2-15,3-5 18 0,-3 1-5 0,0 0-8 16,-3 1 16-16,-1 1-18 0,-3-2 17 0,3 3-7 16,-3-2-5-16,0 6 0 0,-6-8 23 15,2 5-19-15,4 3 9 0,-7-4-18 0,7 4 7 16,-10 0-28-16,10 0 29 0,0 0-14 0,-13 8-4 15,5-1 4-15,5 0 14 16,-1 1-14-16,4 3-2 0,-3-2 5 0,3 3-10 16,3-1 23-16,1-1-31 0,-1 0 18 0,5 1-15 15,2-3-3-15,3 1-25 0,1-5-34 0,3 3-10 16,0-6-17-16,4 6-50 0,-8-9-125 16,8 4-660-16,-1-2 110 0,1-3 102 0,-1-1 59 15</inkml:trace>
  <inkml:trace contextRef="#ctx0" brushRef="#br0" timeOffset="193141.9">21555 15249 847 0,'0'0'251'0,"0"-8"-26"0,0 8-25 0,0 0-14 16,0-7-6-16,0 7-37 0,0 0-13 0,0 0-4 15,0 0-8-15,-3 24-21 0,3-16 13 16,-3 5-36-16,2-1-7 0,-2 3 27 0,-1 2-45 16,1 1 7-16,-1-1 3 0,1 1-20 0,0 1-1 15,0-1-5-15,3 0-20 0,-4-1 18 16,4-3-44-16,0-2 5 0,-3 2-15 0,3-3-7 16,0 1-4-16,0-3 6 0,0-3 3 0,-3 1 4 15,3 1 11-15,0-4 7 0,0-4-15 16,-1 6 11-16,1-6 2 0,0 0 2 15,0 0 13-15,-10 0 11 0,10 0-6 0,0 0 3 16,0 0 8-16,-17-6 20 0,10 2-36 0,7 4 0 16,-11 0 11-16,2 0-3 0,9 0-6 15,-18 0 14-15,12 4-13 0,-4-1-3 0,-1 0 8 16,1 4-10-16,3-3 4 0,-4 4-6 0,5-2-6 16,-1 4-6-16,3-1 19 0,-2 0-15 15,6 2 2-15,-3-2 20 0,6 3-2 0,0-2-21 16,1-1 19-16,6-3-16 0,1-1 5 15,-1 2 13-15,6-4-8 0,-2-3-12 0,3 0-1 16,3 0 0-16,-2-2 11 0,2-2-13 16,1-3 13-16,0 0-8 0,-2 2 10 0,2-5-20 15,-7 5 22-15,3-5 4 0,-4 4 7 0,2-3 5 16,-5 2-8-16,4-1 21 0,-5 0-25 16,-2 2 17-16,0-3-10 0,0 2-8 0,-3 3-17 15,2-2 22-15,-2 1-9 0,-1 0-9 0,0 0 6 16,-3 5-6-16,4-5 4 0,0 2 1 15,-4 3-14-15,6-4-1 0,-6 4 8 0,0 0 5 16,7 0-13-16,-7 0 6 0,0 0-1 16,10 4-2-16,-7 0 5 0,5 0 3 0,-2 0-1 0,1 2 1 15,0 1-1-15,4 0-7 16,-2 1 0-16,1-1 8 0,2 1 2 0,-2 0 5 16,2 2-13-16,-1-1-7 0,-1-1 18 0,-3 0-13 15,1 2 5-15,-2-2-10 0,-2 4 15 16,-4 0-8-16,-4-2 6 0,-2 5-21 0,-8 2-8 15,-8 1-23-15,-4 3-73 0,-4-12-132 0,-15 18-619 16,-7-5 75-16,-2-3 122 0,-4-1 16 16</inkml:trace>
  <inkml:trace contextRef="#ctx0" brushRef="#br0" timeOffset="194761.31">22868 15337 744 0,'-7'4'241'0,"5"3"-41"0,-6 0-6 0,-2 3-17 15,2 1-31-15,-2-1-13 0,-3 2-10 16,5-2-21-16,-2 3 16 0,-3-1-29 0,5-4 1 16,-1 0-11-16,2 1-4 0,-3-1-4 0,3-1-7 15,-3 0-7-15,8-1-11 16,-6-1 10-16,5 0-2 0,-2 0-31 0,-1-1 82 16,2-1-3-16,4-3-7 0,-6 7 2 0,2-6-13 15,4-1-14-15,-6 7-1 0,6-7-8 16,0 3-17-16,0-3 7 0,0 0-10 0,0 0-10 15,9 5-6-15,-2-3 6 0,0-2-3 0,4 4-2 16,2 0-11-16,-3-4 13 0,4 7-18 0,1-4 6 16,-2 2 2-16,0 0-13 0,1 0 0 15,-1 2 8-15,1-4-11 0,-3 4-2 0,1 1 3 16,-4 0 4-16,-1-1-4 0,0 3 5 0,-4 0-3 16,0 2-8-16,-6-1 13 0,0 3-7 15,-4-1-13-15,-7 2-3 0,1 2-5 0,-2-2-2 16,-2 0-19-16,-6-2 3 0,1-3 11 15,0 0-11-15,0-2-5 0,2-4-38 16,0 1-21-16,-1-2-28 0,4-4-136 0,3-1-614 16,-6-3 90-16,9 1 66 0,-2-5 103 0</inkml:trace>
  <inkml:trace contextRef="#ctx0" brushRef="#br0" timeOffset="194949.67">22731 15341 778 0,'6'-4'256'0,"-2"-2"-39"16,4-1 6-16,1-1-41 0,-2 4-16 0,4-2 5 15,2-2-27-15,1 1-29 0,3-1-2 0,4 4-3 16,2-2-31-16,5-1-7 0,-1-1-8 16,3 6-57-16,-2 0-35 0,0 2-130 0,6-3-9 15,-7 7-639-15,4-1 64 0,-4-3 114 0</inkml:trace>
  <inkml:trace contextRef="#ctx0" brushRef="#br0" timeOffset="195933.8">23432 15501 1100 0,'0'0'312'0,"0"0"-25"15,-3-5-49-15,3 5-2 0,0 0-26 0,0 0-26 16,0 0-10-16,0 0-26 0,0 0-7 16,0 0-21-16,0 15-9 0,0-15-9 0,0 9-7 15,0-3-13-15,0-1 2 0,0 1-25 0,0-2-21 16,0 4-2-16,0-1-31 0,0-1 3 0,-3-2-11 15,3 4 1-15,0-2-8 16,0 0 4-16,0-6 4 0,0 9-11 0,0-9 23 16,0 6-5-16,0-6-5 0,0 0 6 0,6 0-17 15,-6 0 4-15,0 0 4 0,17-10 8 0,-6 2 5 16,-1 4-12-16,-1-4 4 0,6 0 11 16,-2 0-13-16,1 1 10 0,-4-1-2 0,7 1 13 15,-6 0-16-15,-2 2 13 0,2 0-16 0,-1 0 3 16,-3 0 6-16,4 3 4 0,-2-1-15 15,-5 0 0-15,3 3 5 0,-7 0 5 0,14-2 11 16,-14 2-21-16,10 2 5 0,-4 1 0 16,-3 1 3-16,-3-4 7 0,7 7-17 0,-3-3 9 15,-3 1-9-15,2 0-14 0,0 0 9 16,1 0-6-16,-4 0 0 0,6 0-20 0,-3 0 7 16,1 0 6-16,3-3-3 0,-3 3-11 0,2-2 22 15,-6-3 14-15,14 0-10 0,-4 0-7 0,-10 0 20 16,20-5-15-16,-9 2 12 0,-1-4 6 15,0 4-10-15,1-4 4 0,-1 4 11 0,0-2-5 16,-1 1 2-16,-4 1 15 0,2 0-7 0,-1 0 5 16,2-1-17-16,-5 3 4 15,-3 1-10-15,10-4-5 0,-10 4 5 0,7-3-5 0,-7 3 2 16,0 0 11-16,6 7-8 0,-6-7-3 16,5 6-2-16,-2-3 20 0,0 3-27 0,-3-3 14 15,3 5 11-15,-2-3-16 0,2 0 1 16,0 2-8-16,0-3 17 0,1 0-2 0,2 3-10 15,-1-4 13-15,1 0 2 0,1-1 3 0,3-2 25 16,-10 0-35-16,21-5 5 0,-11 2-11 16,4-4 13-16,-1 6-12 0,1-6 4 0,-1 0 14 15,-1-3-1-15,-1 6-5 0,-3-2 8 0,2-2-5 16,-2 1 13-16,-2-1 14 0,1 4-14 0,-2-2 5 16,0-1-11-16,-1-1 3 15,0 5 18-15,-1-3-30 0,-3 2 6 0,3 0-9 0,-3 4 5 16,0-8 0-16,0 8 5 0,0-4-6 15,0 4 9-15,0 0-8 0,0-6-11 0,0 6 6 16,0 0 12-16,0 0-12 0,0 0-8 16,0 0 13-16,0 0-11 0,-3 17 1 0,3-17-3 15,3 11-3-15,0-4-4 0,1 1 7 0,-1 0 0 16,4 1-5-16,0-1 0 0,-3 2 22 16,6 0-9-16,-4-1-3 0,2 1 0 0,2 1-2 15,-2-3 10-15,-3 1-24 0,3-1 24 0,-2 2-15 16,-2 0-9-16,-1 0 14 0,-3 0-8 0,-3 0-10 15,-1 4 4-15,-3-3-4 16,-3 3-18-16,0-3-24 0,0 3 27 0,-4-4-37 0,4-1 8 16,-4 0-33-16,4-1-36 0,0-1-102 15,2-4-351-15,4 2-272 0,-2-3 47 0,3-2 107 16,3 0 52-16</inkml:trace>
  <inkml:trace contextRef="#ctx0" brushRef="#br0" timeOffset="196105.96">24768 15558 918 0,'0'0'331'0,"0"0"-24"0,4-4-44 16,-4 4-25-16,0 0-30 0,0 0-47 15,0 0-35-15,0 0-45 0,-17-3-127 0,11 10-793 16,-2 0 94-16,1-1 64 0</inkml:trace>
  <inkml:trace contextRef="#ctx0" brushRef="#br0" timeOffset="196760.75">26061 15395 578 0,'-4'-12'294'0,"1"3"-63"0,-1 1-1 15,-2 0-10-15,0-1-38 0,-2 1 23 0,1 3-36 16,-3-1-26-16,-4 2-18 0,1 1-4 0,-1 0-19 16,-3-1-5-16,0 4-4 0,-3 4-4 15,-1-1-20-15,0 0-7 0,1 1-1 0,-1 2-10 16,0-1-5-16,2 3 0 0,-2 1-12 0,3 3-4 16,5-3-9-16,3 2-3 0,-1 0 13 15,4 0-14-15,4 0-6 0,0-1 9 16,6 5-4-16,1-5-1 0,7 5 0 0,1-5-12 15,-1 3 12-15,6-1 6 0,0-4-16 0,3 5 5 16,-6-6-2-16,3-2-8 0,-3 3-3 16,3-1 19-16,-7-1-22 0,1-2-1 0,-1 1 14 15,-1-2-7-15,-2 2 8 0,1-2-3 0,-5 1-10 16,1 0 20-16,-4 1-27 0,0-5 7 0,-10 13 15 16,-2-5-10-16,-4 7 2 0,-5-5-4 15,1 4-6-15,-1-3 11 0,-2-1 4 0,1 1-4 16,-1 0-13-16,3-3-29 0,5 1-27 15,-1-3-26-15,5 2-49 0,4-4-18 0,1-4-110 16,6 3-578-16,0-3 92 0,0 0 95 16</inkml:trace>
  <inkml:trace contextRef="#ctx0" brushRef="#br0" timeOffset="197136.52">26533 15386 862 0,'0'0'310'0,"-6"-3"-39"0,6 3-23 15,-15 3-33-15,15-3-15 0,-14 2-23 0,1 1-21 16,6 4-23-16,-4-1-2 0,1 1-19 0,3 5-9 16,-3-2-11-16,0 5 0 0,3-2-33 15,4 2 5-15,0 0-28 0,-1 0-11 0,7-1-4 16,-2-1-14-16,5 0-2 0,4-1-15 0,1-4-5 15,5 0-29-15,-1-1 3 0,5-5 8 16,0 1-13-16,-2-6 43 0,2 2-25 0,1-5 5 16,-1 3-2-16,-3-5 14 0,-3-2 9 0,0 0 25 15,-1-2 8-15,-2 2-3 0,-1-5-13 16,-4 3 0-16,-2-1 16 0,0 1 2 16,-8-1-12-16,0-4 7 0,-2 6 8 0,-1-3-10 15,-7 3-11-15,0-3 0 0,-6 6 6 0,3-2-8 16,-4 3-1-16,5 3 11 0,-5 0-15 15,6 4-13-15,-1 0-18 0,2 3-41 0,4 2-85 16,-3 5-357-16,2 2-362 0,4-1 149 0,4-2 51 16</inkml:trace>
  <inkml:trace contextRef="#ctx0" brushRef="#br0" timeOffset="197844.65">27850 15326 1072 0,'-9'-3'312'0,"-3"3"-22"0,1 0-27 16,1 0-20-16,-1 0-46 0,-3 3-2 0,-2 2-18 15,1 2-31-15,-1 3-8 0,-1 0 3 0,-1 5-14 16,2 0-16-16,4 5-19 0,-1-2-13 16,0 4 13-16,6 1-23 0,0-3-5 0,3 5-10 15,3-3-8-15,2-2-20 0,0 1-1 0,9-2-14 16,1-1-9-16,2-1-12 0,1-2-28 16,9-2-34-16,-2-1-48 0,0-4-55 0,6-2-129 15,-1-2-538-15,-4-4 25 0,5 0 95 16,1-4 57-16</inkml:trace>
  <inkml:trace contextRef="#ctx0" brushRef="#br0" timeOffset="198063.27">28177 15466 734 0,'0'-8'302'0,"3"4"-7"0,-3-2-11 0,3-1-13 16,-3 7-15-16,0-5-13 0,0 5-30 0,0-5-32 16,0 5-4-16,0 0-23 0,0 0-16 0,0 0-10 15,0 0-5-15,0 0-24 0,-9 14 6 16,9-4-30-16,-1 1 4 0,-2 4 8 0,0 3-33 15,-1 3-3-15,3 0 10 0,0 4-7 0,-4 5-36 16,5-3 8-16,-3-1-21 0,2 1-23 16,0 2 0-16,1-3-23 0,-2 1-15 15,-1-2-37-15,0 3-58 0,3-6-20 0,-11 3-269 0,11-7-469 16,0 2 123-16,-3-5 29 16,3-3 129-16</inkml:trace>
  <inkml:trace contextRef="#ctx0" brushRef="#br0" timeOffset="198391.92">28162 15433 941 0,'-1'-13'310'16,"2"1"-23"-16,-1 3-3 0,-1 1-36 0,1 3-28 16,0 0-7-16,0 5-16 0,0-8-18 15,1 1-20-15,-1 7-18 0,5-8-24 16,2 8 1-16,2-3-15 0,5-1-22 0,-3 4 1 15,5-2-5-15,2 4-10 0,3 2-8 0,1-3 10 16,-1 1-31-16,0 2 3 0,-4-1-10 16,4 3-3-16,-1-1-10 0,-3 2 13 0,0-3-21 15,-6 4-5-15,3-2 10 0,-4 1-5 0,-4 1-7 16,-2 0 18-16,-4 1-16 0,0-1-10 16,-7 5 20-16,0-2-13 0,-10 3 6 0,2-2-5 15,-7 3-6-15,1-1 1 0,1-1 9 0,-1-1-27 16,-3-1-16-16,4-1-5 15,2 3-54-15,1-6-38 0,4-2-90 0,3 0-58 16,2 0-615-16,2 0 95 0,6-5 33 0,0 0 125 16</inkml:trace>
  <inkml:trace contextRef="#ctx0" brushRef="#br0" timeOffset="198744.14">28645 15426 931 0,'0'0'241'0,"5"-5"-21"0,-5 5-25 16,2-5-1-16,-2 5-33 0,0 0 1 0,0 0-14 16,0 0-10-16,0 0-28 0,0 20-10 0,-2-15-5 15,0 5-6-15,-1 0 6 0,3 2-23 16,-3-2-6-16,3-2-37 0,3 6 9 0,0-4 3 16,0 1-8-16,1-1-5 0,4 0-12 15,1-2-6-15,-2-1-20 0,4-2-3 0,2-1 21 16,0-1-24-16,0-3 11 0,-1-3 0 15,2-2 0-15,2-2 2 0,-1 0 16 0,-2-3-5 16,-3 2 43-16,4-1-13 0,-4 1 8 0,1 0-30 16,-2-1 43-16,-2 1-13 0,-3 0 2 0,5 1 6 15,-7 2 15-15,4-3-56 16,-2 3-5-16,-1 1 92 0,-3 4-34 0,3-6-15 0,-3 6 13 16,5-3-10-16,-5 3-16 0,0 0 8 15,0 0-7-15,0 16-16 0,0-7 3 0,1 2-11 16,0-1-18-16,2 7-7 0,8 5-28 0,-1-1-39 15,4 2-49-15,3-1-183 0,13 8-661 16,4-2 140-16,4-6 73 0,3-2 99 0</inkml:trace>
  <inkml:trace contextRef="#ctx0" brushRef="#br0" timeOffset="199388.36">29910 15501 803 0,'-2'-5'343'15,"2"5"-46"-15,0 0-10 0,-5-6-34 16,5 6-35-16,0 0-16 0,0 0-23 0,0 0-12 16,0 0-34-16,0 0-10 0,0 0-11 0,17-4-43 15,-10 4-5-15,-7 0-15 0,20-3-31 16,-6 3-3-16,-2 0-5 0,1-2 11 0,-2 0-3 15,1-3 7-15,-1 2-19 0,-1-2-6 0,1 4 25 16,-2-3 3-16,-2 1 8 0,-1 0 3 16,-2-1-11-16,-1 1 15 0,-3 3-17 0,5-7 5 15,-5 7 2-15,3-5 10 0,-3 5-25 0,0 0 10 16,0 0 3-16,-15-3-8 0,15 3-5 16,-16 5 8-16,8-2-3 0,-1 4-10 15,-1 0 7-15,-1 0 8 0,1 4-15 0,0-1 0 16,3 3-3-16,0-1 0 0,3 1 3 0,-2-1 0 15,5 3-11-15,1-2 9 0,1-1-9 16,2-2-10-16,2 3 6 0,4-4-8 0,1-2-6 16,5-3 9-16,-2 3-4 0,3-7-1 0,1 0 9 15,0-2 3-15,1-3-8 0,1 1 6 0,-4-3-6 16,4 0 3-16,-7-3 18 0,5 1-3 16,-4 0 0-16,-1-3 1 0,0 5 17 0,-5-3-21 15,0 5 27-15,2-2-16 0,-4 1 12 16,1-1 4-16,-2-1 9 0,-1 5-28 15,1-1 11-15,-1 1-3 0,1-4-13 0,-4 7 3 16,0 0 8-16,0 0-6 0,0 0 0 0,0 0-4 16,10 14-4-16,-10-7 19 0,3 2-8 15,0 1-11-15,-2 0 14 0,2 3 10 0,4-2-19 16,-3 3-12-16,3-2 0 0,-4 1 11 0,3-1-14 16,-2-2 8-16,2 2 5 0,-3-1-27 0,2-2 17 15,-2 3-8-15,-3-1 5 0,-3-1-2 16,0 0-23-16,-8 5 8 0,1-2-50 0,-8-1-32 15,-5-2-13-15,-5 4-141 0,-5-3-709 16,-2 1 112-16,3-2 80 0,-5-2 100 0</inkml:trace>
  <inkml:trace contextRef="#ctx0" brushRef="#br0" timeOffset="199544.59">29859 15133 747 0,'6'-7'294'0,"-5"3"8"0,2-2-64 16,-3 6-64-16,3-1-69 15,-3 1-18-15,0 0-92 0,-10 14-719 0,-4-5 43 16</inkml:trace>
  <inkml:trace contextRef="#ctx0" brushRef="#br0" timeOffset="201638.98">4552 16956 422 0,'0'0'112'0,"0"0"93"15,3-4 0-15,-3 4 0 0,0 0-18 16,0 0-34-16,0 0 26 0,0 0 19 0,4-4-42 16,-4 4 10-16,0 0-28 0,0 0 24 15,0 0 9-15,0 0-110 0,3-3-7 0,-3 3-3 16,0 0 26-16,0 0-18 0,-4-9 26 0,4 9-6 16,-9-6-23-16,5 2-12 0,-4 1 15 15,-2 1-36-15,-2-2 7 0,0 4-2 0,-4 0 6 16,-5 4-14-16,-3 2-4 0,-3 0 9 0,-1 3-9 15,-3 5-16-15,0-3 23 0,5 3 15 16,-1 3-25-16,2 0-11 0,2 1 14 0,2 3-9 16,4-1 1-16,2 4-3 0,5-5 3 15,4 2-13-15,0-3 5 0,5 0-3 16,2-1 8-16,5-2-15 0,1-1 8 0,3-3 9 16,4-1-9-16,-1-3 7 0,4-1 0 0,0-4-3 15,0 0-4-15,1-4 20 0,-1 2-23 16,3-4 10-16,-3-2-5 0,0 0 0 0,0-3 10 15,1-2-5-15,-1-3 10 0,-4 3-9 0,-2-1-6 16,0-1-6-16,-2-1 19 0,1 3-8 0,-2-3 6 16,-2 6-6-16,1-2 33 0,-4 3-25 15,1-1 18-15,-1 2-24 0,1 0-12 16,0 1 13-16,-1 0-6 0,0 2-9 0,-3 3 14 16,7-6-1-16,-7 6-6 0,0 0 0 15,0 0-11-15,13 10 27 0,-6-1 7 0,0 0-31 16,0 2-5-16,3 4 16 0,4 0-24 0,-4 0 19 15,7 0 12-15,-6-1-15 0,9-1 0 16,-7-2 5-16,2-2-5 0,1 1-3 0,-1-4 3 16,1-2-5-16,1 0 12 0,0-3-2 0,0-2-2 15,0-3-9-15,4-3 24 0,-3-3-15 16,5-7 20-16,1-2-29 0,-3-5 22 0,6-11-6 16,-3-1-5-16,-4-3-18 0,-2-1 8 15,-2 7-3-15,-5 1-8 0,-4 1 26 16,2-2-17-16,-2 4 1 0,-3 1 9 0,-3 3-1 15,2 0-7-15,-3 6 2 0,0-1 8 0,-4 4 5 16,0 0-15-16,1 4 8 0,-1 1 20 16,-2 2-29-16,-1 2 6 0,1 2 8 0,-5 4-8 15,4 1 2-15,7 0 8 0,-20 8-13 0,9 3 1 16,2 2 2-16,-2 6 0 0,4 6 15 16,0 5-10-16,4 5-3 0,0 1 11 0,6 3 7 15,0 12-20-15,4-1 13 0,3-4 0 0,1-7-21 16,-1-9 20-16,4 0-12 0,-1-4 5 0,0 0 8 15,2-2-16-15,1-6 16 16,2-2-5-16,0-2-3 0,2 0 2 0,3-6 19 0,1-2-19 16,-3-1 6-16,2-4-3 0,1-1-8 15,-2-3 1-15,5-3 17 0,-4-5-17 16,2-5 9-16,-1-4-4 0,6-8-3 0,-9 0 2 16,2-10 6-16,-8-1-21 0,-5 2-5 0,-1 2 18 15,-9 1-10-15,1-3 2 0,-2 5 37 16,-2-2-35-16,-3 0-9 0,2 3 10 0,-6 3-5 15,2 5 7-15,2 1 21 0,-4 4-26 0,0 0-2 16,2 4-5-16,-2 2 15 0,1 2 13 16,1 2-16-16,-2 4 3 0,3 1-18 0,1 3 13 15,6 0 10-15,-11 11-18 0,7 0 11 0,1 2 2 16,3 5-5-16,0 4 2 0,0 4 1 16,4 7 4-16,3 3 8 0,6 8-7 15,0 2-8-15,2-1 2 0,-2-2 3 0,4-1-10 16,-3-9-36-16,3-3-5 0,-4-4-64 0,5-1-52 15,2-4-15-15,-5-5-112 0,5 0-502 16,-4-3 23-16,3-3 120 0</inkml:trace>
  <inkml:trace contextRef="#ctx0" brushRef="#br0" timeOffset="202012.56">5706 17081 924 0,'-3'-7'353'0,"3"-1"-95"15,-3 0-73-15,0 4 32 0,3-1-38 16,-3-2-35-16,3 7 2 0,-1-7 66 0,-2 2-25 16,3 5-16-16,-3-7-25 0,3 7-18 0,-4-2 3 15,4 2-16-15,0 0-23 0,-13 8 0 0,12-2-2 16,-2 4-13-16,-1 0-13 0,1 2-3 16,3 0 6-16,-3 1-21 0,3 1-5 0,3-3-18 15,-2 2 7-15,2-1-4 0,0-2-3 0,3 0-5 16,1-2 0-16,-2-1-3 15,4-1-4-15,-2-3 4 0,3-2-13 0,1-1-2 0,-4-4 3 16,3 0 0-16,0-4-3 0,0 0-3 0,-3-1 13 16,0-3-7-16,0 0-1 0,-3-1 11 15,-1 1-8-15,-3-2-7 0,0 0 15 16,-4 0-16-16,1-1-2 0,-4 3 7 0,0-1-9 16,0 2 4-16,-3 0 6 0,3 2-16 0,-3 3 10 15,0 1 11-15,-1 0-41 0,4 3-11 16,1 1-25-16,6 1-8 0,-10 4 3 0,10-4-38 15,-3 8-6-15,6-2-102 0,0 1-136 0,7 0-530 16,4 0 72-16,0-3 131 0,6 1 22 16</inkml:trace>
  <inkml:trace contextRef="#ctx0" brushRef="#br0" timeOffset="203152.58">6165 16916 967 0,'-10'-6'364'0,"0"1"-29"0,-1 1-43 16,1 1-21-16,0 3-18 0,-4 0-27 0,4 1-27 16,-7 1-14-16,3 3-32 0,0 1-7 15,-2 2-8-15,1 1-20 0,-1 4-13 0,2 1-5 16,1 3-16-16,3 0-12 0,2 1-3 0,1 1-2 16,4 0-1-16,0 1-17 0,3 0-3 15,6-1-8-15,-2 2-12 0,6-2-13 0,0-3-6 16,1 0-4-16,6-3 5 0,-1-4-8 0,2 2 15 15,3-6-25-15,-2 0 15 0,2-2-33 16,1-3 0-16,0-3 15 0,-1-1-5 16,3-2-67-16,-3-5 14 0,2 2 7 0,-5-1-13 15,-1-2 10-15,-3 0 11 0,-1 4 15 0,-2-3-5 16,-5 3 10-16,-2-1 3 0,2 0 0 16,-6 3 4-16,0-1 19 0,0 7-10 0,-6-7 2 15,2 4-15-15,4 3 27 0,-20 0-6 0,20 0-6 16,-21 8 5-16,7-3 0 0,1 2 3 15,-1 2-5-15,-2 0 12 0,2 1 13 0,3 0-33 16,0 0 5-16,1 2 11 0,4-1-9 16,0-3 6-16,2 3 7 0,4-3 19 0,3-1-21 15,-2 1-3-15,5 0 11 0,4-4-16 16,1 1 10-16,-1-1 11 0,3-3-18 0,1 1 15 16,0-2-5-16,0 0-5 0,-1-3 12 0,1 1 1 15,-1-1 0-15,-2 1 4 0,2-2 6 16,-3 2 16-16,0-1-9 0,-2 0 1 0,-1 1 2 15,2-1-2-15,-5 2-9 0,-4 1 12 0,11-2-9 16,-11 2 1-16,9-3-6 0,-9 3-12 16,7-2 7-16,-7 2-3 0,7-2 4 0,-7 2-11 15,0 0 28-15,0 0-18 0,14 3-5 0,-14-3-5 16,4 4 0-16,2-1-5 0,-2-1 8 16,6 1-8-16,-10-3-3 0,13 0-13 0,-13 0 19 15,18-5-11-15,-8 2-2 0,3-6 4 16,-2 1 17-16,2-5-19 0,-1-4-13 15,0-2 18-15,-1-1-12 0,2-5 7 0,-3-3 0 16,0 4 16-16,-2-4-16 0,-1 6 18 0,-1 0 11 16,-2 0 12-16,-1 5 0 0,0 0-8 15,-2 4 29-15,3 0-26 0,-4 2 8 0,0 3 5 16,0-4-24-16,0 5 14 0,0 1-11 0,0 0 8 16,0 6-12-16,-4-6 1 0,4 6 9 15,0 0-8-15,0 0-6 0,-11 19 6 0,8-7-13 16,3 6 0-16,-3 1-28 0,0 6 2 15,2 0 1-15,-2 2-6 0,0 2 0 0,-1 4-10 16,3-3-20-16,-2-3-8 0,0 0-13 16,3-2 21-16,-3-4-32 0,2-4 24 0,-1-2 5 15,1-3 0-15,1 0 29 0,0-5-4 0,-3 0 16 16,3-1 13-16,0-3 10 0,0-3 20 16,0 0 6-16,0 0-16 0,0 0 13 0,0 0 13 15,0 0 18-15,0 0-16 0,-7-13-5 0,7 13 3 16,0-9 3-16,0 9-1 0,0-7 16 15,0 7-36-15,0-8 15 0,0 8-10 0,0-6-15 16,0 6 5-16,1-7 4 0,-1 7 1 16,9-4-13-16,-2 1 8 0,-1 1 10 15,5 1-12-15,-1-2-14 0,0 0-2 0,4 2-8 16,0-2-2-16,3 0-6 0,3-2 3 0,-3-1-7 16,5-1 4-16,2 1-2 0,-1-3 13 0,-3-1 2 15,-3 3-12-15,-2-2-1 0,1-1 16 16,-5 0-5-16,2 2 10 0,-5-4 13 0,-2 2 2 15,1 1 6-15,-4 0 2 0,0-1-5 0,-3 3 2 16,0-3 18-16,0 3-12 0,-3 0-18 16,0 3 2-16,-1-1-7 0,1 1 4 0,-3-1 21 15,6 5-28-15,-11-1 0 0,11 1 0 0,0 0-5 16,-14 4 8-16,11 0-3 16,-4 5 13-16,4 0-8 0,2 3-13 0,1 0 8 15,0 2-13-15,3 4 8 0,1 0 10 0,3-3-10 16,0 3 3-16,3 2-6 0,4-3-7 15,0-2-11-15,6-2-12 0,0-1-19 0,4-3-43 16,1-3-22-16,2-3-106 0,-3-2-110 0,4-2-527 16,2-2 120-16,-3-4 28 0</inkml:trace>
  <inkml:trace contextRef="#ctx0" brushRef="#br0" timeOffset="203593.05">7361 16731 936 0,'0'0'279'0,"0"0"-20"0,0 0-19 0,0 0-7 15,0 0-30-15,0 0-9 0,10 21-15 16,-6-10-43-16,0 5 12 0,-1 0-20 0,0 2-20 16,1 0 10-16,0 7-24 0,-1 0-7 0,3-1 11 15,-3 2-14-15,2-2-27 0,-2 1 19 16,0-3-30-16,1-1-5 0,-1-4-2 0,0-1-6 15,-2-1 3-15,1-3-18 0,-1 0 7 0,2-2 6 16,-3-2 2-16,0 0-10 0,0-2-2 16,-3-2-1-16,0 1-4 0,3-5 20 15,0 0-29-15,0 0 3 0,-17-5 3 0,9 1-5 16,-2 0 10-16,0-3 7 0,-4 1-9 16,1-3 2-16,-2 3-3 0,2-1 8 0,-4 2-5 15,4 2-13-15,-1-1 13 0,3 2 18 0,-2 1-28 16,-1 1-1-16,1 0 32 0,2 1-34 15,1 4 0-15,0-1 8 0,3 3-13 0,-3 1 10 16,9 0 10-16,-2 3 3 0,0 2-7 0,3-2-19 16,3 0 1-16,4 2 14 0,4-2-27 15,2-1 5-15,4-1-13 0,3 0-3 16,1-2-12-16,4 0-44 0,2-2-54 0,0-1-20 16,-10 0-297-16,14-4-491 0,3 0 155 15,8 0 57-15,1-2 79 0</inkml:trace>
  <inkml:trace contextRef="#ctx0" brushRef="#br0" timeOffset="204090.97">8459 16723 1008 0,'-3'-6'305'0,"-2"4"7"0,5 2-28 0,0 0-31 15,-3-4-22-15,3 4-24 0,0 0-20 0,0 0-31 16,0 0 3-16,-6 10-26 0,6-2-20 16,0 3 9-16,-3 3-29 0,6 2-12 0,-3 4-6 15,0 1-1-15,0 4-23 0,3 2 5 0,-3 1-17 16,0 2-19-16,3 0-2 0,-3 0-23 16,0 5-31-16,0 0-66 0,0-5-62 15,0-5-115-15,0 4-607 0,1-4 49 0,1-4 121 16,-4 0 40-16</inkml:trace>
  <inkml:trace contextRef="#ctx0" brushRef="#br0" timeOffset="204556.28">8411 17148 839 0,'3'-13'346'0,"-6"1"-44"15,3 4-34-15,0-1-19 0,0 2-29 0,0 0-8 0,3 2-32 16,0-2-4-16,1 0-25 0,7 0-15 15,-1 1-1-15,4-2-30 0,6 2 5 0,1-2-20 16,3 1-11-16,-1 0-15 0,1 3-15 16,0-3-8-16,0 0-5 0,1 3-5 0,-5 1 2 15,0 0 3-15,1-1-21 0,-5 2 11 0,-1-1-3 16,-2 2-13-16,-3-2 5 0,4 1 3 16,-7 2-13-16,0-1 11 0,-7 1-1 0,14 1 11 15,-14-1-3-15,6 6-23 0,-6-1 10 0,0 1 23 16,0 1-5-16,-3 0-20 0,3 4 15 15,-3-3-33-15,0 3 10 0,2 2 15 0,1-1-5 16,0 1 3-16,0-1-10 0,0 2 20 0,1 0-8 16,2-3 0-16,3 3-4 15,1-3-9-15,0 0 3 0,4-1-2 0,2-2 5 16,1-2-13-16,-4-4-3 0,6 0-2 0,-4-4 22 16,4-1-22-16,1-2 23 0,-3-3-3 15,0-1-10-15,-1-1 3 0,-6 0-1 0,1-2 9 16,-2-1-14-16,-3 2 11 0,0-2-3 0,-6 2-3 15,0 0 9-15,-4-3-4 0,-3 3 4 16,0 1-22-16,-1 1 4 0,-3 2 7 0,1 1-13 16,-4 1 5-16,3 2 11 0,0 1-37 15,1 2-4-15,3 1-18 0,-4 1-57 16,4 5-53-16,-1 2-418 0,4-2-312 0,1-1 110 16,5 0 34-16,1 0 135 0</inkml:trace>
  <inkml:trace contextRef="#ctx0" brushRef="#br0" timeOffset="206226.92">10537 16791 872 0,'0'-5'313'0,"0"5"-14"0,0 0-71 0,0-9-54 15,0 9-59-15,-3-7 26 0,3 7-8 16,0-5-23-16,0 5 0 0,0 0-25 15,0 0-9-15,0 0-12 0,0 0-10 0,0 0 3 16,0 0-9-16,3 23 3 0,-3-7-15 0,0 1 13 16,0 4-31-16,3 4 20 0,-3 3-17 15,0 1 14-15,0 7-1 0,1-4-9 0,-1 5-2 16,0-6-23-16,3-1-33 0,-3-3-28 0,-3 2 9 16,3-2-32-16,-1-7-18 15,2 5-78-15,-1-5-22 0,0-2-31 0,0 0-294 0,-1 0-169 16,1-4 7-16</inkml:trace>
  <inkml:trace contextRef="#ctx0" brushRef="#br0" timeOffset="206620.02">10516 16730 803 0,'-3'-6'320'0,"3"6"-38"0,-3-4-26 0,3 4-28 16,0 0-24-16,6-5-14 0,-6 5-21 0,15-3-11 16,-2 1-14-16,4 2-19 0,-3-2-2 15,7 2-23-15,3 2-13 0,0-2-15 0,2 2-6 16,-2 1 13-16,1 2-30 0,2-1 0 0,-3 3-19 15,-1-1 11-15,-2 3-7 0,-3-1 1 16,-5 0-1-16,4 3-4 0,-6-3-17 0,1 3 5 16,-4 3 10-16,-5-3-15 0,-3 2 8 15,0-1 7-15,-6 2-8 0,-2 3 1 0,-5-2 2 16,-5 2-8-16,-5 1 6 0,-4-4-9 16,-1 0-1-16,-2-3 12 0,-1 0-8 0,4-4 3 15,2-1-15-15,-2-1 12 0,10-1 5 16,-3-1-30-16,9 1-44 0,-3-2-20 0,8-1-33 15,6-1-78-15,-3 1-89 0,3-1-634 0,23 2 127 16,-6-2 41-16,7-2 113 0</inkml:trace>
  <inkml:trace contextRef="#ctx0" brushRef="#br0" timeOffset="207075.43">11094 17079 837 0,'-6'-5'312'0,"6"5"-8"15,-7-4-7-15,4 1-33 0,3 3-13 0,-4-5-31 16,4 5-5-16,-4-6-26 0,4 6-25 0,0-7-23 16,0 7-16-16,8-8 1 0,-5 4-24 15,1-2 3-15,2 2-18 0,1 0-18 0,0-2 3 16,3 4 18-16,0-1-37 0,-3 1-7 0,1 0-7 15,1 0 15-15,-9 2-24 0,18 4 6 0,-8-2 0 16,-3 3-21-16,2 1 11 16,-1 1-18-16,-2 1 4 0,-2 2 4 0,-1 3 2 15,-3 2-13-15,0-1 5 0,-6 2 3 0,2 2-16 16,-7 0 1-16,1 3 20 0,-3-3-29 16,2-1 9-16,-5 0 9 0,2-3-19 0,3-2 14 15,1-1 8-15,-3-1-10 0,3-1 6 0,3-3 4 16,-4 0 3-16,7 1-1 0,-2-4 19 0,0 0-13 15,6-3-3-15,0 0-4 0,0 0-4 16,16-11-9-16,-2 2 15 0,10-4-21 0,3-1-2 16,18-5 10-16,6-3-3 0,6 2-22 15,5 3-22-15,0 0-47 0,4 0-6 16,15-3-82-16,-33 9-263 0,17-3-477 0,0 5 78 16,-4-1 101-16,-3 0 47 0</inkml:trace>
  <inkml:trace contextRef="#ctx0" brushRef="#br0" timeOffset="207492.13">10329 17941 834 0,'4'-6'276'0,"2"-2"-38"0,-2 1 1 0,5-1-32 15,-2-3-13-15,7 1-4 0,3-2-6 16,7-4-18-16,3 1-12 0,11-4 0 0,7-4-14 16,5 3-22-16,5-3 5 0,0-1-26 15,10-3-12-15,3 0-14 0,1 0 14 0,6 2-98 16,0 0 23-16,4 3-40 0,-1 0 30 16,1 1 2-16,-4 1-22 0,-9 5-3 0,-4 0-5 15,-5 2-24-15,-3 0-27 0,-12 2 2 0,-8 4-43 16,-6 0-3-16,-2 2-48 0,-8 1-21 15,-5 1 46-15,-2 2-44 0,-5-4-43 0,-5 7-514 16,-1-2 81-16,0 0 67 0</inkml:trace>
  <inkml:trace contextRef="#ctx0" brushRef="#br0" timeOffset="207749.46">10555 17930 726 0,'-34'16'323'0,"6"-6"-52"0,7 0 24 15,4-3-34-15,3-3-28 0,5 0-16 0,1 0-38 16,2-2-22-16,6-2-1 0,0 0-18 0,0 0-5 16,33-6-23-16,-2-1-10 0,21-6 13 15,6-5-29-15,1-2 16 0,22-5-31 0,-2 0-2 16,3-5-14-16,7 1 1 0,-1-4 2 16,4 3-10-16,1-1-12 0,-1 0 4 15,-6-2-12-15,-4 8 7 0,-4-2-20 0,-8 2-44 0,-13 2-38 16,-6 5-5-16,-3 3-54 0,-10-2-121 15,-7 7-672-15,-7 1 120 0,-4 1 25 16,-3 0 136-16</inkml:trace>
  <inkml:trace contextRef="#ctx0" brushRef="#br0" timeOffset="208991.8">26303 11451 765 0,'14'0'284'16,"3"-3"-43"-16,11 1-11 0,9-3-36 16,5-3-7-16,22 1-20 0,-2-1-14 0,10-2-27 15,20 0 4-15,0-4-20 0,4 5-5 0,3-7-15 16,1 1-21-16,-2 2 5 0,-2-3-10 16,-7-5-2-16,-4 7-1 0,0-2-23 0,-23 2 9 15,0 0-12-15,-6 4 17 0,-6-1-19 0,-11 2-15 16,-10 3 2-16,-5-1-38 0,-7 7-51 15,-3-3-23-15,-7 2-59 0,-7-2-113 0,0 3-575 16,0 0 79-16,0 0 53 0</inkml:trace>
  <inkml:trace contextRef="#ctx0" brushRef="#br0" timeOffset="209281.84">26799 11551 739 0,'52'-11'249'0,"6"-3"4"0,7-1-46 0,17 1-5 16,3-2-4-16,3 3-9 0,0-4-41 0,-4 2 3 15,1 1-12-15,4 0-9 0,-2-1-38 0,-3 5-2 16,-12 2-11-16,3-1 1 15,-3 1-9-15,-4 0-14 0,-3 1-21 0,-7-2-16 16,-7 6-33-16,-13-2-18 0,-7 5-20 0,-1-4-92 16,-7 0-128-16,-8 4-508 0,-1 0 68 15,-4 0 12-15</inkml:trace>
  <inkml:trace contextRef="#ctx0" brushRef="#br0" timeOffset="210737.14">10223 7159 813 0,'0'0'262'0,"0"0"-32"0,24-2-38 16,-11-2-15-16,11 1-1 0,7-1-38 0,21-6-2 15,9 3-13-15,4-3-16 0,4 1-14 0,16-5 14 16,-3 0-5-16,6 0-30 0,-2 3-31 16,3-3 23-16,3 3-15 0,1-2-3 0,-4 3 2 15,0 1-12-15,-18 0 3 0,-6 2-14 0,0-1 14 16,-4 0-14-16,-15 5-15 0,-6-3 14 16,-12 4-14-16,-1-2 0 0,-3 1-25 0,-7 3-19 15,-3-2 11-15,-4 4-53 0,-4-2-63 16,-6 0-196-16,-9 9-515 0,-2-7 139 15,-6 5 40-15</inkml:trace>
  <inkml:trace contextRef="#ctx0" brushRef="#br0" timeOffset="210964.9">10251 7367 693 0,'0'0'197'15,"24"-6"-23"-15,-5 5-15 0,9-5-18 16,12 1-16-16,22-8 6 0,10 3-21 16,14-1-3-16,2-4-4 0,9 1 7 0,2 3-33 15,6-3-13-15,2 3 12 0,-2 3 1 0,5-2-28 16,-7 3 5-16,-2-1-19 0,-1 0 6 16,-4 2-15-16,3-1 2 0,-3 3-2 0,-14 4-31 15,10-6-29-15,-14 4-58 0,-5 0-84 0,-2-1-559 16,-9 2 11-16,-11-2 102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2-31T09:14:46.8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14678 4770 261 0,'-5'-3'120'0,"5"3"-15"15,0 0-16-15,0 0-7 0,-3-6 28 0,3 6 29 16,0 0-50-16,-3-2 93 0,3 2-11 16,0 0-20-16,0 0-5 0,-3-6 5 0,3 6-25 15,0 0-31-15,0 0 9 0,-4-3-6 0,4 3-19 16,0 0 3-16,0 0-10 0,0 0-16 15,0 0-7-15,0-7-8 0,0 7-39 0,0 0 52 16,0 0 7-16,0 0-15 0,0 0-89 0,0 0 4 16,0-7-19-16,0 7 35 0,0 0 0 0,0 0 10 15,0 0 0-15,3-7-8 16,-3 7 52-16,4-4-59 0,-1 1 10 0,4-1 18 0,-7 4-13 16,7-8 3-16,-3 4 0 0,5-2-6 15,-2 1 19-15,1-2-3 0,2 3 3 0,-1-4 2 16,2 2-8-16,-1-3-15 0,3 7 21 15,-1-7 2-15,1 1-3 0,1 1-12 0,2 0 5 16,-1 0 15-16,1-1-17 0,2 1 12 0,2-2-5 16,0 0 2-16,-2 5 21 0,-1-5-17 0,3 2-1 15,-3 0-3-15,0 2-9 0,1-1 9 16,-1-1 8-16,3 2 6 0,-6 1-24 0,6-2-5 16,-3 3 13-16,0-4 0 0,1 5 18 0,-1-3-23 15,0 3-5-15,0-4 17 0,-3 3 1 16,2 0-10-16,-1 1 4 0,-2 0-2 15,4 0 8-15,-3-3 2 0,0 4-5 0,2 0-5 16,-1-2 0-16,-2 0 3 0,4 3-14 0,-3-3 6 16,3 0-5-16,-4 1 13 0,5-1-3 0,-5 2 2 15,5-2-17-15,-5 1 15 0,4 1 15 16,-3 0-17-16,-1-2 2 0,1 0 5 0,-1 1-23 16,2 1 38-16,-5 1-15 0,4-3-5 0,-4 3-7 15,0-1 7-15,1 0-13 0,-1 1 8 16,-1-2 10-16,2 1-18 0,-1 1 16 0,0 0-3 15,4-1 2-15,-4 1-9 0,0 0 7 16,1-3 2-16,-4 3 1 0,3-2 7 0,4 2-5 16,-4 0 8-16,0 0-21 0,1 0 3 15,-1 0 3-15,3 0-6 0,-2 0 0 0,2 0 1 0,1 0 9 16,-4 0 26-16,3 0-33 0,2 0-5 16,-2 0 5-16,1 2 7 0,-1-2 19 0,2 3-14 15,1-3-14-15,1 1 7 0,-3-1-8 16,4 0-5-16,1 0 21 0,-1 0-8 0,2 0 5 15,0 0 5-15,1 1-20 0,0 1 25 0,-1-2-9 16,1 0 1-16,0 1-14 0,-1-1 7 0,4 0-21 16,-3 0 24-16,3 1-6 0,-4-1 1 15,4 0-6-15,0 0 5 0,0 0 1 16,-1 0 4-16,1 0-2 0,0 3 5 0,1-3-12 16,-2 0 2-16,4 0 0 0,-2 0 25 0,2 0-30 15,4 0 12-15,-1 0 9 0,1 1-6 16,0-2-5-16,3 1-3 0,-3 0 1 0,0 0 14 15,2-3-27-15,-2 6 10 0,0-6-5 0,-3 3 10 16,3 0 7-16,-1 0-7 0,-2 0-2 16,-4 0-1-16,3-1 1 0,-4 1-9 0,1 0 11 15,1 0-5-15,-1 1 39 0,-1-2-32 0,-2 1-10 16,3 0 11-16,-3 0-6 0,-1 0-4 0,1 0 2 16,2 0 5-16,-3 0-5 0,-2 1-3 15,0-1 28-15,1 0-27 0,-1 0 17 16,-2 3-13-16,2-3 1 0,-1 0 15 0,0 0-13 0,-1 0 7 15,-1 0-7-15,1 1-10 0,-1 1 5 0,1-2 13 16,-1 0 4-16,1 1-7 16,-2 1-2-16,3 1-18 0,0-3 15 0,-3 1-21 15,6 0 16-15,1 1 10 0,-4 2-7 0,4-4 4 16,-1 3-9-16,0-2-1 0,1 0 10 0,3 2-4 16,-4-2 17-16,1-1-7 0,0 2-3 15,3-1 8-15,-4 4 7 0,4-5-25 0,-3 1-5 16,-1 0 12-16,4 1 6 0,-3 2-10 0,-1-3 2 15,4 2 10-15,-3 1-10 0,3-3 2 0,-1 1-4 16,1 1 4-16,-3 0-4 0,9 1-1 16,-5 0-2-16,5-3-3 0,-6 6 6 15,6-6-3-15,-2 2 12 0,3 3-7 0,-1-3-2 0,-2 1-6 16,2 1-2-16,-2 1 13 0,3-3-3 16,-4 1-11-16,1 3 9 0,-1-4 7 15,1 2-10-15,-1-1 2 0,-4 1 3 0,1-3 0 16,-3 4 3-16,-1-2-8 0,1 1 12 0,0 0-7 15,-1-1 5-15,0 2 11 0,1-1-19 0,-4-1 1 16,4 0-9-16,-4 2 14 0,3 0 2 16,-2-4-13-16,1 5-2 0,-1-4 10 0,3 4-5 15,-5-1-3-15,5-2 21 0,-7 1-8 16,6-1-5-16,-6 2 3 0,3 1-6 0,1-3 3 16,-2 1 8-16,-1 0 5 0,1 0-23 15,1 1 22-15,-3-1-17 0,3 1 5 0,-3 0 26 16,3-4-29-16,-4 4 6 0,1-2-8 0,-1 0 7 15,-2-1 3-15,0 3-12 0,-1-4 17 16,2 3-7-16,-1-3-14 0,-1 2 1 0,-3-1 7 16,4 0 16-16,-1 1-10 0,-3-1 15 0,-1-2-26 15,2 4 18-15,-2-4-7 0,1 2-6 0,-1-2 8 16,-2 3 18-16,3-3-12 0,-7-1-16 16,7 3 17-16,-3 0-12 0,-4-3 8 0,6 2-3 15,-6-2 0-15,7 2 0 0,-7-2-7 0,0 0 7 16,7 2-20-16,-7-2-1 0,0 0-40 15,0 0-8-15,0 0-28 0,0 0-95 16,0 0-33-16,0 0-502 0,0 0 62 0</inkml:trace>
  <inkml:trace contextRef="#ctx0" brushRef="#br0" timeOffset="451.67">19395 4606 678 0,'0'0'210'0,"0"0"-29"0,0 0-12 16,0 0-15-16,0 0-8 16,0 0-31-16,0 0 5 0,0 0-25 0,0 0 2 15,0 0-10-15,0 0-12 0,10 14-1 0,-7-9-2 16,0-1-42-16,-2 2 21 0,2 1 16 15,4 1-29-15,-3-2 6 0,2 4-16 0,-2-1 10 16,2 0 1-16,-2-1-8 0,3 3 4 0,-3-3 11 16,2 2-7-16,1-2-16 0,-1 4 26 0,2-3-16 15,-2 0 8-15,-2 0-16 0,2 1 9 16,-2-2-14-16,3-1 1 0,0 3-9 0,-4-3 1 16,1 0 8-16,2-2 2 0,-2 1 0 0,-1 0 10 15,1-2 5-15,-1 1-120 16,-2-1 93-16,-1-4-55 0,3 6 6 0,0-2-1 15,-3-4 78-15,0 6 2 0,0-6-8 0,-7 7 5 16,0-2 14-16,0-4-22 0,-6 2-1 0,-1 3-6 16,-3 0 10-16,-1-4 10 0,-6 6-17 15,-2 0-11-15,2-1 6 0,-4-2-14 0,1 2-12 16,0-1 8-16,2 2-44 0,-2-3-84 0,4 1-44 16,-2 0-133-16,5 1-538 0,3-5 72 0,-3 1 77 15</inkml:trace>
  <inkml:trace contextRef="#ctx0" brushRef="#br0" timeOffset="1050.63">20229 3963 842 0,'-4'-3'297'0,"4"3"-59"0,0 0-11 0,0 0-19 0,-6-4-37 0,6 4-12 16,0 0-11-16,0 0-12 0,0 0-23 0,0 0-11 16,0 0 6-16,0 0-6 0,-11 11-15 0,11-3-15 15,-6 3-11-15,2 3 16 0,-2 3-18 16,1 0-3-16,-2 2-15 0,-2 3-3 15,5-1-9-15,-2 0-9 0,-2 0-61 0,2 1-8 16,-1-3 16-16,3 3-5 0,-2-6-29 0,3 2-2 16,-2-3-43-16,-1 1 4 0,3-4-48 15,2-2-3-15,-2 2-56 0,0-3 3 0,0-1-37 16,3 0-444-16,-4-4 9 0</inkml:trace>
  <inkml:trace contextRef="#ctx0" brushRef="#br0" timeOffset="1577.63">20030 3934 752 0,'-3'-6'256'16,"3"6"-3"-16,-4-8-7 0,4 5-18 0,0 3-18 15,-3-8-13-15,3 2-38 0,0 6-16 16,4-8-10-16,-1 1-7 0,3 3-22 0,2-5-11 15,2 2-4-15,4-1-9 0,-4 1-9 0,6-1-4 16,-1 1-3-16,1 0-10 0,2 1-16 16,3-1 11-16,-2 2-3 0,2 2-16 0,0-1-1 15,-1 1-4-15,-2 3-17 0,-2-2 28 0,2 2-13 16,-2 2-8-16,-1-1-2 0,-2 4 5 0,-2-1-3 16,-1 3 0-16,-1 1-2 0,-4 2 0 15,-5 2-8-15,0-1 8 0,-8 6-5 16,-2 0-1-16,0 1 11 0,-4 0-18 0,-3 2 8 15,-6 0-6-15,8-3 6 0,-4-2-10 0,1-1-14 16,4-2 14-16,-6 1-6 0,7-4 0 16,-2 0 1-16,2-2 17 0,-1-3-10 0,4 1-3 15,3-3 1-15,1-1 7 0,6-1-8 0,-11-1 8 16,11 1-17-16,0 0 19 0,-3-7-7 16,3 7-15-16,0 0 7 0,14-8 13 0,-11 5 1 15,4 2-1-15,2-4-8 0,-2 4 8 0,4 1-7 16,-1 0-3-16,3 0 5 0,1 0 0 0,-3 3-16 15,3 0 24-15,-1 1-6 16,1 0-7-16,2 0 18 0,-4 3-23 0,4 0-3 16,-3 0-10-16,-2 1-15 0,3-2-16 0,-4 1-20 15,0 0-29-15,0-2-61 0,1-2-69 0,-1 3-22 16,-3-6-58-16,4 0-432 0,-2 0 26 16,1-3 71-16</inkml:trace>
  <inkml:trace contextRef="#ctx0" brushRef="#br0" timeOffset="1949.45">20556 3996 834 0,'0'0'197'0,"0"-8"-13"0,0 8-7 0,0 0-6 0,0-4-25 15,0 4-10-15,0 0-11 0,0 0-14 16,0 0-30-16,0 0-6 0,0 0 30 0,0 0-57 16,0 0 11-16,0 0 8 0,0 0-11 15,-9 17-2-15,9-9-8 0,-1-4-5 0,1 4-8 16,0-1-15-16,0-1-5 0,0 2-21 0,1-4-10 15,2 3-2-15,0-1-14 0,0-2 19 16,2 0-11-16,-2-3 21 0,4 2-10 0,-7-3-5 16,13-1-4-16,-13 1 4 0,18-4 0 0,-9-1 20 15,-2 0-8-15,4-1 13 0,-4 1 36 0,-1-2-8 16,1 3 3-16,3-2-5 0,-6 3 17 16,2-4 9-16,-2 5-11 0,-1-4-16 0,2 5 14 15,-5 1 63-15,6-6-17 0,-6 6-8 16,4-7-18-16,-4 7 0 0,3-1-21 15,-3 1-14-15,0 0 19 0,0 0-9 0,0 0 9 16,0 0-2-16,3 14-12 0,-3-7-19 0,0-2-25 16,3 2-11-16,-3 1-22 0,4 2-21 15,-4-2-26-15,3 5-61 0,4-9-46 0,-6 9-148 16,5-5-503-16,-2-4 106 0,2 3 59 0</inkml:trace>
  <inkml:trace contextRef="#ctx0" brushRef="#br0" timeOffset="2844.03">20854 4001 701 0,'0'0'225'15,"4"-6"-33"-15,-4 6-31 0,0 0-40 0,0-3-11 16,0 3-10-16,0 0-6 0,0 0-17 16,0 0 2-16,0 0-9 0,0 17-7 0,0-9-4 15,0 1-15-15,0 1 5 0,0 0 4 0,0 3-17 16,-1-2 8-16,1-2 2 0,-3 4-41 15,3-5 15-15,0 1-27 0,0-5 22 0,0 3 21 16,0-1-11-16,0 2 4 0,0-8 12 0,3 2-21 16,-3-2 26-16,0 0-20 0,0 0-11 15,15-15 3-15,-9 7-5 0,-2-1 15 16,2 0-13-16,1 0 31 0,0 1-41 0,-3 0 1 16,3-1 22-16,-1 2-15 0,0 3-16 0,-1-4 18 15,-2 4 6-15,1 0-14 0,2 1 9 16,-2 0-24-16,-4 3 6 0,14 0 17 0,-14 0-15 15,10 6 0-15,-4-4-5 0,-2 4 0 0,2-2 20 16,-1 4-35-16,1 1 12 0,-2-1-10 16,2 2-18-16,-3 0-5 0,1-1-2 0,-1 0-16 15,4 0-74-15,-3 1-67 0,-4-4 8 0,6 1-31 16,-5-3 44-16,2-3 10 0,3 3 34 0,-6-4 25 16,0 0 61-16,15-7-7 15,-9 1 63-15,-2-3 14 0,-1 2 2 0,4-1 56 16,3-5 39-16,-6 1-21 0,2 2 21 0,1 0 10 15,0 3-36-15,-3-1 13 0,2 0-51 16,-2 1 12-16,-1 3 21 0,0-2-20 0,1 3-13 16,-1-1-13-16,-3 4-8 0,4-4-2 0,-4 4-8 15,0 0 7-15,0 0 6 0,10 11-3 0,-10-4-4 16,0 0-27-16,0 2 16 0,0 0-5 16,0 1-5-16,0 4-3 0,0-6-8 0,0 1 13 15,0-1-2-15,-3 0-8 0,3 0-10 0,0-2 25 16,0 0 1-16,3-1 1 15,-3-5-19-15,3 4 10 0,-3-4-6 0,0 0 1 0,11-10-6 16,-1 3 6-16,-3-1 2 0,0 0 2 16,2-2 9-16,-1-1-9 0,2 3-9 0,-3-1 20 15,-1 1 2-15,2 1-22 0,-1 0 2 16,-1 4-3-16,-2-2 11 0,2 2-11 0,-2-1-4 16,-4 4-16-16,10-2 20 0,-10 2-15 0,0 0 28 15,13 6-7-15,-9-2-6 0,0 1 16 16,-1 3-13-16,-2-4 10 0,5 1 1 0,-6 2-1 15,3-1-15-15,1-1 20 0,-1 1-2 0,0-2-8 16,0 0 16-16,-3-4 4 0,5 9-17 16,-2-8 7-16,-3-1-5 0,7 3 1 0,-7-3-4 15,0 0 1-15,13-9-5 0,-5 5 2 16,1-3 10-16,-2 2-12 0,0-2 2 0,1 1-3 16,-2-2 39-16,-2 1-41 0,2 0 10 15,1 0 8-15,0 3-18 0,-3-2 11 0,-1 1 1 16,0 0 9-16,1 0-1 0,-4 5-22 0,6-4 4 15,-3 0-7-15,-3 4-5 0,0 0 2 16,0 0-10-16,8 0 18 0,-8 0-10 0,0 0 8 16,7 8 4-16,-7-1-12 0,3-1 20 0,0 1-2 15,-3-2-11-15,3 3 3 0,-2-1-10 16,2 0 15-16,-3 0-10 0,3-1-15 0,0-1-1 16,-2 1 11-16,-1-2-39 0,4 0-40 15,-4-4-57-15,6 6-59 0,-6-6-82 0,4 3-468 0,-4-3 33 16,0 0 128-16</inkml:trace>
  <inkml:trace contextRef="#ctx0" brushRef="#br0" timeOffset="3828.83">21555 3845 893 0,'-3'-7'243'0,"3"7"-51"0,0 0-28 0,0 0-31 16,0 0-31-16,0 0-17 0,0 0-16 15,10 15 8-15,-10-8-31 0,3 3 0 0,0 1-8 16,-2 0-5-16,2 1-12 0,1 1 10 16,-1-2 2-16,0-1 8 0,1-2 0 0,-1 0 23 15,1 1 23-15,2-2 18 0,-2-1-21 0,-4-1-4 16,4 0 12-16,-1 1-15 0,0-5 22 16,-3-1 19-16,4 8-67 0,-1-6-10 0,-3-2-56 15,3 6 25-15,-3-6-10 0,0 0-20 0,0 0 15 16,3 4 5-16,-3-4 10 0,0 0-8 15,1 4-14-15,-1-4-1 0,0 0 33 0,0 0-7 16,0 0-23-16,0 0 5 0,0 0-8 0,0 0 10 16,0 0-2-16,0 0-5 0,0 0 13 0,0 0 2 15,0 0-13-15,0 0-23 16,0 0 26-16,0 0-8 0,20-7 6 0,-16 6 7 16,2-4-16-16,-2 4 1 0,3-2 0 0,-7 3 7 15,10-4-2-15,-10 4 10 0,10-1-11 0,-10 1 6 16,11 0-18-16,-11 0 3 0,7 1 2 15,-4 4 3-15,3-2-3 0,-2 3 23 0,-1 0 8 16,1-1-16-16,0 2-2 0,2-1 10 0,-5 1 0 16,2 2 8-16,3-5-5 0,-2 5-16 0,-1-4 8 15,0 2 0-15,5-1 5 0,-5-1-2 16,4 0 2-16,0-4-5 0,-1 0 10 0,5-1-8 16,-11 0-7-16,20-2 0 0,-9-4 5 0,-1-1 5 15,4 0 0-15,-1-1 1 16,0-2-9-16,-2-1 13 0,-1-2-7 0,0 2-3 15,1-1 10-15,-7 2 3 0,2 0-3 0,0 0-12 16,-5 1-6-16,2 1 16 0,-3 0-3 0,0 2-16 16,0 2-9-16,0-3 17 0,-3 2 1 15,3 5-6-15,-10-3 3 0,10 3 5 0,-10 2-5 16,10-2 5-16,-15 6-15 0,6-2 15 0,2 3-16 16,-1-1 6-16,-1 2-10 0,5 0 4 0,-3 0-17 15,1 1-6-15,2-2-1 0,3-3-7 16,-2 1-1-16,3-5 2 0,0 6 12 15,0-6 1-15,0 0 2 0,0 0 11 0,0 0-21 16,25-10 28-16,-16 5 11 0,-1-2-19 0,2-2 6 16,0 0 17-16,-2 2 9 0,2-6 1 15,-1 5 4-15,-2-1 25 0,1 1 5 0,-2 4 5 16,-2-2-18-16,2 4 3 0,-3-4 8 0,1 3 15 16,-4-2-19-16,0 5-24 0,7-3-3 15,-7 3 5-15,0 0-6 0,0 0-7 0,0 19 3 16,-3-9 0-16,3 5 0 0,-4 2-3 0,4 5 2 15,-3-1-2-15,2 4-2 0,-2 4-6 0,0-3 6 16,3 1 7-16,-3 4-12 0,2-5 7 16,-2-1-5-16,3-4 7 0,0 1 11 15,-3-4-18-15,3 3 11 0,0-7-11 0,-3 0 20 16,3 0-7-16,0-5-3 0,-4 1 16 0,0-2-19 16,1 1-9-16,-4-4 12 0,1-2 3 15,-1-2-13-15,-1 1-5 0,8-2 0 0,-16-3-6 16,6 0 1-16,-1-5-10 0,1 2-16 0,3-2 20 15,-1-2 1-15,2 1-5 0,0-4-16 16,6 1 26-16,-1-2 4 0,2-3-24 0,5 0 2 16,5-1 10-16,6-4 13 0,6 2-3 0,12-10 13 15,6 5 0-15,7 0-23 0,3 0-15 0,0 4-3 16,4-1-13-16,-3 3 3 0,6-2 5 16,-1 8-2-16,-2-3-47 0,-3 3-89 15,3 2-69-15,-11 4-541 0,-7 0 132 0</inkml:trace>
  <inkml:trace contextRef="#ctx0" brushRef="#br0" timeOffset="19577.28">28525 3351 647 0,'0'0'246'0,"0"0"-34"0,0 0-30 16,0 0-8-16,0 0-5 0,0 0-28 0,0 0-23 16,-6-5 2-16,6 5-31 0,0 0 6 15,0 0-28-15,0 0 2 0,0 0-10 0,0 0 10 16,0 17-8-16,3-11-20 0,-3 0-10 0,3 0 25 16,0 1-28-16,-2 0 6 0,-1 0 7 15,3 0-11-15,1-2-12 0,1 2 8 0,-3-2 15 16,1 3-8-16,2-6 0 0,-3 4 1 15,1-3-80-15,4-2 17 0,0 3 29 0,-7-4 41 16,20-5 8-16,-2-1-13 0,5-5 10 16,1-4 10-16,17-9-38 0,2-2 21 0,0-2-4 15,14-11-9-15,2 6 20 0,2-4-23 0,1 0-13 16,-1 2-17-16,-12 8-9 0,2 1-12 16,-3 2-61-16,-3 1-127 0,-15 11-106 0,-3 1-528 15,-3 5 113-15,-5 0 51 0</inkml:trace>
  <inkml:trace contextRef="#ctx0" brushRef="#br0" timeOffset="106404.59">28522 4368 685 0,'0'0'233'16,"-3"-5"-30"-16,3 5-47 0,0 0-74 0,0 0 7 16,-2-4-22-16,2 4 2 0,0 0 3 15,0 0-8-15,0 0-26 0,-5-6 70 0,5 6-11 16,0 0-5-16,0 0 8 0,0 0-23 0,0 0 2 15,-3-3 3-15,3 3-16 0,0 0-4 0,0 0-6 16,0 0 11-16,0 0-39 0,0 0 26 16,0 0-19-16,0 0-1 0,6 17-14 0,-3-9 1 15,-2 1 2-15,5-1 15 0,-2 0-25 0,-1 1-3 16,6-1 3-16,-7 1 2 0,7 0-2 0,-5-1-5 16,7-1 15-16,-1 2-3 15,3-5-12-15,5 0 7 0,5-4 3 0,-2-1-5 16,9-6-5-16,7-2 10 0,12-12 0 0,6 3-11 15,-3-2-14-15,1-3-1 0,-1 1-15 0,-1 1-41 16,-6 0 5-16,-1 3-46 0,-12 2-23 16,-2 6-23-16,-4-7-133 0,-1 15-510 0,-4-3 85 15,-5 5 62-15</inkml:trace>
  <inkml:trace contextRef="#ctx0" brushRef="#br0" timeOffset="106896.38">28536 5259 396 0,'0'0'149'0,"0"0"-32"0,3 8-9 15,-3-8-8-15,4 8 46 0,-1-5-54 16,3 4 5-16,-2 0-23 0,2-2-10 0,-1 2 3 16,2 0-18-16,-4 2-3 0,6-1 69 0,-5-2-21 15,4 2 1-15,1-3 13 0,-2 1 4 16,0 1 9-16,7 0-27 0,-4-4-4 0,4-1-24 16,1 1 32-16,4-7-21 0,8-1 17 15,5-8-17-15,18-8 8 0,18-11-32 0,5-7 9 16,2-2-21-16,0-1-26 0,0-4-82 15,1 0-171-15,5 2-593 0,2-3 73 0,-6 2 59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2-31T09:18:07.0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11844 3431 325 0,'3'-4'112'15,"-3"4"-9"-15,0-6-24 0,0 6 0 16,3-4-22-16,-3 4 4 0,0-7 8 0,0 7-20 15,3-7-34-15,-3 7 34 0,0-7-3 0,0 7-8 16,4-4 6-16,-4 0-21 0,0 4 8 16,3-7-3-16,-3 7-44 0,3-6 24 0,-2 2-23 15,-1 4-6-15,6-7-12 0,-6 7-16 0,4-4-5 16,-3 0-17-16,-1 4-3 0,6-5-39 0,-6 5 52 16,4-5-34-16,-1 3 26 15,-3 2 30-15,3-6-7 0,-3 6 13 0,0 0-26 16,6-3 13-16,-6 3-13 0,0 0 5 0,4-4 42 15,-4 4 9-15,0 0 3 0,0 0 3 16,4-4 2-16,-4 4 20 0,0 0 14 0,0 0 2 16,0 0 38-16,4-2-7 0,-4 2-13 0,0 0-16 15,0 0 36-15,0 0-9 0,3-6-14 16,-3 6 3-16,0 0 10 0,0 0-13 0,0 0 23 16,0 0-53-16,0-6 66 0,0 6-51 0,0 0 23 15,0 0 3-15,-4-9 12 0,4 9 6 0,0 0-19 16,-3-4-4-16,3 4-24 0,0-5 18 15,0 5-10-15,0 0-5 0,-7-6 21 16,7 6 4-16,-4-1-9 0,4 1-4 0,-3-7-12 16,3 7 3-16,-3-4-11 0,3 4 3 15,-4-6-21-15,4 6 13 0,-6-4-10 0,2 1 23 16,4 3-13-16,-10-5 3 0,6 2-13 0,1-1-5 16,-4 2 5-16,7 2 2 0,-11-6-2 15,5 4 0-15,2-1 18 0,-5 2-18 0,2-2-54 16,7 3-7-16,-14-6-14 0,4 4 14 15,3 1 7-15,-1 0-13 0,-2-3 24 0,4 4-11 0,6 0 28 16,-18-2-7-16,12 2 10 16,6 0-18-16,-18-2 10 0,12 2 8 0,6 0 2 0,-17 0-15 15,9 2-2-15,-1-2 12 0,2 2-5 16,-3-2 3-16,-1 5 10 0,-2-2 13 16,6 2-16-16,-4 0-22 0,-2 2 37 0,2-2-27 15,1 3 13-15,0 0 9 0,-1 0-17 0,1 1 5 16,-3 1-5-16,2 0 17 0,2 0-35 15,-1 3 20-15,-1-1 11 0,4 2-8 0,-3 2 13 16,-1-1-14-16,1 1 91 0,0-3-13 0,0 1-26 16,3 4 7-16,-3-4-9 0,3 2 2 0,-1-2-8 15,2 3 6-15,-4-2-1 0,3 2-7 16,4-2-10-16,-5 0-8 0,5 2 2 0,-3-1 1 16,2 0-8-16,1 1-3 0,3-5 5 15,0 3-7-15,-3-1 23 0,3-1-14 16,3 1-1-16,-3 1-1 0,3-1-25 0,0 1 25 15,1 0-7-15,2 1 0 0,-2-1 2 0,3-3-8 16,0 2 9-16,3 2-9 0,1-5-15 0,-1 3 24 16,3-5-19-16,-2 1 3 0,5 0-5 15,-1-2 28-15,4 0-29 0,-1-1 16 0,-1-1-10 16,3 2-5-16,1-5 20 0,-1 3-2 0,1-4-13 16,0 3 5-16,-1-4 8 0,0-1-14 15,1 1 1-15,-1 1-2 0,-2-2 7 16,-1 0 0-16,0-3 10 0,4 2 5 0,-2-2-7 0,-1-1-3 15,0-2 3-15,1-1-8 0,2-1 28 16,0-1-38-16,-1 1 17 0,-3-2-9 16,0-1-8-16,1 2-1 0,2-4 27 0,-6 2-21 15,3-3-36-15,-4-1-29 0,1 2 53 0,0-3-37 16,-1-4 5-16,-2 2 8 0,-1-2 8 0,-3 3 10 16,3-4-3-16,-3 0 13 0,0 0 8 15,-1-4-15-15,-2 5 22 0,-1-4-12 0,1 6 3 16,-3-5-4-16,2 4 9 0,-6-3-1 0,2 2-7 15,-3 1 18-15,1 1-16 0,-4-3 0 16,0 4 6-16,-2 1-6 0,-2-1 5 16,4 2 14-16,-6 1 1 0,2 3-4 0,-2-2-8 0,-1 5 18 15,0-2-28-15,0 3 15 0,-3 2-13 16,0 0 21-16,-3 2-18 0,2 2-10 16,-6 1 7-16,4 2 16 0,-4 0-16 0,0 4 0 15,-3 1 16-15,2 1-6 0,2-4-12 0,-1 6 0 16,0 1-18-16,3-2-18 0,1 3-11 0,0 2-37 15,-4 2-126-15,10 0-546 0,-3 2 88 16</inkml:trace>
  <inkml:trace contextRef="#ctx0" brushRef="#br0" timeOffset="26848.24">17134 1871 243 0,'0'0'115'0,"0"0"-20"0,-6-4-8 15,6 4-11-15,0 0 4 16,0 0-55-16,0 0-37 0,0 0 58 0,-6-4-41 15,6 4 31-15,0 0-34 0,0 0 6 0,0 0-36 16,0 0 23-16,0 0 20 0,0 0-46 16,0 0 18-16,-4-3 31 0,4 3-2 0,0 0 4 15,0 0-15-15,0 0 39 0,3-8-49 0,-3 8 56 16,0 0 0-16,0 0-2 0,0 0-14 16,0 0-24-16,0 0 30 0,1-6-23 0,-1 6 7 15,0 0-4-15,0 0-14 0,0 0 22 0,0 0-22 16,0 0 1-16,0 0 2 0,0 0 3 0,0 0-13 15,0 0 28-15,0 0-20 16,3 15 15-16,0-10 5 0,-3-5-36 0,0 10 118 16,0-3 0-16,0-1-33 0,0 1 3 0,-3 3-16 15,3 0-3-15,0 0-2 0,-3 2 0 16,3 0 0-16,-1-1-6 0,1 3 1 0,0 0-8 16,-3 3-5-16,3-2-13 0,0 3 8 0,-3 1-15 15,3-1 9-15,-3 2-12 0,2 0 23 16,1 0-20-16,-4 0 2 0,4 2 0 0,0 0-16 15,-3-1 9-15,3 4 4 0,-3-1 1 0,3 1 7 16,0 0-10-16,-1 0 0 0,-2-1 2 16,3 1-10-16,-3-6 13 0,3 3 6 15,-3-3-29-15,2 2 7 0,1-1-9 0,-3-2-6 16,0 2 16-16,3-2 15 0,0 0-21 0,0-4 19 16,0-1-16-16,-3 2 13 0,3-3-16 15,0 1-9-15,0-1 2 0,-3 1 15 0,3-1-10 16,0 0 0-16,0-1 13 0,-2 1-24 0,4 0 14 15,-4-3 15-15,4 3-10 0,-4-2 7 16,2 0 0-16,0 2 1 0,0-2-19 0,0-1 6 16,0 2 4-16,-3 0-7 0,3 2 0 0,0-2 16 15,-3 1-24-15,3-1 13 0,-3-2 8 16,2 2-3-16,1-3-2 0,-3 3 0 16,3-3 4-16,0 0 6 0,-3 1-20 0,3-1 2 15,0 0-3-15,-3 1 1 0,3-3 7 0,0 1 0 16,0 1 2-16,0-2-4 0,-1 2-21 15,1-4 18-15,0 3 13 0,-3-1-13 0,3 0-5 16,0-1 7-16,-3 1 6 0,3-6 5 0,0 8-5 16,0-4-1-16,0-4 11 0,0 7-5 15,-3-3-18-15,3-4 5 0,0 8 7 0,0-8-4 16,0 6 2-16,0-6 0 0,-2 7 0 0,2-7-5 16,0 7 5-16,0-7-10 0,-3 6 13 15,3-6-8-15,0 5-8 0,0-5 21 0,0 0-18 16,0 7 20-16,0-7-7 0,0 0-16 15,0 6 19-15,0-6-14 0,0 0-5 0,-3 6 14 16,3-6 9-16,0 0-25 0,0 4 10 16,0-4 7-16,0 0-12 0,0 0 15 0,0 6 13 15,0-6-12-15,0 0-4 0,0 0-1 0,0 0-6 16,0 6 10-16,0-6 13 0,0 0-33 16,0 0 12-16,0 0 8 0,0 0-10 0,0 0-18 15,0 0-74-15,0 0-118 0,0 0-645 0,0 0 129 16,0 0 40-16</inkml:trace>
  <inkml:trace contextRef="#ctx0" brushRef="#br0" timeOffset="30602.18">17822 3409 586 0,'0'0'169'0,"0"0"-21"0,0-8 8 15,0 8-5-15,-3-5 5 0,3 5-23 16,0 0 11-16,-4-4-47 0,4 4 13 0,-4-4-7 16,4 4-70-16,-6-4-31 0,2 1 19 0,4 3-29 15,-12-6 34-15,7 2-8 16,-2 2-6-16,1-3 17 0,-1 2-14 0,-4 1-20 16,1-4 18-16,0 3-1 0,0-1-4 0,-1 0-8 15,-2 0 16-15,2 1-16 0,-2-1 15 16,-1 0-18-16,1 2 3 0,0-2 8 0,1 0 20 15,-1 0-30-15,-1 1-1 0,-2 2 24 0,1-4-21 16,2 3-16-16,-1 0 32 0,-3 2-24 16,3 0 8-16,-2-4 18 0,1 4-28 0,-1 0 7 15,1 4-30-15,-1-4 12 0,-2 2 14 0,-1 2 7 16,1 0-11-16,1 0 19 0,-3 2-3 16,-1 1-2-16,-3 0-11 0,4 1-5 15,-1 1 13-15,0 0-10 0,1 0 5 0,-4 1 12 16,3 3-37-16,2-3 30 0,-6 5-3 0,1 2 8 15,3-1 13-15,-2 1-2 0,2 0-19 0,1-1-2 16,3-3 23-16,-1 8-13 0,2-5 10 16,-1 1-15-16,3 1 8 0,0 0-8 0,4 0 15 15,-3 3-2-15,5-2 5 0,-2 4-10 0,4-5-6 16,-1 1-2-16,3 2 5 0,0-2-12 16,4-1 4-16,0 3-4 0,0-3 24 0,0 2-29 15,4 1 24-15,3-2-6 0,0 3-14 0,0-1 10 16,3 0 1-16,4 3-6 0,2-2-12 15,2 0 15-15,-2-1 0 0,5 1 0 16,0 0-2-16,3-5-4 0,-4 2 9 0,4-2-11 16,3 0 11-16,-2-2 2 0,-5-4-10 0,4 2 77 15,0-4 2-15,0 1-13 0,-1-3 1 16,-2 0-6-16,6 1-5 0,-6-4-2 0,-1 1-11 16,-2-3 6-16,3-2-9 0,-5 0 1 0,5-1-13 15,-1 0 11-15,4-8-27 0,-3 1 24 0,6-6 0 16,1-1 5-16,-1-2-16 0,7-11 11 15,0 1-26-15,-3-3 3 0,-3-2-11 0,2 3 18 16,-6-4 3-16,0-3 3 0,0 0-14 0,-3 0 14 16,-5 2-11-16,-2 4-5 0,-3-13-12 15,1 8 4-15,-4 4 8 0,-4-1 0 16,2 6 21-16,-6-1-18 0,0 2-1 0,0-1 6 16,-3 2 5-16,-4 0-8 0,0 1-10 0,-3 3 16 15,0-1-6-15,-4 3-23 0,0 1 31 16,-3 2-13-16,-3 2-5 0,-1 1 3 0,0 0-1 15,1 3-7-15,-4 2 0 0,3-1 5 0,2 6 8 16,-2-3-19-16,3 2 6 0,1 3 0 16,-3 0 10-16,6 0-12 0,-3 2 1 0,1 0-6 15,1-2-6-15,2 4 2 0,-1-1-14 16,4 0 14-16,-4 1-9 0,4-1-24 0,0 1 18 0,-1 0 1 16,7 0-19-16,-5 2 11 15,2-1-26-15,0 1-36 0,3 2-97 0,-3-4-643 16,1 5 113-16,2 3 87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12C57-AA8E-19EC-1CE8-64AF63C09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C910D5-2483-4B5F-6E90-173E83D9A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17D7-95FE-AD52-1B1F-FB6AED33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40C73-FE2D-CF2B-FFD4-23B89D138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D8AF4-184D-1D06-6AFB-DC26F706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1175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9AED5-1408-E9F2-E296-3DF40BBA6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DE0A4-3816-8D5E-FBE3-8FAE76BFE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765A-2049-C790-0D0E-2C98D5DCC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A9AA8-7E0A-9BF0-3307-04D52A8F0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117E9-36B1-187C-8352-AECD6DCAE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6669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3EC90-10E6-510E-7D84-4C79F8A15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6F154-C68F-C53B-D46C-610BBC123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3C465-8690-1096-483F-89605DBDA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36EF4-FA8B-1726-F21E-33D8BD90B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3238A-A564-15AC-0809-B76C5BD31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546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C077C-85A0-17FD-515B-859128FDB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CC696-61BF-F90D-89C3-96983F55B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8CF6AB-3019-89A6-9A80-CDC36FA2C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852DDA-6B20-0710-6C6F-88DB9C8A2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F36CA-3A6A-BE11-219B-FE2CD55C6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C8EAA3-BA95-0D88-04FA-B62F5C8C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1980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E721D-B7E8-EE9F-255B-DF4DEC1D1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EB6E0-6C74-7E4B-4545-421B42B79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13F01B-B0AC-7BE0-2E83-7842E414C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A2DD6A-C063-6CD0-4FD8-9C1F4B7BE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B473C2-2B74-819C-BAA6-07346FF9C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1576DC-2D7F-B09B-AB0A-BE1D36CCE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14E549-2942-8E0A-4004-9B5FAC30F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5EDDB7-611D-3C19-4A05-E33C3A988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897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0906D-6FC2-4D1F-2748-CEC0B2AE9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310496-4617-5DD1-DC9C-1E2AF6BEA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813D3-F5F5-167C-2DB2-29BE466BB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F3AD45-3C14-6ABF-273D-0CD3CA58F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7720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876BDB-FBD0-9CF6-080D-F8A5C47D7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DA7581-8D2F-995F-2C7F-4B862A983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921A3-C401-E805-3A11-A18D91477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405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69705-6F1E-3870-3DA4-84C36595E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ECD93-6F5F-4146-5E8E-4D0F74703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ABF54-CC23-1E7C-9FDE-E2CC9A044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AF4D2-D58B-9E6C-C144-A3BF545BB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1EDD7-8D15-91F9-0C76-88B83E990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54DA7-6641-84CF-D43A-3D9117092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1094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BCDE2-FC4B-E230-45E9-742595F6F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097293-D2AF-B3F6-C5B5-B9BF03A085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749C8-3C5B-714E-EC16-64AFCDEAC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3BD98D-1CAB-B485-0E67-CCE5E6265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DA3FC-CA1D-A069-5AEB-FA5A82ECE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7F94D3-B0E9-4C1B-498F-81682053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170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33257-10EC-8AE2-20FB-EFC947069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F43DA5-5BEF-D962-BBEC-8ECF3F316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D421D-21CB-A9EC-7DFE-2DF7938BC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A7BDF-A97C-2CEF-2C29-0FF73282D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630BD-6BF1-5A6A-E55B-E2E573EE7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0496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30EF03-FE3A-7045-D3DA-7707FF04F6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744D43-C8D3-9DC2-97F3-F7931F3C44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777E6-8C08-C9F8-DB17-FCA75894A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03732-126E-E7BC-0E0C-322F0D920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40E48-F963-AE50-3D27-A0C2D204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93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0223EC-7499-A5AF-16AD-80378968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CE4A5-3E55-986A-1B29-3095B4847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49A4C-D9CD-A43F-2257-EBAC933E15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1B92F-D0F9-4B96-B3A9-890D5ED433BA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CCE17-29D8-843A-3C15-E441EF109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DC441-A6BA-A234-CB2D-034D00FD8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5DD67-D4A3-49FF-A317-7C2A4FA9756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877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4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customXml" Target="../ink/ink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customXml" Target="../ink/ink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5.xml"/><Relationship Id="rId5" Type="http://schemas.openxmlformats.org/officeDocument/2006/relationships/image" Target="../media/image20.png"/><Relationship Id="rId4" Type="http://schemas.openxmlformats.org/officeDocument/2006/relationships/customXml" Target="../ink/ink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521A7-8C26-EA71-D34F-925BCF76B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AF8A99-5400-4B88-80AE-AE6C448E057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48640" y="351403"/>
            <a:ext cx="936752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First- Come, First-Served (FCFS) Scheduling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593719-A5A4-4326-8529-37EC324927D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431788" y="949077"/>
            <a:ext cx="9916932" cy="255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MS PGothic" panose="020B0600070205080204" pitchFamily="34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028950" algn="ctr"/>
                <a:tab pos="4633913" algn="ctr"/>
              </a:tabLs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Burst Time	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028950" algn="ctr"/>
                <a:tab pos="4633913" algn="ctr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24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028950" algn="ctr"/>
                <a:tab pos="4633913" algn="ctr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3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028950" algn="ctr"/>
                <a:tab pos="4633913" algn="ctr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	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tabLst>
                <a:tab pos="3028950" algn="ctr"/>
                <a:tab pos="4633913" algn="ctr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the processes arrive in the order: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  <a:b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4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  <a:tabLst>
                <a:tab pos="3028950" algn="ctr"/>
                <a:tab pos="4633913" algn="ctr"/>
              </a:tabLst>
            </a:pP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93C49E-F1BF-40FA-ACEB-79D52B112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81" y="4125436"/>
            <a:ext cx="6954838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2D9F9-AD97-1CC0-757B-7E3B3EEA314B}"/>
              </a:ext>
            </a:extLst>
          </p:cNvPr>
          <p:cNvSpPr txBox="1"/>
          <p:nvPr/>
        </p:nvSpPr>
        <p:spPr>
          <a:xfrm>
            <a:off x="1431788" y="5204351"/>
            <a:ext cx="60960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fontAlgn="base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Monotype Sorts" pitchFamily="-84" charset="2"/>
              <a:buNone/>
              <a:tabLst>
                <a:tab pos="3028950" algn="ctr"/>
                <a:tab pos="4633913" algn="ctr"/>
              </a:tabLst>
              <a:defRPr kumimoji="1" sz="2000"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defRPr>
            </a:lvl1pPr>
            <a:lvl2pPr marL="742950" indent="-28575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ea typeface="MS PGothic" pitchFamily="34" charset="-128"/>
              </a:defRPr>
            </a:lvl2pPr>
            <a:lvl3pPr marL="10858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ea typeface="MS PGothic" pitchFamily="34" charset="-128"/>
              </a:defRPr>
            </a:lvl3pPr>
            <a:lvl4pPr marL="14287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ea typeface="MS PGothic" pitchFamily="34" charset="-128"/>
              </a:defRPr>
            </a:lvl4pPr>
            <a:lvl5pPr marL="17716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ea typeface="MS PGothic" pitchFamily="34" charset="-128"/>
              </a:defRPr>
            </a:lvl5pPr>
            <a:lvl6pPr marL="22288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ea typeface="ＭＳ Ｐゴシック" charset="-128"/>
              </a:defRPr>
            </a:lvl6pPr>
            <a:lvl7pPr marL="26860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ea typeface="ＭＳ Ｐゴシック" charset="-128"/>
              </a:defRPr>
            </a:lvl7pPr>
            <a:lvl8pPr marL="31432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ea typeface="ＭＳ Ｐゴシック" charset="-128"/>
              </a:defRPr>
            </a:lvl8pPr>
            <a:lvl9pPr marL="36004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ea typeface="ＭＳ Ｐゴシック" charset="-128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en-US" sz="2400" dirty="0"/>
              <a:t>Waiting time for P1  = 0; P2  = 24; P3 = 27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ECC1E5-3CB4-5B9C-3522-A8A052B52AC7}"/>
              </a:ext>
            </a:extLst>
          </p:cNvPr>
          <p:cNvSpPr txBox="1"/>
          <p:nvPr/>
        </p:nvSpPr>
        <p:spPr>
          <a:xfrm>
            <a:off x="1431788" y="5886512"/>
            <a:ext cx="60960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fontAlgn="base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tabLst>
                <a:tab pos="3028950" algn="ctr"/>
                <a:tab pos="4633913" algn="ctr"/>
              </a:tabLst>
              <a:defRPr kumimoji="1" sz="2400"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defRPr>
            </a:lvl1pPr>
            <a:lvl2pPr marL="742950" indent="-28575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ea typeface="MS PGothic" pitchFamily="34" charset="-128"/>
              </a:defRPr>
            </a:lvl2pPr>
            <a:lvl3pPr marL="10858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ea typeface="MS PGothic" pitchFamily="34" charset="-128"/>
              </a:defRPr>
            </a:lvl3pPr>
            <a:lvl4pPr marL="14287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ea typeface="MS PGothic" pitchFamily="34" charset="-128"/>
              </a:defRPr>
            </a:lvl4pPr>
            <a:lvl5pPr marL="17716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ea typeface="MS PGothic" pitchFamily="34" charset="-128"/>
              </a:defRPr>
            </a:lvl5pPr>
            <a:lvl6pPr marL="22288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ea typeface="ＭＳ Ｐゴシック" charset="-128"/>
              </a:defRPr>
            </a:lvl6pPr>
            <a:lvl7pPr marL="26860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ea typeface="ＭＳ Ｐゴシック" charset="-128"/>
              </a:defRPr>
            </a:lvl7pPr>
            <a:lvl8pPr marL="31432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ea typeface="ＭＳ Ｐゴシック" charset="-128"/>
              </a:defRPr>
            </a:lvl8pPr>
            <a:lvl9pPr marL="360045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ea typeface="ＭＳ Ｐゴシック" charset="-128"/>
              </a:defRPr>
            </a:lvl9pPr>
          </a:lstStyle>
          <a:p>
            <a:r>
              <a:rPr lang="en-US" altLang="en-US" dirty="0"/>
              <a:t>Average waiting time:  (0 + 24 + 27)/3 = 17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AD70C1-3674-E769-AE90-EB98362FC568}"/>
              </a:ext>
            </a:extLst>
          </p:cNvPr>
          <p:cNvSpPr txBox="1"/>
          <p:nvPr/>
        </p:nvSpPr>
        <p:spPr>
          <a:xfrm>
            <a:off x="1869440" y="3479105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Gantt Chart for the schedule is:</a:t>
            </a: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980BDB6-C65D-8F2A-F031-F03D4FD98310}"/>
                  </a:ext>
                </a:extLst>
              </p14:cNvPr>
              <p14:cNvContentPartPr/>
              <p14:nvPr/>
            </p14:nvContentPartPr>
            <p14:xfrm>
              <a:off x="1366560" y="607680"/>
              <a:ext cx="10516320" cy="5805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980BDB6-C65D-8F2A-F031-F03D4FD9831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57200" y="598320"/>
                <a:ext cx="10535040" cy="582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268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42FEC7-5FBC-25CD-09E0-0377FB376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660" y="701516"/>
            <a:ext cx="8016653" cy="92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D8069AC-5E31-5BAC-2332-5DBC47C96289}"/>
              </a:ext>
            </a:extLst>
          </p:cNvPr>
          <p:cNvGraphicFramePr>
            <a:graphicFrameLocks noGrp="1"/>
          </p:cNvGraphicFramePr>
          <p:nvPr/>
        </p:nvGraphicFramePr>
        <p:xfrm>
          <a:off x="1056640" y="2976880"/>
          <a:ext cx="10231121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873">
                  <a:extLst>
                    <a:ext uri="{9D8B030D-6E8A-4147-A177-3AD203B41FA5}">
                      <a16:colId xmlns:a16="http://schemas.microsoft.com/office/drawing/2014/main" val="119762849"/>
                    </a:ext>
                  </a:extLst>
                </a:gridCol>
                <a:gridCol w="1599847">
                  <a:extLst>
                    <a:ext uri="{9D8B030D-6E8A-4147-A177-3AD203B41FA5}">
                      <a16:colId xmlns:a16="http://schemas.microsoft.com/office/drawing/2014/main" val="3789497661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180290157"/>
                    </a:ext>
                  </a:extLst>
                </a:gridCol>
                <a:gridCol w="1412240">
                  <a:extLst>
                    <a:ext uri="{9D8B030D-6E8A-4147-A177-3AD203B41FA5}">
                      <a16:colId xmlns:a16="http://schemas.microsoft.com/office/drawing/2014/main" val="3642890932"/>
                    </a:ext>
                  </a:extLst>
                </a:gridCol>
                <a:gridCol w="2204720">
                  <a:extLst>
                    <a:ext uri="{9D8B030D-6E8A-4147-A177-3AD203B41FA5}">
                      <a16:colId xmlns:a16="http://schemas.microsoft.com/office/drawing/2014/main" val="2399944023"/>
                    </a:ext>
                  </a:extLst>
                </a:gridCol>
                <a:gridCol w="2174241">
                  <a:extLst>
                    <a:ext uri="{9D8B030D-6E8A-4147-A177-3AD203B41FA5}">
                      <a16:colId xmlns:a16="http://schemas.microsoft.com/office/drawing/2014/main" val="252433164"/>
                    </a:ext>
                  </a:extLst>
                </a:gridCol>
              </a:tblGrid>
              <a:tr h="1432560"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Process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Arrival Time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(at)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Burst time/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CPU time  (</a:t>
                      </a:r>
                      <a:r>
                        <a:rPr lang="en-IN" b="0" dirty="0" err="1">
                          <a:solidFill>
                            <a:schemeClr val="tx1"/>
                          </a:solidFill>
                        </a:rPr>
                        <a:t>bt</a:t>
                      </a:r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Finish time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(ft)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Turn around time (tat)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(finish time-arrival time)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Waiting Time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( turnaround  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time - burst time)</a:t>
                      </a:r>
                    </a:p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917621"/>
                  </a:ext>
                </a:extLst>
              </a:tr>
              <a:tr h="505015">
                <a:tc>
                  <a:txBody>
                    <a:bodyPr/>
                    <a:lstStyle/>
                    <a:p>
                      <a:pPr algn="ctr"/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IN" sz="2200" b="0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835590"/>
                  </a:ext>
                </a:extLst>
              </a:tr>
              <a:tr h="5050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IN" sz="2200" b="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74073"/>
                  </a:ext>
                </a:extLst>
              </a:tr>
              <a:tr h="5050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IN" sz="2200" b="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003369"/>
                  </a:ext>
                </a:extLst>
              </a:tr>
              <a:tr h="628715">
                <a:tc gridSpan="2">
                  <a:txBody>
                    <a:bodyPr/>
                    <a:lstStyle/>
                    <a:p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100519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7DC1141-453B-5C41-F951-BFD7927142E7}"/>
              </a:ext>
            </a:extLst>
          </p:cNvPr>
          <p:cNvSpPr txBox="1"/>
          <p:nvPr/>
        </p:nvSpPr>
        <p:spPr>
          <a:xfrm>
            <a:off x="660400" y="23985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Gantt Chart for the schedule is:</a:t>
            </a:r>
            <a:endParaRPr lang="en-IN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63A438-187E-310E-10CC-5CAFCE41C2DA}"/>
              </a:ext>
            </a:extLst>
          </p:cNvPr>
          <p:cNvSpPr txBox="1"/>
          <p:nvPr/>
        </p:nvSpPr>
        <p:spPr>
          <a:xfrm>
            <a:off x="1056640" y="1737082"/>
            <a:ext cx="11033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 around time (tat)   </a:t>
            </a:r>
            <a:r>
              <a:rPr lang="en-I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(finish time – arrival time ) 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en-IN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waiting time(in Queue) + execution(burst time) + I/O time(processing)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CDAC60-58C4-FB87-6831-8A196B7448BC}"/>
              </a:ext>
            </a:extLst>
          </p:cNvPr>
          <p:cNvSpPr txBox="1"/>
          <p:nvPr/>
        </p:nvSpPr>
        <p:spPr>
          <a:xfrm>
            <a:off x="1127760" y="2511018"/>
            <a:ext cx="9804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Waiting time (</a:t>
            </a:r>
            <a:r>
              <a:rPr lang="en-I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IN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         = (</a:t>
            </a:r>
            <a:r>
              <a:rPr lang="en-I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 around time – burst time)    (or)   (start time- arrival time )</a:t>
            </a:r>
            <a:r>
              <a:rPr lang="en-I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AD6967-1B7B-989D-22D7-80A0A83FEACA}"/>
              </a:ext>
            </a:extLst>
          </p:cNvPr>
          <p:cNvSpPr txBox="1"/>
          <p:nvPr/>
        </p:nvSpPr>
        <p:spPr>
          <a:xfrm>
            <a:off x="7467600" y="4463534"/>
            <a:ext cx="137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0" dirty="0">
                <a:solidFill>
                  <a:schemeClr val="tx1"/>
                </a:solidFill>
              </a:rPr>
              <a:t>24 ( = 24 - 0)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4802CB-DBDF-FC11-A712-7ACF2A561C07}"/>
              </a:ext>
            </a:extLst>
          </p:cNvPr>
          <p:cNvSpPr txBox="1"/>
          <p:nvPr/>
        </p:nvSpPr>
        <p:spPr>
          <a:xfrm>
            <a:off x="7477760" y="4991854"/>
            <a:ext cx="136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0" dirty="0">
                <a:solidFill>
                  <a:schemeClr val="tx1"/>
                </a:solidFill>
              </a:rPr>
              <a:t>27 (= 27 - 0)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773818-7EA8-9BC9-CB13-74DF90850974}"/>
              </a:ext>
            </a:extLst>
          </p:cNvPr>
          <p:cNvSpPr txBox="1"/>
          <p:nvPr/>
        </p:nvSpPr>
        <p:spPr>
          <a:xfrm>
            <a:off x="7487920" y="5479534"/>
            <a:ext cx="136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30</a:t>
            </a:r>
            <a:r>
              <a:rPr lang="en-IN" b="0" dirty="0">
                <a:solidFill>
                  <a:schemeClr val="tx1"/>
                </a:solidFill>
              </a:rPr>
              <a:t> (= 30 - 0)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9661BE-CBB2-91C2-7308-7ECEFEBFE8B5}"/>
              </a:ext>
            </a:extLst>
          </p:cNvPr>
          <p:cNvSpPr txBox="1"/>
          <p:nvPr/>
        </p:nvSpPr>
        <p:spPr>
          <a:xfrm>
            <a:off x="9662160" y="4483854"/>
            <a:ext cx="137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0 </a:t>
            </a:r>
            <a:r>
              <a:rPr lang="en-IN" b="0" dirty="0">
                <a:solidFill>
                  <a:schemeClr val="tx1"/>
                </a:solidFill>
              </a:rPr>
              <a:t>(= 24 - 24)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0ECAA0-22D2-1A83-9F03-11649E52198C}"/>
              </a:ext>
            </a:extLst>
          </p:cNvPr>
          <p:cNvSpPr txBox="1"/>
          <p:nvPr/>
        </p:nvSpPr>
        <p:spPr>
          <a:xfrm>
            <a:off x="9570720" y="4961374"/>
            <a:ext cx="136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0" dirty="0">
                <a:solidFill>
                  <a:schemeClr val="tx1"/>
                </a:solidFill>
              </a:rPr>
              <a:t>24 (= 27 - 3)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3122CA-EB90-412B-3E58-B1A7A39994D9}"/>
              </a:ext>
            </a:extLst>
          </p:cNvPr>
          <p:cNvSpPr txBox="1"/>
          <p:nvPr/>
        </p:nvSpPr>
        <p:spPr>
          <a:xfrm>
            <a:off x="9580880" y="5469374"/>
            <a:ext cx="136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0" dirty="0">
                <a:solidFill>
                  <a:schemeClr val="tx1"/>
                </a:solidFill>
              </a:rPr>
              <a:t>27 (= 30 - 3)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38012A-12ED-04A4-F597-3CB1142908C2}"/>
              </a:ext>
            </a:extLst>
          </p:cNvPr>
          <p:cNvSpPr txBox="1"/>
          <p:nvPr/>
        </p:nvSpPr>
        <p:spPr>
          <a:xfrm>
            <a:off x="9385300" y="5981283"/>
            <a:ext cx="17805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600" b="1" dirty="0">
                <a:highlight>
                  <a:srgbClr val="FFFF00"/>
                </a:highlight>
              </a:rPr>
              <a:t>17  </a:t>
            </a:r>
          </a:p>
          <a:p>
            <a:pPr algn="ctr"/>
            <a:r>
              <a:rPr lang="en-IN" sz="1600" b="1" dirty="0">
                <a:highlight>
                  <a:srgbClr val="FFFF00"/>
                </a:highlight>
              </a:rPr>
              <a:t>[=(0+24+27)/3]</a:t>
            </a:r>
            <a:endParaRPr lang="en-IN" sz="1600" b="1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6E25F1-9CE7-3976-E66C-DEF3BC5CBF59}"/>
              </a:ext>
            </a:extLst>
          </p:cNvPr>
          <p:cNvSpPr txBox="1"/>
          <p:nvPr/>
        </p:nvSpPr>
        <p:spPr>
          <a:xfrm>
            <a:off x="5638800" y="448385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0" dirty="0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1A842B-FB93-73C9-16BC-08B70A0C9617}"/>
              </a:ext>
            </a:extLst>
          </p:cNvPr>
          <p:cNvSpPr txBox="1"/>
          <p:nvPr/>
        </p:nvSpPr>
        <p:spPr>
          <a:xfrm>
            <a:off x="5648960" y="499185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0" dirty="0">
                <a:solidFill>
                  <a:schemeClr val="tx1"/>
                </a:solidFill>
              </a:rPr>
              <a:t>27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3482B9-A15D-1EBA-7A57-EA3B11B8233B}"/>
              </a:ext>
            </a:extLst>
          </p:cNvPr>
          <p:cNvSpPr txBox="1"/>
          <p:nvPr/>
        </p:nvSpPr>
        <p:spPr>
          <a:xfrm>
            <a:off x="5628640" y="547953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30</a:t>
            </a:r>
            <a:r>
              <a:rPr lang="en-IN" b="0" dirty="0">
                <a:solidFill>
                  <a:schemeClr val="tx1"/>
                </a:solidFill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CB2F50E-705B-7DA6-FA9E-880106EC9248}"/>
                  </a:ext>
                </a:extLst>
              </p14:cNvPr>
              <p14:cNvContentPartPr/>
              <p14:nvPr/>
            </p14:nvContentPartPr>
            <p14:xfrm>
              <a:off x="930960" y="267840"/>
              <a:ext cx="10464840" cy="5656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CB2F50E-705B-7DA6-FA9E-880106EC92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1600" y="258480"/>
                <a:ext cx="10483560" cy="567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287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0446A-12C2-5794-0759-FB606BFF4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C7A867-434A-E4E8-2114-B843A44D88C8}"/>
              </a:ext>
            </a:extLst>
          </p:cNvPr>
          <p:cNvSpPr txBox="1"/>
          <p:nvPr/>
        </p:nvSpPr>
        <p:spPr>
          <a:xfrm>
            <a:off x="1402080" y="789355"/>
            <a:ext cx="68376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Monotype Sorts" pitchFamily="-84" charset="2"/>
              <a:buNone/>
              <a:tabLst>
                <a:tab pos="3649345" algn="ctr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that the processes arrive in the order:</a:t>
            </a:r>
          </a:p>
          <a:p>
            <a:pPr>
              <a:buFont typeface="Monotype Sorts" pitchFamily="-84" charset="2"/>
              <a:buNone/>
              <a:tabLst>
                <a:tab pos="3649345" algn="ctr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792D3B-1E97-2D18-EABE-511288431465}"/>
              </a:ext>
            </a:extLst>
          </p:cNvPr>
          <p:cNvSpPr txBox="1"/>
          <p:nvPr/>
        </p:nvSpPr>
        <p:spPr>
          <a:xfrm>
            <a:off x="1463040" y="168985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Gantt chart for the schedule is: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51E2F7-6758-4662-8420-58D4F0890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443" y="2477928"/>
            <a:ext cx="7123113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560946-C4F3-A1A9-48A6-E576944CDBC8}"/>
              </a:ext>
            </a:extLst>
          </p:cNvPr>
          <p:cNvSpPr txBox="1"/>
          <p:nvPr/>
        </p:nvSpPr>
        <p:spPr>
          <a:xfrm>
            <a:off x="1402080" y="4858291"/>
            <a:ext cx="8503920" cy="1687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3649345" algn="ctr"/>
              </a:tabLst>
              <a:defRPr/>
            </a:pPr>
            <a:r>
              <a:rPr lang="en-US" alt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with FCFS</a:t>
            </a:r>
          </a:p>
          <a:p>
            <a:pPr>
              <a:lnSpc>
                <a:spcPct val="150000"/>
              </a:lnSpc>
              <a:tabLst>
                <a:tab pos="3649345" algn="ctr"/>
              </a:tabLst>
              <a:defRPr/>
            </a:pP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Convoy</a:t>
            </a:r>
            <a:r>
              <a:rPr lang="en-US" altLang="en-US" sz="24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</a:t>
            </a:r>
            <a:r>
              <a:rPr lang="en-US" altLang="en-US" sz="24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short process behind long process</a:t>
            </a:r>
          </a:p>
          <a:p>
            <a:pPr lvl="1">
              <a:lnSpc>
                <a:spcPct val="150000"/>
              </a:lnSpc>
              <a:tabLst>
                <a:tab pos="3649345" algn="ctr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one CPU-bound and many I/O-bound processes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4FC22-5AAC-3524-377D-6B995B1D8791}"/>
              </a:ext>
            </a:extLst>
          </p:cNvPr>
          <p:cNvSpPr txBox="1"/>
          <p:nvPr/>
        </p:nvSpPr>
        <p:spPr>
          <a:xfrm>
            <a:off x="1463040" y="3442068"/>
            <a:ext cx="6096000" cy="57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3649345" algn="ctr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Waiting time for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E8D5EB-E29E-90FD-5646-27A8995344BA}"/>
              </a:ext>
            </a:extLst>
          </p:cNvPr>
          <p:cNvSpPr txBox="1"/>
          <p:nvPr/>
        </p:nvSpPr>
        <p:spPr>
          <a:xfrm>
            <a:off x="1402080" y="4058903"/>
            <a:ext cx="6096000" cy="5799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tabLst>
                <a:tab pos="3649345" algn="ctr"/>
              </a:tabLst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en-US" dirty="0"/>
              <a:t>Average waiting time:   (6 + 0 + 3)/3 = 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87BFE7C-5016-1B60-0E71-AE96D1A27380}"/>
                  </a:ext>
                </a:extLst>
              </p14:cNvPr>
              <p14:cNvContentPartPr/>
              <p14:nvPr/>
            </p14:nvContentPartPr>
            <p14:xfrm>
              <a:off x="1664280" y="1050840"/>
              <a:ext cx="8529840" cy="5010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87BFE7C-5016-1B60-0E71-AE96D1A2738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54920" y="1041480"/>
                <a:ext cx="8548560" cy="502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CDAEDBB-6A82-60F5-7E2E-D0A85399C873}"/>
                  </a:ext>
                </a:extLst>
              </p14:cNvPr>
              <p14:cNvContentPartPr/>
              <p14:nvPr/>
            </p14:nvContentPartPr>
            <p14:xfrm>
              <a:off x="966600" y="1567440"/>
              <a:ext cx="10906560" cy="4984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CDAEDBB-6A82-60F5-7E2E-D0A85399C87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7240" y="1558080"/>
                <a:ext cx="10925280" cy="500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184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370DA6-23EE-4245-8D59-2BE3CA11205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345679" y="127866"/>
            <a:ext cx="770413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Shortest-Job-First (SJF) Scheduling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3814F7-CEBB-4A55-80A1-4EA7BB1EEA9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65531" y="995563"/>
            <a:ext cx="10660937" cy="3657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MS PGothic" panose="020B0600070205080204" pitchFamily="34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with each process the length of its next CPU burst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these lengths to schedule the process with the shortest time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SJF is optimal – gives minimum average waiting time for a given set of processes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Preemptive version of SJF is called as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shortest-remaining-time-first(SRTF)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we determine the length of the next CPU burst?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Estimate</a:t>
            </a:r>
          </a:p>
          <a:p>
            <a:pPr lvl="1"/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E30C363-D44B-EFA4-190B-70500BBCD74F}"/>
                  </a:ext>
                </a:extLst>
              </p14:cNvPr>
              <p14:cNvContentPartPr/>
              <p14:nvPr/>
            </p14:nvContentPartPr>
            <p14:xfrm>
              <a:off x="794520" y="1017360"/>
              <a:ext cx="10207080" cy="235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E30C363-D44B-EFA4-190B-70500BBCD74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5160" y="1008000"/>
                <a:ext cx="10225800" cy="237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7978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593719-A5A4-4326-8529-37EC324927D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480616" y="572861"/>
            <a:ext cx="7788048" cy="187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MS PGothic" panose="020B0600070205080204" pitchFamily="34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028950" algn="ctr"/>
                <a:tab pos="4633913" algn="ctr"/>
              </a:tabLs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Burst Time	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028950" algn="ctr"/>
                <a:tab pos="4633913" algn="ctr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6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028950" algn="ctr"/>
                <a:tab pos="4633913" algn="ctr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8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028950" algn="ctr"/>
                <a:tab pos="4633913" algn="ctr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	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028950" algn="ctr"/>
                <a:tab pos="4633913" algn="ctr"/>
              </a:tabLst>
            </a:pP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	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028950" algn="ctr"/>
                <a:tab pos="4633913" algn="ctr"/>
              </a:tabLst>
            </a:pPr>
            <a:endParaRPr lang="en-US" altLang="en-US" sz="24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EF47EE-3C5C-0742-1B73-FF072E679408}"/>
              </a:ext>
            </a:extLst>
          </p:cNvPr>
          <p:cNvSpPr txBox="1"/>
          <p:nvPr/>
        </p:nvSpPr>
        <p:spPr>
          <a:xfrm>
            <a:off x="2326640" y="3302400"/>
            <a:ext cx="6096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tabLst>
                <a:tab pos="3028950" algn="ctr"/>
                <a:tab pos="4633913" algn="ctr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SJF Gantt chart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188B0D-740A-FE2F-CAB1-97DCDC2DA245}"/>
              </a:ext>
            </a:extLst>
          </p:cNvPr>
          <p:cNvSpPr txBox="1"/>
          <p:nvPr/>
        </p:nvSpPr>
        <p:spPr>
          <a:xfrm>
            <a:off x="2428240" y="5430436"/>
            <a:ext cx="6096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tabLst>
                <a:tab pos="3028950" algn="ctr"/>
                <a:tab pos="4633913" algn="ctr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waiting time = (3 + 16 + 9 + 0) / 4 = 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DC6AF8-4597-4452-983E-FCBE4FEE1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639" y="3964761"/>
            <a:ext cx="8368971" cy="1136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FE1158-AD59-21C4-F73E-BC588EED9F4C}"/>
              </a:ext>
            </a:extLst>
          </p:cNvPr>
          <p:cNvSpPr txBox="1"/>
          <p:nvPr/>
        </p:nvSpPr>
        <p:spPr>
          <a:xfrm>
            <a:off x="843280" y="243792"/>
            <a:ext cx="1849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BC4AD73-1BF7-F68D-B33A-B7E3DF34BA1A}"/>
                  </a:ext>
                </a:extLst>
              </p14:cNvPr>
              <p14:cNvContentPartPr/>
              <p14:nvPr/>
            </p14:nvContentPartPr>
            <p14:xfrm>
              <a:off x="1586880" y="12600"/>
              <a:ext cx="10513080" cy="6568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BC4AD73-1BF7-F68D-B33A-B7E3DF34BA1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77520" y="3240"/>
                <a:ext cx="10531800" cy="658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698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11176C9-04BE-57C3-FBA1-B36D86D65A0D}"/>
              </a:ext>
            </a:extLst>
          </p:cNvPr>
          <p:cNvGraphicFramePr>
            <a:graphicFrameLocks noGrp="1"/>
          </p:cNvGraphicFramePr>
          <p:nvPr/>
        </p:nvGraphicFramePr>
        <p:xfrm>
          <a:off x="1056640" y="1798320"/>
          <a:ext cx="10231121" cy="4081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873">
                  <a:extLst>
                    <a:ext uri="{9D8B030D-6E8A-4147-A177-3AD203B41FA5}">
                      <a16:colId xmlns:a16="http://schemas.microsoft.com/office/drawing/2014/main" val="119762849"/>
                    </a:ext>
                  </a:extLst>
                </a:gridCol>
                <a:gridCol w="1703778">
                  <a:extLst>
                    <a:ext uri="{9D8B030D-6E8A-4147-A177-3AD203B41FA5}">
                      <a16:colId xmlns:a16="http://schemas.microsoft.com/office/drawing/2014/main" val="3789497661"/>
                    </a:ext>
                  </a:extLst>
                </a:gridCol>
                <a:gridCol w="1369269">
                  <a:extLst>
                    <a:ext uri="{9D8B030D-6E8A-4147-A177-3AD203B41FA5}">
                      <a16:colId xmlns:a16="http://schemas.microsoft.com/office/drawing/2014/main" val="2180290157"/>
                    </a:ext>
                  </a:extLst>
                </a:gridCol>
                <a:gridCol w="1412240">
                  <a:extLst>
                    <a:ext uri="{9D8B030D-6E8A-4147-A177-3AD203B41FA5}">
                      <a16:colId xmlns:a16="http://schemas.microsoft.com/office/drawing/2014/main" val="3642890932"/>
                    </a:ext>
                  </a:extLst>
                </a:gridCol>
                <a:gridCol w="2204720">
                  <a:extLst>
                    <a:ext uri="{9D8B030D-6E8A-4147-A177-3AD203B41FA5}">
                      <a16:colId xmlns:a16="http://schemas.microsoft.com/office/drawing/2014/main" val="2399944023"/>
                    </a:ext>
                  </a:extLst>
                </a:gridCol>
                <a:gridCol w="2174241">
                  <a:extLst>
                    <a:ext uri="{9D8B030D-6E8A-4147-A177-3AD203B41FA5}">
                      <a16:colId xmlns:a16="http://schemas.microsoft.com/office/drawing/2014/main" val="252433164"/>
                    </a:ext>
                  </a:extLst>
                </a:gridCol>
              </a:tblGrid>
              <a:tr h="1432560"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Process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Arrival Time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(at)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Burst time/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CPU time  (</a:t>
                      </a:r>
                      <a:r>
                        <a:rPr lang="en-IN" b="0" dirty="0" err="1">
                          <a:solidFill>
                            <a:schemeClr val="tx1"/>
                          </a:solidFill>
                        </a:rPr>
                        <a:t>bt</a:t>
                      </a:r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Finish time</a:t>
                      </a:r>
                    </a:p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(ft)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Turn around time 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(tat)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(finish time-arrival time)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Waiting Time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IN" b="1" dirty="0" err="1">
                          <a:solidFill>
                            <a:schemeClr val="tx1"/>
                          </a:solidFill>
                        </a:rPr>
                        <a:t>wt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( turnaround  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time - burst time)</a:t>
                      </a:r>
                    </a:p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917621"/>
                  </a:ext>
                </a:extLst>
              </a:tr>
              <a:tr h="505015">
                <a:tc>
                  <a:txBody>
                    <a:bodyPr/>
                    <a:lstStyle/>
                    <a:p>
                      <a:pPr algn="ctr"/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IN" sz="2200" b="0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835590"/>
                  </a:ext>
                </a:extLst>
              </a:tr>
              <a:tr h="5050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IN" sz="2200" b="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74073"/>
                  </a:ext>
                </a:extLst>
              </a:tr>
              <a:tr h="5050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IN" sz="2200" b="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003369"/>
                  </a:ext>
                </a:extLst>
              </a:tr>
              <a:tr h="5050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IN" sz="2200" b="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939161"/>
                  </a:ext>
                </a:extLst>
              </a:tr>
              <a:tr h="628715">
                <a:tc gridSpan="2">
                  <a:txBody>
                    <a:bodyPr/>
                    <a:lstStyle/>
                    <a:p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10051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EF5DDC0-5628-291A-434F-281383351991}"/>
              </a:ext>
            </a:extLst>
          </p:cNvPr>
          <p:cNvSpPr txBox="1"/>
          <p:nvPr/>
        </p:nvSpPr>
        <p:spPr>
          <a:xfrm>
            <a:off x="1381760" y="162960"/>
            <a:ext cx="6096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tabLst>
                <a:tab pos="3028950" algn="ctr"/>
                <a:tab pos="4633913" algn="ctr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SJF Gantt chart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BF736-2B54-920C-7BFC-09AED92954D3}"/>
              </a:ext>
            </a:extLst>
          </p:cNvPr>
          <p:cNvSpPr txBox="1"/>
          <p:nvPr/>
        </p:nvSpPr>
        <p:spPr>
          <a:xfrm>
            <a:off x="5577840" y="327481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9</a:t>
            </a:r>
            <a:endParaRPr lang="en-IN" b="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7473A9-E570-032E-F41C-AC5C0A23FB01}"/>
              </a:ext>
            </a:extLst>
          </p:cNvPr>
          <p:cNvSpPr txBox="1"/>
          <p:nvPr/>
        </p:nvSpPr>
        <p:spPr>
          <a:xfrm>
            <a:off x="5598160" y="381329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24</a:t>
            </a:r>
            <a:endParaRPr lang="en-IN" b="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561145-1566-1E0C-539E-A2995509F00F}"/>
              </a:ext>
            </a:extLst>
          </p:cNvPr>
          <p:cNvSpPr txBox="1"/>
          <p:nvPr/>
        </p:nvSpPr>
        <p:spPr>
          <a:xfrm>
            <a:off x="5608320" y="433145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16</a:t>
            </a:r>
            <a:endParaRPr lang="en-IN" b="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46D91E-6CDB-77E0-8CD0-C0CE8BA8280E}"/>
              </a:ext>
            </a:extLst>
          </p:cNvPr>
          <p:cNvSpPr txBox="1"/>
          <p:nvPr/>
        </p:nvSpPr>
        <p:spPr>
          <a:xfrm>
            <a:off x="5588000" y="479881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3</a:t>
            </a:r>
            <a:endParaRPr lang="en-IN" b="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ABA9D3-0DE1-9D38-108E-FA2124549F71}"/>
              </a:ext>
            </a:extLst>
          </p:cNvPr>
          <p:cNvSpPr txBox="1"/>
          <p:nvPr/>
        </p:nvSpPr>
        <p:spPr>
          <a:xfrm>
            <a:off x="7487920" y="330529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9</a:t>
            </a:r>
            <a:r>
              <a:rPr lang="en-IN" b="0" dirty="0">
                <a:solidFill>
                  <a:schemeClr val="tx1"/>
                </a:solidFill>
              </a:rPr>
              <a:t> ( = 9 - 0)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F6B87C-DBBB-83D2-D3F0-3F4FC7DA8B21}"/>
              </a:ext>
            </a:extLst>
          </p:cNvPr>
          <p:cNvSpPr txBox="1"/>
          <p:nvPr/>
        </p:nvSpPr>
        <p:spPr>
          <a:xfrm>
            <a:off x="7335520" y="3864094"/>
            <a:ext cx="1444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24</a:t>
            </a:r>
            <a:r>
              <a:rPr lang="en-IN" b="0" dirty="0">
                <a:solidFill>
                  <a:schemeClr val="tx1"/>
                </a:solidFill>
              </a:rPr>
              <a:t> ( =24 - 0)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F7236F-8597-D5F4-F627-0B59558F5E74}"/>
              </a:ext>
            </a:extLst>
          </p:cNvPr>
          <p:cNvSpPr txBox="1"/>
          <p:nvPr/>
        </p:nvSpPr>
        <p:spPr>
          <a:xfrm>
            <a:off x="7366000" y="4382254"/>
            <a:ext cx="1414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16</a:t>
            </a:r>
            <a:r>
              <a:rPr lang="en-IN" b="0" dirty="0">
                <a:solidFill>
                  <a:schemeClr val="tx1"/>
                </a:solidFill>
              </a:rPr>
              <a:t> ( = 16 - 0)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50A290-1F6F-E25D-4B9E-432DE67A3989}"/>
              </a:ext>
            </a:extLst>
          </p:cNvPr>
          <p:cNvSpPr txBox="1"/>
          <p:nvPr/>
        </p:nvSpPr>
        <p:spPr>
          <a:xfrm>
            <a:off x="7457440" y="481913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3</a:t>
            </a:r>
            <a:r>
              <a:rPr lang="en-IN" b="0" dirty="0">
                <a:solidFill>
                  <a:schemeClr val="tx1"/>
                </a:solidFill>
              </a:rPr>
              <a:t> ( = 3 - 0)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5C4B79-1E78-3FB5-4AB8-4198DC6C9BCF}"/>
              </a:ext>
            </a:extLst>
          </p:cNvPr>
          <p:cNvSpPr txBox="1"/>
          <p:nvPr/>
        </p:nvSpPr>
        <p:spPr>
          <a:xfrm>
            <a:off x="9568730" y="335101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3</a:t>
            </a:r>
            <a:r>
              <a:rPr lang="en-IN" b="0" dirty="0">
                <a:solidFill>
                  <a:schemeClr val="tx1"/>
                </a:solidFill>
              </a:rPr>
              <a:t> ( = 9 - 6)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F1C3B3-6C82-150D-24FF-345F54904371}"/>
              </a:ext>
            </a:extLst>
          </p:cNvPr>
          <p:cNvSpPr txBox="1"/>
          <p:nvPr/>
        </p:nvSpPr>
        <p:spPr>
          <a:xfrm>
            <a:off x="9456970" y="3808214"/>
            <a:ext cx="1444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16</a:t>
            </a:r>
            <a:r>
              <a:rPr lang="en-IN" b="0" dirty="0">
                <a:solidFill>
                  <a:schemeClr val="tx1"/>
                </a:solidFill>
              </a:rPr>
              <a:t> ( = 24 - 8)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8995D2-B97A-BCF8-4017-6BB682DD6FF2}"/>
              </a:ext>
            </a:extLst>
          </p:cNvPr>
          <p:cNvSpPr txBox="1"/>
          <p:nvPr/>
        </p:nvSpPr>
        <p:spPr>
          <a:xfrm>
            <a:off x="9538250" y="4336534"/>
            <a:ext cx="1444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9</a:t>
            </a:r>
            <a:r>
              <a:rPr lang="en-IN" b="0" dirty="0">
                <a:solidFill>
                  <a:schemeClr val="tx1"/>
                </a:solidFill>
              </a:rPr>
              <a:t> ( = 16 - 7)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428BFD-2196-F11A-5CA1-407F726360C1}"/>
              </a:ext>
            </a:extLst>
          </p:cNvPr>
          <p:cNvSpPr txBox="1"/>
          <p:nvPr/>
        </p:nvSpPr>
        <p:spPr>
          <a:xfrm>
            <a:off x="9477290" y="4834374"/>
            <a:ext cx="1444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0</a:t>
            </a:r>
            <a:r>
              <a:rPr lang="en-IN" b="0" dirty="0">
                <a:solidFill>
                  <a:schemeClr val="tx1"/>
                </a:solidFill>
              </a:rPr>
              <a:t> ( = 3 - 3)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BEC5B9-27FE-CA54-3460-FD6C4A36873D}"/>
              </a:ext>
            </a:extLst>
          </p:cNvPr>
          <p:cNvSpPr txBox="1"/>
          <p:nvPr/>
        </p:nvSpPr>
        <p:spPr>
          <a:xfrm>
            <a:off x="9272820" y="5249293"/>
            <a:ext cx="17805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600" b="1" dirty="0">
                <a:highlight>
                  <a:srgbClr val="FFFF00"/>
                </a:highlight>
              </a:rPr>
              <a:t>7  </a:t>
            </a:r>
          </a:p>
          <a:p>
            <a:pPr algn="ctr"/>
            <a:r>
              <a:rPr lang="en-IN" sz="1600" b="1" dirty="0">
                <a:highlight>
                  <a:srgbClr val="FFFF00"/>
                </a:highlight>
              </a:rPr>
              <a:t>[=(3+16+9+0)/4]</a:t>
            </a:r>
            <a:endParaRPr lang="en-IN" sz="1600" b="1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9718BD2-F0F5-9220-8580-340299A34AB2}"/>
              </a:ext>
            </a:extLst>
          </p:cNvPr>
          <p:cNvGraphicFramePr>
            <a:graphicFrameLocks noGrp="1"/>
          </p:cNvGraphicFramePr>
          <p:nvPr/>
        </p:nvGraphicFramePr>
        <p:xfrm>
          <a:off x="2621280" y="719666"/>
          <a:ext cx="6756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960">
                  <a:extLst>
                    <a:ext uri="{9D8B030D-6E8A-4147-A177-3AD203B41FA5}">
                      <a16:colId xmlns:a16="http://schemas.microsoft.com/office/drawing/2014/main" val="626109721"/>
                    </a:ext>
                  </a:extLst>
                </a:gridCol>
                <a:gridCol w="1564640">
                  <a:extLst>
                    <a:ext uri="{9D8B030D-6E8A-4147-A177-3AD203B41FA5}">
                      <a16:colId xmlns:a16="http://schemas.microsoft.com/office/drawing/2014/main" val="3949205413"/>
                    </a:ext>
                  </a:extLst>
                </a:gridCol>
                <a:gridCol w="1757680">
                  <a:extLst>
                    <a:ext uri="{9D8B030D-6E8A-4147-A177-3AD203B41FA5}">
                      <a16:colId xmlns:a16="http://schemas.microsoft.com/office/drawing/2014/main" val="2975034840"/>
                    </a:ext>
                  </a:extLst>
                </a:gridCol>
                <a:gridCol w="2357120">
                  <a:extLst>
                    <a:ext uri="{9D8B030D-6E8A-4147-A177-3AD203B41FA5}">
                      <a16:colId xmlns:a16="http://schemas.microsoft.com/office/drawing/2014/main" val="3485221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519805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027DE4C2-E62A-9686-3928-C204D407C13C}"/>
              </a:ext>
            </a:extLst>
          </p:cNvPr>
          <p:cNvSpPr txBox="1"/>
          <p:nvPr/>
        </p:nvSpPr>
        <p:spPr>
          <a:xfrm>
            <a:off x="2484120" y="1098452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D67FCB-5E47-D425-D79B-1636D69D40A1}"/>
              </a:ext>
            </a:extLst>
          </p:cNvPr>
          <p:cNvSpPr txBox="1"/>
          <p:nvPr/>
        </p:nvSpPr>
        <p:spPr>
          <a:xfrm>
            <a:off x="3540760" y="1118772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C2FBB3-7368-3F4D-D6BF-E2FA5B6F03EA}"/>
              </a:ext>
            </a:extLst>
          </p:cNvPr>
          <p:cNvSpPr txBox="1"/>
          <p:nvPr/>
        </p:nvSpPr>
        <p:spPr>
          <a:xfrm>
            <a:off x="5125720" y="113189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6C9C11-7489-41AF-B243-55E4530E8865}"/>
              </a:ext>
            </a:extLst>
          </p:cNvPr>
          <p:cNvSpPr txBox="1"/>
          <p:nvPr/>
        </p:nvSpPr>
        <p:spPr>
          <a:xfrm>
            <a:off x="6812280" y="110141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912B79-49DF-F3CD-9712-1E60CCDDA291}"/>
              </a:ext>
            </a:extLst>
          </p:cNvPr>
          <p:cNvSpPr txBox="1"/>
          <p:nvPr/>
        </p:nvSpPr>
        <p:spPr>
          <a:xfrm>
            <a:off x="9138920" y="1104296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24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7935D6-DFF3-5D36-368D-8BCC3966E6FB}"/>
              </a:ext>
            </a:extLst>
          </p:cNvPr>
          <p:cNvSpPr txBox="1"/>
          <p:nvPr/>
        </p:nvSpPr>
        <p:spPr>
          <a:xfrm>
            <a:off x="2827020" y="729826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4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1C92EC-64B2-36D0-DC3B-D22ACC7B0CD6}"/>
              </a:ext>
            </a:extLst>
          </p:cNvPr>
          <p:cNvSpPr txBox="1"/>
          <p:nvPr/>
        </p:nvSpPr>
        <p:spPr>
          <a:xfrm>
            <a:off x="4231640" y="71951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1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A51297-3562-FC63-EA9D-84FF5AA07209}"/>
              </a:ext>
            </a:extLst>
          </p:cNvPr>
          <p:cNvSpPr txBox="1"/>
          <p:nvPr/>
        </p:nvSpPr>
        <p:spPr>
          <a:xfrm>
            <a:off x="5803900" y="71951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3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FB7B6E-F013-F267-D9BA-E44AC49D5B1C}"/>
              </a:ext>
            </a:extLst>
          </p:cNvPr>
          <p:cNvSpPr txBox="1"/>
          <p:nvPr/>
        </p:nvSpPr>
        <p:spPr>
          <a:xfrm>
            <a:off x="7967980" y="71951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2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BAE0D5FF-4FCD-85C8-C339-E8F823F7FEFC}"/>
              </a:ext>
            </a:extLst>
          </p:cNvPr>
          <p:cNvSpPr/>
          <p:nvPr/>
        </p:nvSpPr>
        <p:spPr>
          <a:xfrm>
            <a:off x="1412240" y="4700785"/>
            <a:ext cx="548639" cy="502921"/>
          </a:xfrm>
          <a:prstGeom prst="triangl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3CD9EBD-E757-F375-EE25-E48678F405D2}"/>
              </a:ext>
            </a:extLst>
          </p:cNvPr>
          <p:cNvSpPr txBox="1"/>
          <p:nvPr/>
        </p:nvSpPr>
        <p:spPr>
          <a:xfrm>
            <a:off x="1442719" y="3303646"/>
            <a:ext cx="548638" cy="3608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D404AF5-074E-E402-4105-A643D03F45E4}"/>
              </a:ext>
            </a:extLst>
          </p:cNvPr>
          <p:cNvSpPr/>
          <p:nvPr/>
        </p:nvSpPr>
        <p:spPr>
          <a:xfrm>
            <a:off x="1457959" y="4233426"/>
            <a:ext cx="457200" cy="4470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DBFED05-D9D9-F45F-A975-39BC960B5104}"/>
              </a:ext>
            </a:extLst>
          </p:cNvPr>
          <p:cNvSpPr/>
          <p:nvPr/>
        </p:nvSpPr>
        <p:spPr>
          <a:xfrm>
            <a:off x="1437639" y="3782255"/>
            <a:ext cx="548638" cy="3693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10BBC0D9-9AB2-E69C-5447-0724EAF562DB}"/>
                  </a:ext>
                </a:extLst>
              </p14:cNvPr>
              <p14:cNvContentPartPr/>
              <p14:nvPr/>
            </p14:nvContentPartPr>
            <p14:xfrm>
              <a:off x="532080" y="135720"/>
              <a:ext cx="11409840" cy="65264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10BBC0D9-9AB2-E69C-5447-0724EAF562D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2720" y="126360"/>
                <a:ext cx="11428560" cy="654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667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370DA6-23EE-4245-8D59-2BE3CA11205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76374" y="153829"/>
            <a:ext cx="7709971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Shortest Remaining Time First Scheduling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0AA918-E597-EEC4-07C7-B91C86098E78}"/>
              </a:ext>
            </a:extLst>
          </p:cNvPr>
          <p:cNvSpPr txBox="1"/>
          <p:nvPr/>
        </p:nvSpPr>
        <p:spPr>
          <a:xfrm>
            <a:off x="975360" y="847636"/>
            <a:ext cx="98450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Preemptive version of Shortest Job Next(SJN) or Shortest Job First(SJF)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arrival of a new process in the ready Queue, SRTF algorithm will take the decision the next process to be scheduled using SJN algorithm.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AB0FF26-D824-BC1C-C772-F0F3DD3274D6}"/>
                  </a:ext>
                </a:extLst>
              </p14:cNvPr>
              <p14:cNvContentPartPr/>
              <p14:nvPr/>
            </p14:nvContentPartPr>
            <p14:xfrm>
              <a:off x="1920240" y="1942200"/>
              <a:ext cx="3613680" cy="71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AB0FF26-D824-BC1C-C772-F0F3DD3274D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0880" y="1932840"/>
                <a:ext cx="3632400" cy="903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3B2684A-7A88-3A6B-F68E-D1587DA26AE1}"/>
              </a:ext>
            </a:extLst>
          </p:cNvPr>
          <p:cNvSpPr txBox="1"/>
          <p:nvPr/>
        </p:nvSpPr>
        <p:spPr>
          <a:xfrm>
            <a:off x="1696720" y="3108404"/>
            <a:ext cx="98450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</a:t>
            </a:r>
            <a:r>
              <a:rPr lang="en-US" alt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en-US" altLang="en-US" sz="24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400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altLang="en-US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Arrival </a:t>
            </a:r>
            <a:r>
              <a:rPr lang="en-US" alt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en-US" altLang="en-US" sz="2400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Burst Time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8</a:t>
            </a:r>
          </a:p>
          <a:p>
            <a:pPr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	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4</a:t>
            </a:r>
          </a:p>
          <a:p>
            <a:pPr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9</a:t>
            </a:r>
          </a:p>
          <a:p>
            <a:pPr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5</a:t>
            </a:r>
            <a:endParaRPr lang="en-IN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938DBA7-E966-4645-D5FD-557D7813569A}"/>
                  </a:ext>
                </a:extLst>
              </p14:cNvPr>
              <p14:cNvContentPartPr/>
              <p14:nvPr/>
            </p14:nvContentPartPr>
            <p14:xfrm>
              <a:off x="1921320" y="2603880"/>
              <a:ext cx="4221720" cy="366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938DBA7-E966-4645-D5FD-557D781356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11960" y="2594520"/>
                <a:ext cx="4240440" cy="38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6896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9E06C-09FC-9D29-15A3-3148CE377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89B52A-666F-0E0B-E546-4E80DFA324D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63897" y="812800"/>
            <a:ext cx="10122263" cy="471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MS PGothic" panose="020B0600070205080204" pitchFamily="34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we add the concepts of varying arrival times and preemption to the analysis</a:t>
            </a:r>
          </a:p>
          <a:p>
            <a:pPr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</a:t>
            </a:r>
            <a:r>
              <a:rPr lang="en-US" alt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en-US" altLang="en-US" sz="20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000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Arrival </a:t>
            </a:r>
            <a:r>
              <a:rPr lang="en-US" alt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en-US" altLang="en-US" sz="2000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Burst Time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8</a:t>
            </a:r>
          </a:p>
          <a:p>
            <a:pPr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	</a:t>
            </a: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</a:t>
            </a:r>
          </a:p>
          <a:p>
            <a:pPr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9</a:t>
            </a:r>
          </a:p>
          <a:p>
            <a:pPr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5</a:t>
            </a:r>
          </a:p>
          <a:p>
            <a:pPr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Preemptive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SJF Gantt Chart</a:t>
            </a:r>
          </a:p>
          <a:p>
            <a:pPr>
              <a:tabLst>
                <a:tab pos="1601312" algn="ctr"/>
                <a:tab pos="3252629" algn="ctr"/>
                <a:tab pos="5141754" algn="ctr"/>
              </a:tabLst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601312" algn="ctr"/>
                <a:tab pos="3252629" algn="ctr"/>
                <a:tab pos="5141754" algn="ctr"/>
              </a:tabLst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waiting time = [(10-1)+(1-1)+(17-2)+(5-3)]/4 = 26/4 = 6.5</a:t>
            </a:r>
          </a:p>
          <a:p>
            <a:pPr>
              <a:tabLst>
                <a:tab pos="1601312" algn="ctr"/>
                <a:tab pos="3252629" algn="ctr"/>
                <a:tab pos="5141754" algn="ctr"/>
              </a:tabLst>
              <a:defRPr/>
            </a:pPr>
            <a:endParaRPr lang="en-US" altLang="en-US" sz="20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Monotype Sorts" pitchFamily="-84" charset="2"/>
              <a:buNone/>
              <a:tabLst>
                <a:tab pos="1601312" algn="ctr"/>
                <a:tab pos="3252629" algn="ctr"/>
                <a:tab pos="5141754" algn="ctr"/>
              </a:tabLst>
              <a:defRPr/>
            </a:pPr>
            <a:endParaRPr lang="en-US" altLang="en-US" sz="20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D4D923-01B2-507D-174B-A7D448F5E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997" y="3889692"/>
            <a:ext cx="7565371" cy="926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8832207-8C40-88A7-57F4-707717F5B5FF}"/>
                  </a:ext>
                </a:extLst>
              </p14:cNvPr>
              <p14:cNvContentPartPr/>
              <p14:nvPr/>
            </p14:nvContentPartPr>
            <p14:xfrm>
              <a:off x="2226960" y="1219680"/>
              <a:ext cx="9310320" cy="4860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8832207-8C40-88A7-57F4-707717F5B5F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17600" y="1210320"/>
                <a:ext cx="9329040" cy="487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5050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B4C79FE-EDEA-D9BF-0F6C-F10FEA7B0374}"/>
              </a:ext>
            </a:extLst>
          </p:cNvPr>
          <p:cNvGraphicFramePr>
            <a:graphicFrameLocks noGrp="1"/>
          </p:cNvGraphicFramePr>
          <p:nvPr/>
        </p:nvGraphicFramePr>
        <p:xfrm>
          <a:off x="980439" y="2204720"/>
          <a:ext cx="10231121" cy="4081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873">
                  <a:extLst>
                    <a:ext uri="{9D8B030D-6E8A-4147-A177-3AD203B41FA5}">
                      <a16:colId xmlns:a16="http://schemas.microsoft.com/office/drawing/2014/main" val="119762849"/>
                    </a:ext>
                  </a:extLst>
                </a:gridCol>
                <a:gridCol w="1703778">
                  <a:extLst>
                    <a:ext uri="{9D8B030D-6E8A-4147-A177-3AD203B41FA5}">
                      <a16:colId xmlns:a16="http://schemas.microsoft.com/office/drawing/2014/main" val="3789497661"/>
                    </a:ext>
                  </a:extLst>
                </a:gridCol>
                <a:gridCol w="1369269">
                  <a:extLst>
                    <a:ext uri="{9D8B030D-6E8A-4147-A177-3AD203B41FA5}">
                      <a16:colId xmlns:a16="http://schemas.microsoft.com/office/drawing/2014/main" val="2180290157"/>
                    </a:ext>
                  </a:extLst>
                </a:gridCol>
                <a:gridCol w="1412240">
                  <a:extLst>
                    <a:ext uri="{9D8B030D-6E8A-4147-A177-3AD203B41FA5}">
                      <a16:colId xmlns:a16="http://schemas.microsoft.com/office/drawing/2014/main" val="3642890932"/>
                    </a:ext>
                  </a:extLst>
                </a:gridCol>
                <a:gridCol w="2204720">
                  <a:extLst>
                    <a:ext uri="{9D8B030D-6E8A-4147-A177-3AD203B41FA5}">
                      <a16:colId xmlns:a16="http://schemas.microsoft.com/office/drawing/2014/main" val="2399944023"/>
                    </a:ext>
                  </a:extLst>
                </a:gridCol>
                <a:gridCol w="2174241">
                  <a:extLst>
                    <a:ext uri="{9D8B030D-6E8A-4147-A177-3AD203B41FA5}">
                      <a16:colId xmlns:a16="http://schemas.microsoft.com/office/drawing/2014/main" val="252433164"/>
                    </a:ext>
                  </a:extLst>
                </a:gridCol>
              </a:tblGrid>
              <a:tr h="1432560"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Process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Arrival Time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(at)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Burst time/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CPU time  (</a:t>
                      </a:r>
                      <a:r>
                        <a:rPr lang="en-IN" b="0" dirty="0" err="1">
                          <a:solidFill>
                            <a:schemeClr val="tx1"/>
                          </a:solidFill>
                        </a:rPr>
                        <a:t>bt</a:t>
                      </a:r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Finish time</a:t>
                      </a:r>
                    </a:p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(ft)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Turn around time 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(tat)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(finish time-arrival time)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Waiting Time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IN" b="1" dirty="0" err="1">
                          <a:solidFill>
                            <a:schemeClr val="tx1"/>
                          </a:solidFill>
                        </a:rPr>
                        <a:t>wt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( turnaround  </a:t>
                      </a:r>
                    </a:p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time - burst time)</a:t>
                      </a:r>
                    </a:p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917621"/>
                  </a:ext>
                </a:extLst>
              </a:tr>
              <a:tr h="505015">
                <a:tc>
                  <a:txBody>
                    <a:bodyPr/>
                    <a:lstStyle/>
                    <a:p>
                      <a:pPr algn="ctr"/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IN" sz="2200" b="0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835590"/>
                  </a:ext>
                </a:extLst>
              </a:tr>
              <a:tr h="5050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IN" sz="2200" b="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74073"/>
                  </a:ext>
                </a:extLst>
              </a:tr>
              <a:tr h="5050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IN" sz="2200" b="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003369"/>
                  </a:ext>
                </a:extLst>
              </a:tr>
              <a:tr h="5050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en-IN" sz="2200" b="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939161"/>
                  </a:ext>
                </a:extLst>
              </a:tr>
              <a:tr h="628715">
                <a:tc gridSpan="2">
                  <a:txBody>
                    <a:bodyPr/>
                    <a:lstStyle/>
                    <a:p>
                      <a:r>
                        <a:rPr lang="en-IN" sz="2200" b="0" dirty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100519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1B73B99-0FA5-0E19-9C62-72C10D312696}"/>
              </a:ext>
            </a:extLst>
          </p:cNvPr>
          <p:cNvSpPr txBox="1"/>
          <p:nvPr/>
        </p:nvSpPr>
        <p:spPr>
          <a:xfrm>
            <a:off x="711200" y="19748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Preemptive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SJF Gantt Chart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D5FB12-F251-3673-1517-25F865712E71}"/>
              </a:ext>
            </a:extLst>
          </p:cNvPr>
          <p:cNvSpPr txBox="1"/>
          <p:nvPr/>
        </p:nvSpPr>
        <p:spPr>
          <a:xfrm>
            <a:off x="7264400" y="3701534"/>
            <a:ext cx="148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17</a:t>
            </a:r>
            <a:r>
              <a:rPr lang="en-IN" b="0" dirty="0">
                <a:solidFill>
                  <a:schemeClr val="tx1"/>
                </a:solidFill>
              </a:rPr>
              <a:t> ( = 17 - 0)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24C1AD-7C82-F44E-C6C9-B303109CC3DD}"/>
              </a:ext>
            </a:extLst>
          </p:cNvPr>
          <p:cNvSpPr txBox="1"/>
          <p:nvPr/>
        </p:nvSpPr>
        <p:spPr>
          <a:xfrm>
            <a:off x="5516880" y="369137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17</a:t>
            </a:r>
            <a:endParaRPr lang="en-IN" b="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DA1758-C2C0-4510-3C18-6562D03DEE15}"/>
              </a:ext>
            </a:extLst>
          </p:cNvPr>
          <p:cNvSpPr txBox="1"/>
          <p:nvPr/>
        </p:nvSpPr>
        <p:spPr>
          <a:xfrm>
            <a:off x="5516880" y="424001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5</a:t>
            </a:r>
            <a:endParaRPr lang="en-IN" b="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0EC3B6-6330-C3F7-B664-6A0822C43CD9}"/>
              </a:ext>
            </a:extLst>
          </p:cNvPr>
          <p:cNvSpPr txBox="1"/>
          <p:nvPr/>
        </p:nvSpPr>
        <p:spPr>
          <a:xfrm>
            <a:off x="5527040" y="472769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26</a:t>
            </a:r>
            <a:endParaRPr lang="en-IN" b="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1B5A46-1B23-FE22-0907-FC51C86838B5}"/>
              </a:ext>
            </a:extLst>
          </p:cNvPr>
          <p:cNvSpPr txBox="1"/>
          <p:nvPr/>
        </p:nvSpPr>
        <p:spPr>
          <a:xfrm>
            <a:off x="5537200" y="5215374"/>
            <a:ext cx="118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10</a:t>
            </a:r>
            <a:endParaRPr lang="en-IN" b="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E75BC5-9834-BBF6-0996-5EE5730B4DD1}"/>
              </a:ext>
            </a:extLst>
          </p:cNvPr>
          <p:cNvSpPr txBox="1"/>
          <p:nvPr/>
        </p:nvSpPr>
        <p:spPr>
          <a:xfrm>
            <a:off x="7264400" y="4219694"/>
            <a:ext cx="148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4</a:t>
            </a:r>
            <a:r>
              <a:rPr lang="en-IN" b="0" dirty="0">
                <a:solidFill>
                  <a:schemeClr val="tx1"/>
                </a:solidFill>
              </a:rPr>
              <a:t> ( = 5 - 1)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68716E-F8F1-8106-03CD-A40270129105}"/>
              </a:ext>
            </a:extLst>
          </p:cNvPr>
          <p:cNvSpPr txBox="1"/>
          <p:nvPr/>
        </p:nvSpPr>
        <p:spPr>
          <a:xfrm>
            <a:off x="7294880" y="4717534"/>
            <a:ext cx="148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24</a:t>
            </a:r>
            <a:r>
              <a:rPr lang="en-IN" b="0" dirty="0">
                <a:solidFill>
                  <a:schemeClr val="tx1"/>
                </a:solidFill>
              </a:rPr>
              <a:t> ( = 26 - 2)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B0C2C0-F75E-679F-813D-07E11BAF993F}"/>
              </a:ext>
            </a:extLst>
          </p:cNvPr>
          <p:cNvSpPr txBox="1"/>
          <p:nvPr/>
        </p:nvSpPr>
        <p:spPr>
          <a:xfrm>
            <a:off x="7325360" y="5235694"/>
            <a:ext cx="148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7</a:t>
            </a:r>
            <a:r>
              <a:rPr lang="en-IN" b="0" dirty="0">
                <a:solidFill>
                  <a:schemeClr val="tx1"/>
                </a:solidFill>
              </a:rPr>
              <a:t> ( = 10 - 3)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03654-F682-60FB-CFDD-152013D1E333}"/>
              </a:ext>
            </a:extLst>
          </p:cNvPr>
          <p:cNvSpPr txBox="1"/>
          <p:nvPr/>
        </p:nvSpPr>
        <p:spPr>
          <a:xfrm>
            <a:off x="9306560" y="3701534"/>
            <a:ext cx="148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9</a:t>
            </a:r>
            <a:r>
              <a:rPr lang="en-IN" b="0" dirty="0">
                <a:solidFill>
                  <a:schemeClr val="tx1"/>
                </a:solidFill>
              </a:rPr>
              <a:t> ( = 17 - 8)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684D72-661E-DBF2-39C8-B4B999E6C239}"/>
              </a:ext>
            </a:extLst>
          </p:cNvPr>
          <p:cNvSpPr txBox="1"/>
          <p:nvPr/>
        </p:nvSpPr>
        <p:spPr>
          <a:xfrm>
            <a:off x="9286240" y="4229854"/>
            <a:ext cx="148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0</a:t>
            </a:r>
            <a:r>
              <a:rPr lang="en-IN" b="0" dirty="0">
                <a:solidFill>
                  <a:schemeClr val="tx1"/>
                </a:solidFill>
              </a:rPr>
              <a:t> ( = 4 - 4)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FBEE1B-11F8-2D31-1B08-9A7083E0CA61}"/>
              </a:ext>
            </a:extLst>
          </p:cNvPr>
          <p:cNvSpPr txBox="1"/>
          <p:nvPr/>
        </p:nvSpPr>
        <p:spPr>
          <a:xfrm>
            <a:off x="9296400" y="4727694"/>
            <a:ext cx="148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15</a:t>
            </a:r>
            <a:r>
              <a:rPr lang="en-IN" b="0" dirty="0">
                <a:solidFill>
                  <a:schemeClr val="tx1"/>
                </a:solidFill>
              </a:rPr>
              <a:t> ( = 24 - 9)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08D828-4A55-27D9-7176-FD802EAF84C3}"/>
              </a:ext>
            </a:extLst>
          </p:cNvPr>
          <p:cNvSpPr txBox="1"/>
          <p:nvPr/>
        </p:nvSpPr>
        <p:spPr>
          <a:xfrm>
            <a:off x="9306560" y="5215374"/>
            <a:ext cx="1483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/>
              <a:t>2</a:t>
            </a:r>
            <a:r>
              <a:rPr lang="en-IN" b="0" dirty="0">
                <a:solidFill>
                  <a:schemeClr val="tx1"/>
                </a:solidFill>
              </a:rPr>
              <a:t> ( = 7 - 5)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63DBFD-44A5-7938-9BC1-F5B2DEB1B640}"/>
              </a:ext>
            </a:extLst>
          </p:cNvPr>
          <p:cNvSpPr txBox="1"/>
          <p:nvPr/>
        </p:nvSpPr>
        <p:spPr>
          <a:xfrm>
            <a:off x="9272820" y="5655693"/>
            <a:ext cx="17805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600" b="1" dirty="0">
                <a:highlight>
                  <a:srgbClr val="FFFF00"/>
                </a:highlight>
              </a:rPr>
              <a:t>6.5  </a:t>
            </a:r>
          </a:p>
          <a:p>
            <a:pPr algn="ctr"/>
            <a:r>
              <a:rPr lang="en-IN" sz="1600" b="1" dirty="0">
                <a:highlight>
                  <a:srgbClr val="FFFF00"/>
                </a:highlight>
              </a:rPr>
              <a:t>[=(9+0+15+2)/4]</a:t>
            </a:r>
            <a:endParaRPr lang="en-IN" sz="1600" b="1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378BFA1-6710-5939-D11F-483CE7FCAF43}"/>
              </a:ext>
            </a:extLst>
          </p:cNvPr>
          <p:cNvGraphicFramePr>
            <a:graphicFrameLocks noGrp="1"/>
          </p:cNvGraphicFramePr>
          <p:nvPr/>
        </p:nvGraphicFramePr>
        <p:xfrm>
          <a:off x="2717799" y="753569"/>
          <a:ext cx="7614921" cy="497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120">
                  <a:extLst>
                    <a:ext uri="{9D8B030D-6E8A-4147-A177-3AD203B41FA5}">
                      <a16:colId xmlns:a16="http://schemas.microsoft.com/office/drawing/2014/main" val="626109721"/>
                    </a:ext>
                  </a:extLst>
                </a:gridCol>
                <a:gridCol w="1330959">
                  <a:extLst>
                    <a:ext uri="{9D8B030D-6E8A-4147-A177-3AD203B41FA5}">
                      <a16:colId xmlns:a16="http://schemas.microsoft.com/office/drawing/2014/main" val="3949205413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975034840"/>
                    </a:ext>
                  </a:extLst>
                </a:gridCol>
                <a:gridCol w="2001522">
                  <a:extLst>
                    <a:ext uri="{9D8B030D-6E8A-4147-A177-3AD203B41FA5}">
                      <a16:colId xmlns:a16="http://schemas.microsoft.com/office/drawing/2014/main" val="3485221173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924709733"/>
                    </a:ext>
                  </a:extLst>
                </a:gridCol>
              </a:tblGrid>
              <a:tr h="497277">
                <a:tc>
                  <a:txBody>
                    <a:bodyPr/>
                    <a:lstStyle/>
                    <a:p>
                      <a:pPr algn="ctr"/>
                      <a:endParaRPr lang="en-IN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5198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7983115-A2AD-877E-A4E4-1FA0F6442FD5}"/>
              </a:ext>
            </a:extLst>
          </p:cNvPr>
          <p:cNvSpPr txBox="1"/>
          <p:nvPr/>
        </p:nvSpPr>
        <p:spPr>
          <a:xfrm>
            <a:off x="2575560" y="1230532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602031-E9B1-1444-8FBF-50B4A27002EE}"/>
              </a:ext>
            </a:extLst>
          </p:cNvPr>
          <p:cNvSpPr txBox="1"/>
          <p:nvPr/>
        </p:nvSpPr>
        <p:spPr>
          <a:xfrm>
            <a:off x="3266440" y="1250852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CEB097-2D73-72BC-1569-4441EB152366}"/>
              </a:ext>
            </a:extLst>
          </p:cNvPr>
          <p:cNvSpPr txBox="1"/>
          <p:nvPr/>
        </p:nvSpPr>
        <p:spPr>
          <a:xfrm>
            <a:off x="4597401" y="1253443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997245-B212-5194-DC9C-9EF09CF0F6F0}"/>
              </a:ext>
            </a:extLst>
          </p:cNvPr>
          <p:cNvSpPr txBox="1"/>
          <p:nvPr/>
        </p:nvSpPr>
        <p:spPr>
          <a:xfrm>
            <a:off x="6040120" y="122333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7882AB-5D84-ED6B-E79E-06A667650010}"/>
              </a:ext>
            </a:extLst>
          </p:cNvPr>
          <p:cNvSpPr txBox="1"/>
          <p:nvPr/>
        </p:nvSpPr>
        <p:spPr>
          <a:xfrm>
            <a:off x="10107930" y="1235273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26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1AE796B-958A-7BBD-6AC1-D86446064187}"/>
              </a:ext>
            </a:extLst>
          </p:cNvPr>
          <p:cNvSpPr txBox="1"/>
          <p:nvPr/>
        </p:nvSpPr>
        <p:spPr>
          <a:xfrm>
            <a:off x="2776220" y="841586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B135C5-67A6-E8EA-6929-D284FCF1F475}"/>
              </a:ext>
            </a:extLst>
          </p:cNvPr>
          <p:cNvSpPr txBox="1"/>
          <p:nvPr/>
        </p:nvSpPr>
        <p:spPr>
          <a:xfrm>
            <a:off x="3836670" y="84143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2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A91E1D-3FC7-EF43-09D0-693479C4F067}"/>
              </a:ext>
            </a:extLst>
          </p:cNvPr>
          <p:cNvSpPr txBox="1"/>
          <p:nvPr/>
        </p:nvSpPr>
        <p:spPr>
          <a:xfrm>
            <a:off x="5356860" y="861200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4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C956B3-B7A2-B122-146F-D7A542DE8E68}"/>
              </a:ext>
            </a:extLst>
          </p:cNvPr>
          <p:cNvSpPr txBox="1"/>
          <p:nvPr/>
        </p:nvSpPr>
        <p:spPr>
          <a:xfrm>
            <a:off x="9085580" y="85159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3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B1C4C8-31CD-C731-7018-38AD58D3D046}"/>
              </a:ext>
            </a:extLst>
          </p:cNvPr>
          <p:cNvSpPr txBox="1"/>
          <p:nvPr/>
        </p:nvSpPr>
        <p:spPr>
          <a:xfrm>
            <a:off x="7001510" y="85159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72FC26-4612-C08B-15B3-E7B6E0403DF7}"/>
              </a:ext>
            </a:extLst>
          </p:cNvPr>
          <p:cNvSpPr txBox="1"/>
          <p:nvPr/>
        </p:nvSpPr>
        <p:spPr>
          <a:xfrm>
            <a:off x="8046720" y="1234047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17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01C97FF-5EFA-6AC6-182F-470D326773BB}"/>
                  </a:ext>
                </a:extLst>
              </p14:cNvPr>
              <p14:cNvContentPartPr/>
              <p14:nvPr/>
            </p14:nvContentPartPr>
            <p14:xfrm>
              <a:off x="1903320" y="136080"/>
              <a:ext cx="3030120" cy="541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01C97FF-5EFA-6AC6-182F-470D326773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93960" y="126720"/>
                <a:ext cx="3048840" cy="56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BCE9417-785A-2D3E-76B9-2238DE719B5F}"/>
                  </a:ext>
                </a:extLst>
              </p14:cNvPr>
              <p14:cNvContentPartPr/>
              <p14:nvPr/>
            </p14:nvContentPartPr>
            <p14:xfrm>
              <a:off x="750240" y="1554120"/>
              <a:ext cx="10923480" cy="8830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BCE9417-785A-2D3E-76B9-2238DE719B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0880" y="1544760"/>
                <a:ext cx="10942200" cy="90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351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6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2645B-9ABD-9A21-4C7C-C5C40FAE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767C0-D8A0-2A70-A4BB-976544A88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5941DC4-42CB-976F-1D1A-C41BC427CCE3}"/>
              </a:ext>
            </a:extLst>
          </p:cNvPr>
          <p:cNvGraphicFramePr>
            <a:graphicFrameLocks noGrp="1"/>
          </p:cNvGraphicFramePr>
          <p:nvPr/>
        </p:nvGraphicFramePr>
        <p:xfrm>
          <a:off x="2717799" y="753569"/>
          <a:ext cx="7614921" cy="497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120">
                  <a:extLst>
                    <a:ext uri="{9D8B030D-6E8A-4147-A177-3AD203B41FA5}">
                      <a16:colId xmlns:a16="http://schemas.microsoft.com/office/drawing/2014/main" val="626109721"/>
                    </a:ext>
                  </a:extLst>
                </a:gridCol>
                <a:gridCol w="1330959">
                  <a:extLst>
                    <a:ext uri="{9D8B030D-6E8A-4147-A177-3AD203B41FA5}">
                      <a16:colId xmlns:a16="http://schemas.microsoft.com/office/drawing/2014/main" val="3949205413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975034840"/>
                    </a:ext>
                  </a:extLst>
                </a:gridCol>
                <a:gridCol w="2001522">
                  <a:extLst>
                    <a:ext uri="{9D8B030D-6E8A-4147-A177-3AD203B41FA5}">
                      <a16:colId xmlns:a16="http://schemas.microsoft.com/office/drawing/2014/main" val="3485221173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924709733"/>
                    </a:ext>
                  </a:extLst>
                </a:gridCol>
              </a:tblGrid>
              <a:tr h="497277">
                <a:tc>
                  <a:txBody>
                    <a:bodyPr/>
                    <a:lstStyle/>
                    <a:p>
                      <a:pPr algn="ctr"/>
                      <a:endParaRPr lang="en-IN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5198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34832CD-A7E1-AE7E-450F-41493278A3BC}"/>
                  </a:ext>
                </a:extLst>
              </p14:cNvPr>
              <p14:cNvContentPartPr/>
              <p14:nvPr/>
            </p14:nvContentPartPr>
            <p14:xfrm>
              <a:off x="750240" y="1554120"/>
              <a:ext cx="10923480" cy="883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34832CD-A7E1-AE7E-450F-41493278A3B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0880" y="1544760"/>
                <a:ext cx="10942200" cy="90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1E76857-1032-A326-7B01-85A388659CAB}"/>
                  </a:ext>
                </a:extLst>
              </p14:cNvPr>
              <p14:cNvContentPartPr/>
              <p14:nvPr/>
            </p14:nvContentPartPr>
            <p14:xfrm>
              <a:off x="2697840" y="941040"/>
              <a:ext cx="2806560" cy="557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1E76857-1032-A326-7B01-85A388659C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88480" y="931680"/>
                <a:ext cx="2825280" cy="5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D56DED6-70E0-E512-1B13-AE16D2384F5F}"/>
                  </a:ext>
                </a:extLst>
              </p14:cNvPr>
              <p14:cNvContentPartPr/>
              <p14:nvPr/>
            </p14:nvContentPartPr>
            <p14:xfrm>
              <a:off x="792000" y="934560"/>
              <a:ext cx="11271240" cy="55411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D56DED6-70E0-E512-1B13-AE16D2384F5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2640" y="925200"/>
                <a:ext cx="11289960" cy="555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0043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A781418-0C51-2A8E-4B57-C6CE86C544F7}"/>
              </a:ext>
            </a:extLst>
          </p:cNvPr>
          <p:cNvGraphicFramePr>
            <a:graphicFrameLocks noGrp="1"/>
          </p:cNvGraphicFramePr>
          <p:nvPr/>
        </p:nvGraphicFramePr>
        <p:xfrm>
          <a:off x="9011920" y="0"/>
          <a:ext cx="318008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333">
                  <a:extLst>
                    <a:ext uri="{9D8B030D-6E8A-4147-A177-3AD203B41FA5}">
                      <a16:colId xmlns:a16="http://schemas.microsoft.com/office/drawing/2014/main" val="182104480"/>
                    </a:ext>
                  </a:extLst>
                </a:gridCol>
                <a:gridCol w="1078987">
                  <a:extLst>
                    <a:ext uri="{9D8B030D-6E8A-4147-A177-3AD203B41FA5}">
                      <a16:colId xmlns:a16="http://schemas.microsoft.com/office/drawing/2014/main" val="920086251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320889375"/>
                    </a:ext>
                  </a:extLst>
                </a:gridCol>
              </a:tblGrid>
              <a:tr h="345822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Process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Time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Burst Time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846880"/>
                  </a:ext>
                </a:extLst>
              </a:tr>
              <a:tr h="34582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307251"/>
                  </a:ext>
                </a:extLst>
              </a:tr>
              <a:tr h="34582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895593"/>
                  </a:ext>
                </a:extLst>
              </a:tr>
              <a:tr h="34582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869491"/>
                  </a:ext>
                </a:extLst>
              </a:tr>
              <a:tr h="34582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87174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CEEB890-D31D-8076-8068-1FE048F53728}"/>
              </a:ext>
            </a:extLst>
          </p:cNvPr>
          <p:cNvSpPr txBox="1"/>
          <p:nvPr/>
        </p:nvSpPr>
        <p:spPr>
          <a:xfrm>
            <a:off x="650240" y="14668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Preemptive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SJF Gantt Chart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B920940-7315-6DF5-EC11-9DD70299B240}"/>
              </a:ext>
            </a:extLst>
          </p:cNvPr>
          <p:cNvGraphicFramePr>
            <a:graphicFrameLocks noGrp="1"/>
          </p:cNvGraphicFramePr>
          <p:nvPr/>
        </p:nvGraphicFramePr>
        <p:xfrm>
          <a:off x="706119" y="651969"/>
          <a:ext cx="7614921" cy="497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120">
                  <a:extLst>
                    <a:ext uri="{9D8B030D-6E8A-4147-A177-3AD203B41FA5}">
                      <a16:colId xmlns:a16="http://schemas.microsoft.com/office/drawing/2014/main" val="626109721"/>
                    </a:ext>
                  </a:extLst>
                </a:gridCol>
                <a:gridCol w="1330959">
                  <a:extLst>
                    <a:ext uri="{9D8B030D-6E8A-4147-A177-3AD203B41FA5}">
                      <a16:colId xmlns:a16="http://schemas.microsoft.com/office/drawing/2014/main" val="3949205413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975034840"/>
                    </a:ext>
                  </a:extLst>
                </a:gridCol>
                <a:gridCol w="2001522">
                  <a:extLst>
                    <a:ext uri="{9D8B030D-6E8A-4147-A177-3AD203B41FA5}">
                      <a16:colId xmlns:a16="http://schemas.microsoft.com/office/drawing/2014/main" val="3485221173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924709733"/>
                    </a:ext>
                  </a:extLst>
                </a:gridCol>
              </a:tblGrid>
              <a:tr h="497277">
                <a:tc>
                  <a:txBody>
                    <a:bodyPr/>
                    <a:lstStyle/>
                    <a:p>
                      <a:pPr algn="ctr"/>
                      <a:endParaRPr lang="en-IN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51980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AA67109-040E-F3CA-5F84-89AD63156153}"/>
              </a:ext>
            </a:extLst>
          </p:cNvPr>
          <p:cNvSpPr txBox="1"/>
          <p:nvPr/>
        </p:nvSpPr>
        <p:spPr>
          <a:xfrm>
            <a:off x="563880" y="1128932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D0808F-B12F-04A7-A9F4-B1E80DE937CF}"/>
              </a:ext>
            </a:extLst>
          </p:cNvPr>
          <p:cNvSpPr txBox="1"/>
          <p:nvPr/>
        </p:nvSpPr>
        <p:spPr>
          <a:xfrm>
            <a:off x="1254760" y="1149252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E314ED-6547-1049-8167-62F80AA7A9BA}"/>
              </a:ext>
            </a:extLst>
          </p:cNvPr>
          <p:cNvSpPr txBox="1"/>
          <p:nvPr/>
        </p:nvSpPr>
        <p:spPr>
          <a:xfrm>
            <a:off x="2585721" y="1151843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129AC4-F882-EA77-F227-AE681BB152D6}"/>
              </a:ext>
            </a:extLst>
          </p:cNvPr>
          <p:cNvSpPr txBox="1"/>
          <p:nvPr/>
        </p:nvSpPr>
        <p:spPr>
          <a:xfrm>
            <a:off x="4028440" y="112173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B5A498-1752-98AA-FAE9-B1F52EFCD73F}"/>
              </a:ext>
            </a:extLst>
          </p:cNvPr>
          <p:cNvSpPr txBox="1"/>
          <p:nvPr/>
        </p:nvSpPr>
        <p:spPr>
          <a:xfrm>
            <a:off x="8096250" y="1133673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C30CBE-2112-D9D6-2C45-853298BAEAA7}"/>
              </a:ext>
            </a:extLst>
          </p:cNvPr>
          <p:cNvSpPr txBox="1"/>
          <p:nvPr/>
        </p:nvSpPr>
        <p:spPr>
          <a:xfrm>
            <a:off x="764540" y="739986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7B620B-8565-4373-65F3-6CC013BB645D}"/>
              </a:ext>
            </a:extLst>
          </p:cNvPr>
          <p:cNvSpPr txBox="1"/>
          <p:nvPr/>
        </p:nvSpPr>
        <p:spPr>
          <a:xfrm>
            <a:off x="1824990" y="73983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2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1EF507-9303-6385-0474-61F942419CFA}"/>
              </a:ext>
            </a:extLst>
          </p:cNvPr>
          <p:cNvSpPr txBox="1"/>
          <p:nvPr/>
        </p:nvSpPr>
        <p:spPr>
          <a:xfrm>
            <a:off x="3345180" y="759600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4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DA3A83-5F1E-9C9E-04AD-08FB4F000697}"/>
              </a:ext>
            </a:extLst>
          </p:cNvPr>
          <p:cNvSpPr txBox="1"/>
          <p:nvPr/>
        </p:nvSpPr>
        <p:spPr>
          <a:xfrm>
            <a:off x="7073900" y="74999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3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27636B-C34A-3831-21BE-96C2C96402BC}"/>
              </a:ext>
            </a:extLst>
          </p:cNvPr>
          <p:cNvSpPr txBox="1"/>
          <p:nvPr/>
        </p:nvSpPr>
        <p:spPr>
          <a:xfrm>
            <a:off x="4989830" y="74999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D40C85-15FA-7F00-98E9-B49C57273B1A}"/>
              </a:ext>
            </a:extLst>
          </p:cNvPr>
          <p:cNvSpPr txBox="1"/>
          <p:nvPr/>
        </p:nvSpPr>
        <p:spPr>
          <a:xfrm>
            <a:off x="6035040" y="1132447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17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ED2EFC4-AC8C-6865-7A78-3D81A0F91B3B}"/>
              </a:ext>
            </a:extLst>
          </p:cNvPr>
          <p:cNvGraphicFramePr>
            <a:graphicFrameLocks noGrp="1"/>
          </p:cNvGraphicFramePr>
          <p:nvPr/>
        </p:nvGraphicFramePr>
        <p:xfrm>
          <a:off x="909961" y="1700206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433D801F-96BA-EABB-1DA6-DF6B3176F306}"/>
              </a:ext>
            </a:extLst>
          </p:cNvPr>
          <p:cNvSpPr txBox="1"/>
          <p:nvPr/>
        </p:nvSpPr>
        <p:spPr>
          <a:xfrm>
            <a:off x="8390" y="1628257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At t=0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AC79300-6F2B-FE7C-B0D6-A4C48CA24839}"/>
              </a:ext>
            </a:extLst>
          </p:cNvPr>
          <p:cNvGrpSpPr/>
          <p:nvPr/>
        </p:nvGrpSpPr>
        <p:grpSpPr>
          <a:xfrm>
            <a:off x="6979920" y="1523291"/>
            <a:ext cx="1669308" cy="674570"/>
            <a:chOff x="7244080" y="1421691"/>
            <a:chExt cx="1669308" cy="67457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49BC9B1-7B13-2FA3-DEE6-46A9EF368FC1}"/>
                </a:ext>
              </a:extLst>
            </p:cNvPr>
            <p:cNvGrpSpPr/>
            <p:nvPr/>
          </p:nvGrpSpPr>
          <p:grpSpPr>
            <a:xfrm>
              <a:off x="7244080" y="1421691"/>
              <a:ext cx="1401803" cy="674570"/>
              <a:chOff x="7599680" y="3799130"/>
              <a:chExt cx="1493520" cy="781037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40C00BD3-502F-857B-7906-845F0AB1564A}"/>
                  </a:ext>
                </a:extLst>
              </p:cNvPr>
              <p:cNvSpPr/>
              <p:nvPr/>
            </p:nvSpPr>
            <p:spPr>
              <a:xfrm>
                <a:off x="7599680" y="3799130"/>
                <a:ext cx="1493520" cy="781037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34ACD94-E423-F0D6-AB2D-89FF1A0F4293}"/>
                  </a:ext>
                </a:extLst>
              </p:cNvPr>
              <p:cNvSpPr txBox="1"/>
              <p:nvPr/>
            </p:nvSpPr>
            <p:spPr>
              <a:xfrm>
                <a:off x="7980680" y="4031289"/>
                <a:ext cx="73152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sz="18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en-US" sz="1800" b="1" i="1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IN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7FB4FBC-00F4-D21C-3BB9-989D2C5E2FE0}"/>
                </a:ext>
              </a:extLst>
            </p:cNvPr>
            <p:cNvSpPr txBox="1"/>
            <p:nvPr/>
          </p:nvSpPr>
          <p:spPr>
            <a:xfrm>
              <a:off x="8129527" y="1610058"/>
              <a:ext cx="7838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1400" dirty="0">
                  <a:highlight>
                    <a:srgbClr val="00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endParaRPr lang="en-IN" sz="1400" dirty="0">
                <a:highlight>
                  <a:srgbClr val="00FF00"/>
                </a:highlight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01C020C-DA1B-5F30-5212-9711EEBE601C}"/>
              </a:ext>
            </a:extLst>
          </p:cNvPr>
          <p:cNvSpPr txBox="1"/>
          <p:nvPr/>
        </p:nvSpPr>
        <p:spPr>
          <a:xfrm>
            <a:off x="15240" y="2536603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At t=1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31BB1F71-56F4-358C-134F-6DBD074D7C87}"/>
              </a:ext>
            </a:extLst>
          </p:cNvPr>
          <p:cNvGraphicFramePr>
            <a:graphicFrameLocks noGrp="1"/>
          </p:cNvGraphicFramePr>
          <p:nvPr/>
        </p:nvGraphicFramePr>
        <p:xfrm>
          <a:off x="859161" y="2553646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232BB733-8E20-82B8-1506-D1A85C83AED1}"/>
              </a:ext>
            </a:extLst>
          </p:cNvPr>
          <p:cNvGrpSpPr/>
          <p:nvPr/>
        </p:nvGrpSpPr>
        <p:grpSpPr>
          <a:xfrm>
            <a:off x="7029450" y="2363883"/>
            <a:ext cx="1669308" cy="674570"/>
            <a:chOff x="7244080" y="1421691"/>
            <a:chExt cx="1669308" cy="67457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8AF8427-77B5-9429-BD9C-EB9C5B56B1C9}"/>
                </a:ext>
              </a:extLst>
            </p:cNvPr>
            <p:cNvGrpSpPr/>
            <p:nvPr/>
          </p:nvGrpSpPr>
          <p:grpSpPr>
            <a:xfrm>
              <a:off x="7244080" y="1421691"/>
              <a:ext cx="1401803" cy="674570"/>
              <a:chOff x="7599680" y="3799130"/>
              <a:chExt cx="1493520" cy="781037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1B788C76-7EA6-2626-A522-DC682391494F}"/>
                  </a:ext>
                </a:extLst>
              </p:cNvPr>
              <p:cNvSpPr/>
              <p:nvPr/>
            </p:nvSpPr>
            <p:spPr>
              <a:xfrm>
                <a:off x="7599680" y="3799130"/>
                <a:ext cx="1493520" cy="781037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C4B55B9-977F-EF61-F961-ED28073943D5}"/>
                  </a:ext>
                </a:extLst>
              </p:cNvPr>
              <p:cNvSpPr txBox="1"/>
              <p:nvPr/>
            </p:nvSpPr>
            <p:spPr>
              <a:xfrm>
                <a:off x="7980680" y="4031289"/>
                <a:ext cx="731520" cy="427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sz="18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en-US" b="1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IN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5E5B08D-5CEC-0480-B4F0-0522F92CBF16}"/>
                </a:ext>
              </a:extLst>
            </p:cNvPr>
            <p:cNvSpPr txBox="1"/>
            <p:nvPr/>
          </p:nvSpPr>
          <p:spPr>
            <a:xfrm>
              <a:off x="8129527" y="1610058"/>
              <a:ext cx="7838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1400" dirty="0">
                  <a:highlight>
                    <a:srgbClr val="00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endParaRPr lang="en-IN" sz="1400" dirty="0">
                <a:highlight>
                  <a:srgbClr val="00FF00"/>
                </a:highlight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55B2D41-C8A2-439D-4786-614124D415DE}"/>
              </a:ext>
            </a:extLst>
          </p:cNvPr>
          <p:cNvSpPr txBox="1"/>
          <p:nvPr/>
        </p:nvSpPr>
        <p:spPr>
          <a:xfrm>
            <a:off x="8959097" y="2552250"/>
            <a:ext cx="3011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 P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Start P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Process</a:t>
            </a:r>
            <a:endParaRPr lang="en-IN" dirty="0"/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95A6B88B-F8C9-D223-6555-F084BB9E415E}"/>
              </a:ext>
            </a:extLst>
          </p:cNvPr>
          <p:cNvGraphicFramePr>
            <a:graphicFrameLocks noGrp="1"/>
          </p:cNvGraphicFramePr>
          <p:nvPr/>
        </p:nvGraphicFramePr>
        <p:xfrm>
          <a:off x="859161" y="3075617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A4B52FF3-53CD-8FA9-961B-FCA1AF78DC73}"/>
              </a:ext>
            </a:extLst>
          </p:cNvPr>
          <p:cNvSpPr txBox="1"/>
          <p:nvPr/>
        </p:nvSpPr>
        <p:spPr>
          <a:xfrm>
            <a:off x="5080" y="3613563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At t=2</a:t>
            </a:r>
          </a:p>
        </p:txBody>
      </p: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8A05CD9D-4401-F714-18E7-0AEAEEE506A8}"/>
              </a:ext>
            </a:extLst>
          </p:cNvPr>
          <p:cNvGraphicFramePr>
            <a:graphicFrameLocks noGrp="1"/>
          </p:cNvGraphicFramePr>
          <p:nvPr/>
        </p:nvGraphicFramePr>
        <p:xfrm>
          <a:off x="849001" y="3630606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5A032BDC-10C9-FF83-AF3A-D106C80756CB}"/>
              </a:ext>
            </a:extLst>
          </p:cNvPr>
          <p:cNvGrpSpPr/>
          <p:nvPr/>
        </p:nvGrpSpPr>
        <p:grpSpPr>
          <a:xfrm>
            <a:off x="7023100" y="3323404"/>
            <a:ext cx="1669308" cy="674570"/>
            <a:chOff x="7244080" y="1421691"/>
            <a:chExt cx="1669308" cy="67457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92C3405-8EF5-BB24-B87D-6304FCCD7484}"/>
                </a:ext>
              </a:extLst>
            </p:cNvPr>
            <p:cNvGrpSpPr/>
            <p:nvPr/>
          </p:nvGrpSpPr>
          <p:grpSpPr>
            <a:xfrm>
              <a:off x="7244080" y="1421691"/>
              <a:ext cx="1401803" cy="674570"/>
              <a:chOff x="7599680" y="3799130"/>
              <a:chExt cx="1493520" cy="781037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262D98C-595A-2972-5BB7-85FD0539D96D}"/>
                  </a:ext>
                </a:extLst>
              </p:cNvPr>
              <p:cNvSpPr/>
              <p:nvPr/>
            </p:nvSpPr>
            <p:spPr>
              <a:xfrm>
                <a:off x="7599680" y="3799130"/>
                <a:ext cx="1493520" cy="781037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58B1DC1-0EA8-E7AF-DD23-C60AD440D4BA}"/>
                  </a:ext>
                </a:extLst>
              </p:cNvPr>
              <p:cNvSpPr txBox="1"/>
              <p:nvPr/>
            </p:nvSpPr>
            <p:spPr>
              <a:xfrm>
                <a:off x="7980680" y="4031289"/>
                <a:ext cx="731520" cy="427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sz="18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en-US" b="1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IN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4FC5B0-6ED6-F317-A2A6-CA1E7A55DB69}"/>
                </a:ext>
              </a:extLst>
            </p:cNvPr>
            <p:cNvSpPr txBox="1"/>
            <p:nvPr/>
          </p:nvSpPr>
          <p:spPr>
            <a:xfrm>
              <a:off x="8129527" y="1610058"/>
              <a:ext cx="7838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1400" dirty="0">
                  <a:highlight>
                    <a:srgbClr val="00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endParaRPr lang="en-IN" sz="1400" dirty="0">
                <a:highlight>
                  <a:srgbClr val="00FF00"/>
                </a:highlight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A7BACD40-CECE-4B96-7607-4EB5C9B0459E}"/>
              </a:ext>
            </a:extLst>
          </p:cNvPr>
          <p:cNvSpPr txBox="1"/>
          <p:nvPr/>
        </p:nvSpPr>
        <p:spPr>
          <a:xfrm>
            <a:off x="5080" y="418398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At t=3</a:t>
            </a:r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946C6E38-DF02-D6F7-4DE3-DF1AE5BE142D}"/>
              </a:ext>
            </a:extLst>
          </p:cNvPr>
          <p:cNvGraphicFramePr>
            <a:graphicFrameLocks noGrp="1"/>
          </p:cNvGraphicFramePr>
          <p:nvPr/>
        </p:nvGraphicFramePr>
        <p:xfrm>
          <a:off x="849001" y="4201027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31583062-F201-7662-DB45-8336C5400AFE}"/>
              </a:ext>
            </a:extLst>
          </p:cNvPr>
          <p:cNvGraphicFramePr>
            <a:graphicFrameLocks noGrp="1"/>
          </p:cNvGraphicFramePr>
          <p:nvPr/>
        </p:nvGraphicFramePr>
        <p:xfrm>
          <a:off x="873760" y="4737362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grpSp>
        <p:nvGrpSpPr>
          <p:cNvPr id="46" name="Group 45">
            <a:extLst>
              <a:ext uri="{FF2B5EF4-FFF2-40B4-BE49-F238E27FC236}">
                <a16:creationId xmlns:a16="http://schemas.microsoft.com/office/drawing/2014/main" id="{10685445-F1A4-0570-F1DC-0E35661B9D69}"/>
              </a:ext>
            </a:extLst>
          </p:cNvPr>
          <p:cNvGrpSpPr/>
          <p:nvPr/>
        </p:nvGrpSpPr>
        <p:grpSpPr>
          <a:xfrm>
            <a:off x="7046702" y="4312433"/>
            <a:ext cx="1669308" cy="674570"/>
            <a:chOff x="7244080" y="1421691"/>
            <a:chExt cx="1669308" cy="67457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681C16F-D63A-7C05-7DC1-E2AF43916CCE}"/>
                </a:ext>
              </a:extLst>
            </p:cNvPr>
            <p:cNvGrpSpPr/>
            <p:nvPr/>
          </p:nvGrpSpPr>
          <p:grpSpPr>
            <a:xfrm>
              <a:off x="7244080" y="1421691"/>
              <a:ext cx="1401803" cy="674570"/>
              <a:chOff x="7599680" y="3799130"/>
              <a:chExt cx="1493520" cy="781037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6D7A19A8-0203-FCE1-4207-FE3295530A60}"/>
                  </a:ext>
                </a:extLst>
              </p:cNvPr>
              <p:cNvSpPr/>
              <p:nvPr/>
            </p:nvSpPr>
            <p:spPr>
              <a:xfrm>
                <a:off x="7599680" y="3799130"/>
                <a:ext cx="1493520" cy="781037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1A6FB30-F0EC-FAB9-D068-C600E08CA7CE}"/>
                  </a:ext>
                </a:extLst>
              </p:cNvPr>
              <p:cNvSpPr txBox="1"/>
              <p:nvPr/>
            </p:nvSpPr>
            <p:spPr>
              <a:xfrm>
                <a:off x="7980680" y="4031289"/>
                <a:ext cx="731520" cy="427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sz="18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en-US" b="1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IN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351F947-71B0-6FF1-9D62-0DBDFF13C2AD}"/>
                </a:ext>
              </a:extLst>
            </p:cNvPr>
            <p:cNvSpPr txBox="1"/>
            <p:nvPr/>
          </p:nvSpPr>
          <p:spPr>
            <a:xfrm>
              <a:off x="8129527" y="1610058"/>
              <a:ext cx="7838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1400" dirty="0">
                  <a:highlight>
                    <a:srgbClr val="00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endParaRPr lang="en-IN" sz="1400" dirty="0">
                <a:highlight>
                  <a:srgbClr val="00FF00"/>
                </a:highlight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D0968F4D-C032-A1D0-0C5F-3F598E43C8D4}"/>
              </a:ext>
            </a:extLst>
          </p:cNvPr>
          <p:cNvSpPr txBox="1"/>
          <p:nvPr/>
        </p:nvSpPr>
        <p:spPr>
          <a:xfrm>
            <a:off x="15240" y="532190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At t=5</a:t>
            </a: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75799895-9EC3-3DC3-1965-7664C1BED9E3}"/>
              </a:ext>
            </a:extLst>
          </p:cNvPr>
          <p:cNvGraphicFramePr>
            <a:graphicFrameLocks noGrp="1"/>
          </p:cNvGraphicFramePr>
          <p:nvPr/>
        </p:nvGraphicFramePr>
        <p:xfrm>
          <a:off x="859161" y="5338947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grpSp>
        <p:nvGrpSpPr>
          <p:cNvPr id="53" name="Group 52">
            <a:extLst>
              <a:ext uri="{FF2B5EF4-FFF2-40B4-BE49-F238E27FC236}">
                <a16:creationId xmlns:a16="http://schemas.microsoft.com/office/drawing/2014/main" id="{66D7938C-2EA9-48E4-0F3A-F170FEF2C36E}"/>
              </a:ext>
            </a:extLst>
          </p:cNvPr>
          <p:cNvGrpSpPr/>
          <p:nvPr/>
        </p:nvGrpSpPr>
        <p:grpSpPr>
          <a:xfrm>
            <a:off x="7046702" y="5169285"/>
            <a:ext cx="1669308" cy="674570"/>
            <a:chOff x="7244080" y="1421691"/>
            <a:chExt cx="1669308" cy="67457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BDDDA63-2761-F711-0D5A-3B8226329398}"/>
                </a:ext>
              </a:extLst>
            </p:cNvPr>
            <p:cNvGrpSpPr/>
            <p:nvPr/>
          </p:nvGrpSpPr>
          <p:grpSpPr>
            <a:xfrm>
              <a:off x="7244080" y="1421691"/>
              <a:ext cx="1401803" cy="674570"/>
              <a:chOff x="7599680" y="3799130"/>
              <a:chExt cx="1493520" cy="781037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0F055833-BF0C-8AE2-59DE-E818F87ED0D0}"/>
                  </a:ext>
                </a:extLst>
              </p:cNvPr>
              <p:cNvSpPr/>
              <p:nvPr/>
            </p:nvSpPr>
            <p:spPr>
              <a:xfrm>
                <a:off x="7599680" y="3799130"/>
                <a:ext cx="1493520" cy="781037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779C02F-F10D-32CC-0CCB-127D8D3B75A7}"/>
                  </a:ext>
                </a:extLst>
              </p:cNvPr>
              <p:cNvSpPr txBox="1"/>
              <p:nvPr/>
            </p:nvSpPr>
            <p:spPr>
              <a:xfrm>
                <a:off x="7980680" y="4031289"/>
                <a:ext cx="731520" cy="427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sz="18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en-US" b="1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IN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294A5A7-B19A-7C0F-9A5A-0216719C7F2B}"/>
                </a:ext>
              </a:extLst>
            </p:cNvPr>
            <p:cNvSpPr txBox="1"/>
            <p:nvPr/>
          </p:nvSpPr>
          <p:spPr>
            <a:xfrm>
              <a:off x="8129527" y="1610058"/>
              <a:ext cx="7838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1400" dirty="0">
                  <a:highlight>
                    <a:srgbClr val="00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endParaRPr lang="en-IN" sz="1400" dirty="0">
                <a:highlight>
                  <a:srgbClr val="00FF00"/>
                </a:highlight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F369DE53-95ED-BD1D-58F2-A6AEE4870C47}"/>
              </a:ext>
            </a:extLst>
          </p:cNvPr>
          <p:cNvSpPr txBox="1"/>
          <p:nvPr/>
        </p:nvSpPr>
        <p:spPr>
          <a:xfrm>
            <a:off x="9029667" y="5000465"/>
            <a:ext cx="2870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 P</a:t>
            </a:r>
            <a:r>
              <a:rPr lang="en-US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8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is completed</a:t>
            </a:r>
            <a:endParaRPr lang="en-IN" dirty="0">
              <a:solidFill>
                <a:schemeClr val="tx1"/>
              </a:solidFill>
            </a:endParaRPr>
          </a:p>
        </p:txBody>
      </p:sp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1CFD8D64-AA5D-8E54-4016-BB8844A02390}"/>
              </a:ext>
            </a:extLst>
          </p:cNvPr>
          <p:cNvGraphicFramePr>
            <a:graphicFrameLocks noGrp="1"/>
          </p:cNvGraphicFramePr>
          <p:nvPr/>
        </p:nvGraphicFramePr>
        <p:xfrm>
          <a:off x="849001" y="5836699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CA384B4-A77B-CE06-01C7-7F7F5089B37E}"/>
                  </a:ext>
                </a:extLst>
              </p14:cNvPr>
              <p14:cNvContentPartPr/>
              <p14:nvPr/>
            </p14:nvContentPartPr>
            <p14:xfrm>
              <a:off x="5277600" y="1086840"/>
              <a:ext cx="5337360" cy="848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CA384B4-A77B-CE06-01C7-7F7F5089B37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68240" y="1077480"/>
                <a:ext cx="5356080" cy="86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8260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7" grpId="0"/>
      <p:bldP spid="34" grpId="0"/>
      <p:bldP spid="36" grpId="0"/>
      <p:bldP spid="43" grpId="0"/>
      <p:bldP spid="51" grpId="0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2A6F3-5B1F-02F2-B7C2-E1699097A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80FF8E1-F78C-0271-6DA2-3E5998E82C5F}"/>
              </a:ext>
            </a:extLst>
          </p:cNvPr>
          <p:cNvGraphicFramePr>
            <a:graphicFrameLocks noGrp="1"/>
          </p:cNvGraphicFramePr>
          <p:nvPr/>
        </p:nvGraphicFramePr>
        <p:xfrm>
          <a:off x="9011920" y="0"/>
          <a:ext cx="318008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333">
                  <a:extLst>
                    <a:ext uri="{9D8B030D-6E8A-4147-A177-3AD203B41FA5}">
                      <a16:colId xmlns:a16="http://schemas.microsoft.com/office/drawing/2014/main" val="182104480"/>
                    </a:ext>
                  </a:extLst>
                </a:gridCol>
                <a:gridCol w="1078987">
                  <a:extLst>
                    <a:ext uri="{9D8B030D-6E8A-4147-A177-3AD203B41FA5}">
                      <a16:colId xmlns:a16="http://schemas.microsoft.com/office/drawing/2014/main" val="920086251"/>
                    </a:ext>
                  </a:extLst>
                </a:gridCol>
                <a:gridCol w="1127760">
                  <a:extLst>
                    <a:ext uri="{9D8B030D-6E8A-4147-A177-3AD203B41FA5}">
                      <a16:colId xmlns:a16="http://schemas.microsoft.com/office/drawing/2014/main" val="320889375"/>
                    </a:ext>
                  </a:extLst>
                </a:gridCol>
              </a:tblGrid>
              <a:tr h="345822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Process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Time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Burst Time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846880"/>
                  </a:ext>
                </a:extLst>
              </a:tr>
              <a:tr h="34582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307251"/>
                  </a:ext>
                </a:extLst>
              </a:tr>
              <a:tr h="34582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895593"/>
                  </a:ext>
                </a:extLst>
              </a:tr>
              <a:tr h="34582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869491"/>
                  </a:ext>
                </a:extLst>
              </a:tr>
              <a:tr h="345822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87174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FDF3C1D-6D4B-C96E-CF3D-2C12843518C4}"/>
              </a:ext>
            </a:extLst>
          </p:cNvPr>
          <p:cNvSpPr txBox="1"/>
          <p:nvPr/>
        </p:nvSpPr>
        <p:spPr>
          <a:xfrm>
            <a:off x="650240" y="14668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601312" algn="ctr"/>
                <a:tab pos="3252629" algn="ctr"/>
                <a:tab pos="5141754" algn="ctr"/>
              </a:tabLst>
              <a:defRPr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Preemptive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SJF Gantt Chart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B359EA2-9643-B04F-0256-FE492DC9D858}"/>
              </a:ext>
            </a:extLst>
          </p:cNvPr>
          <p:cNvGraphicFramePr>
            <a:graphicFrameLocks noGrp="1"/>
          </p:cNvGraphicFramePr>
          <p:nvPr/>
        </p:nvGraphicFramePr>
        <p:xfrm>
          <a:off x="706119" y="651969"/>
          <a:ext cx="7614921" cy="497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120">
                  <a:extLst>
                    <a:ext uri="{9D8B030D-6E8A-4147-A177-3AD203B41FA5}">
                      <a16:colId xmlns:a16="http://schemas.microsoft.com/office/drawing/2014/main" val="626109721"/>
                    </a:ext>
                  </a:extLst>
                </a:gridCol>
                <a:gridCol w="1330959">
                  <a:extLst>
                    <a:ext uri="{9D8B030D-6E8A-4147-A177-3AD203B41FA5}">
                      <a16:colId xmlns:a16="http://schemas.microsoft.com/office/drawing/2014/main" val="3949205413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975034840"/>
                    </a:ext>
                  </a:extLst>
                </a:gridCol>
                <a:gridCol w="2001522">
                  <a:extLst>
                    <a:ext uri="{9D8B030D-6E8A-4147-A177-3AD203B41FA5}">
                      <a16:colId xmlns:a16="http://schemas.microsoft.com/office/drawing/2014/main" val="3485221173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924709733"/>
                    </a:ext>
                  </a:extLst>
                </a:gridCol>
              </a:tblGrid>
              <a:tr h="497277">
                <a:tc>
                  <a:txBody>
                    <a:bodyPr/>
                    <a:lstStyle/>
                    <a:p>
                      <a:pPr algn="ctr"/>
                      <a:endParaRPr lang="en-IN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51980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EC8C049-A1B2-BEEA-4484-D7BEE7E4011F}"/>
              </a:ext>
            </a:extLst>
          </p:cNvPr>
          <p:cNvSpPr txBox="1"/>
          <p:nvPr/>
        </p:nvSpPr>
        <p:spPr>
          <a:xfrm>
            <a:off x="563880" y="1128932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B80A5D-F113-2BA6-5FB4-BED64AD5E431}"/>
              </a:ext>
            </a:extLst>
          </p:cNvPr>
          <p:cNvSpPr txBox="1"/>
          <p:nvPr/>
        </p:nvSpPr>
        <p:spPr>
          <a:xfrm>
            <a:off x="1254760" y="1149252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597B1D-3684-C2D6-11D2-E098357BD991}"/>
              </a:ext>
            </a:extLst>
          </p:cNvPr>
          <p:cNvSpPr txBox="1"/>
          <p:nvPr/>
        </p:nvSpPr>
        <p:spPr>
          <a:xfrm>
            <a:off x="2585721" y="1151843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608EF-70A7-7697-E725-84179C64483A}"/>
              </a:ext>
            </a:extLst>
          </p:cNvPr>
          <p:cNvSpPr txBox="1"/>
          <p:nvPr/>
        </p:nvSpPr>
        <p:spPr>
          <a:xfrm>
            <a:off x="4028440" y="1121730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27E343-D740-BF3E-ED4F-53A17588B641}"/>
              </a:ext>
            </a:extLst>
          </p:cNvPr>
          <p:cNvSpPr txBox="1"/>
          <p:nvPr/>
        </p:nvSpPr>
        <p:spPr>
          <a:xfrm>
            <a:off x="8096250" y="1133673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1C811E-F92C-36B6-DF69-0F02F34C7DF4}"/>
              </a:ext>
            </a:extLst>
          </p:cNvPr>
          <p:cNvSpPr txBox="1"/>
          <p:nvPr/>
        </p:nvSpPr>
        <p:spPr>
          <a:xfrm>
            <a:off x="764540" y="739986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34212A-D8B9-4F1F-3685-FF66ED336903}"/>
              </a:ext>
            </a:extLst>
          </p:cNvPr>
          <p:cNvSpPr txBox="1"/>
          <p:nvPr/>
        </p:nvSpPr>
        <p:spPr>
          <a:xfrm>
            <a:off x="1824990" y="73983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2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8A4C1D-5375-7BC6-819B-B23A004862C2}"/>
              </a:ext>
            </a:extLst>
          </p:cNvPr>
          <p:cNvSpPr txBox="1"/>
          <p:nvPr/>
        </p:nvSpPr>
        <p:spPr>
          <a:xfrm>
            <a:off x="3345180" y="759600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4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007A20-F89F-C1E9-7385-4962C6E8716F}"/>
              </a:ext>
            </a:extLst>
          </p:cNvPr>
          <p:cNvSpPr txBox="1"/>
          <p:nvPr/>
        </p:nvSpPr>
        <p:spPr>
          <a:xfrm>
            <a:off x="7073900" y="74999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/>
              <a:t>3</a:t>
            </a:r>
            <a:endParaRPr lang="en-IN" b="1" baseline="-250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79F62C-B2CF-C887-C8DD-1708AF4ED948}"/>
              </a:ext>
            </a:extLst>
          </p:cNvPr>
          <p:cNvSpPr txBox="1"/>
          <p:nvPr/>
        </p:nvSpPr>
        <p:spPr>
          <a:xfrm>
            <a:off x="4989830" y="749997"/>
            <a:ext cx="53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</a:t>
            </a:r>
            <a:r>
              <a:rPr lang="en-IN" b="1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D8B542-06CA-FA76-24AE-3A4667D442BC}"/>
              </a:ext>
            </a:extLst>
          </p:cNvPr>
          <p:cNvSpPr txBox="1"/>
          <p:nvPr/>
        </p:nvSpPr>
        <p:spPr>
          <a:xfrm>
            <a:off x="6035040" y="1132447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17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342A53E-4821-DDCF-12C5-A6EF6393C0A0}"/>
              </a:ext>
            </a:extLst>
          </p:cNvPr>
          <p:cNvGrpSpPr/>
          <p:nvPr/>
        </p:nvGrpSpPr>
        <p:grpSpPr>
          <a:xfrm>
            <a:off x="7073900" y="4286270"/>
            <a:ext cx="1669308" cy="674570"/>
            <a:chOff x="7244080" y="1421691"/>
            <a:chExt cx="1669308" cy="67457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6955257-E494-4808-58DF-A0A76F1FB391}"/>
                </a:ext>
              </a:extLst>
            </p:cNvPr>
            <p:cNvGrpSpPr/>
            <p:nvPr/>
          </p:nvGrpSpPr>
          <p:grpSpPr>
            <a:xfrm>
              <a:off x="7244080" y="1421691"/>
              <a:ext cx="1401803" cy="674570"/>
              <a:chOff x="7599680" y="3799130"/>
              <a:chExt cx="1493520" cy="781037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EBE73A47-2628-473B-FC97-CFAA2CB17138}"/>
                  </a:ext>
                </a:extLst>
              </p:cNvPr>
              <p:cNvSpPr/>
              <p:nvPr/>
            </p:nvSpPr>
            <p:spPr>
              <a:xfrm>
                <a:off x="7599680" y="3799130"/>
                <a:ext cx="1493520" cy="781037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45AA450-E6EC-ECC5-475B-F955EABC1085}"/>
                  </a:ext>
                </a:extLst>
              </p:cNvPr>
              <p:cNvSpPr txBox="1"/>
              <p:nvPr/>
            </p:nvSpPr>
            <p:spPr>
              <a:xfrm>
                <a:off x="7980680" y="4031289"/>
                <a:ext cx="731520" cy="427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sz="18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en-US" sz="1800" b="1" i="1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IN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49A7DDE-30E9-4F37-BA86-EBD2BBBEB0C2}"/>
                </a:ext>
              </a:extLst>
            </p:cNvPr>
            <p:cNvSpPr txBox="1"/>
            <p:nvPr/>
          </p:nvSpPr>
          <p:spPr>
            <a:xfrm>
              <a:off x="8129527" y="1610058"/>
              <a:ext cx="7838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1400" dirty="0">
                  <a:highlight>
                    <a:srgbClr val="00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endParaRPr lang="en-IN" sz="1400" dirty="0">
                <a:highlight>
                  <a:srgbClr val="00FF00"/>
                </a:highlight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CC439AC-00A3-203B-2D34-547CD83B45C2}"/>
              </a:ext>
            </a:extLst>
          </p:cNvPr>
          <p:cNvSpPr txBox="1"/>
          <p:nvPr/>
        </p:nvSpPr>
        <p:spPr>
          <a:xfrm>
            <a:off x="98290" y="5584956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At t=26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B9624C0-E52E-DE5A-E554-D55C611FB302}"/>
              </a:ext>
            </a:extLst>
          </p:cNvPr>
          <p:cNvGrpSpPr/>
          <p:nvPr/>
        </p:nvGrpSpPr>
        <p:grpSpPr>
          <a:xfrm>
            <a:off x="7124693" y="5556343"/>
            <a:ext cx="1669308" cy="674570"/>
            <a:chOff x="7244080" y="1421691"/>
            <a:chExt cx="1669308" cy="67457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E3CAD52-D6A7-5401-B0A0-3CAE82846137}"/>
                </a:ext>
              </a:extLst>
            </p:cNvPr>
            <p:cNvGrpSpPr/>
            <p:nvPr/>
          </p:nvGrpSpPr>
          <p:grpSpPr>
            <a:xfrm>
              <a:off x="7244080" y="1421691"/>
              <a:ext cx="1401803" cy="674570"/>
              <a:chOff x="7599680" y="3799130"/>
              <a:chExt cx="1493520" cy="781037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A312F985-3226-C024-2475-A5EC16993644}"/>
                  </a:ext>
                </a:extLst>
              </p:cNvPr>
              <p:cNvSpPr/>
              <p:nvPr/>
            </p:nvSpPr>
            <p:spPr>
              <a:xfrm>
                <a:off x="7599680" y="3799130"/>
                <a:ext cx="1493520" cy="781037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AA73547-6307-6F1D-D473-BFB9FFC7994B}"/>
                  </a:ext>
                </a:extLst>
              </p:cNvPr>
              <p:cNvSpPr txBox="1"/>
              <p:nvPr/>
            </p:nvSpPr>
            <p:spPr>
              <a:xfrm>
                <a:off x="7980680" y="4031289"/>
                <a:ext cx="731520" cy="427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1" i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idle</a:t>
                </a:r>
                <a:endParaRPr lang="en-IN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91E3C00-F52D-0E72-F2B5-B169EC8FF557}"/>
                </a:ext>
              </a:extLst>
            </p:cNvPr>
            <p:cNvSpPr txBox="1"/>
            <p:nvPr/>
          </p:nvSpPr>
          <p:spPr>
            <a:xfrm>
              <a:off x="8129527" y="1610058"/>
              <a:ext cx="7838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1400" dirty="0">
                  <a:highlight>
                    <a:srgbClr val="00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endParaRPr lang="en-IN" sz="1400" dirty="0">
                <a:highlight>
                  <a:srgbClr val="00FF00"/>
                </a:highlight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25EF6483-8176-88E3-7060-15A83610C940}"/>
              </a:ext>
            </a:extLst>
          </p:cNvPr>
          <p:cNvSpPr txBox="1"/>
          <p:nvPr/>
        </p:nvSpPr>
        <p:spPr>
          <a:xfrm>
            <a:off x="8351277" y="5116820"/>
            <a:ext cx="2870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 P</a:t>
            </a:r>
            <a:r>
              <a:rPr lang="en-US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18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is completed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DF76384-87DF-601F-2380-69E40DE83B01}"/>
              </a:ext>
            </a:extLst>
          </p:cNvPr>
          <p:cNvSpPr txBox="1"/>
          <p:nvPr/>
        </p:nvSpPr>
        <p:spPr>
          <a:xfrm>
            <a:off x="98290" y="1889266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At t=9</a:t>
            </a:r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AD8EF081-0EAB-14A8-67B7-E212A1A2C929}"/>
              </a:ext>
            </a:extLst>
          </p:cNvPr>
          <p:cNvGraphicFramePr>
            <a:graphicFrameLocks noGrp="1"/>
          </p:cNvGraphicFramePr>
          <p:nvPr/>
        </p:nvGraphicFramePr>
        <p:xfrm>
          <a:off x="982851" y="1988180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B2C1CA0E-4651-6518-2E9B-B744CECAA394}"/>
              </a:ext>
            </a:extLst>
          </p:cNvPr>
          <p:cNvSpPr txBox="1"/>
          <p:nvPr/>
        </p:nvSpPr>
        <p:spPr>
          <a:xfrm>
            <a:off x="8321040" y="2569613"/>
            <a:ext cx="2870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 P</a:t>
            </a:r>
            <a:r>
              <a:rPr lang="en-US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18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is completed</a:t>
            </a:r>
            <a:endParaRPr lang="en-IN" dirty="0">
              <a:solidFill>
                <a:schemeClr val="tx1"/>
              </a:solidFill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5C8029C-26B9-A790-6E78-BFDD4EC06F97}"/>
              </a:ext>
            </a:extLst>
          </p:cNvPr>
          <p:cNvGrpSpPr/>
          <p:nvPr/>
        </p:nvGrpSpPr>
        <p:grpSpPr>
          <a:xfrm>
            <a:off x="7054586" y="2842011"/>
            <a:ext cx="1669308" cy="674570"/>
            <a:chOff x="7244080" y="1421691"/>
            <a:chExt cx="1669308" cy="674570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8FECB5A-5678-CA13-45F7-F9034F784BD0}"/>
                </a:ext>
              </a:extLst>
            </p:cNvPr>
            <p:cNvGrpSpPr/>
            <p:nvPr/>
          </p:nvGrpSpPr>
          <p:grpSpPr>
            <a:xfrm>
              <a:off x="7244080" y="1421691"/>
              <a:ext cx="1401803" cy="674570"/>
              <a:chOff x="7599680" y="3799130"/>
              <a:chExt cx="1493520" cy="781037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24F0C5C5-8012-3CFD-B649-24660ED3EA3B}"/>
                  </a:ext>
                </a:extLst>
              </p:cNvPr>
              <p:cNvSpPr/>
              <p:nvPr/>
            </p:nvSpPr>
            <p:spPr>
              <a:xfrm>
                <a:off x="7599680" y="3799130"/>
                <a:ext cx="1493520" cy="781037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C3B89C6-80C5-E0A5-9D98-7D36AD0F10FE}"/>
                  </a:ext>
                </a:extLst>
              </p:cNvPr>
              <p:cNvSpPr txBox="1"/>
              <p:nvPr/>
            </p:nvSpPr>
            <p:spPr>
              <a:xfrm>
                <a:off x="7980680" y="4031289"/>
                <a:ext cx="731520" cy="427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sz="18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en-US" sz="1800" b="1" i="1" baseline="-25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en-IN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A28B114-A8DF-4D9C-22DE-35028C324A7F}"/>
                </a:ext>
              </a:extLst>
            </p:cNvPr>
            <p:cNvSpPr txBox="1"/>
            <p:nvPr/>
          </p:nvSpPr>
          <p:spPr>
            <a:xfrm>
              <a:off x="8129527" y="1610058"/>
              <a:ext cx="7838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1400" dirty="0">
                  <a:highlight>
                    <a:srgbClr val="00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endParaRPr lang="en-IN" sz="1400" dirty="0">
                <a:highlight>
                  <a:srgbClr val="00FF00"/>
                </a:highlight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B3E4A44-0012-1C60-B85A-4CE0B76D6271}"/>
              </a:ext>
            </a:extLst>
          </p:cNvPr>
          <p:cNvSpPr txBox="1"/>
          <p:nvPr/>
        </p:nvSpPr>
        <p:spPr>
          <a:xfrm>
            <a:off x="65399" y="2913766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At t=10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E76ABBF-98A3-098A-CBAE-FEB46EB38DAB}"/>
              </a:ext>
            </a:extLst>
          </p:cNvPr>
          <p:cNvGraphicFramePr>
            <a:graphicFrameLocks noGrp="1"/>
          </p:cNvGraphicFramePr>
          <p:nvPr/>
        </p:nvGraphicFramePr>
        <p:xfrm>
          <a:off x="990600" y="3022840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12B15E7-5DD9-B463-6D5D-3186478A4D78}"/>
              </a:ext>
            </a:extLst>
          </p:cNvPr>
          <p:cNvSpPr txBox="1"/>
          <p:nvPr/>
        </p:nvSpPr>
        <p:spPr>
          <a:xfrm>
            <a:off x="157480" y="362518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At t=16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EF7D78F-C6AB-B59F-9D0E-EF166E7BACD8}"/>
              </a:ext>
            </a:extLst>
          </p:cNvPr>
          <p:cNvGraphicFramePr>
            <a:graphicFrameLocks noGrp="1"/>
          </p:cNvGraphicFramePr>
          <p:nvPr/>
        </p:nvGraphicFramePr>
        <p:xfrm>
          <a:off x="1001401" y="3642227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287B8BCA-9004-4A90-CB7D-0C408D19199F}"/>
              </a:ext>
            </a:extLst>
          </p:cNvPr>
          <p:cNvSpPr txBox="1"/>
          <p:nvPr/>
        </p:nvSpPr>
        <p:spPr>
          <a:xfrm>
            <a:off x="138930" y="4341694"/>
            <a:ext cx="10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At t=17</a:t>
            </a:r>
          </a:p>
        </p:txBody>
      </p:sp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CB7BA336-58B8-FF04-D0B6-0B9731069F4C}"/>
              </a:ext>
            </a:extLst>
          </p:cNvPr>
          <p:cNvGraphicFramePr>
            <a:graphicFrameLocks noGrp="1"/>
          </p:cNvGraphicFramePr>
          <p:nvPr/>
        </p:nvGraphicFramePr>
        <p:xfrm>
          <a:off x="982851" y="4358737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(9)P</a:t>
                      </a:r>
                      <a:r>
                        <a:rPr lang="en-US" altLang="en-US" sz="1800" i="1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sp>
        <p:nvSpPr>
          <p:cNvPr id="70" name="TextBox 69">
            <a:extLst>
              <a:ext uri="{FF2B5EF4-FFF2-40B4-BE49-F238E27FC236}">
                <a16:creationId xmlns:a16="http://schemas.microsoft.com/office/drawing/2014/main" id="{89B14350-ACA9-CBA4-3B37-27295322EE89}"/>
              </a:ext>
            </a:extLst>
          </p:cNvPr>
          <p:cNvSpPr txBox="1"/>
          <p:nvPr/>
        </p:nvSpPr>
        <p:spPr>
          <a:xfrm>
            <a:off x="8320121" y="3825890"/>
            <a:ext cx="28704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 P</a:t>
            </a:r>
            <a:r>
              <a:rPr lang="en-US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8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is completed</a:t>
            </a:r>
            <a:endParaRPr lang="en-IN" dirty="0">
              <a:solidFill>
                <a:schemeClr val="tx1"/>
              </a:solidFill>
            </a:endParaRPr>
          </a:p>
        </p:txBody>
      </p:sp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9019D87F-05D9-2D50-1C8A-463807144440}"/>
              </a:ext>
            </a:extLst>
          </p:cNvPr>
          <p:cNvGraphicFramePr>
            <a:graphicFrameLocks noGrp="1"/>
          </p:cNvGraphicFramePr>
          <p:nvPr/>
        </p:nvGraphicFramePr>
        <p:xfrm>
          <a:off x="982851" y="4885489"/>
          <a:ext cx="4394460" cy="3693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8892">
                  <a:extLst>
                    <a:ext uri="{9D8B030D-6E8A-4147-A177-3AD203B41FA5}">
                      <a16:colId xmlns:a16="http://schemas.microsoft.com/office/drawing/2014/main" val="309978360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77898197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4233529449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3664517336"/>
                    </a:ext>
                  </a:extLst>
                </a:gridCol>
                <a:gridCol w="878892">
                  <a:extLst>
                    <a:ext uri="{9D8B030D-6E8A-4147-A177-3AD203B41FA5}">
                      <a16:colId xmlns:a16="http://schemas.microsoft.com/office/drawing/2014/main" val="162415242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9270960"/>
                  </a:ext>
                </a:extLst>
              </a:tr>
            </a:tbl>
          </a:graphicData>
        </a:graphic>
      </p:graphicFrame>
      <p:grpSp>
        <p:nvGrpSpPr>
          <p:cNvPr id="72" name="Group 71">
            <a:extLst>
              <a:ext uri="{FF2B5EF4-FFF2-40B4-BE49-F238E27FC236}">
                <a16:creationId xmlns:a16="http://schemas.microsoft.com/office/drawing/2014/main" id="{041E5DDA-0EA1-48D4-6801-11E08F8D11F6}"/>
              </a:ext>
            </a:extLst>
          </p:cNvPr>
          <p:cNvGrpSpPr/>
          <p:nvPr/>
        </p:nvGrpSpPr>
        <p:grpSpPr>
          <a:xfrm>
            <a:off x="6998706" y="1858132"/>
            <a:ext cx="1669308" cy="674570"/>
            <a:chOff x="7244080" y="1421691"/>
            <a:chExt cx="1669308" cy="67457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A153D25-9ADC-291C-CF07-207F41F85536}"/>
                </a:ext>
              </a:extLst>
            </p:cNvPr>
            <p:cNvGrpSpPr/>
            <p:nvPr/>
          </p:nvGrpSpPr>
          <p:grpSpPr>
            <a:xfrm>
              <a:off x="7244080" y="1421691"/>
              <a:ext cx="1401803" cy="674570"/>
              <a:chOff x="7599680" y="3799130"/>
              <a:chExt cx="1493520" cy="781037"/>
            </a:xfrm>
          </p:grpSpPr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83CFEBC-308B-C1DD-39C8-3505F3774CF3}"/>
                  </a:ext>
                </a:extLst>
              </p:cNvPr>
              <p:cNvSpPr/>
              <p:nvPr/>
            </p:nvSpPr>
            <p:spPr>
              <a:xfrm>
                <a:off x="7599680" y="3799130"/>
                <a:ext cx="1493520" cy="781037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B4BFB6BF-26F1-746A-32C7-761EA861F9AF}"/>
                  </a:ext>
                </a:extLst>
              </p:cNvPr>
              <p:cNvSpPr txBox="1"/>
              <p:nvPr/>
            </p:nvSpPr>
            <p:spPr>
              <a:xfrm>
                <a:off x="7980680" y="4031289"/>
                <a:ext cx="731520" cy="427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sz="18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en-US" b="1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IN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8C7C8C6-C574-3C27-A1C1-696EDE21AD74}"/>
                </a:ext>
              </a:extLst>
            </p:cNvPr>
            <p:cNvSpPr txBox="1"/>
            <p:nvPr/>
          </p:nvSpPr>
          <p:spPr>
            <a:xfrm>
              <a:off x="8129527" y="1610058"/>
              <a:ext cx="78386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1400" dirty="0">
                  <a:highlight>
                    <a:srgbClr val="00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CPU</a:t>
              </a:r>
              <a:endParaRPr lang="en-IN" sz="1400" dirty="0">
                <a:highlight>
                  <a:srgbClr val="00FF00"/>
                </a:highlight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7806700-8C6A-8BCE-A5A8-31A36147B8D2}"/>
                  </a:ext>
                </a:extLst>
              </p14:cNvPr>
              <p14:cNvContentPartPr/>
              <p14:nvPr/>
            </p14:nvContentPartPr>
            <p14:xfrm>
              <a:off x="4087800" y="664560"/>
              <a:ext cx="2343240" cy="8607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7806700-8C6A-8BCE-A5A8-31A36147B8D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78440" y="655200"/>
                <a:ext cx="2361960" cy="87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899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8" grpId="0"/>
      <p:bldP spid="60" grpId="0"/>
      <p:bldP spid="62" grpId="0"/>
      <p:bldP spid="2" grpId="0"/>
      <p:bldP spid="4" grpId="0"/>
      <p:bldP spid="68" grpId="0"/>
      <p:bldP spid="7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1122</Words>
  <Application>Microsoft Office PowerPoint</Application>
  <PresentationFormat>Widescreen</PresentationFormat>
  <Paragraphs>301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Monotype Sorts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venkata krishna rao likki</dc:creator>
  <cp:lastModifiedBy>venkata krishna rao likki</cp:lastModifiedBy>
  <cp:revision>1</cp:revision>
  <dcterms:created xsi:type="dcterms:W3CDTF">2026-01-07T01:57:54Z</dcterms:created>
  <dcterms:modified xsi:type="dcterms:W3CDTF">2026-01-07T01:58:12Z</dcterms:modified>
</cp:coreProperties>
</file>