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691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3041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2833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9261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002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910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8660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959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5803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18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72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13BD3-1B08-419D-B261-64D2DD6BB0E6}" type="datetimeFigureOut">
              <a:rPr lang="en-IN" smtClean="0"/>
              <a:t>12-08-2025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147B2-900B-4587-80D4-5CAFFB72A16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389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90055"/>
            <a:ext cx="71247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76" y="3284984"/>
            <a:ext cx="7753350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45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7715250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62819"/>
            <a:ext cx="771525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5453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1357313"/>
            <a:ext cx="7400925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37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8376575" cy="48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3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143000"/>
            <a:ext cx="812482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7132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133475"/>
            <a:ext cx="819150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764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185863"/>
            <a:ext cx="8086725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0147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57338"/>
            <a:ext cx="80772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5047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1195388"/>
            <a:ext cx="805815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155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1143000"/>
            <a:ext cx="810577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56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176338"/>
            <a:ext cx="8086725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7947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1181100"/>
            <a:ext cx="805815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3874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1314450"/>
            <a:ext cx="77438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307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838325"/>
            <a:ext cx="7448550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228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352550"/>
            <a:ext cx="7572375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3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395413"/>
            <a:ext cx="79533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465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271588"/>
            <a:ext cx="7905750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217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25" y="-23161"/>
            <a:ext cx="7839075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74" y="3717032"/>
            <a:ext cx="7496175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99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Manasa</dc:creator>
  <cp:lastModifiedBy>Manasa</cp:lastModifiedBy>
  <cp:revision>6</cp:revision>
  <dcterms:created xsi:type="dcterms:W3CDTF">2025-08-12T05:10:26Z</dcterms:created>
  <dcterms:modified xsi:type="dcterms:W3CDTF">2025-08-12T05:32:32Z</dcterms:modified>
</cp:coreProperties>
</file>